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2.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3.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4.xml" ContentType="application/vnd.openxmlformats-officedocument.theme+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theme/theme5.xml" ContentType="application/vnd.openxmlformats-officedocument.theme+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8.xml" ContentType="application/vnd.openxmlformats-officedocument.presentationml.notesSlide+xml"/>
  <Override PartName="/ppt/comments/modernComment_FFD_7CD62A90.xml" ContentType="application/vnd.ms-powerpoint.comment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omments/modernComment_FF2_385AC7CB.xml" ContentType="application/vnd.ms-powerpoint.comments+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omments/modernComment_D06_91B7D70D.xml" ContentType="application/vnd.ms-powerpoint.comments+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 id="2147483677" r:id="rId5"/>
    <p:sldMasterId id="2147483703" r:id="rId6"/>
    <p:sldMasterId id="2147483729" r:id="rId7"/>
    <p:sldMasterId id="2147483755" r:id="rId8"/>
    <p:sldMasterId id="2147483779" r:id="rId9"/>
  </p:sldMasterIdLst>
  <p:notesMasterIdLst>
    <p:notesMasterId r:id="rId50"/>
  </p:notesMasterIdLst>
  <p:sldIdLst>
    <p:sldId id="4570" r:id="rId10"/>
    <p:sldId id="4493" r:id="rId11"/>
    <p:sldId id="4056" r:id="rId12"/>
    <p:sldId id="3210" r:id="rId13"/>
    <p:sldId id="4491" r:id="rId14"/>
    <p:sldId id="4026" r:id="rId15"/>
    <p:sldId id="4036" r:id="rId16"/>
    <p:sldId id="4488" r:id="rId17"/>
    <p:sldId id="4085" r:id="rId18"/>
    <p:sldId id="4223" r:id="rId19"/>
    <p:sldId id="3397" r:id="rId20"/>
    <p:sldId id="4028" r:id="rId21"/>
    <p:sldId id="4032" r:id="rId22"/>
    <p:sldId id="3297" r:id="rId23"/>
    <p:sldId id="4034" r:id="rId24"/>
    <p:sldId id="4495" r:id="rId25"/>
    <p:sldId id="3467" r:id="rId26"/>
    <p:sldId id="4093" r:id="rId27"/>
    <p:sldId id="4061" r:id="rId28"/>
    <p:sldId id="4083" r:id="rId29"/>
    <p:sldId id="4084" r:id="rId30"/>
    <p:sldId id="4499" r:id="rId31"/>
    <p:sldId id="4496" r:id="rId32"/>
    <p:sldId id="3324" r:id="rId33"/>
    <p:sldId id="283" r:id="rId34"/>
    <p:sldId id="4082" r:id="rId35"/>
    <p:sldId id="1479" r:id="rId36"/>
    <p:sldId id="3334" r:id="rId37"/>
    <p:sldId id="263" r:id="rId38"/>
    <p:sldId id="264" r:id="rId39"/>
    <p:sldId id="4497" r:id="rId40"/>
    <p:sldId id="4029" r:id="rId41"/>
    <p:sldId id="4144" r:id="rId42"/>
    <p:sldId id="4520" r:id="rId43"/>
    <p:sldId id="4519" r:id="rId44"/>
    <p:sldId id="4514" r:id="rId45"/>
    <p:sldId id="4031" r:id="rId46"/>
    <p:sldId id="343" r:id="rId47"/>
    <p:sldId id="4857" r:id="rId48"/>
    <p:sldId id="4855" r:id="rId4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Welcome and Intro (5 minutes)" id="{D4CE4683-096C-B14E-B28E-FC6D7AF69508}">
          <p14:sldIdLst>
            <p14:sldId id="4570"/>
            <p14:sldId id="4493"/>
            <p14:sldId id="4056"/>
            <p14:sldId id="3210"/>
            <p14:sldId id="4491"/>
          </p14:sldIdLst>
        </p14:section>
        <p14:section name="Glows and Grows (10 minutes)" id="{E918D8D8-C51E-CF45-8A07-ABB390550EA3}">
          <p14:sldIdLst>
            <p14:sldId id="4026"/>
            <p14:sldId id="4036"/>
          </p14:sldIdLst>
        </p14:section>
        <p14:section name="Big Idea Check In- Acknowledgement System (15 minutes)" id="{894E9050-B34B-F442-81D5-7A280477CECF}">
          <p14:sldIdLst>
            <p14:sldId id="4488"/>
            <p14:sldId id="4085"/>
            <p14:sldId id="4223"/>
            <p14:sldId id="3397"/>
            <p14:sldId id="4028"/>
          </p14:sldIdLst>
        </p14:section>
        <p14:section name="Resource Spotlight (12 minutes)" id="{FFB80B17-0214-DE42-B553-A6E35539407C}">
          <p14:sldIdLst>
            <p14:sldId id="4032"/>
            <p14:sldId id="3297"/>
            <p14:sldId id="4034"/>
          </p14:sldIdLst>
        </p14:section>
        <p14:section name="Resource Spotlight 2 (30 mins)" id="{A2D348C5-519F-4E68-8665-79A88E436143}">
          <p14:sldIdLst>
            <p14:sldId id="4495"/>
            <p14:sldId id="3467"/>
            <p14:sldId id="4093"/>
            <p14:sldId id="4061"/>
            <p14:sldId id="4083"/>
            <p14:sldId id="4084"/>
            <p14:sldId id="4499"/>
            <p14:sldId id="4496"/>
            <p14:sldId id="3324"/>
            <p14:sldId id="283"/>
            <p14:sldId id="4082"/>
            <p14:sldId id="1479"/>
            <p14:sldId id="3334"/>
            <p14:sldId id="263"/>
            <p14:sldId id="264"/>
            <p14:sldId id="4497"/>
          </p14:sldIdLst>
        </p14:section>
        <p14:section name="Looking Ahead (5 minutes)" id="{EF4E117E-C94B-5045-8826-1052C5708A86}">
          <p14:sldIdLst>
            <p14:sldId id="4029"/>
            <p14:sldId id="4144"/>
            <p14:sldId id="4520"/>
            <p14:sldId id="4519"/>
            <p14:sldId id="4514"/>
            <p14:sldId id="4031"/>
          </p14:sldIdLst>
        </p14:section>
        <p14:section name="Wrapping Up (5 minutes)" id="{6F051F88-AA7C-3348-A7B8-892BA6C75A0D}">
          <p14:sldIdLst>
            <p14:sldId id="343"/>
            <p14:sldId id="4857"/>
            <p14:sldId id="4855"/>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6069E01-50B0-3D1F-34A6-207BE1BF741D}" name="Christine Downs" initials="CD" userId="S::cdowns@mayinstitute.org::e8ba56e2-84b9-4685-891c-6c388ea40c87" providerId="AD"/>
  <p188:author id="{0F036F11-5947-14D3-7DDE-FF04CA9C99AE}" name="Robbie, Karen" initials="RK" userId="S::karen.robbie@uconn.edu::a0e2d4cb-cdb8-43fd-ac47-453d7da32a99" providerId="AD"/>
  <p188:author id="{AFBB9F1B-4E77-B9E9-84E8-99C6F99F2F79}" name="Feinberg, Adam" initials="FA" userId="S::adam.feinberg@uconn.edu::177393b2-bc5b-4b41-8d24-c053677dafcb" providerId="AD"/>
  <p188:author id="{CD20A333-A637-827F-BBF5-42780D723B6E}" name="Adam Feinberg" initials="AF" userId="c63daa15e251178a" providerId="Windows Live"/>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Feinberg, Adam" initials="FA" lastIdx="2" clrIdx="0">
    <p:extLst>
      <p:ext uri="{19B8F6BF-5375-455C-9EA6-DF929625EA0E}">
        <p15:presenceInfo xmlns:p15="http://schemas.microsoft.com/office/powerpoint/2012/main" userId="S::adam.feinberg@uconn.edu::177393b2-bc5b-4b41-8d24-c053677dafcb"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FF00"/>
    <a:srgbClr val="261840"/>
    <a:srgbClr val="36611F"/>
    <a:srgbClr val="321D40"/>
    <a:srgbClr val="3B662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8352"/>
    <p:restoredTop sz="75413"/>
  </p:normalViewPr>
  <p:slideViewPr>
    <p:cSldViewPr snapToGrid="0" snapToObjects="1">
      <p:cViewPr varScale="1">
        <p:scale>
          <a:sx n="84" d="100"/>
          <a:sy n="84" d="100"/>
        </p:scale>
        <p:origin x="864" y="90"/>
      </p:cViewPr>
      <p:guideLst/>
    </p:cSldViewPr>
  </p:slideViewPr>
  <p:notesTextViewPr>
    <p:cViewPr>
      <p:scale>
        <a:sx n="3" d="2"/>
        <a:sy n="3" d="2"/>
      </p:scale>
      <p:origin x="0" y="0"/>
    </p:cViewPr>
  </p:notesTextViewPr>
  <p:sorterViewPr>
    <p:cViewPr varScale="1">
      <p:scale>
        <a:sx n="100" d="100"/>
        <a:sy n="100" d="100"/>
      </p:scale>
      <p:origin x="0" y="-11736"/>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slide" Target="slides/slide30.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slide" Target="slides/slide33.xml"/><Relationship Id="rId47" Type="http://schemas.openxmlformats.org/officeDocument/2006/relationships/slide" Target="slides/slide38.xml"/><Relationship Id="rId50" Type="http://schemas.openxmlformats.org/officeDocument/2006/relationships/notesMaster" Target="notesMasters/notesMaster1.xml"/><Relationship Id="rId55" Type="http://schemas.openxmlformats.org/officeDocument/2006/relationships/tableStyles" Target="tableStyle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7.xml"/><Relationship Id="rId29" Type="http://schemas.openxmlformats.org/officeDocument/2006/relationships/slide" Target="slides/slide20.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slide" Target="slides/slide36.xml"/><Relationship Id="rId53" Type="http://schemas.openxmlformats.org/officeDocument/2006/relationships/viewProps" Target="viewProps.xml"/><Relationship Id="rId5" Type="http://schemas.openxmlformats.org/officeDocument/2006/relationships/slideMaster" Target="slideMasters/slideMaster2.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slide" Target="slides/slide39.xml"/><Relationship Id="rId56" Type="http://schemas.microsoft.com/office/2018/10/relationships/authors" Target="authors.xml"/><Relationship Id="rId8" Type="http://schemas.openxmlformats.org/officeDocument/2006/relationships/slideMaster" Target="slideMasters/slideMaster5.xml"/><Relationship Id="rId51" Type="http://schemas.openxmlformats.org/officeDocument/2006/relationships/commentAuthors" Target="commentAuthors.xml"/><Relationship Id="rId3" Type="http://schemas.openxmlformats.org/officeDocument/2006/relationships/customXml" Target="../customXml/item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20" Type="http://schemas.openxmlformats.org/officeDocument/2006/relationships/slide" Target="slides/slide11.xml"/><Relationship Id="rId41" Type="http://schemas.openxmlformats.org/officeDocument/2006/relationships/slide" Target="slides/slide32.xml"/><Relationship Id="rId54"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s>
</file>

<file path=ppt/comments/modernComment_D06_91B7D70D.xml><?xml version="1.0" encoding="utf-8"?>
<p188:cmLst xmlns:a="http://schemas.openxmlformats.org/drawingml/2006/main" xmlns:r="http://schemas.openxmlformats.org/officeDocument/2006/relationships" xmlns:p188="http://schemas.microsoft.com/office/powerpoint/2018/8/main">
  <p188:cm id="{E276DC19-02D2-4839-9B92-3D2F6EF2E55F}" authorId="{CD20A333-A637-827F-BBF5-42780D723B6E}" created="2022-11-04T11:29:37.734">
    <pc:sldMkLst xmlns:pc="http://schemas.microsoft.com/office/powerpoint/2013/main/command">
      <pc:docMk/>
      <pc:sldMk cId="2444744461" sldId="3334"/>
    </pc:sldMkLst>
    <p188:txBody>
      <a:bodyPr/>
      <a:lstStyle/>
      <a:p>
        <a:r>
          <a:rPr lang="en-US"/>
          <a:t>Oh this is great! We should add this to the Y3 Nov slides too. </a:t>
        </a:r>
      </a:p>
    </p188:txBody>
  </p188:cm>
</p188:cmLst>
</file>

<file path=ppt/comments/modernComment_FF2_385AC7CB.xml><?xml version="1.0" encoding="utf-8"?>
<p188:cmLst xmlns:a="http://schemas.openxmlformats.org/drawingml/2006/main" xmlns:r="http://schemas.openxmlformats.org/officeDocument/2006/relationships" xmlns:p188="http://schemas.microsoft.com/office/powerpoint/2018/8/main">
  <p188:cm id="{294C61C2-03C4-4534-B49F-2186390EBECD}" authorId="{CD20A333-A637-827F-BBF5-42780D723B6E}" status="resolved" created="2022-11-04T11:27:35.658">
    <pc:sldMkLst xmlns:pc="http://schemas.microsoft.com/office/powerpoint/2013/main/command">
      <pc:docMk/>
      <pc:sldMk cId="945473483" sldId="4082"/>
    </pc:sldMkLst>
    <p188:txBody>
      <a:bodyPr/>
      <a:lstStyle/>
      <a:p>
        <a:r>
          <a:rPr lang="en-US"/>
          <a:t>This slide is wonderful! Great job with these new slides. </a:t>
        </a:r>
      </a:p>
    </p188:txBody>
  </p188:cm>
</p188:cmLst>
</file>

<file path=ppt/comments/modernComment_FFD_7CD62A90.xml><?xml version="1.0" encoding="utf-8"?>
<p188:cmLst xmlns:a="http://schemas.openxmlformats.org/drawingml/2006/main" xmlns:r="http://schemas.openxmlformats.org/officeDocument/2006/relationships" xmlns:p188="http://schemas.microsoft.com/office/powerpoint/2018/8/main">
  <p188:cm id="{03C890E8-6C69-4112-9569-49471324F931}" authorId="{CD20A333-A637-827F-BBF5-42780D723B6E}" status="resolved" created="2022-11-04T11:21:30.691">
    <pc:sldMkLst xmlns:pc="http://schemas.microsoft.com/office/powerpoint/2013/main/command">
      <pc:docMk/>
      <pc:sldMk cId="2094410384" sldId="4093"/>
    </pc:sldMkLst>
    <p188:txBody>
      <a:bodyPr/>
      <a:lstStyle/>
      <a:p>
        <a:r>
          <a:rPr lang="en-US"/>
          <a:t>THIS IS GREAT!</a:t>
        </a:r>
      </a:p>
    </p188:txBody>
  </p188:cm>
</p188:cmLst>
</file>

<file path=ppt/diagrams/_rels/data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svg"/><Relationship Id="rId1" Type="http://schemas.openxmlformats.org/officeDocument/2006/relationships/image" Target="../media/image3.png"/><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6.svg"/></Relationships>
</file>

<file path=ppt/diagrams/_rels/drawing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svg"/><Relationship Id="rId1" Type="http://schemas.openxmlformats.org/officeDocument/2006/relationships/image" Target="../media/image3.png"/><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6.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5_1">
  <dgm:title val=""/>
  <dgm:desc val=""/>
  <dgm:catLst>
    <dgm:cat type="accent5" pri="11100"/>
  </dgm:catLst>
  <dgm:styleLbl name="node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5">
        <a:shade val="80000"/>
      </a:schemeClr>
    </dgm:linClrLst>
    <dgm:effectClrLst/>
    <dgm:txLinClrLst/>
    <dgm:txFillClrLst/>
    <dgm:txEffectClrLst/>
  </dgm:styleLbl>
  <dgm:styleLbl name="node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f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align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b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dgm:txEffectClrLst/>
  </dgm:styleLbl>
  <dgm:styleLbl name="parChTrans2D2">
    <dgm:fillClrLst meth="repeat">
      <a:schemeClr val="accent5"/>
    </dgm:fillClrLst>
    <dgm:linClrLst meth="repeat">
      <a:schemeClr val="accent5"/>
    </dgm:linClrLst>
    <dgm:effectClrLst/>
    <dgm:txLinClrLst/>
    <dgm:txFillClrLst/>
    <dgm:txEffectClrLst/>
  </dgm:styleLbl>
  <dgm:styleLbl name="parChTrans2D3">
    <dgm:fillClrLst meth="repeat">
      <a:schemeClr val="accent5"/>
    </dgm:fillClrLst>
    <dgm:linClrLst meth="repeat">
      <a:schemeClr val="accent5"/>
    </dgm:linClrLst>
    <dgm:effectClrLst/>
    <dgm:txLinClrLst/>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con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align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trAlignAcc1">
    <dgm:fillClrLst meth="repeat">
      <a:schemeClr val="accent5">
        <a:alpha val="40000"/>
        <a:tint val="40000"/>
      </a:schemeClr>
    </dgm:fillClrLst>
    <dgm:linClrLst meth="repeat">
      <a:schemeClr val="accent5"/>
    </dgm:linClrLst>
    <dgm:effectClrLst/>
    <dgm:txLinClrLst/>
    <dgm:txFillClrLst meth="repeat">
      <a:schemeClr val="dk1"/>
    </dgm:txFillClrLst>
    <dgm:txEffectClrLst/>
  </dgm:styleLbl>
  <dgm:styleLbl name="b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fgAcc0">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2">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3">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4">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6DBD0AA-A092-4369-B815-D2A27D780C58}" type="doc">
      <dgm:prSet loTypeId="urn:microsoft.com/office/officeart/2005/8/layout/bList2" loCatId="list" qsTypeId="urn:microsoft.com/office/officeart/2005/8/quickstyle/simple1" qsCatId="simple" csTypeId="urn:microsoft.com/office/officeart/2005/8/colors/accent1_2" csCatId="accent1" phldr="1"/>
      <dgm:spPr/>
    </dgm:pt>
    <dgm:pt modelId="{125DE95B-E3E9-488D-843B-7EA58128D643}">
      <dgm:prSet phldrT="[Text]"/>
      <dgm:spPr>
        <a:solidFill>
          <a:schemeClr val="accent1">
            <a:lumMod val="50000"/>
          </a:schemeClr>
        </a:solidFill>
      </dgm:spPr>
      <dgm:t>
        <a:bodyPr/>
        <a:lstStyle/>
        <a:p>
          <a:r>
            <a:rPr lang="en-US"/>
            <a:t>Self</a:t>
          </a:r>
        </a:p>
      </dgm:t>
    </dgm:pt>
    <dgm:pt modelId="{FC0A28C2-A13D-4C48-9C34-B680EB2A2603}" type="parTrans" cxnId="{E9B2239E-BEAB-4565-B770-44155CEB26AB}">
      <dgm:prSet/>
      <dgm:spPr/>
      <dgm:t>
        <a:bodyPr/>
        <a:lstStyle/>
        <a:p>
          <a:endParaRPr lang="en-US"/>
        </a:p>
      </dgm:t>
    </dgm:pt>
    <dgm:pt modelId="{7D9CD180-E412-4B7F-9890-DD3E1E8793A4}" type="sibTrans" cxnId="{E9B2239E-BEAB-4565-B770-44155CEB26AB}">
      <dgm:prSet/>
      <dgm:spPr/>
      <dgm:t>
        <a:bodyPr/>
        <a:lstStyle/>
        <a:p>
          <a:endParaRPr lang="en-US"/>
        </a:p>
      </dgm:t>
    </dgm:pt>
    <dgm:pt modelId="{786F1C33-506F-487F-AA18-A30EE2A2534E}">
      <dgm:prSet phldrT="[Text]"/>
      <dgm:spPr>
        <a:solidFill>
          <a:schemeClr val="accent1">
            <a:lumMod val="50000"/>
          </a:schemeClr>
        </a:solidFill>
      </dgm:spPr>
      <dgm:t>
        <a:bodyPr/>
        <a:lstStyle/>
        <a:p>
          <a:r>
            <a:rPr lang="en-US"/>
            <a:t>Others</a:t>
          </a:r>
        </a:p>
      </dgm:t>
    </dgm:pt>
    <dgm:pt modelId="{B2D69183-3673-4FF1-92D6-76326856F341}" type="parTrans" cxnId="{58D86527-1BED-4AB5-8015-FDAA159C883C}">
      <dgm:prSet/>
      <dgm:spPr/>
      <dgm:t>
        <a:bodyPr/>
        <a:lstStyle/>
        <a:p>
          <a:endParaRPr lang="en-US"/>
        </a:p>
      </dgm:t>
    </dgm:pt>
    <dgm:pt modelId="{54ACB2D9-0489-40D3-8720-56FF48219C7D}" type="sibTrans" cxnId="{58D86527-1BED-4AB5-8015-FDAA159C883C}">
      <dgm:prSet/>
      <dgm:spPr/>
      <dgm:t>
        <a:bodyPr/>
        <a:lstStyle/>
        <a:p>
          <a:endParaRPr lang="en-US"/>
        </a:p>
      </dgm:t>
    </dgm:pt>
    <dgm:pt modelId="{AB22F439-5CF3-4003-BBB3-B5FD5EE3EBA7}">
      <dgm:prSet phldrT="[Text]"/>
      <dgm:spPr>
        <a:solidFill>
          <a:schemeClr val="accent1">
            <a:lumMod val="50000"/>
          </a:schemeClr>
        </a:solidFill>
      </dgm:spPr>
      <dgm:t>
        <a:bodyPr/>
        <a:lstStyle/>
        <a:p>
          <a:r>
            <a:rPr lang="en-US"/>
            <a:t>Environment</a:t>
          </a:r>
        </a:p>
      </dgm:t>
    </dgm:pt>
    <dgm:pt modelId="{42A9B59D-B81E-4DB7-A89D-08E57A386F5F}" type="parTrans" cxnId="{06F10583-3C6C-4C14-8F5D-A175C31623AF}">
      <dgm:prSet/>
      <dgm:spPr/>
      <dgm:t>
        <a:bodyPr/>
        <a:lstStyle/>
        <a:p>
          <a:endParaRPr lang="en-US"/>
        </a:p>
      </dgm:t>
    </dgm:pt>
    <dgm:pt modelId="{FAFF8CAA-7011-4352-BD37-268AB4AA9613}" type="sibTrans" cxnId="{06F10583-3C6C-4C14-8F5D-A175C31623AF}">
      <dgm:prSet/>
      <dgm:spPr/>
      <dgm:t>
        <a:bodyPr/>
        <a:lstStyle/>
        <a:p>
          <a:endParaRPr lang="en-US"/>
        </a:p>
      </dgm:t>
    </dgm:pt>
    <dgm:pt modelId="{828ED403-1C9B-4A7D-8888-1BC05EA78903}">
      <dgm:prSet phldrT="[Text]"/>
      <dgm:spPr/>
      <dgm:t>
        <a:bodyPr/>
        <a:lstStyle/>
        <a:p>
          <a:r>
            <a:rPr lang="en-US"/>
            <a:t>Self-monitor</a:t>
          </a:r>
        </a:p>
      </dgm:t>
    </dgm:pt>
    <dgm:pt modelId="{8B8B8CA0-07E7-4F73-9F41-B05C6E1A904C}" type="parTrans" cxnId="{EB095079-CFD2-4628-9212-498D62BB2F06}">
      <dgm:prSet/>
      <dgm:spPr/>
      <dgm:t>
        <a:bodyPr/>
        <a:lstStyle/>
        <a:p>
          <a:endParaRPr lang="en-US"/>
        </a:p>
      </dgm:t>
    </dgm:pt>
    <dgm:pt modelId="{1B28F0B9-39F8-4BAC-9D40-2785A53A6960}" type="sibTrans" cxnId="{EB095079-CFD2-4628-9212-498D62BB2F06}">
      <dgm:prSet/>
      <dgm:spPr/>
      <dgm:t>
        <a:bodyPr/>
        <a:lstStyle/>
        <a:p>
          <a:endParaRPr lang="en-US"/>
        </a:p>
      </dgm:t>
    </dgm:pt>
    <dgm:pt modelId="{9402A2C1-EFD7-4C69-A569-0E91A340BD90}">
      <dgm:prSet phldrT="[Text]"/>
      <dgm:spPr/>
      <dgm:t>
        <a:bodyPr/>
        <a:lstStyle/>
        <a:p>
          <a:r>
            <a:rPr lang="en-US"/>
            <a:t>Mute when listening, unmute to talk​</a:t>
          </a:r>
        </a:p>
      </dgm:t>
    </dgm:pt>
    <dgm:pt modelId="{6B97C39A-0735-41AE-94C2-E380B46D5881}" type="parTrans" cxnId="{B1802723-6C7B-4903-88A2-A97C24811173}">
      <dgm:prSet/>
      <dgm:spPr/>
      <dgm:t>
        <a:bodyPr/>
        <a:lstStyle/>
        <a:p>
          <a:endParaRPr lang="en-US"/>
        </a:p>
      </dgm:t>
    </dgm:pt>
    <dgm:pt modelId="{7C51D187-FC73-4D59-992A-5E19349D5359}" type="sibTrans" cxnId="{B1802723-6C7B-4903-88A2-A97C24811173}">
      <dgm:prSet/>
      <dgm:spPr/>
      <dgm:t>
        <a:bodyPr/>
        <a:lstStyle/>
        <a:p>
          <a:endParaRPr lang="en-US"/>
        </a:p>
      </dgm:t>
    </dgm:pt>
    <dgm:pt modelId="{0F0E129E-123A-4075-B2C8-F39A140C88D8}">
      <dgm:prSet phldrT="[Text]"/>
      <dgm:spPr/>
      <dgm:t>
        <a:bodyPr/>
        <a:lstStyle/>
        <a:p>
          <a:r>
            <a:rPr lang="en-US"/>
            <a:t>Have your computer charged and ready to go​</a:t>
          </a:r>
        </a:p>
      </dgm:t>
    </dgm:pt>
    <dgm:pt modelId="{BD673D81-C33B-45D8-947C-AEA9A28C39F0}" type="parTrans" cxnId="{A0FBC930-D760-41DD-BE3E-22D3E608F256}">
      <dgm:prSet/>
      <dgm:spPr/>
      <dgm:t>
        <a:bodyPr/>
        <a:lstStyle/>
        <a:p>
          <a:endParaRPr lang="en-US"/>
        </a:p>
      </dgm:t>
    </dgm:pt>
    <dgm:pt modelId="{D290D2A6-87EB-4C58-AF76-15E8A9414FCF}" type="sibTrans" cxnId="{A0FBC930-D760-41DD-BE3E-22D3E608F256}">
      <dgm:prSet/>
      <dgm:spPr/>
      <dgm:t>
        <a:bodyPr/>
        <a:lstStyle/>
        <a:p>
          <a:endParaRPr lang="en-US"/>
        </a:p>
      </dgm:t>
    </dgm:pt>
    <dgm:pt modelId="{DCC1A310-1C79-CA41-BC8F-F2F7F4B654F7}">
      <dgm:prSet/>
      <dgm:spPr/>
      <dgm:t>
        <a:bodyPr/>
        <a:lstStyle/>
        <a:p>
          <a:r>
            <a:rPr lang="en-US"/>
            <a:t>If you have questions or comments:</a:t>
          </a:r>
        </a:p>
      </dgm:t>
    </dgm:pt>
    <dgm:pt modelId="{E958D3D5-5FFD-3443-ABCD-1A2DA811BB55}" type="parTrans" cxnId="{9118DAC8-BEDA-3B4F-9C77-817F427330CF}">
      <dgm:prSet/>
      <dgm:spPr/>
      <dgm:t>
        <a:bodyPr/>
        <a:lstStyle/>
        <a:p>
          <a:endParaRPr lang="en-US"/>
        </a:p>
      </dgm:t>
    </dgm:pt>
    <dgm:pt modelId="{4EA0A432-1AE2-314A-852F-0C7E44A36EC0}" type="sibTrans" cxnId="{9118DAC8-BEDA-3B4F-9C77-817F427330CF}">
      <dgm:prSet/>
      <dgm:spPr/>
      <dgm:t>
        <a:bodyPr/>
        <a:lstStyle/>
        <a:p>
          <a:endParaRPr lang="en-US"/>
        </a:p>
      </dgm:t>
    </dgm:pt>
    <dgm:pt modelId="{6D196861-CC28-5141-BDFB-4E8105D813E6}">
      <dgm:prSet/>
      <dgm:spPr/>
      <dgm:t>
        <a:bodyPr/>
        <a:lstStyle/>
        <a:p>
          <a:r>
            <a:rPr lang="en-US"/>
            <a:t>Work as a team:</a:t>
          </a:r>
        </a:p>
      </dgm:t>
    </dgm:pt>
    <dgm:pt modelId="{6357D1EC-994F-334C-9702-FBF51E8FA600}" type="parTrans" cxnId="{B30AAB08-0B08-824B-9AC9-5387993AD200}">
      <dgm:prSet/>
      <dgm:spPr/>
      <dgm:t>
        <a:bodyPr/>
        <a:lstStyle/>
        <a:p>
          <a:endParaRPr lang="en-US"/>
        </a:p>
      </dgm:t>
    </dgm:pt>
    <dgm:pt modelId="{0A0D8850-D6AE-CF4C-AEBD-16B2E752A0CB}" type="sibTrans" cxnId="{B30AAB08-0B08-824B-9AC9-5387993AD200}">
      <dgm:prSet/>
      <dgm:spPr/>
      <dgm:t>
        <a:bodyPr/>
        <a:lstStyle/>
        <a:p>
          <a:endParaRPr lang="en-US"/>
        </a:p>
      </dgm:t>
    </dgm:pt>
    <dgm:pt modelId="{8EB504CA-CFC6-5C40-B9F2-473E4994B7D4}">
      <dgm:prSet/>
      <dgm:spPr/>
      <dgm:t>
        <a:bodyPr/>
        <a:lstStyle/>
        <a:p>
          <a:r>
            <a:rPr lang="en-US"/>
            <a:t>Keep necessary materials at hand</a:t>
          </a:r>
        </a:p>
      </dgm:t>
    </dgm:pt>
    <dgm:pt modelId="{1F59243E-608F-4348-9D00-77EED6726E06}" type="parTrans" cxnId="{C95EC436-6DF3-9D48-B3D9-4A3D5591F066}">
      <dgm:prSet/>
      <dgm:spPr/>
      <dgm:t>
        <a:bodyPr/>
        <a:lstStyle/>
        <a:p>
          <a:endParaRPr lang="en-US"/>
        </a:p>
      </dgm:t>
    </dgm:pt>
    <dgm:pt modelId="{7102E076-737A-264B-A10C-2AEDA7D1E937}" type="sibTrans" cxnId="{C95EC436-6DF3-9D48-B3D9-4A3D5591F066}">
      <dgm:prSet/>
      <dgm:spPr/>
      <dgm:t>
        <a:bodyPr/>
        <a:lstStyle/>
        <a:p>
          <a:endParaRPr lang="en-US"/>
        </a:p>
      </dgm:t>
    </dgm:pt>
    <dgm:pt modelId="{3A9200EC-9B3F-3741-8CD8-45F5B3B60757}">
      <dgm:prSet phldrT="[Text]"/>
      <dgm:spPr/>
      <dgm:t>
        <a:bodyPr/>
        <a:lstStyle/>
        <a:p>
          <a:r>
            <a:rPr lang="en-US"/>
            <a:t>Are you participating?</a:t>
          </a:r>
        </a:p>
      </dgm:t>
    </dgm:pt>
    <dgm:pt modelId="{CE0BA1D0-F492-D642-956A-26EFC0FD708E}" type="parTrans" cxnId="{410450C3-2ACF-AB45-A6E2-A1CCF9FBF5C7}">
      <dgm:prSet/>
      <dgm:spPr/>
      <dgm:t>
        <a:bodyPr/>
        <a:lstStyle/>
        <a:p>
          <a:endParaRPr lang="en-US"/>
        </a:p>
      </dgm:t>
    </dgm:pt>
    <dgm:pt modelId="{839B42B6-A8EA-9C4E-931D-5CAA596097FE}" type="sibTrans" cxnId="{410450C3-2ACF-AB45-A6E2-A1CCF9FBF5C7}">
      <dgm:prSet/>
      <dgm:spPr/>
      <dgm:t>
        <a:bodyPr/>
        <a:lstStyle/>
        <a:p>
          <a:endParaRPr lang="en-US"/>
        </a:p>
      </dgm:t>
    </dgm:pt>
    <dgm:pt modelId="{36A81F54-3445-0846-800C-B3CAA41ABF85}">
      <dgm:prSet phldrT="[Text]"/>
      <dgm:spPr/>
      <dgm:t>
        <a:bodyPr/>
        <a:lstStyle/>
        <a:p>
          <a:r>
            <a:rPr lang="en-US"/>
            <a:t>Engaged as a learner?</a:t>
          </a:r>
        </a:p>
      </dgm:t>
    </dgm:pt>
    <dgm:pt modelId="{F1072592-76D2-5744-867A-12A050F40348}" type="parTrans" cxnId="{4CFC7095-063B-8E4A-B6F3-EC681197EA9F}">
      <dgm:prSet/>
      <dgm:spPr/>
      <dgm:t>
        <a:bodyPr/>
        <a:lstStyle/>
        <a:p>
          <a:endParaRPr lang="en-US"/>
        </a:p>
      </dgm:t>
    </dgm:pt>
    <dgm:pt modelId="{D75F7E09-876C-524C-911D-B725AC61A45A}" type="sibTrans" cxnId="{4CFC7095-063B-8E4A-B6F3-EC681197EA9F}">
      <dgm:prSet/>
      <dgm:spPr/>
      <dgm:t>
        <a:bodyPr/>
        <a:lstStyle/>
        <a:p>
          <a:endParaRPr lang="en-US"/>
        </a:p>
      </dgm:t>
    </dgm:pt>
    <dgm:pt modelId="{A3342F81-092E-D94F-B71B-56D728050DC4}">
      <dgm:prSet phldrT="[Text]"/>
      <dgm:spPr/>
      <dgm:t>
        <a:bodyPr/>
        <a:lstStyle/>
        <a:p>
          <a:r>
            <a:rPr lang="en-US"/>
            <a:t>Stretch, break, stand as needed​</a:t>
          </a:r>
        </a:p>
      </dgm:t>
    </dgm:pt>
    <dgm:pt modelId="{5C94DDBE-40C2-7045-B9AA-119BCE39BC47}" type="parTrans" cxnId="{EB367F0F-11D4-C845-AFB2-10D5AA2A9A7A}">
      <dgm:prSet/>
      <dgm:spPr/>
      <dgm:t>
        <a:bodyPr/>
        <a:lstStyle/>
        <a:p>
          <a:endParaRPr lang="en-US"/>
        </a:p>
      </dgm:t>
    </dgm:pt>
    <dgm:pt modelId="{65F59CCE-7931-D747-8109-6BBC1F963A2C}" type="sibTrans" cxnId="{EB367F0F-11D4-C845-AFB2-10D5AA2A9A7A}">
      <dgm:prSet/>
      <dgm:spPr/>
      <dgm:t>
        <a:bodyPr/>
        <a:lstStyle/>
        <a:p>
          <a:endParaRPr lang="en-US"/>
        </a:p>
      </dgm:t>
    </dgm:pt>
    <dgm:pt modelId="{903F98AC-194E-3E4D-A272-F12F8847EF48}">
      <dgm:prSet/>
      <dgm:spPr/>
      <dgm:t>
        <a:bodyPr/>
        <a:lstStyle/>
        <a:p>
          <a:r>
            <a:rPr lang="en-US"/>
            <a:t>unmute</a:t>
          </a:r>
        </a:p>
      </dgm:t>
    </dgm:pt>
    <dgm:pt modelId="{2625FB58-67EA-1141-9127-133D6B50F2A8}" type="parTrans" cxnId="{FF9907CF-CFD4-4641-91DE-D04AB4DCCB54}">
      <dgm:prSet/>
      <dgm:spPr/>
      <dgm:t>
        <a:bodyPr/>
        <a:lstStyle/>
        <a:p>
          <a:endParaRPr lang="en-US"/>
        </a:p>
      </dgm:t>
    </dgm:pt>
    <dgm:pt modelId="{50668972-B8BA-8342-8C45-669179E12080}" type="sibTrans" cxnId="{FF9907CF-CFD4-4641-91DE-D04AB4DCCB54}">
      <dgm:prSet/>
      <dgm:spPr/>
      <dgm:t>
        <a:bodyPr/>
        <a:lstStyle/>
        <a:p>
          <a:endParaRPr lang="en-US"/>
        </a:p>
      </dgm:t>
    </dgm:pt>
    <dgm:pt modelId="{2222AE15-9F24-E443-8164-A27C6D1BDB59}">
      <dgm:prSet/>
      <dgm:spPr/>
      <dgm:t>
        <a:bodyPr/>
        <a:lstStyle/>
        <a:p>
          <a:r>
            <a:rPr lang="en-US"/>
            <a:t>use the chat box</a:t>
          </a:r>
        </a:p>
      </dgm:t>
    </dgm:pt>
    <dgm:pt modelId="{8BBA8F93-D816-284E-9FEF-2D85B40CB46B}" type="parTrans" cxnId="{B58681FF-6057-C14B-871B-7C410A2FEF02}">
      <dgm:prSet/>
      <dgm:spPr/>
      <dgm:t>
        <a:bodyPr/>
        <a:lstStyle/>
        <a:p>
          <a:endParaRPr lang="en-US"/>
        </a:p>
      </dgm:t>
    </dgm:pt>
    <dgm:pt modelId="{9060FF86-F017-1747-872A-73B37DE96F7F}" type="sibTrans" cxnId="{B58681FF-6057-C14B-871B-7C410A2FEF02}">
      <dgm:prSet/>
      <dgm:spPr/>
      <dgm:t>
        <a:bodyPr/>
        <a:lstStyle/>
        <a:p>
          <a:endParaRPr lang="en-US"/>
        </a:p>
      </dgm:t>
    </dgm:pt>
    <dgm:pt modelId="{0785E50D-F1DD-C647-AF91-FA0058275806}">
      <dgm:prSet/>
      <dgm:spPr/>
      <dgm:t>
        <a:bodyPr/>
        <a:lstStyle/>
        <a:p>
          <a:r>
            <a:rPr lang="en-US"/>
            <a:t>Room for every voice</a:t>
          </a:r>
        </a:p>
      </dgm:t>
    </dgm:pt>
    <dgm:pt modelId="{35E1F395-5CF6-C14F-B2F7-24FCD5BF2432}" type="parTrans" cxnId="{D614FAA2-C9D3-9949-9F29-30B12ECA1807}">
      <dgm:prSet/>
      <dgm:spPr/>
      <dgm:t>
        <a:bodyPr/>
        <a:lstStyle/>
        <a:p>
          <a:endParaRPr lang="en-US"/>
        </a:p>
      </dgm:t>
    </dgm:pt>
    <dgm:pt modelId="{555700E6-44D1-E649-9463-80615334ECDE}" type="sibTrans" cxnId="{D614FAA2-C9D3-9949-9F29-30B12ECA1807}">
      <dgm:prSet/>
      <dgm:spPr/>
      <dgm:t>
        <a:bodyPr/>
        <a:lstStyle/>
        <a:p>
          <a:endParaRPr lang="en-US"/>
        </a:p>
      </dgm:t>
    </dgm:pt>
    <dgm:pt modelId="{56910F6D-1269-3049-ACB2-917F4DC59908}">
      <dgm:prSet/>
      <dgm:spPr/>
      <dgm:t>
        <a:bodyPr/>
        <a:lstStyle/>
        <a:p>
          <a:r>
            <a:rPr lang="en-US"/>
            <a:t>Reinforce participation</a:t>
          </a:r>
        </a:p>
      </dgm:t>
    </dgm:pt>
    <dgm:pt modelId="{0718F7BE-9FDE-C04D-BB6C-BA7904D3DC0D}" type="parTrans" cxnId="{5C0B9F75-4444-7245-981A-F41A3614EEF5}">
      <dgm:prSet/>
      <dgm:spPr/>
      <dgm:t>
        <a:bodyPr/>
        <a:lstStyle/>
        <a:p>
          <a:endParaRPr lang="en-US"/>
        </a:p>
      </dgm:t>
    </dgm:pt>
    <dgm:pt modelId="{F464298B-59F2-F64F-92CC-7382B75FFACC}" type="sibTrans" cxnId="{5C0B9F75-4444-7245-981A-F41A3614EEF5}">
      <dgm:prSet/>
      <dgm:spPr/>
      <dgm:t>
        <a:bodyPr/>
        <a:lstStyle/>
        <a:p>
          <a:endParaRPr lang="en-US"/>
        </a:p>
      </dgm:t>
    </dgm:pt>
    <dgm:pt modelId="{243592FB-C1AE-E747-B75A-02568B129A83}">
      <dgm:prSet/>
      <dgm:spPr/>
      <dgm:t>
        <a:bodyPr/>
        <a:lstStyle/>
        <a:p>
          <a:r>
            <a:rPr lang="en-US"/>
            <a:t>action plan</a:t>
          </a:r>
        </a:p>
      </dgm:t>
    </dgm:pt>
    <dgm:pt modelId="{7AEC2CDA-5B72-294F-8D0B-DA3D260FF0D8}" type="parTrans" cxnId="{89A7C57E-C177-ED43-AE7C-E6ACF80400D5}">
      <dgm:prSet/>
      <dgm:spPr/>
      <dgm:t>
        <a:bodyPr/>
        <a:lstStyle/>
        <a:p>
          <a:endParaRPr lang="en-US"/>
        </a:p>
      </dgm:t>
    </dgm:pt>
    <dgm:pt modelId="{066D9F1B-F38F-AD4C-BAEB-619A99FB7C12}" type="sibTrans" cxnId="{89A7C57E-C177-ED43-AE7C-E6ACF80400D5}">
      <dgm:prSet/>
      <dgm:spPr/>
      <dgm:t>
        <a:bodyPr/>
        <a:lstStyle/>
        <a:p>
          <a:endParaRPr lang="en-US"/>
        </a:p>
      </dgm:t>
    </dgm:pt>
    <dgm:pt modelId="{A068741C-FCBF-9649-BF70-A6A1176D92CE}">
      <dgm:prSet/>
      <dgm:spPr/>
      <dgm:t>
        <a:bodyPr/>
        <a:lstStyle/>
        <a:p>
          <a:r>
            <a:rPr lang="en-US"/>
            <a:t>relevant docs</a:t>
          </a:r>
        </a:p>
      </dgm:t>
    </dgm:pt>
    <dgm:pt modelId="{0904F737-A31A-6E41-BD53-8117075AD1FE}" type="parTrans" cxnId="{C3E05C82-DFCC-2143-98CC-9B20ABA3692C}">
      <dgm:prSet/>
      <dgm:spPr/>
      <dgm:t>
        <a:bodyPr/>
        <a:lstStyle/>
        <a:p>
          <a:endParaRPr lang="en-US"/>
        </a:p>
      </dgm:t>
    </dgm:pt>
    <dgm:pt modelId="{06D5CEC9-922B-5047-ABBB-52AEBCC00BC6}" type="sibTrans" cxnId="{C3E05C82-DFCC-2143-98CC-9B20ABA3692C}">
      <dgm:prSet/>
      <dgm:spPr/>
      <dgm:t>
        <a:bodyPr/>
        <a:lstStyle/>
        <a:p>
          <a:endParaRPr lang="en-US"/>
        </a:p>
      </dgm:t>
    </dgm:pt>
    <dgm:pt modelId="{705B5BC3-8205-4145-A07B-8BB20CA7D624}">
      <dgm:prSet/>
      <dgm:spPr/>
      <dgm:t>
        <a:bodyPr/>
        <a:lstStyle/>
        <a:p>
          <a:r>
            <a:rPr lang="en-US"/>
            <a:t>water/snacks</a:t>
          </a:r>
        </a:p>
      </dgm:t>
    </dgm:pt>
    <dgm:pt modelId="{50601296-8353-D949-A073-F9D8AA6743D4}" type="parTrans" cxnId="{68915465-F1AB-D942-8895-70079508803E}">
      <dgm:prSet/>
      <dgm:spPr/>
      <dgm:t>
        <a:bodyPr/>
        <a:lstStyle/>
        <a:p>
          <a:endParaRPr lang="en-US"/>
        </a:p>
      </dgm:t>
    </dgm:pt>
    <dgm:pt modelId="{8F57E243-43F2-6645-B471-809B9A456606}" type="sibTrans" cxnId="{68915465-F1AB-D942-8895-70079508803E}">
      <dgm:prSet/>
      <dgm:spPr/>
      <dgm:t>
        <a:bodyPr/>
        <a:lstStyle/>
        <a:p>
          <a:endParaRPr lang="en-US"/>
        </a:p>
      </dgm:t>
    </dgm:pt>
    <dgm:pt modelId="{9108529D-FCA7-684A-BD9A-73E32125C646}">
      <dgm:prSet/>
      <dgm:spPr/>
      <dgm:t>
        <a:bodyPr/>
        <a:lstStyle/>
        <a:p>
          <a:r>
            <a:rPr lang="en-US"/>
            <a:t>Minimize distractions if possible​</a:t>
          </a:r>
        </a:p>
      </dgm:t>
    </dgm:pt>
    <dgm:pt modelId="{EBEBD84C-70A6-D942-8621-9383422EE56B}" type="parTrans" cxnId="{3811689A-9F4F-6446-BD80-3C02E7B3CE1C}">
      <dgm:prSet/>
      <dgm:spPr/>
      <dgm:t>
        <a:bodyPr/>
        <a:lstStyle/>
        <a:p>
          <a:endParaRPr lang="en-US"/>
        </a:p>
      </dgm:t>
    </dgm:pt>
    <dgm:pt modelId="{29AB54E2-FADC-4B46-ABB1-B93C8D3E67CE}" type="sibTrans" cxnId="{3811689A-9F4F-6446-BD80-3C02E7B3CE1C}">
      <dgm:prSet/>
      <dgm:spPr/>
      <dgm:t>
        <a:bodyPr/>
        <a:lstStyle/>
        <a:p>
          <a:endParaRPr lang="en-US"/>
        </a:p>
      </dgm:t>
    </dgm:pt>
    <dgm:pt modelId="{A9488957-E610-4143-AED3-B4E3881000EF}">
      <dgm:prSet phldrT="[Text]"/>
      <dgm:spPr/>
      <dgm:t>
        <a:bodyPr/>
        <a:lstStyle/>
        <a:p>
          <a:endParaRPr lang="en-US"/>
        </a:p>
      </dgm:t>
    </dgm:pt>
    <dgm:pt modelId="{6E20BF08-F171-A641-ABF1-4B465D34D1CE}" type="parTrans" cxnId="{9F1CE460-F7C5-D94D-B00D-E81AF78FF146}">
      <dgm:prSet/>
      <dgm:spPr/>
      <dgm:t>
        <a:bodyPr/>
        <a:lstStyle/>
        <a:p>
          <a:endParaRPr lang="en-US"/>
        </a:p>
      </dgm:t>
    </dgm:pt>
    <dgm:pt modelId="{6C97E7AA-FA83-7E45-8081-B7776A3E0C61}" type="sibTrans" cxnId="{9F1CE460-F7C5-D94D-B00D-E81AF78FF146}">
      <dgm:prSet/>
      <dgm:spPr/>
      <dgm:t>
        <a:bodyPr/>
        <a:lstStyle/>
        <a:p>
          <a:endParaRPr lang="en-US"/>
        </a:p>
      </dgm:t>
    </dgm:pt>
    <dgm:pt modelId="{FE6BFF55-7F30-224A-8B70-2084FB780E44}">
      <dgm:prSet phldrT="[Text]"/>
      <dgm:spPr/>
      <dgm:t>
        <a:bodyPr/>
        <a:lstStyle/>
        <a:p>
          <a:endParaRPr lang="en-US"/>
        </a:p>
      </dgm:t>
    </dgm:pt>
    <dgm:pt modelId="{F7BA786B-F096-CB4C-A499-604A6F0270B9}" type="parTrans" cxnId="{C8FA8076-67AA-3944-A356-45A9372AEF4C}">
      <dgm:prSet/>
      <dgm:spPr/>
      <dgm:t>
        <a:bodyPr/>
        <a:lstStyle/>
        <a:p>
          <a:endParaRPr lang="en-US"/>
        </a:p>
      </dgm:t>
    </dgm:pt>
    <dgm:pt modelId="{C0700072-F471-084F-94FB-88D2D934828E}" type="sibTrans" cxnId="{C8FA8076-67AA-3944-A356-45A9372AEF4C}">
      <dgm:prSet/>
      <dgm:spPr/>
      <dgm:t>
        <a:bodyPr/>
        <a:lstStyle/>
        <a:p>
          <a:endParaRPr lang="en-US"/>
        </a:p>
      </dgm:t>
    </dgm:pt>
    <dgm:pt modelId="{0E36A602-1B9F-DE44-BC30-8E72568CF679}">
      <dgm:prSet phldrT="[Text]"/>
      <dgm:spPr/>
      <dgm:t>
        <a:bodyPr/>
        <a:lstStyle/>
        <a:p>
          <a:endParaRPr lang="en-US"/>
        </a:p>
      </dgm:t>
    </dgm:pt>
    <dgm:pt modelId="{7C6454A9-30A9-AE4D-A411-EF4AD5FCF1CE}" type="parTrans" cxnId="{748EA8B5-CD41-7146-BDA0-9E0C4D48B98F}">
      <dgm:prSet/>
      <dgm:spPr/>
      <dgm:t>
        <a:bodyPr/>
        <a:lstStyle/>
        <a:p>
          <a:endParaRPr lang="en-US"/>
        </a:p>
      </dgm:t>
    </dgm:pt>
    <dgm:pt modelId="{A12656E9-0519-E04B-97C3-5ED43287239F}" type="sibTrans" cxnId="{748EA8B5-CD41-7146-BDA0-9E0C4D48B98F}">
      <dgm:prSet/>
      <dgm:spPr/>
      <dgm:t>
        <a:bodyPr/>
        <a:lstStyle/>
        <a:p>
          <a:endParaRPr lang="en-US"/>
        </a:p>
      </dgm:t>
    </dgm:pt>
    <dgm:pt modelId="{D0B8DBFD-CF0C-8A44-AEE1-C61612C42B70}">
      <dgm:prSet/>
      <dgm:spPr/>
      <dgm:t>
        <a:bodyPr/>
        <a:lstStyle/>
        <a:p>
          <a:endParaRPr lang="en-US"/>
        </a:p>
      </dgm:t>
    </dgm:pt>
    <dgm:pt modelId="{855533BE-1FA4-4840-AF37-41E1AE125922}" type="parTrans" cxnId="{C490CE0B-9C65-1442-B107-E0121C1F2FD1}">
      <dgm:prSet/>
      <dgm:spPr/>
      <dgm:t>
        <a:bodyPr/>
        <a:lstStyle/>
        <a:p>
          <a:endParaRPr lang="en-US"/>
        </a:p>
      </dgm:t>
    </dgm:pt>
    <dgm:pt modelId="{F3F47F8E-91A3-E348-A605-B700A4E9A0C4}" type="sibTrans" cxnId="{C490CE0B-9C65-1442-B107-E0121C1F2FD1}">
      <dgm:prSet/>
      <dgm:spPr/>
      <dgm:t>
        <a:bodyPr/>
        <a:lstStyle/>
        <a:p>
          <a:endParaRPr lang="en-US"/>
        </a:p>
      </dgm:t>
    </dgm:pt>
    <dgm:pt modelId="{AED02427-B286-764D-BA23-3B8FC7BCA4DE}">
      <dgm:prSet/>
      <dgm:spPr/>
      <dgm:t>
        <a:bodyPr/>
        <a:lstStyle/>
        <a:p>
          <a:endParaRPr lang="en-US"/>
        </a:p>
      </dgm:t>
    </dgm:pt>
    <dgm:pt modelId="{85ECA1BB-23DD-944B-A53D-11BA0F65A67F}" type="parTrans" cxnId="{4B0F445D-727B-B548-BCB1-A3E1AF5E2395}">
      <dgm:prSet/>
      <dgm:spPr/>
      <dgm:t>
        <a:bodyPr/>
        <a:lstStyle/>
        <a:p>
          <a:endParaRPr lang="en-US"/>
        </a:p>
      </dgm:t>
    </dgm:pt>
    <dgm:pt modelId="{6A6EF83E-8887-A343-ADEF-95416EFDEB06}" type="sibTrans" cxnId="{4B0F445D-727B-B548-BCB1-A3E1AF5E2395}">
      <dgm:prSet/>
      <dgm:spPr/>
      <dgm:t>
        <a:bodyPr/>
        <a:lstStyle/>
        <a:p>
          <a:endParaRPr lang="en-US"/>
        </a:p>
      </dgm:t>
    </dgm:pt>
    <dgm:pt modelId="{DAF4D648-EEB5-43F0-B6E1-95A2D48591A9}" type="pres">
      <dgm:prSet presAssocID="{C6DBD0AA-A092-4369-B815-D2A27D780C58}" presName="diagram" presStyleCnt="0">
        <dgm:presLayoutVars>
          <dgm:dir/>
          <dgm:animLvl val="lvl"/>
          <dgm:resizeHandles val="exact"/>
        </dgm:presLayoutVars>
      </dgm:prSet>
      <dgm:spPr/>
    </dgm:pt>
    <dgm:pt modelId="{AA2910BA-1558-45BB-99E2-745AA539B2BD}" type="pres">
      <dgm:prSet presAssocID="{125DE95B-E3E9-488D-843B-7EA58128D643}" presName="compNode" presStyleCnt="0"/>
      <dgm:spPr/>
    </dgm:pt>
    <dgm:pt modelId="{F51D0157-A438-46CA-8EB0-F10C3EDBB633}" type="pres">
      <dgm:prSet presAssocID="{125DE95B-E3E9-488D-843B-7EA58128D643}" presName="childRect" presStyleLbl="bgAcc1" presStyleIdx="0" presStyleCnt="3" custScaleY="139136">
        <dgm:presLayoutVars>
          <dgm:bulletEnabled val="1"/>
        </dgm:presLayoutVars>
      </dgm:prSet>
      <dgm:spPr/>
    </dgm:pt>
    <dgm:pt modelId="{DFA50C83-93AF-4FDE-B778-50A2E26547C0}" type="pres">
      <dgm:prSet presAssocID="{125DE95B-E3E9-488D-843B-7EA58128D643}" presName="parentText" presStyleLbl="node1" presStyleIdx="0" presStyleCnt="0">
        <dgm:presLayoutVars>
          <dgm:chMax val="0"/>
          <dgm:bulletEnabled val="1"/>
        </dgm:presLayoutVars>
      </dgm:prSet>
      <dgm:spPr/>
    </dgm:pt>
    <dgm:pt modelId="{D5C674EC-98A5-4D45-9168-E941BC46FCF6}" type="pres">
      <dgm:prSet presAssocID="{125DE95B-E3E9-488D-843B-7EA58128D643}" presName="parentRect" presStyleLbl="alignNode1" presStyleIdx="0" presStyleCnt="3" custLinFactNeighborX="-3499" custLinFactNeighborY="33098"/>
      <dgm:spPr/>
    </dgm:pt>
    <dgm:pt modelId="{DEEF4213-91C0-4DFA-A1E8-D6E76A9D48BD}" type="pres">
      <dgm:prSet presAssocID="{125DE95B-E3E9-488D-843B-7EA58128D643}" presName="adorn" presStyleLbl="fgAccFollowNode1" presStyleIdx="0" presStyleCnt="3" custScaleX="76805" custScaleY="73125" custLinFactNeighborX="-17549" custLinFactNeighborY="11129"/>
      <dgm:spPr>
        <a:blipFill>
          <a:blip xmlns:r="http://schemas.openxmlformats.org/officeDocument/2006/relationships" r:embed="rId1">
            <a:extLst>
              <a:ext uri="{28A0092B-C50C-407E-A947-70E740481C1C}">
                <a14:useLocalDpi xmlns:a14="http://schemas.microsoft.com/office/drawing/2010/main"/>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Head with gears"/>
        </a:ext>
      </dgm:extLst>
    </dgm:pt>
    <dgm:pt modelId="{2BCC3B1B-E8CA-4606-8407-A6ECC7BED76A}" type="pres">
      <dgm:prSet presAssocID="{7D9CD180-E412-4B7F-9890-DD3E1E8793A4}" presName="sibTrans" presStyleLbl="sibTrans2D1" presStyleIdx="0" presStyleCnt="0"/>
      <dgm:spPr/>
    </dgm:pt>
    <dgm:pt modelId="{59D6E31B-DF80-46C5-B901-2E39646B95D1}" type="pres">
      <dgm:prSet presAssocID="{786F1C33-506F-487F-AA18-A30EE2A2534E}" presName="compNode" presStyleCnt="0"/>
      <dgm:spPr/>
    </dgm:pt>
    <dgm:pt modelId="{173ADCC0-45AB-4F03-8B39-78AD7803ABF7}" type="pres">
      <dgm:prSet presAssocID="{786F1C33-506F-487F-AA18-A30EE2A2534E}" presName="childRect" presStyleLbl="bgAcc1" presStyleIdx="1" presStyleCnt="3" custScaleY="136162">
        <dgm:presLayoutVars>
          <dgm:bulletEnabled val="1"/>
        </dgm:presLayoutVars>
      </dgm:prSet>
      <dgm:spPr/>
    </dgm:pt>
    <dgm:pt modelId="{D824D08C-3F4C-46FF-AB3B-44226A1CB33A}" type="pres">
      <dgm:prSet presAssocID="{786F1C33-506F-487F-AA18-A30EE2A2534E}" presName="parentText" presStyleLbl="node1" presStyleIdx="0" presStyleCnt="0">
        <dgm:presLayoutVars>
          <dgm:chMax val="0"/>
          <dgm:bulletEnabled val="1"/>
        </dgm:presLayoutVars>
      </dgm:prSet>
      <dgm:spPr/>
    </dgm:pt>
    <dgm:pt modelId="{219636A1-9D00-4675-967E-CA57FCDEAB1E}" type="pres">
      <dgm:prSet presAssocID="{786F1C33-506F-487F-AA18-A30EE2A2534E}" presName="parentRect" presStyleLbl="alignNode1" presStyleIdx="1" presStyleCnt="3" custLinFactNeighborX="1156" custLinFactNeighborY="32208"/>
      <dgm:spPr/>
    </dgm:pt>
    <dgm:pt modelId="{161E2365-CB26-459A-8F0C-B10C3E646E56}" type="pres">
      <dgm:prSet presAssocID="{786F1C33-506F-487F-AA18-A30EE2A2534E}" presName="adorn" presStyleLbl="fgAccFollowNode1" presStyleIdx="1" presStyleCnt="3" custScaleX="73647" custScaleY="73388" custLinFactNeighborX="-19306" custLinFactNeighborY="11138"/>
      <dgm:spPr>
        <a:blipFill>
          <a:blip xmlns:r="http://schemas.openxmlformats.org/officeDocument/2006/relationships" r:embed="rId3">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Users"/>
        </a:ext>
      </dgm:extLst>
    </dgm:pt>
    <dgm:pt modelId="{447B6574-E608-4F2E-BAD5-363CC256CA90}" type="pres">
      <dgm:prSet presAssocID="{54ACB2D9-0489-40D3-8720-56FF48219C7D}" presName="sibTrans" presStyleLbl="sibTrans2D1" presStyleIdx="0" presStyleCnt="0"/>
      <dgm:spPr/>
    </dgm:pt>
    <dgm:pt modelId="{54FFC0A8-F079-4E7D-BF1A-E11568861659}" type="pres">
      <dgm:prSet presAssocID="{AB22F439-5CF3-4003-BBB3-B5FD5EE3EBA7}" presName="compNode" presStyleCnt="0"/>
      <dgm:spPr/>
    </dgm:pt>
    <dgm:pt modelId="{5F2F90E6-CF6C-47CE-A6A2-78658417800F}" type="pres">
      <dgm:prSet presAssocID="{AB22F439-5CF3-4003-BBB3-B5FD5EE3EBA7}" presName="childRect" presStyleLbl="bgAcc1" presStyleIdx="2" presStyleCnt="3" custScaleY="130686">
        <dgm:presLayoutVars>
          <dgm:bulletEnabled val="1"/>
        </dgm:presLayoutVars>
      </dgm:prSet>
      <dgm:spPr/>
    </dgm:pt>
    <dgm:pt modelId="{BD210979-5005-46DE-8F11-99CF54A465F1}" type="pres">
      <dgm:prSet presAssocID="{AB22F439-5CF3-4003-BBB3-B5FD5EE3EBA7}" presName="parentText" presStyleLbl="node1" presStyleIdx="0" presStyleCnt="0">
        <dgm:presLayoutVars>
          <dgm:chMax val="0"/>
          <dgm:bulletEnabled val="1"/>
        </dgm:presLayoutVars>
      </dgm:prSet>
      <dgm:spPr/>
    </dgm:pt>
    <dgm:pt modelId="{B634D077-9CEB-4360-83EE-5D4C6FFB98DD}" type="pres">
      <dgm:prSet presAssocID="{AB22F439-5CF3-4003-BBB3-B5FD5EE3EBA7}" presName="parentRect" presStyleLbl="alignNode1" presStyleIdx="2" presStyleCnt="3" custLinFactNeighborX="-1225" custLinFactNeighborY="35430"/>
      <dgm:spPr/>
    </dgm:pt>
    <dgm:pt modelId="{EE5FFD93-52F3-418C-BBBA-24CAF019EF16}" type="pres">
      <dgm:prSet presAssocID="{AB22F439-5CF3-4003-BBB3-B5FD5EE3EBA7}" presName="adorn" presStyleLbl="fgAccFollowNode1" presStyleIdx="2" presStyleCnt="3" custScaleX="75622" custScaleY="73678" custLinFactNeighborX="-15894" custLinFactNeighborY="15055"/>
      <dgm:spPr>
        <a:blipFill>
          <a:blip xmlns:r="http://schemas.openxmlformats.org/officeDocument/2006/relationships" r:embed="rId5">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Earth globe Americas"/>
        </a:ext>
      </dgm:extLst>
    </dgm:pt>
  </dgm:ptLst>
  <dgm:cxnLst>
    <dgm:cxn modelId="{3806A305-FC52-442F-A6CF-5EDF7B9A191A}" type="presOf" srcId="{125DE95B-E3E9-488D-843B-7EA58128D643}" destId="{D5C674EC-98A5-4D45-9168-E941BC46FCF6}" srcOrd="1" destOrd="0" presId="urn:microsoft.com/office/officeart/2005/8/layout/bList2"/>
    <dgm:cxn modelId="{B30AAB08-0B08-824B-9AC9-5387993AD200}" srcId="{786F1C33-506F-487F-AA18-A30EE2A2534E}" destId="{6D196861-CC28-5141-BDFB-4E8105D813E6}" srcOrd="2" destOrd="0" parTransId="{6357D1EC-994F-334C-9702-FBF51E8FA600}" sibTransId="{0A0D8850-D6AE-CF4C-AEBD-16B2E752A0CB}"/>
    <dgm:cxn modelId="{C490CE0B-9C65-1442-B107-E0121C1F2FD1}" srcId="{8EB504CA-CFC6-5C40-B9F2-473E4994B7D4}" destId="{D0B8DBFD-CF0C-8A44-AEE1-C61612C42B70}" srcOrd="3" destOrd="0" parTransId="{855533BE-1FA4-4840-AF37-41E1AE125922}" sibTransId="{F3F47F8E-91A3-E348-A605-B700A4E9A0C4}"/>
    <dgm:cxn modelId="{97344D0E-9B35-D341-9BD2-1834C289778A}" type="presOf" srcId="{705B5BC3-8205-4145-A07B-8BB20CA7D624}" destId="{5F2F90E6-CF6C-47CE-A6A2-78658417800F}" srcOrd="0" destOrd="5" presId="urn:microsoft.com/office/officeart/2005/8/layout/bList2"/>
    <dgm:cxn modelId="{EB367F0F-11D4-C845-AFB2-10D5AA2A9A7A}" srcId="{125DE95B-E3E9-488D-843B-7EA58128D643}" destId="{A3342F81-092E-D94F-B71B-56D728050DC4}" srcOrd="1" destOrd="0" parTransId="{5C94DDBE-40C2-7045-B9AA-119BCE39BC47}" sibTransId="{65F59CCE-7931-D747-8109-6BBC1F963A2C}"/>
    <dgm:cxn modelId="{3AA21D18-1711-D34A-A849-FB07DB4069DA}" type="presOf" srcId="{36A81F54-3445-0846-800C-B3CAA41ABF85}" destId="{F51D0157-A438-46CA-8EB0-F10C3EDBB633}" srcOrd="0" destOrd="2" presId="urn:microsoft.com/office/officeart/2005/8/layout/bList2"/>
    <dgm:cxn modelId="{9FE2531C-E213-40C3-B82B-6FFF9534AFDC}" type="presOf" srcId="{7D9CD180-E412-4B7F-9890-DD3E1E8793A4}" destId="{2BCC3B1B-E8CA-4606-8407-A6ECC7BED76A}" srcOrd="0" destOrd="0" presId="urn:microsoft.com/office/officeart/2005/8/layout/bList2"/>
    <dgm:cxn modelId="{EE508E20-E80F-6A44-8F3E-75E071166683}" type="presOf" srcId="{DCC1A310-1C79-CA41-BC8F-F2F7F4B654F7}" destId="{F51D0157-A438-46CA-8EB0-F10C3EDBB633}" srcOrd="0" destOrd="6" presId="urn:microsoft.com/office/officeart/2005/8/layout/bList2"/>
    <dgm:cxn modelId="{358E2222-F57D-C14C-88A4-328B5778AB4A}" type="presOf" srcId="{2222AE15-9F24-E443-8164-A27C6D1BDB59}" destId="{F51D0157-A438-46CA-8EB0-F10C3EDBB633}" srcOrd="0" destOrd="8" presId="urn:microsoft.com/office/officeart/2005/8/layout/bList2"/>
    <dgm:cxn modelId="{B1802723-6C7B-4903-88A2-A97C24811173}" srcId="{786F1C33-506F-487F-AA18-A30EE2A2534E}" destId="{9402A2C1-EFD7-4C69-A569-0E91A340BD90}" srcOrd="0" destOrd="0" parTransId="{6B97C39A-0735-41AE-94C2-E380B46D5881}" sibTransId="{7C51D187-FC73-4D59-992A-5E19349D5359}"/>
    <dgm:cxn modelId="{54561E24-D2DF-47D2-A467-F3ADFF2F50F6}" type="presOf" srcId="{AB22F439-5CF3-4003-BBB3-B5FD5EE3EBA7}" destId="{B634D077-9CEB-4360-83EE-5D4C6FFB98DD}" srcOrd="1" destOrd="0" presId="urn:microsoft.com/office/officeart/2005/8/layout/bList2"/>
    <dgm:cxn modelId="{58D86527-1BED-4AB5-8015-FDAA159C883C}" srcId="{C6DBD0AA-A092-4369-B815-D2A27D780C58}" destId="{786F1C33-506F-487F-AA18-A30EE2A2534E}" srcOrd="1" destOrd="0" parTransId="{B2D69183-3673-4FF1-92D6-76326856F341}" sibTransId="{54ACB2D9-0489-40D3-8720-56FF48219C7D}"/>
    <dgm:cxn modelId="{A0FBC930-D760-41DD-BE3E-22D3E608F256}" srcId="{AB22F439-5CF3-4003-BBB3-B5FD5EE3EBA7}" destId="{0F0E129E-123A-4075-B2C8-F39A140C88D8}" srcOrd="0" destOrd="0" parTransId="{BD673D81-C33B-45D8-947C-AEA9A28C39F0}" sibTransId="{D290D2A6-87EB-4C58-AF76-15E8A9414FCF}"/>
    <dgm:cxn modelId="{36F24035-874C-4E66-AE9B-64297179426C}" type="presOf" srcId="{0F0E129E-123A-4075-B2C8-F39A140C88D8}" destId="{5F2F90E6-CF6C-47CE-A6A2-78658417800F}" srcOrd="0" destOrd="0" presId="urn:microsoft.com/office/officeart/2005/8/layout/bList2"/>
    <dgm:cxn modelId="{C95EC436-6DF3-9D48-B3D9-4A3D5591F066}" srcId="{AB22F439-5CF3-4003-BBB3-B5FD5EE3EBA7}" destId="{8EB504CA-CFC6-5C40-B9F2-473E4994B7D4}" srcOrd="2" destOrd="0" parTransId="{1F59243E-608F-4348-9D00-77EED6726E06}" sibTransId="{7102E076-737A-264B-A10C-2AEDA7D1E937}"/>
    <dgm:cxn modelId="{4FAC0538-C71C-154F-9F37-67C2EDAA3403}" type="presOf" srcId="{8EB504CA-CFC6-5C40-B9F2-473E4994B7D4}" destId="{5F2F90E6-CF6C-47CE-A6A2-78658417800F}" srcOrd="0" destOrd="2" presId="urn:microsoft.com/office/officeart/2005/8/layout/bList2"/>
    <dgm:cxn modelId="{03EB2B39-3F86-4D18-8150-C21DECB6193F}" type="presOf" srcId="{AB22F439-5CF3-4003-BBB3-B5FD5EE3EBA7}" destId="{BD210979-5005-46DE-8F11-99CF54A465F1}" srcOrd="0" destOrd="0" presId="urn:microsoft.com/office/officeart/2005/8/layout/bList2"/>
    <dgm:cxn modelId="{4B0F445D-727B-B548-BCB1-A3E1AF5E2395}" srcId="{AB22F439-5CF3-4003-BBB3-B5FD5EE3EBA7}" destId="{AED02427-B286-764D-BA23-3B8FC7BCA4DE}" srcOrd="1" destOrd="0" parTransId="{85ECA1BB-23DD-944B-A53D-11BA0F65A67F}" sibTransId="{6A6EF83E-8887-A343-ADEF-95416EFDEB06}"/>
    <dgm:cxn modelId="{C24F015E-B30A-491C-AFFA-6E9A04E74098}" type="presOf" srcId="{9402A2C1-EFD7-4C69-A569-0E91A340BD90}" destId="{173ADCC0-45AB-4F03-8B39-78AD7803ABF7}" srcOrd="0" destOrd="0" presId="urn:microsoft.com/office/officeart/2005/8/layout/bList2"/>
    <dgm:cxn modelId="{FAF0D860-0006-B445-86EE-EA1EA31E3A26}" type="presOf" srcId="{243592FB-C1AE-E747-B75A-02568B129A83}" destId="{5F2F90E6-CF6C-47CE-A6A2-78658417800F}" srcOrd="0" destOrd="3" presId="urn:microsoft.com/office/officeart/2005/8/layout/bList2"/>
    <dgm:cxn modelId="{9F1CE460-F7C5-D94D-B00D-E81AF78FF146}" srcId="{828ED403-1C9B-4A7D-8888-1BC05EA78903}" destId="{A9488957-E610-4143-AED3-B4E3881000EF}" srcOrd="2" destOrd="0" parTransId="{6E20BF08-F171-A641-ABF1-4B465D34D1CE}" sibTransId="{6C97E7AA-FA83-7E45-8081-B7776A3E0C61}"/>
    <dgm:cxn modelId="{DD611061-8931-4107-8CE7-095C827B35A1}" type="presOf" srcId="{C6DBD0AA-A092-4369-B815-D2A27D780C58}" destId="{DAF4D648-EEB5-43F0-B6E1-95A2D48591A9}" srcOrd="0" destOrd="0" presId="urn:microsoft.com/office/officeart/2005/8/layout/bList2"/>
    <dgm:cxn modelId="{68915465-F1AB-D942-8895-70079508803E}" srcId="{8EB504CA-CFC6-5C40-B9F2-473E4994B7D4}" destId="{705B5BC3-8205-4145-A07B-8BB20CA7D624}" srcOrd="2" destOrd="0" parTransId="{50601296-8353-D949-A073-F9D8AA6743D4}" sibTransId="{8F57E243-43F2-6645-B471-809B9A456606}"/>
    <dgm:cxn modelId="{03B77D46-9E4B-453F-9FDF-83075ACA2998}" type="presOf" srcId="{828ED403-1C9B-4A7D-8888-1BC05EA78903}" destId="{F51D0157-A438-46CA-8EB0-F10C3EDBB633}" srcOrd="0" destOrd="0" presId="urn:microsoft.com/office/officeart/2005/8/layout/bList2"/>
    <dgm:cxn modelId="{F55FDB6C-9F47-41ED-B1D0-D902F4548B30}" type="presOf" srcId="{786F1C33-506F-487F-AA18-A30EE2A2534E}" destId="{219636A1-9D00-4675-967E-CA57FCDEAB1E}" srcOrd="1" destOrd="0" presId="urn:microsoft.com/office/officeart/2005/8/layout/bList2"/>
    <dgm:cxn modelId="{5C0B9F75-4444-7245-981A-F41A3614EEF5}" srcId="{6D196861-CC28-5141-BDFB-4E8105D813E6}" destId="{56910F6D-1269-3049-ACB2-917F4DC59908}" srcOrd="1" destOrd="0" parTransId="{0718F7BE-9FDE-C04D-BB6C-BA7904D3DC0D}" sibTransId="{F464298B-59F2-F64F-92CC-7382B75FFACC}"/>
    <dgm:cxn modelId="{C8FA8076-67AA-3944-A356-45A9372AEF4C}" srcId="{125DE95B-E3E9-488D-843B-7EA58128D643}" destId="{FE6BFF55-7F30-224A-8B70-2084FB780E44}" srcOrd="2" destOrd="0" parTransId="{F7BA786B-F096-CB4C-A499-604A6F0270B9}" sibTransId="{C0700072-F471-084F-94FB-88D2D934828E}"/>
    <dgm:cxn modelId="{EB095079-CFD2-4628-9212-498D62BB2F06}" srcId="{125DE95B-E3E9-488D-843B-7EA58128D643}" destId="{828ED403-1C9B-4A7D-8888-1BC05EA78903}" srcOrd="0" destOrd="0" parTransId="{8B8B8CA0-07E7-4F73-9F41-B05C6E1A904C}" sibTransId="{1B28F0B9-39F8-4BAC-9D40-2785A53A6960}"/>
    <dgm:cxn modelId="{68398A7A-E74B-5C4E-9349-B8AC07279A84}" type="presOf" srcId="{AED02427-B286-764D-BA23-3B8FC7BCA4DE}" destId="{5F2F90E6-CF6C-47CE-A6A2-78658417800F}" srcOrd="0" destOrd="1" presId="urn:microsoft.com/office/officeart/2005/8/layout/bList2"/>
    <dgm:cxn modelId="{89A7C57E-C177-ED43-AE7C-E6ACF80400D5}" srcId="{8EB504CA-CFC6-5C40-B9F2-473E4994B7D4}" destId="{243592FB-C1AE-E747-B75A-02568B129A83}" srcOrd="0" destOrd="0" parTransId="{7AEC2CDA-5B72-294F-8D0B-DA3D260FF0D8}" sibTransId="{066D9F1B-F38F-AD4C-BAEB-619A99FB7C12}"/>
    <dgm:cxn modelId="{B8F12581-0DE1-4846-9D8A-B85FFE57EEC7}" type="presOf" srcId="{903F98AC-194E-3E4D-A272-F12F8847EF48}" destId="{F51D0157-A438-46CA-8EB0-F10C3EDBB633}" srcOrd="0" destOrd="7" presId="urn:microsoft.com/office/officeart/2005/8/layout/bList2"/>
    <dgm:cxn modelId="{C3E05C82-DFCC-2143-98CC-9B20ABA3692C}" srcId="{8EB504CA-CFC6-5C40-B9F2-473E4994B7D4}" destId="{A068741C-FCBF-9649-BF70-A6A1176D92CE}" srcOrd="1" destOrd="0" parTransId="{0904F737-A31A-6E41-BD53-8117075AD1FE}" sibTransId="{06D5CEC9-922B-5047-ABBB-52AEBCC00BC6}"/>
    <dgm:cxn modelId="{06F10583-3C6C-4C14-8F5D-A175C31623AF}" srcId="{C6DBD0AA-A092-4369-B815-D2A27D780C58}" destId="{AB22F439-5CF3-4003-BBB3-B5FD5EE3EBA7}" srcOrd="2" destOrd="0" parTransId="{42A9B59D-B81E-4DB7-A89D-08E57A386F5F}" sibTransId="{FAFF8CAA-7011-4352-BD37-268AB4AA9613}"/>
    <dgm:cxn modelId="{D5F10484-34AC-204B-A2E4-B56C46103D0F}" type="presOf" srcId="{0785E50D-F1DD-C647-AF91-FA0058275806}" destId="{173ADCC0-45AB-4F03-8B39-78AD7803ABF7}" srcOrd="0" destOrd="3" presId="urn:microsoft.com/office/officeart/2005/8/layout/bList2"/>
    <dgm:cxn modelId="{85F68184-B810-154E-A53F-B59EC87AD1C1}" type="presOf" srcId="{9108529D-FCA7-684A-BD9A-73E32125C646}" destId="{5F2F90E6-CF6C-47CE-A6A2-78658417800F}" srcOrd="0" destOrd="7" presId="urn:microsoft.com/office/officeart/2005/8/layout/bList2"/>
    <dgm:cxn modelId="{FD81B289-FA58-2B44-A8EB-66954E05D580}" type="presOf" srcId="{3A9200EC-9B3F-3741-8CD8-45F5B3B60757}" destId="{F51D0157-A438-46CA-8EB0-F10C3EDBB633}" srcOrd="0" destOrd="1" presId="urn:microsoft.com/office/officeart/2005/8/layout/bList2"/>
    <dgm:cxn modelId="{4FD88E8E-6D91-4863-BDC5-39C395896215}" type="presOf" srcId="{125DE95B-E3E9-488D-843B-7EA58128D643}" destId="{DFA50C83-93AF-4FDE-B778-50A2E26547C0}" srcOrd="0" destOrd="0" presId="urn:microsoft.com/office/officeart/2005/8/layout/bList2"/>
    <dgm:cxn modelId="{FCD80E90-E69C-3242-93A7-3E8CDE761EA5}" type="presOf" srcId="{A068741C-FCBF-9649-BF70-A6A1176D92CE}" destId="{5F2F90E6-CF6C-47CE-A6A2-78658417800F}" srcOrd="0" destOrd="4" presId="urn:microsoft.com/office/officeart/2005/8/layout/bList2"/>
    <dgm:cxn modelId="{4CFC7095-063B-8E4A-B6F3-EC681197EA9F}" srcId="{828ED403-1C9B-4A7D-8888-1BC05EA78903}" destId="{36A81F54-3445-0846-800C-B3CAA41ABF85}" srcOrd="1" destOrd="0" parTransId="{F1072592-76D2-5744-867A-12A050F40348}" sibTransId="{D75F7E09-876C-524C-911D-B725AC61A45A}"/>
    <dgm:cxn modelId="{409AFA98-7906-1747-9B09-A57C39709D99}" type="presOf" srcId="{A9488957-E610-4143-AED3-B4E3881000EF}" destId="{F51D0157-A438-46CA-8EB0-F10C3EDBB633}" srcOrd="0" destOrd="3" presId="urn:microsoft.com/office/officeart/2005/8/layout/bList2"/>
    <dgm:cxn modelId="{3811689A-9F4F-6446-BD80-3C02E7B3CE1C}" srcId="{AB22F439-5CF3-4003-BBB3-B5FD5EE3EBA7}" destId="{9108529D-FCA7-684A-BD9A-73E32125C646}" srcOrd="3" destOrd="0" parTransId="{EBEBD84C-70A6-D942-8621-9383422EE56B}" sibTransId="{29AB54E2-FADC-4B46-ABB1-B93C8D3E67CE}"/>
    <dgm:cxn modelId="{E9B2239E-BEAB-4565-B770-44155CEB26AB}" srcId="{C6DBD0AA-A092-4369-B815-D2A27D780C58}" destId="{125DE95B-E3E9-488D-843B-7EA58128D643}" srcOrd="0" destOrd="0" parTransId="{FC0A28C2-A13D-4C48-9C34-B680EB2A2603}" sibTransId="{7D9CD180-E412-4B7F-9890-DD3E1E8793A4}"/>
    <dgm:cxn modelId="{2990E09F-ABD4-5641-871E-F5D137409610}" type="presOf" srcId="{6D196861-CC28-5141-BDFB-4E8105D813E6}" destId="{173ADCC0-45AB-4F03-8B39-78AD7803ABF7}" srcOrd="0" destOrd="2" presId="urn:microsoft.com/office/officeart/2005/8/layout/bList2"/>
    <dgm:cxn modelId="{D614FAA2-C9D3-9949-9F29-30B12ECA1807}" srcId="{6D196861-CC28-5141-BDFB-4E8105D813E6}" destId="{0785E50D-F1DD-C647-AF91-FA0058275806}" srcOrd="0" destOrd="0" parTransId="{35E1F395-5CF6-C14F-B2F7-24FCD5BF2432}" sibTransId="{555700E6-44D1-E649-9463-80615334ECDE}"/>
    <dgm:cxn modelId="{F74865AE-A479-3542-B6F6-47CBF1903B36}" type="presOf" srcId="{FE6BFF55-7F30-224A-8B70-2084FB780E44}" destId="{F51D0157-A438-46CA-8EB0-F10C3EDBB633}" srcOrd="0" destOrd="5" presId="urn:microsoft.com/office/officeart/2005/8/layout/bList2"/>
    <dgm:cxn modelId="{748EA8B5-CD41-7146-BDA0-9E0C4D48B98F}" srcId="{786F1C33-506F-487F-AA18-A30EE2A2534E}" destId="{0E36A602-1B9F-DE44-BC30-8E72568CF679}" srcOrd="1" destOrd="0" parTransId="{7C6454A9-30A9-AE4D-A411-EF4AD5FCF1CE}" sibTransId="{A12656E9-0519-E04B-97C3-5ED43287239F}"/>
    <dgm:cxn modelId="{90B1D5BB-0218-4638-8A8A-C1D62BD8F92E}" type="presOf" srcId="{54ACB2D9-0489-40D3-8720-56FF48219C7D}" destId="{447B6574-E608-4F2E-BAD5-363CC256CA90}" srcOrd="0" destOrd="0" presId="urn:microsoft.com/office/officeart/2005/8/layout/bList2"/>
    <dgm:cxn modelId="{410450C3-2ACF-AB45-A6E2-A1CCF9FBF5C7}" srcId="{828ED403-1C9B-4A7D-8888-1BC05EA78903}" destId="{3A9200EC-9B3F-3741-8CD8-45F5B3B60757}" srcOrd="0" destOrd="0" parTransId="{CE0BA1D0-F492-D642-956A-26EFC0FD708E}" sibTransId="{839B42B6-A8EA-9C4E-931D-5CAA596097FE}"/>
    <dgm:cxn modelId="{9118DAC8-BEDA-3B4F-9C77-817F427330CF}" srcId="{125DE95B-E3E9-488D-843B-7EA58128D643}" destId="{DCC1A310-1C79-CA41-BC8F-F2F7F4B654F7}" srcOrd="3" destOrd="0" parTransId="{E958D3D5-5FFD-3443-ABCD-1A2DA811BB55}" sibTransId="{4EA0A432-1AE2-314A-852F-0C7E44A36EC0}"/>
    <dgm:cxn modelId="{CB37D0CB-3EF8-D747-AAE7-84EF9DC1EF9D}" type="presOf" srcId="{A3342F81-092E-D94F-B71B-56D728050DC4}" destId="{F51D0157-A438-46CA-8EB0-F10C3EDBB633}" srcOrd="0" destOrd="4" presId="urn:microsoft.com/office/officeart/2005/8/layout/bList2"/>
    <dgm:cxn modelId="{FF9907CF-CFD4-4641-91DE-D04AB4DCCB54}" srcId="{DCC1A310-1C79-CA41-BC8F-F2F7F4B654F7}" destId="{903F98AC-194E-3E4D-A272-F12F8847EF48}" srcOrd="0" destOrd="0" parTransId="{2625FB58-67EA-1141-9127-133D6B50F2A8}" sibTransId="{50668972-B8BA-8342-8C45-669179E12080}"/>
    <dgm:cxn modelId="{F9EAC3D7-ABBA-4E2D-8994-A1F7F54318D9}" type="presOf" srcId="{786F1C33-506F-487F-AA18-A30EE2A2534E}" destId="{D824D08C-3F4C-46FF-AB3B-44226A1CB33A}" srcOrd="0" destOrd="0" presId="urn:microsoft.com/office/officeart/2005/8/layout/bList2"/>
    <dgm:cxn modelId="{FC13ABD8-2CAA-D245-859A-A48DF579E93D}" type="presOf" srcId="{56910F6D-1269-3049-ACB2-917F4DC59908}" destId="{173ADCC0-45AB-4F03-8B39-78AD7803ABF7}" srcOrd="0" destOrd="4" presId="urn:microsoft.com/office/officeart/2005/8/layout/bList2"/>
    <dgm:cxn modelId="{31E286E3-76C0-F347-A8D5-EE52220A790C}" type="presOf" srcId="{D0B8DBFD-CF0C-8A44-AEE1-C61612C42B70}" destId="{5F2F90E6-CF6C-47CE-A6A2-78658417800F}" srcOrd="0" destOrd="6" presId="urn:microsoft.com/office/officeart/2005/8/layout/bList2"/>
    <dgm:cxn modelId="{9B5A4DEE-0EBF-1249-9227-306B20F9854E}" type="presOf" srcId="{0E36A602-1B9F-DE44-BC30-8E72568CF679}" destId="{173ADCC0-45AB-4F03-8B39-78AD7803ABF7}" srcOrd="0" destOrd="1" presId="urn:microsoft.com/office/officeart/2005/8/layout/bList2"/>
    <dgm:cxn modelId="{B58681FF-6057-C14B-871B-7C410A2FEF02}" srcId="{DCC1A310-1C79-CA41-BC8F-F2F7F4B654F7}" destId="{2222AE15-9F24-E443-8164-A27C6D1BDB59}" srcOrd="1" destOrd="0" parTransId="{8BBA8F93-D816-284E-9FEF-2D85B40CB46B}" sibTransId="{9060FF86-F017-1747-872A-73B37DE96F7F}"/>
    <dgm:cxn modelId="{FD3E9CAE-3E50-4C7C-B032-34DEC6021F4A}" type="presParOf" srcId="{DAF4D648-EEB5-43F0-B6E1-95A2D48591A9}" destId="{AA2910BA-1558-45BB-99E2-745AA539B2BD}" srcOrd="0" destOrd="0" presId="urn:microsoft.com/office/officeart/2005/8/layout/bList2"/>
    <dgm:cxn modelId="{ECC0BEF6-5354-4666-BC37-D08988C3CC22}" type="presParOf" srcId="{AA2910BA-1558-45BB-99E2-745AA539B2BD}" destId="{F51D0157-A438-46CA-8EB0-F10C3EDBB633}" srcOrd="0" destOrd="0" presId="urn:microsoft.com/office/officeart/2005/8/layout/bList2"/>
    <dgm:cxn modelId="{046EDFBC-A15D-4504-B8C9-75F0EF5230BC}" type="presParOf" srcId="{AA2910BA-1558-45BB-99E2-745AA539B2BD}" destId="{DFA50C83-93AF-4FDE-B778-50A2E26547C0}" srcOrd="1" destOrd="0" presId="urn:microsoft.com/office/officeart/2005/8/layout/bList2"/>
    <dgm:cxn modelId="{55B6F910-1623-4579-A1BD-C060752BE139}" type="presParOf" srcId="{AA2910BA-1558-45BB-99E2-745AA539B2BD}" destId="{D5C674EC-98A5-4D45-9168-E941BC46FCF6}" srcOrd="2" destOrd="0" presId="urn:microsoft.com/office/officeart/2005/8/layout/bList2"/>
    <dgm:cxn modelId="{AE4D7C6C-373B-4E9C-8F42-BFBA30ECE441}" type="presParOf" srcId="{AA2910BA-1558-45BB-99E2-745AA539B2BD}" destId="{DEEF4213-91C0-4DFA-A1E8-D6E76A9D48BD}" srcOrd="3" destOrd="0" presId="urn:microsoft.com/office/officeart/2005/8/layout/bList2"/>
    <dgm:cxn modelId="{0079BB9B-A860-4052-8486-08D05A130011}" type="presParOf" srcId="{DAF4D648-EEB5-43F0-B6E1-95A2D48591A9}" destId="{2BCC3B1B-E8CA-4606-8407-A6ECC7BED76A}" srcOrd="1" destOrd="0" presId="urn:microsoft.com/office/officeart/2005/8/layout/bList2"/>
    <dgm:cxn modelId="{B9E7D8FD-D4EB-4361-A29C-E87A87BF6084}" type="presParOf" srcId="{DAF4D648-EEB5-43F0-B6E1-95A2D48591A9}" destId="{59D6E31B-DF80-46C5-B901-2E39646B95D1}" srcOrd="2" destOrd="0" presId="urn:microsoft.com/office/officeart/2005/8/layout/bList2"/>
    <dgm:cxn modelId="{3C5B0956-211A-4CF3-8BFC-B69A47DFF260}" type="presParOf" srcId="{59D6E31B-DF80-46C5-B901-2E39646B95D1}" destId="{173ADCC0-45AB-4F03-8B39-78AD7803ABF7}" srcOrd="0" destOrd="0" presId="urn:microsoft.com/office/officeart/2005/8/layout/bList2"/>
    <dgm:cxn modelId="{5CABC103-5A22-4DC4-BF37-2FBE73AE57D6}" type="presParOf" srcId="{59D6E31B-DF80-46C5-B901-2E39646B95D1}" destId="{D824D08C-3F4C-46FF-AB3B-44226A1CB33A}" srcOrd="1" destOrd="0" presId="urn:microsoft.com/office/officeart/2005/8/layout/bList2"/>
    <dgm:cxn modelId="{42285D9A-4959-487C-94CA-4887938BAD25}" type="presParOf" srcId="{59D6E31B-DF80-46C5-B901-2E39646B95D1}" destId="{219636A1-9D00-4675-967E-CA57FCDEAB1E}" srcOrd="2" destOrd="0" presId="urn:microsoft.com/office/officeart/2005/8/layout/bList2"/>
    <dgm:cxn modelId="{706109A8-7B22-4253-AD97-00D180FC5B67}" type="presParOf" srcId="{59D6E31B-DF80-46C5-B901-2E39646B95D1}" destId="{161E2365-CB26-459A-8F0C-B10C3E646E56}" srcOrd="3" destOrd="0" presId="urn:microsoft.com/office/officeart/2005/8/layout/bList2"/>
    <dgm:cxn modelId="{089B81A6-3301-4A6F-90CE-140C9C3CAADC}" type="presParOf" srcId="{DAF4D648-EEB5-43F0-B6E1-95A2D48591A9}" destId="{447B6574-E608-4F2E-BAD5-363CC256CA90}" srcOrd="3" destOrd="0" presId="urn:microsoft.com/office/officeart/2005/8/layout/bList2"/>
    <dgm:cxn modelId="{CD41D3E6-1553-490C-9D33-115EB06C5867}" type="presParOf" srcId="{DAF4D648-EEB5-43F0-B6E1-95A2D48591A9}" destId="{54FFC0A8-F079-4E7D-BF1A-E11568861659}" srcOrd="4" destOrd="0" presId="urn:microsoft.com/office/officeart/2005/8/layout/bList2"/>
    <dgm:cxn modelId="{68A57BB6-A776-4847-B1C1-BAE545B43366}" type="presParOf" srcId="{54FFC0A8-F079-4E7D-BF1A-E11568861659}" destId="{5F2F90E6-CF6C-47CE-A6A2-78658417800F}" srcOrd="0" destOrd="0" presId="urn:microsoft.com/office/officeart/2005/8/layout/bList2"/>
    <dgm:cxn modelId="{C5A903D8-D6F2-4894-AE2A-63CE04769B8D}" type="presParOf" srcId="{54FFC0A8-F079-4E7D-BF1A-E11568861659}" destId="{BD210979-5005-46DE-8F11-99CF54A465F1}" srcOrd="1" destOrd="0" presId="urn:microsoft.com/office/officeart/2005/8/layout/bList2"/>
    <dgm:cxn modelId="{F6DCDC5E-BD10-4EE1-B04E-39AB81364AAA}" type="presParOf" srcId="{54FFC0A8-F079-4E7D-BF1A-E11568861659}" destId="{B634D077-9CEB-4360-83EE-5D4C6FFB98DD}" srcOrd="2" destOrd="0" presId="urn:microsoft.com/office/officeart/2005/8/layout/bList2"/>
    <dgm:cxn modelId="{A4FF5A59-0A32-4408-9929-30BBA6DAD33E}" type="presParOf" srcId="{54FFC0A8-F079-4E7D-BF1A-E11568861659}" destId="{EE5FFD93-52F3-418C-BBBA-24CAF019EF16}" srcOrd="3" destOrd="0" presId="urn:microsoft.com/office/officeart/2005/8/layout/b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39B28B7-98AE-2442-8242-E675E9F54483}" type="doc">
      <dgm:prSet loTypeId="urn:microsoft.com/office/officeart/2005/8/layout/list1" loCatId="list" qsTypeId="urn:microsoft.com/office/officeart/2005/8/quickstyle/simple2" qsCatId="simple" csTypeId="urn:microsoft.com/office/officeart/2005/8/colors/colorful5" csCatId="colorful" phldr="1"/>
      <dgm:spPr/>
      <dgm:t>
        <a:bodyPr/>
        <a:lstStyle/>
        <a:p>
          <a:endParaRPr lang="en-US"/>
        </a:p>
      </dgm:t>
    </dgm:pt>
    <dgm:pt modelId="{88926E0B-BFF6-E944-B1DF-44240C496CA1}">
      <dgm:prSet custT="1"/>
      <dgm:spPr/>
      <dgm:t>
        <a:bodyPr/>
        <a:lstStyle/>
        <a:p>
          <a:r>
            <a:rPr lang="en-US" sz="2800" b="0" i="0" dirty="0">
              <a:latin typeface="Hind Vadodara" panose="020B0604020202020204" charset="0"/>
              <a:cs typeface="Hind Vadodara" panose="020B0604020202020204" charset="0"/>
            </a:rPr>
            <a:t>Coaches’</a:t>
          </a:r>
          <a:r>
            <a:rPr lang="en-US" sz="2800" dirty="0">
              <a:latin typeface="Hind Vadodara" panose="020B0604020202020204" charset="0"/>
              <a:cs typeface="Hind Vadodara" panose="020B0604020202020204" charset="0"/>
            </a:rPr>
            <a:t> T</a:t>
          </a:r>
          <a:r>
            <a:rPr lang="en-US" sz="2800" b="0" i="0" dirty="0">
              <a:latin typeface="Hind Vadodara" panose="020B0604020202020204" charset="0"/>
              <a:cs typeface="Hind Vadodara" panose="020B0604020202020204" charset="0"/>
            </a:rPr>
            <a:t>asks:</a:t>
          </a:r>
          <a:endParaRPr lang="en-US" sz="2800" dirty="0">
            <a:latin typeface="Hind Vadodara" panose="020B0604020202020204" charset="0"/>
            <a:cs typeface="Hind Vadodara" panose="020B0604020202020204" charset="0"/>
          </a:endParaRPr>
        </a:p>
      </dgm:t>
    </dgm:pt>
    <dgm:pt modelId="{53B66600-AFAC-9844-8FF3-FF95E01497A1}" type="parTrans" cxnId="{CF70A1AD-5B90-CC41-AC82-8AF355283DE9}">
      <dgm:prSet/>
      <dgm:spPr/>
      <dgm:t>
        <a:bodyPr/>
        <a:lstStyle/>
        <a:p>
          <a:endParaRPr lang="en-US" sz="2400">
            <a:latin typeface="Hind Vadodara" panose="020B0604020202020204" charset="0"/>
            <a:cs typeface="Hind Vadodara" panose="020B0604020202020204" charset="0"/>
          </a:endParaRPr>
        </a:p>
      </dgm:t>
    </dgm:pt>
    <dgm:pt modelId="{FAC168E4-A658-DD48-B776-1AB6580C5053}" type="sibTrans" cxnId="{CF70A1AD-5B90-CC41-AC82-8AF355283DE9}">
      <dgm:prSet/>
      <dgm:spPr/>
      <dgm:t>
        <a:bodyPr/>
        <a:lstStyle/>
        <a:p>
          <a:endParaRPr lang="en-US" sz="2400">
            <a:latin typeface="Hind Vadodara" panose="020B0604020202020204" charset="0"/>
            <a:cs typeface="Hind Vadodara" panose="020B0604020202020204" charset="0"/>
          </a:endParaRPr>
        </a:p>
      </dgm:t>
    </dgm:pt>
    <dgm:pt modelId="{9E770DC0-ADC3-6F49-9603-390041B9028C}">
      <dgm:prSet custT="1"/>
      <dgm:spPr/>
      <dgm:t>
        <a:bodyPr/>
        <a:lstStyle/>
        <a:p>
          <a:pPr rtl="0"/>
          <a:endParaRPr lang="en-US" sz="2400" b="0" i="0" dirty="0">
            <a:latin typeface="Hind Vadodara" panose="020B0604020202020204" charset="0"/>
            <a:cs typeface="Hind Vadodara" panose="020B0604020202020204" charset="0"/>
          </a:endParaRPr>
        </a:p>
      </dgm:t>
    </dgm:pt>
    <dgm:pt modelId="{DF559CD0-5B01-D54A-8E06-F10310F9A6A6}" type="parTrans" cxnId="{5B5B1C97-4D72-364B-9991-95AC217DC39E}">
      <dgm:prSet/>
      <dgm:spPr/>
      <dgm:t>
        <a:bodyPr/>
        <a:lstStyle/>
        <a:p>
          <a:endParaRPr lang="en-US" sz="2400">
            <a:latin typeface="Hind Vadodara" panose="020B0604020202020204" charset="0"/>
            <a:cs typeface="Hind Vadodara" panose="020B0604020202020204" charset="0"/>
          </a:endParaRPr>
        </a:p>
      </dgm:t>
    </dgm:pt>
    <dgm:pt modelId="{2AE7D53E-5748-B340-A3B2-69C78DDF3C05}" type="sibTrans" cxnId="{5B5B1C97-4D72-364B-9991-95AC217DC39E}">
      <dgm:prSet/>
      <dgm:spPr/>
      <dgm:t>
        <a:bodyPr/>
        <a:lstStyle/>
        <a:p>
          <a:endParaRPr lang="en-US" sz="2400">
            <a:latin typeface="Hind Vadodara" panose="020B0604020202020204" charset="0"/>
            <a:cs typeface="Hind Vadodara" panose="020B0604020202020204" charset="0"/>
          </a:endParaRPr>
        </a:p>
      </dgm:t>
    </dgm:pt>
    <dgm:pt modelId="{76937503-7550-41B3-8D88-C860E600B4A5}">
      <dgm:prSet phldr="0" custT="1"/>
      <dgm:spPr/>
      <dgm:t>
        <a:bodyPr/>
        <a:lstStyle/>
        <a:p>
          <a:r>
            <a:rPr lang="en-US" sz="2800" b="0" i="0">
              <a:latin typeface="Hind Vadodara" panose="020B0604020202020204" charset="0"/>
              <a:cs typeface="Hind Vadodara" panose="020B0604020202020204" charset="0"/>
            </a:rPr>
            <a:t>Presentation Content:</a:t>
          </a:r>
          <a:endParaRPr lang="en-US" sz="2800" b="0" i="0" u="none" strike="noStrike" cap="none" baseline="0" noProof="0">
            <a:solidFill>
              <a:srgbClr val="010000"/>
            </a:solidFill>
            <a:latin typeface="Hind Vadodara" panose="020B0604020202020204" charset="0"/>
            <a:cs typeface="Hind Vadodara" panose="020B0604020202020204" charset="0"/>
          </a:endParaRPr>
        </a:p>
      </dgm:t>
    </dgm:pt>
    <dgm:pt modelId="{CB879ED8-C3F0-4B59-B2E3-178A8DD63439}" type="parTrans" cxnId="{CFA36605-B483-445C-89DB-7C5A5F0F44E2}">
      <dgm:prSet/>
      <dgm:spPr/>
      <dgm:t>
        <a:bodyPr/>
        <a:lstStyle/>
        <a:p>
          <a:endParaRPr lang="en-US" sz="2400">
            <a:latin typeface="Hind Vadodara" panose="020B0604020202020204" charset="0"/>
            <a:cs typeface="Hind Vadodara" panose="020B0604020202020204" charset="0"/>
          </a:endParaRPr>
        </a:p>
      </dgm:t>
    </dgm:pt>
    <dgm:pt modelId="{D7118AEF-A539-46B0-983D-619275A2AEA0}" type="sibTrans" cxnId="{CFA36605-B483-445C-89DB-7C5A5F0F44E2}">
      <dgm:prSet/>
      <dgm:spPr/>
      <dgm:t>
        <a:bodyPr/>
        <a:lstStyle/>
        <a:p>
          <a:endParaRPr lang="en-US" sz="2400">
            <a:latin typeface="Hind Vadodara" panose="020B0604020202020204" charset="0"/>
            <a:cs typeface="Hind Vadodara" panose="020B0604020202020204" charset="0"/>
          </a:endParaRPr>
        </a:p>
      </dgm:t>
    </dgm:pt>
    <dgm:pt modelId="{B233C6D1-31FC-9E44-988B-1DE61F134A43}">
      <dgm:prSet phldr="0" custT="1"/>
      <dgm:spPr/>
      <dgm:t>
        <a:bodyPr/>
        <a:lstStyle/>
        <a:p>
          <a:pPr rtl="0"/>
          <a:r>
            <a:rPr lang="en-US" sz="2400" b="0" i="0" dirty="0">
              <a:latin typeface="Hind Vadodara" panose="020B0604020202020204" charset="0"/>
              <a:cs typeface="Hind Vadodara" panose="020B0604020202020204" charset="0"/>
            </a:rPr>
            <a:t>Glows and Grows</a:t>
          </a:r>
        </a:p>
      </dgm:t>
    </dgm:pt>
    <dgm:pt modelId="{4BC0583A-A1D4-334D-972A-15CA92DF2D40}" type="parTrans" cxnId="{C2D2098D-49B3-A04D-9FB3-0FED3991A0DF}">
      <dgm:prSet/>
      <dgm:spPr/>
      <dgm:t>
        <a:bodyPr/>
        <a:lstStyle/>
        <a:p>
          <a:endParaRPr lang="en-US" sz="2400"/>
        </a:p>
      </dgm:t>
    </dgm:pt>
    <dgm:pt modelId="{4073BC8B-074F-8B4F-BF43-A44AC4433C6A}" type="sibTrans" cxnId="{C2D2098D-49B3-A04D-9FB3-0FED3991A0DF}">
      <dgm:prSet/>
      <dgm:spPr/>
      <dgm:t>
        <a:bodyPr/>
        <a:lstStyle/>
        <a:p>
          <a:endParaRPr lang="en-US" sz="2400"/>
        </a:p>
      </dgm:t>
    </dgm:pt>
    <dgm:pt modelId="{E2B70AE9-A4B6-A841-B9FE-88116A79EFDD}">
      <dgm:prSet phldr="0" custT="1"/>
      <dgm:spPr/>
      <dgm:t>
        <a:bodyPr/>
        <a:lstStyle/>
        <a:p>
          <a:pPr rtl="0"/>
          <a:r>
            <a:rPr lang="en-US" sz="2200" b="0" i="0" dirty="0">
              <a:latin typeface="Hind Vadodara" panose="020B0604020202020204" charset="0"/>
              <a:cs typeface="Hind Vadodara" panose="020B0604020202020204" charset="0"/>
            </a:rPr>
            <a:t>Schoolwide Acknowledgement Systems Check-in</a:t>
          </a:r>
        </a:p>
      </dgm:t>
    </dgm:pt>
    <dgm:pt modelId="{3AFC79EB-7738-DE42-A518-9553E0AB3417}" type="parTrans" cxnId="{940C0BD9-1AD8-344B-91D8-1CDC85A40DA1}">
      <dgm:prSet/>
      <dgm:spPr/>
      <dgm:t>
        <a:bodyPr/>
        <a:lstStyle/>
        <a:p>
          <a:endParaRPr lang="en-US" sz="2400"/>
        </a:p>
      </dgm:t>
    </dgm:pt>
    <dgm:pt modelId="{8F8FD21F-517B-8848-8F2F-954DBAD458EF}" type="sibTrans" cxnId="{940C0BD9-1AD8-344B-91D8-1CDC85A40DA1}">
      <dgm:prSet/>
      <dgm:spPr/>
      <dgm:t>
        <a:bodyPr/>
        <a:lstStyle/>
        <a:p>
          <a:endParaRPr lang="en-US" sz="2400"/>
        </a:p>
      </dgm:t>
    </dgm:pt>
    <dgm:pt modelId="{8B6A4699-61D9-4AB1-A117-2773E102F1E4}">
      <dgm:prSet phldr="0" custT="1"/>
      <dgm:spPr/>
      <dgm:t>
        <a:bodyPr/>
        <a:lstStyle/>
        <a:p>
          <a:pPr rtl="0"/>
          <a:r>
            <a:rPr lang="en-US" sz="2200" b="0" i="0" dirty="0">
              <a:latin typeface="Hind Vadodara" panose="020B0604020202020204" charset="0"/>
              <a:cs typeface="Hind Vadodara" panose="020B0604020202020204" charset="0"/>
            </a:rPr>
            <a:t>Obtaining Feedback from Students, Staff, &amp; Families</a:t>
          </a:r>
        </a:p>
      </dgm:t>
    </dgm:pt>
    <dgm:pt modelId="{63C73CF0-718F-491D-BD69-0ABF5B37B17D}" type="parTrans" cxnId="{C243817C-E5A3-497F-ADEC-6FDBF4A1D4E9}">
      <dgm:prSet/>
      <dgm:spPr/>
      <dgm:t>
        <a:bodyPr/>
        <a:lstStyle/>
        <a:p>
          <a:endParaRPr lang="en-US"/>
        </a:p>
      </dgm:t>
    </dgm:pt>
    <dgm:pt modelId="{9329D5A1-5A9A-4926-8494-7FF451EC9AC9}" type="sibTrans" cxnId="{C243817C-E5A3-497F-ADEC-6FDBF4A1D4E9}">
      <dgm:prSet/>
      <dgm:spPr/>
      <dgm:t>
        <a:bodyPr/>
        <a:lstStyle/>
        <a:p>
          <a:endParaRPr lang="en-US"/>
        </a:p>
      </dgm:t>
    </dgm:pt>
    <dgm:pt modelId="{7BBC9F3F-08F1-488B-902D-72F2060ED378}">
      <dgm:prSet custT="1"/>
      <dgm:spPr/>
      <dgm:t>
        <a:bodyPr/>
        <a:lstStyle/>
        <a:p>
          <a:pPr rtl="0"/>
          <a:r>
            <a:rPr lang="en-US" sz="2200" b="0" i="0" dirty="0">
              <a:latin typeface="Hind Vadodara" panose="020B0604020202020204" charset="0"/>
              <a:cs typeface="Hind Vadodara" panose="020B0604020202020204" charset="0"/>
            </a:rPr>
            <a:t>Action Plan for getting feedback from Students, Staff and Families</a:t>
          </a:r>
        </a:p>
      </dgm:t>
    </dgm:pt>
    <dgm:pt modelId="{EC413569-C3E6-496F-A43A-AC3BA4EC72A6}" type="parTrans" cxnId="{2AC57425-7FE6-4ED0-8CD9-B306E62BECE6}">
      <dgm:prSet/>
      <dgm:spPr/>
      <dgm:t>
        <a:bodyPr/>
        <a:lstStyle/>
        <a:p>
          <a:endParaRPr lang="en-US"/>
        </a:p>
      </dgm:t>
    </dgm:pt>
    <dgm:pt modelId="{2E432E93-ED1F-41A5-8358-9B95ABBDDA53}" type="sibTrans" cxnId="{2AC57425-7FE6-4ED0-8CD9-B306E62BECE6}">
      <dgm:prSet/>
      <dgm:spPr/>
      <dgm:t>
        <a:bodyPr/>
        <a:lstStyle/>
        <a:p>
          <a:endParaRPr lang="en-US"/>
        </a:p>
      </dgm:t>
    </dgm:pt>
    <dgm:pt modelId="{34E5B85A-1BC6-4B2F-A0C1-8334DCC4B97B}">
      <dgm:prSet phldr="0" custT="1"/>
      <dgm:spPr/>
      <dgm:t>
        <a:bodyPr/>
        <a:lstStyle/>
        <a:p>
          <a:pPr rtl="0"/>
          <a:r>
            <a:rPr lang="en-US" sz="2200" b="0" i="0" dirty="0">
              <a:latin typeface="Hind Vadodara" panose="020B0604020202020204" charset="0"/>
              <a:cs typeface="Hind Vadodara" panose="020B0604020202020204" charset="0"/>
            </a:rPr>
            <a:t>PREVIEW: Response System</a:t>
          </a:r>
        </a:p>
      </dgm:t>
    </dgm:pt>
    <dgm:pt modelId="{CDBF2DC5-9202-4482-A6D3-225135236779}" type="parTrans" cxnId="{C12B35ED-DF8B-4278-99C5-6D525B30B025}">
      <dgm:prSet/>
      <dgm:spPr/>
      <dgm:t>
        <a:bodyPr/>
        <a:lstStyle/>
        <a:p>
          <a:endParaRPr lang="en-US"/>
        </a:p>
      </dgm:t>
    </dgm:pt>
    <dgm:pt modelId="{81E9EC0C-C990-4973-B445-C4B67A2A202A}" type="sibTrans" cxnId="{C12B35ED-DF8B-4278-99C5-6D525B30B025}">
      <dgm:prSet/>
      <dgm:spPr/>
      <dgm:t>
        <a:bodyPr/>
        <a:lstStyle/>
        <a:p>
          <a:endParaRPr lang="en-US"/>
        </a:p>
      </dgm:t>
    </dgm:pt>
    <dgm:pt modelId="{D82DD124-23C8-3B4E-BE0F-7CD776641137}">
      <dgm:prSet custT="1"/>
      <dgm:spPr/>
      <dgm:t>
        <a:bodyPr/>
        <a:lstStyle/>
        <a:p>
          <a:pPr rtl="0"/>
          <a:r>
            <a:rPr lang="en-US" sz="2200" b="0" i="0" dirty="0">
              <a:latin typeface="Hind Vadodara" panose="020B0604020202020204" charset="0"/>
              <a:cs typeface="Hind Vadodara" panose="020B0604020202020204" charset="0"/>
            </a:rPr>
            <a:t>Support your team with developing a schoolwide acknowledgement system</a:t>
          </a:r>
        </a:p>
      </dgm:t>
    </dgm:pt>
    <dgm:pt modelId="{0CFF6D3B-338C-734B-9755-C282C4F801B6}" type="sibTrans" cxnId="{E33E4217-DD03-3640-9B5A-9428A7265A22}">
      <dgm:prSet/>
      <dgm:spPr/>
      <dgm:t>
        <a:bodyPr/>
        <a:lstStyle/>
        <a:p>
          <a:endParaRPr lang="en-US" sz="2400"/>
        </a:p>
      </dgm:t>
    </dgm:pt>
    <dgm:pt modelId="{82DE1183-1ADF-7547-8BFA-C0697EF5B8F6}" type="parTrans" cxnId="{E33E4217-DD03-3640-9B5A-9428A7265A22}">
      <dgm:prSet/>
      <dgm:spPr/>
      <dgm:t>
        <a:bodyPr/>
        <a:lstStyle/>
        <a:p>
          <a:endParaRPr lang="en-US" sz="2400"/>
        </a:p>
      </dgm:t>
    </dgm:pt>
    <dgm:pt modelId="{107712AD-F0E7-8045-90F3-AA033147F7E7}" type="pres">
      <dgm:prSet presAssocID="{139B28B7-98AE-2442-8242-E675E9F54483}" presName="linear" presStyleCnt="0">
        <dgm:presLayoutVars>
          <dgm:dir/>
          <dgm:animLvl val="lvl"/>
          <dgm:resizeHandles val="exact"/>
        </dgm:presLayoutVars>
      </dgm:prSet>
      <dgm:spPr/>
    </dgm:pt>
    <dgm:pt modelId="{99F85151-3D39-4456-9783-D2B61E40612E}" type="pres">
      <dgm:prSet presAssocID="{76937503-7550-41B3-8D88-C860E600B4A5}" presName="parentLin" presStyleCnt="0"/>
      <dgm:spPr/>
    </dgm:pt>
    <dgm:pt modelId="{3E253364-FB35-42F8-9CB7-634D0DF472D6}" type="pres">
      <dgm:prSet presAssocID="{76937503-7550-41B3-8D88-C860E600B4A5}" presName="parentLeftMargin" presStyleLbl="node1" presStyleIdx="0" presStyleCnt="2"/>
      <dgm:spPr/>
    </dgm:pt>
    <dgm:pt modelId="{24EE546A-203E-45A1-AB96-5A4CB77AC5EC}" type="pres">
      <dgm:prSet presAssocID="{76937503-7550-41B3-8D88-C860E600B4A5}" presName="parentText" presStyleLbl="node1" presStyleIdx="0" presStyleCnt="2" custScaleY="42669" custLinFactNeighborX="-8113" custLinFactNeighborY="-33214">
        <dgm:presLayoutVars>
          <dgm:chMax val="0"/>
          <dgm:bulletEnabled val="1"/>
        </dgm:presLayoutVars>
      </dgm:prSet>
      <dgm:spPr/>
    </dgm:pt>
    <dgm:pt modelId="{1DD4E0C0-9F60-4F65-BB07-79CA80226C0A}" type="pres">
      <dgm:prSet presAssocID="{76937503-7550-41B3-8D88-C860E600B4A5}" presName="negativeSpace" presStyleCnt="0"/>
      <dgm:spPr/>
    </dgm:pt>
    <dgm:pt modelId="{CDAAD9AB-76BA-4F20-9C80-4020D86AF54F}" type="pres">
      <dgm:prSet presAssocID="{76937503-7550-41B3-8D88-C860E600B4A5}" presName="childText" presStyleLbl="conFgAcc1" presStyleIdx="0" presStyleCnt="2" custScaleY="66307" custLinFactNeighborY="-17534">
        <dgm:presLayoutVars>
          <dgm:bulletEnabled val="1"/>
        </dgm:presLayoutVars>
      </dgm:prSet>
      <dgm:spPr>
        <a:prstGeom prst="roundRect">
          <a:avLst/>
        </a:prstGeom>
      </dgm:spPr>
    </dgm:pt>
    <dgm:pt modelId="{5E61BAE6-473E-4263-8FBF-76A396FC3E1D}" type="pres">
      <dgm:prSet presAssocID="{D7118AEF-A539-46B0-983D-619275A2AEA0}" presName="spaceBetweenRectangles" presStyleCnt="0"/>
      <dgm:spPr/>
    </dgm:pt>
    <dgm:pt modelId="{EFD0C82B-9526-4A75-BFD7-201196E11AEE}" type="pres">
      <dgm:prSet presAssocID="{88926E0B-BFF6-E944-B1DF-44240C496CA1}" presName="parentLin" presStyleCnt="0"/>
      <dgm:spPr/>
    </dgm:pt>
    <dgm:pt modelId="{1B39FE62-9822-43D6-A8AA-85DD7F2BE897}" type="pres">
      <dgm:prSet presAssocID="{88926E0B-BFF6-E944-B1DF-44240C496CA1}" presName="parentLeftMargin" presStyleLbl="node1" presStyleIdx="0" presStyleCnt="2"/>
      <dgm:spPr/>
    </dgm:pt>
    <dgm:pt modelId="{3EE32B02-DB9E-4A32-B892-2B06787A9E31}" type="pres">
      <dgm:prSet presAssocID="{88926E0B-BFF6-E944-B1DF-44240C496CA1}" presName="parentText" presStyleLbl="node1" presStyleIdx="1" presStyleCnt="2" custScaleY="46066" custLinFactNeighborX="-2766" custLinFactNeighborY="-16343">
        <dgm:presLayoutVars>
          <dgm:chMax val="0"/>
          <dgm:bulletEnabled val="1"/>
        </dgm:presLayoutVars>
      </dgm:prSet>
      <dgm:spPr/>
    </dgm:pt>
    <dgm:pt modelId="{52BC94D6-D06B-4B50-878A-29EB19C8CE02}" type="pres">
      <dgm:prSet presAssocID="{88926E0B-BFF6-E944-B1DF-44240C496CA1}" presName="negativeSpace" presStyleCnt="0"/>
      <dgm:spPr/>
    </dgm:pt>
    <dgm:pt modelId="{183C8042-F222-4C5B-948A-CA63CABAB28E}" type="pres">
      <dgm:prSet presAssocID="{88926E0B-BFF6-E944-B1DF-44240C496CA1}" presName="childText" presStyleLbl="conFgAcc1" presStyleIdx="1" presStyleCnt="2" custScaleY="73394">
        <dgm:presLayoutVars>
          <dgm:bulletEnabled val="1"/>
        </dgm:presLayoutVars>
      </dgm:prSet>
      <dgm:spPr>
        <a:prstGeom prst="roundRect">
          <a:avLst/>
        </a:prstGeom>
      </dgm:spPr>
    </dgm:pt>
  </dgm:ptLst>
  <dgm:cxnLst>
    <dgm:cxn modelId="{7AAA4700-233D-A642-BD93-3F4B6D295E56}" type="presOf" srcId="{D82DD124-23C8-3B4E-BE0F-7CD776641137}" destId="{183C8042-F222-4C5B-948A-CA63CABAB28E}" srcOrd="0" destOrd="1" presId="urn:microsoft.com/office/officeart/2005/8/layout/list1"/>
    <dgm:cxn modelId="{CFA36605-B483-445C-89DB-7C5A5F0F44E2}" srcId="{139B28B7-98AE-2442-8242-E675E9F54483}" destId="{76937503-7550-41B3-8D88-C860E600B4A5}" srcOrd="0" destOrd="0" parTransId="{CB879ED8-C3F0-4B59-B2E3-178A8DD63439}" sibTransId="{D7118AEF-A539-46B0-983D-619275A2AEA0}"/>
    <dgm:cxn modelId="{E33E4217-DD03-3640-9B5A-9428A7265A22}" srcId="{88926E0B-BFF6-E944-B1DF-44240C496CA1}" destId="{D82DD124-23C8-3B4E-BE0F-7CD776641137}" srcOrd="1" destOrd="0" parTransId="{82DE1183-1ADF-7547-8BFA-C0697EF5B8F6}" sibTransId="{0CFF6D3B-338C-734B-9755-C282C4F801B6}"/>
    <dgm:cxn modelId="{C7176D1E-CA11-B445-9234-507A4692C4E3}" type="presOf" srcId="{E2B70AE9-A4B6-A841-B9FE-88116A79EFDD}" destId="{CDAAD9AB-76BA-4F20-9C80-4020D86AF54F}" srcOrd="0" destOrd="1" presId="urn:microsoft.com/office/officeart/2005/8/layout/list1"/>
    <dgm:cxn modelId="{2AC57425-7FE6-4ED0-8CD9-B306E62BECE6}" srcId="{88926E0B-BFF6-E944-B1DF-44240C496CA1}" destId="{7BBC9F3F-08F1-488B-902D-72F2060ED378}" srcOrd="2" destOrd="0" parTransId="{EC413569-C3E6-496F-A43A-AC3BA4EC72A6}" sibTransId="{2E432E93-ED1F-41A5-8358-9B95ABBDDA53}"/>
    <dgm:cxn modelId="{09970252-8FAC-4220-B3D6-2253984884D2}" type="presOf" srcId="{88926E0B-BFF6-E944-B1DF-44240C496CA1}" destId="{1B39FE62-9822-43D6-A8AA-85DD7F2BE897}" srcOrd="0" destOrd="0" presId="urn:microsoft.com/office/officeart/2005/8/layout/list1"/>
    <dgm:cxn modelId="{3507DC74-BB1A-3747-A4EB-3A2F2AFF0C2A}" type="presOf" srcId="{139B28B7-98AE-2442-8242-E675E9F54483}" destId="{107712AD-F0E7-8045-90F3-AA033147F7E7}" srcOrd="0" destOrd="0" presId="urn:microsoft.com/office/officeart/2005/8/layout/list1"/>
    <dgm:cxn modelId="{C243817C-E5A3-497F-ADEC-6FDBF4A1D4E9}" srcId="{76937503-7550-41B3-8D88-C860E600B4A5}" destId="{8B6A4699-61D9-4AB1-A117-2773E102F1E4}" srcOrd="2" destOrd="0" parTransId="{63C73CF0-718F-491D-BD69-0ABF5B37B17D}" sibTransId="{9329D5A1-5A9A-4926-8494-7FF451EC9AC9}"/>
    <dgm:cxn modelId="{A19D3384-1FB8-426F-B3B0-A07E9D6C5765}" type="presOf" srcId="{9E770DC0-ADC3-6F49-9603-390041B9028C}" destId="{183C8042-F222-4C5B-948A-CA63CABAB28E}" srcOrd="0" destOrd="0" presId="urn:microsoft.com/office/officeart/2005/8/layout/list1"/>
    <dgm:cxn modelId="{C2D2098D-49B3-A04D-9FB3-0FED3991A0DF}" srcId="{76937503-7550-41B3-8D88-C860E600B4A5}" destId="{B233C6D1-31FC-9E44-988B-1DE61F134A43}" srcOrd="0" destOrd="0" parTransId="{4BC0583A-A1D4-334D-972A-15CA92DF2D40}" sibTransId="{4073BC8B-074F-8B4F-BF43-A44AC4433C6A}"/>
    <dgm:cxn modelId="{E84B1693-92D9-4127-A9BE-E1E4F76E833F}" type="presOf" srcId="{34E5B85A-1BC6-4B2F-A0C1-8334DCC4B97B}" destId="{CDAAD9AB-76BA-4F20-9C80-4020D86AF54F}" srcOrd="0" destOrd="3" presId="urn:microsoft.com/office/officeart/2005/8/layout/list1"/>
    <dgm:cxn modelId="{5B5B1C97-4D72-364B-9991-95AC217DC39E}" srcId="{88926E0B-BFF6-E944-B1DF-44240C496CA1}" destId="{9E770DC0-ADC3-6F49-9603-390041B9028C}" srcOrd="0" destOrd="0" parTransId="{DF559CD0-5B01-D54A-8E06-F10310F9A6A6}" sibTransId="{2AE7D53E-5748-B340-A3B2-69C78DDF3C05}"/>
    <dgm:cxn modelId="{687A6B97-011F-4FE3-B128-C9F3FB758E76}" type="presOf" srcId="{88926E0B-BFF6-E944-B1DF-44240C496CA1}" destId="{3EE32B02-DB9E-4A32-B892-2B06787A9E31}" srcOrd="1" destOrd="0" presId="urn:microsoft.com/office/officeart/2005/8/layout/list1"/>
    <dgm:cxn modelId="{CF70A1AD-5B90-CC41-AC82-8AF355283DE9}" srcId="{139B28B7-98AE-2442-8242-E675E9F54483}" destId="{88926E0B-BFF6-E944-B1DF-44240C496CA1}" srcOrd="1" destOrd="0" parTransId="{53B66600-AFAC-9844-8FF3-FF95E01497A1}" sibTransId="{FAC168E4-A658-DD48-B776-1AB6580C5053}"/>
    <dgm:cxn modelId="{84A0C3CF-A5B2-42E9-9CF2-6205A00BC616}" type="presOf" srcId="{8B6A4699-61D9-4AB1-A117-2773E102F1E4}" destId="{CDAAD9AB-76BA-4F20-9C80-4020D86AF54F}" srcOrd="0" destOrd="2" presId="urn:microsoft.com/office/officeart/2005/8/layout/list1"/>
    <dgm:cxn modelId="{940C0BD9-1AD8-344B-91D8-1CDC85A40DA1}" srcId="{76937503-7550-41B3-8D88-C860E600B4A5}" destId="{E2B70AE9-A4B6-A841-B9FE-88116A79EFDD}" srcOrd="1" destOrd="0" parTransId="{3AFC79EB-7738-DE42-A518-9553E0AB3417}" sibTransId="{8F8FD21F-517B-8848-8F2F-954DBAD458EF}"/>
    <dgm:cxn modelId="{3DAFC5DD-8784-4E7E-9AB6-92575DD074D0}" type="presOf" srcId="{76937503-7550-41B3-8D88-C860E600B4A5}" destId="{24EE546A-203E-45A1-AB96-5A4CB77AC5EC}" srcOrd="1" destOrd="0" presId="urn:microsoft.com/office/officeart/2005/8/layout/list1"/>
    <dgm:cxn modelId="{33CD98EB-F6A1-4C0D-BD10-D38AF255E48A}" type="presOf" srcId="{76937503-7550-41B3-8D88-C860E600B4A5}" destId="{3E253364-FB35-42F8-9CB7-634D0DF472D6}" srcOrd="0" destOrd="0" presId="urn:microsoft.com/office/officeart/2005/8/layout/list1"/>
    <dgm:cxn modelId="{C12B35ED-DF8B-4278-99C5-6D525B30B025}" srcId="{76937503-7550-41B3-8D88-C860E600B4A5}" destId="{34E5B85A-1BC6-4B2F-A0C1-8334DCC4B97B}" srcOrd="3" destOrd="0" parTransId="{CDBF2DC5-9202-4482-A6D3-225135236779}" sibTransId="{81E9EC0C-C990-4973-B445-C4B67A2A202A}"/>
    <dgm:cxn modelId="{F8C099F3-BEFA-4C4D-AA93-7B2AC4E27650}" type="presOf" srcId="{7BBC9F3F-08F1-488B-902D-72F2060ED378}" destId="{183C8042-F222-4C5B-948A-CA63CABAB28E}" srcOrd="0" destOrd="2" presId="urn:microsoft.com/office/officeart/2005/8/layout/list1"/>
    <dgm:cxn modelId="{1268A2F3-F72A-7E4D-937F-8052ED56FBA7}" type="presOf" srcId="{B233C6D1-31FC-9E44-988B-1DE61F134A43}" destId="{CDAAD9AB-76BA-4F20-9C80-4020D86AF54F}" srcOrd="0" destOrd="0" presId="urn:microsoft.com/office/officeart/2005/8/layout/list1"/>
    <dgm:cxn modelId="{B0154977-EA9F-4E90-8497-1303E17D5532}" type="presParOf" srcId="{107712AD-F0E7-8045-90F3-AA033147F7E7}" destId="{99F85151-3D39-4456-9783-D2B61E40612E}" srcOrd="0" destOrd="0" presId="urn:microsoft.com/office/officeart/2005/8/layout/list1"/>
    <dgm:cxn modelId="{104295A2-4928-44CE-A4C2-A0CF2F195DA8}" type="presParOf" srcId="{99F85151-3D39-4456-9783-D2B61E40612E}" destId="{3E253364-FB35-42F8-9CB7-634D0DF472D6}" srcOrd="0" destOrd="0" presId="urn:microsoft.com/office/officeart/2005/8/layout/list1"/>
    <dgm:cxn modelId="{B565CEE0-F9FC-490F-8AF4-2D11E1AC49FC}" type="presParOf" srcId="{99F85151-3D39-4456-9783-D2B61E40612E}" destId="{24EE546A-203E-45A1-AB96-5A4CB77AC5EC}" srcOrd="1" destOrd="0" presId="urn:microsoft.com/office/officeart/2005/8/layout/list1"/>
    <dgm:cxn modelId="{50FD4F57-4B93-4870-A15A-BA2D5B557CF1}" type="presParOf" srcId="{107712AD-F0E7-8045-90F3-AA033147F7E7}" destId="{1DD4E0C0-9F60-4F65-BB07-79CA80226C0A}" srcOrd="1" destOrd="0" presId="urn:microsoft.com/office/officeart/2005/8/layout/list1"/>
    <dgm:cxn modelId="{7E8518AF-98E1-4EC3-B776-A39F9B3BA267}" type="presParOf" srcId="{107712AD-F0E7-8045-90F3-AA033147F7E7}" destId="{CDAAD9AB-76BA-4F20-9C80-4020D86AF54F}" srcOrd="2" destOrd="0" presId="urn:microsoft.com/office/officeart/2005/8/layout/list1"/>
    <dgm:cxn modelId="{9ECC327D-4307-4785-9706-338525D041CB}" type="presParOf" srcId="{107712AD-F0E7-8045-90F3-AA033147F7E7}" destId="{5E61BAE6-473E-4263-8FBF-76A396FC3E1D}" srcOrd="3" destOrd="0" presId="urn:microsoft.com/office/officeart/2005/8/layout/list1"/>
    <dgm:cxn modelId="{4152111E-D9E4-4D7F-AB4F-A531D96927D2}" type="presParOf" srcId="{107712AD-F0E7-8045-90F3-AA033147F7E7}" destId="{EFD0C82B-9526-4A75-BFD7-201196E11AEE}" srcOrd="4" destOrd="0" presId="urn:microsoft.com/office/officeart/2005/8/layout/list1"/>
    <dgm:cxn modelId="{E12BAB60-FC84-40D9-8275-5DA6E308E38D}" type="presParOf" srcId="{EFD0C82B-9526-4A75-BFD7-201196E11AEE}" destId="{1B39FE62-9822-43D6-A8AA-85DD7F2BE897}" srcOrd="0" destOrd="0" presId="urn:microsoft.com/office/officeart/2005/8/layout/list1"/>
    <dgm:cxn modelId="{8A431039-1DAE-4507-987D-496B9D76B022}" type="presParOf" srcId="{EFD0C82B-9526-4A75-BFD7-201196E11AEE}" destId="{3EE32B02-DB9E-4A32-B892-2B06787A9E31}" srcOrd="1" destOrd="0" presId="urn:microsoft.com/office/officeart/2005/8/layout/list1"/>
    <dgm:cxn modelId="{CAAF1429-9088-4A26-A9A0-9E7783C0E770}" type="presParOf" srcId="{107712AD-F0E7-8045-90F3-AA033147F7E7}" destId="{52BC94D6-D06B-4B50-878A-29EB19C8CE02}" srcOrd="5" destOrd="0" presId="urn:microsoft.com/office/officeart/2005/8/layout/list1"/>
    <dgm:cxn modelId="{36DCC698-FCCB-4C6D-B7D6-D99D5A44FA69}" type="presParOf" srcId="{107712AD-F0E7-8045-90F3-AA033147F7E7}" destId="{183C8042-F222-4C5B-948A-CA63CABAB28E}" srcOrd="6"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3.xml><?xml version="1.0" encoding="utf-8"?>
<dgm:dataModel xmlns:dgm="http://schemas.openxmlformats.org/drawingml/2006/diagram" xmlns:a="http://schemas.openxmlformats.org/drawingml/2006/main">
  <dgm:ptLst>
    <dgm:pt modelId="{8E937778-EEC2-F34F-A903-944070F25E50}" type="doc">
      <dgm:prSet loTypeId="urn:microsoft.com/office/officeart/2005/8/layout/default" loCatId="" qsTypeId="urn:microsoft.com/office/officeart/2005/8/quickstyle/simple1" qsCatId="simple" csTypeId="urn:microsoft.com/office/officeart/2005/8/colors/accent1_1" csCatId="accent1" phldr="1"/>
      <dgm:spPr/>
      <dgm:t>
        <a:bodyPr/>
        <a:lstStyle/>
        <a:p>
          <a:endParaRPr lang="en-US"/>
        </a:p>
      </dgm:t>
    </dgm:pt>
    <dgm:pt modelId="{6E8558DE-FF86-864C-81C1-6B71425DE3B4}">
      <dgm:prSet phldrT="[Text]"/>
      <dgm:spPr/>
      <dgm:t>
        <a:bodyPr/>
        <a:lstStyle/>
        <a:p>
          <a:pPr rtl="0"/>
          <a:r>
            <a:rPr lang="en-US" dirty="0">
              <a:solidFill>
                <a:srgbClr val="3B6621"/>
              </a:solidFill>
              <a:latin typeface="Arial"/>
            </a:rPr>
            <a:t>Team</a:t>
          </a:r>
          <a:endParaRPr lang="en-US" dirty="0">
            <a:solidFill>
              <a:srgbClr val="3B6621"/>
            </a:solidFill>
          </a:endParaRPr>
        </a:p>
      </dgm:t>
    </dgm:pt>
    <dgm:pt modelId="{2C2ACD2F-89BE-C443-A6F0-3CE2B5474741}" type="parTrans" cxnId="{3DC4FAAC-69A8-744D-9C35-3811639D31A2}">
      <dgm:prSet/>
      <dgm:spPr/>
      <dgm:t>
        <a:bodyPr/>
        <a:lstStyle/>
        <a:p>
          <a:endParaRPr lang="en-US">
            <a:solidFill>
              <a:srgbClr val="3B6621"/>
            </a:solidFill>
          </a:endParaRPr>
        </a:p>
      </dgm:t>
    </dgm:pt>
    <dgm:pt modelId="{318BC66F-E559-CB4C-85EA-ABAA001BE064}" type="sibTrans" cxnId="{3DC4FAAC-69A8-744D-9C35-3811639D31A2}">
      <dgm:prSet/>
      <dgm:spPr/>
      <dgm:t>
        <a:bodyPr/>
        <a:lstStyle/>
        <a:p>
          <a:endParaRPr lang="en-US">
            <a:solidFill>
              <a:srgbClr val="3B6621"/>
            </a:solidFill>
          </a:endParaRPr>
        </a:p>
      </dgm:t>
    </dgm:pt>
    <dgm:pt modelId="{81C526FE-F704-AD45-B7D0-7DEE3D854D81}">
      <dgm:prSet phldrT="[Text]"/>
      <dgm:spPr/>
      <dgm:t>
        <a:bodyPr/>
        <a:lstStyle/>
        <a:p>
          <a:pPr rtl="0"/>
          <a:r>
            <a:rPr lang="en-US" dirty="0">
              <a:solidFill>
                <a:srgbClr val="3B6621"/>
              </a:solidFill>
              <a:latin typeface="Arial"/>
            </a:rPr>
            <a:t>Evaluation</a:t>
          </a:r>
          <a:endParaRPr lang="en-US" dirty="0">
            <a:solidFill>
              <a:srgbClr val="3B6621"/>
            </a:solidFill>
          </a:endParaRPr>
        </a:p>
      </dgm:t>
    </dgm:pt>
    <dgm:pt modelId="{53B5C847-B420-1B47-93A9-B42D8106DD29}" type="parTrans" cxnId="{BD4626CA-D8FE-7648-9E7E-A2B68CF1351B}">
      <dgm:prSet/>
      <dgm:spPr/>
      <dgm:t>
        <a:bodyPr/>
        <a:lstStyle/>
        <a:p>
          <a:endParaRPr lang="en-US">
            <a:solidFill>
              <a:srgbClr val="3B6621"/>
            </a:solidFill>
          </a:endParaRPr>
        </a:p>
      </dgm:t>
    </dgm:pt>
    <dgm:pt modelId="{BBD4CEB7-FC4C-8748-B816-C7F47CCD5CEC}" type="sibTrans" cxnId="{BD4626CA-D8FE-7648-9E7E-A2B68CF1351B}">
      <dgm:prSet/>
      <dgm:spPr/>
      <dgm:t>
        <a:bodyPr/>
        <a:lstStyle/>
        <a:p>
          <a:endParaRPr lang="en-US">
            <a:solidFill>
              <a:srgbClr val="3B6621"/>
            </a:solidFill>
          </a:endParaRPr>
        </a:p>
      </dgm:t>
    </dgm:pt>
    <dgm:pt modelId="{C27B37FA-4EF3-2643-A75D-09B0470CCB0C}">
      <dgm:prSet phldrT="[Text]"/>
      <dgm:spPr/>
      <dgm:t>
        <a:bodyPr/>
        <a:lstStyle/>
        <a:p>
          <a:pPr rtl="0"/>
          <a:r>
            <a:rPr lang="en-US" dirty="0">
              <a:solidFill>
                <a:srgbClr val="3B6621"/>
              </a:solidFill>
            </a:rPr>
            <a:t>Implementation</a:t>
          </a:r>
        </a:p>
      </dgm:t>
    </dgm:pt>
    <dgm:pt modelId="{6616FBCD-849F-254E-AFE4-288E627329D2}" type="parTrans" cxnId="{50D6009B-22A8-7F4F-8E87-5140A2FD3985}">
      <dgm:prSet/>
      <dgm:spPr/>
      <dgm:t>
        <a:bodyPr/>
        <a:lstStyle/>
        <a:p>
          <a:endParaRPr lang="en-US">
            <a:solidFill>
              <a:srgbClr val="3B6621"/>
            </a:solidFill>
          </a:endParaRPr>
        </a:p>
      </dgm:t>
    </dgm:pt>
    <dgm:pt modelId="{CFF6428D-D199-974C-836B-B79966822880}" type="sibTrans" cxnId="{50D6009B-22A8-7F4F-8E87-5140A2FD3985}">
      <dgm:prSet/>
      <dgm:spPr/>
      <dgm:t>
        <a:bodyPr/>
        <a:lstStyle/>
        <a:p>
          <a:endParaRPr lang="en-US">
            <a:solidFill>
              <a:srgbClr val="3B6621"/>
            </a:solidFill>
          </a:endParaRPr>
        </a:p>
      </dgm:t>
    </dgm:pt>
    <dgm:pt modelId="{0EFE1962-4B5D-334D-980B-576F9F08A375}" type="pres">
      <dgm:prSet presAssocID="{8E937778-EEC2-F34F-A903-944070F25E50}" presName="diagram" presStyleCnt="0">
        <dgm:presLayoutVars>
          <dgm:dir/>
          <dgm:resizeHandles val="exact"/>
        </dgm:presLayoutVars>
      </dgm:prSet>
      <dgm:spPr/>
    </dgm:pt>
    <dgm:pt modelId="{935B7689-9A99-8C46-96F0-450154557316}" type="pres">
      <dgm:prSet presAssocID="{6E8558DE-FF86-864C-81C1-6B71425DE3B4}" presName="node" presStyleLbl="node1" presStyleIdx="0" presStyleCnt="3" custLinFactNeighborY="0">
        <dgm:presLayoutVars>
          <dgm:bulletEnabled val="1"/>
        </dgm:presLayoutVars>
      </dgm:prSet>
      <dgm:spPr/>
    </dgm:pt>
    <dgm:pt modelId="{731CC4B1-4239-F842-92E5-AB7413FC82AE}" type="pres">
      <dgm:prSet presAssocID="{318BC66F-E559-CB4C-85EA-ABAA001BE064}" presName="sibTrans" presStyleCnt="0"/>
      <dgm:spPr/>
    </dgm:pt>
    <dgm:pt modelId="{A7BB03F5-F2CD-724B-9920-E18BCC6F566D}" type="pres">
      <dgm:prSet presAssocID="{C27B37FA-4EF3-2643-A75D-09B0470CCB0C}" presName="node" presStyleLbl="node1" presStyleIdx="1" presStyleCnt="3">
        <dgm:presLayoutVars>
          <dgm:bulletEnabled val="1"/>
        </dgm:presLayoutVars>
      </dgm:prSet>
      <dgm:spPr/>
    </dgm:pt>
    <dgm:pt modelId="{6D732AB3-DAB6-DE40-8B94-C01E5011F932}" type="pres">
      <dgm:prSet presAssocID="{CFF6428D-D199-974C-836B-B79966822880}" presName="sibTrans" presStyleCnt="0"/>
      <dgm:spPr/>
    </dgm:pt>
    <dgm:pt modelId="{A0BA299F-3633-0245-AEE6-ECE5DF7C3576}" type="pres">
      <dgm:prSet presAssocID="{81C526FE-F704-AD45-B7D0-7DEE3D854D81}" presName="node" presStyleLbl="node1" presStyleIdx="2" presStyleCnt="3">
        <dgm:presLayoutVars>
          <dgm:bulletEnabled val="1"/>
        </dgm:presLayoutVars>
      </dgm:prSet>
      <dgm:spPr/>
    </dgm:pt>
  </dgm:ptLst>
  <dgm:cxnLst>
    <dgm:cxn modelId="{A271B21F-7940-814E-BCDB-D0898E05537F}" type="presOf" srcId="{8E937778-EEC2-F34F-A903-944070F25E50}" destId="{0EFE1962-4B5D-334D-980B-576F9F08A375}" srcOrd="0" destOrd="0" presId="urn:microsoft.com/office/officeart/2005/8/layout/default"/>
    <dgm:cxn modelId="{1A4D9D78-6BD2-0743-86E8-0612AA580950}" type="presOf" srcId="{6E8558DE-FF86-864C-81C1-6B71425DE3B4}" destId="{935B7689-9A99-8C46-96F0-450154557316}" srcOrd="0" destOrd="0" presId="urn:microsoft.com/office/officeart/2005/8/layout/default"/>
    <dgm:cxn modelId="{50D6009B-22A8-7F4F-8E87-5140A2FD3985}" srcId="{8E937778-EEC2-F34F-A903-944070F25E50}" destId="{C27B37FA-4EF3-2643-A75D-09B0470CCB0C}" srcOrd="1" destOrd="0" parTransId="{6616FBCD-849F-254E-AFE4-288E627329D2}" sibTransId="{CFF6428D-D199-974C-836B-B79966822880}"/>
    <dgm:cxn modelId="{3DC4FAAC-69A8-744D-9C35-3811639D31A2}" srcId="{8E937778-EEC2-F34F-A903-944070F25E50}" destId="{6E8558DE-FF86-864C-81C1-6B71425DE3B4}" srcOrd="0" destOrd="0" parTransId="{2C2ACD2F-89BE-C443-A6F0-3CE2B5474741}" sibTransId="{318BC66F-E559-CB4C-85EA-ABAA001BE064}"/>
    <dgm:cxn modelId="{BD4626CA-D8FE-7648-9E7E-A2B68CF1351B}" srcId="{8E937778-EEC2-F34F-A903-944070F25E50}" destId="{81C526FE-F704-AD45-B7D0-7DEE3D854D81}" srcOrd="2" destOrd="0" parTransId="{53B5C847-B420-1B47-93A9-B42D8106DD29}" sibTransId="{BBD4CEB7-FC4C-8748-B816-C7F47CCD5CEC}"/>
    <dgm:cxn modelId="{B15471D6-6043-7F42-9B3B-74222BF8B3EA}" type="presOf" srcId="{C27B37FA-4EF3-2643-A75D-09B0470CCB0C}" destId="{A7BB03F5-F2CD-724B-9920-E18BCC6F566D}" srcOrd="0" destOrd="0" presId="urn:microsoft.com/office/officeart/2005/8/layout/default"/>
    <dgm:cxn modelId="{3F285DF6-8934-F242-A1D6-9D153BD703DD}" type="presOf" srcId="{81C526FE-F704-AD45-B7D0-7DEE3D854D81}" destId="{A0BA299F-3633-0245-AEE6-ECE5DF7C3576}" srcOrd="0" destOrd="0" presId="urn:microsoft.com/office/officeart/2005/8/layout/default"/>
    <dgm:cxn modelId="{0A9F03CF-CE94-7B4B-8BB2-6233159810FE}" type="presParOf" srcId="{0EFE1962-4B5D-334D-980B-576F9F08A375}" destId="{935B7689-9A99-8C46-96F0-450154557316}" srcOrd="0" destOrd="0" presId="urn:microsoft.com/office/officeart/2005/8/layout/default"/>
    <dgm:cxn modelId="{4396C214-F1D8-914C-8920-6CD878ED18BB}" type="presParOf" srcId="{0EFE1962-4B5D-334D-980B-576F9F08A375}" destId="{731CC4B1-4239-F842-92E5-AB7413FC82AE}" srcOrd="1" destOrd="0" presId="urn:microsoft.com/office/officeart/2005/8/layout/default"/>
    <dgm:cxn modelId="{CF075895-AFB6-C64E-A8A1-83F119D34F2B}" type="presParOf" srcId="{0EFE1962-4B5D-334D-980B-576F9F08A375}" destId="{A7BB03F5-F2CD-724B-9920-E18BCC6F566D}" srcOrd="2" destOrd="0" presId="urn:microsoft.com/office/officeart/2005/8/layout/default"/>
    <dgm:cxn modelId="{96FC6479-7F7A-AE49-B519-9914C6B6357B}" type="presParOf" srcId="{0EFE1962-4B5D-334D-980B-576F9F08A375}" destId="{6D732AB3-DAB6-DE40-8B94-C01E5011F932}" srcOrd="3" destOrd="0" presId="urn:microsoft.com/office/officeart/2005/8/layout/default"/>
    <dgm:cxn modelId="{356ABC70-2DEA-1947-91C2-E929BCE0E70E}" type="presParOf" srcId="{0EFE1962-4B5D-334D-980B-576F9F08A375}" destId="{A0BA299F-3633-0245-AEE6-ECE5DF7C3576}" srcOrd="4"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80A01A3C-C6AF-5A45-8867-D39C9E1D7686}" type="doc">
      <dgm:prSet loTypeId="urn:microsoft.com/office/officeart/2005/8/layout/lProcess2" loCatId="" qsTypeId="urn:microsoft.com/office/officeart/2005/8/quickstyle/simple1" qsCatId="simple" csTypeId="urn:microsoft.com/office/officeart/2005/8/colors/accent5_1" csCatId="accent5" phldr="1"/>
      <dgm:spPr/>
      <dgm:t>
        <a:bodyPr/>
        <a:lstStyle/>
        <a:p>
          <a:endParaRPr lang="en-US"/>
        </a:p>
      </dgm:t>
    </dgm:pt>
    <dgm:pt modelId="{81FAF269-A604-8F4E-B669-32E6C310396E}">
      <dgm:prSet phldrT="[Text]">
        <dgm:style>
          <a:lnRef idx="1">
            <a:schemeClr val="accent1"/>
          </a:lnRef>
          <a:fillRef idx="2">
            <a:schemeClr val="accent1"/>
          </a:fillRef>
          <a:effectRef idx="1">
            <a:schemeClr val="accent1"/>
          </a:effectRef>
          <a:fontRef idx="minor">
            <a:schemeClr val="dk1"/>
          </a:fontRef>
        </dgm:style>
      </dgm:prSet>
      <dgm:spPr>
        <a:ln>
          <a:solidFill>
            <a:schemeClr val="accent4">
              <a:lumMod val="50000"/>
            </a:schemeClr>
          </a:solidFill>
        </a:ln>
      </dgm:spPr>
      <dgm:t>
        <a:bodyPr/>
        <a:lstStyle/>
        <a:p>
          <a:r>
            <a:rPr lang="en-US" dirty="0"/>
            <a:t>High Frequency</a:t>
          </a:r>
        </a:p>
      </dgm:t>
    </dgm:pt>
    <dgm:pt modelId="{E3FD9F71-CC6E-C64F-A9F3-CF4F63A90B5F}" type="parTrans" cxnId="{E27677F5-BFEE-D047-A5F5-6B8F862EE57E}">
      <dgm:prSet/>
      <dgm:spPr/>
      <dgm:t>
        <a:bodyPr/>
        <a:lstStyle/>
        <a:p>
          <a:endParaRPr lang="en-US"/>
        </a:p>
      </dgm:t>
    </dgm:pt>
    <dgm:pt modelId="{23996BE8-4820-F744-9228-8A2FEE3B6264}" type="sibTrans" cxnId="{E27677F5-BFEE-D047-A5F5-6B8F862EE57E}">
      <dgm:prSet/>
      <dgm:spPr/>
      <dgm:t>
        <a:bodyPr/>
        <a:lstStyle/>
        <a:p>
          <a:endParaRPr lang="en-US"/>
        </a:p>
      </dgm:t>
    </dgm:pt>
    <dgm:pt modelId="{242C0643-B11F-3E4E-86AE-532E117C9822}">
      <dgm:prSet phldrT="[Text]" custT="1"/>
      <dgm:spPr>
        <a:ln>
          <a:solidFill>
            <a:schemeClr val="accent4">
              <a:lumMod val="50000"/>
            </a:schemeClr>
          </a:solidFill>
        </a:ln>
      </dgm:spPr>
      <dgm:t>
        <a:bodyPr/>
        <a:lstStyle/>
        <a:p>
          <a:r>
            <a:rPr lang="en-US" sz="2400" b="1" dirty="0"/>
            <a:t>Provided daily</a:t>
          </a:r>
        </a:p>
        <a:p>
          <a:r>
            <a:rPr lang="en-US" sz="2400" b="1" dirty="0"/>
            <a:t>Predictable</a:t>
          </a:r>
        </a:p>
      </dgm:t>
    </dgm:pt>
    <dgm:pt modelId="{218099A8-BCAE-F743-8ACF-A6EAC1968BA5}" type="parTrans" cxnId="{C9E646AF-D809-284E-A510-F4A6F3FE7D5D}">
      <dgm:prSet/>
      <dgm:spPr/>
      <dgm:t>
        <a:bodyPr/>
        <a:lstStyle/>
        <a:p>
          <a:endParaRPr lang="en-US"/>
        </a:p>
      </dgm:t>
    </dgm:pt>
    <dgm:pt modelId="{4A39015F-0323-4A46-8928-484EA72B7FA0}" type="sibTrans" cxnId="{C9E646AF-D809-284E-A510-F4A6F3FE7D5D}">
      <dgm:prSet/>
      <dgm:spPr/>
      <dgm:t>
        <a:bodyPr/>
        <a:lstStyle/>
        <a:p>
          <a:endParaRPr lang="en-US"/>
        </a:p>
      </dgm:t>
    </dgm:pt>
    <dgm:pt modelId="{94D039F0-FC62-1A4C-9F58-6AFD9226EE7C}">
      <dgm:prSet phldrT="[Text]" custT="1"/>
      <dgm:spPr>
        <a:ln>
          <a:solidFill>
            <a:schemeClr val="accent4">
              <a:lumMod val="50000"/>
            </a:schemeClr>
          </a:solidFill>
        </a:ln>
      </dgm:spPr>
      <dgm:t>
        <a:bodyPr/>
        <a:lstStyle/>
        <a:p>
          <a:endParaRPr lang="en-US" sz="2000" dirty="0"/>
        </a:p>
        <a:p>
          <a:r>
            <a:rPr lang="en-US" sz="2000" dirty="0"/>
            <a:t>Specific Praise</a:t>
          </a:r>
        </a:p>
        <a:p>
          <a:r>
            <a:rPr lang="en-US" sz="2000" dirty="0"/>
            <a:t>Tickets/Notes</a:t>
          </a:r>
        </a:p>
        <a:p>
          <a:r>
            <a:rPr lang="en-US" sz="2000" dirty="0"/>
            <a:t>Coupons to school store</a:t>
          </a:r>
        </a:p>
        <a:p>
          <a:r>
            <a:rPr lang="en-US" sz="2000" dirty="0"/>
            <a:t>Announcements</a:t>
          </a:r>
        </a:p>
        <a:p>
          <a:endParaRPr lang="en-US" sz="2000" dirty="0"/>
        </a:p>
      </dgm:t>
    </dgm:pt>
    <dgm:pt modelId="{235AB0F8-3FCE-DF45-8E44-804296A2EEF4}" type="parTrans" cxnId="{06220FCC-6D2B-5246-A921-6A0DCAB6B102}">
      <dgm:prSet/>
      <dgm:spPr/>
      <dgm:t>
        <a:bodyPr/>
        <a:lstStyle/>
        <a:p>
          <a:endParaRPr lang="en-US"/>
        </a:p>
      </dgm:t>
    </dgm:pt>
    <dgm:pt modelId="{41134338-A7B2-394F-ACB8-1C8450917977}" type="sibTrans" cxnId="{06220FCC-6D2B-5246-A921-6A0DCAB6B102}">
      <dgm:prSet/>
      <dgm:spPr/>
      <dgm:t>
        <a:bodyPr/>
        <a:lstStyle/>
        <a:p>
          <a:endParaRPr lang="en-US"/>
        </a:p>
      </dgm:t>
    </dgm:pt>
    <dgm:pt modelId="{829561BB-5B3E-0C48-A9E2-04809BF5976B}">
      <dgm:prSet phldrT="[Text]">
        <dgm:style>
          <a:lnRef idx="1">
            <a:schemeClr val="accent1"/>
          </a:lnRef>
          <a:fillRef idx="2">
            <a:schemeClr val="accent1"/>
          </a:fillRef>
          <a:effectRef idx="1">
            <a:schemeClr val="accent1"/>
          </a:effectRef>
          <a:fontRef idx="minor">
            <a:schemeClr val="dk1"/>
          </a:fontRef>
        </dgm:style>
      </dgm:prSet>
      <dgm:spPr/>
      <dgm:t>
        <a:bodyPr/>
        <a:lstStyle/>
        <a:p>
          <a:r>
            <a:rPr lang="en-US" dirty="0"/>
            <a:t>Intermediately</a:t>
          </a:r>
        </a:p>
      </dgm:t>
    </dgm:pt>
    <dgm:pt modelId="{DFAC5BE2-24AF-D043-93C7-0F8202C9D483}" type="parTrans" cxnId="{272AC879-1F33-DD46-A0BE-9A5839D06E22}">
      <dgm:prSet/>
      <dgm:spPr/>
      <dgm:t>
        <a:bodyPr/>
        <a:lstStyle/>
        <a:p>
          <a:endParaRPr lang="en-US"/>
        </a:p>
      </dgm:t>
    </dgm:pt>
    <dgm:pt modelId="{1A03E76E-F76C-7C4B-ACE0-919679ED884A}" type="sibTrans" cxnId="{272AC879-1F33-DD46-A0BE-9A5839D06E22}">
      <dgm:prSet/>
      <dgm:spPr/>
      <dgm:t>
        <a:bodyPr/>
        <a:lstStyle/>
        <a:p>
          <a:endParaRPr lang="en-US"/>
        </a:p>
      </dgm:t>
    </dgm:pt>
    <dgm:pt modelId="{8FD59598-197A-B741-813D-EFCBA51DE473}">
      <dgm:prSet phldrT="[Text]" custT="1"/>
      <dgm:spPr>
        <a:ln>
          <a:solidFill>
            <a:schemeClr val="accent4">
              <a:lumMod val="50000"/>
            </a:schemeClr>
          </a:solidFill>
        </a:ln>
      </dgm:spPr>
      <dgm:t>
        <a:bodyPr/>
        <a:lstStyle/>
        <a:p>
          <a:r>
            <a:rPr lang="en-US" sz="2400" b="1" dirty="0"/>
            <a:t>Provided weekly, quarterly, monthly</a:t>
          </a:r>
        </a:p>
      </dgm:t>
    </dgm:pt>
    <dgm:pt modelId="{6CA5DDD8-5E06-D04D-B0DA-633E4F031A41}" type="parTrans" cxnId="{434CF714-A8A0-3843-B2B6-BC34DD7D6836}">
      <dgm:prSet/>
      <dgm:spPr/>
      <dgm:t>
        <a:bodyPr/>
        <a:lstStyle/>
        <a:p>
          <a:endParaRPr lang="en-US"/>
        </a:p>
      </dgm:t>
    </dgm:pt>
    <dgm:pt modelId="{A117421C-0064-024E-9AC7-6A4EDB71B9F7}" type="sibTrans" cxnId="{434CF714-A8A0-3843-B2B6-BC34DD7D6836}">
      <dgm:prSet/>
      <dgm:spPr/>
      <dgm:t>
        <a:bodyPr/>
        <a:lstStyle/>
        <a:p>
          <a:endParaRPr lang="en-US"/>
        </a:p>
      </dgm:t>
    </dgm:pt>
    <dgm:pt modelId="{8A1C0C6F-2BD8-F146-87F0-C9EF110428C5}">
      <dgm:prSet phldrT="[Text]" custT="1"/>
      <dgm:spPr>
        <a:ln>
          <a:solidFill>
            <a:schemeClr val="accent4">
              <a:lumMod val="50000"/>
            </a:schemeClr>
          </a:solidFill>
        </a:ln>
      </dgm:spPr>
      <dgm:t>
        <a:bodyPr/>
        <a:lstStyle/>
        <a:p>
          <a:r>
            <a:rPr lang="en-US" sz="2000" dirty="0"/>
            <a:t>Student of the Month</a:t>
          </a:r>
        </a:p>
        <a:p>
          <a:r>
            <a:rPr lang="en-US" sz="2000" dirty="0"/>
            <a:t>Class Pizza Party</a:t>
          </a:r>
        </a:p>
        <a:p>
          <a:r>
            <a:rPr lang="en-US" sz="2000" dirty="0"/>
            <a:t>Recognition at School Assembly</a:t>
          </a:r>
        </a:p>
      </dgm:t>
    </dgm:pt>
    <dgm:pt modelId="{0A38875F-150B-3742-89F8-D0D334DEAE32}" type="parTrans" cxnId="{12390296-2294-634A-8488-447AEE4B26E2}">
      <dgm:prSet/>
      <dgm:spPr/>
      <dgm:t>
        <a:bodyPr/>
        <a:lstStyle/>
        <a:p>
          <a:endParaRPr lang="en-US"/>
        </a:p>
      </dgm:t>
    </dgm:pt>
    <dgm:pt modelId="{369C3EA0-DD2E-A740-9CB3-1AA074B49E55}" type="sibTrans" cxnId="{12390296-2294-634A-8488-447AEE4B26E2}">
      <dgm:prSet/>
      <dgm:spPr/>
      <dgm:t>
        <a:bodyPr/>
        <a:lstStyle/>
        <a:p>
          <a:endParaRPr lang="en-US"/>
        </a:p>
      </dgm:t>
    </dgm:pt>
    <dgm:pt modelId="{A551CA1F-460E-454B-9535-B68431230AD1}">
      <dgm:prSet phldrT="[Text]">
        <dgm:style>
          <a:lnRef idx="1">
            <a:schemeClr val="accent1"/>
          </a:lnRef>
          <a:fillRef idx="2">
            <a:schemeClr val="accent1"/>
          </a:fillRef>
          <a:effectRef idx="1">
            <a:schemeClr val="accent1"/>
          </a:effectRef>
          <a:fontRef idx="minor">
            <a:schemeClr val="dk1"/>
          </a:fontRef>
        </dgm:style>
      </dgm:prSet>
      <dgm:spPr>
        <a:ln>
          <a:solidFill>
            <a:schemeClr val="accent4">
              <a:lumMod val="50000"/>
            </a:schemeClr>
          </a:solidFill>
        </a:ln>
      </dgm:spPr>
      <dgm:t>
        <a:bodyPr/>
        <a:lstStyle/>
        <a:p>
          <a:r>
            <a:rPr lang="en-US" dirty="0"/>
            <a:t>Long Term</a:t>
          </a:r>
        </a:p>
      </dgm:t>
    </dgm:pt>
    <dgm:pt modelId="{42FEA041-4EDF-5E4E-98C0-599154118646}" type="parTrans" cxnId="{81813C2D-AA88-104B-B6E5-6D3AB8CCADA6}">
      <dgm:prSet/>
      <dgm:spPr/>
      <dgm:t>
        <a:bodyPr/>
        <a:lstStyle/>
        <a:p>
          <a:endParaRPr lang="en-US"/>
        </a:p>
      </dgm:t>
    </dgm:pt>
    <dgm:pt modelId="{FB08943E-7A51-EA48-80BE-C8FF78DAA9C7}" type="sibTrans" cxnId="{81813C2D-AA88-104B-B6E5-6D3AB8CCADA6}">
      <dgm:prSet/>
      <dgm:spPr/>
      <dgm:t>
        <a:bodyPr/>
        <a:lstStyle/>
        <a:p>
          <a:endParaRPr lang="en-US"/>
        </a:p>
      </dgm:t>
    </dgm:pt>
    <dgm:pt modelId="{A552381A-224F-5D4C-B32F-51AFAA8EE130}">
      <dgm:prSet phldrT="[Text]" custT="1"/>
      <dgm:spPr>
        <a:ln>
          <a:solidFill>
            <a:schemeClr val="accent4">
              <a:lumMod val="50000"/>
            </a:schemeClr>
          </a:solidFill>
        </a:ln>
      </dgm:spPr>
      <dgm:t>
        <a:bodyPr/>
        <a:lstStyle/>
        <a:p>
          <a:r>
            <a:rPr lang="en-US" sz="2400" b="1" dirty="0"/>
            <a:t>Few times per year</a:t>
          </a:r>
        </a:p>
        <a:p>
          <a:r>
            <a:rPr lang="en-US" sz="2400" b="1" dirty="0"/>
            <a:t>Involves groups of students</a:t>
          </a:r>
        </a:p>
      </dgm:t>
    </dgm:pt>
    <dgm:pt modelId="{34892BB0-72A7-284C-9C14-6A6E56FA908E}" type="parTrans" cxnId="{786BEC8E-88F4-BE48-A6C9-358402A099B9}">
      <dgm:prSet/>
      <dgm:spPr/>
      <dgm:t>
        <a:bodyPr/>
        <a:lstStyle/>
        <a:p>
          <a:endParaRPr lang="en-US"/>
        </a:p>
      </dgm:t>
    </dgm:pt>
    <dgm:pt modelId="{B10ED8C9-AF04-7745-8B70-8A37FDB5F792}" type="sibTrans" cxnId="{786BEC8E-88F4-BE48-A6C9-358402A099B9}">
      <dgm:prSet/>
      <dgm:spPr/>
      <dgm:t>
        <a:bodyPr/>
        <a:lstStyle/>
        <a:p>
          <a:endParaRPr lang="en-US"/>
        </a:p>
      </dgm:t>
    </dgm:pt>
    <dgm:pt modelId="{F3994894-49BE-D942-AA36-EC66961E77BA}">
      <dgm:prSet phldrT="[Text]" custT="1"/>
      <dgm:spPr>
        <a:ln>
          <a:solidFill>
            <a:schemeClr val="accent4">
              <a:lumMod val="50000"/>
            </a:schemeClr>
          </a:solidFill>
        </a:ln>
      </dgm:spPr>
      <dgm:t>
        <a:bodyPr/>
        <a:lstStyle/>
        <a:p>
          <a:r>
            <a:rPr lang="en-US" sz="2000" dirty="0"/>
            <a:t>Whole school pajama day</a:t>
          </a:r>
        </a:p>
        <a:p>
          <a:r>
            <a:rPr lang="en-US" sz="2000" dirty="0"/>
            <a:t>Honors banquet</a:t>
          </a:r>
        </a:p>
        <a:p>
          <a:r>
            <a:rPr lang="en-US" sz="2000" dirty="0"/>
            <a:t>Freshmen class picnic</a:t>
          </a:r>
        </a:p>
      </dgm:t>
    </dgm:pt>
    <dgm:pt modelId="{5A20F0BB-3755-964D-B10C-285EF223E192}" type="parTrans" cxnId="{790F2FDE-A428-8446-B957-4E2947EAA922}">
      <dgm:prSet/>
      <dgm:spPr/>
      <dgm:t>
        <a:bodyPr/>
        <a:lstStyle/>
        <a:p>
          <a:endParaRPr lang="en-US"/>
        </a:p>
      </dgm:t>
    </dgm:pt>
    <dgm:pt modelId="{C3D40937-943D-0A42-AFDC-D80E669CC821}" type="sibTrans" cxnId="{790F2FDE-A428-8446-B957-4E2947EAA922}">
      <dgm:prSet/>
      <dgm:spPr/>
      <dgm:t>
        <a:bodyPr/>
        <a:lstStyle/>
        <a:p>
          <a:endParaRPr lang="en-US"/>
        </a:p>
      </dgm:t>
    </dgm:pt>
    <dgm:pt modelId="{FC7AB580-B894-9149-AABF-8FFBDEB2971B}" type="pres">
      <dgm:prSet presAssocID="{80A01A3C-C6AF-5A45-8867-D39C9E1D7686}" presName="theList" presStyleCnt="0">
        <dgm:presLayoutVars>
          <dgm:dir/>
          <dgm:animLvl val="lvl"/>
          <dgm:resizeHandles val="exact"/>
        </dgm:presLayoutVars>
      </dgm:prSet>
      <dgm:spPr/>
    </dgm:pt>
    <dgm:pt modelId="{1D01878B-F6AC-8A4D-BD44-C42513194322}" type="pres">
      <dgm:prSet presAssocID="{81FAF269-A604-8F4E-B669-32E6C310396E}" presName="compNode" presStyleCnt="0"/>
      <dgm:spPr/>
    </dgm:pt>
    <dgm:pt modelId="{53140303-F337-2743-8F22-2F623ACC9BF1}" type="pres">
      <dgm:prSet presAssocID="{81FAF269-A604-8F4E-B669-32E6C310396E}" presName="aNode" presStyleLbl="bgShp" presStyleIdx="0" presStyleCnt="3"/>
      <dgm:spPr/>
    </dgm:pt>
    <dgm:pt modelId="{3D2B083C-2013-9F43-93EB-7BF1A42CBE16}" type="pres">
      <dgm:prSet presAssocID="{81FAF269-A604-8F4E-B669-32E6C310396E}" presName="textNode" presStyleLbl="bgShp" presStyleIdx="0" presStyleCnt="3"/>
      <dgm:spPr/>
    </dgm:pt>
    <dgm:pt modelId="{2F605783-61E2-A94E-AC93-144809E64F9A}" type="pres">
      <dgm:prSet presAssocID="{81FAF269-A604-8F4E-B669-32E6C310396E}" presName="compChildNode" presStyleCnt="0"/>
      <dgm:spPr/>
    </dgm:pt>
    <dgm:pt modelId="{09495B02-A728-824A-929D-13D50928E3A5}" type="pres">
      <dgm:prSet presAssocID="{81FAF269-A604-8F4E-B669-32E6C310396E}" presName="theInnerList" presStyleCnt="0"/>
      <dgm:spPr/>
    </dgm:pt>
    <dgm:pt modelId="{999C9CC9-D2E5-EE4E-8ED1-19B669D80042}" type="pres">
      <dgm:prSet presAssocID="{242C0643-B11F-3E4E-86AE-532E117C9822}" presName="childNode" presStyleLbl="node1" presStyleIdx="0" presStyleCnt="6">
        <dgm:presLayoutVars>
          <dgm:bulletEnabled val="1"/>
        </dgm:presLayoutVars>
      </dgm:prSet>
      <dgm:spPr/>
    </dgm:pt>
    <dgm:pt modelId="{30A3ECED-48EA-6E49-97CA-58B60A02AC52}" type="pres">
      <dgm:prSet presAssocID="{242C0643-B11F-3E4E-86AE-532E117C9822}" presName="aSpace2" presStyleCnt="0"/>
      <dgm:spPr/>
    </dgm:pt>
    <dgm:pt modelId="{1355D433-88A2-9B4A-B409-F098304C93A3}" type="pres">
      <dgm:prSet presAssocID="{94D039F0-FC62-1A4C-9F58-6AFD9226EE7C}" presName="childNode" presStyleLbl="node1" presStyleIdx="1" presStyleCnt="6">
        <dgm:presLayoutVars>
          <dgm:bulletEnabled val="1"/>
        </dgm:presLayoutVars>
      </dgm:prSet>
      <dgm:spPr/>
    </dgm:pt>
    <dgm:pt modelId="{1F858F67-67D7-CA43-B136-3BB113C738E0}" type="pres">
      <dgm:prSet presAssocID="{81FAF269-A604-8F4E-B669-32E6C310396E}" presName="aSpace" presStyleCnt="0"/>
      <dgm:spPr/>
    </dgm:pt>
    <dgm:pt modelId="{D933FE05-EFA2-5F47-8323-B35656C25D93}" type="pres">
      <dgm:prSet presAssocID="{829561BB-5B3E-0C48-A9E2-04809BF5976B}" presName="compNode" presStyleCnt="0"/>
      <dgm:spPr/>
    </dgm:pt>
    <dgm:pt modelId="{694ED2D9-1B6D-8A43-AE64-02F3E1EC69A3}" type="pres">
      <dgm:prSet presAssocID="{829561BB-5B3E-0C48-A9E2-04809BF5976B}" presName="aNode" presStyleLbl="bgShp" presStyleIdx="1" presStyleCnt="3"/>
      <dgm:spPr/>
    </dgm:pt>
    <dgm:pt modelId="{068C620B-7146-764D-8A9F-C9DFD89B598E}" type="pres">
      <dgm:prSet presAssocID="{829561BB-5B3E-0C48-A9E2-04809BF5976B}" presName="textNode" presStyleLbl="bgShp" presStyleIdx="1" presStyleCnt="3"/>
      <dgm:spPr/>
    </dgm:pt>
    <dgm:pt modelId="{2815901D-83DC-3043-967F-EA21B096E536}" type="pres">
      <dgm:prSet presAssocID="{829561BB-5B3E-0C48-A9E2-04809BF5976B}" presName="compChildNode" presStyleCnt="0"/>
      <dgm:spPr/>
    </dgm:pt>
    <dgm:pt modelId="{28BC6212-BE07-5947-969B-75D9CCDDF0C3}" type="pres">
      <dgm:prSet presAssocID="{829561BB-5B3E-0C48-A9E2-04809BF5976B}" presName="theInnerList" presStyleCnt="0"/>
      <dgm:spPr/>
    </dgm:pt>
    <dgm:pt modelId="{FF7C3897-896E-C847-9804-564D1785DB00}" type="pres">
      <dgm:prSet presAssocID="{8FD59598-197A-B741-813D-EFCBA51DE473}" presName="childNode" presStyleLbl="node1" presStyleIdx="2" presStyleCnt="6">
        <dgm:presLayoutVars>
          <dgm:bulletEnabled val="1"/>
        </dgm:presLayoutVars>
      </dgm:prSet>
      <dgm:spPr/>
    </dgm:pt>
    <dgm:pt modelId="{381889C1-0F25-3741-930A-0304CF5F8B09}" type="pres">
      <dgm:prSet presAssocID="{8FD59598-197A-B741-813D-EFCBA51DE473}" presName="aSpace2" presStyleCnt="0"/>
      <dgm:spPr/>
    </dgm:pt>
    <dgm:pt modelId="{FE673A16-95B4-D244-B1CD-88A71B04B053}" type="pres">
      <dgm:prSet presAssocID="{8A1C0C6F-2BD8-F146-87F0-C9EF110428C5}" presName="childNode" presStyleLbl="node1" presStyleIdx="3" presStyleCnt="6">
        <dgm:presLayoutVars>
          <dgm:bulletEnabled val="1"/>
        </dgm:presLayoutVars>
      </dgm:prSet>
      <dgm:spPr/>
    </dgm:pt>
    <dgm:pt modelId="{7855AEFC-D6F0-F943-9CAA-B115CE92F4CE}" type="pres">
      <dgm:prSet presAssocID="{829561BB-5B3E-0C48-A9E2-04809BF5976B}" presName="aSpace" presStyleCnt="0"/>
      <dgm:spPr/>
    </dgm:pt>
    <dgm:pt modelId="{CEF1CE36-7017-3740-B3D6-5F9A743A4690}" type="pres">
      <dgm:prSet presAssocID="{A551CA1F-460E-454B-9535-B68431230AD1}" presName="compNode" presStyleCnt="0"/>
      <dgm:spPr/>
    </dgm:pt>
    <dgm:pt modelId="{0779B35A-D4EE-4F41-8BD5-FFCF61DD9C9C}" type="pres">
      <dgm:prSet presAssocID="{A551CA1F-460E-454B-9535-B68431230AD1}" presName="aNode" presStyleLbl="bgShp" presStyleIdx="2" presStyleCnt="3" custLinFactNeighborX="39" custLinFactNeighborY="-6579"/>
      <dgm:spPr/>
    </dgm:pt>
    <dgm:pt modelId="{5E6675FA-F5BE-5C44-AAB5-AC2CCC815FE5}" type="pres">
      <dgm:prSet presAssocID="{A551CA1F-460E-454B-9535-B68431230AD1}" presName="textNode" presStyleLbl="bgShp" presStyleIdx="2" presStyleCnt="3"/>
      <dgm:spPr/>
    </dgm:pt>
    <dgm:pt modelId="{B4C5D390-9ED2-794D-AD44-E4657069564D}" type="pres">
      <dgm:prSet presAssocID="{A551CA1F-460E-454B-9535-B68431230AD1}" presName="compChildNode" presStyleCnt="0"/>
      <dgm:spPr/>
    </dgm:pt>
    <dgm:pt modelId="{5AFEF333-9D92-694F-8E2C-43A18446A136}" type="pres">
      <dgm:prSet presAssocID="{A551CA1F-460E-454B-9535-B68431230AD1}" presName="theInnerList" presStyleCnt="0"/>
      <dgm:spPr/>
    </dgm:pt>
    <dgm:pt modelId="{C28E12A4-A1CA-FF4E-9994-58D59F15B809}" type="pres">
      <dgm:prSet presAssocID="{A552381A-224F-5D4C-B32F-51AFAA8EE130}" presName="childNode" presStyleLbl="node1" presStyleIdx="4" presStyleCnt="6">
        <dgm:presLayoutVars>
          <dgm:bulletEnabled val="1"/>
        </dgm:presLayoutVars>
      </dgm:prSet>
      <dgm:spPr/>
    </dgm:pt>
    <dgm:pt modelId="{F58F8AD9-5433-B447-A813-312A75207082}" type="pres">
      <dgm:prSet presAssocID="{A552381A-224F-5D4C-B32F-51AFAA8EE130}" presName="aSpace2" presStyleCnt="0"/>
      <dgm:spPr/>
    </dgm:pt>
    <dgm:pt modelId="{17F7BE42-C590-534E-95D0-25E3D8886311}" type="pres">
      <dgm:prSet presAssocID="{F3994894-49BE-D942-AA36-EC66961E77BA}" presName="childNode" presStyleLbl="node1" presStyleIdx="5" presStyleCnt="6">
        <dgm:presLayoutVars>
          <dgm:bulletEnabled val="1"/>
        </dgm:presLayoutVars>
      </dgm:prSet>
      <dgm:spPr/>
    </dgm:pt>
  </dgm:ptLst>
  <dgm:cxnLst>
    <dgm:cxn modelId="{434CF714-A8A0-3843-B2B6-BC34DD7D6836}" srcId="{829561BB-5B3E-0C48-A9E2-04809BF5976B}" destId="{8FD59598-197A-B741-813D-EFCBA51DE473}" srcOrd="0" destOrd="0" parTransId="{6CA5DDD8-5E06-D04D-B0DA-633E4F031A41}" sibTransId="{A117421C-0064-024E-9AC7-6A4EDB71B9F7}"/>
    <dgm:cxn modelId="{81813C2D-AA88-104B-B6E5-6D3AB8CCADA6}" srcId="{80A01A3C-C6AF-5A45-8867-D39C9E1D7686}" destId="{A551CA1F-460E-454B-9535-B68431230AD1}" srcOrd="2" destOrd="0" parTransId="{42FEA041-4EDF-5E4E-98C0-599154118646}" sibTransId="{FB08943E-7A51-EA48-80BE-C8FF78DAA9C7}"/>
    <dgm:cxn modelId="{E935443B-62CE-714B-B084-C93CAEF69B05}" type="presOf" srcId="{F3994894-49BE-D942-AA36-EC66961E77BA}" destId="{17F7BE42-C590-534E-95D0-25E3D8886311}" srcOrd="0" destOrd="0" presId="urn:microsoft.com/office/officeart/2005/8/layout/lProcess2"/>
    <dgm:cxn modelId="{17B1835D-8798-0848-816C-75FB9C3D7625}" type="presOf" srcId="{8A1C0C6F-2BD8-F146-87F0-C9EF110428C5}" destId="{FE673A16-95B4-D244-B1CD-88A71B04B053}" srcOrd="0" destOrd="0" presId="urn:microsoft.com/office/officeart/2005/8/layout/lProcess2"/>
    <dgm:cxn modelId="{A27FC169-F342-134C-B997-B0FF5FA261E8}" type="presOf" srcId="{8FD59598-197A-B741-813D-EFCBA51DE473}" destId="{FF7C3897-896E-C847-9804-564D1785DB00}" srcOrd="0" destOrd="0" presId="urn:microsoft.com/office/officeart/2005/8/layout/lProcess2"/>
    <dgm:cxn modelId="{4F1C916A-B10F-7D45-A8B7-232D8AC4445E}" type="presOf" srcId="{81FAF269-A604-8F4E-B669-32E6C310396E}" destId="{3D2B083C-2013-9F43-93EB-7BF1A42CBE16}" srcOrd="1" destOrd="0" presId="urn:microsoft.com/office/officeart/2005/8/layout/lProcess2"/>
    <dgm:cxn modelId="{76E1A672-6B71-5F48-9D28-21FF01988CE1}" type="presOf" srcId="{A551CA1F-460E-454B-9535-B68431230AD1}" destId="{5E6675FA-F5BE-5C44-AAB5-AC2CCC815FE5}" srcOrd="1" destOrd="0" presId="urn:microsoft.com/office/officeart/2005/8/layout/lProcess2"/>
    <dgm:cxn modelId="{272AC879-1F33-DD46-A0BE-9A5839D06E22}" srcId="{80A01A3C-C6AF-5A45-8867-D39C9E1D7686}" destId="{829561BB-5B3E-0C48-A9E2-04809BF5976B}" srcOrd="1" destOrd="0" parTransId="{DFAC5BE2-24AF-D043-93C7-0F8202C9D483}" sibTransId="{1A03E76E-F76C-7C4B-ACE0-919679ED884A}"/>
    <dgm:cxn modelId="{36D7CC85-131A-554F-A080-E7B9AB62E21F}" type="presOf" srcId="{829561BB-5B3E-0C48-A9E2-04809BF5976B}" destId="{694ED2D9-1B6D-8A43-AE64-02F3E1EC69A3}" srcOrd="0" destOrd="0" presId="urn:microsoft.com/office/officeart/2005/8/layout/lProcess2"/>
    <dgm:cxn modelId="{B4DBC98A-5356-0C45-BF33-175711357FC9}" type="presOf" srcId="{A551CA1F-460E-454B-9535-B68431230AD1}" destId="{0779B35A-D4EE-4F41-8BD5-FFCF61DD9C9C}" srcOrd="0" destOrd="0" presId="urn:microsoft.com/office/officeart/2005/8/layout/lProcess2"/>
    <dgm:cxn modelId="{A210EC8B-AFF9-6545-A153-1D079185CC00}" type="presOf" srcId="{A552381A-224F-5D4C-B32F-51AFAA8EE130}" destId="{C28E12A4-A1CA-FF4E-9994-58D59F15B809}" srcOrd="0" destOrd="0" presId="urn:microsoft.com/office/officeart/2005/8/layout/lProcess2"/>
    <dgm:cxn modelId="{786BEC8E-88F4-BE48-A6C9-358402A099B9}" srcId="{A551CA1F-460E-454B-9535-B68431230AD1}" destId="{A552381A-224F-5D4C-B32F-51AFAA8EE130}" srcOrd="0" destOrd="0" parTransId="{34892BB0-72A7-284C-9C14-6A6E56FA908E}" sibTransId="{B10ED8C9-AF04-7745-8B70-8A37FDB5F792}"/>
    <dgm:cxn modelId="{12390296-2294-634A-8488-447AEE4B26E2}" srcId="{829561BB-5B3E-0C48-A9E2-04809BF5976B}" destId="{8A1C0C6F-2BD8-F146-87F0-C9EF110428C5}" srcOrd="1" destOrd="0" parTransId="{0A38875F-150B-3742-89F8-D0D334DEAE32}" sibTransId="{369C3EA0-DD2E-A740-9CB3-1AA074B49E55}"/>
    <dgm:cxn modelId="{7C037EA6-F5F9-794E-8070-EC79079C7F7A}" type="presOf" srcId="{80A01A3C-C6AF-5A45-8867-D39C9E1D7686}" destId="{FC7AB580-B894-9149-AABF-8FFBDEB2971B}" srcOrd="0" destOrd="0" presId="urn:microsoft.com/office/officeart/2005/8/layout/lProcess2"/>
    <dgm:cxn modelId="{4BAEC6A6-4EAB-8D43-88DF-856DEF82774B}" type="presOf" srcId="{81FAF269-A604-8F4E-B669-32E6C310396E}" destId="{53140303-F337-2743-8F22-2F623ACC9BF1}" srcOrd="0" destOrd="0" presId="urn:microsoft.com/office/officeart/2005/8/layout/lProcess2"/>
    <dgm:cxn modelId="{C9E646AF-D809-284E-A510-F4A6F3FE7D5D}" srcId="{81FAF269-A604-8F4E-B669-32E6C310396E}" destId="{242C0643-B11F-3E4E-86AE-532E117C9822}" srcOrd="0" destOrd="0" parTransId="{218099A8-BCAE-F743-8ACF-A6EAC1968BA5}" sibTransId="{4A39015F-0323-4A46-8928-484EA72B7FA0}"/>
    <dgm:cxn modelId="{D4D754AF-019E-CC40-B5DD-32170247AE14}" type="presOf" srcId="{829561BB-5B3E-0C48-A9E2-04809BF5976B}" destId="{068C620B-7146-764D-8A9F-C9DFD89B598E}" srcOrd="1" destOrd="0" presId="urn:microsoft.com/office/officeart/2005/8/layout/lProcess2"/>
    <dgm:cxn modelId="{2D8FE2C0-BD32-7045-B67E-4206AF1AC9AE}" type="presOf" srcId="{94D039F0-FC62-1A4C-9F58-6AFD9226EE7C}" destId="{1355D433-88A2-9B4A-B409-F098304C93A3}" srcOrd="0" destOrd="0" presId="urn:microsoft.com/office/officeart/2005/8/layout/lProcess2"/>
    <dgm:cxn modelId="{02EF69C2-DBE8-7541-AA01-0B978C120999}" type="presOf" srcId="{242C0643-B11F-3E4E-86AE-532E117C9822}" destId="{999C9CC9-D2E5-EE4E-8ED1-19B669D80042}" srcOrd="0" destOrd="0" presId="urn:microsoft.com/office/officeart/2005/8/layout/lProcess2"/>
    <dgm:cxn modelId="{06220FCC-6D2B-5246-A921-6A0DCAB6B102}" srcId="{81FAF269-A604-8F4E-B669-32E6C310396E}" destId="{94D039F0-FC62-1A4C-9F58-6AFD9226EE7C}" srcOrd="1" destOrd="0" parTransId="{235AB0F8-3FCE-DF45-8E44-804296A2EEF4}" sibTransId="{41134338-A7B2-394F-ACB8-1C8450917977}"/>
    <dgm:cxn modelId="{790F2FDE-A428-8446-B957-4E2947EAA922}" srcId="{A551CA1F-460E-454B-9535-B68431230AD1}" destId="{F3994894-49BE-D942-AA36-EC66961E77BA}" srcOrd="1" destOrd="0" parTransId="{5A20F0BB-3755-964D-B10C-285EF223E192}" sibTransId="{C3D40937-943D-0A42-AFDC-D80E669CC821}"/>
    <dgm:cxn modelId="{E27677F5-BFEE-D047-A5F5-6B8F862EE57E}" srcId="{80A01A3C-C6AF-5A45-8867-D39C9E1D7686}" destId="{81FAF269-A604-8F4E-B669-32E6C310396E}" srcOrd="0" destOrd="0" parTransId="{E3FD9F71-CC6E-C64F-A9F3-CF4F63A90B5F}" sibTransId="{23996BE8-4820-F744-9228-8A2FEE3B6264}"/>
    <dgm:cxn modelId="{814201DA-1836-6C41-8E8A-620CC8560B54}" type="presParOf" srcId="{FC7AB580-B894-9149-AABF-8FFBDEB2971B}" destId="{1D01878B-F6AC-8A4D-BD44-C42513194322}" srcOrd="0" destOrd="0" presId="urn:microsoft.com/office/officeart/2005/8/layout/lProcess2"/>
    <dgm:cxn modelId="{2378A7CE-DB16-5246-9688-96BFEF89B9A0}" type="presParOf" srcId="{1D01878B-F6AC-8A4D-BD44-C42513194322}" destId="{53140303-F337-2743-8F22-2F623ACC9BF1}" srcOrd="0" destOrd="0" presId="urn:microsoft.com/office/officeart/2005/8/layout/lProcess2"/>
    <dgm:cxn modelId="{BF4359C1-2154-EF45-BE16-7CE5A39E0461}" type="presParOf" srcId="{1D01878B-F6AC-8A4D-BD44-C42513194322}" destId="{3D2B083C-2013-9F43-93EB-7BF1A42CBE16}" srcOrd="1" destOrd="0" presId="urn:microsoft.com/office/officeart/2005/8/layout/lProcess2"/>
    <dgm:cxn modelId="{01389094-31A2-C442-89AE-73255E116870}" type="presParOf" srcId="{1D01878B-F6AC-8A4D-BD44-C42513194322}" destId="{2F605783-61E2-A94E-AC93-144809E64F9A}" srcOrd="2" destOrd="0" presId="urn:microsoft.com/office/officeart/2005/8/layout/lProcess2"/>
    <dgm:cxn modelId="{977330D5-3FC0-6A4D-A0D1-0D7BEC6C46D4}" type="presParOf" srcId="{2F605783-61E2-A94E-AC93-144809E64F9A}" destId="{09495B02-A728-824A-929D-13D50928E3A5}" srcOrd="0" destOrd="0" presId="urn:microsoft.com/office/officeart/2005/8/layout/lProcess2"/>
    <dgm:cxn modelId="{35D2B4B8-9F4F-9642-9B66-2AD00BD27580}" type="presParOf" srcId="{09495B02-A728-824A-929D-13D50928E3A5}" destId="{999C9CC9-D2E5-EE4E-8ED1-19B669D80042}" srcOrd="0" destOrd="0" presId="urn:microsoft.com/office/officeart/2005/8/layout/lProcess2"/>
    <dgm:cxn modelId="{6ABFE398-9242-9B44-B9E9-1AA52002EB47}" type="presParOf" srcId="{09495B02-A728-824A-929D-13D50928E3A5}" destId="{30A3ECED-48EA-6E49-97CA-58B60A02AC52}" srcOrd="1" destOrd="0" presId="urn:microsoft.com/office/officeart/2005/8/layout/lProcess2"/>
    <dgm:cxn modelId="{B4745E35-6A8E-004B-9416-4D49AC324A51}" type="presParOf" srcId="{09495B02-A728-824A-929D-13D50928E3A5}" destId="{1355D433-88A2-9B4A-B409-F098304C93A3}" srcOrd="2" destOrd="0" presId="urn:microsoft.com/office/officeart/2005/8/layout/lProcess2"/>
    <dgm:cxn modelId="{10BE2FE9-7F66-8C4D-934C-A395F8ECDC90}" type="presParOf" srcId="{FC7AB580-B894-9149-AABF-8FFBDEB2971B}" destId="{1F858F67-67D7-CA43-B136-3BB113C738E0}" srcOrd="1" destOrd="0" presId="urn:microsoft.com/office/officeart/2005/8/layout/lProcess2"/>
    <dgm:cxn modelId="{C0A03535-A9B0-C247-B1B3-7F935AF08FE5}" type="presParOf" srcId="{FC7AB580-B894-9149-AABF-8FFBDEB2971B}" destId="{D933FE05-EFA2-5F47-8323-B35656C25D93}" srcOrd="2" destOrd="0" presId="urn:microsoft.com/office/officeart/2005/8/layout/lProcess2"/>
    <dgm:cxn modelId="{334F1BC6-68CF-0145-99CC-0F3F0D4CA0F3}" type="presParOf" srcId="{D933FE05-EFA2-5F47-8323-B35656C25D93}" destId="{694ED2D9-1B6D-8A43-AE64-02F3E1EC69A3}" srcOrd="0" destOrd="0" presId="urn:microsoft.com/office/officeart/2005/8/layout/lProcess2"/>
    <dgm:cxn modelId="{669456D8-436D-F84C-AFF2-F20801A1D1B3}" type="presParOf" srcId="{D933FE05-EFA2-5F47-8323-B35656C25D93}" destId="{068C620B-7146-764D-8A9F-C9DFD89B598E}" srcOrd="1" destOrd="0" presId="urn:microsoft.com/office/officeart/2005/8/layout/lProcess2"/>
    <dgm:cxn modelId="{E3668D31-FFF5-D641-987B-856D1509CB20}" type="presParOf" srcId="{D933FE05-EFA2-5F47-8323-B35656C25D93}" destId="{2815901D-83DC-3043-967F-EA21B096E536}" srcOrd="2" destOrd="0" presId="urn:microsoft.com/office/officeart/2005/8/layout/lProcess2"/>
    <dgm:cxn modelId="{C16F301B-54A5-EA49-BF0A-46B327F92B1A}" type="presParOf" srcId="{2815901D-83DC-3043-967F-EA21B096E536}" destId="{28BC6212-BE07-5947-969B-75D9CCDDF0C3}" srcOrd="0" destOrd="0" presId="urn:microsoft.com/office/officeart/2005/8/layout/lProcess2"/>
    <dgm:cxn modelId="{D072720A-E44C-1F48-AD22-3F52AFD8F942}" type="presParOf" srcId="{28BC6212-BE07-5947-969B-75D9CCDDF0C3}" destId="{FF7C3897-896E-C847-9804-564D1785DB00}" srcOrd="0" destOrd="0" presId="urn:microsoft.com/office/officeart/2005/8/layout/lProcess2"/>
    <dgm:cxn modelId="{9FB807BE-51E3-A94A-9442-B5463C25E220}" type="presParOf" srcId="{28BC6212-BE07-5947-969B-75D9CCDDF0C3}" destId="{381889C1-0F25-3741-930A-0304CF5F8B09}" srcOrd="1" destOrd="0" presId="urn:microsoft.com/office/officeart/2005/8/layout/lProcess2"/>
    <dgm:cxn modelId="{95CA0942-6CE2-C549-BCBA-6E484F8565F6}" type="presParOf" srcId="{28BC6212-BE07-5947-969B-75D9CCDDF0C3}" destId="{FE673A16-95B4-D244-B1CD-88A71B04B053}" srcOrd="2" destOrd="0" presId="urn:microsoft.com/office/officeart/2005/8/layout/lProcess2"/>
    <dgm:cxn modelId="{5670848C-81AA-ED4F-8E56-4B16F9F75D89}" type="presParOf" srcId="{FC7AB580-B894-9149-AABF-8FFBDEB2971B}" destId="{7855AEFC-D6F0-F943-9CAA-B115CE92F4CE}" srcOrd="3" destOrd="0" presId="urn:microsoft.com/office/officeart/2005/8/layout/lProcess2"/>
    <dgm:cxn modelId="{19067769-1323-904C-A85B-34A92A0B47E0}" type="presParOf" srcId="{FC7AB580-B894-9149-AABF-8FFBDEB2971B}" destId="{CEF1CE36-7017-3740-B3D6-5F9A743A4690}" srcOrd="4" destOrd="0" presId="urn:microsoft.com/office/officeart/2005/8/layout/lProcess2"/>
    <dgm:cxn modelId="{00F20272-2E17-A44B-8B88-94E1C553DC50}" type="presParOf" srcId="{CEF1CE36-7017-3740-B3D6-5F9A743A4690}" destId="{0779B35A-D4EE-4F41-8BD5-FFCF61DD9C9C}" srcOrd="0" destOrd="0" presId="urn:microsoft.com/office/officeart/2005/8/layout/lProcess2"/>
    <dgm:cxn modelId="{B961D218-3D77-414B-83D7-8D0C4A4C8DDE}" type="presParOf" srcId="{CEF1CE36-7017-3740-B3D6-5F9A743A4690}" destId="{5E6675FA-F5BE-5C44-AAB5-AC2CCC815FE5}" srcOrd="1" destOrd="0" presId="urn:microsoft.com/office/officeart/2005/8/layout/lProcess2"/>
    <dgm:cxn modelId="{584D561B-0E21-AB4F-AB6F-09492F606C4B}" type="presParOf" srcId="{CEF1CE36-7017-3740-B3D6-5F9A743A4690}" destId="{B4C5D390-9ED2-794D-AD44-E4657069564D}" srcOrd="2" destOrd="0" presId="urn:microsoft.com/office/officeart/2005/8/layout/lProcess2"/>
    <dgm:cxn modelId="{AA254413-4565-A84B-A3C3-DD0327E5C966}" type="presParOf" srcId="{B4C5D390-9ED2-794D-AD44-E4657069564D}" destId="{5AFEF333-9D92-694F-8E2C-43A18446A136}" srcOrd="0" destOrd="0" presId="urn:microsoft.com/office/officeart/2005/8/layout/lProcess2"/>
    <dgm:cxn modelId="{F9EDDCDB-AE60-1044-B011-9608CB4A5277}" type="presParOf" srcId="{5AFEF333-9D92-694F-8E2C-43A18446A136}" destId="{C28E12A4-A1CA-FF4E-9994-58D59F15B809}" srcOrd="0" destOrd="0" presId="urn:microsoft.com/office/officeart/2005/8/layout/lProcess2"/>
    <dgm:cxn modelId="{D5AAF2CA-7A01-C449-A62D-23D394AB9742}" type="presParOf" srcId="{5AFEF333-9D92-694F-8E2C-43A18446A136}" destId="{F58F8AD9-5433-B447-A813-312A75207082}" srcOrd="1" destOrd="0" presId="urn:microsoft.com/office/officeart/2005/8/layout/lProcess2"/>
    <dgm:cxn modelId="{AFBDA75B-7B32-8B4A-9EFC-55552F238325}" type="presParOf" srcId="{5AFEF333-9D92-694F-8E2C-43A18446A136}" destId="{17F7BE42-C590-534E-95D0-25E3D8886311}" srcOrd="2" destOrd="0" presId="urn:microsoft.com/office/officeart/2005/8/layout/l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766DBD23-47FC-504C-B3E9-5CB69F1F51D9}" type="doc">
      <dgm:prSet loTypeId="urn:microsoft.com/office/officeart/2005/8/layout/hierarchy4" loCatId="" qsTypeId="urn:microsoft.com/office/officeart/2005/8/quickstyle/simple1" qsCatId="simple" csTypeId="urn:microsoft.com/office/officeart/2005/8/colors/accent1_2" csCatId="accent1" phldr="1"/>
      <dgm:spPr/>
      <dgm:t>
        <a:bodyPr/>
        <a:lstStyle/>
        <a:p>
          <a:endParaRPr lang="en-US"/>
        </a:p>
      </dgm:t>
    </dgm:pt>
    <dgm:pt modelId="{229F1C0A-BB30-9843-93EE-1F6738DF5E33}">
      <dgm:prSet custT="1"/>
      <dgm:spPr>
        <a:solidFill>
          <a:srgbClr val="0070C0"/>
        </a:solidFill>
      </dgm:spPr>
      <dgm:t>
        <a:bodyPr/>
        <a:lstStyle/>
        <a:p>
          <a:r>
            <a:rPr lang="en-US" sz="3200" b="0" i="0">
              <a:solidFill>
                <a:schemeClr val="bg1"/>
              </a:solidFill>
            </a:rPr>
            <a:t>Use data to monitor the </a:t>
          </a:r>
          <a:r>
            <a:rPr lang="en-US" sz="3200" b="1" i="0">
              <a:solidFill>
                <a:schemeClr val="bg1"/>
              </a:solidFill>
            </a:rPr>
            <a:t>implementation</a:t>
          </a:r>
          <a:r>
            <a:rPr lang="en-US" sz="3200" b="0" i="0">
              <a:solidFill>
                <a:schemeClr val="bg1"/>
              </a:solidFill>
            </a:rPr>
            <a:t> &amp; </a:t>
          </a:r>
          <a:r>
            <a:rPr lang="en-US" sz="3200" b="1" i="0">
              <a:solidFill>
                <a:schemeClr val="bg1"/>
              </a:solidFill>
            </a:rPr>
            <a:t>effectiveness </a:t>
          </a:r>
          <a:r>
            <a:rPr lang="en-US" sz="3200" b="0" i="0">
              <a:solidFill>
                <a:schemeClr val="bg1"/>
              </a:solidFill>
            </a:rPr>
            <a:t>of PBIS practices</a:t>
          </a:r>
          <a:endParaRPr lang="en-US" sz="3200">
            <a:solidFill>
              <a:schemeClr val="bg1"/>
            </a:solidFill>
          </a:endParaRPr>
        </a:p>
      </dgm:t>
    </dgm:pt>
    <dgm:pt modelId="{B67B9EB0-294F-CF4D-BCF4-9F7333AC2B5A}" type="parTrans" cxnId="{0D475A11-9D0F-4248-BE85-8F206D7AF9A2}">
      <dgm:prSet/>
      <dgm:spPr/>
      <dgm:t>
        <a:bodyPr/>
        <a:lstStyle/>
        <a:p>
          <a:endParaRPr lang="en-US"/>
        </a:p>
      </dgm:t>
    </dgm:pt>
    <dgm:pt modelId="{949F545C-9EF3-7747-A41D-7D767B2757B6}" type="sibTrans" cxnId="{0D475A11-9D0F-4248-BE85-8F206D7AF9A2}">
      <dgm:prSet/>
      <dgm:spPr/>
      <dgm:t>
        <a:bodyPr/>
        <a:lstStyle/>
        <a:p>
          <a:endParaRPr lang="en-US"/>
        </a:p>
      </dgm:t>
    </dgm:pt>
    <dgm:pt modelId="{5D27D66D-EC63-114F-AC87-B6766276A3C7}">
      <dgm:prSet/>
      <dgm:spPr>
        <a:solidFill>
          <a:schemeClr val="accent1">
            <a:lumMod val="75000"/>
          </a:schemeClr>
        </a:solidFill>
      </dgm:spPr>
      <dgm:t>
        <a:bodyPr/>
        <a:lstStyle/>
        <a:p>
          <a:r>
            <a:rPr lang="en-US" b="0" i="0"/>
            <a:t>Linked with meaningful outcome goals</a:t>
          </a:r>
          <a:endParaRPr lang="en-US"/>
        </a:p>
      </dgm:t>
    </dgm:pt>
    <dgm:pt modelId="{6245EA5D-61D0-B34F-8102-DBE0ED66EF13}" type="parTrans" cxnId="{1AAEC8AA-F57B-B547-AE00-62512759EA5D}">
      <dgm:prSet/>
      <dgm:spPr/>
      <dgm:t>
        <a:bodyPr/>
        <a:lstStyle/>
        <a:p>
          <a:endParaRPr lang="en-US"/>
        </a:p>
      </dgm:t>
    </dgm:pt>
    <dgm:pt modelId="{B12409E8-4BF9-824A-ADFD-9D46420A22DA}" type="sibTrans" cxnId="{1AAEC8AA-F57B-B547-AE00-62512759EA5D}">
      <dgm:prSet/>
      <dgm:spPr/>
      <dgm:t>
        <a:bodyPr/>
        <a:lstStyle/>
        <a:p>
          <a:endParaRPr lang="en-US"/>
        </a:p>
      </dgm:t>
    </dgm:pt>
    <dgm:pt modelId="{21E83F32-64F3-8847-BA16-CEB6E22290AF}">
      <dgm:prSet/>
      <dgm:spPr>
        <a:solidFill>
          <a:schemeClr val="accent2">
            <a:lumMod val="75000"/>
          </a:schemeClr>
        </a:solidFill>
      </dgm:spPr>
      <dgm:t>
        <a:bodyPr/>
        <a:lstStyle/>
        <a:p>
          <a:r>
            <a:rPr lang="en-US" b="0" i="0"/>
            <a:t>Communicates purpose</a:t>
          </a:r>
          <a:endParaRPr lang="en-US"/>
        </a:p>
      </dgm:t>
    </dgm:pt>
    <dgm:pt modelId="{934266BC-5708-3340-8327-E8E741470989}" type="parTrans" cxnId="{56C05FFE-8E55-4046-B69B-9D2317C4E928}">
      <dgm:prSet/>
      <dgm:spPr/>
      <dgm:t>
        <a:bodyPr/>
        <a:lstStyle/>
        <a:p>
          <a:endParaRPr lang="en-US"/>
        </a:p>
      </dgm:t>
    </dgm:pt>
    <dgm:pt modelId="{E89239B6-0C93-0F49-AA84-C975B0415C18}" type="sibTrans" cxnId="{56C05FFE-8E55-4046-B69B-9D2317C4E928}">
      <dgm:prSet/>
      <dgm:spPr/>
      <dgm:t>
        <a:bodyPr/>
        <a:lstStyle/>
        <a:p>
          <a:endParaRPr lang="en-US"/>
        </a:p>
      </dgm:t>
    </dgm:pt>
    <dgm:pt modelId="{E8967C69-6B9F-6740-87A0-6B7B1BF98416}">
      <dgm:prSet/>
      <dgm:spPr>
        <a:solidFill>
          <a:schemeClr val="accent1">
            <a:lumMod val="75000"/>
          </a:schemeClr>
        </a:solidFill>
      </dgm:spPr>
      <dgm:t>
        <a:bodyPr/>
        <a:lstStyle/>
        <a:p>
          <a:r>
            <a:rPr lang="en-US" b="0" i="0"/>
            <a:t>Guides action planning</a:t>
          </a:r>
          <a:endParaRPr lang="en-US"/>
        </a:p>
      </dgm:t>
    </dgm:pt>
    <dgm:pt modelId="{21CB70D3-9BCC-774F-BA4C-5124BFD1754B}" type="parTrans" cxnId="{DFC578DA-6345-F443-B016-C93285FC9FAA}">
      <dgm:prSet/>
      <dgm:spPr/>
      <dgm:t>
        <a:bodyPr/>
        <a:lstStyle/>
        <a:p>
          <a:endParaRPr lang="en-US"/>
        </a:p>
      </dgm:t>
    </dgm:pt>
    <dgm:pt modelId="{6CBA3776-396A-EB43-8370-ED10E8388A0D}" type="sibTrans" cxnId="{DFC578DA-6345-F443-B016-C93285FC9FAA}">
      <dgm:prSet/>
      <dgm:spPr/>
      <dgm:t>
        <a:bodyPr/>
        <a:lstStyle/>
        <a:p>
          <a:endParaRPr lang="en-US"/>
        </a:p>
      </dgm:t>
    </dgm:pt>
    <dgm:pt modelId="{58539FBF-B615-2748-BBBA-AEBF662DBAA4}">
      <dgm:prSet/>
      <dgm:spPr>
        <a:solidFill>
          <a:schemeClr val="accent2">
            <a:lumMod val="75000"/>
          </a:schemeClr>
        </a:solidFill>
      </dgm:spPr>
      <dgm:t>
        <a:bodyPr/>
        <a:lstStyle/>
        <a:p>
          <a:r>
            <a:rPr lang="en-US" b="0" i="0"/>
            <a:t>Used to measure and demonstrate progress</a:t>
          </a:r>
          <a:endParaRPr lang="en-US"/>
        </a:p>
      </dgm:t>
    </dgm:pt>
    <dgm:pt modelId="{F66D2A3D-DB87-B142-89D8-16EB2CE360B4}" type="parTrans" cxnId="{3769675E-03EC-BD48-B827-8E1A1AAF7BB2}">
      <dgm:prSet/>
      <dgm:spPr/>
      <dgm:t>
        <a:bodyPr/>
        <a:lstStyle/>
        <a:p>
          <a:endParaRPr lang="en-US"/>
        </a:p>
      </dgm:t>
    </dgm:pt>
    <dgm:pt modelId="{87ABF836-A682-2D42-9C0E-0DB2C6D2C939}" type="sibTrans" cxnId="{3769675E-03EC-BD48-B827-8E1A1AAF7BB2}">
      <dgm:prSet/>
      <dgm:spPr/>
      <dgm:t>
        <a:bodyPr/>
        <a:lstStyle/>
        <a:p>
          <a:endParaRPr lang="en-US"/>
        </a:p>
      </dgm:t>
    </dgm:pt>
    <dgm:pt modelId="{77DCF8BB-3131-F246-905C-94E30E50BE4D}" type="pres">
      <dgm:prSet presAssocID="{766DBD23-47FC-504C-B3E9-5CB69F1F51D9}" presName="Name0" presStyleCnt="0">
        <dgm:presLayoutVars>
          <dgm:chPref val="1"/>
          <dgm:dir/>
          <dgm:animOne val="branch"/>
          <dgm:animLvl val="lvl"/>
          <dgm:resizeHandles/>
        </dgm:presLayoutVars>
      </dgm:prSet>
      <dgm:spPr/>
    </dgm:pt>
    <dgm:pt modelId="{EEC77A42-9CD1-C147-B969-5F87481E0015}" type="pres">
      <dgm:prSet presAssocID="{229F1C0A-BB30-9843-93EE-1F6738DF5E33}" presName="vertOne" presStyleCnt="0"/>
      <dgm:spPr/>
    </dgm:pt>
    <dgm:pt modelId="{BAD6AE76-E235-8C42-85D3-16E2F936BEF8}" type="pres">
      <dgm:prSet presAssocID="{229F1C0A-BB30-9843-93EE-1F6738DF5E33}" presName="txOne" presStyleLbl="node0" presStyleIdx="0" presStyleCnt="1">
        <dgm:presLayoutVars>
          <dgm:chPref val="3"/>
        </dgm:presLayoutVars>
      </dgm:prSet>
      <dgm:spPr/>
    </dgm:pt>
    <dgm:pt modelId="{F8FB220C-3D72-BE44-AC33-DA8507290BC4}" type="pres">
      <dgm:prSet presAssocID="{229F1C0A-BB30-9843-93EE-1F6738DF5E33}" presName="parTransOne" presStyleCnt="0"/>
      <dgm:spPr/>
    </dgm:pt>
    <dgm:pt modelId="{4D0707C3-31ED-E342-AAC2-FA966FBF119F}" type="pres">
      <dgm:prSet presAssocID="{229F1C0A-BB30-9843-93EE-1F6738DF5E33}" presName="horzOne" presStyleCnt="0"/>
      <dgm:spPr/>
    </dgm:pt>
    <dgm:pt modelId="{E4F46B50-1ABA-3F4C-BACD-1A19522333BA}" type="pres">
      <dgm:prSet presAssocID="{5D27D66D-EC63-114F-AC87-B6766276A3C7}" presName="vertTwo" presStyleCnt="0"/>
      <dgm:spPr/>
    </dgm:pt>
    <dgm:pt modelId="{663F09FA-2D45-0C43-839B-812B271BB9C5}" type="pres">
      <dgm:prSet presAssocID="{5D27D66D-EC63-114F-AC87-B6766276A3C7}" presName="txTwo" presStyleLbl="node2" presStyleIdx="0" presStyleCnt="4">
        <dgm:presLayoutVars>
          <dgm:chPref val="3"/>
        </dgm:presLayoutVars>
      </dgm:prSet>
      <dgm:spPr/>
    </dgm:pt>
    <dgm:pt modelId="{4309ECAA-5A7A-FC40-8E97-CF888761252F}" type="pres">
      <dgm:prSet presAssocID="{5D27D66D-EC63-114F-AC87-B6766276A3C7}" presName="horzTwo" presStyleCnt="0"/>
      <dgm:spPr/>
    </dgm:pt>
    <dgm:pt modelId="{E0CC2282-7424-6742-B1DC-FBBFC7017D58}" type="pres">
      <dgm:prSet presAssocID="{B12409E8-4BF9-824A-ADFD-9D46420A22DA}" presName="sibSpaceTwo" presStyleCnt="0"/>
      <dgm:spPr/>
    </dgm:pt>
    <dgm:pt modelId="{B8DDE5A0-8119-5B4C-9C1D-6E0758AE15F5}" type="pres">
      <dgm:prSet presAssocID="{21E83F32-64F3-8847-BA16-CEB6E22290AF}" presName="vertTwo" presStyleCnt="0"/>
      <dgm:spPr/>
    </dgm:pt>
    <dgm:pt modelId="{3595CE65-EC7F-064B-A07D-DD986DBE86EE}" type="pres">
      <dgm:prSet presAssocID="{21E83F32-64F3-8847-BA16-CEB6E22290AF}" presName="txTwo" presStyleLbl="node2" presStyleIdx="1" presStyleCnt="4">
        <dgm:presLayoutVars>
          <dgm:chPref val="3"/>
        </dgm:presLayoutVars>
      </dgm:prSet>
      <dgm:spPr/>
    </dgm:pt>
    <dgm:pt modelId="{6188DE3D-611C-114D-8C87-1684B1E64ED8}" type="pres">
      <dgm:prSet presAssocID="{21E83F32-64F3-8847-BA16-CEB6E22290AF}" presName="horzTwo" presStyleCnt="0"/>
      <dgm:spPr/>
    </dgm:pt>
    <dgm:pt modelId="{2B915427-8A57-FB47-B66D-0D160EEBB714}" type="pres">
      <dgm:prSet presAssocID="{E89239B6-0C93-0F49-AA84-C975B0415C18}" presName="sibSpaceTwo" presStyleCnt="0"/>
      <dgm:spPr/>
    </dgm:pt>
    <dgm:pt modelId="{2315D13C-9631-3A48-8919-DE25E2F27932}" type="pres">
      <dgm:prSet presAssocID="{E8967C69-6B9F-6740-87A0-6B7B1BF98416}" presName="vertTwo" presStyleCnt="0"/>
      <dgm:spPr/>
    </dgm:pt>
    <dgm:pt modelId="{0A24CCBB-C249-8640-804E-B766E7C88632}" type="pres">
      <dgm:prSet presAssocID="{E8967C69-6B9F-6740-87A0-6B7B1BF98416}" presName="txTwo" presStyleLbl="node2" presStyleIdx="2" presStyleCnt="4">
        <dgm:presLayoutVars>
          <dgm:chPref val="3"/>
        </dgm:presLayoutVars>
      </dgm:prSet>
      <dgm:spPr/>
    </dgm:pt>
    <dgm:pt modelId="{3DE80BE9-FB4F-6B47-9E40-016C0CF20F57}" type="pres">
      <dgm:prSet presAssocID="{E8967C69-6B9F-6740-87A0-6B7B1BF98416}" presName="horzTwo" presStyleCnt="0"/>
      <dgm:spPr/>
    </dgm:pt>
    <dgm:pt modelId="{C20ED5F2-73A8-EA4A-9C96-DB3A2A693783}" type="pres">
      <dgm:prSet presAssocID="{6CBA3776-396A-EB43-8370-ED10E8388A0D}" presName="sibSpaceTwo" presStyleCnt="0"/>
      <dgm:spPr/>
    </dgm:pt>
    <dgm:pt modelId="{18C0D92E-5C42-EE4F-82C8-8F05CEC48005}" type="pres">
      <dgm:prSet presAssocID="{58539FBF-B615-2748-BBBA-AEBF662DBAA4}" presName="vertTwo" presStyleCnt="0"/>
      <dgm:spPr/>
    </dgm:pt>
    <dgm:pt modelId="{E51CB7B1-8B10-6D4D-8240-C9C2A1BEA402}" type="pres">
      <dgm:prSet presAssocID="{58539FBF-B615-2748-BBBA-AEBF662DBAA4}" presName="txTwo" presStyleLbl="node2" presStyleIdx="3" presStyleCnt="4">
        <dgm:presLayoutVars>
          <dgm:chPref val="3"/>
        </dgm:presLayoutVars>
      </dgm:prSet>
      <dgm:spPr/>
    </dgm:pt>
    <dgm:pt modelId="{50EE32D3-8F73-004E-A8E6-D1FC0690DF4B}" type="pres">
      <dgm:prSet presAssocID="{58539FBF-B615-2748-BBBA-AEBF662DBAA4}" presName="horzTwo" presStyleCnt="0"/>
      <dgm:spPr/>
    </dgm:pt>
  </dgm:ptLst>
  <dgm:cxnLst>
    <dgm:cxn modelId="{1FF1D008-85B3-6B43-9452-DCD97C490878}" type="presOf" srcId="{229F1C0A-BB30-9843-93EE-1F6738DF5E33}" destId="{BAD6AE76-E235-8C42-85D3-16E2F936BEF8}" srcOrd="0" destOrd="0" presId="urn:microsoft.com/office/officeart/2005/8/layout/hierarchy4"/>
    <dgm:cxn modelId="{0D475A11-9D0F-4248-BE85-8F206D7AF9A2}" srcId="{766DBD23-47FC-504C-B3E9-5CB69F1F51D9}" destId="{229F1C0A-BB30-9843-93EE-1F6738DF5E33}" srcOrd="0" destOrd="0" parTransId="{B67B9EB0-294F-CF4D-BCF4-9F7333AC2B5A}" sibTransId="{949F545C-9EF3-7747-A41D-7D767B2757B6}"/>
    <dgm:cxn modelId="{0D4D1440-FF60-3341-9E9C-26F8D284E5A8}" type="presOf" srcId="{E8967C69-6B9F-6740-87A0-6B7B1BF98416}" destId="{0A24CCBB-C249-8640-804E-B766E7C88632}" srcOrd="0" destOrd="0" presId="urn:microsoft.com/office/officeart/2005/8/layout/hierarchy4"/>
    <dgm:cxn modelId="{3769675E-03EC-BD48-B827-8E1A1AAF7BB2}" srcId="{229F1C0A-BB30-9843-93EE-1F6738DF5E33}" destId="{58539FBF-B615-2748-BBBA-AEBF662DBAA4}" srcOrd="3" destOrd="0" parTransId="{F66D2A3D-DB87-B142-89D8-16EB2CE360B4}" sibTransId="{87ABF836-A682-2D42-9C0E-0DB2C6D2C939}"/>
    <dgm:cxn modelId="{2A50F17B-0094-B545-AA99-B799794713E5}" type="presOf" srcId="{58539FBF-B615-2748-BBBA-AEBF662DBAA4}" destId="{E51CB7B1-8B10-6D4D-8240-C9C2A1BEA402}" srcOrd="0" destOrd="0" presId="urn:microsoft.com/office/officeart/2005/8/layout/hierarchy4"/>
    <dgm:cxn modelId="{685A7187-A81D-3942-BA68-A820F2C5B871}" type="presOf" srcId="{21E83F32-64F3-8847-BA16-CEB6E22290AF}" destId="{3595CE65-EC7F-064B-A07D-DD986DBE86EE}" srcOrd="0" destOrd="0" presId="urn:microsoft.com/office/officeart/2005/8/layout/hierarchy4"/>
    <dgm:cxn modelId="{1EE0EC9E-BCEC-A14D-9D6D-504D2A2A5752}" type="presOf" srcId="{5D27D66D-EC63-114F-AC87-B6766276A3C7}" destId="{663F09FA-2D45-0C43-839B-812B271BB9C5}" srcOrd="0" destOrd="0" presId="urn:microsoft.com/office/officeart/2005/8/layout/hierarchy4"/>
    <dgm:cxn modelId="{1AAEC8AA-F57B-B547-AE00-62512759EA5D}" srcId="{229F1C0A-BB30-9843-93EE-1F6738DF5E33}" destId="{5D27D66D-EC63-114F-AC87-B6766276A3C7}" srcOrd="0" destOrd="0" parTransId="{6245EA5D-61D0-B34F-8102-DBE0ED66EF13}" sibTransId="{B12409E8-4BF9-824A-ADFD-9D46420A22DA}"/>
    <dgm:cxn modelId="{31D1FEC6-5CAE-3E46-951C-0FE5639099F0}" type="presOf" srcId="{766DBD23-47FC-504C-B3E9-5CB69F1F51D9}" destId="{77DCF8BB-3131-F246-905C-94E30E50BE4D}" srcOrd="0" destOrd="0" presId="urn:microsoft.com/office/officeart/2005/8/layout/hierarchy4"/>
    <dgm:cxn modelId="{DFC578DA-6345-F443-B016-C93285FC9FAA}" srcId="{229F1C0A-BB30-9843-93EE-1F6738DF5E33}" destId="{E8967C69-6B9F-6740-87A0-6B7B1BF98416}" srcOrd="2" destOrd="0" parTransId="{21CB70D3-9BCC-774F-BA4C-5124BFD1754B}" sibTransId="{6CBA3776-396A-EB43-8370-ED10E8388A0D}"/>
    <dgm:cxn modelId="{56C05FFE-8E55-4046-B69B-9D2317C4E928}" srcId="{229F1C0A-BB30-9843-93EE-1F6738DF5E33}" destId="{21E83F32-64F3-8847-BA16-CEB6E22290AF}" srcOrd="1" destOrd="0" parTransId="{934266BC-5708-3340-8327-E8E741470989}" sibTransId="{E89239B6-0C93-0F49-AA84-C975B0415C18}"/>
    <dgm:cxn modelId="{3C4B3D22-0FA3-B348-94C3-5B1B14988026}" type="presParOf" srcId="{77DCF8BB-3131-F246-905C-94E30E50BE4D}" destId="{EEC77A42-9CD1-C147-B969-5F87481E0015}" srcOrd="0" destOrd="0" presId="urn:microsoft.com/office/officeart/2005/8/layout/hierarchy4"/>
    <dgm:cxn modelId="{4C0BE8AD-AF04-7A41-AA38-839F89985298}" type="presParOf" srcId="{EEC77A42-9CD1-C147-B969-5F87481E0015}" destId="{BAD6AE76-E235-8C42-85D3-16E2F936BEF8}" srcOrd="0" destOrd="0" presId="urn:microsoft.com/office/officeart/2005/8/layout/hierarchy4"/>
    <dgm:cxn modelId="{F78123B5-DC0A-9445-AE25-0B58A5C6ADA2}" type="presParOf" srcId="{EEC77A42-9CD1-C147-B969-5F87481E0015}" destId="{F8FB220C-3D72-BE44-AC33-DA8507290BC4}" srcOrd="1" destOrd="0" presId="urn:microsoft.com/office/officeart/2005/8/layout/hierarchy4"/>
    <dgm:cxn modelId="{3C41ABFE-1170-8045-90AE-B1B9CB82B889}" type="presParOf" srcId="{EEC77A42-9CD1-C147-B969-5F87481E0015}" destId="{4D0707C3-31ED-E342-AAC2-FA966FBF119F}" srcOrd="2" destOrd="0" presId="urn:microsoft.com/office/officeart/2005/8/layout/hierarchy4"/>
    <dgm:cxn modelId="{0800B9FA-B10C-4547-AAA7-ED06E9BF4488}" type="presParOf" srcId="{4D0707C3-31ED-E342-AAC2-FA966FBF119F}" destId="{E4F46B50-1ABA-3F4C-BACD-1A19522333BA}" srcOrd="0" destOrd="0" presId="urn:microsoft.com/office/officeart/2005/8/layout/hierarchy4"/>
    <dgm:cxn modelId="{CFB7D3A5-170A-4E4D-8E17-AC77D7D340F7}" type="presParOf" srcId="{E4F46B50-1ABA-3F4C-BACD-1A19522333BA}" destId="{663F09FA-2D45-0C43-839B-812B271BB9C5}" srcOrd="0" destOrd="0" presId="urn:microsoft.com/office/officeart/2005/8/layout/hierarchy4"/>
    <dgm:cxn modelId="{093D2DB7-21B5-F646-A3EE-0E4EC84B2A25}" type="presParOf" srcId="{E4F46B50-1ABA-3F4C-BACD-1A19522333BA}" destId="{4309ECAA-5A7A-FC40-8E97-CF888761252F}" srcOrd="1" destOrd="0" presId="urn:microsoft.com/office/officeart/2005/8/layout/hierarchy4"/>
    <dgm:cxn modelId="{F8365859-A539-7F45-A065-07845CE957D5}" type="presParOf" srcId="{4D0707C3-31ED-E342-AAC2-FA966FBF119F}" destId="{E0CC2282-7424-6742-B1DC-FBBFC7017D58}" srcOrd="1" destOrd="0" presId="urn:microsoft.com/office/officeart/2005/8/layout/hierarchy4"/>
    <dgm:cxn modelId="{15CCE5F1-221E-4244-BA7B-EF1D254296F7}" type="presParOf" srcId="{4D0707C3-31ED-E342-AAC2-FA966FBF119F}" destId="{B8DDE5A0-8119-5B4C-9C1D-6E0758AE15F5}" srcOrd="2" destOrd="0" presId="urn:microsoft.com/office/officeart/2005/8/layout/hierarchy4"/>
    <dgm:cxn modelId="{800A97EC-42C6-D741-9DB3-F00DA64ED23E}" type="presParOf" srcId="{B8DDE5A0-8119-5B4C-9C1D-6E0758AE15F5}" destId="{3595CE65-EC7F-064B-A07D-DD986DBE86EE}" srcOrd="0" destOrd="0" presId="urn:microsoft.com/office/officeart/2005/8/layout/hierarchy4"/>
    <dgm:cxn modelId="{92D736AC-B064-0640-B36D-34ADEE769136}" type="presParOf" srcId="{B8DDE5A0-8119-5B4C-9C1D-6E0758AE15F5}" destId="{6188DE3D-611C-114D-8C87-1684B1E64ED8}" srcOrd="1" destOrd="0" presId="urn:microsoft.com/office/officeart/2005/8/layout/hierarchy4"/>
    <dgm:cxn modelId="{2341D88D-F04D-604C-AE53-88C0743C03BC}" type="presParOf" srcId="{4D0707C3-31ED-E342-AAC2-FA966FBF119F}" destId="{2B915427-8A57-FB47-B66D-0D160EEBB714}" srcOrd="3" destOrd="0" presId="urn:microsoft.com/office/officeart/2005/8/layout/hierarchy4"/>
    <dgm:cxn modelId="{AD387C3C-1AD1-BB43-9665-29402E50A0B0}" type="presParOf" srcId="{4D0707C3-31ED-E342-AAC2-FA966FBF119F}" destId="{2315D13C-9631-3A48-8919-DE25E2F27932}" srcOrd="4" destOrd="0" presId="urn:microsoft.com/office/officeart/2005/8/layout/hierarchy4"/>
    <dgm:cxn modelId="{EB5F26BE-8D7A-024E-994D-2DB257DEA4F1}" type="presParOf" srcId="{2315D13C-9631-3A48-8919-DE25E2F27932}" destId="{0A24CCBB-C249-8640-804E-B766E7C88632}" srcOrd="0" destOrd="0" presId="urn:microsoft.com/office/officeart/2005/8/layout/hierarchy4"/>
    <dgm:cxn modelId="{C5D27959-FA21-134D-AC06-EF6F84D9D280}" type="presParOf" srcId="{2315D13C-9631-3A48-8919-DE25E2F27932}" destId="{3DE80BE9-FB4F-6B47-9E40-016C0CF20F57}" srcOrd="1" destOrd="0" presId="urn:microsoft.com/office/officeart/2005/8/layout/hierarchy4"/>
    <dgm:cxn modelId="{7858EBA6-D80C-934D-B4B2-1A8A995B780F}" type="presParOf" srcId="{4D0707C3-31ED-E342-AAC2-FA966FBF119F}" destId="{C20ED5F2-73A8-EA4A-9C96-DB3A2A693783}" srcOrd="5" destOrd="0" presId="urn:microsoft.com/office/officeart/2005/8/layout/hierarchy4"/>
    <dgm:cxn modelId="{2E236800-CAF8-5F42-88A2-B646D07C16F9}" type="presParOf" srcId="{4D0707C3-31ED-E342-AAC2-FA966FBF119F}" destId="{18C0D92E-5C42-EE4F-82C8-8F05CEC48005}" srcOrd="6" destOrd="0" presId="urn:microsoft.com/office/officeart/2005/8/layout/hierarchy4"/>
    <dgm:cxn modelId="{8EEBBF56-8567-7344-B114-E3F552644645}" type="presParOf" srcId="{18C0D92E-5C42-EE4F-82C8-8F05CEC48005}" destId="{E51CB7B1-8B10-6D4D-8240-C9C2A1BEA402}" srcOrd="0" destOrd="0" presId="urn:microsoft.com/office/officeart/2005/8/layout/hierarchy4"/>
    <dgm:cxn modelId="{78E5C282-36CE-7A4E-A196-EF05E14C7DEB}" type="presParOf" srcId="{18C0D92E-5C42-EE4F-82C8-8F05CEC48005}" destId="{50EE32D3-8F73-004E-A8E6-D1FC0690DF4B}" srcOrd="1" destOrd="0" presId="urn:microsoft.com/office/officeart/2005/8/layout/hierarchy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139B28B7-98AE-2442-8242-E675E9F54483}" type="doc">
      <dgm:prSet loTypeId="urn:microsoft.com/office/officeart/2005/8/layout/list1" loCatId="list" qsTypeId="urn:microsoft.com/office/officeart/2005/8/quickstyle/simple2" qsCatId="simple" csTypeId="urn:microsoft.com/office/officeart/2005/8/colors/colorful5" csCatId="colorful" phldr="1"/>
      <dgm:spPr/>
      <dgm:t>
        <a:bodyPr/>
        <a:lstStyle/>
        <a:p>
          <a:endParaRPr lang="en-US"/>
        </a:p>
      </dgm:t>
    </dgm:pt>
    <dgm:pt modelId="{88926E0B-BFF6-E944-B1DF-44240C496CA1}">
      <dgm:prSet custT="1"/>
      <dgm:spPr/>
      <dgm:t>
        <a:bodyPr/>
        <a:lstStyle/>
        <a:p>
          <a:r>
            <a:rPr lang="en-US" sz="2800" b="0" i="0">
              <a:latin typeface="Hind Vadodara" panose="020B0604020202020204" charset="0"/>
              <a:cs typeface="Hind Vadodara" panose="020B0604020202020204" charset="0"/>
            </a:rPr>
            <a:t>Coaches’</a:t>
          </a:r>
          <a:r>
            <a:rPr lang="en-US" sz="2800">
              <a:latin typeface="Hind Vadodara" panose="020B0604020202020204" charset="0"/>
              <a:cs typeface="Hind Vadodara" panose="020B0604020202020204" charset="0"/>
            </a:rPr>
            <a:t> T</a:t>
          </a:r>
          <a:r>
            <a:rPr lang="en-US" sz="2800" b="0" i="0">
              <a:latin typeface="Hind Vadodara" panose="020B0604020202020204" charset="0"/>
              <a:cs typeface="Hind Vadodara" panose="020B0604020202020204" charset="0"/>
            </a:rPr>
            <a:t>asks:</a:t>
          </a:r>
          <a:endParaRPr lang="en-US" sz="2800">
            <a:latin typeface="Hind Vadodara" panose="020B0604020202020204" charset="0"/>
            <a:cs typeface="Hind Vadodara" panose="020B0604020202020204" charset="0"/>
          </a:endParaRPr>
        </a:p>
      </dgm:t>
    </dgm:pt>
    <dgm:pt modelId="{53B66600-AFAC-9844-8FF3-FF95E01497A1}" type="parTrans" cxnId="{CF70A1AD-5B90-CC41-AC82-8AF355283DE9}">
      <dgm:prSet/>
      <dgm:spPr/>
      <dgm:t>
        <a:bodyPr/>
        <a:lstStyle/>
        <a:p>
          <a:endParaRPr lang="en-US" sz="2400">
            <a:latin typeface="Hind Vadodara" panose="020B0604020202020204" charset="0"/>
            <a:cs typeface="Hind Vadodara" panose="020B0604020202020204" charset="0"/>
          </a:endParaRPr>
        </a:p>
      </dgm:t>
    </dgm:pt>
    <dgm:pt modelId="{FAC168E4-A658-DD48-B776-1AB6580C5053}" type="sibTrans" cxnId="{CF70A1AD-5B90-CC41-AC82-8AF355283DE9}">
      <dgm:prSet/>
      <dgm:spPr/>
      <dgm:t>
        <a:bodyPr/>
        <a:lstStyle/>
        <a:p>
          <a:endParaRPr lang="en-US" sz="2400">
            <a:latin typeface="Hind Vadodara" panose="020B0604020202020204" charset="0"/>
            <a:cs typeface="Hind Vadodara" panose="020B0604020202020204" charset="0"/>
          </a:endParaRPr>
        </a:p>
      </dgm:t>
    </dgm:pt>
    <dgm:pt modelId="{9E770DC0-ADC3-6F49-9603-390041B9028C}">
      <dgm:prSet custT="1"/>
      <dgm:spPr/>
      <dgm:t>
        <a:bodyPr/>
        <a:lstStyle/>
        <a:p>
          <a:pPr rtl="0"/>
          <a:r>
            <a:rPr lang="en-US" sz="2400" b="0" i="0" dirty="0">
              <a:latin typeface="Hind Vadodara" panose="020B0604020202020204" charset="0"/>
              <a:cs typeface="Hind Vadodara" panose="020B0604020202020204" charset="0"/>
            </a:rPr>
            <a:t>Support your team with developing a schoolwide acknowledgement system</a:t>
          </a:r>
        </a:p>
      </dgm:t>
    </dgm:pt>
    <dgm:pt modelId="{DF559CD0-5B01-D54A-8E06-F10310F9A6A6}" type="parTrans" cxnId="{5B5B1C97-4D72-364B-9991-95AC217DC39E}">
      <dgm:prSet/>
      <dgm:spPr/>
      <dgm:t>
        <a:bodyPr/>
        <a:lstStyle/>
        <a:p>
          <a:endParaRPr lang="en-US" sz="2400">
            <a:latin typeface="Hind Vadodara" panose="020B0604020202020204" charset="0"/>
            <a:cs typeface="Hind Vadodara" panose="020B0604020202020204" charset="0"/>
          </a:endParaRPr>
        </a:p>
      </dgm:t>
    </dgm:pt>
    <dgm:pt modelId="{2AE7D53E-5748-B340-A3B2-69C78DDF3C05}" type="sibTrans" cxnId="{5B5B1C97-4D72-364B-9991-95AC217DC39E}">
      <dgm:prSet/>
      <dgm:spPr/>
      <dgm:t>
        <a:bodyPr/>
        <a:lstStyle/>
        <a:p>
          <a:endParaRPr lang="en-US" sz="2400">
            <a:latin typeface="Hind Vadodara" panose="020B0604020202020204" charset="0"/>
            <a:cs typeface="Hind Vadodara" panose="020B0604020202020204" charset="0"/>
          </a:endParaRPr>
        </a:p>
      </dgm:t>
    </dgm:pt>
    <dgm:pt modelId="{76937503-7550-41B3-8D88-C860E600B4A5}">
      <dgm:prSet phldr="0" custT="1"/>
      <dgm:spPr/>
      <dgm:t>
        <a:bodyPr/>
        <a:lstStyle/>
        <a:p>
          <a:r>
            <a:rPr lang="en-US" sz="2800" b="0" i="0">
              <a:latin typeface="Hind Vadodara" panose="020B0604020202020204" charset="0"/>
              <a:cs typeface="Hind Vadodara" panose="020B0604020202020204" charset="0"/>
            </a:rPr>
            <a:t>Presentation Content:</a:t>
          </a:r>
          <a:endParaRPr lang="en-US" sz="2800" b="0" i="0" u="none" strike="noStrike" cap="none" baseline="0" noProof="0">
            <a:solidFill>
              <a:srgbClr val="010000"/>
            </a:solidFill>
            <a:latin typeface="Hind Vadodara" panose="020B0604020202020204" charset="0"/>
            <a:cs typeface="Hind Vadodara" panose="020B0604020202020204" charset="0"/>
          </a:endParaRPr>
        </a:p>
      </dgm:t>
    </dgm:pt>
    <dgm:pt modelId="{CB879ED8-C3F0-4B59-B2E3-178A8DD63439}" type="parTrans" cxnId="{CFA36605-B483-445C-89DB-7C5A5F0F44E2}">
      <dgm:prSet/>
      <dgm:spPr/>
      <dgm:t>
        <a:bodyPr/>
        <a:lstStyle/>
        <a:p>
          <a:endParaRPr lang="en-US" sz="2400">
            <a:latin typeface="Hind Vadodara" panose="020B0604020202020204" charset="0"/>
            <a:cs typeface="Hind Vadodara" panose="020B0604020202020204" charset="0"/>
          </a:endParaRPr>
        </a:p>
      </dgm:t>
    </dgm:pt>
    <dgm:pt modelId="{D7118AEF-A539-46B0-983D-619275A2AEA0}" type="sibTrans" cxnId="{CFA36605-B483-445C-89DB-7C5A5F0F44E2}">
      <dgm:prSet/>
      <dgm:spPr/>
      <dgm:t>
        <a:bodyPr/>
        <a:lstStyle/>
        <a:p>
          <a:endParaRPr lang="en-US" sz="2400">
            <a:latin typeface="Hind Vadodara" panose="020B0604020202020204" charset="0"/>
            <a:cs typeface="Hind Vadodara" panose="020B0604020202020204" charset="0"/>
          </a:endParaRPr>
        </a:p>
      </dgm:t>
    </dgm:pt>
    <dgm:pt modelId="{B233C6D1-31FC-9E44-988B-1DE61F134A43}">
      <dgm:prSet phldr="0" custT="1"/>
      <dgm:spPr/>
      <dgm:t>
        <a:bodyPr/>
        <a:lstStyle/>
        <a:p>
          <a:pPr rtl="0"/>
          <a:r>
            <a:rPr lang="en-US" sz="2400" b="0" i="0" dirty="0">
              <a:latin typeface="Hind Vadodara" panose="020B0604020202020204" charset="0"/>
              <a:cs typeface="Hind Vadodara" panose="020B0604020202020204" charset="0"/>
            </a:rPr>
            <a:t>Schoolwide Acknowledgement Systems Check-in</a:t>
          </a:r>
        </a:p>
      </dgm:t>
    </dgm:pt>
    <dgm:pt modelId="{4BC0583A-A1D4-334D-972A-15CA92DF2D40}" type="parTrans" cxnId="{C2D2098D-49B3-A04D-9FB3-0FED3991A0DF}">
      <dgm:prSet/>
      <dgm:spPr/>
      <dgm:t>
        <a:bodyPr/>
        <a:lstStyle/>
        <a:p>
          <a:endParaRPr lang="en-US" sz="2400"/>
        </a:p>
      </dgm:t>
    </dgm:pt>
    <dgm:pt modelId="{4073BC8B-074F-8B4F-BF43-A44AC4433C6A}" type="sibTrans" cxnId="{C2D2098D-49B3-A04D-9FB3-0FED3991A0DF}">
      <dgm:prSet/>
      <dgm:spPr/>
      <dgm:t>
        <a:bodyPr/>
        <a:lstStyle/>
        <a:p>
          <a:endParaRPr lang="en-US" sz="2400"/>
        </a:p>
      </dgm:t>
    </dgm:pt>
    <dgm:pt modelId="{B0B45B83-DCDA-47F7-BC84-6360593FAA56}">
      <dgm:prSet phldr="0" custT="1"/>
      <dgm:spPr/>
      <dgm:t>
        <a:bodyPr/>
        <a:lstStyle/>
        <a:p>
          <a:r>
            <a:rPr lang="en-US" sz="2400" b="0" i="0" dirty="0">
              <a:latin typeface="Hind Vadodara" panose="020B0604020202020204" charset="0"/>
              <a:cs typeface="Hind Vadodara" panose="020B0604020202020204" charset="0"/>
            </a:rPr>
            <a:t>Obtaining Feedback from Students, Staff, &amp; Families</a:t>
          </a:r>
        </a:p>
      </dgm:t>
    </dgm:pt>
    <dgm:pt modelId="{597467B4-23D1-4A02-9E45-ABF9101AB677}" type="parTrans" cxnId="{8386396A-B9C7-4C32-AC01-4314F94C2B4C}">
      <dgm:prSet/>
      <dgm:spPr/>
      <dgm:t>
        <a:bodyPr/>
        <a:lstStyle/>
        <a:p>
          <a:endParaRPr lang="en-US"/>
        </a:p>
      </dgm:t>
    </dgm:pt>
    <dgm:pt modelId="{631863EC-358B-4C17-BB8E-E347875069F0}" type="sibTrans" cxnId="{8386396A-B9C7-4C32-AC01-4314F94C2B4C}">
      <dgm:prSet/>
      <dgm:spPr/>
      <dgm:t>
        <a:bodyPr/>
        <a:lstStyle/>
        <a:p>
          <a:endParaRPr lang="en-US"/>
        </a:p>
      </dgm:t>
    </dgm:pt>
    <dgm:pt modelId="{6C478ACB-8A46-490F-99BA-9087A9B85A3A}">
      <dgm:prSet custT="1"/>
      <dgm:spPr/>
      <dgm:t>
        <a:bodyPr/>
        <a:lstStyle/>
        <a:p>
          <a:r>
            <a:rPr lang="en-US" sz="2400" b="0" i="0" dirty="0">
              <a:latin typeface="Hind Vadodara" panose="020B0604020202020204" charset="0"/>
              <a:cs typeface="Hind Vadodara" panose="020B0604020202020204" charset="0"/>
            </a:rPr>
            <a:t>Action Plan for getting feedback from Students, Staff and Families</a:t>
          </a:r>
        </a:p>
      </dgm:t>
    </dgm:pt>
    <dgm:pt modelId="{8C38727D-8C8B-41E9-8E76-9C16E82ABD17}" type="parTrans" cxnId="{28E3BDA2-357C-40FC-815D-64AF9D735D62}">
      <dgm:prSet/>
      <dgm:spPr/>
      <dgm:t>
        <a:bodyPr/>
        <a:lstStyle/>
        <a:p>
          <a:endParaRPr lang="en-US"/>
        </a:p>
      </dgm:t>
    </dgm:pt>
    <dgm:pt modelId="{A14F7E00-5FF7-47C4-B178-6CFDD731FEDC}" type="sibTrans" cxnId="{28E3BDA2-357C-40FC-815D-64AF9D735D62}">
      <dgm:prSet/>
      <dgm:spPr/>
      <dgm:t>
        <a:bodyPr/>
        <a:lstStyle/>
        <a:p>
          <a:endParaRPr lang="en-US"/>
        </a:p>
      </dgm:t>
    </dgm:pt>
    <dgm:pt modelId="{47033CCE-7A9B-4239-A945-9EE425F9D24A}">
      <dgm:prSet phldr="0" custT="1"/>
      <dgm:spPr/>
      <dgm:t>
        <a:bodyPr/>
        <a:lstStyle/>
        <a:p>
          <a:r>
            <a:rPr lang="en-US" sz="2400" b="0" i="0" dirty="0">
              <a:latin typeface="Hind Vadodara" panose="020B0604020202020204" charset="0"/>
              <a:cs typeface="Hind Vadodara" panose="020B0604020202020204" charset="0"/>
            </a:rPr>
            <a:t>PREVIEW: Response System</a:t>
          </a:r>
        </a:p>
      </dgm:t>
    </dgm:pt>
    <dgm:pt modelId="{E14CD2B0-9122-46C1-9156-7692CEF7810D}" type="parTrans" cxnId="{F9221806-1226-4255-987D-55DAB3E76547}">
      <dgm:prSet/>
      <dgm:spPr/>
    </dgm:pt>
    <dgm:pt modelId="{FF0384C8-546F-45FF-9658-5A800778C302}" type="sibTrans" cxnId="{F9221806-1226-4255-987D-55DAB3E76547}">
      <dgm:prSet/>
      <dgm:spPr/>
    </dgm:pt>
    <dgm:pt modelId="{107712AD-F0E7-8045-90F3-AA033147F7E7}" type="pres">
      <dgm:prSet presAssocID="{139B28B7-98AE-2442-8242-E675E9F54483}" presName="linear" presStyleCnt="0">
        <dgm:presLayoutVars>
          <dgm:dir/>
          <dgm:animLvl val="lvl"/>
          <dgm:resizeHandles val="exact"/>
        </dgm:presLayoutVars>
      </dgm:prSet>
      <dgm:spPr/>
    </dgm:pt>
    <dgm:pt modelId="{99F85151-3D39-4456-9783-D2B61E40612E}" type="pres">
      <dgm:prSet presAssocID="{76937503-7550-41B3-8D88-C860E600B4A5}" presName="parentLin" presStyleCnt="0"/>
      <dgm:spPr/>
    </dgm:pt>
    <dgm:pt modelId="{3E253364-FB35-42F8-9CB7-634D0DF472D6}" type="pres">
      <dgm:prSet presAssocID="{76937503-7550-41B3-8D88-C860E600B4A5}" presName="parentLeftMargin" presStyleLbl="node1" presStyleIdx="0" presStyleCnt="2"/>
      <dgm:spPr/>
    </dgm:pt>
    <dgm:pt modelId="{24EE546A-203E-45A1-AB96-5A4CB77AC5EC}" type="pres">
      <dgm:prSet presAssocID="{76937503-7550-41B3-8D88-C860E600B4A5}" presName="parentText" presStyleLbl="node1" presStyleIdx="0" presStyleCnt="2">
        <dgm:presLayoutVars>
          <dgm:chMax val="0"/>
          <dgm:bulletEnabled val="1"/>
        </dgm:presLayoutVars>
      </dgm:prSet>
      <dgm:spPr/>
    </dgm:pt>
    <dgm:pt modelId="{1DD4E0C0-9F60-4F65-BB07-79CA80226C0A}" type="pres">
      <dgm:prSet presAssocID="{76937503-7550-41B3-8D88-C860E600B4A5}" presName="negativeSpace" presStyleCnt="0"/>
      <dgm:spPr/>
    </dgm:pt>
    <dgm:pt modelId="{CDAAD9AB-76BA-4F20-9C80-4020D86AF54F}" type="pres">
      <dgm:prSet presAssocID="{76937503-7550-41B3-8D88-C860E600B4A5}" presName="childText" presStyleLbl="conFgAcc1" presStyleIdx="0" presStyleCnt="2" custScaleY="85415">
        <dgm:presLayoutVars>
          <dgm:bulletEnabled val="1"/>
        </dgm:presLayoutVars>
      </dgm:prSet>
      <dgm:spPr>
        <a:prstGeom prst="roundRect">
          <a:avLst/>
        </a:prstGeom>
      </dgm:spPr>
    </dgm:pt>
    <dgm:pt modelId="{5E61BAE6-473E-4263-8FBF-76A396FC3E1D}" type="pres">
      <dgm:prSet presAssocID="{D7118AEF-A539-46B0-983D-619275A2AEA0}" presName="spaceBetweenRectangles" presStyleCnt="0"/>
      <dgm:spPr/>
    </dgm:pt>
    <dgm:pt modelId="{EFD0C82B-9526-4A75-BFD7-201196E11AEE}" type="pres">
      <dgm:prSet presAssocID="{88926E0B-BFF6-E944-B1DF-44240C496CA1}" presName="parentLin" presStyleCnt="0"/>
      <dgm:spPr/>
    </dgm:pt>
    <dgm:pt modelId="{1B39FE62-9822-43D6-A8AA-85DD7F2BE897}" type="pres">
      <dgm:prSet presAssocID="{88926E0B-BFF6-E944-B1DF-44240C496CA1}" presName="parentLeftMargin" presStyleLbl="node1" presStyleIdx="0" presStyleCnt="2"/>
      <dgm:spPr/>
    </dgm:pt>
    <dgm:pt modelId="{3EE32B02-DB9E-4A32-B892-2B06787A9E31}" type="pres">
      <dgm:prSet presAssocID="{88926E0B-BFF6-E944-B1DF-44240C496CA1}" presName="parentText" presStyleLbl="node1" presStyleIdx="1" presStyleCnt="2">
        <dgm:presLayoutVars>
          <dgm:chMax val="0"/>
          <dgm:bulletEnabled val="1"/>
        </dgm:presLayoutVars>
      </dgm:prSet>
      <dgm:spPr/>
    </dgm:pt>
    <dgm:pt modelId="{52BC94D6-D06B-4B50-878A-29EB19C8CE02}" type="pres">
      <dgm:prSet presAssocID="{88926E0B-BFF6-E944-B1DF-44240C496CA1}" presName="negativeSpace" presStyleCnt="0"/>
      <dgm:spPr/>
    </dgm:pt>
    <dgm:pt modelId="{183C8042-F222-4C5B-948A-CA63CABAB28E}" type="pres">
      <dgm:prSet presAssocID="{88926E0B-BFF6-E944-B1DF-44240C496CA1}" presName="childText" presStyleLbl="conFgAcc1" presStyleIdx="1" presStyleCnt="2" custScaleY="92619">
        <dgm:presLayoutVars>
          <dgm:bulletEnabled val="1"/>
        </dgm:presLayoutVars>
      </dgm:prSet>
      <dgm:spPr>
        <a:prstGeom prst="roundRect">
          <a:avLst/>
        </a:prstGeom>
      </dgm:spPr>
    </dgm:pt>
  </dgm:ptLst>
  <dgm:cxnLst>
    <dgm:cxn modelId="{CFA36605-B483-445C-89DB-7C5A5F0F44E2}" srcId="{139B28B7-98AE-2442-8242-E675E9F54483}" destId="{76937503-7550-41B3-8D88-C860E600B4A5}" srcOrd="0" destOrd="0" parTransId="{CB879ED8-C3F0-4B59-B2E3-178A8DD63439}" sibTransId="{D7118AEF-A539-46B0-983D-619275A2AEA0}"/>
    <dgm:cxn modelId="{F9221806-1226-4255-987D-55DAB3E76547}" srcId="{76937503-7550-41B3-8D88-C860E600B4A5}" destId="{47033CCE-7A9B-4239-A945-9EE425F9D24A}" srcOrd="2" destOrd="0" parTransId="{E14CD2B0-9122-46C1-9156-7692CEF7810D}" sibTransId="{FF0384C8-546F-45FF-9658-5A800778C302}"/>
    <dgm:cxn modelId="{72510225-3694-48B6-8F95-7F8B4A424F3B}" type="presOf" srcId="{B0B45B83-DCDA-47F7-BC84-6360593FAA56}" destId="{CDAAD9AB-76BA-4F20-9C80-4020D86AF54F}" srcOrd="0" destOrd="1" presId="urn:microsoft.com/office/officeart/2005/8/layout/list1"/>
    <dgm:cxn modelId="{8386396A-B9C7-4C32-AC01-4314F94C2B4C}" srcId="{76937503-7550-41B3-8D88-C860E600B4A5}" destId="{B0B45B83-DCDA-47F7-BC84-6360593FAA56}" srcOrd="1" destOrd="0" parTransId="{597467B4-23D1-4A02-9E45-ABF9101AB677}" sibTransId="{631863EC-358B-4C17-BB8E-E347875069F0}"/>
    <dgm:cxn modelId="{09970252-8FAC-4220-B3D6-2253984884D2}" type="presOf" srcId="{88926E0B-BFF6-E944-B1DF-44240C496CA1}" destId="{1B39FE62-9822-43D6-A8AA-85DD7F2BE897}" srcOrd="0" destOrd="0" presId="urn:microsoft.com/office/officeart/2005/8/layout/list1"/>
    <dgm:cxn modelId="{3507DC74-BB1A-3747-A4EB-3A2F2AFF0C2A}" type="presOf" srcId="{139B28B7-98AE-2442-8242-E675E9F54483}" destId="{107712AD-F0E7-8045-90F3-AA033147F7E7}" srcOrd="0" destOrd="0" presId="urn:microsoft.com/office/officeart/2005/8/layout/list1"/>
    <dgm:cxn modelId="{A19D3384-1FB8-426F-B3B0-A07E9D6C5765}" type="presOf" srcId="{9E770DC0-ADC3-6F49-9603-390041B9028C}" destId="{183C8042-F222-4C5B-948A-CA63CABAB28E}" srcOrd="0" destOrd="0" presId="urn:microsoft.com/office/officeart/2005/8/layout/list1"/>
    <dgm:cxn modelId="{38B9FF85-1069-4368-B84D-B2B6C8B44D3B}" type="presOf" srcId="{6C478ACB-8A46-490F-99BA-9087A9B85A3A}" destId="{183C8042-F222-4C5B-948A-CA63CABAB28E}" srcOrd="0" destOrd="1" presId="urn:microsoft.com/office/officeart/2005/8/layout/list1"/>
    <dgm:cxn modelId="{C2D2098D-49B3-A04D-9FB3-0FED3991A0DF}" srcId="{76937503-7550-41B3-8D88-C860E600B4A5}" destId="{B233C6D1-31FC-9E44-988B-1DE61F134A43}" srcOrd="0" destOrd="0" parTransId="{4BC0583A-A1D4-334D-972A-15CA92DF2D40}" sibTransId="{4073BC8B-074F-8B4F-BF43-A44AC4433C6A}"/>
    <dgm:cxn modelId="{5B5B1C97-4D72-364B-9991-95AC217DC39E}" srcId="{88926E0B-BFF6-E944-B1DF-44240C496CA1}" destId="{9E770DC0-ADC3-6F49-9603-390041B9028C}" srcOrd="0" destOrd="0" parTransId="{DF559CD0-5B01-D54A-8E06-F10310F9A6A6}" sibTransId="{2AE7D53E-5748-B340-A3B2-69C78DDF3C05}"/>
    <dgm:cxn modelId="{687A6B97-011F-4FE3-B128-C9F3FB758E76}" type="presOf" srcId="{88926E0B-BFF6-E944-B1DF-44240C496CA1}" destId="{3EE32B02-DB9E-4A32-B892-2B06787A9E31}" srcOrd="1" destOrd="0" presId="urn:microsoft.com/office/officeart/2005/8/layout/list1"/>
    <dgm:cxn modelId="{28E3BDA2-357C-40FC-815D-64AF9D735D62}" srcId="{88926E0B-BFF6-E944-B1DF-44240C496CA1}" destId="{6C478ACB-8A46-490F-99BA-9087A9B85A3A}" srcOrd="1" destOrd="0" parTransId="{8C38727D-8C8B-41E9-8E76-9C16E82ABD17}" sibTransId="{A14F7E00-5FF7-47C4-B178-6CFDD731FEDC}"/>
    <dgm:cxn modelId="{CF70A1AD-5B90-CC41-AC82-8AF355283DE9}" srcId="{139B28B7-98AE-2442-8242-E675E9F54483}" destId="{88926E0B-BFF6-E944-B1DF-44240C496CA1}" srcOrd="1" destOrd="0" parTransId="{53B66600-AFAC-9844-8FF3-FF95E01497A1}" sibTransId="{FAC168E4-A658-DD48-B776-1AB6580C5053}"/>
    <dgm:cxn modelId="{3DAFC5DD-8784-4E7E-9AB6-92575DD074D0}" type="presOf" srcId="{76937503-7550-41B3-8D88-C860E600B4A5}" destId="{24EE546A-203E-45A1-AB96-5A4CB77AC5EC}" srcOrd="1" destOrd="0" presId="urn:microsoft.com/office/officeart/2005/8/layout/list1"/>
    <dgm:cxn modelId="{33CD98EB-F6A1-4C0D-BD10-D38AF255E48A}" type="presOf" srcId="{76937503-7550-41B3-8D88-C860E600B4A5}" destId="{3E253364-FB35-42F8-9CB7-634D0DF472D6}" srcOrd="0" destOrd="0" presId="urn:microsoft.com/office/officeart/2005/8/layout/list1"/>
    <dgm:cxn modelId="{C83C38F1-AF1D-432B-A72A-D38607207031}" type="presOf" srcId="{47033CCE-7A9B-4239-A945-9EE425F9D24A}" destId="{CDAAD9AB-76BA-4F20-9C80-4020D86AF54F}" srcOrd="0" destOrd="2" presId="urn:microsoft.com/office/officeart/2005/8/layout/list1"/>
    <dgm:cxn modelId="{1268A2F3-F72A-7E4D-937F-8052ED56FBA7}" type="presOf" srcId="{B233C6D1-31FC-9E44-988B-1DE61F134A43}" destId="{CDAAD9AB-76BA-4F20-9C80-4020D86AF54F}" srcOrd="0" destOrd="0" presId="urn:microsoft.com/office/officeart/2005/8/layout/list1"/>
    <dgm:cxn modelId="{B0154977-EA9F-4E90-8497-1303E17D5532}" type="presParOf" srcId="{107712AD-F0E7-8045-90F3-AA033147F7E7}" destId="{99F85151-3D39-4456-9783-D2B61E40612E}" srcOrd="0" destOrd="0" presId="urn:microsoft.com/office/officeart/2005/8/layout/list1"/>
    <dgm:cxn modelId="{104295A2-4928-44CE-A4C2-A0CF2F195DA8}" type="presParOf" srcId="{99F85151-3D39-4456-9783-D2B61E40612E}" destId="{3E253364-FB35-42F8-9CB7-634D0DF472D6}" srcOrd="0" destOrd="0" presId="urn:microsoft.com/office/officeart/2005/8/layout/list1"/>
    <dgm:cxn modelId="{B565CEE0-F9FC-490F-8AF4-2D11E1AC49FC}" type="presParOf" srcId="{99F85151-3D39-4456-9783-D2B61E40612E}" destId="{24EE546A-203E-45A1-AB96-5A4CB77AC5EC}" srcOrd="1" destOrd="0" presId="urn:microsoft.com/office/officeart/2005/8/layout/list1"/>
    <dgm:cxn modelId="{50FD4F57-4B93-4870-A15A-BA2D5B557CF1}" type="presParOf" srcId="{107712AD-F0E7-8045-90F3-AA033147F7E7}" destId="{1DD4E0C0-9F60-4F65-BB07-79CA80226C0A}" srcOrd="1" destOrd="0" presId="urn:microsoft.com/office/officeart/2005/8/layout/list1"/>
    <dgm:cxn modelId="{7E8518AF-98E1-4EC3-B776-A39F9B3BA267}" type="presParOf" srcId="{107712AD-F0E7-8045-90F3-AA033147F7E7}" destId="{CDAAD9AB-76BA-4F20-9C80-4020D86AF54F}" srcOrd="2" destOrd="0" presId="urn:microsoft.com/office/officeart/2005/8/layout/list1"/>
    <dgm:cxn modelId="{9ECC327D-4307-4785-9706-338525D041CB}" type="presParOf" srcId="{107712AD-F0E7-8045-90F3-AA033147F7E7}" destId="{5E61BAE6-473E-4263-8FBF-76A396FC3E1D}" srcOrd="3" destOrd="0" presId="urn:microsoft.com/office/officeart/2005/8/layout/list1"/>
    <dgm:cxn modelId="{4152111E-D9E4-4D7F-AB4F-A531D96927D2}" type="presParOf" srcId="{107712AD-F0E7-8045-90F3-AA033147F7E7}" destId="{EFD0C82B-9526-4A75-BFD7-201196E11AEE}" srcOrd="4" destOrd="0" presId="urn:microsoft.com/office/officeart/2005/8/layout/list1"/>
    <dgm:cxn modelId="{E12BAB60-FC84-40D9-8275-5DA6E308E38D}" type="presParOf" srcId="{EFD0C82B-9526-4A75-BFD7-201196E11AEE}" destId="{1B39FE62-9822-43D6-A8AA-85DD7F2BE897}" srcOrd="0" destOrd="0" presId="urn:microsoft.com/office/officeart/2005/8/layout/list1"/>
    <dgm:cxn modelId="{8A431039-1DAE-4507-987D-496B9D76B022}" type="presParOf" srcId="{EFD0C82B-9526-4A75-BFD7-201196E11AEE}" destId="{3EE32B02-DB9E-4A32-B892-2B06787A9E31}" srcOrd="1" destOrd="0" presId="urn:microsoft.com/office/officeart/2005/8/layout/list1"/>
    <dgm:cxn modelId="{CAAF1429-9088-4A26-A9A0-9E7783C0E770}" type="presParOf" srcId="{107712AD-F0E7-8045-90F3-AA033147F7E7}" destId="{52BC94D6-D06B-4B50-878A-29EB19C8CE02}" srcOrd="5" destOrd="0" presId="urn:microsoft.com/office/officeart/2005/8/layout/list1"/>
    <dgm:cxn modelId="{36DCC698-FCCB-4C6D-B7D6-D99D5A44FA69}" type="presParOf" srcId="{107712AD-F0E7-8045-90F3-AA033147F7E7}" destId="{183C8042-F222-4C5B-948A-CA63CABAB28E}" srcOrd="6"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51D0157-A438-46CA-8EB0-F10C3EDBB633}">
      <dsp:nvSpPr>
        <dsp:cNvPr id="0" name=""/>
        <dsp:cNvSpPr/>
      </dsp:nvSpPr>
      <dsp:spPr>
        <a:xfrm>
          <a:off x="12263" y="1978862"/>
          <a:ext cx="3633401" cy="3773726"/>
        </a:xfrm>
        <a:prstGeom prst="round2SameRect">
          <a:avLst>
            <a:gd name="adj1" fmla="val 8000"/>
            <a:gd name="adj2" fmla="val 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5400" tIns="76200" rIns="25400" bIns="25400" numCol="1" spcCol="1270" anchor="t" anchorCtr="0">
          <a:noAutofit/>
        </a:bodyPr>
        <a:lstStyle/>
        <a:p>
          <a:pPr marL="228600" lvl="1" indent="-228600" algn="l" defTabSz="889000">
            <a:lnSpc>
              <a:spcPct val="90000"/>
            </a:lnSpc>
            <a:spcBef>
              <a:spcPct val="0"/>
            </a:spcBef>
            <a:spcAft>
              <a:spcPct val="15000"/>
            </a:spcAft>
            <a:buChar char="•"/>
          </a:pPr>
          <a:r>
            <a:rPr lang="en-US" sz="2000" kern="1200"/>
            <a:t>Self-monitor</a:t>
          </a:r>
        </a:p>
        <a:p>
          <a:pPr marL="457200" lvl="2" indent="-228600" algn="l" defTabSz="889000">
            <a:lnSpc>
              <a:spcPct val="90000"/>
            </a:lnSpc>
            <a:spcBef>
              <a:spcPct val="0"/>
            </a:spcBef>
            <a:spcAft>
              <a:spcPct val="15000"/>
            </a:spcAft>
            <a:buChar char="•"/>
          </a:pPr>
          <a:r>
            <a:rPr lang="en-US" sz="2000" kern="1200"/>
            <a:t>Are you participating?</a:t>
          </a:r>
        </a:p>
        <a:p>
          <a:pPr marL="457200" lvl="2" indent="-228600" algn="l" defTabSz="889000">
            <a:lnSpc>
              <a:spcPct val="90000"/>
            </a:lnSpc>
            <a:spcBef>
              <a:spcPct val="0"/>
            </a:spcBef>
            <a:spcAft>
              <a:spcPct val="15000"/>
            </a:spcAft>
            <a:buChar char="•"/>
          </a:pPr>
          <a:r>
            <a:rPr lang="en-US" sz="2000" kern="1200"/>
            <a:t>Engaged as a learner?</a:t>
          </a:r>
        </a:p>
        <a:p>
          <a:pPr marL="457200" lvl="2" indent="-228600" algn="l" defTabSz="889000">
            <a:lnSpc>
              <a:spcPct val="90000"/>
            </a:lnSpc>
            <a:spcBef>
              <a:spcPct val="0"/>
            </a:spcBef>
            <a:spcAft>
              <a:spcPct val="15000"/>
            </a:spcAft>
            <a:buChar char="•"/>
          </a:pPr>
          <a:endParaRPr lang="en-US" sz="2000" kern="1200"/>
        </a:p>
        <a:p>
          <a:pPr marL="228600" lvl="1" indent="-228600" algn="l" defTabSz="889000">
            <a:lnSpc>
              <a:spcPct val="90000"/>
            </a:lnSpc>
            <a:spcBef>
              <a:spcPct val="0"/>
            </a:spcBef>
            <a:spcAft>
              <a:spcPct val="15000"/>
            </a:spcAft>
            <a:buChar char="•"/>
          </a:pPr>
          <a:r>
            <a:rPr lang="en-US" sz="2000" kern="1200"/>
            <a:t>Stretch, break, stand as needed​</a:t>
          </a:r>
        </a:p>
        <a:p>
          <a:pPr marL="228600" lvl="1" indent="-228600" algn="l" defTabSz="889000">
            <a:lnSpc>
              <a:spcPct val="90000"/>
            </a:lnSpc>
            <a:spcBef>
              <a:spcPct val="0"/>
            </a:spcBef>
            <a:spcAft>
              <a:spcPct val="15000"/>
            </a:spcAft>
            <a:buChar char="•"/>
          </a:pPr>
          <a:endParaRPr lang="en-US" sz="2000" kern="1200"/>
        </a:p>
        <a:p>
          <a:pPr marL="228600" lvl="1" indent="-228600" algn="l" defTabSz="889000">
            <a:lnSpc>
              <a:spcPct val="90000"/>
            </a:lnSpc>
            <a:spcBef>
              <a:spcPct val="0"/>
            </a:spcBef>
            <a:spcAft>
              <a:spcPct val="15000"/>
            </a:spcAft>
            <a:buChar char="•"/>
          </a:pPr>
          <a:r>
            <a:rPr lang="en-US" sz="2000" kern="1200"/>
            <a:t>If you have questions or comments:</a:t>
          </a:r>
        </a:p>
        <a:p>
          <a:pPr marL="457200" lvl="2" indent="-228600" algn="l" defTabSz="889000">
            <a:lnSpc>
              <a:spcPct val="90000"/>
            </a:lnSpc>
            <a:spcBef>
              <a:spcPct val="0"/>
            </a:spcBef>
            <a:spcAft>
              <a:spcPct val="15000"/>
            </a:spcAft>
            <a:buChar char="•"/>
          </a:pPr>
          <a:r>
            <a:rPr lang="en-US" sz="2000" kern="1200"/>
            <a:t>unmute</a:t>
          </a:r>
        </a:p>
        <a:p>
          <a:pPr marL="457200" lvl="2" indent="-228600" algn="l" defTabSz="889000">
            <a:lnSpc>
              <a:spcPct val="90000"/>
            </a:lnSpc>
            <a:spcBef>
              <a:spcPct val="0"/>
            </a:spcBef>
            <a:spcAft>
              <a:spcPct val="15000"/>
            </a:spcAft>
            <a:buChar char="•"/>
          </a:pPr>
          <a:r>
            <a:rPr lang="en-US" sz="2000" kern="1200"/>
            <a:t>use the chat box</a:t>
          </a:r>
        </a:p>
      </dsp:txBody>
      <dsp:txXfrm>
        <a:off x="97398" y="2063997"/>
        <a:ext cx="3463131" cy="3688591"/>
      </dsp:txXfrm>
    </dsp:sp>
    <dsp:sp modelId="{D5C674EC-98A5-4D45-9168-E941BC46FCF6}">
      <dsp:nvSpPr>
        <dsp:cNvPr id="0" name=""/>
        <dsp:cNvSpPr/>
      </dsp:nvSpPr>
      <dsp:spPr>
        <a:xfrm>
          <a:off x="0" y="5607866"/>
          <a:ext cx="3633401" cy="1166270"/>
        </a:xfrm>
        <a:prstGeom prst="rect">
          <a:avLst/>
        </a:prstGeom>
        <a:solidFill>
          <a:schemeClr val="accent1">
            <a:lumMod val="5000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0" rIns="41910" bIns="0" numCol="1" spcCol="1270" anchor="ctr" anchorCtr="0">
          <a:noAutofit/>
        </a:bodyPr>
        <a:lstStyle/>
        <a:p>
          <a:pPr marL="0" lvl="0" indent="0" algn="l" defTabSz="1466850">
            <a:lnSpc>
              <a:spcPct val="90000"/>
            </a:lnSpc>
            <a:spcBef>
              <a:spcPct val="0"/>
            </a:spcBef>
            <a:spcAft>
              <a:spcPct val="35000"/>
            </a:spcAft>
            <a:buNone/>
          </a:pPr>
          <a:r>
            <a:rPr lang="en-US" sz="3300" kern="1200"/>
            <a:t>Self</a:t>
          </a:r>
        </a:p>
      </dsp:txBody>
      <dsp:txXfrm>
        <a:off x="0" y="5607866"/>
        <a:ext cx="2558733" cy="1166270"/>
      </dsp:txXfrm>
    </dsp:sp>
    <dsp:sp modelId="{DEEF4213-91C0-4DFA-A1E8-D6E76A9D48BD}">
      <dsp:nvSpPr>
        <dsp:cNvPr id="0" name=""/>
        <dsp:cNvSpPr/>
      </dsp:nvSpPr>
      <dsp:spPr>
        <a:xfrm>
          <a:off x="2598094" y="5719515"/>
          <a:ext cx="976721" cy="929923"/>
        </a:xfrm>
        <a:prstGeom prst="ellipse">
          <a:avLst/>
        </a:prstGeom>
        <a:blipFill>
          <a:blip xmlns:r="http://schemas.openxmlformats.org/officeDocument/2006/relationships" r:embed="rId1">
            <a:extLst>
              <a:ext uri="{28A0092B-C50C-407E-A947-70E740481C1C}">
                <a14:useLocalDpi xmlns:a14="http://schemas.microsoft.com/office/drawing/2010/main"/>
              </a:ext>
              <a:ext uri="{96DAC541-7B7A-43D3-8B79-37D633B846F1}">
                <asvg:svgBlip xmlns:asvg="http://schemas.microsoft.com/office/drawing/2016/SVG/main" r:embed="rId2"/>
              </a:ext>
            </a:extLst>
          </a:blip>
          <a:srcRect/>
          <a:stretch>
            <a:fillRect/>
          </a:stretch>
        </a:blip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73ADCC0-45AB-4F03-8B39-78AD7803ABF7}">
      <dsp:nvSpPr>
        <dsp:cNvPr id="0" name=""/>
        <dsp:cNvSpPr/>
      </dsp:nvSpPr>
      <dsp:spPr>
        <a:xfrm>
          <a:off x="4113039" y="1998191"/>
          <a:ext cx="3633401" cy="3693063"/>
        </a:xfrm>
        <a:prstGeom prst="round2SameRect">
          <a:avLst>
            <a:gd name="adj1" fmla="val 8000"/>
            <a:gd name="adj2" fmla="val 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5400" tIns="76200" rIns="25400" bIns="25400" numCol="1" spcCol="1270" anchor="t" anchorCtr="0">
          <a:noAutofit/>
        </a:bodyPr>
        <a:lstStyle/>
        <a:p>
          <a:pPr marL="228600" lvl="1" indent="-228600" algn="l" defTabSz="889000">
            <a:lnSpc>
              <a:spcPct val="90000"/>
            </a:lnSpc>
            <a:spcBef>
              <a:spcPct val="0"/>
            </a:spcBef>
            <a:spcAft>
              <a:spcPct val="15000"/>
            </a:spcAft>
            <a:buChar char="•"/>
          </a:pPr>
          <a:r>
            <a:rPr lang="en-US" sz="2000" kern="1200"/>
            <a:t>Mute when listening, unmute to talk​</a:t>
          </a:r>
        </a:p>
        <a:p>
          <a:pPr marL="228600" lvl="1" indent="-228600" algn="l" defTabSz="889000">
            <a:lnSpc>
              <a:spcPct val="90000"/>
            </a:lnSpc>
            <a:spcBef>
              <a:spcPct val="0"/>
            </a:spcBef>
            <a:spcAft>
              <a:spcPct val="15000"/>
            </a:spcAft>
            <a:buChar char="•"/>
          </a:pPr>
          <a:endParaRPr lang="en-US" sz="2000" kern="1200"/>
        </a:p>
        <a:p>
          <a:pPr marL="228600" lvl="1" indent="-228600" algn="l" defTabSz="889000">
            <a:lnSpc>
              <a:spcPct val="90000"/>
            </a:lnSpc>
            <a:spcBef>
              <a:spcPct val="0"/>
            </a:spcBef>
            <a:spcAft>
              <a:spcPct val="15000"/>
            </a:spcAft>
            <a:buChar char="•"/>
          </a:pPr>
          <a:r>
            <a:rPr lang="en-US" sz="2000" kern="1200"/>
            <a:t>Work as a team:</a:t>
          </a:r>
        </a:p>
        <a:p>
          <a:pPr marL="457200" lvl="2" indent="-228600" algn="l" defTabSz="889000">
            <a:lnSpc>
              <a:spcPct val="90000"/>
            </a:lnSpc>
            <a:spcBef>
              <a:spcPct val="0"/>
            </a:spcBef>
            <a:spcAft>
              <a:spcPct val="15000"/>
            </a:spcAft>
            <a:buChar char="•"/>
          </a:pPr>
          <a:r>
            <a:rPr lang="en-US" sz="2000" kern="1200"/>
            <a:t>Room for every voice</a:t>
          </a:r>
        </a:p>
        <a:p>
          <a:pPr marL="457200" lvl="2" indent="-228600" algn="l" defTabSz="889000">
            <a:lnSpc>
              <a:spcPct val="90000"/>
            </a:lnSpc>
            <a:spcBef>
              <a:spcPct val="0"/>
            </a:spcBef>
            <a:spcAft>
              <a:spcPct val="15000"/>
            </a:spcAft>
            <a:buChar char="•"/>
          </a:pPr>
          <a:r>
            <a:rPr lang="en-US" sz="2000" kern="1200"/>
            <a:t>Reinforce participation</a:t>
          </a:r>
        </a:p>
      </dsp:txBody>
      <dsp:txXfrm>
        <a:off x="4198174" y="2083326"/>
        <a:ext cx="3463131" cy="3607928"/>
      </dsp:txXfrm>
    </dsp:sp>
    <dsp:sp modelId="{219636A1-9D00-4675-967E-CA57FCDEAB1E}">
      <dsp:nvSpPr>
        <dsp:cNvPr id="0" name=""/>
        <dsp:cNvSpPr/>
      </dsp:nvSpPr>
      <dsp:spPr>
        <a:xfrm>
          <a:off x="4155041" y="5576484"/>
          <a:ext cx="3633401" cy="1166270"/>
        </a:xfrm>
        <a:prstGeom prst="rect">
          <a:avLst/>
        </a:prstGeom>
        <a:solidFill>
          <a:schemeClr val="accent1">
            <a:lumMod val="5000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0" rIns="41910" bIns="0" numCol="1" spcCol="1270" anchor="ctr" anchorCtr="0">
          <a:noAutofit/>
        </a:bodyPr>
        <a:lstStyle/>
        <a:p>
          <a:pPr marL="0" lvl="0" indent="0" algn="l" defTabSz="1466850">
            <a:lnSpc>
              <a:spcPct val="90000"/>
            </a:lnSpc>
            <a:spcBef>
              <a:spcPct val="0"/>
            </a:spcBef>
            <a:spcAft>
              <a:spcPct val="35000"/>
            </a:spcAft>
            <a:buNone/>
          </a:pPr>
          <a:r>
            <a:rPr lang="en-US" sz="3300" kern="1200"/>
            <a:t>Others</a:t>
          </a:r>
        </a:p>
      </dsp:txBody>
      <dsp:txXfrm>
        <a:off x="4155041" y="5576484"/>
        <a:ext cx="2558733" cy="1166270"/>
      </dsp:txXfrm>
    </dsp:sp>
    <dsp:sp modelId="{161E2365-CB26-459A-8F0C-B10C3E646E56}">
      <dsp:nvSpPr>
        <dsp:cNvPr id="0" name=""/>
        <dsp:cNvSpPr/>
      </dsp:nvSpPr>
      <dsp:spPr>
        <a:xfrm>
          <a:off x="6696607" y="5696955"/>
          <a:ext cx="936561" cy="933268"/>
        </a:xfrm>
        <a:prstGeom prst="ellipse">
          <a:avLst/>
        </a:prstGeom>
        <a:blipFill>
          <a:blip xmlns:r="http://schemas.openxmlformats.org/officeDocument/2006/relationships" r:embed="rId3">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a:stretch>
        </a:blip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F2F90E6-CF6C-47CE-A6A2-78658417800F}">
      <dsp:nvSpPr>
        <dsp:cNvPr id="0" name=""/>
        <dsp:cNvSpPr/>
      </dsp:nvSpPr>
      <dsp:spPr>
        <a:xfrm>
          <a:off x="8193735" y="2034400"/>
          <a:ext cx="3633401" cy="3544540"/>
        </a:xfrm>
        <a:prstGeom prst="round2SameRect">
          <a:avLst>
            <a:gd name="adj1" fmla="val 8000"/>
            <a:gd name="adj2" fmla="val 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5400" tIns="76200" rIns="25400" bIns="25400" numCol="1" spcCol="1270" anchor="t" anchorCtr="0">
          <a:noAutofit/>
        </a:bodyPr>
        <a:lstStyle/>
        <a:p>
          <a:pPr marL="228600" lvl="1" indent="-228600" algn="l" defTabSz="889000">
            <a:lnSpc>
              <a:spcPct val="90000"/>
            </a:lnSpc>
            <a:spcBef>
              <a:spcPct val="0"/>
            </a:spcBef>
            <a:spcAft>
              <a:spcPct val="15000"/>
            </a:spcAft>
            <a:buChar char="•"/>
          </a:pPr>
          <a:r>
            <a:rPr lang="en-US" sz="2000" kern="1200"/>
            <a:t>Have your computer charged and ready to go​</a:t>
          </a:r>
        </a:p>
        <a:p>
          <a:pPr marL="228600" lvl="1" indent="-228600" algn="l" defTabSz="889000">
            <a:lnSpc>
              <a:spcPct val="90000"/>
            </a:lnSpc>
            <a:spcBef>
              <a:spcPct val="0"/>
            </a:spcBef>
            <a:spcAft>
              <a:spcPct val="15000"/>
            </a:spcAft>
            <a:buChar char="•"/>
          </a:pPr>
          <a:endParaRPr lang="en-US" sz="2000" kern="1200"/>
        </a:p>
        <a:p>
          <a:pPr marL="228600" lvl="1" indent="-228600" algn="l" defTabSz="889000">
            <a:lnSpc>
              <a:spcPct val="90000"/>
            </a:lnSpc>
            <a:spcBef>
              <a:spcPct val="0"/>
            </a:spcBef>
            <a:spcAft>
              <a:spcPct val="15000"/>
            </a:spcAft>
            <a:buChar char="•"/>
          </a:pPr>
          <a:r>
            <a:rPr lang="en-US" sz="2000" kern="1200"/>
            <a:t>Keep necessary materials at hand</a:t>
          </a:r>
        </a:p>
        <a:p>
          <a:pPr marL="457200" lvl="2" indent="-228600" algn="l" defTabSz="889000">
            <a:lnSpc>
              <a:spcPct val="90000"/>
            </a:lnSpc>
            <a:spcBef>
              <a:spcPct val="0"/>
            </a:spcBef>
            <a:spcAft>
              <a:spcPct val="15000"/>
            </a:spcAft>
            <a:buChar char="•"/>
          </a:pPr>
          <a:r>
            <a:rPr lang="en-US" sz="2000" kern="1200"/>
            <a:t>action plan</a:t>
          </a:r>
        </a:p>
        <a:p>
          <a:pPr marL="457200" lvl="2" indent="-228600" algn="l" defTabSz="889000">
            <a:lnSpc>
              <a:spcPct val="90000"/>
            </a:lnSpc>
            <a:spcBef>
              <a:spcPct val="0"/>
            </a:spcBef>
            <a:spcAft>
              <a:spcPct val="15000"/>
            </a:spcAft>
            <a:buChar char="•"/>
          </a:pPr>
          <a:r>
            <a:rPr lang="en-US" sz="2000" kern="1200"/>
            <a:t>relevant docs</a:t>
          </a:r>
        </a:p>
        <a:p>
          <a:pPr marL="457200" lvl="2" indent="-228600" algn="l" defTabSz="889000">
            <a:lnSpc>
              <a:spcPct val="90000"/>
            </a:lnSpc>
            <a:spcBef>
              <a:spcPct val="0"/>
            </a:spcBef>
            <a:spcAft>
              <a:spcPct val="15000"/>
            </a:spcAft>
            <a:buChar char="•"/>
          </a:pPr>
          <a:r>
            <a:rPr lang="en-US" sz="2000" kern="1200"/>
            <a:t>water/snacks</a:t>
          </a:r>
        </a:p>
        <a:p>
          <a:pPr marL="457200" lvl="2" indent="-228600" algn="l" defTabSz="889000">
            <a:lnSpc>
              <a:spcPct val="90000"/>
            </a:lnSpc>
            <a:spcBef>
              <a:spcPct val="0"/>
            </a:spcBef>
            <a:spcAft>
              <a:spcPct val="15000"/>
            </a:spcAft>
            <a:buChar char="•"/>
          </a:pPr>
          <a:endParaRPr lang="en-US" sz="2000" kern="1200"/>
        </a:p>
        <a:p>
          <a:pPr marL="228600" lvl="1" indent="-228600" algn="l" defTabSz="889000">
            <a:lnSpc>
              <a:spcPct val="90000"/>
            </a:lnSpc>
            <a:spcBef>
              <a:spcPct val="0"/>
            </a:spcBef>
            <a:spcAft>
              <a:spcPct val="15000"/>
            </a:spcAft>
            <a:buChar char="•"/>
          </a:pPr>
          <a:r>
            <a:rPr lang="en-US" sz="2000" kern="1200"/>
            <a:t>Minimize distractions if possible​</a:t>
          </a:r>
        </a:p>
      </dsp:txBody>
      <dsp:txXfrm>
        <a:off x="8276788" y="2117453"/>
        <a:ext cx="3467295" cy="3461487"/>
      </dsp:txXfrm>
    </dsp:sp>
    <dsp:sp modelId="{B634D077-9CEB-4360-83EE-5D4C6FFB98DD}">
      <dsp:nvSpPr>
        <dsp:cNvPr id="0" name=""/>
        <dsp:cNvSpPr/>
      </dsp:nvSpPr>
      <dsp:spPr>
        <a:xfrm>
          <a:off x="8149226" y="5576009"/>
          <a:ext cx="3633401" cy="1166270"/>
        </a:xfrm>
        <a:prstGeom prst="rect">
          <a:avLst/>
        </a:prstGeom>
        <a:solidFill>
          <a:schemeClr val="accent1">
            <a:lumMod val="5000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0" rIns="41910" bIns="0" numCol="1" spcCol="1270" anchor="ctr" anchorCtr="0">
          <a:noAutofit/>
        </a:bodyPr>
        <a:lstStyle/>
        <a:p>
          <a:pPr marL="0" lvl="0" indent="0" algn="l" defTabSz="1466850">
            <a:lnSpc>
              <a:spcPct val="90000"/>
            </a:lnSpc>
            <a:spcBef>
              <a:spcPct val="0"/>
            </a:spcBef>
            <a:spcAft>
              <a:spcPct val="35000"/>
            </a:spcAft>
            <a:buNone/>
          </a:pPr>
          <a:r>
            <a:rPr lang="en-US" sz="3300" kern="1200"/>
            <a:t>Environment</a:t>
          </a:r>
        </a:p>
      </dsp:txBody>
      <dsp:txXfrm>
        <a:off x="8149226" y="5576009"/>
        <a:ext cx="2558733" cy="1166270"/>
      </dsp:txXfrm>
    </dsp:sp>
    <dsp:sp modelId="{EE5FFD93-52F3-418C-BBBA-24CAF019EF16}">
      <dsp:nvSpPr>
        <dsp:cNvPr id="0" name=""/>
        <dsp:cNvSpPr/>
      </dsp:nvSpPr>
      <dsp:spPr>
        <a:xfrm>
          <a:off x="10808135" y="5706871"/>
          <a:ext cx="961677" cy="936956"/>
        </a:xfrm>
        <a:prstGeom prst="ellipse">
          <a:avLst/>
        </a:prstGeom>
        <a:blipFill>
          <a:blip xmlns:r="http://schemas.openxmlformats.org/officeDocument/2006/relationships" r:embed="rId5">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a:fillRect/>
          </a:stretch>
        </a:blip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DAAD9AB-76BA-4F20-9C80-4020D86AF54F}">
      <dsp:nvSpPr>
        <dsp:cNvPr id="0" name=""/>
        <dsp:cNvSpPr/>
      </dsp:nvSpPr>
      <dsp:spPr>
        <a:xfrm>
          <a:off x="0" y="0"/>
          <a:ext cx="10095365" cy="2341399"/>
        </a:xfrm>
        <a:prstGeom prst="roundRect">
          <a:avLst/>
        </a:prstGeom>
        <a:solidFill>
          <a:schemeClr val="lt1">
            <a:alpha val="90000"/>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83512" tIns="208280" rIns="783512" bIns="170688" numCol="1" spcCol="1270" anchor="t" anchorCtr="0">
          <a:noAutofit/>
        </a:bodyPr>
        <a:lstStyle/>
        <a:p>
          <a:pPr marL="228600" lvl="1" indent="-228600" algn="l" defTabSz="1066800" rtl="0">
            <a:lnSpc>
              <a:spcPct val="90000"/>
            </a:lnSpc>
            <a:spcBef>
              <a:spcPct val="0"/>
            </a:spcBef>
            <a:spcAft>
              <a:spcPct val="15000"/>
            </a:spcAft>
            <a:buChar char="•"/>
          </a:pPr>
          <a:r>
            <a:rPr lang="en-US" sz="2400" b="0" i="0" kern="1200" dirty="0">
              <a:latin typeface="Hind Vadodara" panose="020B0604020202020204" charset="0"/>
              <a:cs typeface="Hind Vadodara" panose="020B0604020202020204" charset="0"/>
            </a:rPr>
            <a:t>Glows and Grows</a:t>
          </a:r>
        </a:p>
        <a:p>
          <a:pPr marL="228600" lvl="1" indent="-228600" algn="l" defTabSz="977900" rtl="0">
            <a:lnSpc>
              <a:spcPct val="90000"/>
            </a:lnSpc>
            <a:spcBef>
              <a:spcPct val="0"/>
            </a:spcBef>
            <a:spcAft>
              <a:spcPct val="15000"/>
            </a:spcAft>
            <a:buChar char="•"/>
          </a:pPr>
          <a:r>
            <a:rPr lang="en-US" sz="2200" b="0" i="0" kern="1200" dirty="0">
              <a:latin typeface="Hind Vadodara" panose="020B0604020202020204" charset="0"/>
              <a:cs typeface="Hind Vadodara" panose="020B0604020202020204" charset="0"/>
            </a:rPr>
            <a:t>Schoolwide Acknowledgement Systems Check-in</a:t>
          </a:r>
        </a:p>
        <a:p>
          <a:pPr marL="228600" lvl="1" indent="-228600" algn="l" defTabSz="977900" rtl="0">
            <a:lnSpc>
              <a:spcPct val="90000"/>
            </a:lnSpc>
            <a:spcBef>
              <a:spcPct val="0"/>
            </a:spcBef>
            <a:spcAft>
              <a:spcPct val="15000"/>
            </a:spcAft>
            <a:buChar char="•"/>
          </a:pPr>
          <a:r>
            <a:rPr lang="en-US" sz="2200" b="0" i="0" kern="1200" dirty="0">
              <a:latin typeface="Hind Vadodara" panose="020B0604020202020204" charset="0"/>
              <a:cs typeface="Hind Vadodara" panose="020B0604020202020204" charset="0"/>
            </a:rPr>
            <a:t>Obtaining Feedback from Students, Staff, &amp; Families</a:t>
          </a:r>
        </a:p>
        <a:p>
          <a:pPr marL="228600" lvl="1" indent="-228600" algn="l" defTabSz="977900" rtl="0">
            <a:lnSpc>
              <a:spcPct val="90000"/>
            </a:lnSpc>
            <a:spcBef>
              <a:spcPct val="0"/>
            </a:spcBef>
            <a:spcAft>
              <a:spcPct val="15000"/>
            </a:spcAft>
            <a:buChar char="•"/>
          </a:pPr>
          <a:r>
            <a:rPr lang="en-US" sz="2200" b="0" i="0" kern="1200" dirty="0">
              <a:latin typeface="Hind Vadodara" panose="020B0604020202020204" charset="0"/>
              <a:cs typeface="Hind Vadodara" panose="020B0604020202020204" charset="0"/>
            </a:rPr>
            <a:t>PREVIEW: Response System</a:t>
          </a:r>
        </a:p>
      </dsp:txBody>
      <dsp:txXfrm>
        <a:off x="114298" y="114298"/>
        <a:ext cx="9866769" cy="2112803"/>
      </dsp:txXfrm>
    </dsp:sp>
    <dsp:sp modelId="{24EE546A-203E-45A1-AB96-5A4CB77AC5EC}">
      <dsp:nvSpPr>
        <dsp:cNvPr id="0" name=""/>
        <dsp:cNvSpPr/>
      </dsp:nvSpPr>
      <dsp:spPr>
        <a:xfrm>
          <a:off x="463816" y="0"/>
          <a:ext cx="7066755" cy="743157"/>
        </a:xfrm>
        <a:prstGeom prst="roundRect">
          <a:avLst/>
        </a:prstGeom>
        <a:solidFill>
          <a:schemeClr val="accent5">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67107" tIns="0" rIns="267107" bIns="0" numCol="1" spcCol="1270" anchor="ctr" anchorCtr="0">
          <a:noAutofit/>
        </a:bodyPr>
        <a:lstStyle/>
        <a:p>
          <a:pPr marL="0" lvl="0" indent="0" algn="l" defTabSz="1244600">
            <a:lnSpc>
              <a:spcPct val="90000"/>
            </a:lnSpc>
            <a:spcBef>
              <a:spcPct val="0"/>
            </a:spcBef>
            <a:spcAft>
              <a:spcPct val="35000"/>
            </a:spcAft>
            <a:buNone/>
          </a:pPr>
          <a:r>
            <a:rPr lang="en-US" sz="2800" b="0" i="0" kern="1200">
              <a:latin typeface="Hind Vadodara" panose="020B0604020202020204" charset="0"/>
              <a:cs typeface="Hind Vadodara" panose="020B0604020202020204" charset="0"/>
            </a:rPr>
            <a:t>Presentation Content:</a:t>
          </a:r>
          <a:endParaRPr lang="en-US" sz="2800" b="0" i="0" u="none" strike="noStrike" kern="1200" cap="none" baseline="0" noProof="0">
            <a:solidFill>
              <a:srgbClr val="010000"/>
            </a:solidFill>
            <a:latin typeface="Hind Vadodara" panose="020B0604020202020204" charset="0"/>
            <a:cs typeface="Hind Vadodara" panose="020B0604020202020204" charset="0"/>
          </a:endParaRPr>
        </a:p>
      </dsp:txBody>
      <dsp:txXfrm>
        <a:off x="500094" y="36278"/>
        <a:ext cx="6994199" cy="670601"/>
      </dsp:txXfrm>
    </dsp:sp>
    <dsp:sp modelId="{183C8042-F222-4C5B-948A-CA63CABAB28E}">
      <dsp:nvSpPr>
        <dsp:cNvPr id="0" name=""/>
        <dsp:cNvSpPr/>
      </dsp:nvSpPr>
      <dsp:spPr>
        <a:xfrm>
          <a:off x="0" y="2629319"/>
          <a:ext cx="10095365" cy="2523450"/>
        </a:xfrm>
        <a:prstGeom prst="roundRect">
          <a:avLst/>
        </a:prstGeom>
        <a:solidFill>
          <a:schemeClr val="lt1">
            <a:alpha val="90000"/>
            <a:hueOff val="0"/>
            <a:satOff val="0"/>
            <a:lumOff val="0"/>
            <a:alphaOff val="0"/>
          </a:schemeClr>
        </a:solidFill>
        <a:ln w="25400" cap="flat" cmpd="sng" algn="ctr">
          <a:solidFill>
            <a:schemeClr val="accent5">
              <a:hueOff val="3045461"/>
              <a:satOff val="-52560"/>
              <a:lumOff val="-7452"/>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83512" tIns="208280" rIns="783512" bIns="170688" numCol="1" spcCol="1270" anchor="t" anchorCtr="0">
          <a:noAutofit/>
        </a:bodyPr>
        <a:lstStyle/>
        <a:p>
          <a:pPr marL="228600" lvl="1" indent="-228600" algn="l" defTabSz="1066800" rtl="0">
            <a:lnSpc>
              <a:spcPct val="90000"/>
            </a:lnSpc>
            <a:spcBef>
              <a:spcPct val="0"/>
            </a:spcBef>
            <a:spcAft>
              <a:spcPct val="15000"/>
            </a:spcAft>
            <a:buChar char="•"/>
          </a:pPr>
          <a:endParaRPr lang="en-US" sz="2400" b="0" i="0" kern="1200" dirty="0">
            <a:latin typeface="Hind Vadodara" panose="020B0604020202020204" charset="0"/>
            <a:cs typeface="Hind Vadodara" panose="020B0604020202020204" charset="0"/>
          </a:endParaRPr>
        </a:p>
        <a:p>
          <a:pPr marL="228600" lvl="1" indent="-228600" algn="l" defTabSz="977900" rtl="0">
            <a:lnSpc>
              <a:spcPct val="90000"/>
            </a:lnSpc>
            <a:spcBef>
              <a:spcPct val="0"/>
            </a:spcBef>
            <a:spcAft>
              <a:spcPct val="15000"/>
            </a:spcAft>
            <a:buChar char="•"/>
          </a:pPr>
          <a:r>
            <a:rPr lang="en-US" sz="2200" b="0" i="0" kern="1200" dirty="0">
              <a:latin typeface="Hind Vadodara" panose="020B0604020202020204" charset="0"/>
              <a:cs typeface="Hind Vadodara" panose="020B0604020202020204" charset="0"/>
            </a:rPr>
            <a:t>Support your team with developing a schoolwide acknowledgement system</a:t>
          </a:r>
        </a:p>
        <a:p>
          <a:pPr marL="228600" lvl="1" indent="-228600" algn="l" defTabSz="977900" rtl="0">
            <a:lnSpc>
              <a:spcPct val="90000"/>
            </a:lnSpc>
            <a:spcBef>
              <a:spcPct val="0"/>
            </a:spcBef>
            <a:spcAft>
              <a:spcPct val="15000"/>
            </a:spcAft>
            <a:buChar char="•"/>
          </a:pPr>
          <a:r>
            <a:rPr lang="en-US" sz="2200" b="0" i="0" kern="1200" dirty="0">
              <a:latin typeface="Hind Vadodara" panose="020B0604020202020204" charset="0"/>
              <a:cs typeface="Hind Vadodara" panose="020B0604020202020204" charset="0"/>
            </a:rPr>
            <a:t>Action Plan for getting feedback from Students, Staff and Families</a:t>
          </a:r>
        </a:p>
      </dsp:txBody>
      <dsp:txXfrm>
        <a:off x="123185" y="2752504"/>
        <a:ext cx="9848995" cy="2277080"/>
      </dsp:txXfrm>
    </dsp:sp>
    <dsp:sp modelId="{3EE32B02-DB9E-4A32-B892-2B06787A9E31}">
      <dsp:nvSpPr>
        <dsp:cNvPr id="0" name=""/>
        <dsp:cNvSpPr/>
      </dsp:nvSpPr>
      <dsp:spPr>
        <a:xfrm>
          <a:off x="490806" y="2413193"/>
          <a:ext cx="7066755" cy="802322"/>
        </a:xfrm>
        <a:prstGeom prst="roundRect">
          <a:avLst/>
        </a:prstGeom>
        <a:solidFill>
          <a:schemeClr val="accent5">
            <a:hueOff val="3045461"/>
            <a:satOff val="-52560"/>
            <a:lumOff val="-7452"/>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67107" tIns="0" rIns="267107" bIns="0" numCol="1" spcCol="1270" anchor="ctr" anchorCtr="0">
          <a:noAutofit/>
        </a:bodyPr>
        <a:lstStyle/>
        <a:p>
          <a:pPr marL="0" lvl="0" indent="0" algn="l" defTabSz="1244600">
            <a:lnSpc>
              <a:spcPct val="90000"/>
            </a:lnSpc>
            <a:spcBef>
              <a:spcPct val="0"/>
            </a:spcBef>
            <a:spcAft>
              <a:spcPct val="35000"/>
            </a:spcAft>
            <a:buNone/>
          </a:pPr>
          <a:r>
            <a:rPr lang="en-US" sz="2800" b="0" i="0" kern="1200" dirty="0">
              <a:latin typeface="Hind Vadodara" panose="020B0604020202020204" charset="0"/>
              <a:cs typeface="Hind Vadodara" panose="020B0604020202020204" charset="0"/>
            </a:rPr>
            <a:t>Coaches’</a:t>
          </a:r>
          <a:r>
            <a:rPr lang="en-US" sz="2800" kern="1200" dirty="0">
              <a:latin typeface="Hind Vadodara" panose="020B0604020202020204" charset="0"/>
              <a:cs typeface="Hind Vadodara" panose="020B0604020202020204" charset="0"/>
            </a:rPr>
            <a:t> T</a:t>
          </a:r>
          <a:r>
            <a:rPr lang="en-US" sz="2800" b="0" i="0" kern="1200" dirty="0">
              <a:latin typeface="Hind Vadodara" panose="020B0604020202020204" charset="0"/>
              <a:cs typeface="Hind Vadodara" panose="020B0604020202020204" charset="0"/>
            </a:rPr>
            <a:t>asks:</a:t>
          </a:r>
          <a:endParaRPr lang="en-US" sz="2800" kern="1200" dirty="0">
            <a:latin typeface="Hind Vadodara" panose="020B0604020202020204" charset="0"/>
            <a:cs typeface="Hind Vadodara" panose="020B0604020202020204" charset="0"/>
          </a:endParaRPr>
        </a:p>
      </dsp:txBody>
      <dsp:txXfrm>
        <a:off x="529972" y="2452359"/>
        <a:ext cx="6988423" cy="72399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35B7689-9A99-8C46-96F0-450154557316}">
      <dsp:nvSpPr>
        <dsp:cNvPr id="0" name=""/>
        <dsp:cNvSpPr/>
      </dsp:nvSpPr>
      <dsp:spPr>
        <a:xfrm>
          <a:off x="868029" y="3208"/>
          <a:ext cx="2369539" cy="1421723"/>
        </a:xfrm>
        <a:prstGeom prst="rect">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rtl="0">
            <a:lnSpc>
              <a:spcPct val="90000"/>
            </a:lnSpc>
            <a:spcBef>
              <a:spcPct val="0"/>
            </a:spcBef>
            <a:spcAft>
              <a:spcPct val="35000"/>
            </a:spcAft>
            <a:buNone/>
          </a:pPr>
          <a:r>
            <a:rPr lang="en-US" sz="2500" kern="1200" dirty="0">
              <a:solidFill>
                <a:srgbClr val="3B6621"/>
              </a:solidFill>
              <a:latin typeface="Arial"/>
            </a:rPr>
            <a:t>Team</a:t>
          </a:r>
          <a:endParaRPr lang="en-US" sz="2500" kern="1200" dirty="0">
            <a:solidFill>
              <a:srgbClr val="3B6621"/>
            </a:solidFill>
          </a:endParaRPr>
        </a:p>
      </dsp:txBody>
      <dsp:txXfrm>
        <a:off x="868029" y="3208"/>
        <a:ext cx="2369539" cy="1421723"/>
      </dsp:txXfrm>
    </dsp:sp>
    <dsp:sp modelId="{A7BB03F5-F2CD-724B-9920-E18BCC6F566D}">
      <dsp:nvSpPr>
        <dsp:cNvPr id="0" name=""/>
        <dsp:cNvSpPr/>
      </dsp:nvSpPr>
      <dsp:spPr>
        <a:xfrm>
          <a:off x="868029" y="1661885"/>
          <a:ext cx="2369539" cy="1421723"/>
        </a:xfrm>
        <a:prstGeom prst="rect">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rtl="0">
            <a:lnSpc>
              <a:spcPct val="90000"/>
            </a:lnSpc>
            <a:spcBef>
              <a:spcPct val="0"/>
            </a:spcBef>
            <a:spcAft>
              <a:spcPct val="35000"/>
            </a:spcAft>
            <a:buNone/>
          </a:pPr>
          <a:r>
            <a:rPr lang="en-US" sz="2500" kern="1200" dirty="0">
              <a:solidFill>
                <a:srgbClr val="3B6621"/>
              </a:solidFill>
            </a:rPr>
            <a:t>Implementation</a:t>
          </a:r>
        </a:p>
      </dsp:txBody>
      <dsp:txXfrm>
        <a:off x="868029" y="1661885"/>
        <a:ext cx="2369539" cy="1421723"/>
      </dsp:txXfrm>
    </dsp:sp>
    <dsp:sp modelId="{A0BA299F-3633-0245-AEE6-ECE5DF7C3576}">
      <dsp:nvSpPr>
        <dsp:cNvPr id="0" name=""/>
        <dsp:cNvSpPr/>
      </dsp:nvSpPr>
      <dsp:spPr>
        <a:xfrm>
          <a:off x="868029" y="3320563"/>
          <a:ext cx="2369539" cy="1421723"/>
        </a:xfrm>
        <a:prstGeom prst="rect">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rtl="0">
            <a:lnSpc>
              <a:spcPct val="90000"/>
            </a:lnSpc>
            <a:spcBef>
              <a:spcPct val="0"/>
            </a:spcBef>
            <a:spcAft>
              <a:spcPct val="35000"/>
            </a:spcAft>
            <a:buNone/>
          </a:pPr>
          <a:r>
            <a:rPr lang="en-US" sz="2500" kern="1200" dirty="0">
              <a:solidFill>
                <a:srgbClr val="3B6621"/>
              </a:solidFill>
              <a:latin typeface="Arial"/>
            </a:rPr>
            <a:t>Evaluation</a:t>
          </a:r>
          <a:endParaRPr lang="en-US" sz="2500" kern="1200" dirty="0">
            <a:solidFill>
              <a:srgbClr val="3B6621"/>
            </a:solidFill>
          </a:endParaRPr>
        </a:p>
      </dsp:txBody>
      <dsp:txXfrm>
        <a:off x="868029" y="3320563"/>
        <a:ext cx="2369539" cy="142172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3140303-F337-2743-8F22-2F623ACC9BF1}">
      <dsp:nvSpPr>
        <dsp:cNvPr id="0" name=""/>
        <dsp:cNvSpPr/>
      </dsp:nvSpPr>
      <dsp:spPr>
        <a:xfrm>
          <a:off x="1410" y="0"/>
          <a:ext cx="3668125" cy="5441430"/>
        </a:xfrm>
        <a:prstGeom prst="roundRect">
          <a:avLst>
            <a:gd name="adj" fmla="val 10000"/>
          </a:avLst>
        </a:prstGeom>
        <a:gradFill rotWithShape="1">
          <a:gsLst>
            <a:gs pos="0">
              <a:schemeClr val="accent1">
                <a:tint val="50000"/>
                <a:satMod val="300000"/>
              </a:schemeClr>
            </a:gs>
            <a:gs pos="35000">
              <a:schemeClr val="accent1">
                <a:tint val="37000"/>
                <a:satMod val="300000"/>
              </a:schemeClr>
            </a:gs>
            <a:gs pos="100000">
              <a:schemeClr val="accent1">
                <a:tint val="15000"/>
                <a:satMod val="350000"/>
              </a:schemeClr>
            </a:gs>
          </a:gsLst>
          <a:lin ang="16200000" scaled="1"/>
        </a:gradFill>
        <a:ln w="9525" cap="flat" cmpd="sng" algn="ctr">
          <a:solidFill>
            <a:schemeClr val="accent4">
              <a:lumMod val="50000"/>
            </a:schemeClr>
          </a:solidFill>
          <a:prstDash val="solid"/>
        </a:ln>
        <a:effectLst>
          <a:outerShdw blurRad="40000" dist="20000" dir="5400000" rotWithShape="0">
            <a:srgbClr val="000000">
              <a:alpha val="38000"/>
            </a:srgbClr>
          </a:outerShdw>
        </a:effectLst>
      </dsp:spPr>
      <dsp:style>
        <a:lnRef idx="1">
          <a:schemeClr val="accent1"/>
        </a:lnRef>
        <a:fillRef idx="2">
          <a:schemeClr val="accent1"/>
        </a:fillRef>
        <a:effectRef idx="1">
          <a:schemeClr val="accent1"/>
        </a:effectRef>
        <a:fontRef idx="minor">
          <a:schemeClr val="dk1"/>
        </a:fontRef>
      </dsp:style>
      <dsp:txBody>
        <a:bodyPr spcFirstLastPara="0" vert="horz" wrap="square" lIns="156210" tIns="156210" rIns="156210" bIns="156210" numCol="1" spcCol="1270" anchor="ctr" anchorCtr="0">
          <a:noAutofit/>
        </a:bodyPr>
        <a:lstStyle/>
        <a:p>
          <a:pPr marL="0" lvl="0" indent="0" algn="ctr" defTabSz="1822450">
            <a:lnSpc>
              <a:spcPct val="90000"/>
            </a:lnSpc>
            <a:spcBef>
              <a:spcPct val="0"/>
            </a:spcBef>
            <a:spcAft>
              <a:spcPct val="35000"/>
            </a:spcAft>
            <a:buNone/>
          </a:pPr>
          <a:r>
            <a:rPr lang="en-US" sz="4100" kern="1200" dirty="0"/>
            <a:t>High Frequency</a:t>
          </a:r>
        </a:p>
      </dsp:txBody>
      <dsp:txXfrm>
        <a:off x="1410" y="0"/>
        <a:ext cx="3668125" cy="1632429"/>
      </dsp:txXfrm>
    </dsp:sp>
    <dsp:sp modelId="{999C9CC9-D2E5-EE4E-8ED1-19B669D80042}">
      <dsp:nvSpPr>
        <dsp:cNvPr id="0" name=""/>
        <dsp:cNvSpPr/>
      </dsp:nvSpPr>
      <dsp:spPr>
        <a:xfrm>
          <a:off x="368223" y="1634023"/>
          <a:ext cx="2934500" cy="1640665"/>
        </a:xfrm>
        <a:prstGeom prst="roundRect">
          <a:avLst>
            <a:gd name="adj" fmla="val 10000"/>
          </a:avLst>
        </a:prstGeom>
        <a:solidFill>
          <a:schemeClr val="lt1">
            <a:hueOff val="0"/>
            <a:satOff val="0"/>
            <a:lumOff val="0"/>
            <a:alphaOff val="0"/>
          </a:schemeClr>
        </a:solidFill>
        <a:ln w="25400" cap="flat" cmpd="sng" algn="ctr">
          <a:solidFill>
            <a:schemeClr val="accent4">
              <a:lumMod val="5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45720" rIns="60960" bIns="45720" numCol="1" spcCol="1270" anchor="ctr" anchorCtr="0">
          <a:noAutofit/>
        </a:bodyPr>
        <a:lstStyle/>
        <a:p>
          <a:pPr marL="0" lvl="0" indent="0" algn="ctr" defTabSz="1066800">
            <a:lnSpc>
              <a:spcPct val="90000"/>
            </a:lnSpc>
            <a:spcBef>
              <a:spcPct val="0"/>
            </a:spcBef>
            <a:spcAft>
              <a:spcPct val="35000"/>
            </a:spcAft>
            <a:buNone/>
          </a:pPr>
          <a:r>
            <a:rPr lang="en-US" sz="2400" b="1" kern="1200" dirty="0"/>
            <a:t>Provided daily</a:t>
          </a:r>
        </a:p>
        <a:p>
          <a:pPr marL="0" lvl="0" indent="0" algn="ctr" defTabSz="1066800">
            <a:lnSpc>
              <a:spcPct val="90000"/>
            </a:lnSpc>
            <a:spcBef>
              <a:spcPct val="0"/>
            </a:spcBef>
            <a:spcAft>
              <a:spcPct val="35000"/>
            </a:spcAft>
            <a:buNone/>
          </a:pPr>
          <a:r>
            <a:rPr lang="en-US" sz="2400" b="1" kern="1200" dirty="0"/>
            <a:t>Predictable</a:t>
          </a:r>
        </a:p>
      </dsp:txBody>
      <dsp:txXfrm>
        <a:off x="416276" y="1682076"/>
        <a:ext cx="2838394" cy="1544559"/>
      </dsp:txXfrm>
    </dsp:sp>
    <dsp:sp modelId="{1355D433-88A2-9B4A-B409-F098304C93A3}">
      <dsp:nvSpPr>
        <dsp:cNvPr id="0" name=""/>
        <dsp:cNvSpPr/>
      </dsp:nvSpPr>
      <dsp:spPr>
        <a:xfrm>
          <a:off x="368223" y="3527098"/>
          <a:ext cx="2934500" cy="1640665"/>
        </a:xfrm>
        <a:prstGeom prst="roundRect">
          <a:avLst>
            <a:gd name="adj" fmla="val 10000"/>
          </a:avLst>
        </a:prstGeom>
        <a:solidFill>
          <a:schemeClr val="lt1">
            <a:hueOff val="0"/>
            <a:satOff val="0"/>
            <a:lumOff val="0"/>
            <a:alphaOff val="0"/>
          </a:schemeClr>
        </a:solidFill>
        <a:ln w="25400" cap="flat" cmpd="sng" algn="ctr">
          <a:solidFill>
            <a:schemeClr val="accent4">
              <a:lumMod val="5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endParaRPr lang="en-US" sz="2000" kern="1200" dirty="0"/>
        </a:p>
        <a:p>
          <a:pPr marL="0" lvl="0" indent="0" algn="ctr" defTabSz="889000">
            <a:lnSpc>
              <a:spcPct val="90000"/>
            </a:lnSpc>
            <a:spcBef>
              <a:spcPct val="0"/>
            </a:spcBef>
            <a:spcAft>
              <a:spcPct val="35000"/>
            </a:spcAft>
            <a:buNone/>
          </a:pPr>
          <a:r>
            <a:rPr lang="en-US" sz="2000" kern="1200" dirty="0"/>
            <a:t>Specific Praise</a:t>
          </a:r>
        </a:p>
        <a:p>
          <a:pPr marL="0" lvl="0" indent="0" algn="ctr" defTabSz="889000">
            <a:lnSpc>
              <a:spcPct val="90000"/>
            </a:lnSpc>
            <a:spcBef>
              <a:spcPct val="0"/>
            </a:spcBef>
            <a:spcAft>
              <a:spcPct val="35000"/>
            </a:spcAft>
            <a:buNone/>
          </a:pPr>
          <a:r>
            <a:rPr lang="en-US" sz="2000" kern="1200" dirty="0"/>
            <a:t>Tickets/Notes</a:t>
          </a:r>
        </a:p>
        <a:p>
          <a:pPr marL="0" lvl="0" indent="0" algn="ctr" defTabSz="889000">
            <a:lnSpc>
              <a:spcPct val="90000"/>
            </a:lnSpc>
            <a:spcBef>
              <a:spcPct val="0"/>
            </a:spcBef>
            <a:spcAft>
              <a:spcPct val="35000"/>
            </a:spcAft>
            <a:buNone/>
          </a:pPr>
          <a:r>
            <a:rPr lang="en-US" sz="2000" kern="1200" dirty="0"/>
            <a:t>Coupons to school store</a:t>
          </a:r>
        </a:p>
        <a:p>
          <a:pPr marL="0" lvl="0" indent="0" algn="ctr" defTabSz="889000">
            <a:lnSpc>
              <a:spcPct val="90000"/>
            </a:lnSpc>
            <a:spcBef>
              <a:spcPct val="0"/>
            </a:spcBef>
            <a:spcAft>
              <a:spcPct val="35000"/>
            </a:spcAft>
            <a:buNone/>
          </a:pPr>
          <a:r>
            <a:rPr lang="en-US" sz="2000" kern="1200" dirty="0"/>
            <a:t>Announcements</a:t>
          </a:r>
        </a:p>
        <a:p>
          <a:pPr marL="0" lvl="0" indent="0" algn="ctr" defTabSz="889000">
            <a:lnSpc>
              <a:spcPct val="90000"/>
            </a:lnSpc>
            <a:spcBef>
              <a:spcPct val="0"/>
            </a:spcBef>
            <a:spcAft>
              <a:spcPct val="35000"/>
            </a:spcAft>
            <a:buNone/>
          </a:pPr>
          <a:endParaRPr lang="en-US" sz="2000" kern="1200" dirty="0"/>
        </a:p>
      </dsp:txBody>
      <dsp:txXfrm>
        <a:off x="416276" y="3575151"/>
        <a:ext cx="2838394" cy="1544559"/>
      </dsp:txXfrm>
    </dsp:sp>
    <dsp:sp modelId="{694ED2D9-1B6D-8A43-AE64-02F3E1EC69A3}">
      <dsp:nvSpPr>
        <dsp:cNvPr id="0" name=""/>
        <dsp:cNvSpPr/>
      </dsp:nvSpPr>
      <dsp:spPr>
        <a:xfrm>
          <a:off x="3944645" y="0"/>
          <a:ext cx="3668125" cy="5441430"/>
        </a:xfrm>
        <a:prstGeom prst="roundRect">
          <a:avLst>
            <a:gd name="adj" fmla="val 10000"/>
          </a:avLst>
        </a:prstGeom>
        <a:gradFill rotWithShape="1">
          <a:gsLst>
            <a:gs pos="0">
              <a:schemeClr val="accent1">
                <a:tint val="50000"/>
                <a:satMod val="300000"/>
              </a:schemeClr>
            </a:gs>
            <a:gs pos="35000">
              <a:schemeClr val="accent1">
                <a:tint val="37000"/>
                <a:satMod val="300000"/>
              </a:schemeClr>
            </a:gs>
            <a:gs pos="100000">
              <a:schemeClr val="accent1">
                <a:tint val="15000"/>
                <a:satMod val="350000"/>
              </a:schemeClr>
            </a:gs>
          </a:gsLst>
          <a:lin ang="16200000" scaled="1"/>
        </a:gradFill>
        <a:ln w="9525" cap="flat" cmpd="sng" algn="ctr">
          <a:solidFill>
            <a:schemeClr val="accent1">
              <a:shade val="95000"/>
              <a:satMod val="105000"/>
            </a:schemeClr>
          </a:solidFill>
          <a:prstDash val="solid"/>
        </a:ln>
        <a:effectLst>
          <a:outerShdw blurRad="40000" dist="20000" dir="5400000" rotWithShape="0">
            <a:srgbClr val="000000">
              <a:alpha val="38000"/>
            </a:srgbClr>
          </a:outerShdw>
        </a:effectLst>
      </dsp:spPr>
      <dsp:style>
        <a:lnRef idx="1">
          <a:schemeClr val="accent1"/>
        </a:lnRef>
        <a:fillRef idx="2">
          <a:schemeClr val="accent1"/>
        </a:fillRef>
        <a:effectRef idx="1">
          <a:schemeClr val="accent1"/>
        </a:effectRef>
        <a:fontRef idx="minor">
          <a:schemeClr val="dk1"/>
        </a:fontRef>
      </dsp:style>
      <dsp:txBody>
        <a:bodyPr spcFirstLastPara="0" vert="horz" wrap="square" lIns="156210" tIns="156210" rIns="156210" bIns="156210" numCol="1" spcCol="1270" anchor="ctr" anchorCtr="0">
          <a:noAutofit/>
        </a:bodyPr>
        <a:lstStyle/>
        <a:p>
          <a:pPr marL="0" lvl="0" indent="0" algn="ctr" defTabSz="1822450">
            <a:lnSpc>
              <a:spcPct val="90000"/>
            </a:lnSpc>
            <a:spcBef>
              <a:spcPct val="0"/>
            </a:spcBef>
            <a:spcAft>
              <a:spcPct val="35000"/>
            </a:spcAft>
            <a:buNone/>
          </a:pPr>
          <a:r>
            <a:rPr lang="en-US" sz="4100" kern="1200" dirty="0"/>
            <a:t>Intermediately</a:t>
          </a:r>
        </a:p>
      </dsp:txBody>
      <dsp:txXfrm>
        <a:off x="3944645" y="0"/>
        <a:ext cx="3668125" cy="1632429"/>
      </dsp:txXfrm>
    </dsp:sp>
    <dsp:sp modelId="{FF7C3897-896E-C847-9804-564D1785DB00}">
      <dsp:nvSpPr>
        <dsp:cNvPr id="0" name=""/>
        <dsp:cNvSpPr/>
      </dsp:nvSpPr>
      <dsp:spPr>
        <a:xfrm>
          <a:off x="4311458" y="1634023"/>
          <a:ext cx="2934500" cy="1640665"/>
        </a:xfrm>
        <a:prstGeom prst="roundRect">
          <a:avLst>
            <a:gd name="adj" fmla="val 10000"/>
          </a:avLst>
        </a:prstGeom>
        <a:solidFill>
          <a:schemeClr val="lt1">
            <a:hueOff val="0"/>
            <a:satOff val="0"/>
            <a:lumOff val="0"/>
            <a:alphaOff val="0"/>
          </a:schemeClr>
        </a:solidFill>
        <a:ln w="25400" cap="flat" cmpd="sng" algn="ctr">
          <a:solidFill>
            <a:schemeClr val="accent4">
              <a:lumMod val="5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45720" rIns="60960" bIns="45720" numCol="1" spcCol="1270" anchor="ctr" anchorCtr="0">
          <a:noAutofit/>
        </a:bodyPr>
        <a:lstStyle/>
        <a:p>
          <a:pPr marL="0" lvl="0" indent="0" algn="ctr" defTabSz="1066800">
            <a:lnSpc>
              <a:spcPct val="90000"/>
            </a:lnSpc>
            <a:spcBef>
              <a:spcPct val="0"/>
            </a:spcBef>
            <a:spcAft>
              <a:spcPct val="35000"/>
            </a:spcAft>
            <a:buNone/>
          </a:pPr>
          <a:r>
            <a:rPr lang="en-US" sz="2400" b="1" kern="1200" dirty="0"/>
            <a:t>Provided weekly, quarterly, monthly</a:t>
          </a:r>
        </a:p>
      </dsp:txBody>
      <dsp:txXfrm>
        <a:off x="4359511" y="1682076"/>
        <a:ext cx="2838394" cy="1544559"/>
      </dsp:txXfrm>
    </dsp:sp>
    <dsp:sp modelId="{FE673A16-95B4-D244-B1CD-88A71B04B053}">
      <dsp:nvSpPr>
        <dsp:cNvPr id="0" name=""/>
        <dsp:cNvSpPr/>
      </dsp:nvSpPr>
      <dsp:spPr>
        <a:xfrm>
          <a:off x="4311458" y="3527098"/>
          <a:ext cx="2934500" cy="1640665"/>
        </a:xfrm>
        <a:prstGeom prst="roundRect">
          <a:avLst>
            <a:gd name="adj" fmla="val 10000"/>
          </a:avLst>
        </a:prstGeom>
        <a:solidFill>
          <a:schemeClr val="lt1">
            <a:hueOff val="0"/>
            <a:satOff val="0"/>
            <a:lumOff val="0"/>
            <a:alphaOff val="0"/>
          </a:schemeClr>
        </a:solidFill>
        <a:ln w="25400" cap="flat" cmpd="sng" algn="ctr">
          <a:solidFill>
            <a:schemeClr val="accent4">
              <a:lumMod val="5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kern="1200" dirty="0"/>
            <a:t>Student of the Month</a:t>
          </a:r>
        </a:p>
        <a:p>
          <a:pPr marL="0" lvl="0" indent="0" algn="ctr" defTabSz="889000">
            <a:lnSpc>
              <a:spcPct val="90000"/>
            </a:lnSpc>
            <a:spcBef>
              <a:spcPct val="0"/>
            </a:spcBef>
            <a:spcAft>
              <a:spcPct val="35000"/>
            </a:spcAft>
            <a:buNone/>
          </a:pPr>
          <a:r>
            <a:rPr lang="en-US" sz="2000" kern="1200" dirty="0"/>
            <a:t>Class Pizza Party</a:t>
          </a:r>
        </a:p>
        <a:p>
          <a:pPr marL="0" lvl="0" indent="0" algn="ctr" defTabSz="889000">
            <a:lnSpc>
              <a:spcPct val="90000"/>
            </a:lnSpc>
            <a:spcBef>
              <a:spcPct val="0"/>
            </a:spcBef>
            <a:spcAft>
              <a:spcPct val="35000"/>
            </a:spcAft>
            <a:buNone/>
          </a:pPr>
          <a:r>
            <a:rPr lang="en-US" sz="2000" kern="1200" dirty="0"/>
            <a:t>Recognition at School Assembly</a:t>
          </a:r>
        </a:p>
      </dsp:txBody>
      <dsp:txXfrm>
        <a:off x="4359511" y="3575151"/>
        <a:ext cx="2838394" cy="1544559"/>
      </dsp:txXfrm>
    </dsp:sp>
    <dsp:sp modelId="{0779B35A-D4EE-4F41-8BD5-FFCF61DD9C9C}">
      <dsp:nvSpPr>
        <dsp:cNvPr id="0" name=""/>
        <dsp:cNvSpPr/>
      </dsp:nvSpPr>
      <dsp:spPr>
        <a:xfrm>
          <a:off x="7889291" y="0"/>
          <a:ext cx="3668125" cy="5441430"/>
        </a:xfrm>
        <a:prstGeom prst="roundRect">
          <a:avLst>
            <a:gd name="adj" fmla="val 10000"/>
          </a:avLst>
        </a:prstGeom>
        <a:gradFill rotWithShape="1">
          <a:gsLst>
            <a:gs pos="0">
              <a:schemeClr val="accent1">
                <a:tint val="50000"/>
                <a:satMod val="300000"/>
              </a:schemeClr>
            </a:gs>
            <a:gs pos="35000">
              <a:schemeClr val="accent1">
                <a:tint val="37000"/>
                <a:satMod val="300000"/>
              </a:schemeClr>
            </a:gs>
            <a:gs pos="100000">
              <a:schemeClr val="accent1">
                <a:tint val="15000"/>
                <a:satMod val="350000"/>
              </a:schemeClr>
            </a:gs>
          </a:gsLst>
          <a:lin ang="16200000" scaled="1"/>
        </a:gradFill>
        <a:ln w="9525" cap="flat" cmpd="sng" algn="ctr">
          <a:solidFill>
            <a:schemeClr val="accent4">
              <a:lumMod val="50000"/>
            </a:schemeClr>
          </a:solidFill>
          <a:prstDash val="solid"/>
        </a:ln>
        <a:effectLst>
          <a:outerShdw blurRad="40000" dist="20000" dir="5400000" rotWithShape="0">
            <a:srgbClr val="000000">
              <a:alpha val="38000"/>
            </a:srgbClr>
          </a:outerShdw>
        </a:effectLst>
      </dsp:spPr>
      <dsp:style>
        <a:lnRef idx="1">
          <a:schemeClr val="accent1"/>
        </a:lnRef>
        <a:fillRef idx="2">
          <a:schemeClr val="accent1"/>
        </a:fillRef>
        <a:effectRef idx="1">
          <a:schemeClr val="accent1"/>
        </a:effectRef>
        <a:fontRef idx="minor">
          <a:schemeClr val="dk1"/>
        </a:fontRef>
      </dsp:style>
      <dsp:txBody>
        <a:bodyPr spcFirstLastPara="0" vert="horz" wrap="square" lIns="156210" tIns="156210" rIns="156210" bIns="156210" numCol="1" spcCol="1270" anchor="ctr" anchorCtr="0">
          <a:noAutofit/>
        </a:bodyPr>
        <a:lstStyle/>
        <a:p>
          <a:pPr marL="0" lvl="0" indent="0" algn="ctr" defTabSz="1822450">
            <a:lnSpc>
              <a:spcPct val="90000"/>
            </a:lnSpc>
            <a:spcBef>
              <a:spcPct val="0"/>
            </a:spcBef>
            <a:spcAft>
              <a:spcPct val="35000"/>
            </a:spcAft>
            <a:buNone/>
          </a:pPr>
          <a:r>
            <a:rPr lang="en-US" sz="4100" kern="1200" dirty="0"/>
            <a:t>Long Term</a:t>
          </a:r>
        </a:p>
      </dsp:txBody>
      <dsp:txXfrm>
        <a:off x="7889291" y="0"/>
        <a:ext cx="3668125" cy="1632429"/>
      </dsp:txXfrm>
    </dsp:sp>
    <dsp:sp modelId="{C28E12A4-A1CA-FF4E-9994-58D59F15B809}">
      <dsp:nvSpPr>
        <dsp:cNvPr id="0" name=""/>
        <dsp:cNvSpPr/>
      </dsp:nvSpPr>
      <dsp:spPr>
        <a:xfrm>
          <a:off x="8254693" y="1634023"/>
          <a:ext cx="2934500" cy="1640665"/>
        </a:xfrm>
        <a:prstGeom prst="roundRect">
          <a:avLst>
            <a:gd name="adj" fmla="val 10000"/>
          </a:avLst>
        </a:prstGeom>
        <a:solidFill>
          <a:schemeClr val="lt1">
            <a:hueOff val="0"/>
            <a:satOff val="0"/>
            <a:lumOff val="0"/>
            <a:alphaOff val="0"/>
          </a:schemeClr>
        </a:solidFill>
        <a:ln w="25400" cap="flat" cmpd="sng" algn="ctr">
          <a:solidFill>
            <a:schemeClr val="accent4">
              <a:lumMod val="5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45720" rIns="60960" bIns="45720" numCol="1" spcCol="1270" anchor="ctr" anchorCtr="0">
          <a:noAutofit/>
        </a:bodyPr>
        <a:lstStyle/>
        <a:p>
          <a:pPr marL="0" lvl="0" indent="0" algn="ctr" defTabSz="1066800">
            <a:lnSpc>
              <a:spcPct val="90000"/>
            </a:lnSpc>
            <a:spcBef>
              <a:spcPct val="0"/>
            </a:spcBef>
            <a:spcAft>
              <a:spcPct val="35000"/>
            </a:spcAft>
            <a:buNone/>
          </a:pPr>
          <a:r>
            <a:rPr lang="en-US" sz="2400" b="1" kern="1200" dirty="0"/>
            <a:t>Few times per year</a:t>
          </a:r>
        </a:p>
        <a:p>
          <a:pPr marL="0" lvl="0" indent="0" algn="ctr" defTabSz="1066800">
            <a:lnSpc>
              <a:spcPct val="90000"/>
            </a:lnSpc>
            <a:spcBef>
              <a:spcPct val="0"/>
            </a:spcBef>
            <a:spcAft>
              <a:spcPct val="35000"/>
            </a:spcAft>
            <a:buNone/>
          </a:pPr>
          <a:r>
            <a:rPr lang="en-US" sz="2400" b="1" kern="1200" dirty="0"/>
            <a:t>Involves groups of students</a:t>
          </a:r>
        </a:p>
      </dsp:txBody>
      <dsp:txXfrm>
        <a:off x="8302746" y="1682076"/>
        <a:ext cx="2838394" cy="1544559"/>
      </dsp:txXfrm>
    </dsp:sp>
    <dsp:sp modelId="{17F7BE42-C590-534E-95D0-25E3D8886311}">
      <dsp:nvSpPr>
        <dsp:cNvPr id="0" name=""/>
        <dsp:cNvSpPr/>
      </dsp:nvSpPr>
      <dsp:spPr>
        <a:xfrm>
          <a:off x="8254693" y="3527098"/>
          <a:ext cx="2934500" cy="1640665"/>
        </a:xfrm>
        <a:prstGeom prst="roundRect">
          <a:avLst>
            <a:gd name="adj" fmla="val 10000"/>
          </a:avLst>
        </a:prstGeom>
        <a:solidFill>
          <a:schemeClr val="lt1">
            <a:hueOff val="0"/>
            <a:satOff val="0"/>
            <a:lumOff val="0"/>
            <a:alphaOff val="0"/>
          </a:schemeClr>
        </a:solidFill>
        <a:ln w="25400" cap="flat" cmpd="sng" algn="ctr">
          <a:solidFill>
            <a:schemeClr val="accent4">
              <a:lumMod val="5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kern="1200" dirty="0"/>
            <a:t>Whole school pajama day</a:t>
          </a:r>
        </a:p>
        <a:p>
          <a:pPr marL="0" lvl="0" indent="0" algn="ctr" defTabSz="889000">
            <a:lnSpc>
              <a:spcPct val="90000"/>
            </a:lnSpc>
            <a:spcBef>
              <a:spcPct val="0"/>
            </a:spcBef>
            <a:spcAft>
              <a:spcPct val="35000"/>
            </a:spcAft>
            <a:buNone/>
          </a:pPr>
          <a:r>
            <a:rPr lang="en-US" sz="2000" kern="1200" dirty="0"/>
            <a:t>Honors banquet</a:t>
          </a:r>
        </a:p>
        <a:p>
          <a:pPr marL="0" lvl="0" indent="0" algn="ctr" defTabSz="889000">
            <a:lnSpc>
              <a:spcPct val="90000"/>
            </a:lnSpc>
            <a:spcBef>
              <a:spcPct val="0"/>
            </a:spcBef>
            <a:spcAft>
              <a:spcPct val="35000"/>
            </a:spcAft>
            <a:buNone/>
          </a:pPr>
          <a:r>
            <a:rPr lang="en-US" sz="2000" kern="1200" dirty="0"/>
            <a:t>Freshmen class picnic</a:t>
          </a:r>
        </a:p>
      </dsp:txBody>
      <dsp:txXfrm>
        <a:off x="8302746" y="3575151"/>
        <a:ext cx="2838394" cy="1544559"/>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AD6AE76-E235-8C42-85D3-16E2F936BEF8}">
      <dsp:nvSpPr>
        <dsp:cNvPr id="0" name=""/>
        <dsp:cNvSpPr/>
      </dsp:nvSpPr>
      <dsp:spPr>
        <a:xfrm>
          <a:off x="1453" y="293"/>
          <a:ext cx="8989930" cy="1414189"/>
        </a:xfrm>
        <a:prstGeom prst="roundRect">
          <a:avLst>
            <a:gd name="adj" fmla="val 10000"/>
          </a:avLst>
        </a:prstGeom>
        <a:solidFill>
          <a:srgbClr val="0070C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b="0" i="0" kern="1200">
              <a:solidFill>
                <a:schemeClr val="bg1"/>
              </a:solidFill>
            </a:rPr>
            <a:t>Use data to monitor the </a:t>
          </a:r>
          <a:r>
            <a:rPr lang="en-US" sz="3200" b="1" i="0" kern="1200">
              <a:solidFill>
                <a:schemeClr val="bg1"/>
              </a:solidFill>
            </a:rPr>
            <a:t>implementation</a:t>
          </a:r>
          <a:r>
            <a:rPr lang="en-US" sz="3200" b="0" i="0" kern="1200">
              <a:solidFill>
                <a:schemeClr val="bg1"/>
              </a:solidFill>
            </a:rPr>
            <a:t> &amp; </a:t>
          </a:r>
          <a:r>
            <a:rPr lang="en-US" sz="3200" b="1" i="0" kern="1200">
              <a:solidFill>
                <a:schemeClr val="bg1"/>
              </a:solidFill>
            </a:rPr>
            <a:t>effectiveness </a:t>
          </a:r>
          <a:r>
            <a:rPr lang="en-US" sz="3200" b="0" i="0" kern="1200">
              <a:solidFill>
                <a:schemeClr val="bg1"/>
              </a:solidFill>
            </a:rPr>
            <a:t>of PBIS practices</a:t>
          </a:r>
          <a:endParaRPr lang="en-US" sz="3200" kern="1200">
            <a:solidFill>
              <a:schemeClr val="bg1"/>
            </a:solidFill>
          </a:endParaRPr>
        </a:p>
      </dsp:txBody>
      <dsp:txXfrm>
        <a:off x="42873" y="41713"/>
        <a:ext cx="8907090" cy="1331349"/>
      </dsp:txXfrm>
    </dsp:sp>
    <dsp:sp modelId="{663F09FA-2D45-0C43-839B-812B271BB9C5}">
      <dsp:nvSpPr>
        <dsp:cNvPr id="0" name=""/>
        <dsp:cNvSpPr/>
      </dsp:nvSpPr>
      <dsp:spPr>
        <a:xfrm>
          <a:off x="1453" y="1647102"/>
          <a:ext cx="2114282" cy="1414189"/>
        </a:xfrm>
        <a:prstGeom prst="roundRect">
          <a:avLst>
            <a:gd name="adj" fmla="val 10000"/>
          </a:avLst>
        </a:prstGeom>
        <a:solidFill>
          <a:schemeClr val="accent1">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b="0" i="0" kern="1200"/>
            <a:t>Linked with meaningful outcome goals</a:t>
          </a:r>
          <a:endParaRPr lang="en-US" sz="2100" kern="1200"/>
        </a:p>
      </dsp:txBody>
      <dsp:txXfrm>
        <a:off x="42873" y="1688522"/>
        <a:ext cx="2031442" cy="1331349"/>
      </dsp:txXfrm>
    </dsp:sp>
    <dsp:sp modelId="{3595CE65-EC7F-064B-A07D-DD986DBE86EE}">
      <dsp:nvSpPr>
        <dsp:cNvPr id="0" name=""/>
        <dsp:cNvSpPr/>
      </dsp:nvSpPr>
      <dsp:spPr>
        <a:xfrm>
          <a:off x="2293335" y="1647102"/>
          <a:ext cx="2114282" cy="1414189"/>
        </a:xfrm>
        <a:prstGeom prst="roundRect">
          <a:avLst>
            <a:gd name="adj" fmla="val 10000"/>
          </a:avLst>
        </a:prstGeom>
        <a:solidFill>
          <a:schemeClr val="accent2">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b="0" i="0" kern="1200"/>
            <a:t>Communicates purpose</a:t>
          </a:r>
          <a:endParaRPr lang="en-US" sz="2100" kern="1200"/>
        </a:p>
      </dsp:txBody>
      <dsp:txXfrm>
        <a:off x="2334755" y="1688522"/>
        <a:ext cx="2031442" cy="1331349"/>
      </dsp:txXfrm>
    </dsp:sp>
    <dsp:sp modelId="{0A24CCBB-C249-8640-804E-B766E7C88632}">
      <dsp:nvSpPr>
        <dsp:cNvPr id="0" name=""/>
        <dsp:cNvSpPr/>
      </dsp:nvSpPr>
      <dsp:spPr>
        <a:xfrm>
          <a:off x="4585218" y="1647102"/>
          <a:ext cx="2114282" cy="1414189"/>
        </a:xfrm>
        <a:prstGeom prst="roundRect">
          <a:avLst>
            <a:gd name="adj" fmla="val 10000"/>
          </a:avLst>
        </a:prstGeom>
        <a:solidFill>
          <a:schemeClr val="accent1">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b="0" i="0" kern="1200"/>
            <a:t>Guides action planning</a:t>
          </a:r>
          <a:endParaRPr lang="en-US" sz="2100" kern="1200"/>
        </a:p>
      </dsp:txBody>
      <dsp:txXfrm>
        <a:off x="4626638" y="1688522"/>
        <a:ext cx="2031442" cy="1331349"/>
      </dsp:txXfrm>
    </dsp:sp>
    <dsp:sp modelId="{E51CB7B1-8B10-6D4D-8240-C9C2A1BEA402}">
      <dsp:nvSpPr>
        <dsp:cNvPr id="0" name=""/>
        <dsp:cNvSpPr/>
      </dsp:nvSpPr>
      <dsp:spPr>
        <a:xfrm>
          <a:off x="6877100" y="1647102"/>
          <a:ext cx="2114282" cy="1414189"/>
        </a:xfrm>
        <a:prstGeom prst="roundRect">
          <a:avLst>
            <a:gd name="adj" fmla="val 10000"/>
          </a:avLst>
        </a:prstGeom>
        <a:solidFill>
          <a:schemeClr val="accent2">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b="0" i="0" kern="1200"/>
            <a:t>Used to measure and demonstrate progress</a:t>
          </a:r>
          <a:endParaRPr lang="en-US" sz="2100" kern="1200"/>
        </a:p>
      </dsp:txBody>
      <dsp:txXfrm>
        <a:off x="6918520" y="1688522"/>
        <a:ext cx="2031442" cy="1331349"/>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DAAD9AB-76BA-4F20-9C80-4020D86AF54F}">
      <dsp:nvSpPr>
        <dsp:cNvPr id="0" name=""/>
        <dsp:cNvSpPr/>
      </dsp:nvSpPr>
      <dsp:spPr>
        <a:xfrm>
          <a:off x="0" y="271502"/>
          <a:ext cx="8585471" cy="2227794"/>
        </a:xfrm>
        <a:prstGeom prst="roundRect">
          <a:avLst/>
        </a:prstGeom>
        <a:solidFill>
          <a:schemeClr val="lt1">
            <a:alpha val="90000"/>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66328" tIns="229108" rIns="666328" bIns="170688" numCol="1" spcCol="1270" anchor="t" anchorCtr="0">
          <a:noAutofit/>
        </a:bodyPr>
        <a:lstStyle/>
        <a:p>
          <a:pPr marL="228600" lvl="1" indent="-228600" algn="l" defTabSz="1066800" rtl="0">
            <a:lnSpc>
              <a:spcPct val="90000"/>
            </a:lnSpc>
            <a:spcBef>
              <a:spcPct val="0"/>
            </a:spcBef>
            <a:spcAft>
              <a:spcPct val="15000"/>
            </a:spcAft>
            <a:buChar char="•"/>
          </a:pPr>
          <a:r>
            <a:rPr lang="en-US" sz="2400" b="0" i="0" kern="1200" dirty="0">
              <a:latin typeface="Hind Vadodara" panose="020B0604020202020204" charset="0"/>
              <a:cs typeface="Hind Vadodara" panose="020B0604020202020204" charset="0"/>
            </a:rPr>
            <a:t>Schoolwide Acknowledgement Systems Check-in</a:t>
          </a:r>
        </a:p>
        <a:p>
          <a:pPr marL="228600" lvl="1" indent="-228600" algn="l" defTabSz="1066800">
            <a:lnSpc>
              <a:spcPct val="90000"/>
            </a:lnSpc>
            <a:spcBef>
              <a:spcPct val="0"/>
            </a:spcBef>
            <a:spcAft>
              <a:spcPct val="15000"/>
            </a:spcAft>
            <a:buChar char="•"/>
          </a:pPr>
          <a:r>
            <a:rPr lang="en-US" sz="2400" b="0" i="0" kern="1200" dirty="0">
              <a:latin typeface="Hind Vadodara" panose="020B0604020202020204" charset="0"/>
              <a:cs typeface="Hind Vadodara" panose="020B0604020202020204" charset="0"/>
            </a:rPr>
            <a:t>Obtaining Feedback from Students, Staff, &amp; Families</a:t>
          </a:r>
        </a:p>
        <a:p>
          <a:pPr marL="228600" lvl="1" indent="-228600" algn="l" defTabSz="1066800">
            <a:lnSpc>
              <a:spcPct val="90000"/>
            </a:lnSpc>
            <a:spcBef>
              <a:spcPct val="0"/>
            </a:spcBef>
            <a:spcAft>
              <a:spcPct val="15000"/>
            </a:spcAft>
            <a:buChar char="•"/>
          </a:pPr>
          <a:r>
            <a:rPr lang="en-US" sz="2400" b="0" i="0" kern="1200" dirty="0">
              <a:latin typeface="Hind Vadodara" panose="020B0604020202020204" charset="0"/>
              <a:cs typeface="Hind Vadodara" panose="020B0604020202020204" charset="0"/>
            </a:rPr>
            <a:t>PREVIEW: Response System</a:t>
          </a:r>
        </a:p>
      </dsp:txBody>
      <dsp:txXfrm>
        <a:off x="108752" y="380254"/>
        <a:ext cx="8367967" cy="2010290"/>
      </dsp:txXfrm>
    </dsp:sp>
    <dsp:sp modelId="{24EE546A-203E-45A1-AB96-5A4CB77AC5EC}">
      <dsp:nvSpPr>
        <dsp:cNvPr id="0" name=""/>
        <dsp:cNvSpPr/>
      </dsp:nvSpPr>
      <dsp:spPr>
        <a:xfrm>
          <a:off x="429273" y="5822"/>
          <a:ext cx="6009829" cy="531360"/>
        </a:xfrm>
        <a:prstGeom prst="roundRect">
          <a:avLst/>
        </a:prstGeom>
        <a:solidFill>
          <a:schemeClr val="accent5">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27157" tIns="0" rIns="227157" bIns="0" numCol="1" spcCol="1270" anchor="ctr" anchorCtr="0">
          <a:noAutofit/>
        </a:bodyPr>
        <a:lstStyle/>
        <a:p>
          <a:pPr marL="0" lvl="0" indent="0" algn="l" defTabSz="1244600">
            <a:lnSpc>
              <a:spcPct val="90000"/>
            </a:lnSpc>
            <a:spcBef>
              <a:spcPct val="0"/>
            </a:spcBef>
            <a:spcAft>
              <a:spcPct val="35000"/>
            </a:spcAft>
            <a:buNone/>
          </a:pPr>
          <a:r>
            <a:rPr lang="en-US" sz="2800" b="0" i="0" kern="1200">
              <a:latin typeface="Hind Vadodara" panose="020B0604020202020204" charset="0"/>
              <a:cs typeface="Hind Vadodara" panose="020B0604020202020204" charset="0"/>
            </a:rPr>
            <a:t>Presentation Content:</a:t>
          </a:r>
          <a:endParaRPr lang="en-US" sz="2800" b="0" i="0" u="none" strike="noStrike" kern="1200" cap="none" baseline="0" noProof="0">
            <a:solidFill>
              <a:srgbClr val="010000"/>
            </a:solidFill>
            <a:latin typeface="Hind Vadodara" panose="020B0604020202020204" charset="0"/>
            <a:cs typeface="Hind Vadodara" panose="020B0604020202020204" charset="0"/>
          </a:endParaRPr>
        </a:p>
      </dsp:txBody>
      <dsp:txXfrm>
        <a:off x="455212" y="31761"/>
        <a:ext cx="5957951" cy="479482"/>
      </dsp:txXfrm>
    </dsp:sp>
    <dsp:sp modelId="{183C8042-F222-4C5B-948A-CA63CABAB28E}">
      <dsp:nvSpPr>
        <dsp:cNvPr id="0" name=""/>
        <dsp:cNvSpPr/>
      </dsp:nvSpPr>
      <dsp:spPr>
        <a:xfrm>
          <a:off x="0" y="2862176"/>
          <a:ext cx="8585471" cy="2363173"/>
        </a:xfrm>
        <a:prstGeom prst="roundRect">
          <a:avLst/>
        </a:prstGeom>
        <a:solidFill>
          <a:schemeClr val="lt1">
            <a:alpha val="90000"/>
            <a:hueOff val="0"/>
            <a:satOff val="0"/>
            <a:lumOff val="0"/>
            <a:alphaOff val="0"/>
          </a:schemeClr>
        </a:solidFill>
        <a:ln w="25400" cap="flat" cmpd="sng" algn="ctr">
          <a:solidFill>
            <a:schemeClr val="accent5">
              <a:hueOff val="3045461"/>
              <a:satOff val="-52560"/>
              <a:lumOff val="-7452"/>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66328" tIns="229108" rIns="666328" bIns="170688" numCol="1" spcCol="1270" anchor="t" anchorCtr="0">
          <a:noAutofit/>
        </a:bodyPr>
        <a:lstStyle/>
        <a:p>
          <a:pPr marL="228600" lvl="1" indent="-228600" algn="l" defTabSz="1066800" rtl="0">
            <a:lnSpc>
              <a:spcPct val="90000"/>
            </a:lnSpc>
            <a:spcBef>
              <a:spcPct val="0"/>
            </a:spcBef>
            <a:spcAft>
              <a:spcPct val="15000"/>
            </a:spcAft>
            <a:buChar char="•"/>
          </a:pPr>
          <a:r>
            <a:rPr lang="en-US" sz="2400" b="0" i="0" kern="1200" dirty="0">
              <a:latin typeface="Hind Vadodara" panose="020B0604020202020204" charset="0"/>
              <a:cs typeface="Hind Vadodara" panose="020B0604020202020204" charset="0"/>
            </a:rPr>
            <a:t>Support your team with developing a schoolwide acknowledgement system</a:t>
          </a:r>
        </a:p>
        <a:p>
          <a:pPr marL="228600" lvl="1" indent="-228600" algn="l" defTabSz="1066800">
            <a:lnSpc>
              <a:spcPct val="90000"/>
            </a:lnSpc>
            <a:spcBef>
              <a:spcPct val="0"/>
            </a:spcBef>
            <a:spcAft>
              <a:spcPct val="15000"/>
            </a:spcAft>
            <a:buChar char="•"/>
          </a:pPr>
          <a:r>
            <a:rPr lang="en-US" sz="2400" b="0" i="0" kern="1200" dirty="0">
              <a:latin typeface="Hind Vadodara" panose="020B0604020202020204" charset="0"/>
              <a:cs typeface="Hind Vadodara" panose="020B0604020202020204" charset="0"/>
            </a:rPr>
            <a:t>Action Plan for getting feedback from Students, Staff and Families</a:t>
          </a:r>
        </a:p>
      </dsp:txBody>
      <dsp:txXfrm>
        <a:off x="115361" y="2977537"/>
        <a:ext cx="8354749" cy="2132451"/>
      </dsp:txXfrm>
    </dsp:sp>
    <dsp:sp modelId="{3EE32B02-DB9E-4A32-B892-2B06787A9E31}">
      <dsp:nvSpPr>
        <dsp:cNvPr id="0" name=""/>
        <dsp:cNvSpPr/>
      </dsp:nvSpPr>
      <dsp:spPr>
        <a:xfrm>
          <a:off x="429273" y="2596496"/>
          <a:ext cx="6009829" cy="531360"/>
        </a:xfrm>
        <a:prstGeom prst="roundRect">
          <a:avLst/>
        </a:prstGeom>
        <a:solidFill>
          <a:schemeClr val="accent5">
            <a:hueOff val="3045461"/>
            <a:satOff val="-52560"/>
            <a:lumOff val="-7452"/>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27157" tIns="0" rIns="227157" bIns="0" numCol="1" spcCol="1270" anchor="ctr" anchorCtr="0">
          <a:noAutofit/>
        </a:bodyPr>
        <a:lstStyle/>
        <a:p>
          <a:pPr marL="0" lvl="0" indent="0" algn="l" defTabSz="1244600">
            <a:lnSpc>
              <a:spcPct val="90000"/>
            </a:lnSpc>
            <a:spcBef>
              <a:spcPct val="0"/>
            </a:spcBef>
            <a:spcAft>
              <a:spcPct val="35000"/>
            </a:spcAft>
            <a:buNone/>
          </a:pPr>
          <a:r>
            <a:rPr lang="en-US" sz="2800" b="0" i="0" kern="1200">
              <a:latin typeface="Hind Vadodara" panose="020B0604020202020204" charset="0"/>
              <a:cs typeface="Hind Vadodara" panose="020B0604020202020204" charset="0"/>
            </a:rPr>
            <a:t>Coaches’</a:t>
          </a:r>
          <a:r>
            <a:rPr lang="en-US" sz="2800" kern="1200">
              <a:latin typeface="Hind Vadodara" panose="020B0604020202020204" charset="0"/>
              <a:cs typeface="Hind Vadodara" panose="020B0604020202020204" charset="0"/>
            </a:rPr>
            <a:t> T</a:t>
          </a:r>
          <a:r>
            <a:rPr lang="en-US" sz="2800" b="0" i="0" kern="1200">
              <a:latin typeface="Hind Vadodara" panose="020B0604020202020204" charset="0"/>
              <a:cs typeface="Hind Vadodara" panose="020B0604020202020204" charset="0"/>
            </a:rPr>
            <a:t>asks:</a:t>
          </a:r>
          <a:endParaRPr lang="en-US" sz="2800" kern="1200">
            <a:latin typeface="Hind Vadodara" panose="020B0604020202020204" charset="0"/>
            <a:cs typeface="Hind Vadodara" panose="020B0604020202020204" charset="0"/>
          </a:endParaRPr>
        </a:p>
      </dsp:txBody>
      <dsp:txXfrm>
        <a:off x="455212" y="2622435"/>
        <a:ext cx="5957951" cy="479482"/>
      </dsp:txXfrm>
    </dsp:sp>
  </dsp:spTree>
</dsp:drawing>
</file>

<file path=ppt/diagrams/layout1.xml><?xml version="1.0" encoding="utf-8"?>
<dgm:layoutDef xmlns:dgm="http://schemas.openxmlformats.org/drawingml/2006/diagram" xmlns:a="http://schemas.openxmlformats.org/drawingml/2006/main" uniqueId="urn:microsoft.com/office/officeart/2005/8/layout/bList2">
  <dgm:title val=""/>
  <dgm:desc val=""/>
  <dgm:catLst>
    <dgm:cat type="list" pri="7000"/>
    <dgm:cat type="convert" pri="16000"/>
    <dgm:cat type="picture" pri="28000"/>
    <dgm:cat type="pictureconvert" pri="28000"/>
  </dgm:catLst>
  <dgm:sampData useDef="1">
    <dgm:dataModel>
      <dgm:pt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dir/>
      <dgm:animLvl val="lvl"/>
      <dgm:resizeHandles val="exact"/>
    </dgm:varLst>
    <dgm:choose name="Name0">
      <dgm:if name="Name1" axis="self"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08"/>
      <dgm:constr type="sp" refType="w" refFor="ch" refForName="compNode" op="equ" fact="0.16"/>
      <dgm:constr type="primFontSz" for="des" forName="parentText" op="equ" val="65"/>
      <dgm:constr type="primFontSz" for="des" forName="childRect" op="equ" val="65"/>
    </dgm:constrLst>
    <dgm:ruleLst/>
    <dgm:forEach name="nodesForEach" axis="ch" ptType="node">
      <dgm:layoutNode name="compNode">
        <dgm:alg type="composite">
          <dgm:param type="ar" val="0.943"/>
        </dgm:alg>
        <dgm:shape xmlns:r="http://schemas.openxmlformats.org/officeDocument/2006/relationships" r:blip="">
          <dgm:adjLst/>
        </dgm:shape>
        <dgm:presOf/>
        <dgm:choose name="Name3">
          <dgm:if name="Name4" axis="self" func="var" arg="dir" op="equ" val="norm">
            <dgm:constrLst>
              <dgm:constr type="w" val="1"/>
              <dgm:constr type="h" refType="w" fact="1.06"/>
              <dgm:constr type="h" for="ch" forName="childRect" refType="h" fact="0.65"/>
              <dgm:constr type="w" for="ch" forName="childRect" refType="w" fact="0.923"/>
              <dgm:constr type="l" for="ch" forName="childRect"/>
              <dgm:constr type="t" for="ch" forName="childRect"/>
              <dgm:constr type="w" for="ch" forName="parentText" refType="w" fact="0.65"/>
              <dgm:constr type="h" for="ch" forName="parentText" refType="h" refFor="ch" refForName="childRect" fact="0.43"/>
              <dgm:constr type="l" for="ch" forName="parentText"/>
              <dgm:constr type="t" for="ch" forName="parentText" refType="h" refFor="ch" refForName="childRect"/>
              <dgm:constr type="w" for="ch" forName="parentRect" refType="w" fact="0.923"/>
              <dgm:constr type="h" for="ch" forName="parentRect" refType="h" refFor="ch" refForName="parentText"/>
              <dgm:constr type="l" for="ch" forName="parentRect"/>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r" for="ch" forName="adorn" refType="w"/>
            </dgm:constrLst>
          </dgm:if>
          <dgm:else name="Name5">
            <dgm:constrLst>
              <dgm:constr type="w" val="1"/>
              <dgm:constr type="h" refType="w" fact="1.06"/>
              <dgm:constr type="h" for="ch" forName="childRect" refType="h" fact="0.65"/>
              <dgm:constr type="w" for="ch" forName="childRect" refType="w" fact="0.923"/>
              <dgm:constr type="r" for="ch" forName="childRect" refType="w"/>
              <dgm:constr type="t" for="ch" forName="childRect"/>
              <dgm:constr type="w" for="ch" forName="parentText" refType="w" fact="0.65"/>
              <dgm:constr type="h" for="ch" forName="parentText" refType="h" refFor="ch" refForName="childRect" fact="0.43"/>
              <dgm:constr type="r" for="ch" forName="parentText" refType="w"/>
              <dgm:constr type="t" for="ch" forName="parentText" refType="h" refFor="ch" refForName="childRect"/>
              <dgm:constr type="w" for="ch" forName="parentRect" refType="w" fact="0.923"/>
              <dgm:constr type="h" for="ch" forName="parentRect" refType="h" refFor="ch" refForName="parentText"/>
              <dgm:constr type="r" for="ch" forName="parentRect" refType="w"/>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l" for="ch" forName="adorn"/>
            </dgm:constrLst>
          </dgm:else>
        </dgm:choose>
        <dgm:ruleLst/>
        <dgm:layoutNode name="childRect" styleLbl="bgAcc1">
          <dgm:varLst>
            <dgm:bulletEnabled val="1"/>
          </dgm:varLst>
          <dgm:alg type="tx">
            <dgm:param type="stBulletLvl" val="1"/>
          </dgm:alg>
          <dgm:shape xmlns:r="http://schemas.openxmlformats.org/officeDocument/2006/relationships" type="round2SameRect" r:blip="">
            <dgm:adjLst>
              <dgm:adj idx="1" val="0.08"/>
            </dgm:adjLst>
          </dgm:shape>
          <dgm:presOf axis="des" ptType="node"/>
          <dgm:constrLst>
            <dgm:constr type="secFontSz" refType="primFontSz"/>
            <dgm:constr type="tMarg" refType="primFontSz" fact="0.3"/>
            <dgm:constr type="bMarg" refType="primFontSz" fact="0.1"/>
            <dgm:constr type="lMarg" refType="primFontSz" fact="0.1"/>
            <dgm:constr type="rMarg" refType="primFontSz" fact="0.1"/>
          </dgm:constrLst>
          <dgm:ruleLst>
            <dgm:rule type="primFontSz" val="5" fact="NaN" max="NaN"/>
          </dgm:ruleLst>
        </dgm:layoutNode>
        <dgm:layoutNode name="parentText">
          <dgm:varLst>
            <dgm:chMax val="0"/>
            <dgm:bulletEnabled val="1"/>
          </dgm:varLst>
          <dgm:choose name="Name6">
            <dgm:if name="Name7" func="var" arg="dir" op="equ" val="norm">
              <dgm:alg type="tx">
                <dgm:param type="parTxLTRAlign" val="l"/>
                <dgm:param type="parTxRTLAlign" val="l"/>
              </dgm:alg>
            </dgm:if>
            <dgm:else name="Name8">
              <dgm:alg type="tx">
                <dgm:param type="parTxLTRAlign" val="r"/>
                <dgm:param type="parTxRTLAlign" val="r"/>
              </dgm:alg>
            </dgm:else>
          </dgm:choose>
          <dgm:shape xmlns:r="http://schemas.openxmlformats.org/officeDocument/2006/relationships" type="rect" r:blip="" zOrderOff="1" hideGeom="1">
            <dgm:adjLst/>
          </dgm:shape>
          <dgm:presOf axis="self" ptType="node"/>
          <dgm:constrLst>
            <dgm:constr type="tMarg"/>
            <dgm:constr type="bMarg"/>
            <dgm:constr type="lMarg" refType="primFontSz" fact="0.3"/>
            <dgm:constr type="rMarg" refType="primFontSz" fact="0.1"/>
          </dgm:constrLst>
          <dgm:ruleLst>
            <dgm:rule type="primFontSz" val="5" fact="NaN" max="NaN"/>
          </dgm:ruleLst>
        </dgm:layoutNode>
        <dgm:layoutNode name="parentRect" styleLbl="alignNode1">
          <dgm:alg type="sp"/>
          <dgm:shape xmlns:r="http://schemas.openxmlformats.org/officeDocument/2006/relationships" type="rect" r:blip="">
            <dgm:adjLst/>
          </dgm:shape>
          <dgm:presOf axis="self" ptType="node"/>
          <dgm:constrLst/>
          <dgm:ruleLst/>
        </dgm:layoutNode>
        <dgm:layoutNode name="adorn" styleLbl="fgAccFollowNod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constr type="w" val="1"/>
            <dgm:constr type="h" refType="w"/>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C784DC4-116A-604D-ABC4-5425518CFE34}" type="datetimeFigureOut">
              <a:rPr lang="en-US" smtClean="0"/>
              <a:t>2/2/2024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9E9A522-274E-844E-8AB9-DE74A71CC10D}" type="slidenum">
              <a:rPr lang="en-US" smtClean="0"/>
              <a:t>‹#›</a:t>
            </a:fld>
            <a:endParaRPr lang="en-US"/>
          </a:p>
        </p:txBody>
      </p:sp>
    </p:spTree>
    <p:extLst>
      <p:ext uri="{BB962C8B-B14F-4D97-AF65-F5344CB8AC3E}">
        <p14:creationId xmlns:p14="http://schemas.microsoft.com/office/powerpoint/2010/main" val="16856723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www.njpbs.org/Intervention_Resources/documents/MasterListPopularStudentIncentives.docx"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www.pbisapps.org/resource/feedback-input-surveys-fis-manual"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sebacademy.edc.org/behavior-flow-chart-video" TargetMode="External"/><Relationship Id="rId2" Type="http://schemas.openxmlformats.org/officeDocument/2006/relationships/slide" Target="../slides/slide33.xml"/><Relationship Id="rId1" Type="http://schemas.openxmlformats.org/officeDocument/2006/relationships/notesMaster" Target="../notesMasters/notesMaster1.xml"/><Relationship Id="rId4" Type="http://schemas.openxmlformats.org/officeDocument/2006/relationships/hyperlink" Target="https://sebacademy.edc.org/referral-form-video" TargetMode="Externa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edc.co1.qualtrics.com/jfe/form/SV_81vbI1jl3cwmLY2" TargetMode="External"/><Relationship Id="rId2" Type="http://schemas.openxmlformats.org/officeDocument/2006/relationships/slide" Target="../slides/slide3.xml"/><Relationship Id="rId1" Type="http://schemas.openxmlformats.org/officeDocument/2006/relationships/notesMaster" Target="../notesMasters/notesMaster1.xml"/><Relationship Id="rId4" Type="http://schemas.openxmlformats.org/officeDocument/2006/relationships/hyperlink" Target="https://uconn.co1.qualtrics.com/jfe/form/SV_cGVCgkHJ7l6SApE&#160;" TargetMode="Externa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3" Type="http://schemas.openxmlformats.org/officeDocument/2006/relationships/hyperlink" Target="https://sebacademy.edc.org/defining-behaviors-video" TargetMode="External"/><Relationship Id="rId2" Type="http://schemas.openxmlformats.org/officeDocument/2006/relationships/slide" Target="../slides/slide39.xml"/><Relationship Id="rId1" Type="http://schemas.openxmlformats.org/officeDocument/2006/relationships/notesMaster" Target="../notesMasters/notesMaster1.xml"/><Relationship Id="rId5" Type="http://schemas.openxmlformats.org/officeDocument/2006/relationships/hyperlink" Target="https://sebacademy.edc.org/referral-form-video" TargetMode="External"/><Relationship Id="rId4" Type="http://schemas.openxmlformats.org/officeDocument/2006/relationships/hyperlink" Target="https://sebacademy.edc.org/behavior-flow-chart-video" TargetMode="External"/></Relationships>
</file>

<file path=ppt/notesSlides/_rels/notesSlide35.xml.rels><?xml version="1.0" encoding="UTF-8" standalone="yes"?>
<Relationships xmlns="http://schemas.openxmlformats.org/package/2006/relationships"><Relationship Id="rId3" Type="http://schemas.openxmlformats.org/officeDocument/2006/relationships/hyperlink" Target="https://protect-us.mimecast.com/s/c6GUCv2v5pc704zAFyMtnc?domain=urldefense.com" TargetMode="External"/><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sebacademy.edc.org/defining-behaviors-video" TargetMode="External"/><Relationship Id="rId2" Type="http://schemas.openxmlformats.org/officeDocument/2006/relationships/slide" Target="../slides/slide5.xml"/><Relationship Id="rId1" Type="http://schemas.openxmlformats.org/officeDocument/2006/relationships/notesMaster" Target="../notesMasters/notesMaster1.xml"/><Relationship Id="rId5" Type="http://schemas.openxmlformats.org/officeDocument/2006/relationships/hyperlink" Target="https://sebacademy.edc.org/referral-form-video" TargetMode="External"/><Relationship Id="rId4" Type="http://schemas.openxmlformats.org/officeDocument/2006/relationships/hyperlink" Target="https://sebacademy.edc.org/behavior-flow-chart-video" TargetMode="Externa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youtu.be/7M1OfJYMPcg"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p:cNvGrpSpPr/>
        <p:nvPr/>
      </p:nvGrpSpPr>
      <p:grpSpPr>
        <a:xfrm>
          <a:off x="0" y="0"/>
          <a:ext cx="0" cy="0"/>
          <a:chOff x="0" y="0"/>
          <a:chExt cx="0" cy="0"/>
        </a:xfrm>
      </p:grpSpPr>
      <p:sp>
        <p:nvSpPr>
          <p:cNvPr id="286" name="Google Shape;286;g6e28e587ab_0_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7" name="Google Shape;287;g6e28e587ab_0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2875019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hlinkClick r:id="rId3"/>
              </a:rPr>
              <a:t>Examples of Popular Student Incentives</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42C9308-CF24-F044-9EA2-DA2C236CB24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159257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5239FB-7A1F-164F-9479-C3A68D9D7546}" type="slidenum">
              <a:rPr lang="en-US" smtClean="0"/>
              <a:t>11</a:t>
            </a:fld>
            <a:endParaRPr lang="en-US"/>
          </a:p>
        </p:txBody>
      </p:sp>
    </p:spTree>
    <p:extLst>
      <p:ext uri="{BB962C8B-B14F-4D97-AF65-F5344CB8AC3E}">
        <p14:creationId xmlns:p14="http://schemas.microsoft.com/office/powerpoint/2010/main" val="41216890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sz="1600" dirty="0">
                <a:solidFill>
                  <a:srgbClr val="000000"/>
                </a:solidFill>
              </a:rPr>
              <a:t>Discussion Prompt:</a:t>
            </a:r>
          </a:p>
          <a:p>
            <a:pPr marL="186262" indent="0">
              <a:buNone/>
            </a:pPr>
            <a:r>
              <a:rPr lang="en-US" sz="1600" dirty="0">
                <a:solidFill>
                  <a:schemeClr val="accent2">
                    <a:lumMod val="50000"/>
                  </a:schemeClr>
                </a:solidFill>
              </a:rPr>
              <a:t>How has your team moved forward with schoolwide acknowledgement systems?</a:t>
            </a:r>
          </a:p>
          <a:p>
            <a:pPr marL="186262" indent="0">
              <a:buNone/>
            </a:pPr>
            <a:endParaRPr lang="en-US" sz="1600" dirty="0">
              <a:solidFill>
                <a:schemeClr val="accent2">
                  <a:lumMod val="50000"/>
                </a:schemeClr>
              </a:solidFill>
            </a:endParaRPr>
          </a:p>
          <a:p>
            <a:pPr marL="186262" indent="0">
              <a:buNone/>
            </a:pPr>
            <a:r>
              <a:rPr lang="en-US" sz="1600" dirty="0">
                <a:solidFill>
                  <a:schemeClr val="accent2">
                    <a:lumMod val="50000"/>
                  </a:schemeClr>
                </a:solidFill>
              </a:rPr>
              <a:t>What further support do you need so you can support your team with this work?</a:t>
            </a:r>
          </a:p>
          <a:p>
            <a:pPr marL="186262" indent="0">
              <a:buNone/>
            </a:pPr>
            <a:endParaRPr lang="en-US" sz="1600" dirty="0">
              <a:solidFill>
                <a:schemeClr val="accent2">
                  <a:lumMod val="50000"/>
                </a:schemeClr>
              </a:solidFill>
            </a:endParaRPr>
          </a:p>
          <a:p>
            <a:pPr marL="186262" indent="0">
              <a:buNone/>
            </a:pPr>
            <a:r>
              <a:rPr lang="en-US" sz="1600" dirty="0">
                <a:solidFill>
                  <a:schemeClr val="accent2">
                    <a:lumMod val="50000"/>
                  </a:schemeClr>
                </a:solidFill>
              </a:rPr>
              <a:t>What examples can you share?</a:t>
            </a:r>
          </a:p>
          <a:p>
            <a:pPr marL="158750" indent="0">
              <a:buNone/>
            </a:pPr>
            <a:endParaRPr lang="en-US" sz="1600" dirty="0">
              <a:solidFill>
                <a:srgbClr val="000000"/>
              </a:solidFill>
            </a:endParaRPr>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642C9308-CF24-F044-9EA2-DA2C236CB241}" type="slidenum">
              <a:rPr kumimoji="0" lang="en-US"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12</a:t>
            </a:fld>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2295219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5"/>
        <p:cNvGrpSpPr/>
        <p:nvPr/>
      </p:nvGrpSpPr>
      <p:grpSpPr>
        <a:xfrm>
          <a:off x="0" y="0"/>
          <a:ext cx="0" cy="0"/>
          <a:chOff x="0" y="0"/>
          <a:chExt cx="0" cy="0"/>
        </a:xfrm>
      </p:grpSpPr>
      <p:sp>
        <p:nvSpPr>
          <p:cNvPr id="476" name="Google Shape;476;g6acfdc03ff_0_2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7" name="Google Shape;477;g6acfdc03ff_0_2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8312341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nSpc>
                <a:spcPct val="90000"/>
              </a:lnSpc>
              <a:defRPr/>
            </a:pPr>
            <a:r>
              <a:rPr lang="en-US" dirty="0">
                <a:cs typeface="Calibri"/>
              </a:rPr>
              <a:t>The Student Teacher Game - https://sebacademy.edc.org/student-teacher-game </a:t>
            </a:r>
          </a:p>
          <a:p>
            <a:pPr>
              <a:lnSpc>
                <a:spcPct val="90000"/>
              </a:lnSpc>
              <a:defRPr/>
            </a:pPr>
            <a:r>
              <a:rPr lang="en-US" dirty="0">
                <a:cs typeface="Calibri"/>
              </a:rPr>
              <a:t>Give example</a:t>
            </a:r>
          </a:p>
          <a:p>
            <a:pPr>
              <a:lnSpc>
                <a:spcPct val="90000"/>
              </a:lnSpc>
              <a:defRPr/>
            </a:pPr>
            <a:r>
              <a:rPr lang="en-US" dirty="0">
                <a:cs typeface="Calibri"/>
              </a:rPr>
              <a:t>- Teach quiet signal with a 5 second count down. </a:t>
            </a:r>
          </a:p>
          <a:p>
            <a:pPr>
              <a:lnSpc>
                <a:spcPct val="90000"/>
              </a:lnSpc>
              <a:defRPr/>
            </a:pPr>
            <a:r>
              <a:rPr lang="en-US" dirty="0">
                <a:cs typeface="Calibri"/>
              </a:rPr>
              <a:t>Explain the game</a:t>
            </a:r>
          </a:p>
          <a:p>
            <a:pPr>
              <a:lnSpc>
                <a:spcPct val="90000"/>
              </a:lnSpc>
              <a:defRPr/>
            </a:pPr>
            <a:r>
              <a:rPr lang="en-US" dirty="0">
                <a:cs typeface="Calibri"/>
              </a:rPr>
              <a:t>-When I use the signal and start counting if the whole class is quiet and listening by the count of 5, the class earns a point</a:t>
            </a:r>
          </a:p>
          <a:p>
            <a:pPr>
              <a:lnSpc>
                <a:spcPct val="90000"/>
              </a:lnSpc>
              <a:defRPr/>
            </a:pPr>
            <a:r>
              <a:rPr lang="en-US" dirty="0">
                <a:cs typeface="Calibri"/>
              </a:rPr>
              <a:t>-If you are still talking at the count of 5 I earn a point.</a:t>
            </a:r>
          </a:p>
          <a:p>
            <a:pPr>
              <a:lnSpc>
                <a:spcPct val="90000"/>
              </a:lnSpc>
              <a:defRPr/>
            </a:pPr>
            <a:r>
              <a:rPr lang="en-US" dirty="0">
                <a:cs typeface="Calibri"/>
              </a:rPr>
              <a:t>-if the class earns 10 points (or beats the teacher score, or doubles the teachers points…etc.) we will get 10 extra minutes of recess.</a:t>
            </a:r>
          </a:p>
          <a:p>
            <a:pPr>
              <a:lnSpc>
                <a:spcPct val="90000"/>
              </a:lnSpc>
              <a:defRPr/>
            </a:pPr>
            <a:r>
              <a:rPr lang="en-US" dirty="0">
                <a:cs typeface="Calibri"/>
              </a:rPr>
              <a:t>-Lets practice (shows signal and counts down)  </a:t>
            </a:r>
          </a:p>
          <a:p>
            <a:pPr>
              <a:lnSpc>
                <a:spcPct val="90000"/>
              </a:lnSpc>
              <a:defRPr/>
            </a:pPr>
            <a:r>
              <a:rPr lang="en-US" dirty="0">
                <a:cs typeface="Calibri"/>
              </a:rPr>
              <a:t>-Start to the game</a:t>
            </a:r>
          </a:p>
          <a:p>
            <a:pPr>
              <a:lnSpc>
                <a:spcPct val="90000"/>
              </a:lnSpc>
              <a:defRPr/>
            </a:pPr>
            <a:r>
              <a:rPr lang="en-US" dirty="0">
                <a:cs typeface="Calibri"/>
              </a:rPr>
              <a:t>**it is not a trick; we are building a habit…always use the signal and count down the same way (or give the reminder for the taught behavior the same way)</a:t>
            </a:r>
          </a:p>
          <a:p>
            <a:pPr>
              <a:lnSpc>
                <a:spcPct val="90000"/>
              </a:lnSpc>
              <a:defRPr/>
            </a:pPr>
            <a:r>
              <a:rPr lang="en-US" dirty="0">
                <a:cs typeface="Calibri"/>
              </a:rPr>
              <a:t>-If students win be sure to give them the reward ASAP – ALL students get the reward.  If the reward will happen the next day…write it on the board or display where students can see it. </a:t>
            </a:r>
          </a:p>
          <a:p>
            <a:pPr>
              <a:lnSpc>
                <a:spcPct val="90000"/>
              </a:lnSpc>
              <a:defRPr/>
            </a:pPr>
            <a:r>
              <a:rPr lang="en-US" dirty="0">
                <a:cs typeface="Calibri"/>
              </a:rPr>
              <a:t>-if student don’t win…reteach the skill, give encouragement, and consider doing the game again later in the day or the next day.  Let them know they will have other opportunities to play and hopefully win the game. (Not winning is the consequence---don’t give an additional punishment)</a:t>
            </a:r>
          </a:p>
        </p:txBody>
      </p:sp>
    </p:spTree>
    <p:extLst>
      <p:ext uri="{BB962C8B-B14F-4D97-AF65-F5344CB8AC3E}">
        <p14:creationId xmlns:p14="http://schemas.microsoft.com/office/powerpoint/2010/main" val="18634719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sz="1200" dirty="0">
                <a:solidFill>
                  <a:srgbClr val="000000"/>
                </a:solidFill>
              </a:rPr>
              <a:t>Activity Prompt:</a:t>
            </a:r>
          </a:p>
          <a:p>
            <a:pPr marL="700612" indent="-514350">
              <a:buClr>
                <a:schemeClr val="accent2">
                  <a:lumMod val="50000"/>
                </a:schemeClr>
              </a:buClr>
              <a:buSzPct val="75000"/>
            </a:pPr>
            <a:r>
              <a:rPr lang="en-US" sz="1200" dirty="0">
                <a:solidFill>
                  <a:schemeClr val="accent2">
                    <a:lumMod val="50000"/>
                  </a:schemeClr>
                </a:solidFill>
              </a:rPr>
              <a:t>Discuss as a group</a:t>
            </a:r>
          </a:p>
          <a:p>
            <a:pPr marL="1310197" lvl="1" indent="-514350">
              <a:spcBef>
                <a:spcPts val="0"/>
              </a:spcBef>
              <a:buClr>
                <a:schemeClr val="accent2">
                  <a:lumMod val="50000"/>
                </a:schemeClr>
              </a:buClr>
              <a:buSzPct val="75000"/>
            </a:pPr>
            <a:r>
              <a:rPr lang="en-US" sz="1200" dirty="0">
                <a:solidFill>
                  <a:schemeClr val="accent2">
                    <a:lumMod val="50000"/>
                  </a:schemeClr>
                </a:solidFill>
              </a:rPr>
              <a:t>Would your staff benefit from this tool?</a:t>
            </a:r>
          </a:p>
          <a:p>
            <a:pPr marL="1310197" lvl="1" indent="-514350">
              <a:spcBef>
                <a:spcPts val="0"/>
              </a:spcBef>
              <a:buClr>
                <a:schemeClr val="accent2">
                  <a:lumMod val="50000"/>
                </a:schemeClr>
              </a:buClr>
              <a:buSzPct val="75000"/>
            </a:pPr>
            <a:r>
              <a:rPr lang="en-US" sz="1200" dirty="0">
                <a:solidFill>
                  <a:schemeClr val="accent2">
                    <a:lumMod val="50000"/>
                  </a:schemeClr>
                </a:solidFill>
              </a:rPr>
              <a:t>Can this be used to provide professional development to staff? How? When?</a:t>
            </a:r>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642C9308-CF24-F044-9EA2-DA2C236CB241}" type="slidenum">
              <a:rPr kumimoji="0" lang="en-US"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15</a:t>
            </a:fld>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89573015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5"/>
        <p:cNvGrpSpPr/>
        <p:nvPr/>
      </p:nvGrpSpPr>
      <p:grpSpPr>
        <a:xfrm>
          <a:off x="0" y="0"/>
          <a:ext cx="0" cy="0"/>
          <a:chOff x="0" y="0"/>
          <a:chExt cx="0" cy="0"/>
        </a:xfrm>
      </p:grpSpPr>
      <p:sp>
        <p:nvSpPr>
          <p:cNvPr id="476" name="Google Shape;476;g6acfdc03ff_0_2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7" name="Google Shape;477;g6acfdc03ff_0_2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3123412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9E9A522-274E-844E-8AB9-DE74A71CC10D}" type="slidenum">
              <a:rPr lang="en-US" smtClean="0"/>
              <a:t>17</a:t>
            </a:fld>
            <a:endParaRPr lang="en-US"/>
          </a:p>
        </p:txBody>
      </p:sp>
    </p:spTree>
    <p:extLst>
      <p:ext uri="{BB962C8B-B14F-4D97-AF65-F5344CB8AC3E}">
        <p14:creationId xmlns:p14="http://schemas.microsoft.com/office/powerpoint/2010/main" val="414437706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Teams really MUST include staff in creating products (expectations, matrix, ack system, response system) in order to achieve staff buy in support for PBIS.</a:t>
            </a:r>
          </a:p>
          <a:p>
            <a:endParaRPr lang="en-US" dirty="0"/>
          </a:p>
          <a:p>
            <a:r>
              <a:rPr lang="en-US" dirty="0"/>
              <a:t>Families and students should be included as well!</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E9A522-274E-844E-8AB9-DE74A71CC10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8744668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gn="l" defTabSz="1219140" rtl="0" eaLnBrk="1" fontAlgn="auto" latinLnBrk="0" hangingPunct="1">
              <a:lnSpc>
                <a:spcPct val="100000"/>
              </a:lnSpc>
              <a:spcBef>
                <a:spcPts val="0"/>
              </a:spcBef>
              <a:spcAft>
                <a:spcPts val="800"/>
              </a:spcAft>
              <a:buClr>
                <a:srgbClr val="FFFFFF"/>
              </a:buClr>
              <a:buSzPct val="100000"/>
              <a:buFont typeface="Arial" panose="020B0604020202020204" pitchFamily="34" charset="0"/>
              <a:buChar char="•"/>
              <a:tabLst/>
              <a:defRPr/>
            </a:pPr>
            <a:r>
              <a:rPr lang="en-US" sz="1200" dirty="0">
                <a:solidFill>
                  <a:srgbClr val="00ACC2"/>
                </a:solidFill>
                <a:hlinkClick r:id="rId3"/>
              </a:rPr>
              <a:t>Feedback &amp; Input Survey Manual</a:t>
            </a:r>
            <a:r>
              <a:rPr lang="en-US" sz="1200" dirty="0">
                <a:solidFill>
                  <a:srgbClr val="00ACC2"/>
                </a:solidFill>
              </a:rPr>
              <a:t>  https://www.pbisapps.org/resource/feedback-input-surveys-fis-manual</a:t>
            </a:r>
          </a:p>
          <a:p>
            <a:pPr marL="342900" marR="0" lvl="0" indent="-342900" algn="l" defTabSz="1219140" rtl="0" eaLnBrk="1" fontAlgn="auto" latinLnBrk="0" hangingPunct="1">
              <a:lnSpc>
                <a:spcPct val="100000"/>
              </a:lnSpc>
              <a:spcBef>
                <a:spcPts val="0"/>
              </a:spcBef>
              <a:spcAft>
                <a:spcPts val="800"/>
              </a:spcAft>
              <a:buClr>
                <a:srgbClr val="FFFFFF"/>
              </a:buClr>
              <a:buSzPct val="100000"/>
              <a:buFont typeface="Arial" panose="020B0604020202020204" pitchFamily="34" charset="0"/>
              <a:buChar char="•"/>
              <a:tabLst/>
              <a:defRPr/>
            </a:pPr>
            <a:r>
              <a:rPr lang="en-US" sz="1200" b="0" i="0" kern="1200" dirty="0">
                <a:solidFill>
                  <a:schemeClr val="tx1"/>
                </a:solidFill>
                <a:effectLst/>
                <a:latin typeface="+mn-lt"/>
                <a:ea typeface="+mn-ea"/>
                <a:cs typeface="+mn-cs"/>
              </a:rPr>
              <a:t>Overview of Feedback and Input Survey - https://sebacademy.edc.org/overview-feedback-and-input-surveys</a:t>
            </a:r>
          </a:p>
          <a:p>
            <a:pPr marL="342900" marR="0" lvl="0" indent="-342900" algn="l" defTabSz="1219140" rtl="0" eaLnBrk="1" fontAlgn="auto" latinLnBrk="0" hangingPunct="1">
              <a:lnSpc>
                <a:spcPct val="100000"/>
              </a:lnSpc>
              <a:spcBef>
                <a:spcPts val="0"/>
              </a:spcBef>
              <a:spcAft>
                <a:spcPts val="800"/>
              </a:spcAft>
              <a:buClr>
                <a:srgbClr val="FFFFFF"/>
              </a:buClr>
              <a:buSzPct val="100000"/>
              <a:buFont typeface="Arial" panose="020B0604020202020204" pitchFamily="34" charset="0"/>
              <a:buChar char="•"/>
              <a:tabLst/>
              <a:defRPr/>
            </a:pPr>
            <a:endParaRPr kumimoji="0" lang="en-US" sz="1200" i="0" u="none" strike="noStrike" kern="1200" cap="none" spc="0" normalizeH="0" baseline="0" noProof="0" dirty="0">
              <a:ln>
                <a:noFill/>
              </a:ln>
              <a:solidFill>
                <a:srgbClr val="00ACC2"/>
              </a:solidFill>
              <a:effectLst/>
              <a:uLnTx/>
              <a:uFillTx/>
              <a:latin typeface="Hind Vadodara"/>
              <a:cs typeface="Hind Vadodara"/>
              <a:sym typeface="Hind Vadodara"/>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E9A522-274E-844E-8AB9-DE74A71CC10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707617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
        <p:cNvGrpSpPr/>
        <p:nvPr/>
      </p:nvGrpSpPr>
      <p:grpSpPr>
        <a:xfrm>
          <a:off x="0" y="0"/>
          <a:ext cx="0" cy="0"/>
          <a:chOff x="0" y="0"/>
          <a:chExt cx="0" cy="0"/>
        </a:xfrm>
      </p:grpSpPr>
      <p:sp>
        <p:nvSpPr>
          <p:cNvPr id="320" name="Google Shape;320;g70bb5c5594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1" name="Google Shape;321;g70bb5c559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gn="l" defTabSz="1219140" rtl="0" eaLnBrk="1" fontAlgn="auto" latinLnBrk="0" hangingPunct="1">
              <a:lnSpc>
                <a:spcPct val="100000"/>
              </a:lnSpc>
              <a:spcBef>
                <a:spcPts val="0"/>
              </a:spcBef>
              <a:spcAft>
                <a:spcPts val="800"/>
              </a:spcAft>
              <a:buClr>
                <a:srgbClr val="FFFFFF"/>
              </a:buClr>
              <a:buSzPct val="100000"/>
              <a:buFont typeface="Arial" panose="020B0604020202020204" pitchFamily="34" charset="0"/>
              <a:buChar char="•"/>
              <a:tabLst/>
              <a:defRPr/>
            </a:pPr>
            <a:r>
              <a:rPr lang="en-US" sz="1200" dirty="0">
                <a:solidFill>
                  <a:srgbClr val="00ACC2"/>
                </a:solidFill>
              </a:rPr>
              <a:t>School Climate Surveys - https://sebacademy.edc.org/pbis-climate-survey-manual</a:t>
            </a:r>
            <a:endParaRPr kumimoji="0" lang="en-US" sz="1200" i="0" u="none" strike="noStrike" kern="1200" cap="none" spc="0" normalizeH="0" baseline="0" noProof="0" dirty="0">
              <a:ln>
                <a:noFill/>
              </a:ln>
              <a:solidFill>
                <a:srgbClr val="00ACC2"/>
              </a:solidFill>
              <a:effectLst/>
              <a:uLnTx/>
              <a:uFillTx/>
              <a:latin typeface="Hind Vadodara"/>
              <a:cs typeface="Hind Vadodara"/>
              <a:sym typeface="Hind Vadodara"/>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E9A522-274E-844E-8AB9-DE74A71CC10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2253274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Schools are Using the Climate Survey (national norms) - https://sebacademy.edc.org/how-are-schools-using-school-climate-surveys</a:t>
            </a:r>
          </a:p>
          <a:p>
            <a:r>
              <a:rPr lang="en-US" dirty="0"/>
              <a:t>How Schools are Using the Parent and Staff Climate Survey (national norms) - https://sebacademy.edc.org/how-are-schools-using-parent-and-personnel-school-climate-surveys</a:t>
            </a:r>
          </a:p>
          <a:p>
            <a:endParaRPr lang="en-US" dirty="0"/>
          </a:p>
        </p:txBody>
      </p:sp>
      <p:sp>
        <p:nvSpPr>
          <p:cNvPr id="4" name="Slide Number Placeholder 3"/>
          <p:cNvSpPr>
            <a:spLocks noGrp="1"/>
          </p:cNvSpPr>
          <p:nvPr>
            <p:ph type="sldNum" sz="quarter" idx="5"/>
          </p:nvPr>
        </p:nvSpPr>
        <p:spPr/>
        <p:txBody>
          <a:bodyPr/>
          <a:lstStyle/>
          <a:p>
            <a:fld id="{D9E9A522-274E-844E-8AB9-DE74A71CC10D}" type="slidenum">
              <a:rPr lang="en-US" smtClean="0"/>
              <a:t>25</a:t>
            </a:fld>
            <a:endParaRPr lang="en-US"/>
          </a:p>
        </p:txBody>
      </p:sp>
    </p:spTree>
    <p:extLst>
      <p:ext uri="{BB962C8B-B14F-4D97-AF65-F5344CB8AC3E}">
        <p14:creationId xmlns:p14="http://schemas.microsoft.com/office/powerpoint/2010/main" val="341543467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4338CD-82E9-584F-8560-302D1EBAF27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6480794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effectLst/>
                <a:latin typeface="Bariol"/>
              </a:rPr>
              <a:t>Self-Assessment Survey      </a:t>
            </a:r>
            <a:r>
              <a:rPr lang="en-US" dirty="0"/>
              <a:t>www.pbisapps.org/resource/self-assessment-survey</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51A42C-C6D2-B44B-A9F2-5BD3C88B34C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5935890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9E9A522-274E-844E-8AB9-DE74A71CC10D}" type="slidenum">
              <a:rPr lang="en-US" smtClean="0"/>
              <a:t>29</a:t>
            </a:fld>
            <a:endParaRPr lang="en-US"/>
          </a:p>
        </p:txBody>
      </p:sp>
    </p:spTree>
    <p:extLst>
      <p:ext uri="{BB962C8B-B14F-4D97-AF65-F5344CB8AC3E}">
        <p14:creationId xmlns:p14="http://schemas.microsoft.com/office/powerpoint/2010/main" val="163773714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Red – less than 50% in place</a:t>
            </a:r>
          </a:p>
          <a:p>
            <a:r>
              <a:rPr lang="en-US" dirty="0"/>
              <a:t>Yellow – 50-79% in place</a:t>
            </a:r>
          </a:p>
          <a:p>
            <a:r>
              <a:rPr lang="en-US" dirty="0"/>
              <a:t>White – 80% in place or higher</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91684D-2148-5644-8FF4-297CFFED654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1580967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US" sz="1600">
              <a:solidFill>
                <a:srgbClr val="000000"/>
              </a:solidFill>
            </a:endParaRPr>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642C9308-CF24-F044-9EA2-DA2C236CB241}" type="slidenum">
              <a:rPr kumimoji="0" lang="en-US" sz="1400" b="0" i="0" u="none" strike="noStrike" kern="0" cap="none" spc="0" normalizeH="0" baseline="0" noProof="0" smtClean="0">
                <a:ln>
                  <a:noFill/>
                </a:ln>
                <a:solidFill>
                  <a:srgbClr val="000000"/>
                </a:solidFill>
                <a:effectLst/>
                <a:uLnTx/>
                <a:uFillTx/>
                <a:latin typeface="Arial"/>
                <a:ea typeface="+mn-ea"/>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31</a:t>
            </a:fld>
            <a:endParaRPr kumimoji="0" lang="en-US"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22952197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5"/>
        <p:cNvGrpSpPr/>
        <p:nvPr/>
      </p:nvGrpSpPr>
      <p:grpSpPr>
        <a:xfrm>
          <a:off x="0" y="0"/>
          <a:ext cx="0" cy="0"/>
          <a:chOff x="0" y="0"/>
          <a:chExt cx="0" cy="0"/>
        </a:xfrm>
      </p:grpSpPr>
      <p:sp>
        <p:nvSpPr>
          <p:cNvPr id="476" name="Google Shape;476;g6acfdc03ff_0_2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7" name="Google Shape;477;g6acfdc03ff_0_2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68251624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g6320de4b7d_0_1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0" name="Google Shape;300;g6320de4b7d_0_1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742950" lvl="1" indent="-285750">
              <a:buFont typeface="Arial" panose="020B0604020202020204" pitchFamily="34" charset="0"/>
              <a:buChar char="•"/>
            </a:pPr>
            <a:r>
              <a:rPr lang="en-US" dirty="0">
                <a:solidFill>
                  <a:srgbClr val="00FF00"/>
                </a:solidFill>
                <a:hlinkClick r:id="rId3">
                  <a:extLst>
                    <a:ext uri="{A12FA001-AC4F-418D-AE19-62706E023703}">
                      <ahyp:hlinkClr xmlns:ahyp="http://schemas.microsoft.com/office/drawing/2018/hyperlinkcolor" val="tx"/>
                    </a:ext>
                  </a:extLst>
                </a:hlinkClick>
              </a:rPr>
              <a:t>https://sebacademy.edc.org/defining-behaviors-video</a:t>
            </a:r>
          </a:p>
          <a:p>
            <a:pPr marL="742950" lvl="1" indent="-285750">
              <a:buFont typeface="Arial" panose="020B0604020202020204" pitchFamily="34" charset="0"/>
              <a:buChar char="•"/>
            </a:pPr>
            <a:r>
              <a:rPr lang="en-US" dirty="0">
                <a:solidFill>
                  <a:srgbClr val="00FF00"/>
                </a:solidFill>
                <a:hlinkClick r:id="rId3">
                  <a:extLst>
                    <a:ext uri="{A12FA001-AC4F-418D-AE19-62706E023703}">
                      <ahyp:hlinkClr xmlns:ahyp="http://schemas.microsoft.com/office/drawing/2018/hyperlinkcolor" val="tx"/>
                    </a:ext>
                  </a:extLst>
                </a:hlinkClick>
              </a:rPr>
              <a:t>https://sebacademy.edc.org/behavior-flow-chart-video</a:t>
            </a:r>
            <a:endParaRPr lang="en-US" dirty="0">
              <a:solidFill>
                <a:srgbClr val="00FF00"/>
              </a:solidFill>
            </a:endParaRPr>
          </a:p>
          <a:p>
            <a:pPr marL="742950" lvl="1" indent="-285750">
              <a:buFont typeface="Arial" panose="020B0604020202020204" pitchFamily="34" charset="0"/>
              <a:buChar char="•"/>
            </a:pPr>
            <a:r>
              <a:rPr lang="en-US" dirty="0">
                <a:solidFill>
                  <a:srgbClr val="00FF00"/>
                </a:solidFill>
                <a:hlinkClick r:id="rId4">
                  <a:extLst>
                    <a:ext uri="{A12FA001-AC4F-418D-AE19-62706E023703}">
                      <ahyp:hlinkClr xmlns:ahyp="http://schemas.microsoft.com/office/drawing/2018/hyperlinkcolor" val="tx"/>
                    </a:ext>
                  </a:extLst>
                </a:hlinkClick>
              </a:rPr>
              <a:t>https://sebacademy.edc.org/referral-form-video</a:t>
            </a:r>
            <a:r>
              <a:rPr lang="en-US" dirty="0">
                <a:solidFill>
                  <a:srgbClr val="00FF00"/>
                </a:solidFill>
              </a:rPr>
              <a:t> </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281844842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E9A522-274E-844E-8AB9-DE74A71CC10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621917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US" dirty="0"/>
          </a:p>
          <a:p>
            <a:pPr marL="158750" marR="0" lvl="0" indent="0" algn="l" defTabSz="914400" rtl="0" eaLnBrk="1" fontAlgn="auto" latinLnBrk="0" hangingPunct="1">
              <a:lnSpc>
                <a:spcPct val="100000"/>
              </a:lnSpc>
              <a:spcBef>
                <a:spcPts val="0"/>
              </a:spcBef>
              <a:spcAft>
                <a:spcPts val="0"/>
              </a:spcAft>
              <a:buClrTx/>
              <a:buSzTx/>
              <a:buFontTx/>
              <a:buNone/>
              <a:tabLst/>
              <a:defRPr/>
            </a:pPr>
            <a:r>
              <a:rPr lang="en-US" dirty="0"/>
              <a:t>ATTENDANCE:  </a:t>
            </a:r>
            <a:r>
              <a:rPr lang="en-US" sz="1800" dirty="0">
                <a:hlinkClick r:id="rId3"/>
              </a:rPr>
              <a:t>https://edc.co1.qualtrics.com/jfe/form/SV_81vbI1jl3cwmLY2</a:t>
            </a:r>
            <a:r>
              <a:rPr lang="en-US" sz="1800" dirty="0"/>
              <a:t>  </a:t>
            </a:r>
          </a:p>
          <a:p>
            <a:pPr marL="158750"/>
            <a:endParaRPr lang="en-US" dirty="0">
              <a:cs typeface="Calibri"/>
              <a:hlinkClick r:id="rId4"/>
            </a:endParaRPr>
          </a:p>
        </p:txBody>
      </p:sp>
    </p:spTree>
    <p:extLst>
      <p:ext uri="{BB962C8B-B14F-4D97-AF65-F5344CB8AC3E}">
        <p14:creationId xmlns:p14="http://schemas.microsoft.com/office/powerpoint/2010/main" val="104755283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Behavior Flow Chart Video: </a:t>
            </a:r>
            <a:r>
              <a:rPr lang="en-US" dirty="0"/>
              <a:t>https://sebacademy.edc.org/behavior-flow-chart-video</a:t>
            </a:r>
          </a:p>
          <a:p>
            <a:endParaRPr lang="en-US" dirty="0"/>
          </a:p>
        </p:txBody>
      </p:sp>
      <p:sp>
        <p:nvSpPr>
          <p:cNvPr id="4" name="Slide Number Placeholder 3"/>
          <p:cNvSpPr>
            <a:spLocks noGrp="1"/>
          </p:cNvSpPr>
          <p:nvPr>
            <p:ph type="sldNum" sz="quarter" idx="5"/>
          </p:nvPr>
        </p:nvSpPr>
        <p:spPr/>
        <p:txBody>
          <a:bodyPr/>
          <a:lstStyle/>
          <a:p>
            <a:fld id="{D9E9A522-274E-844E-8AB9-DE74A71CC10D}" type="slidenum">
              <a:rPr lang="en-US" smtClean="0"/>
              <a:t>35</a:t>
            </a:fld>
            <a:endParaRPr lang="en-US"/>
          </a:p>
        </p:txBody>
      </p:sp>
    </p:spTree>
    <p:extLst>
      <p:ext uri="{BB962C8B-B14F-4D97-AF65-F5344CB8AC3E}">
        <p14:creationId xmlns:p14="http://schemas.microsoft.com/office/powerpoint/2010/main" val="73677348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b="1" dirty="0"/>
          </a:p>
          <a:p>
            <a:r>
              <a:rPr lang="en-US" b="1" dirty="0"/>
              <a:t>Referral Form Video:  </a:t>
            </a:r>
            <a:r>
              <a:rPr lang="en-US" dirty="0"/>
              <a:t>https://sebacademy.edc.org/referral-form-video</a:t>
            </a:r>
          </a:p>
          <a:p>
            <a:endParaRPr lang="en-US" dirty="0"/>
          </a:p>
        </p:txBody>
      </p:sp>
    </p:spTree>
    <p:extLst>
      <p:ext uri="{BB962C8B-B14F-4D97-AF65-F5344CB8AC3E}">
        <p14:creationId xmlns:p14="http://schemas.microsoft.com/office/powerpoint/2010/main" val="234997638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sz="1600" dirty="0">
                <a:solidFill>
                  <a:srgbClr val="000000"/>
                </a:solidFill>
              </a:rPr>
              <a:t>Discussion Prompt:</a:t>
            </a:r>
          </a:p>
          <a:p>
            <a:pPr marL="186262" indent="0">
              <a:buNone/>
            </a:pPr>
            <a:r>
              <a:rPr lang="en-US" sz="1600" dirty="0">
                <a:solidFill>
                  <a:schemeClr val="accent2">
                    <a:lumMod val="50000"/>
                  </a:schemeClr>
                </a:solidFill>
              </a:rPr>
              <a:t>What further support do you need so you can support your team with this content?</a:t>
            </a:r>
          </a:p>
          <a:p>
            <a:pPr marL="186262" indent="0">
              <a:buNone/>
            </a:pPr>
            <a:endParaRPr lang="en-US" sz="1600" dirty="0">
              <a:solidFill>
                <a:schemeClr val="accent2">
                  <a:lumMod val="50000"/>
                </a:schemeClr>
              </a:solidFill>
            </a:endParaRPr>
          </a:p>
          <a:p>
            <a:pPr marL="186262" indent="0">
              <a:buNone/>
            </a:pPr>
            <a:r>
              <a:rPr lang="en-US" sz="1600" dirty="0">
                <a:solidFill>
                  <a:schemeClr val="accent2">
                    <a:lumMod val="50000"/>
                  </a:schemeClr>
                </a:solidFill>
              </a:rPr>
              <a:t>What current questions do you have? </a:t>
            </a:r>
          </a:p>
          <a:p>
            <a:pPr marL="158750" indent="0">
              <a:buNone/>
            </a:pPr>
            <a:endParaRPr lang="en-US" sz="1600" dirty="0">
              <a:solidFill>
                <a:srgbClr val="000000"/>
              </a:solidFill>
            </a:endParaRPr>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642C9308-CF24-F044-9EA2-DA2C236CB241}" type="slidenum">
              <a:rPr kumimoji="0" lang="en-US"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37</a:t>
            </a:fld>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21774924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g6320de4b7d_0_1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0" name="Google Shape;300;g6320de4b7d_0_1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82698309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1">
          <a:extLst>
            <a:ext uri="{FF2B5EF4-FFF2-40B4-BE49-F238E27FC236}">
              <a16:creationId xmlns:a16="http://schemas.microsoft.com/office/drawing/2014/main" id="{F75D6C7E-0192-A588-2B20-353D30285B92}"/>
            </a:ext>
          </a:extLst>
        </p:cNvPr>
        <p:cNvGrpSpPr/>
        <p:nvPr/>
      </p:nvGrpSpPr>
      <p:grpSpPr>
        <a:xfrm>
          <a:off x="0" y="0"/>
          <a:ext cx="0" cy="0"/>
          <a:chOff x="0" y="0"/>
          <a:chExt cx="0" cy="0"/>
        </a:xfrm>
      </p:grpSpPr>
      <p:sp>
        <p:nvSpPr>
          <p:cNvPr id="1002" name="Google Shape;1002;g6ae1091f2c_0_1:notes">
            <a:extLst>
              <a:ext uri="{FF2B5EF4-FFF2-40B4-BE49-F238E27FC236}">
                <a16:creationId xmlns:a16="http://schemas.microsoft.com/office/drawing/2014/main" id="{B319067F-1EAC-E0AE-2E86-A6F1E5295ED9}"/>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3" name="Google Shape;1003;g6ae1091f2c_0_1:notes">
            <a:extLst>
              <a:ext uri="{FF2B5EF4-FFF2-40B4-BE49-F238E27FC236}">
                <a16:creationId xmlns:a16="http://schemas.microsoft.com/office/drawing/2014/main" id="{A146F7B5-BB65-246A-0BB8-FFBC298BD3E4}"/>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lang="en-US" sz="1200" b="0" i="0" kern="1200" dirty="0">
                <a:solidFill>
                  <a:schemeClr val="tx1"/>
                </a:solidFill>
                <a:effectLst/>
                <a:latin typeface="+mn-lt"/>
                <a:ea typeface="+mn-ea"/>
                <a:cs typeface="+mn-cs"/>
              </a:rPr>
              <a:t>The Student/Teacher Game: https://sebacademy.edc.org/studentteacher-game</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lang="en-US" sz="1200" b="0" i="0" kern="1200" dirty="0">
                <a:solidFill>
                  <a:schemeClr val="tx1"/>
                </a:solidFill>
                <a:effectLst/>
                <a:latin typeface="+mn-lt"/>
                <a:ea typeface="+mn-ea"/>
                <a:cs typeface="+mn-cs"/>
              </a:rPr>
              <a:t>High School Acknowledgement Systems: https://sebacademy.edc.org/high-school-acknowledgement-systems</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lang="en-US" sz="1200" b="0" i="0" kern="1200" dirty="0">
                <a:solidFill>
                  <a:schemeClr val="tx1"/>
                </a:solidFill>
                <a:effectLst/>
                <a:latin typeface="+mn-lt"/>
                <a:ea typeface="+mn-ea"/>
                <a:cs typeface="+mn-cs"/>
              </a:rPr>
              <a:t>Feedback and Input Survey - https://sebacademy.edc.org/pbis-feedback-input-survey-manual</a:t>
            </a:r>
          </a:p>
          <a:p>
            <a:pPr marL="171450" indent="-171450">
              <a:spcBef>
                <a:spcPts val="600"/>
              </a:spcBef>
              <a:spcAft>
                <a:spcPts val="600"/>
              </a:spcAft>
              <a:buFont typeface="Arial" panose="020B0604020202020204" pitchFamily="34" charset="0"/>
              <a:buChar char="•"/>
            </a:pPr>
            <a:r>
              <a:rPr lang="en-US" sz="1200" b="0" i="0" kern="1200" dirty="0">
                <a:solidFill>
                  <a:schemeClr val="tx1"/>
                </a:solidFill>
                <a:effectLst/>
                <a:latin typeface="+mn-lt"/>
                <a:ea typeface="+mn-ea"/>
                <a:cs typeface="+mn-cs"/>
              </a:rPr>
              <a:t>Overview of Feedback and Input Survey - https://sebacademy.edc.org/overview-feedback-and-input-surveys</a:t>
            </a:r>
          </a:p>
          <a:p>
            <a:pPr marL="171450" indent="-171450">
              <a:spcBef>
                <a:spcPts val="600"/>
              </a:spcBef>
              <a:spcAft>
                <a:spcPts val="600"/>
              </a:spcAft>
              <a:buFont typeface="Arial" panose="020B0604020202020204" pitchFamily="34" charset="0"/>
              <a:buChar char="•"/>
            </a:pPr>
            <a:r>
              <a:rPr lang="en-US" sz="1200" b="0" i="0" kern="1200" dirty="0">
                <a:solidFill>
                  <a:schemeClr val="tx1"/>
                </a:solidFill>
                <a:effectLst/>
                <a:latin typeface="+mn-lt"/>
                <a:ea typeface="+mn-ea"/>
                <a:cs typeface="+mn-cs"/>
              </a:rPr>
              <a:t>School Climate Survey - https://sebacademy.edc.org/pbis-climate-survey-manual</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lang="en-US" sz="1200" dirty="0">
                <a:solidFill>
                  <a:schemeClr val="bg1"/>
                </a:solidFill>
              </a:rPr>
              <a:t>How Schools are Using the Climate Survey (national norms) - https://sebacademy.edc.org/how-are-schools-using-school-climate-surveys</a:t>
            </a:r>
            <a:endParaRPr lang="en-US" sz="1200" b="0" i="0" kern="1200" dirty="0">
              <a:solidFill>
                <a:schemeClr val="tx1"/>
              </a:solidFill>
              <a:effectLst/>
              <a:latin typeface="+mn-lt"/>
              <a:ea typeface="+mn-ea"/>
              <a:cs typeface="+mn-cs"/>
            </a:endParaRPr>
          </a:p>
          <a:p>
            <a:pPr marL="171450" indent="-171450">
              <a:spcBef>
                <a:spcPts val="600"/>
              </a:spcBef>
              <a:spcAft>
                <a:spcPts val="600"/>
              </a:spcAft>
              <a:buFont typeface="Arial" panose="020B0604020202020204" pitchFamily="34" charset="0"/>
              <a:buChar char="•"/>
            </a:pPr>
            <a:r>
              <a:rPr lang="en-US" sz="1200" dirty="0">
                <a:solidFill>
                  <a:schemeClr val="bg1"/>
                </a:solidFill>
              </a:rPr>
              <a:t>How Schools are Using the Parent and Staff Climate Survey (national norms) - https://sebacademy.edc.org/how-are-schools-using-parent-and-personnel-school-climate-surveys</a:t>
            </a:r>
          </a:p>
          <a:p>
            <a:pPr marL="171450" indent="-171450">
              <a:spcBef>
                <a:spcPts val="600"/>
              </a:spcBef>
              <a:spcAft>
                <a:spcPts val="600"/>
              </a:spcAft>
              <a:buFont typeface="Arial" panose="020B0604020202020204" pitchFamily="34" charset="0"/>
              <a:buChar char="•"/>
            </a:pPr>
            <a:r>
              <a:rPr lang="en-US" sz="1200" dirty="0">
                <a:solidFill>
                  <a:schemeClr val="bg1"/>
                </a:solidFill>
              </a:rPr>
              <a:t>Self-Assessment Survey for Staff -https://sebacademy.edc.org/</a:t>
            </a:r>
            <a:r>
              <a:rPr lang="en-US" sz="1200" dirty="0" err="1">
                <a:solidFill>
                  <a:schemeClr val="bg1"/>
                </a:solidFill>
              </a:rPr>
              <a:t>pbis</a:t>
            </a:r>
            <a:r>
              <a:rPr lang="en-US" sz="1200" dirty="0">
                <a:solidFill>
                  <a:schemeClr val="bg1"/>
                </a:solidFill>
              </a:rPr>
              <a:t>-self-assessment-survey-</a:t>
            </a:r>
            <a:r>
              <a:rPr lang="en-US" sz="1200" dirty="0" err="1">
                <a:solidFill>
                  <a:schemeClr val="bg1"/>
                </a:solidFill>
              </a:rPr>
              <a:t>sas</a:t>
            </a:r>
            <a:endParaRPr lang="en-US" sz="1200" dirty="0">
              <a:solidFill>
                <a:schemeClr val="bg1"/>
              </a:solidFill>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bg1"/>
                </a:solidFill>
                <a:hlinkClick r:id="rId3"/>
              </a:rPr>
              <a:t>Defining Behaviors</a:t>
            </a:r>
            <a:r>
              <a:rPr lang="en-US" sz="1200" dirty="0">
                <a:solidFill>
                  <a:schemeClr val="bg1"/>
                </a:solidFill>
              </a:rPr>
              <a:t> - </a:t>
            </a:r>
            <a:r>
              <a:rPr lang="en-US" dirty="0">
                <a:solidFill>
                  <a:schemeClr val="bg1"/>
                </a:solidFill>
                <a:hlinkClick r:id="rId4"/>
              </a:rPr>
              <a:t>https://sebacademy.edc.org/defining-behaviors-video</a:t>
            </a:r>
          </a:p>
          <a:p>
            <a:pPr marL="285750" lvl="0" indent="-285750">
              <a:buFont typeface="Arial" panose="020B0604020202020204" pitchFamily="34" charset="0"/>
              <a:buChar char="•"/>
            </a:pPr>
            <a:r>
              <a:rPr lang="en-US" dirty="0">
                <a:solidFill>
                  <a:schemeClr val="bg1"/>
                </a:solidFill>
                <a:hlinkClick r:id="rId4"/>
              </a:rPr>
              <a:t>Behavior Flow Chart - https://sebacademy.edc.org/behavior-flow-chart-video</a:t>
            </a:r>
            <a:endParaRPr lang="en-US" dirty="0">
              <a:solidFill>
                <a:schemeClr val="bg1"/>
              </a:solidFill>
            </a:endParaRPr>
          </a:p>
          <a:p>
            <a:pPr marL="285750" lvl="0" indent="-285750">
              <a:buFont typeface="Arial" panose="020B0604020202020204" pitchFamily="34" charset="0"/>
              <a:buChar char="•"/>
            </a:pPr>
            <a:r>
              <a:rPr lang="en-US" dirty="0">
                <a:solidFill>
                  <a:schemeClr val="bg1"/>
                </a:solidFill>
                <a:hlinkClick r:id="rId5"/>
              </a:rPr>
              <a:t>Referral Forms -  https://sebacademy.edc.org/referral-form-video</a:t>
            </a:r>
            <a:r>
              <a:rPr lang="en-US" dirty="0">
                <a:solidFill>
                  <a:schemeClr val="bg1"/>
                </a:solidFill>
              </a:rPr>
              <a:t> </a:t>
            </a:r>
          </a:p>
          <a:p>
            <a:pPr>
              <a:spcBef>
                <a:spcPts val="600"/>
              </a:spcBef>
              <a:spcAft>
                <a:spcPts val="600"/>
              </a:spcAft>
            </a:pPr>
            <a:endParaRPr lang="en-US" sz="1200" b="0" i="0" kern="1200" dirty="0">
              <a:solidFill>
                <a:schemeClr val="tx1"/>
              </a:solidFill>
              <a:effectLst/>
              <a:latin typeface="+mn-lt"/>
              <a:ea typeface="+mn-ea"/>
              <a:cs typeface="+mn-cs"/>
            </a:endParaRPr>
          </a:p>
          <a:p>
            <a:br>
              <a:rPr lang="en-US" sz="1200" b="0" i="0" kern="1200" dirty="0">
                <a:solidFill>
                  <a:schemeClr val="tx1"/>
                </a:solidFill>
                <a:effectLst/>
                <a:latin typeface="+mn-lt"/>
                <a:ea typeface="+mn-ea"/>
                <a:cs typeface="+mn-cs"/>
              </a:rPr>
            </a:b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br>
              <a:rPr lang="en-US" sz="1200" b="0" i="0" kern="1200" dirty="0">
                <a:solidFill>
                  <a:schemeClr val="tx1"/>
                </a:solidFill>
                <a:effectLst/>
                <a:latin typeface="+mn-lt"/>
                <a:ea typeface="+mn-ea"/>
                <a:cs typeface="+mn-cs"/>
              </a:rPr>
            </a:br>
            <a:endParaRPr lang="en-US" sz="1200" b="0" i="0" kern="1200" dirty="0">
              <a:solidFill>
                <a:schemeClr val="tx1"/>
              </a:solidFill>
              <a:effectLst/>
              <a:latin typeface="+mn-lt"/>
              <a:ea typeface="+mn-ea"/>
              <a:cs typeface="+mn-cs"/>
            </a:endParaRPr>
          </a:p>
          <a:p>
            <a:pPr marL="0" lvl="0" indent="0" algn="l" rtl="0">
              <a:spcBef>
                <a:spcPts val="0"/>
              </a:spcBef>
              <a:spcAft>
                <a:spcPts val="0"/>
              </a:spcAft>
              <a:buNone/>
            </a:pPr>
            <a:endParaRPr lang="en-US" dirty="0"/>
          </a:p>
        </p:txBody>
      </p:sp>
    </p:spTree>
    <p:extLst>
      <p:ext uri="{BB962C8B-B14F-4D97-AF65-F5344CB8AC3E}">
        <p14:creationId xmlns:p14="http://schemas.microsoft.com/office/powerpoint/2010/main" val="182072709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dirty="0"/>
              <a:t>TRAINERS -</a:t>
            </a:r>
          </a:p>
          <a:p>
            <a:pPr marL="158750" indent="0">
              <a:buNone/>
            </a:pPr>
            <a:r>
              <a:rPr lang="en-US" dirty="0"/>
              <a:t>Put link to evaluation (below) in the chat for those who do not use the QR code:</a:t>
            </a:r>
          </a:p>
          <a:p>
            <a:pPr marL="158750" indent="0">
              <a:buNone/>
            </a:pPr>
            <a:endParaRPr lang="en-US" dirty="0"/>
          </a:p>
          <a:p>
            <a:pPr marL="15875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rPr>
              <a:t>Evaluation Survey: </a:t>
            </a:r>
            <a:r>
              <a:rPr lang="en-US" sz="1800" u="sng" dirty="0">
                <a:solidFill>
                  <a:srgbClr val="0563C1"/>
                </a:solidFill>
                <a:effectLst/>
                <a:latin typeface="Calibri" panose="020F0502020204030204" pitchFamily="34" charset="0"/>
                <a:ea typeface="Calibri" panose="020F0502020204030204" pitchFamily="34" charset="0"/>
                <a:hlinkClick r:id="rId3"/>
              </a:rPr>
              <a:t>https://edc.co1.qualtrics.com/jfe/form/SV_cBF9GI7gVEBsfSC</a:t>
            </a:r>
            <a:endParaRPr lang="en-US" sz="1800" dirty="0">
              <a:effectLst/>
              <a:latin typeface="Calibri" panose="020F0502020204030204" pitchFamily="34" charset="0"/>
              <a:ea typeface="Calibri" panose="020F0502020204030204" pitchFamily="34" charset="0"/>
            </a:endParaRPr>
          </a:p>
          <a:p>
            <a:pPr marL="158750" indent="0">
              <a:buNone/>
            </a:pPr>
            <a:endParaRPr lang="en-US" b="1" dirty="0"/>
          </a:p>
        </p:txBody>
      </p:sp>
    </p:spTree>
    <p:extLst>
      <p:ext uri="{BB962C8B-B14F-4D97-AF65-F5344CB8AC3E}">
        <p14:creationId xmlns:p14="http://schemas.microsoft.com/office/powerpoint/2010/main" val="29325225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rtl="0" fontAlgn="base"/>
            <a:r>
              <a:rPr lang="en-US" sz="1100" b="0" i="0" u="none" strike="noStrike" cap="none" dirty="0">
                <a:solidFill>
                  <a:srgbClr val="000000"/>
                </a:solidFill>
                <a:effectLst/>
                <a:latin typeface="Arial"/>
                <a:ea typeface="Arial"/>
                <a:cs typeface="Arial"/>
                <a:sym typeface="Arial"/>
              </a:rPr>
              <a:t>   </a:t>
            </a:r>
            <a:endParaRPr lang="en-US" b="0" i="0" dirty="0">
              <a:effectLst/>
            </a:endParaRPr>
          </a:p>
          <a:p>
            <a:pPr marL="158750" indent="0">
              <a:buNone/>
            </a:pPr>
            <a:endParaRPr lang="en-US" dirty="0"/>
          </a:p>
        </p:txBody>
      </p:sp>
    </p:spTree>
    <p:extLst>
      <p:ext uri="{BB962C8B-B14F-4D97-AF65-F5344CB8AC3E}">
        <p14:creationId xmlns:p14="http://schemas.microsoft.com/office/powerpoint/2010/main" val="41703139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1"/>
        <p:cNvGrpSpPr/>
        <p:nvPr/>
      </p:nvGrpSpPr>
      <p:grpSpPr>
        <a:xfrm>
          <a:off x="0" y="0"/>
          <a:ext cx="0" cy="0"/>
          <a:chOff x="0" y="0"/>
          <a:chExt cx="0" cy="0"/>
        </a:xfrm>
      </p:grpSpPr>
      <p:sp>
        <p:nvSpPr>
          <p:cNvPr id="1002" name="Google Shape;1002;g6ae1091f2c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3" name="Google Shape;1003;g6ae1091f2c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lang="en-US" sz="1200" b="0" i="0" kern="1200" dirty="0">
                <a:solidFill>
                  <a:schemeClr val="tx1"/>
                </a:solidFill>
                <a:effectLst/>
                <a:latin typeface="+mn-lt"/>
                <a:ea typeface="+mn-ea"/>
                <a:cs typeface="+mn-cs"/>
              </a:rPr>
              <a:t>The Student/Teacher Game: https://sebacademy.edc.org/studentteacher-game</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lang="en-US" sz="1200" b="0" i="0" kern="1200" dirty="0">
                <a:solidFill>
                  <a:schemeClr val="tx1"/>
                </a:solidFill>
                <a:effectLst/>
                <a:latin typeface="+mn-lt"/>
                <a:ea typeface="+mn-ea"/>
                <a:cs typeface="+mn-cs"/>
              </a:rPr>
              <a:t>High School Acknowledgement Systems: https://sebacademy.edc.org/high-school-acknowledgement-systems</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lang="en-US" sz="1200" b="0" i="0" kern="1200" dirty="0">
                <a:solidFill>
                  <a:schemeClr val="tx1"/>
                </a:solidFill>
                <a:effectLst/>
                <a:latin typeface="+mn-lt"/>
                <a:ea typeface="+mn-ea"/>
                <a:cs typeface="+mn-cs"/>
              </a:rPr>
              <a:t>Feedback and Input Survey - https://sebacademy.edc.org/pbis-feedback-input-survey-manual</a:t>
            </a:r>
          </a:p>
          <a:p>
            <a:pPr marL="171450" indent="-171450">
              <a:spcBef>
                <a:spcPts val="600"/>
              </a:spcBef>
              <a:spcAft>
                <a:spcPts val="600"/>
              </a:spcAft>
              <a:buFont typeface="Arial" panose="020B0604020202020204" pitchFamily="34" charset="0"/>
              <a:buChar char="•"/>
            </a:pPr>
            <a:r>
              <a:rPr lang="en-US" sz="1200" b="0" i="0" kern="1200" dirty="0">
                <a:solidFill>
                  <a:schemeClr val="tx1"/>
                </a:solidFill>
                <a:effectLst/>
                <a:latin typeface="+mn-lt"/>
                <a:ea typeface="+mn-ea"/>
                <a:cs typeface="+mn-cs"/>
              </a:rPr>
              <a:t>Overview of Feedback and Input Survey - https://sebacademy.edc.org/overview-feedback-and-input-surveys</a:t>
            </a:r>
          </a:p>
          <a:p>
            <a:pPr marL="171450" indent="-171450">
              <a:spcBef>
                <a:spcPts val="600"/>
              </a:spcBef>
              <a:spcAft>
                <a:spcPts val="600"/>
              </a:spcAft>
              <a:buFont typeface="Arial" panose="020B0604020202020204" pitchFamily="34" charset="0"/>
              <a:buChar char="•"/>
            </a:pPr>
            <a:r>
              <a:rPr lang="en-US" sz="1200" b="0" i="0" kern="1200" dirty="0">
                <a:solidFill>
                  <a:schemeClr val="tx1"/>
                </a:solidFill>
                <a:effectLst/>
                <a:latin typeface="+mn-lt"/>
                <a:ea typeface="+mn-ea"/>
                <a:cs typeface="+mn-cs"/>
              </a:rPr>
              <a:t>School Climate Survey - https://sebacademy.edc.org/pbis-climate-survey-manual</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lang="en-US" sz="1200" dirty="0">
                <a:solidFill>
                  <a:schemeClr val="bg1"/>
                </a:solidFill>
              </a:rPr>
              <a:t>How Schools are Using the Climate Survey (national norms) - https://sebacademy.edc.org/how-are-schools-using-school-climate-surveys</a:t>
            </a:r>
            <a:endParaRPr lang="en-US" sz="1200" b="0" i="0" kern="1200" dirty="0">
              <a:solidFill>
                <a:schemeClr val="tx1"/>
              </a:solidFill>
              <a:effectLst/>
              <a:latin typeface="+mn-lt"/>
              <a:ea typeface="+mn-ea"/>
              <a:cs typeface="+mn-cs"/>
            </a:endParaRPr>
          </a:p>
          <a:p>
            <a:pPr marL="171450" indent="-171450">
              <a:spcBef>
                <a:spcPts val="600"/>
              </a:spcBef>
              <a:spcAft>
                <a:spcPts val="600"/>
              </a:spcAft>
              <a:buFont typeface="Arial" panose="020B0604020202020204" pitchFamily="34" charset="0"/>
              <a:buChar char="•"/>
            </a:pPr>
            <a:r>
              <a:rPr lang="en-US" sz="1200" dirty="0">
                <a:solidFill>
                  <a:schemeClr val="bg1"/>
                </a:solidFill>
              </a:rPr>
              <a:t>How Schools are Using the Parent and Staff Climate Survey (national norms) - https://sebacademy.edc.org/how-are-schools-using-parent-and-personnel-school-climate-surveys</a:t>
            </a:r>
          </a:p>
          <a:p>
            <a:pPr marL="171450" indent="-171450">
              <a:spcBef>
                <a:spcPts val="600"/>
              </a:spcBef>
              <a:spcAft>
                <a:spcPts val="600"/>
              </a:spcAft>
              <a:buFont typeface="Arial" panose="020B0604020202020204" pitchFamily="34" charset="0"/>
              <a:buChar char="•"/>
            </a:pPr>
            <a:r>
              <a:rPr lang="en-US" sz="1200" dirty="0">
                <a:solidFill>
                  <a:schemeClr val="bg1"/>
                </a:solidFill>
              </a:rPr>
              <a:t>Self-Assessment Survey for Staff -https://sebacademy.edc.org/</a:t>
            </a:r>
            <a:r>
              <a:rPr lang="en-US" sz="1200" dirty="0" err="1">
                <a:solidFill>
                  <a:schemeClr val="bg1"/>
                </a:solidFill>
              </a:rPr>
              <a:t>pbis</a:t>
            </a:r>
            <a:r>
              <a:rPr lang="en-US" sz="1200" dirty="0">
                <a:solidFill>
                  <a:schemeClr val="bg1"/>
                </a:solidFill>
              </a:rPr>
              <a:t>-self-assessment-survey-</a:t>
            </a:r>
            <a:r>
              <a:rPr lang="en-US" sz="1200" dirty="0" err="1">
                <a:solidFill>
                  <a:schemeClr val="bg1"/>
                </a:solidFill>
              </a:rPr>
              <a:t>sas</a:t>
            </a:r>
            <a:endParaRPr lang="en-US" sz="1200" dirty="0">
              <a:solidFill>
                <a:schemeClr val="bg1"/>
              </a:solidFill>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bg1"/>
                </a:solidFill>
                <a:hlinkClick r:id="rId3"/>
              </a:rPr>
              <a:t>Defining Behaviors</a:t>
            </a:r>
            <a:r>
              <a:rPr lang="en-US" sz="1200" dirty="0">
                <a:solidFill>
                  <a:schemeClr val="bg1"/>
                </a:solidFill>
              </a:rPr>
              <a:t> - </a:t>
            </a:r>
            <a:r>
              <a:rPr lang="en-US" dirty="0">
                <a:solidFill>
                  <a:schemeClr val="bg1"/>
                </a:solidFill>
                <a:hlinkClick r:id="rId4"/>
              </a:rPr>
              <a:t>https://sebacademy.edc.org/defining-behaviors-video</a:t>
            </a:r>
          </a:p>
          <a:p>
            <a:pPr marL="285750" lvl="0" indent="-285750">
              <a:buFont typeface="Arial" panose="020B0604020202020204" pitchFamily="34" charset="0"/>
              <a:buChar char="•"/>
            </a:pPr>
            <a:r>
              <a:rPr lang="en-US" dirty="0">
                <a:solidFill>
                  <a:schemeClr val="bg1"/>
                </a:solidFill>
                <a:hlinkClick r:id="rId4"/>
              </a:rPr>
              <a:t>Behavior Flow Chart - https://sebacademy.edc.org/behavior-flow-chart-video</a:t>
            </a:r>
            <a:endParaRPr lang="en-US" dirty="0">
              <a:solidFill>
                <a:schemeClr val="bg1"/>
              </a:solidFill>
            </a:endParaRPr>
          </a:p>
          <a:p>
            <a:pPr marL="285750" lvl="0" indent="-285750">
              <a:buFont typeface="Arial" panose="020B0604020202020204" pitchFamily="34" charset="0"/>
              <a:buChar char="•"/>
            </a:pPr>
            <a:r>
              <a:rPr lang="en-US" dirty="0">
                <a:solidFill>
                  <a:schemeClr val="bg1"/>
                </a:solidFill>
                <a:hlinkClick r:id="rId5"/>
              </a:rPr>
              <a:t>Referral Forms -  https://sebacademy.edc.org/referral-form-video</a:t>
            </a:r>
            <a:r>
              <a:rPr lang="en-US" dirty="0">
                <a:solidFill>
                  <a:schemeClr val="bg1"/>
                </a:solidFill>
              </a:rPr>
              <a:t> </a:t>
            </a:r>
          </a:p>
          <a:p>
            <a:pPr>
              <a:spcBef>
                <a:spcPts val="600"/>
              </a:spcBef>
              <a:spcAft>
                <a:spcPts val="600"/>
              </a:spcAft>
            </a:pPr>
            <a:endParaRPr lang="en-US" sz="1200" b="0" i="0" kern="1200" dirty="0">
              <a:solidFill>
                <a:schemeClr val="tx1"/>
              </a:solidFill>
              <a:effectLst/>
              <a:latin typeface="+mn-lt"/>
              <a:ea typeface="+mn-ea"/>
              <a:cs typeface="+mn-cs"/>
            </a:endParaRPr>
          </a:p>
          <a:p>
            <a:br>
              <a:rPr lang="en-US" sz="1200" b="0" i="0" kern="1200" dirty="0">
                <a:solidFill>
                  <a:schemeClr val="tx1"/>
                </a:solidFill>
                <a:effectLst/>
                <a:latin typeface="+mn-lt"/>
                <a:ea typeface="+mn-ea"/>
                <a:cs typeface="+mn-cs"/>
              </a:rPr>
            </a:b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br>
              <a:rPr lang="en-US" sz="1200" b="0" i="0" kern="1200" dirty="0">
                <a:solidFill>
                  <a:schemeClr val="tx1"/>
                </a:solidFill>
                <a:effectLst/>
                <a:latin typeface="+mn-lt"/>
                <a:ea typeface="+mn-ea"/>
                <a:cs typeface="+mn-cs"/>
              </a:rPr>
            </a:br>
            <a:endParaRPr lang="en-US" sz="1200" b="0" i="0" kern="1200" dirty="0">
              <a:solidFill>
                <a:schemeClr val="tx1"/>
              </a:solidFill>
              <a:effectLst/>
              <a:latin typeface="+mn-lt"/>
              <a:ea typeface="+mn-ea"/>
              <a:cs typeface="+mn-cs"/>
            </a:endParaRPr>
          </a:p>
          <a:p>
            <a:pPr marL="0" lvl="0" indent="0" algn="l" rtl="0">
              <a:spcBef>
                <a:spcPts val="0"/>
              </a:spcBef>
              <a:spcAft>
                <a:spcPts val="0"/>
              </a:spcAft>
              <a:buNone/>
            </a:pPr>
            <a:endParaRPr lang="en-US" dirty="0"/>
          </a:p>
        </p:txBody>
      </p:sp>
    </p:spTree>
    <p:extLst>
      <p:ext uri="{BB962C8B-B14F-4D97-AF65-F5344CB8AC3E}">
        <p14:creationId xmlns:p14="http://schemas.microsoft.com/office/powerpoint/2010/main" val="10210050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5"/>
        <p:cNvGrpSpPr/>
        <p:nvPr/>
      </p:nvGrpSpPr>
      <p:grpSpPr>
        <a:xfrm>
          <a:off x="0" y="0"/>
          <a:ext cx="0" cy="0"/>
          <a:chOff x="0" y="0"/>
          <a:chExt cx="0" cy="0"/>
        </a:xfrm>
      </p:grpSpPr>
      <p:sp>
        <p:nvSpPr>
          <p:cNvPr id="476" name="Google Shape;476;g6acfdc03ff_0_2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7" name="Google Shape;477;g6acfdc03ff_0_2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6941236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sz="1600" dirty="0">
                <a:solidFill>
                  <a:srgbClr val="000000"/>
                </a:solidFill>
              </a:rPr>
              <a:t>Discussion Prompt:</a:t>
            </a:r>
          </a:p>
          <a:p>
            <a:pPr marL="186055" indent="0">
              <a:lnSpc>
                <a:spcPct val="150000"/>
              </a:lnSpc>
              <a:buNone/>
            </a:pPr>
            <a:r>
              <a:rPr lang="en-US" sz="1600" dirty="0">
                <a:solidFill>
                  <a:schemeClr val="accent2">
                    <a:lumMod val="50000"/>
                  </a:schemeClr>
                </a:solidFill>
              </a:rPr>
              <a:t>Since you completed the TFI Self-Assessment last month, </a:t>
            </a:r>
          </a:p>
          <a:p>
            <a:pPr marL="186055" indent="0">
              <a:lnSpc>
                <a:spcPct val="150000"/>
              </a:lnSpc>
              <a:buNone/>
            </a:pPr>
            <a:r>
              <a:rPr lang="en-US" sz="1600" dirty="0">
                <a:solidFill>
                  <a:schemeClr val="accent2">
                    <a:lumMod val="50000"/>
                  </a:schemeClr>
                </a:solidFill>
              </a:rPr>
              <a:t>what is something to </a:t>
            </a:r>
            <a:r>
              <a:rPr lang="en-US" sz="1600" b="1" dirty="0">
                <a:solidFill>
                  <a:schemeClr val="accent2">
                    <a:lumMod val="50000"/>
                  </a:schemeClr>
                </a:solidFill>
              </a:rPr>
              <a:t>celebrate</a:t>
            </a:r>
            <a:r>
              <a:rPr lang="en-US" sz="1600" dirty="0">
                <a:solidFill>
                  <a:schemeClr val="accent2">
                    <a:lumMod val="50000"/>
                  </a:schemeClr>
                </a:solidFill>
              </a:rPr>
              <a:t> &amp; something you’re </a:t>
            </a:r>
            <a:r>
              <a:rPr lang="en-US" sz="1600" b="1" dirty="0">
                <a:solidFill>
                  <a:schemeClr val="accent2">
                    <a:lumMod val="50000"/>
                  </a:schemeClr>
                </a:solidFill>
              </a:rPr>
              <a:t>working on </a:t>
            </a:r>
            <a:r>
              <a:rPr lang="en-US" sz="1600" dirty="0">
                <a:solidFill>
                  <a:schemeClr val="accent2">
                    <a:lumMod val="50000"/>
                  </a:schemeClr>
                </a:solidFill>
              </a:rPr>
              <a:t>with Tier 1 PBIS implementation?</a:t>
            </a:r>
          </a:p>
          <a:p>
            <a:pPr marL="158750" indent="0">
              <a:buNone/>
            </a:pPr>
            <a:endParaRPr lang="en-US" sz="1600" dirty="0">
              <a:solidFill>
                <a:srgbClr val="000000"/>
              </a:solidFill>
            </a:endParaRPr>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642C9308-CF24-F044-9EA2-DA2C236CB241}" type="slidenum">
              <a:rPr kumimoji="0" lang="en-US" sz="1400" b="0" i="0" u="none" strike="noStrike" kern="0" cap="none" spc="0" normalizeH="0" baseline="0" noProof="0" smtClean="0">
                <a:ln>
                  <a:noFill/>
                </a:ln>
                <a:solidFill>
                  <a:srgbClr val="000000"/>
                </a:solidFill>
                <a:effectLst/>
                <a:uLnTx/>
                <a:uFillTx/>
                <a:latin typeface="Arial"/>
                <a:ea typeface="+mn-ea"/>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7</a:t>
            </a:fld>
            <a:endParaRPr kumimoji="0" lang="en-US"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8403362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5"/>
        <p:cNvGrpSpPr/>
        <p:nvPr/>
      </p:nvGrpSpPr>
      <p:grpSpPr>
        <a:xfrm>
          <a:off x="0" y="0"/>
          <a:ext cx="0" cy="0"/>
          <a:chOff x="0" y="0"/>
          <a:chExt cx="0" cy="0"/>
        </a:xfrm>
      </p:grpSpPr>
      <p:sp>
        <p:nvSpPr>
          <p:cNvPr id="476" name="Google Shape;476;g6acfdc03ff_0_2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7" name="Google Shape;477;g6acfdc03ff_0_2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dirty="0">
                <a:cs typeface="Calibri"/>
              </a:rPr>
              <a:t>TRAINER NOTE: Please review this content quickly as it is review from asynchronous content </a:t>
            </a:r>
            <a:r>
              <a:rPr lang="en-US" dirty="0">
                <a:hlinkClick r:id="rId3"/>
              </a:rPr>
              <a:t>https://youtu.be/7M1OfJYMPcg</a:t>
            </a:r>
            <a:endParaRPr lang="en-US">
              <a:cs typeface="Calibri" panose="020F0502020204030204"/>
            </a:endParaRPr>
          </a:p>
          <a:p>
            <a:endParaRPr lang="en-US" dirty="0">
              <a:cs typeface="+mn-lt"/>
            </a:endParaRPr>
          </a:p>
        </p:txBody>
      </p:sp>
    </p:spTree>
    <p:extLst>
      <p:ext uri="{BB962C8B-B14F-4D97-AF65-F5344CB8AC3E}">
        <p14:creationId xmlns:p14="http://schemas.microsoft.com/office/powerpoint/2010/main" val="12507531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C70DB1-D182-B942-B0E6-506EFAEBBAE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172678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2.xml"/><Relationship Id="rId4" Type="http://schemas.openxmlformats.org/officeDocument/2006/relationships/hyperlink" Target="http://bit.ly/2TtBDfr" TargetMode="Externa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3.xml"/><Relationship Id="rId4" Type="http://schemas.openxmlformats.org/officeDocument/2006/relationships/hyperlink" Target="http://bit.ly/2TtBDfr" TargetMode="Externa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4.xml"/><Relationship Id="rId4" Type="http://schemas.openxmlformats.org/officeDocument/2006/relationships/hyperlink" Target="http://bit.ly/2TtBDfr" TargetMode="Externa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p:nvPr/>
        </p:nvSpPr>
        <p:spPr>
          <a:xfrm>
            <a:off x="7599169" y="1749378"/>
            <a:ext cx="4592791" cy="5108729"/>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p:nvPr/>
        </p:nvSpPr>
        <p:spPr>
          <a:xfrm>
            <a:off x="1" y="0"/>
            <a:ext cx="5876655" cy="6858107"/>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0" y="0"/>
            <a:ext cx="5876741" cy="6858107"/>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0" y="0"/>
            <a:ext cx="3138077" cy="6858107"/>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0" y="0"/>
            <a:ext cx="4108608" cy="6858107"/>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1" y="0"/>
            <a:ext cx="5654097" cy="6858107"/>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7712919" y="1875951"/>
            <a:ext cx="4479040" cy="498215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8920000" y="3161480"/>
            <a:ext cx="3271968" cy="369662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 name="Google Shape;17;p2"/>
          <p:cNvSpPr txBox="1">
            <a:spLocks noGrp="1"/>
          </p:cNvSpPr>
          <p:nvPr>
            <p:ph type="ctrTitle"/>
          </p:nvPr>
        </p:nvSpPr>
        <p:spPr>
          <a:xfrm>
            <a:off x="2724300" y="2180700"/>
            <a:ext cx="8751600" cy="17556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5200"/>
              <a:buNone/>
              <a:defRPr sz="6667"/>
            </a:lvl1pPr>
            <a:lvl2pPr lvl="1" algn="ctr">
              <a:spcBef>
                <a:spcPts val="0"/>
              </a:spcBef>
              <a:spcAft>
                <a:spcPts val="0"/>
              </a:spcAft>
              <a:buClr>
                <a:schemeClr val="accent1"/>
              </a:buClr>
              <a:buSzPts val="5200"/>
              <a:buNone/>
              <a:defRPr sz="6933">
                <a:solidFill>
                  <a:schemeClr val="accent1"/>
                </a:solidFill>
              </a:defRPr>
            </a:lvl2pPr>
            <a:lvl3pPr lvl="2" algn="ctr">
              <a:spcBef>
                <a:spcPts val="0"/>
              </a:spcBef>
              <a:spcAft>
                <a:spcPts val="0"/>
              </a:spcAft>
              <a:buClr>
                <a:schemeClr val="accent1"/>
              </a:buClr>
              <a:buSzPts val="5200"/>
              <a:buNone/>
              <a:defRPr sz="6933">
                <a:solidFill>
                  <a:schemeClr val="accent1"/>
                </a:solidFill>
              </a:defRPr>
            </a:lvl3pPr>
            <a:lvl4pPr lvl="3" algn="ctr">
              <a:spcBef>
                <a:spcPts val="0"/>
              </a:spcBef>
              <a:spcAft>
                <a:spcPts val="0"/>
              </a:spcAft>
              <a:buClr>
                <a:schemeClr val="accent1"/>
              </a:buClr>
              <a:buSzPts val="5200"/>
              <a:buNone/>
              <a:defRPr sz="6933">
                <a:solidFill>
                  <a:schemeClr val="accent1"/>
                </a:solidFill>
              </a:defRPr>
            </a:lvl4pPr>
            <a:lvl5pPr lvl="4" algn="ctr">
              <a:spcBef>
                <a:spcPts val="0"/>
              </a:spcBef>
              <a:spcAft>
                <a:spcPts val="0"/>
              </a:spcAft>
              <a:buClr>
                <a:schemeClr val="accent1"/>
              </a:buClr>
              <a:buSzPts val="5200"/>
              <a:buNone/>
              <a:defRPr sz="6933">
                <a:solidFill>
                  <a:schemeClr val="accent1"/>
                </a:solidFill>
              </a:defRPr>
            </a:lvl5pPr>
            <a:lvl6pPr lvl="5" algn="ctr">
              <a:spcBef>
                <a:spcPts val="0"/>
              </a:spcBef>
              <a:spcAft>
                <a:spcPts val="0"/>
              </a:spcAft>
              <a:buClr>
                <a:schemeClr val="accent1"/>
              </a:buClr>
              <a:buSzPts val="5200"/>
              <a:buNone/>
              <a:defRPr sz="6933">
                <a:solidFill>
                  <a:schemeClr val="accent1"/>
                </a:solidFill>
              </a:defRPr>
            </a:lvl6pPr>
            <a:lvl7pPr lvl="6" algn="ctr">
              <a:spcBef>
                <a:spcPts val="0"/>
              </a:spcBef>
              <a:spcAft>
                <a:spcPts val="0"/>
              </a:spcAft>
              <a:buClr>
                <a:schemeClr val="accent1"/>
              </a:buClr>
              <a:buSzPts val="5200"/>
              <a:buNone/>
              <a:defRPr sz="6933">
                <a:solidFill>
                  <a:schemeClr val="accent1"/>
                </a:solidFill>
              </a:defRPr>
            </a:lvl7pPr>
            <a:lvl8pPr lvl="7" algn="ctr">
              <a:spcBef>
                <a:spcPts val="0"/>
              </a:spcBef>
              <a:spcAft>
                <a:spcPts val="0"/>
              </a:spcAft>
              <a:buClr>
                <a:schemeClr val="accent1"/>
              </a:buClr>
              <a:buSzPts val="5200"/>
              <a:buNone/>
              <a:defRPr sz="6933">
                <a:solidFill>
                  <a:schemeClr val="accent1"/>
                </a:solidFill>
              </a:defRPr>
            </a:lvl8pPr>
            <a:lvl9pPr lvl="8" algn="ctr">
              <a:spcBef>
                <a:spcPts val="0"/>
              </a:spcBef>
              <a:spcAft>
                <a:spcPts val="0"/>
              </a:spcAft>
              <a:buClr>
                <a:schemeClr val="accent1"/>
              </a:buClr>
              <a:buSzPts val="5200"/>
              <a:buNone/>
              <a:defRPr sz="6933">
                <a:solidFill>
                  <a:schemeClr val="accent1"/>
                </a:solidFill>
              </a:defRPr>
            </a:lvl9pPr>
          </a:lstStyle>
          <a:p>
            <a:endParaRPr/>
          </a:p>
        </p:txBody>
      </p:sp>
      <p:sp>
        <p:nvSpPr>
          <p:cNvPr id="18" name="Google Shape;18;p2"/>
          <p:cNvSpPr txBox="1">
            <a:spLocks noGrp="1"/>
          </p:cNvSpPr>
          <p:nvPr>
            <p:ph type="subTitle" idx="1"/>
          </p:nvPr>
        </p:nvSpPr>
        <p:spPr>
          <a:xfrm>
            <a:off x="5460100" y="4216600"/>
            <a:ext cx="32800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chemeClr val="accent1"/>
              </a:buClr>
              <a:buSzPts val="2800"/>
              <a:buNone/>
              <a:defRPr sz="2400"/>
            </a:lvl1pPr>
            <a:lvl2pPr lvl="1" algn="ctr">
              <a:lnSpc>
                <a:spcPct val="100000"/>
              </a:lnSpc>
              <a:spcBef>
                <a:spcPts val="0"/>
              </a:spcBef>
              <a:spcAft>
                <a:spcPts val="0"/>
              </a:spcAft>
              <a:buClr>
                <a:schemeClr val="accent1"/>
              </a:buClr>
              <a:buSzPts val="2800"/>
              <a:buNone/>
              <a:defRPr sz="3733">
                <a:solidFill>
                  <a:schemeClr val="accent1"/>
                </a:solidFill>
              </a:defRPr>
            </a:lvl2pPr>
            <a:lvl3pPr lvl="2" algn="ctr">
              <a:lnSpc>
                <a:spcPct val="100000"/>
              </a:lnSpc>
              <a:spcBef>
                <a:spcPts val="0"/>
              </a:spcBef>
              <a:spcAft>
                <a:spcPts val="0"/>
              </a:spcAft>
              <a:buClr>
                <a:schemeClr val="accent1"/>
              </a:buClr>
              <a:buSzPts val="2800"/>
              <a:buNone/>
              <a:defRPr sz="3733">
                <a:solidFill>
                  <a:schemeClr val="accent1"/>
                </a:solidFill>
              </a:defRPr>
            </a:lvl3pPr>
            <a:lvl4pPr lvl="3" algn="ctr">
              <a:lnSpc>
                <a:spcPct val="100000"/>
              </a:lnSpc>
              <a:spcBef>
                <a:spcPts val="0"/>
              </a:spcBef>
              <a:spcAft>
                <a:spcPts val="0"/>
              </a:spcAft>
              <a:buClr>
                <a:schemeClr val="accent1"/>
              </a:buClr>
              <a:buSzPts val="2800"/>
              <a:buNone/>
              <a:defRPr sz="3733">
                <a:solidFill>
                  <a:schemeClr val="accent1"/>
                </a:solidFill>
              </a:defRPr>
            </a:lvl4pPr>
            <a:lvl5pPr lvl="4" algn="ctr">
              <a:lnSpc>
                <a:spcPct val="100000"/>
              </a:lnSpc>
              <a:spcBef>
                <a:spcPts val="0"/>
              </a:spcBef>
              <a:spcAft>
                <a:spcPts val="0"/>
              </a:spcAft>
              <a:buClr>
                <a:schemeClr val="accent1"/>
              </a:buClr>
              <a:buSzPts val="2800"/>
              <a:buNone/>
              <a:defRPr sz="3733">
                <a:solidFill>
                  <a:schemeClr val="accent1"/>
                </a:solidFill>
              </a:defRPr>
            </a:lvl5pPr>
            <a:lvl6pPr lvl="5" algn="ctr">
              <a:lnSpc>
                <a:spcPct val="100000"/>
              </a:lnSpc>
              <a:spcBef>
                <a:spcPts val="0"/>
              </a:spcBef>
              <a:spcAft>
                <a:spcPts val="0"/>
              </a:spcAft>
              <a:buClr>
                <a:schemeClr val="accent1"/>
              </a:buClr>
              <a:buSzPts val="2800"/>
              <a:buNone/>
              <a:defRPr sz="3733">
                <a:solidFill>
                  <a:schemeClr val="accent1"/>
                </a:solidFill>
              </a:defRPr>
            </a:lvl6pPr>
            <a:lvl7pPr lvl="6" algn="ctr">
              <a:lnSpc>
                <a:spcPct val="100000"/>
              </a:lnSpc>
              <a:spcBef>
                <a:spcPts val="0"/>
              </a:spcBef>
              <a:spcAft>
                <a:spcPts val="0"/>
              </a:spcAft>
              <a:buClr>
                <a:schemeClr val="accent1"/>
              </a:buClr>
              <a:buSzPts val="2800"/>
              <a:buNone/>
              <a:defRPr sz="3733">
                <a:solidFill>
                  <a:schemeClr val="accent1"/>
                </a:solidFill>
              </a:defRPr>
            </a:lvl7pPr>
            <a:lvl8pPr lvl="7" algn="ctr">
              <a:lnSpc>
                <a:spcPct val="100000"/>
              </a:lnSpc>
              <a:spcBef>
                <a:spcPts val="0"/>
              </a:spcBef>
              <a:spcAft>
                <a:spcPts val="0"/>
              </a:spcAft>
              <a:buClr>
                <a:schemeClr val="accent1"/>
              </a:buClr>
              <a:buSzPts val="2800"/>
              <a:buNone/>
              <a:defRPr sz="3733">
                <a:solidFill>
                  <a:schemeClr val="accent1"/>
                </a:solidFill>
              </a:defRPr>
            </a:lvl8pPr>
            <a:lvl9pPr lvl="8" algn="ctr">
              <a:lnSpc>
                <a:spcPct val="100000"/>
              </a:lnSpc>
              <a:spcBef>
                <a:spcPts val="0"/>
              </a:spcBef>
              <a:spcAft>
                <a:spcPts val="0"/>
              </a:spcAft>
              <a:buClr>
                <a:schemeClr val="accent1"/>
              </a:buClr>
              <a:buSzPts val="2800"/>
              <a:buNone/>
              <a:defRPr sz="3733">
                <a:solidFill>
                  <a:schemeClr val="accent1"/>
                </a:solidFill>
              </a:defRPr>
            </a:lvl9pPr>
          </a:lstStyle>
          <a:p>
            <a:endParaRPr/>
          </a:p>
        </p:txBody>
      </p:sp>
    </p:spTree>
    <p:extLst>
      <p:ext uri="{BB962C8B-B14F-4D97-AF65-F5344CB8AC3E}">
        <p14:creationId xmlns:p14="http://schemas.microsoft.com/office/powerpoint/2010/main" val="42155311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206228"/>
                </a:solidFill>
              </a:defRPr>
            </a:lvl1pPr>
          </a:lstStyle>
          <a:p>
            <a:r>
              <a:rPr lang="en-US"/>
              <a:t>Click to edit Master title style</a:t>
            </a:r>
          </a:p>
        </p:txBody>
      </p:sp>
      <p:sp>
        <p:nvSpPr>
          <p:cNvPr id="6" name="Text Placeholder 5"/>
          <p:cNvSpPr>
            <a:spLocks noGrp="1"/>
          </p:cNvSpPr>
          <p:nvPr>
            <p:ph type="body" sz="quarter" idx="10"/>
          </p:nvPr>
        </p:nvSpPr>
        <p:spPr>
          <a:xfrm>
            <a:off x="508000" y="1411553"/>
            <a:ext cx="11176000" cy="2210863"/>
          </a:xfrm>
        </p:spPr>
        <p:txBody>
          <a:bodyPr/>
          <a:lstStyle>
            <a:lvl1pPr>
              <a:lnSpc>
                <a:spcPct val="90000"/>
              </a:lnSpc>
              <a:defRPr>
                <a:solidFill>
                  <a:srgbClr val="206228"/>
                </a:solidFill>
              </a:defRPr>
            </a:lvl1pPr>
            <a:lvl2pPr>
              <a:lnSpc>
                <a:spcPct val="90000"/>
              </a:lnSpc>
              <a:defRPr>
                <a:solidFill>
                  <a:srgbClr val="206228"/>
                </a:solidFill>
              </a:defRPr>
            </a:lvl2pPr>
            <a:lvl3pPr>
              <a:lnSpc>
                <a:spcPct val="90000"/>
              </a:lnSpc>
              <a:defRPr>
                <a:solidFill>
                  <a:srgbClr val="206228"/>
                </a:solidFill>
              </a:defRPr>
            </a:lvl3pPr>
            <a:lvl4pPr>
              <a:lnSpc>
                <a:spcPct val="90000"/>
              </a:lnSpc>
              <a:defRPr>
                <a:solidFill>
                  <a:srgbClr val="206228"/>
                </a:solidFill>
              </a:defRPr>
            </a:lvl4pPr>
            <a:lvl5pPr>
              <a:lnSpc>
                <a:spcPct val="90000"/>
              </a:lnSpc>
              <a:defRPr>
                <a:solidFill>
                  <a:srgbClr val="206228"/>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43491167"/>
      </p:ext>
    </p:extLst>
  </p:cSld>
  <p:clrMapOvr>
    <a:masterClrMapping/>
  </p:clrMapOvr>
  <p:transition>
    <p:fade/>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matchingName="Technology design">
  <p:cSld name="Technology design">
    <p:spTree>
      <p:nvGrpSpPr>
        <p:cNvPr id="1" name="Shape 245"/>
        <p:cNvGrpSpPr/>
        <p:nvPr/>
      </p:nvGrpSpPr>
      <p:grpSpPr>
        <a:xfrm>
          <a:off x="0" y="0"/>
          <a:ext cx="0" cy="0"/>
          <a:chOff x="0" y="0"/>
          <a:chExt cx="0" cy="0"/>
        </a:xfrm>
      </p:grpSpPr>
      <p:sp>
        <p:nvSpPr>
          <p:cNvPr id="246" name="Google Shape;246;p21"/>
          <p:cNvSpPr txBox="1">
            <a:spLocks noGrp="1"/>
          </p:cNvSpPr>
          <p:nvPr>
            <p:ph type="subTitle" idx="1"/>
          </p:nvPr>
        </p:nvSpPr>
        <p:spPr>
          <a:xfrm flipH="1">
            <a:off x="6899167" y="3486917"/>
            <a:ext cx="2562400" cy="1167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47" name="Google Shape;247;p21"/>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48" name="Google Shape;248;p21"/>
          <p:cNvGrpSpPr/>
          <p:nvPr/>
        </p:nvGrpSpPr>
        <p:grpSpPr>
          <a:xfrm>
            <a:off x="3" y="4738023"/>
            <a:ext cx="1904959" cy="2119907"/>
            <a:chOff x="6" y="2834274"/>
            <a:chExt cx="2075119" cy="2309267"/>
          </a:xfrm>
        </p:grpSpPr>
        <p:sp>
          <p:nvSpPr>
            <p:cNvPr id="249" name="Google Shape;249;p21"/>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50;p21"/>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 name="Google Shape;251;p21"/>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2" name="Google Shape;252;p21"/>
          <p:cNvGrpSpPr/>
          <p:nvPr/>
        </p:nvGrpSpPr>
        <p:grpSpPr>
          <a:xfrm>
            <a:off x="8031955" y="-23"/>
            <a:ext cx="4160116" cy="4627044"/>
            <a:chOff x="8002655" y="8"/>
            <a:chExt cx="1141342" cy="1269445"/>
          </a:xfrm>
        </p:grpSpPr>
        <p:sp>
          <p:nvSpPr>
            <p:cNvPr id="253" name="Google Shape;253;p21"/>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 name="Google Shape;254;p21"/>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934158557"/>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secHead">
  <p:cSld name="1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189" indent="0">
              <a:buNone/>
              <a:defRPr sz="1800"/>
            </a:lvl2pPr>
            <a:lvl3pPr marL="914377" indent="0">
              <a:buNone/>
              <a:defRPr sz="1600"/>
            </a:lvl3pPr>
            <a:lvl4pPr marL="1371566" indent="0">
              <a:buNone/>
              <a:defRPr sz="1400"/>
            </a:lvl4pPr>
            <a:lvl5pPr marL="1828754" indent="0">
              <a:buNone/>
              <a:defRPr sz="1400"/>
            </a:lvl5pPr>
            <a:lvl6pPr marL="2285943" indent="0">
              <a:buNone/>
              <a:defRPr sz="1400"/>
            </a:lvl6pPr>
            <a:lvl7pPr marL="2743131" indent="0">
              <a:buNone/>
              <a:defRPr sz="1400"/>
            </a:lvl7pPr>
            <a:lvl8pPr marL="3200320" indent="0">
              <a:buNone/>
              <a:defRPr sz="1400"/>
            </a:lvl8pPr>
            <a:lvl9pPr marL="3657509"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E586ED7-CF97-B548-871F-2729E14D2B01}" type="slidenum">
              <a:rPr lang="en-US"/>
              <a:pPr>
                <a:defRPr/>
              </a:pPr>
              <a:t>‹#›</a:t>
            </a:fld>
            <a:endParaRPr lang="en-US"/>
          </a:p>
        </p:txBody>
      </p:sp>
    </p:spTree>
    <p:extLst>
      <p:ext uri="{BB962C8B-B14F-4D97-AF65-F5344CB8AC3E}">
        <p14:creationId xmlns:p14="http://schemas.microsoft.com/office/powerpoint/2010/main" val="456109401"/>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B985C783-5E3A-544F-B084-B44361D3C5E1}" type="slidenum">
              <a:rPr lang="en-US"/>
              <a:pPr/>
              <a:t>‹#›</a:t>
            </a:fld>
            <a:endParaRPr lang="en-US"/>
          </a:p>
        </p:txBody>
      </p:sp>
    </p:spTree>
    <p:extLst>
      <p:ext uri="{BB962C8B-B14F-4D97-AF65-F5344CB8AC3E}">
        <p14:creationId xmlns:p14="http://schemas.microsoft.com/office/powerpoint/2010/main" val="1129790577"/>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5D514A2-C9D6-0848-900D-9A371420AFE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66337884"/>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206228"/>
                </a:solidFill>
              </a:defRPr>
            </a:lvl1pPr>
          </a:lstStyle>
          <a:p>
            <a:r>
              <a:rPr lang="en-US"/>
              <a:t>Click to edit Master title style</a:t>
            </a:r>
          </a:p>
        </p:txBody>
      </p:sp>
      <p:sp>
        <p:nvSpPr>
          <p:cNvPr id="6" name="Text Placeholder 5"/>
          <p:cNvSpPr>
            <a:spLocks noGrp="1"/>
          </p:cNvSpPr>
          <p:nvPr>
            <p:ph type="body" sz="quarter" idx="10"/>
          </p:nvPr>
        </p:nvSpPr>
        <p:spPr>
          <a:xfrm>
            <a:off x="508000" y="1411553"/>
            <a:ext cx="11176000" cy="2210863"/>
          </a:xfrm>
        </p:spPr>
        <p:txBody>
          <a:bodyPr/>
          <a:lstStyle>
            <a:lvl1pPr>
              <a:lnSpc>
                <a:spcPct val="90000"/>
              </a:lnSpc>
              <a:defRPr>
                <a:solidFill>
                  <a:srgbClr val="206228"/>
                </a:solidFill>
              </a:defRPr>
            </a:lvl1pPr>
            <a:lvl2pPr>
              <a:lnSpc>
                <a:spcPct val="90000"/>
              </a:lnSpc>
              <a:defRPr>
                <a:solidFill>
                  <a:srgbClr val="206228"/>
                </a:solidFill>
              </a:defRPr>
            </a:lvl2pPr>
            <a:lvl3pPr>
              <a:lnSpc>
                <a:spcPct val="90000"/>
              </a:lnSpc>
              <a:defRPr>
                <a:solidFill>
                  <a:srgbClr val="206228"/>
                </a:solidFill>
              </a:defRPr>
            </a:lvl3pPr>
            <a:lvl4pPr>
              <a:lnSpc>
                <a:spcPct val="90000"/>
              </a:lnSpc>
              <a:defRPr>
                <a:solidFill>
                  <a:srgbClr val="206228"/>
                </a:solidFill>
              </a:defRPr>
            </a:lvl4pPr>
            <a:lvl5pPr>
              <a:lnSpc>
                <a:spcPct val="90000"/>
              </a:lnSpc>
              <a:defRPr>
                <a:solidFill>
                  <a:srgbClr val="206228"/>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3848000"/>
      </p:ext>
    </p:extLst>
  </p:cSld>
  <p:clrMapOvr>
    <a:masterClrMapping/>
  </p:clrMapOvr>
  <p:transition>
    <p:fade/>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1AACDD33-6CDF-5140-9B2C-565D20EE502F}" type="slidenum">
              <a:rPr lang="en-US"/>
              <a:pPr/>
              <a:t>‹#›</a:t>
            </a:fld>
            <a:endParaRPr lang="en-US"/>
          </a:p>
        </p:txBody>
      </p:sp>
    </p:spTree>
    <p:extLst>
      <p:ext uri="{BB962C8B-B14F-4D97-AF65-F5344CB8AC3E}">
        <p14:creationId xmlns:p14="http://schemas.microsoft.com/office/powerpoint/2010/main" val="3911760722"/>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143000"/>
          </a:xfrm>
        </p:spPr>
        <p:txBody>
          <a:bodyPr/>
          <a:lstStyle/>
          <a:p>
            <a:r>
              <a:rPr lang="en-US"/>
              <a:t>Click to edit Master title style</a:t>
            </a:r>
          </a:p>
        </p:txBody>
      </p:sp>
      <p:sp>
        <p:nvSpPr>
          <p:cNvPr id="3" name="Table Placeholder 2"/>
          <p:cNvSpPr>
            <a:spLocks noGrp="1"/>
          </p:cNvSpPr>
          <p:nvPr>
            <p:ph type="tbl" idx="1"/>
          </p:nvPr>
        </p:nvSpPr>
        <p:spPr>
          <a:xfrm>
            <a:off x="914400" y="1447800"/>
            <a:ext cx="10363200" cy="4648200"/>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F2369DD-4C16-F949-B34A-4428E2FC13D4}" type="slidenum">
              <a:rPr lang="en-US"/>
              <a:pPr>
                <a:defRPr/>
              </a:pPr>
              <a:t>‹#›</a:t>
            </a:fld>
            <a:endParaRPr lang="en-US"/>
          </a:p>
        </p:txBody>
      </p:sp>
    </p:spTree>
    <p:extLst>
      <p:ext uri="{BB962C8B-B14F-4D97-AF65-F5344CB8AC3E}">
        <p14:creationId xmlns:p14="http://schemas.microsoft.com/office/powerpoint/2010/main" val="3859292"/>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F5758B2-9523-FE47-B525-34BF9E25E3E5}" type="slidenum">
              <a:rPr lang="en-US"/>
              <a:pPr>
                <a:defRPr/>
              </a:pPr>
              <a:t>‹#›</a:t>
            </a:fld>
            <a:endParaRPr lang="en-US"/>
          </a:p>
        </p:txBody>
      </p:sp>
    </p:spTree>
    <p:extLst>
      <p:ext uri="{BB962C8B-B14F-4D97-AF65-F5344CB8AC3E}">
        <p14:creationId xmlns:p14="http://schemas.microsoft.com/office/powerpoint/2010/main" val="1871174969"/>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35"/>
        <p:cNvGrpSpPr/>
        <p:nvPr/>
      </p:nvGrpSpPr>
      <p:grpSpPr>
        <a:xfrm>
          <a:off x="0" y="0"/>
          <a:ext cx="0" cy="0"/>
          <a:chOff x="0" y="0"/>
          <a:chExt cx="0" cy="0"/>
        </a:xfrm>
      </p:grpSpPr>
      <p:sp>
        <p:nvSpPr>
          <p:cNvPr id="36" name="Google Shape;36;p4"/>
          <p:cNvSpPr txBox="1">
            <a:spLocks noGrp="1"/>
          </p:cNvSpPr>
          <p:nvPr>
            <p:ph type="body" idx="1"/>
          </p:nvPr>
        </p:nvSpPr>
        <p:spPr>
          <a:xfrm>
            <a:off x="960000" y="1578400"/>
            <a:ext cx="10272000" cy="4559600"/>
          </a:xfrm>
          <a:prstGeom prst="rect">
            <a:avLst/>
          </a:prstGeom>
        </p:spPr>
        <p:txBody>
          <a:bodyPr spcFirstLastPara="1" wrap="square" lIns="91425" tIns="91425" rIns="91425" bIns="91425" anchor="t" anchorCtr="0">
            <a:noAutofit/>
          </a:bodyPr>
          <a:lstStyle>
            <a:lvl1pPr marL="609585" lvl="0" indent="-406390">
              <a:lnSpc>
                <a:spcPct val="100000"/>
              </a:lnSpc>
              <a:spcBef>
                <a:spcPts val="0"/>
              </a:spcBef>
              <a:spcAft>
                <a:spcPts val="0"/>
              </a:spcAft>
              <a:buClr>
                <a:srgbClr val="434343"/>
              </a:buClr>
              <a:buSzPts val="1200"/>
              <a:buFont typeface="Open Sans SemiBold"/>
              <a:buAutoNum type="arabicPeriod"/>
              <a:defRPr sz="1600"/>
            </a:lvl1pPr>
            <a:lvl2pPr marL="1219170" lvl="1" indent="-406390">
              <a:spcBef>
                <a:spcPts val="2133"/>
              </a:spcBef>
              <a:spcAft>
                <a:spcPts val="0"/>
              </a:spcAft>
              <a:buClr>
                <a:srgbClr val="434343"/>
              </a:buClr>
              <a:buSzPts val="1200"/>
              <a:buFont typeface="Roboto Condensed Light"/>
              <a:buAutoNum type="alphaLcPeriod"/>
              <a:defRPr/>
            </a:lvl2pPr>
            <a:lvl3pPr marL="1828754" lvl="2" indent="-423323">
              <a:spcBef>
                <a:spcPts val="2133"/>
              </a:spcBef>
              <a:spcAft>
                <a:spcPts val="0"/>
              </a:spcAft>
              <a:buClr>
                <a:srgbClr val="434343"/>
              </a:buClr>
              <a:buSzPts val="1400"/>
              <a:buFont typeface="Roboto Condensed Light"/>
              <a:buAutoNum type="romanLcPeriod"/>
              <a:defRPr/>
            </a:lvl3pPr>
            <a:lvl4pPr marL="2438339" lvl="3" indent="-423323">
              <a:spcBef>
                <a:spcPts val="2133"/>
              </a:spcBef>
              <a:spcAft>
                <a:spcPts val="0"/>
              </a:spcAft>
              <a:buClr>
                <a:srgbClr val="434343"/>
              </a:buClr>
              <a:buSzPts val="1400"/>
              <a:buFont typeface="Roboto Condensed Light"/>
              <a:buAutoNum type="arabicPeriod"/>
              <a:defRPr/>
            </a:lvl4pPr>
            <a:lvl5pPr marL="3047924" lvl="4" indent="-423323">
              <a:spcBef>
                <a:spcPts val="2133"/>
              </a:spcBef>
              <a:spcAft>
                <a:spcPts val="0"/>
              </a:spcAft>
              <a:buClr>
                <a:srgbClr val="434343"/>
              </a:buClr>
              <a:buSzPts val="1400"/>
              <a:buFont typeface="Roboto Condensed Light"/>
              <a:buAutoNum type="alphaLcPeriod"/>
              <a:defRPr/>
            </a:lvl5pPr>
            <a:lvl6pPr marL="3657509" lvl="5" indent="-423323">
              <a:spcBef>
                <a:spcPts val="2133"/>
              </a:spcBef>
              <a:spcAft>
                <a:spcPts val="0"/>
              </a:spcAft>
              <a:buClr>
                <a:srgbClr val="434343"/>
              </a:buClr>
              <a:buSzPts val="1400"/>
              <a:buFont typeface="Roboto Condensed Light"/>
              <a:buAutoNum type="romanLcPeriod"/>
              <a:defRPr/>
            </a:lvl6pPr>
            <a:lvl7pPr marL="4267093" lvl="6" indent="-423323">
              <a:spcBef>
                <a:spcPts val="2133"/>
              </a:spcBef>
              <a:spcAft>
                <a:spcPts val="0"/>
              </a:spcAft>
              <a:buClr>
                <a:srgbClr val="434343"/>
              </a:buClr>
              <a:buSzPts val="1400"/>
              <a:buFont typeface="Roboto Condensed Light"/>
              <a:buAutoNum type="arabicPeriod"/>
              <a:defRPr/>
            </a:lvl7pPr>
            <a:lvl8pPr marL="4876678" lvl="7" indent="-423323">
              <a:spcBef>
                <a:spcPts val="2133"/>
              </a:spcBef>
              <a:spcAft>
                <a:spcPts val="0"/>
              </a:spcAft>
              <a:buClr>
                <a:srgbClr val="434343"/>
              </a:buClr>
              <a:buSzPts val="1400"/>
              <a:buFont typeface="Roboto Condensed Light"/>
              <a:buAutoNum type="alphaLcPeriod"/>
              <a:defRPr/>
            </a:lvl8pPr>
            <a:lvl9pPr marL="5486263" lvl="8" indent="-423323">
              <a:spcBef>
                <a:spcPts val="2133"/>
              </a:spcBef>
              <a:spcAft>
                <a:spcPts val="2133"/>
              </a:spcAft>
              <a:buClr>
                <a:srgbClr val="434343"/>
              </a:buClr>
              <a:buSzPts val="1400"/>
              <a:buFont typeface="Roboto Condensed Light"/>
              <a:buAutoNum type="romanLcPeriod"/>
              <a:defRPr/>
            </a:lvl9pPr>
          </a:lstStyle>
          <a:p>
            <a:endParaRPr/>
          </a:p>
        </p:txBody>
      </p:sp>
      <p:grpSp>
        <p:nvGrpSpPr>
          <p:cNvPr id="37" name="Google Shape;37;p4"/>
          <p:cNvGrpSpPr/>
          <p:nvPr/>
        </p:nvGrpSpPr>
        <p:grpSpPr>
          <a:xfrm rot="10800000">
            <a:off x="9425173" y="11"/>
            <a:ext cx="2766825" cy="3079023"/>
            <a:chOff x="6" y="2834274"/>
            <a:chExt cx="2075119" cy="2309267"/>
          </a:xfrm>
        </p:grpSpPr>
        <p:sp>
          <p:nvSpPr>
            <p:cNvPr id="38" name="Google Shape;38;p4"/>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4"/>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4"/>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1" name="Google Shape;41;p4"/>
          <p:cNvGrpSpPr/>
          <p:nvPr/>
        </p:nvGrpSpPr>
        <p:grpSpPr>
          <a:xfrm rot="10800000">
            <a:off x="8" y="5165462"/>
            <a:ext cx="1521789" cy="1692593"/>
            <a:chOff x="8002655" y="8"/>
            <a:chExt cx="1141342" cy="1269445"/>
          </a:xfrm>
        </p:grpSpPr>
        <p:sp>
          <p:nvSpPr>
            <p:cNvPr id="42" name="Google Shape;42;p4"/>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4"/>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 name="Google Shape;44;p4"/>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1332979767"/>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58"/>
        <p:cNvGrpSpPr/>
        <p:nvPr/>
      </p:nvGrpSpPr>
      <p:grpSpPr>
        <a:xfrm>
          <a:off x="0" y="0"/>
          <a:ext cx="0" cy="0"/>
          <a:chOff x="0" y="0"/>
          <a:chExt cx="0" cy="0"/>
        </a:xfrm>
      </p:grpSpPr>
      <p:sp>
        <p:nvSpPr>
          <p:cNvPr id="59" name="Google Shape;59;p6"/>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dirty="0"/>
          </a:p>
        </p:txBody>
      </p:sp>
      <p:grpSp>
        <p:nvGrpSpPr>
          <p:cNvPr id="60" name="Google Shape;60;p6"/>
          <p:cNvGrpSpPr/>
          <p:nvPr/>
        </p:nvGrpSpPr>
        <p:grpSpPr>
          <a:xfrm>
            <a:off x="9" y="3779033"/>
            <a:ext cx="2766825" cy="3079023"/>
            <a:chOff x="6" y="2834274"/>
            <a:chExt cx="2075119" cy="2309267"/>
          </a:xfrm>
        </p:grpSpPr>
        <p:sp>
          <p:nvSpPr>
            <p:cNvPr id="61" name="Google Shape;61;p6"/>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6"/>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6"/>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4" name="Google Shape;64;p6"/>
          <p:cNvGrpSpPr/>
          <p:nvPr/>
        </p:nvGrpSpPr>
        <p:grpSpPr>
          <a:xfrm>
            <a:off x="10670207" y="12"/>
            <a:ext cx="1521789" cy="1692593"/>
            <a:chOff x="8002655" y="8"/>
            <a:chExt cx="1141342" cy="1269445"/>
          </a:xfrm>
        </p:grpSpPr>
        <p:sp>
          <p:nvSpPr>
            <p:cNvPr id="65" name="Google Shape;65;p6"/>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6"/>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6688541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1AACDD33-6CDF-5140-9B2C-565D20EE502F}" type="slidenum">
              <a:rPr lang="en-US"/>
              <a:pPr/>
              <a:t>‹#›</a:t>
            </a:fld>
            <a:endParaRPr lang="en-US"/>
          </a:p>
        </p:txBody>
      </p:sp>
    </p:spTree>
    <p:extLst>
      <p:ext uri="{BB962C8B-B14F-4D97-AF65-F5344CB8AC3E}">
        <p14:creationId xmlns:p14="http://schemas.microsoft.com/office/powerpoint/2010/main" val="3820341139"/>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108"/>
        <p:cNvGrpSpPr/>
        <p:nvPr/>
      </p:nvGrpSpPr>
      <p:grpSpPr>
        <a:xfrm>
          <a:off x="0" y="0"/>
          <a:ext cx="0" cy="0"/>
          <a:chOff x="0" y="0"/>
          <a:chExt cx="0" cy="0"/>
        </a:xfrm>
      </p:grpSpPr>
      <p:grpSp>
        <p:nvGrpSpPr>
          <p:cNvPr id="109" name="Google Shape;109;p12"/>
          <p:cNvGrpSpPr/>
          <p:nvPr/>
        </p:nvGrpSpPr>
        <p:grpSpPr>
          <a:xfrm rot="10800000">
            <a:off x="-28" y="5165401"/>
            <a:ext cx="1521789" cy="1692593"/>
            <a:chOff x="8002655" y="8"/>
            <a:chExt cx="1141342" cy="1269445"/>
          </a:xfrm>
        </p:grpSpPr>
        <p:sp>
          <p:nvSpPr>
            <p:cNvPr id="110" name="Google Shape;110;p12"/>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12"/>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2" name="Google Shape;112;p12"/>
          <p:cNvGrpSpPr/>
          <p:nvPr/>
        </p:nvGrpSpPr>
        <p:grpSpPr>
          <a:xfrm rot="10800000">
            <a:off x="9252001" y="12"/>
            <a:ext cx="2939995" cy="2976761"/>
            <a:chOff x="-21" y="2910925"/>
            <a:chExt cx="2204996" cy="2232571"/>
          </a:xfrm>
        </p:grpSpPr>
        <p:sp>
          <p:nvSpPr>
            <p:cNvPr id="113" name="Google Shape;113;p12"/>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12"/>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12"/>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6" name="Google Shape;116;p12"/>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3468575064"/>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matchingName="Title and list">
  <p:cSld name="Title and list">
    <p:spTree>
      <p:nvGrpSpPr>
        <p:cNvPr id="1" name="Shape 238"/>
        <p:cNvGrpSpPr/>
        <p:nvPr/>
      </p:nvGrpSpPr>
      <p:grpSpPr>
        <a:xfrm>
          <a:off x="0" y="0"/>
          <a:ext cx="0" cy="0"/>
          <a:chOff x="0" y="0"/>
          <a:chExt cx="0" cy="0"/>
        </a:xfrm>
      </p:grpSpPr>
      <p:sp>
        <p:nvSpPr>
          <p:cNvPr id="239" name="Google Shape;239;p20"/>
          <p:cNvSpPr txBox="1">
            <a:spLocks noGrp="1"/>
          </p:cNvSpPr>
          <p:nvPr>
            <p:ph type="body" idx="1"/>
          </p:nvPr>
        </p:nvSpPr>
        <p:spPr>
          <a:xfrm>
            <a:off x="693833" y="1847400"/>
            <a:ext cx="9497516" cy="4681869"/>
          </a:xfrm>
          <a:prstGeom prst="rect">
            <a:avLst/>
          </a:prstGeom>
        </p:spPr>
        <p:txBody>
          <a:bodyPr spcFirstLastPara="1" wrap="square" lIns="91425" tIns="91425" rIns="91425" bIns="91425" anchor="t" anchorCtr="0">
            <a:noAutofit/>
          </a:bodyPr>
          <a:lstStyle>
            <a:lvl1pPr marL="609585" lvl="0" indent="-440256" rtl="0">
              <a:lnSpc>
                <a:spcPct val="100000"/>
              </a:lnSpc>
              <a:spcBef>
                <a:spcPts val="0"/>
              </a:spcBef>
              <a:spcAft>
                <a:spcPts val="0"/>
              </a:spcAft>
              <a:buClr>
                <a:schemeClr val="accent2"/>
              </a:buClr>
              <a:buSzPts val="1600"/>
              <a:buFont typeface="Raleway Thin"/>
              <a:buChar char="●"/>
              <a:defRPr sz="2400"/>
            </a:lvl1pPr>
            <a:lvl2pPr marL="1219170" lvl="1" indent="-440256" rtl="0">
              <a:spcBef>
                <a:spcPts val="2133"/>
              </a:spcBef>
              <a:spcAft>
                <a:spcPts val="0"/>
              </a:spcAft>
              <a:buSzPts val="1600"/>
              <a:buFont typeface="Nunito Light"/>
              <a:buChar char="○"/>
              <a:defRPr/>
            </a:lvl2pPr>
            <a:lvl3pPr marL="1828754" lvl="2" indent="-431789" rtl="0">
              <a:spcBef>
                <a:spcPts val="2133"/>
              </a:spcBef>
              <a:spcAft>
                <a:spcPts val="0"/>
              </a:spcAft>
              <a:buSzPts val="1500"/>
              <a:buFont typeface="Nunito Light"/>
              <a:buChar char="■"/>
              <a:defRPr/>
            </a:lvl3pPr>
            <a:lvl4pPr marL="2438339" lvl="3" indent="-431789" rtl="0">
              <a:spcBef>
                <a:spcPts val="2133"/>
              </a:spcBef>
              <a:spcAft>
                <a:spcPts val="0"/>
              </a:spcAft>
              <a:buSzPts val="1500"/>
              <a:buFont typeface="Nunito Light"/>
              <a:buChar char="●"/>
              <a:defRPr/>
            </a:lvl4pPr>
            <a:lvl5pPr marL="3047924" lvl="4" indent="-423323" rtl="0">
              <a:spcBef>
                <a:spcPts val="2133"/>
              </a:spcBef>
              <a:spcAft>
                <a:spcPts val="0"/>
              </a:spcAft>
              <a:buSzPts val="1400"/>
              <a:buFont typeface="Nunito Light"/>
              <a:buChar char="○"/>
              <a:defRPr/>
            </a:lvl5pPr>
            <a:lvl6pPr marL="3657509" lvl="5" indent="-423323" rtl="0">
              <a:spcBef>
                <a:spcPts val="2133"/>
              </a:spcBef>
              <a:spcAft>
                <a:spcPts val="0"/>
              </a:spcAft>
              <a:buSzPts val="1400"/>
              <a:buFont typeface="Nunito Light"/>
              <a:buChar char="■"/>
              <a:defRPr/>
            </a:lvl6pPr>
            <a:lvl7pPr marL="4267093" lvl="6" indent="-414856" rtl="0">
              <a:spcBef>
                <a:spcPts val="2133"/>
              </a:spcBef>
              <a:spcAft>
                <a:spcPts val="0"/>
              </a:spcAft>
              <a:buSzPts val="1300"/>
              <a:buFont typeface="Nunito Light"/>
              <a:buChar char="●"/>
              <a:defRPr/>
            </a:lvl7pPr>
            <a:lvl8pPr marL="4876678" lvl="7" indent="-414856" rtl="0">
              <a:spcBef>
                <a:spcPts val="2133"/>
              </a:spcBef>
              <a:spcAft>
                <a:spcPts val="0"/>
              </a:spcAft>
              <a:buSzPts val="1300"/>
              <a:buFont typeface="Nunito Light"/>
              <a:buChar char="○"/>
              <a:defRPr/>
            </a:lvl8pPr>
            <a:lvl9pPr marL="5486263" lvl="8" indent="-423323" rtl="0">
              <a:spcBef>
                <a:spcPts val="2133"/>
              </a:spcBef>
              <a:spcAft>
                <a:spcPts val="2133"/>
              </a:spcAft>
              <a:buSzPts val="1400"/>
              <a:buFont typeface="Nunito Light"/>
              <a:buChar char="■"/>
              <a:defRPr/>
            </a:lvl9pPr>
          </a:lstStyle>
          <a:p>
            <a:endParaRPr dirty="0"/>
          </a:p>
        </p:txBody>
      </p:sp>
      <p:sp>
        <p:nvSpPr>
          <p:cNvPr id="240" name="Google Shape;240;p20"/>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dirty="0"/>
          </a:p>
        </p:txBody>
      </p:sp>
      <p:grpSp>
        <p:nvGrpSpPr>
          <p:cNvPr id="241" name="Google Shape;241;p20"/>
          <p:cNvGrpSpPr/>
          <p:nvPr/>
        </p:nvGrpSpPr>
        <p:grpSpPr>
          <a:xfrm>
            <a:off x="9" y="3779033"/>
            <a:ext cx="2766825" cy="3079023"/>
            <a:chOff x="6" y="2834274"/>
            <a:chExt cx="2075119" cy="2309267"/>
          </a:xfrm>
        </p:grpSpPr>
        <p:sp>
          <p:nvSpPr>
            <p:cNvPr id="242" name="Google Shape;242;p20"/>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 name="Google Shape;243;p20"/>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20"/>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994734215"/>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B985C783-5E3A-544F-B084-B44361D3C5E1}" type="slidenum">
              <a:rPr lang="en-US"/>
              <a:pPr/>
              <a:t>‹#›</a:t>
            </a:fld>
            <a:endParaRPr lang="en-US"/>
          </a:p>
        </p:txBody>
      </p:sp>
    </p:spTree>
    <p:extLst>
      <p:ext uri="{BB962C8B-B14F-4D97-AF65-F5344CB8AC3E}">
        <p14:creationId xmlns:p14="http://schemas.microsoft.com/office/powerpoint/2010/main" val="187583274"/>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67"/>
            </a:lvl4pPr>
            <a:lvl5pPr>
              <a:defRPr sz="1867"/>
            </a:lvl5pPr>
            <a:lvl6pPr>
              <a:defRPr sz="1867"/>
            </a:lvl6pPr>
            <a:lvl7pPr>
              <a:defRPr sz="1867"/>
            </a:lvl7pPr>
            <a:lvl8pPr>
              <a:defRPr sz="1867"/>
            </a:lvl8pPr>
            <a:lvl9pPr>
              <a:defRPr sz="18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67"/>
            </a:lvl4pPr>
            <a:lvl5pPr>
              <a:defRPr sz="1867"/>
            </a:lvl5pPr>
            <a:lvl6pPr>
              <a:defRPr sz="1867"/>
            </a:lvl6pPr>
            <a:lvl7pPr>
              <a:defRPr sz="1867"/>
            </a:lvl7pPr>
            <a:lvl8pPr>
              <a:defRPr sz="1867"/>
            </a:lvl8pPr>
            <a:lvl9pPr>
              <a:defRPr sz="18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B1D2E27-0F4F-814D-A24C-F26765CC8437}" type="slidenum">
              <a:rPr lang="en-US"/>
              <a:pPr>
                <a:defRPr/>
              </a:pPr>
              <a:t>‹#›</a:t>
            </a:fld>
            <a:endParaRPr lang="en-US"/>
          </a:p>
        </p:txBody>
      </p:sp>
    </p:spTree>
    <p:extLst>
      <p:ext uri="{BB962C8B-B14F-4D97-AF65-F5344CB8AC3E}">
        <p14:creationId xmlns:p14="http://schemas.microsoft.com/office/powerpoint/2010/main" val="1816857084"/>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2/2/2024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646532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143000"/>
          </a:xfrm>
        </p:spPr>
        <p:txBody>
          <a:bodyPr/>
          <a:lstStyle/>
          <a:p>
            <a:r>
              <a:rPr lang="en-US"/>
              <a:t>Click to edit Master title style</a:t>
            </a:r>
          </a:p>
        </p:txBody>
      </p:sp>
      <p:sp>
        <p:nvSpPr>
          <p:cNvPr id="3" name="Table Placeholder 2"/>
          <p:cNvSpPr>
            <a:spLocks noGrp="1"/>
          </p:cNvSpPr>
          <p:nvPr>
            <p:ph type="tbl" idx="1"/>
          </p:nvPr>
        </p:nvSpPr>
        <p:spPr>
          <a:xfrm>
            <a:off x="914400" y="1447800"/>
            <a:ext cx="10363200" cy="4648200"/>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F2369DD-4C16-F949-B34A-4428E2FC13D4}" type="slidenum">
              <a:rPr lang="en-US"/>
              <a:pPr>
                <a:defRPr/>
              </a:pPr>
              <a:t>‹#›</a:t>
            </a:fld>
            <a:endParaRPr lang="en-US"/>
          </a:p>
        </p:txBody>
      </p:sp>
    </p:spTree>
    <p:extLst>
      <p:ext uri="{BB962C8B-B14F-4D97-AF65-F5344CB8AC3E}">
        <p14:creationId xmlns:p14="http://schemas.microsoft.com/office/powerpoint/2010/main" val="319535245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108"/>
        <p:cNvGrpSpPr/>
        <p:nvPr/>
      </p:nvGrpSpPr>
      <p:grpSpPr>
        <a:xfrm>
          <a:off x="0" y="0"/>
          <a:ext cx="0" cy="0"/>
          <a:chOff x="0" y="0"/>
          <a:chExt cx="0" cy="0"/>
        </a:xfrm>
      </p:grpSpPr>
      <p:grpSp>
        <p:nvGrpSpPr>
          <p:cNvPr id="109" name="Google Shape;109;p12"/>
          <p:cNvGrpSpPr/>
          <p:nvPr/>
        </p:nvGrpSpPr>
        <p:grpSpPr>
          <a:xfrm rot="10800000">
            <a:off x="-28" y="5165401"/>
            <a:ext cx="1521789" cy="1692593"/>
            <a:chOff x="8002655" y="8"/>
            <a:chExt cx="1141342" cy="1269445"/>
          </a:xfrm>
        </p:grpSpPr>
        <p:sp>
          <p:nvSpPr>
            <p:cNvPr id="110" name="Google Shape;110;p12"/>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1" name="Google Shape;111;p12"/>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12" name="Google Shape;112;p12"/>
          <p:cNvGrpSpPr/>
          <p:nvPr/>
        </p:nvGrpSpPr>
        <p:grpSpPr>
          <a:xfrm rot="10800000">
            <a:off x="9252001" y="12"/>
            <a:ext cx="2939995" cy="2976761"/>
            <a:chOff x="-21" y="2910925"/>
            <a:chExt cx="2204996" cy="2232571"/>
          </a:xfrm>
        </p:grpSpPr>
        <p:sp>
          <p:nvSpPr>
            <p:cNvPr id="113" name="Google Shape;113;p12"/>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4" name="Google Shape;114;p12"/>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5" name="Google Shape;115;p12"/>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16" name="Google Shape;116;p12"/>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165588160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F5758B2-9523-FE47-B525-34BF9E25E3E5}" type="slidenum">
              <a:rPr lang="en-US"/>
              <a:pPr>
                <a:defRPr/>
              </a:pPr>
              <a:t>‹#›</a:t>
            </a:fld>
            <a:endParaRPr lang="en-US"/>
          </a:p>
        </p:txBody>
      </p:sp>
    </p:spTree>
    <p:extLst>
      <p:ext uri="{BB962C8B-B14F-4D97-AF65-F5344CB8AC3E}">
        <p14:creationId xmlns:p14="http://schemas.microsoft.com/office/powerpoint/2010/main" val="209481925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body" type="tx">
  <p:cSld name="1_Title and body">
    <p:spTree>
      <p:nvGrpSpPr>
        <p:cNvPr id="1" name="Shape 35"/>
        <p:cNvGrpSpPr/>
        <p:nvPr/>
      </p:nvGrpSpPr>
      <p:grpSpPr>
        <a:xfrm>
          <a:off x="0" y="0"/>
          <a:ext cx="0" cy="0"/>
          <a:chOff x="0" y="0"/>
          <a:chExt cx="0" cy="0"/>
        </a:xfrm>
      </p:grpSpPr>
      <p:sp>
        <p:nvSpPr>
          <p:cNvPr id="36" name="Google Shape;36;p4"/>
          <p:cNvSpPr txBox="1">
            <a:spLocks noGrp="1"/>
          </p:cNvSpPr>
          <p:nvPr>
            <p:ph type="body" idx="1"/>
          </p:nvPr>
        </p:nvSpPr>
        <p:spPr>
          <a:xfrm>
            <a:off x="960000" y="1578400"/>
            <a:ext cx="10272000" cy="4559600"/>
          </a:xfrm>
          <a:prstGeom prst="rect">
            <a:avLst/>
          </a:prstGeom>
        </p:spPr>
        <p:txBody>
          <a:bodyPr spcFirstLastPara="1" wrap="square" lIns="91425" tIns="91425" rIns="91425" bIns="91425" anchor="t" anchorCtr="0">
            <a:noAutofit/>
          </a:bodyPr>
          <a:lstStyle>
            <a:lvl1pPr marL="609585" lvl="0" indent="-406390">
              <a:lnSpc>
                <a:spcPct val="100000"/>
              </a:lnSpc>
              <a:spcBef>
                <a:spcPts val="0"/>
              </a:spcBef>
              <a:spcAft>
                <a:spcPts val="0"/>
              </a:spcAft>
              <a:buClr>
                <a:srgbClr val="434343"/>
              </a:buClr>
              <a:buSzPts val="1200"/>
              <a:buFont typeface="Open Sans SemiBold"/>
              <a:buAutoNum type="arabicPeriod"/>
              <a:defRPr sz="1600"/>
            </a:lvl1pPr>
            <a:lvl2pPr marL="1219170" lvl="1" indent="-406390">
              <a:spcBef>
                <a:spcPts val="2133"/>
              </a:spcBef>
              <a:spcAft>
                <a:spcPts val="0"/>
              </a:spcAft>
              <a:buClr>
                <a:srgbClr val="434343"/>
              </a:buClr>
              <a:buSzPts val="1200"/>
              <a:buFont typeface="Roboto Condensed Light"/>
              <a:buAutoNum type="alphaLcPeriod"/>
              <a:defRPr/>
            </a:lvl2pPr>
            <a:lvl3pPr marL="1828754" lvl="2" indent="-423323">
              <a:spcBef>
                <a:spcPts val="2133"/>
              </a:spcBef>
              <a:spcAft>
                <a:spcPts val="0"/>
              </a:spcAft>
              <a:buClr>
                <a:srgbClr val="434343"/>
              </a:buClr>
              <a:buSzPts val="1400"/>
              <a:buFont typeface="Roboto Condensed Light"/>
              <a:buAutoNum type="romanLcPeriod"/>
              <a:defRPr/>
            </a:lvl3pPr>
            <a:lvl4pPr marL="2438339" lvl="3" indent="-423323">
              <a:spcBef>
                <a:spcPts val="2133"/>
              </a:spcBef>
              <a:spcAft>
                <a:spcPts val="0"/>
              </a:spcAft>
              <a:buClr>
                <a:srgbClr val="434343"/>
              </a:buClr>
              <a:buSzPts val="1400"/>
              <a:buFont typeface="Roboto Condensed Light"/>
              <a:buAutoNum type="arabicPeriod"/>
              <a:defRPr/>
            </a:lvl4pPr>
            <a:lvl5pPr marL="3047924" lvl="4" indent="-423323">
              <a:spcBef>
                <a:spcPts val="2133"/>
              </a:spcBef>
              <a:spcAft>
                <a:spcPts val="0"/>
              </a:spcAft>
              <a:buClr>
                <a:srgbClr val="434343"/>
              </a:buClr>
              <a:buSzPts val="1400"/>
              <a:buFont typeface="Roboto Condensed Light"/>
              <a:buAutoNum type="alphaLcPeriod"/>
              <a:defRPr/>
            </a:lvl5pPr>
            <a:lvl6pPr marL="3657509" lvl="5" indent="-423323">
              <a:spcBef>
                <a:spcPts val="2133"/>
              </a:spcBef>
              <a:spcAft>
                <a:spcPts val="0"/>
              </a:spcAft>
              <a:buClr>
                <a:srgbClr val="434343"/>
              </a:buClr>
              <a:buSzPts val="1400"/>
              <a:buFont typeface="Roboto Condensed Light"/>
              <a:buAutoNum type="romanLcPeriod"/>
              <a:defRPr/>
            </a:lvl6pPr>
            <a:lvl7pPr marL="4267093" lvl="6" indent="-423323">
              <a:spcBef>
                <a:spcPts val="2133"/>
              </a:spcBef>
              <a:spcAft>
                <a:spcPts val="0"/>
              </a:spcAft>
              <a:buClr>
                <a:srgbClr val="434343"/>
              </a:buClr>
              <a:buSzPts val="1400"/>
              <a:buFont typeface="Roboto Condensed Light"/>
              <a:buAutoNum type="arabicPeriod"/>
              <a:defRPr/>
            </a:lvl7pPr>
            <a:lvl8pPr marL="4876678" lvl="7" indent="-423323">
              <a:spcBef>
                <a:spcPts val="2133"/>
              </a:spcBef>
              <a:spcAft>
                <a:spcPts val="0"/>
              </a:spcAft>
              <a:buClr>
                <a:srgbClr val="434343"/>
              </a:buClr>
              <a:buSzPts val="1400"/>
              <a:buFont typeface="Roboto Condensed Light"/>
              <a:buAutoNum type="alphaLcPeriod"/>
              <a:defRPr/>
            </a:lvl8pPr>
            <a:lvl9pPr marL="5486263" lvl="8" indent="-423323">
              <a:spcBef>
                <a:spcPts val="2133"/>
              </a:spcBef>
              <a:spcAft>
                <a:spcPts val="2133"/>
              </a:spcAft>
              <a:buClr>
                <a:srgbClr val="434343"/>
              </a:buClr>
              <a:buSzPts val="1400"/>
              <a:buFont typeface="Roboto Condensed Light"/>
              <a:buAutoNum type="romanLcPeriod"/>
              <a:defRPr/>
            </a:lvl9pPr>
          </a:lstStyle>
          <a:p>
            <a:endParaRPr/>
          </a:p>
        </p:txBody>
      </p:sp>
      <p:grpSp>
        <p:nvGrpSpPr>
          <p:cNvPr id="37" name="Google Shape;37;p4"/>
          <p:cNvGrpSpPr/>
          <p:nvPr/>
        </p:nvGrpSpPr>
        <p:grpSpPr>
          <a:xfrm rot="10800000">
            <a:off x="9425173" y="11"/>
            <a:ext cx="2766825" cy="3079023"/>
            <a:chOff x="6" y="2834274"/>
            <a:chExt cx="2075119" cy="2309267"/>
          </a:xfrm>
        </p:grpSpPr>
        <p:sp>
          <p:nvSpPr>
            <p:cNvPr id="38" name="Google Shape;38;p4"/>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4"/>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4"/>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1" name="Google Shape;41;p4"/>
          <p:cNvGrpSpPr/>
          <p:nvPr/>
        </p:nvGrpSpPr>
        <p:grpSpPr>
          <a:xfrm rot="10800000">
            <a:off x="8" y="5165462"/>
            <a:ext cx="1521789" cy="1692593"/>
            <a:chOff x="8002655" y="8"/>
            <a:chExt cx="1141342" cy="1269445"/>
          </a:xfrm>
        </p:grpSpPr>
        <p:sp>
          <p:nvSpPr>
            <p:cNvPr id="42" name="Google Shape;42;p4"/>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4"/>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 name="Google Shape;44;p4"/>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138790953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279"/>
        <p:cNvGrpSpPr/>
        <p:nvPr/>
      </p:nvGrpSpPr>
      <p:grpSpPr>
        <a:xfrm>
          <a:off x="0" y="0"/>
          <a:ext cx="0" cy="0"/>
          <a:chOff x="0" y="0"/>
          <a:chExt cx="0" cy="0"/>
        </a:xfrm>
      </p:grpSpPr>
    </p:spTree>
    <p:extLst>
      <p:ext uri="{BB962C8B-B14F-4D97-AF65-F5344CB8AC3E}">
        <p14:creationId xmlns:p14="http://schemas.microsoft.com/office/powerpoint/2010/main" val="390331987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Resources">
  <p:cSld name="Resources">
    <p:spTree>
      <p:nvGrpSpPr>
        <p:cNvPr id="1" name="Shape 255"/>
        <p:cNvGrpSpPr/>
        <p:nvPr/>
      </p:nvGrpSpPr>
      <p:grpSpPr>
        <a:xfrm>
          <a:off x="0" y="0"/>
          <a:ext cx="0" cy="0"/>
          <a:chOff x="0" y="0"/>
          <a:chExt cx="0" cy="0"/>
        </a:xfrm>
      </p:grpSpPr>
      <p:sp>
        <p:nvSpPr>
          <p:cNvPr id="256" name="Google Shape;256;p22"/>
          <p:cNvSpPr txBox="1">
            <a:spLocks noGrp="1"/>
          </p:cNvSpPr>
          <p:nvPr>
            <p:ph type="body" idx="1"/>
          </p:nvPr>
        </p:nvSpPr>
        <p:spPr>
          <a:xfrm>
            <a:off x="1657565" y="1809100"/>
            <a:ext cx="4651600" cy="4555200"/>
          </a:xfrm>
          <a:prstGeom prst="rect">
            <a:avLst/>
          </a:prstGeom>
        </p:spPr>
        <p:txBody>
          <a:bodyPr spcFirstLastPara="1" wrap="square" lIns="0" tIns="91425" rIns="91425" bIns="91425" anchor="b" anchorCtr="0">
            <a:noAutofit/>
          </a:bodyPr>
          <a:lstStyle>
            <a:lvl1pPr marL="609585" lvl="0" indent="-397923" rtl="0">
              <a:lnSpc>
                <a:spcPct val="100000"/>
              </a:lnSpc>
              <a:spcBef>
                <a:spcPts val="0"/>
              </a:spcBef>
              <a:spcAft>
                <a:spcPts val="0"/>
              </a:spcAft>
              <a:buClr>
                <a:schemeClr val="accent2"/>
              </a:buClr>
              <a:buSzPts val="1100"/>
              <a:buFont typeface="Raleway Thin"/>
              <a:buChar char="■"/>
              <a:defRPr sz="1333"/>
            </a:lvl1pPr>
            <a:lvl2pPr marL="1219170" lvl="1" indent="-406390" rtl="0">
              <a:spcBef>
                <a:spcPts val="2133"/>
              </a:spcBef>
              <a:spcAft>
                <a:spcPts val="0"/>
              </a:spcAft>
              <a:buClr>
                <a:srgbClr val="434343"/>
              </a:buClr>
              <a:buSzPts val="1200"/>
              <a:buFont typeface="Roboto Condensed Light"/>
              <a:buChar char="○"/>
              <a:defRPr/>
            </a:lvl2pPr>
            <a:lvl3pPr marL="1828754" lvl="2" indent="-423323" rtl="0">
              <a:spcBef>
                <a:spcPts val="2133"/>
              </a:spcBef>
              <a:spcAft>
                <a:spcPts val="0"/>
              </a:spcAft>
              <a:buClr>
                <a:srgbClr val="434343"/>
              </a:buClr>
              <a:buSzPts val="1400"/>
              <a:buFont typeface="Roboto Condensed Light"/>
              <a:buChar char="■"/>
              <a:defRPr/>
            </a:lvl3pPr>
            <a:lvl4pPr marL="2438339" lvl="3" indent="-423323" rtl="0">
              <a:spcBef>
                <a:spcPts val="2133"/>
              </a:spcBef>
              <a:spcAft>
                <a:spcPts val="0"/>
              </a:spcAft>
              <a:buClr>
                <a:srgbClr val="434343"/>
              </a:buClr>
              <a:buSzPts val="1400"/>
              <a:buFont typeface="Roboto Condensed Light"/>
              <a:buChar char="●"/>
              <a:defRPr/>
            </a:lvl4pPr>
            <a:lvl5pPr marL="3047924" lvl="4" indent="-423323" rtl="0">
              <a:spcBef>
                <a:spcPts val="2133"/>
              </a:spcBef>
              <a:spcAft>
                <a:spcPts val="0"/>
              </a:spcAft>
              <a:buClr>
                <a:srgbClr val="434343"/>
              </a:buClr>
              <a:buSzPts val="1400"/>
              <a:buFont typeface="Roboto Condensed Light"/>
              <a:buChar char="○"/>
              <a:defRPr/>
            </a:lvl5pPr>
            <a:lvl6pPr marL="3657509" lvl="5" indent="-423323" rtl="0">
              <a:spcBef>
                <a:spcPts val="2133"/>
              </a:spcBef>
              <a:spcAft>
                <a:spcPts val="0"/>
              </a:spcAft>
              <a:buClr>
                <a:srgbClr val="434343"/>
              </a:buClr>
              <a:buSzPts val="1400"/>
              <a:buFont typeface="Roboto Condensed Light"/>
              <a:buChar char="■"/>
              <a:defRPr/>
            </a:lvl6pPr>
            <a:lvl7pPr marL="4267093" lvl="6" indent="-423323" rtl="0">
              <a:spcBef>
                <a:spcPts val="2133"/>
              </a:spcBef>
              <a:spcAft>
                <a:spcPts val="0"/>
              </a:spcAft>
              <a:buClr>
                <a:srgbClr val="434343"/>
              </a:buClr>
              <a:buSzPts val="1400"/>
              <a:buFont typeface="Roboto Condensed Light"/>
              <a:buChar char="●"/>
              <a:defRPr/>
            </a:lvl7pPr>
            <a:lvl8pPr marL="4876678" lvl="7" indent="-423323" rtl="0">
              <a:spcBef>
                <a:spcPts val="2133"/>
              </a:spcBef>
              <a:spcAft>
                <a:spcPts val="0"/>
              </a:spcAft>
              <a:buClr>
                <a:srgbClr val="434343"/>
              </a:buClr>
              <a:buSzPts val="1400"/>
              <a:buFont typeface="Roboto Condensed Light"/>
              <a:buChar char="○"/>
              <a:defRPr/>
            </a:lvl8pPr>
            <a:lvl9pPr marL="5486263" lvl="8" indent="-423323" rtl="0">
              <a:spcBef>
                <a:spcPts val="2133"/>
              </a:spcBef>
              <a:spcAft>
                <a:spcPts val="2133"/>
              </a:spcAft>
              <a:buClr>
                <a:srgbClr val="434343"/>
              </a:buClr>
              <a:buSzPts val="1400"/>
              <a:buFont typeface="Roboto Condensed Light"/>
              <a:buChar char="■"/>
              <a:defRPr/>
            </a:lvl9pPr>
          </a:lstStyle>
          <a:p>
            <a:endParaRPr/>
          </a:p>
        </p:txBody>
      </p:sp>
      <p:sp>
        <p:nvSpPr>
          <p:cNvPr id="257" name="Google Shape;257;p22"/>
          <p:cNvSpPr txBox="1">
            <a:spLocks noGrp="1"/>
          </p:cNvSpPr>
          <p:nvPr>
            <p:ph type="body" idx="2"/>
          </p:nvPr>
        </p:nvSpPr>
        <p:spPr>
          <a:xfrm>
            <a:off x="6580399" y="1809100"/>
            <a:ext cx="4651600" cy="4555200"/>
          </a:xfrm>
          <a:prstGeom prst="rect">
            <a:avLst/>
          </a:prstGeom>
        </p:spPr>
        <p:txBody>
          <a:bodyPr spcFirstLastPara="1" wrap="square" lIns="91425" tIns="91425" rIns="91425" bIns="91425" anchor="b" anchorCtr="0">
            <a:noAutofit/>
          </a:bodyPr>
          <a:lstStyle>
            <a:lvl1pPr marL="609585" lvl="0" indent="-397923" rtl="0">
              <a:lnSpc>
                <a:spcPct val="100000"/>
              </a:lnSpc>
              <a:spcBef>
                <a:spcPts val="0"/>
              </a:spcBef>
              <a:spcAft>
                <a:spcPts val="0"/>
              </a:spcAft>
              <a:buClr>
                <a:schemeClr val="accent2"/>
              </a:buClr>
              <a:buSzPts val="1100"/>
              <a:buFont typeface="Raleway Thin"/>
              <a:buChar char="■"/>
              <a:defRPr sz="1333"/>
            </a:lvl1pPr>
            <a:lvl2pPr marL="1219170" lvl="1" indent="-406390" rtl="0">
              <a:spcBef>
                <a:spcPts val="2133"/>
              </a:spcBef>
              <a:spcAft>
                <a:spcPts val="0"/>
              </a:spcAft>
              <a:buClr>
                <a:srgbClr val="434343"/>
              </a:buClr>
              <a:buSzPts val="1200"/>
              <a:buFont typeface="Roboto Condensed Light"/>
              <a:buChar char="○"/>
              <a:defRPr/>
            </a:lvl2pPr>
            <a:lvl3pPr marL="1828754" lvl="2" indent="-423323" rtl="0">
              <a:spcBef>
                <a:spcPts val="2133"/>
              </a:spcBef>
              <a:spcAft>
                <a:spcPts val="0"/>
              </a:spcAft>
              <a:buClr>
                <a:srgbClr val="434343"/>
              </a:buClr>
              <a:buSzPts val="1400"/>
              <a:buFont typeface="Roboto Condensed Light"/>
              <a:buChar char="■"/>
              <a:defRPr/>
            </a:lvl3pPr>
            <a:lvl4pPr marL="2438339" lvl="3" indent="-423323" rtl="0">
              <a:spcBef>
                <a:spcPts val="2133"/>
              </a:spcBef>
              <a:spcAft>
                <a:spcPts val="0"/>
              </a:spcAft>
              <a:buClr>
                <a:srgbClr val="434343"/>
              </a:buClr>
              <a:buSzPts val="1400"/>
              <a:buFont typeface="Roboto Condensed Light"/>
              <a:buChar char="●"/>
              <a:defRPr/>
            </a:lvl4pPr>
            <a:lvl5pPr marL="3047924" lvl="4" indent="-423323" rtl="0">
              <a:spcBef>
                <a:spcPts val="2133"/>
              </a:spcBef>
              <a:spcAft>
                <a:spcPts val="0"/>
              </a:spcAft>
              <a:buClr>
                <a:srgbClr val="434343"/>
              </a:buClr>
              <a:buSzPts val="1400"/>
              <a:buFont typeface="Roboto Condensed Light"/>
              <a:buChar char="○"/>
              <a:defRPr/>
            </a:lvl5pPr>
            <a:lvl6pPr marL="3657509" lvl="5" indent="-423323" rtl="0">
              <a:spcBef>
                <a:spcPts val="2133"/>
              </a:spcBef>
              <a:spcAft>
                <a:spcPts val="0"/>
              </a:spcAft>
              <a:buClr>
                <a:srgbClr val="434343"/>
              </a:buClr>
              <a:buSzPts val="1400"/>
              <a:buFont typeface="Roboto Condensed Light"/>
              <a:buChar char="■"/>
              <a:defRPr/>
            </a:lvl6pPr>
            <a:lvl7pPr marL="4267093" lvl="6" indent="-423323" rtl="0">
              <a:spcBef>
                <a:spcPts val="2133"/>
              </a:spcBef>
              <a:spcAft>
                <a:spcPts val="0"/>
              </a:spcAft>
              <a:buClr>
                <a:srgbClr val="434343"/>
              </a:buClr>
              <a:buSzPts val="1400"/>
              <a:buFont typeface="Roboto Condensed Light"/>
              <a:buChar char="●"/>
              <a:defRPr/>
            </a:lvl7pPr>
            <a:lvl8pPr marL="4876678" lvl="7" indent="-423323" rtl="0">
              <a:spcBef>
                <a:spcPts val="2133"/>
              </a:spcBef>
              <a:spcAft>
                <a:spcPts val="0"/>
              </a:spcAft>
              <a:buClr>
                <a:srgbClr val="434343"/>
              </a:buClr>
              <a:buSzPts val="1400"/>
              <a:buFont typeface="Roboto Condensed Light"/>
              <a:buChar char="○"/>
              <a:defRPr/>
            </a:lvl8pPr>
            <a:lvl9pPr marL="5486263" lvl="8" indent="-423323" rtl="0">
              <a:spcBef>
                <a:spcPts val="2133"/>
              </a:spcBef>
              <a:spcAft>
                <a:spcPts val="2133"/>
              </a:spcAft>
              <a:buClr>
                <a:srgbClr val="434343"/>
              </a:buClr>
              <a:buSzPts val="1400"/>
              <a:buFont typeface="Roboto Condensed Light"/>
              <a:buChar char="■"/>
              <a:defRPr/>
            </a:lvl9pPr>
          </a:lstStyle>
          <a:p>
            <a:endParaRPr/>
          </a:p>
        </p:txBody>
      </p:sp>
      <p:sp>
        <p:nvSpPr>
          <p:cNvPr id="258" name="Google Shape;258;p22"/>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59" name="Google Shape;259;p22"/>
          <p:cNvGrpSpPr/>
          <p:nvPr/>
        </p:nvGrpSpPr>
        <p:grpSpPr>
          <a:xfrm>
            <a:off x="9" y="3779033"/>
            <a:ext cx="2766825" cy="3079023"/>
            <a:chOff x="6" y="2834274"/>
            <a:chExt cx="2075119" cy="2309267"/>
          </a:xfrm>
        </p:grpSpPr>
        <p:sp>
          <p:nvSpPr>
            <p:cNvPr id="260" name="Google Shape;260;p22"/>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D0F41"/>
                </a:solidFill>
                <a:effectLst/>
                <a:uLnTx/>
                <a:uFillTx/>
                <a:latin typeface="Arial"/>
                <a:ea typeface="+mn-ea"/>
                <a:cs typeface="+mn-cs"/>
              </a:endParaRPr>
            </a:p>
          </p:txBody>
        </p:sp>
        <p:sp>
          <p:nvSpPr>
            <p:cNvPr id="261" name="Google Shape;261;p22"/>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D0F41"/>
                </a:solidFill>
                <a:effectLst/>
                <a:uLnTx/>
                <a:uFillTx/>
                <a:latin typeface="Arial"/>
                <a:ea typeface="+mn-ea"/>
                <a:cs typeface="+mn-cs"/>
              </a:endParaRPr>
            </a:p>
          </p:txBody>
        </p:sp>
        <p:sp>
          <p:nvSpPr>
            <p:cNvPr id="262" name="Google Shape;262;p22"/>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D0F41"/>
                </a:solidFill>
                <a:effectLst/>
                <a:uLnTx/>
                <a:uFillTx/>
                <a:latin typeface="Arial"/>
                <a:ea typeface="+mn-ea"/>
                <a:cs typeface="+mn-cs"/>
              </a:endParaRPr>
            </a:p>
          </p:txBody>
        </p:sp>
      </p:grpSp>
      <p:grpSp>
        <p:nvGrpSpPr>
          <p:cNvPr id="263" name="Google Shape;263;p22"/>
          <p:cNvGrpSpPr/>
          <p:nvPr/>
        </p:nvGrpSpPr>
        <p:grpSpPr>
          <a:xfrm>
            <a:off x="10670207" y="12"/>
            <a:ext cx="1521789" cy="1692593"/>
            <a:chOff x="8002655" y="8"/>
            <a:chExt cx="1141342" cy="1269445"/>
          </a:xfrm>
        </p:grpSpPr>
        <p:sp>
          <p:nvSpPr>
            <p:cNvPr id="264" name="Google Shape;264;p22"/>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D0F41"/>
                </a:solidFill>
                <a:effectLst/>
                <a:uLnTx/>
                <a:uFillTx/>
                <a:latin typeface="Arial"/>
                <a:ea typeface="+mn-ea"/>
                <a:cs typeface="+mn-cs"/>
              </a:endParaRPr>
            </a:p>
          </p:txBody>
        </p:sp>
        <p:sp>
          <p:nvSpPr>
            <p:cNvPr id="265" name="Google Shape;265;p22"/>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D0F41"/>
                </a:solidFill>
                <a:effectLst/>
                <a:uLnTx/>
                <a:uFillTx/>
                <a:latin typeface="Arial"/>
                <a:ea typeface="+mn-ea"/>
                <a:cs typeface="+mn-cs"/>
              </a:endParaRPr>
            </a:p>
          </p:txBody>
        </p:sp>
      </p:grpSp>
    </p:spTree>
    <p:extLst>
      <p:ext uri="{BB962C8B-B14F-4D97-AF65-F5344CB8AC3E}">
        <p14:creationId xmlns:p14="http://schemas.microsoft.com/office/powerpoint/2010/main" val="355023607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40"/>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D0F41"/>
              </a:solidFill>
              <a:effectLst/>
              <a:uLnTx/>
              <a:uFillTx/>
              <a:latin typeface="Arial"/>
              <a:ea typeface="+mn-ea"/>
              <a:cs typeface="+mn-cs"/>
            </a:endParaRPr>
          </a:p>
        </p:txBody>
      </p:sp>
      <p:sp>
        <p:nvSpPr>
          <p:cNvPr id="4" name="Rectangle 5"/>
          <p:cNvSpPr>
            <a:spLocks noGrp="1" noChangeArrowheads="1"/>
          </p:cNvSpPr>
          <p:nvPr>
            <p:ph type="ftr" sz="quarter" idx="11"/>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D0F41"/>
              </a:solidFill>
              <a:effectLst/>
              <a:uLnTx/>
              <a:uFillTx/>
              <a:latin typeface="Arial"/>
              <a:ea typeface="+mn-ea"/>
              <a:cs typeface="+mn-cs"/>
            </a:endParaRPr>
          </a:p>
        </p:txBody>
      </p:sp>
      <p:sp>
        <p:nvSpPr>
          <p:cNvPr id="5" name="Rectangle 6"/>
          <p:cNvSpPr>
            <a:spLocks noGrp="1" noChangeArrowheads="1"/>
          </p:cNvSpPr>
          <p:nvPr>
            <p:ph type="sldNum" sz="quarter" idx="12"/>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7EF813A9-A284-F342-A3D3-4377E2713F80}" type="slidenum">
              <a:rPr kumimoji="0" lang="en-US" sz="1800" b="0" i="0" u="none" strike="noStrike" kern="1200" cap="none" spc="0" normalizeH="0" baseline="0" noProof="0">
                <a:ln>
                  <a:noFill/>
                </a:ln>
                <a:solidFill>
                  <a:srgbClr val="0D0F41"/>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srgbClr val="0D0F41"/>
              </a:solidFill>
              <a:effectLst/>
              <a:uLnTx/>
              <a:uFillTx/>
              <a:latin typeface="Arial"/>
              <a:ea typeface="+mn-ea"/>
              <a:cs typeface="+mn-cs"/>
            </a:endParaRPr>
          </a:p>
        </p:txBody>
      </p:sp>
    </p:spTree>
    <p:extLst>
      <p:ext uri="{BB962C8B-B14F-4D97-AF65-F5344CB8AC3E}">
        <p14:creationId xmlns:p14="http://schemas.microsoft.com/office/powerpoint/2010/main" val="162985208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slide" type="title" preserve="1">
  <p:cSld name="Title slide">
    <p:spTree>
      <p:nvGrpSpPr>
        <p:cNvPr id="1" name="Shape 8"/>
        <p:cNvGrpSpPr/>
        <p:nvPr/>
      </p:nvGrpSpPr>
      <p:grpSpPr>
        <a:xfrm>
          <a:off x="0" y="0"/>
          <a:ext cx="0" cy="0"/>
          <a:chOff x="0" y="0"/>
          <a:chExt cx="0" cy="0"/>
        </a:xfrm>
      </p:grpSpPr>
      <p:sp>
        <p:nvSpPr>
          <p:cNvPr id="9" name="Google Shape;9;p2"/>
          <p:cNvSpPr/>
          <p:nvPr/>
        </p:nvSpPr>
        <p:spPr>
          <a:xfrm>
            <a:off x="7599170" y="1749380"/>
            <a:ext cx="4592791" cy="5108729"/>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p:nvPr/>
        </p:nvSpPr>
        <p:spPr>
          <a:xfrm>
            <a:off x="2" y="0"/>
            <a:ext cx="5876655" cy="6858107"/>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0" y="0"/>
            <a:ext cx="5876741" cy="6858107"/>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0" y="0"/>
            <a:ext cx="3138077" cy="6858107"/>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0" y="0"/>
            <a:ext cx="4108608" cy="6858107"/>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2" y="0"/>
            <a:ext cx="5654097" cy="6858107"/>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7712919" y="1875951"/>
            <a:ext cx="4479040" cy="498215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8920000" y="3161481"/>
            <a:ext cx="3271968" cy="369662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 name="Google Shape;17;p2"/>
          <p:cNvSpPr txBox="1">
            <a:spLocks noGrp="1"/>
          </p:cNvSpPr>
          <p:nvPr>
            <p:ph type="ctrTitle"/>
          </p:nvPr>
        </p:nvSpPr>
        <p:spPr>
          <a:xfrm>
            <a:off x="2724300" y="2180700"/>
            <a:ext cx="8751600" cy="17556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5200"/>
              <a:buNone/>
              <a:defRPr sz="6667"/>
            </a:lvl1pPr>
            <a:lvl2pPr lvl="1" algn="ctr">
              <a:spcBef>
                <a:spcPts val="0"/>
              </a:spcBef>
              <a:spcAft>
                <a:spcPts val="0"/>
              </a:spcAft>
              <a:buClr>
                <a:schemeClr val="accent1"/>
              </a:buClr>
              <a:buSzPts val="5200"/>
              <a:buNone/>
              <a:defRPr sz="6933">
                <a:solidFill>
                  <a:schemeClr val="accent1"/>
                </a:solidFill>
              </a:defRPr>
            </a:lvl2pPr>
            <a:lvl3pPr lvl="2" algn="ctr">
              <a:spcBef>
                <a:spcPts val="0"/>
              </a:spcBef>
              <a:spcAft>
                <a:spcPts val="0"/>
              </a:spcAft>
              <a:buClr>
                <a:schemeClr val="accent1"/>
              </a:buClr>
              <a:buSzPts val="5200"/>
              <a:buNone/>
              <a:defRPr sz="6933">
                <a:solidFill>
                  <a:schemeClr val="accent1"/>
                </a:solidFill>
              </a:defRPr>
            </a:lvl3pPr>
            <a:lvl4pPr lvl="3" algn="ctr">
              <a:spcBef>
                <a:spcPts val="0"/>
              </a:spcBef>
              <a:spcAft>
                <a:spcPts val="0"/>
              </a:spcAft>
              <a:buClr>
                <a:schemeClr val="accent1"/>
              </a:buClr>
              <a:buSzPts val="5200"/>
              <a:buNone/>
              <a:defRPr sz="6933">
                <a:solidFill>
                  <a:schemeClr val="accent1"/>
                </a:solidFill>
              </a:defRPr>
            </a:lvl4pPr>
            <a:lvl5pPr lvl="4" algn="ctr">
              <a:spcBef>
                <a:spcPts val="0"/>
              </a:spcBef>
              <a:spcAft>
                <a:spcPts val="0"/>
              </a:spcAft>
              <a:buClr>
                <a:schemeClr val="accent1"/>
              </a:buClr>
              <a:buSzPts val="5200"/>
              <a:buNone/>
              <a:defRPr sz="6933">
                <a:solidFill>
                  <a:schemeClr val="accent1"/>
                </a:solidFill>
              </a:defRPr>
            </a:lvl5pPr>
            <a:lvl6pPr lvl="5" algn="ctr">
              <a:spcBef>
                <a:spcPts val="0"/>
              </a:spcBef>
              <a:spcAft>
                <a:spcPts val="0"/>
              </a:spcAft>
              <a:buClr>
                <a:schemeClr val="accent1"/>
              </a:buClr>
              <a:buSzPts val="5200"/>
              <a:buNone/>
              <a:defRPr sz="6933">
                <a:solidFill>
                  <a:schemeClr val="accent1"/>
                </a:solidFill>
              </a:defRPr>
            </a:lvl6pPr>
            <a:lvl7pPr lvl="6" algn="ctr">
              <a:spcBef>
                <a:spcPts val="0"/>
              </a:spcBef>
              <a:spcAft>
                <a:spcPts val="0"/>
              </a:spcAft>
              <a:buClr>
                <a:schemeClr val="accent1"/>
              </a:buClr>
              <a:buSzPts val="5200"/>
              <a:buNone/>
              <a:defRPr sz="6933">
                <a:solidFill>
                  <a:schemeClr val="accent1"/>
                </a:solidFill>
              </a:defRPr>
            </a:lvl7pPr>
            <a:lvl8pPr lvl="7" algn="ctr">
              <a:spcBef>
                <a:spcPts val="0"/>
              </a:spcBef>
              <a:spcAft>
                <a:spcPts val="0"/>
              </a:spcAft>
              <a:buClr>
                <a:schemeClr val="accent1"/>
              </a:buClr>
              <a:buSzPts val="5200"/>
              <a:buNone/>
              <a:defRPr sz="6933">
                <a:solidFill>
                  <a:schemeClr val="accent1"/>
                </a:solidFill>
              </a:defRPr>
            </a:lvl8pPr>
            <a:lvl9pPr lvl="8" algn="ctr">
              <a:spcBef>
                <a:spcPts val="0"/>
              </a:spcBef>
              <a:spcAft>
                <a:spcPts val="0"/>
              </a:spcAft>
              <a:buClr>
                <a:schemeClr val="accent1"/>
              </a:buClr>
              <a:buSzPts val="5200"/>
              <a:buNone/>
              <a:defRPr sz="6933">
                <a:solidFill>
                  <a:schemeClr val="accent1"/>
                </a:solidFill>
              </a:defRPr>
            </a:lvl9pPr>
          </a:lstStyle>
          <a:p>
            <a:endParaRPr/>
          </a:p>
        </p:txBody>
      </p:sp>
      <p:sp>
        <p:nvSpPr>
          <p:cNvPr id="18" name="Google Shape;18;p2"/>
          <p:cNvSpPr txBox="1">
            <a:spLocks noGrp="1"/>
          </p:cNvSpPr>
          <p:nvPr>
            <p:ph type="subTitle" idx="1"/>
          </p:nvPr>
        </p:nvSpPr>
        <p:spPr>
          <a:xfrm>
            <a:off x="5460100" y="4216600"/>
            <a:ext cx="32800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chemeClr val="accent1"/>
              </a:buClr>
              <a:buSzPts val="2800"/>
              <a:buNone/>
              <a:defRPr sz="2400"/>
            </a:lvl1pPr>
            <a:lvl2pPr lvl="1" algn="ctr">
              <a:lnSpc>
                <a:spcPct val="100000"/>
              </a:lnSpc>
              <a:spcBef>
                <a:spcPts val="0"/>
              </a:spcBef>
              <a:spcAft>
                <a:spcPts val="0"/>
              </a:spcAft>
              <a:buClr>
                <a:schemeClr val="accent1"/>
              </a:buClr>
              <a:buSzPts val="2800"/>
              <a:buNone/>
              <a:defRPr sz="3733">
                <a:solidFill>
                  <a:schemeClr val="accent1"/>
                </a:solidFill>
              </a:defRPr>
            </a:lvl2pPr>
            <a:lvl3pPr lvl="2" algn="ctr">
              <a:lnSpc>
                <a:spcPct val="100000"/>
              </a:lnSpc>
              <a:spcBef>
                <a:spcPts val="0"/>
              </a:spcBef>
              <a:spcAft>
                <a:spcPts val="0"/>
              </a:spcAft>
              <a:buClr>
                <a:schemeClr val="accent1"/>
              </a:buClr>
              <a:buSzPts val="2800"/>
              <a:buNone/>
              <a:defRPr sz="3733">
                <a:solidFill>
                  <a:schemeClr val="accent1"/>
                </a:solidFill>
              </a:defRPr>
            </a:lvl3pPr>
            <a:lvl4pPr lvl="3" algn="ctr">
              <a:lnSpc>
                <a:spcPct val="100000"/>
              </a:lnSpc>
              <a:spcBef>
                <a:spcPts val="0"/>
              </a:spcBef>
              <a:spcAft>
                <a:spcPts val="0"/>
              </a:spcAft>
              <a:buClr>
                <a:schemeClr val="accent1"/>
              </a:buClr>
              <a:buSzPts val="2800"/>
              <a:buNone/>
              <a:defRPr sz="3733">
                <a:solidFill>
                  <a:schemeClr val="accent1"/>
                </a:solidFill>
              </a:defRPr>
            </a:lvl4pPr>
            <a:lvl5pPr lvl="4" algn="ctr">
              <a:lnSpc>
                <a:spcPct val="100000"/>
              </a:lnSpc>
              <a:spcBef>
                <a:spcPts val="0"/>
              </a:spcBef>
              <a:spcAft>
                <a:spcPts val="0"/>
              </a:spcAft>
              <a:buClr>
                <a:schemeClr val="accent1"/>
              </a:buClr>
              <a:buSzPts val="2800"/>
              <a:buNone/>
              <a:defRPr sz="3733">
                <a:solidFill>
                  <a:schemeClr val="accent1"/>
                </a:solidFill>
              </a:defRPr>
            </a:lvl5pPr>
            <a:lvl6pPr lvl="5" algn="ctr">
              <a:lnSpc>
                <a:spcPct val="100000"/>
              </a:lnSpc>
              <a:spcBef>
                <a:spcPts val="0"/>
              </a:spcBef>
              <a:spcAft>
                <a:spcPts val="0"/>
              </a:spcAft>
              <a:buClr>
                <a:schemeClr val="accent1"/>
              </a:buClr>
              <a:buSzPts val="2800"/>
              <a:buNone/>
              <a:defRPr sz="3733">
                <a:solidFill>
                  <a:schemeClr val="accent1"/>
                </a:solidFill>
              </a:defRPr>
            </a:lvl6pPr>
            <a:lvl7pPr lvl="6" algn="ctr">
              <a:lnSpc>
                <a:spcPct val="100000"/>
              </a:lnSpc>
              <a:spcBef>
                <a:spcPts val="0"/>
              </a:spcBef>
              <a:spcAft>
                <a:spcPts val="0"/>
              </a:spcAft>
              <a:buClr>
                <a:schemeClr val="accent1"/>
              </a:buClr>
              <a:buSzPts val="2800"/>
              <a:buNone/>
              <a:defRPr sz="3733">
                <a:solidFill>
                  <a:schemeClr val="accent1"/>
                </a:solidFill>
              </a:defRPr>
            </a:lvl7pPr>
            <a:lvl8pPr lvl="7" algn="ctr">
              <a:lnSpc>
                <a:spcPct val="100000"/>
              </a:lnSpc>
              <a:spcBef>
                <a:spcPts val="0"/>
              </a:spcBef>
              <a:spcAft>
                <a:spcPts val="0"/>
              </a:spcAft>
              <a:buClr>
                <a:schemeClr val="accent1"/>
              </a:buClr>
              <a:buSzPts val="2800"/>
              <a:buNone/>
              <a:defRPr sz="3733">
                <a:solidFill>
                  <a:schemeClr val="accent1"/>
                </a:solidFill>
              </a:defRPr>
            </a:lvl8pPr>
            <a:lvl9pPr lvl="8" algn="ctr">
              <a:lnSpc>
                <a:spcPct val="100000"/>
              </a:lnSpc>
              <a:spcBef>
                <a:spcPts val="0"/>
              </a:spcBef>
              <a:spcAft>
                <a:spcPts val="0"/>
              </a:spcAft>
              <a:buClr>
                <a:schemeClr val="accent1"/>
              </a:buClr>
              <a:buSzPts val="2800"/>
              <a:buNone/>
              <a:defRPr sz="3733">
                <a:solidFill>
                  <a:schemeClr val="accent1"/>
                </a:solidFill>
              </a:defRPr>
            </a:lvl9pPr>
          </a:lstStyle>
          <a:p>
            <a:endParaRPr/>
          </a:p>
        </p:txBody>
      </p:sp>
    </p:spTree>
    <p:extLst>
      <p:ext uri="{BB962C8B-B14F-4D97-AF65-F5344CB8AC3E}">
        <p14:creationId xmlns:p14="http://schemas.microsoft.com/office/powerpoint/2010/main" val="30283230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9"/>
        <p:cNvGrpSpPr/>
        <p:nvPr/>
      </p:nvGrpSpPr>
      <p:grpSpPr>
        <a:xfrm>
          <a:off x="0" y="0"/>
          <a:ext cx="0" cy="0"/>
          <a:chOff x="0" y="0"/>
          <a:chExt cx="0" cy="0"/>
        </a:xfrm>
      </p:grpSpPr>
      <p:grpSp>
        <p:nvGrpSpPr>
          <p:cNvPr id="20" name="Google Shape;20;p3"/>
          <p:cNvGrpSpPr/>
          <p:nvPr/>
        </p:nvGrpSpPr>
        <p:grpSpPr>
          <a:xfrm rot="10800000">
            <a:off x="-1448045" y="-36983"/>
            <a:ext cx="4029681" cy="4702604"/>
            <a:chOff x="5353050" y="0"/>
            <a:chExt cx="4407556" cy="5143580"/>
          </a:xfrm>
        </p:grpSpPr>
        <p:sp>
          <p:nvSpPr>
            <p:cNvPr id="21" name="Google Shape;21;p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 name="Google Shape;26;p3"/>
          <p:cNvSpPr txBox="1">
            <a:spLocks noGrp="1"/>
          </p:cNvSpPr>
          <p:nvPr>
            <p:ph type="title"/>
          </p:nvPr>
        </p:nvSpPr>
        <p:spPr>
          <a:xfrm rot="-294">
            <a:off x="1869133" y="3789412"/>
            <a:ext cx="46700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64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27" name="Google Shape;27;p3"/>
          <p:cNvSpPr txBox="1">
            <a:spLocks noGrp="1"/>
          </p:cNvSpPr>
          <p:nvPr>
            <p:ph type="subTitle" idx="1"/>
          </p:nvPr>
        </p:nvSpPr>
        <p:spPr>
          <a:xfrm flipH="1">
            <a:off x="2175933" y="4636733"/>
            <a:ext cx="4056400" cy="142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400"/>
            </a:lvl1pPr>
            <a:lvl2pPr lvl="1" algn="ctr" rtl="0">
              <a:lnSpc>
                <a:spcPct val="100000"/>
              </a:lnSpc>
              <a:spcBef>
                <a:spcPts val="0"/>
              </a:spcBef>
              <a:spcAft>
                <a:spcPts val="0"/>
              </a:spcAft>
              <a:buSzPts val="1400"/>
              <a:buNone/>
              <a:defRPr sz="1867"/>
            </a:lvl2pPr>
            <a:lvl3pPr lvl="2" algn="ctr" rtl="0">
              <a:lnSpc>
                <a:spcPct val="100000"/>
              </a:lnSpc>
              <a:spcBef>
                <a:spcPts val="0"/>
              </a:spcBef>
              <a:spcAft>
                <a:spcPts val="0"/>
              </a:spcAft>
              <a:buSzPts val="1400"/>
              <a:buNone/>
              <a:defRPr sz="1867"/>
            </a:lvl3pPr>
            <a:lvl4pPr lvl="3" algn="ctr" rtl="0">
              <a:lnSpc>
                <a:spcPct val="100000"/>
              </a:lnSpc>
              <a:spcBef>
                <a:spcPts val="0"/>
              </a:spcBef>
              <a:spcAft>
                <a:spcPts val="0"/>
              </a:spcAft>
              <a:buSzPts val="1400"/>
              <a:buNone/>
              <a:defRPr sz="1867"/>
            </a:lvl4pPr>
            <a:lvl5pPr lvl="4" algn="ctr" rtl="0">
              <a:lnSpc>
                <a:spcPct val="100000"/>
              </a:lnSpc>
              <a:spcBef>
                <a:spcPts val="0"/>
              </a:spcBef>
              <a:spcAft>
                <a:spcPts val="0"/>
              </a:spcAft>
              <a:buSzPts val="1400"/>
              <a:buNone/>
              <a:defRPr sz="1867"/>
            </a:lvl5pPr>
            <a:lvl6pPr lvl="5" algn="ctr" rtl="0">
              <a:lnSpc>
                <a:spcPct val="100000"/>
              </a:lnSpc>
              <a:spcBef>
                <a:spcPts val="0"/>
              </a:spcBef>
              <a:spcAft>
                <a:spcPts val="0"/>
              </a:spcAft>
              <a:buSzPts val="1400"/>
              <a:buNone/>
              <a:defRPr sz="1867"/>
            </a:lvl6pPr>
            <a:lvl7pPr lvl="6" algn="ctr" rtl="0">
              <a:lnSpc>
                <a:spcPct val="100000"/>
              </a:lnSpc>
              <a:spcBef>
                <a:spcPts val="0"/>
              </a:spcBef>
              <a:spcAft>
                <a:spcPts val="0"/>
              </a:spcAft>
              <a:buSzPts val="1400"/>
              <a:buNone/>
              <a:defRPr sz="1867"/>
            </a:lvl7pPr>
            <a:lvl8pPr lvl="7" algn="ctr" rtl="0">
              <a:lnSpc>
                <a:spcPct val="100000"/>
              </a:lnSpc>
              <a:spcBef>
                <a:spcPts val="0"/>
              </a:spcBef>
              <a:spcAft>
                <a:spcPts val="0"/>
              </a:spcAft>
              <a:buSzPts val="1400"/>
              <a:buNone/>
              <a:defRPr sz="1867"/>
            </a:lvl8pPr>
            <a:lvl9pPr lvl="8" algn="ctr" rtl="0">
              <a:lnSpc>
                <a:spcPct val="100000"/>
              </a:lnSpc>
              <a:spcBef>
                <a:spcPts val="0"/>
              </a:spcBef>
              <a:spcAft>
                <a:spcPts val="0"/>
              </a:spcAft>
              <a:buSzPts val="1400"/>
              <a:buNone/>
              <a:defRPr sz="1867"/>
            </a:lvl9pPr>
          </a:lstStyle>
          <a:p>
            <a:endParaRPr/>
          </a:p>
        </p:txBody>
      </p:sp>
      <p:sp>
        <p:nvSpPr>
          <p:cNvPr id="28" name="Google Shape;28;p3"/>
          <p:cNvSpPr txBox="1">
            <a:spLocks noGrp="1"/>
          </p:cNvSpPr>
          <p:nvPr>
            <p:ph type="title" idx="2" hasCustomPrompt="1"/>
          </p:nvPr>
        </p:nvSpPr>
        <p:spPr>
          <a:xfrm>
            <a:off x="2950933" y="1564216"/>
            <a:ext cx="2506400" cy="1644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96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grpSp>
        <p:nvGrpSpPr>
          <p:cNvPr id="29" name="Google Shape;29;p3"/>
          <p:cNvGrpSpPr/>
          <p:nvPr/>
        </p:nvGrpSpPr>
        <p:grpSpPr>
          <a:xfrm rot="10800000" flipH="1">
            <a:off x="2230012" y="-1214671"/>
            <a:ext cx="11525467" cy="8072677"/>
            <a:chOff x="5353050" y="0"/>
            <a:chExt cx="4407556" cy="5143580"/>
          </a:xfrm>
        </p:grpSpPr>
        <p:sp>
          <p:nvSpPr>
            <p:cNvPr id="30" name="Google Shape;30;p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26311093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Section header" type="secHead" preserve="1">
  <p:cSld name="Section header">
    <p:spTree>
      <p:nvGrpSpPr>
        <p:cNvPr id="1" name="Shape 19"/>
        <p:cNvGrpSpPr/>
        <p:nvPr/>
      </p:nvGrpSpPr>
      <p:grpSpPr>
        <a:xfrm>
          <a:off x="0" y="0"/>
          <a:ext cx="0" cy="0"/>
          <a:chOff x="0" y="0"/>
          <a:chExt cx="0" cy="0"/>
        </a:xfrm>
      </p:grpSpPr>
      <p:grpSp>
        <p:nvGrpSpPr>
          <p:cNvPr id="20" name="Google Shape;20;p3"/>
          <p:cNvGrpSpPr/>
          <p:nvPr/>
        </p:nvGrpSpPr>
        <p:grpSpPr>
          <a:xfrm rot="10800000">
            <a:off x="-1448045" y="-36982"/>
            <a:ext cx="4029681" cy="4702604"/>
            <a:chOff x="5353050" y="0"/>
            <a:chExt cx="4407556" cy="5143580"/>
          </a:xfrm>
        </p:grpSpPr>
        <p:sp>
          <p:nvSpPr>
            <p:cNvPr id="21" name="Google Shape;21;p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 name="Google Shape;26;p3"/>
          <p:cNvSpPr txBox="1">
            <a:spLocks noGrp="1"/>
          </p:cNvSpPr>
          <p:nvPr>
            <p:ph type="title"/>
          </p:nvPr>
        </p:nvSpPr>
        <p:spPr>
          <a:xfrm rot="-294">
            <a:off x="1869133" y="3789412"/>
            <a:ext cx="46700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64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27" name="Google Shape;27;p3"/>
          <p:cNvSpPr txBox="1">
            <a:spLocks noGrp="1"/>
          </p:cNvSpPr>
          <p:nvPr>
            <p:ph type="subTitle" idx="1"/>
          </p:nvPr>
        </p:nvSpPr>
        <p:spPr>
          <a:xfrm flipH="1">
            <a:off x="2175933" y="4636733"/>
            <a:ext cx="4056400" cy="142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400"/>
            </a:lvl1pPr>
            <a:lvl2pPr lvl="1" algn="ctr" rtl="0">
              <a:lnSpc>
                <a:spcPct val="100000"/>
              </a:lnSpc>
              <a:spcBef>
                <a:spcPts val="0"/>
              </a:spcBef>
              <a:spcAft>
                <a:spcPts val="0"/>
              </a:spcAft>
              <a:buSzPts val="1400"/>
              <a:buNone/>
              <a:defRPr sz="1867"/>
            </a:lvl2pPr>
            <a:lvl3pPr lvl="2" algn="ctr" rtl="0">
              <a:lnSpc>
                <a:spcPct val="100000"/>
              </a:lnSpc>
              <a:spcBef>
                <a:spcPts val="0"/>
              </a:spcBef>
              <a:spcAft>
                <a:spcPts val="0"/>
              </a:spcAft>
              <a:buSzPts val="1400"/>
              <a:buNone/>
              <a:defRPr sz="1867"/>
            </a:lvl3pPr>
            <a:lvl4pPr lvl="3" algn="ctr" rtl="0">
              <a:lnSpc>
                <a:spcPct val="100000"/>
              </a:lnSpc>
              <a:spcBef>
                <a:spcPts val="0"/>
              </a:spcBef>
              <a:spcAft>
                <a:spcPts val="0"/>
              </a:spcAft>
              <a:buSzPts val="1400"/>
              <a:buNone/>
              <a:defRPr sz="1867"/>
            </a:lvl4pPr>
            <a:lvl5pPr lvl="4" algn="ctr" rtl="0">
              <a:lnSpc>
                <a:spcPct val="100000"/>
              </a:lnSpc>
              <a:spcBef>
                <a:spcPts val="0"/>
              </a:spcBef>
              <a:spcAft>
                <a:spcPts val="0"/>
              </a:spcAft>
              <a:buSzPts val="1400"/>
              <a:buNone/>
              <a:defRPr sz="1867"/>
            </a:lvl5pPr>
            <a:lvl6pPr lvl="5" algn="ctr" rtl="0">
              <a:lnSpc>
                <a:spcPct val="100000"/>
              </a:lnSpc>
              <a:spcBef>
                <a:spcPts val="0"/>
              </a:spcBef>
              <a:spcAft>
                <a:spcPts val="0"/>
              </a:spcAft>
              <a:buSzPts val="1400"/>
              <a:buNone/>
              <a:defRPr sz="1867"/>
            </a:lvl6pPr>
            <a:lvl7pPr lvl="6" algn="ctr" rtl="0">
              <a:lnSpc>
                <a:spcPct val="100000"/>
              </a:lnSpc>
              <a:spcBef>
                <a:spcPts val="0"/>
              </a:spcBef>
              <a:spcAft>
                <a:spcPts val="0"/>
              </a:spcAft>
              <a:buSzPts val="1400"/>
              <a:buNone/>
              <a:defRPr sz="1867"/>
            </a:lvl7pPr>
            <a:lvl8pPr lvl="7" algn="ctr" rtl="0">
              <a:lnSpc>
                <a:spcPct val="100000"/>
              </a:lnSpc>
              <a:spcBef>
                <a:spcPts val="0"/>
              </a:spcBef>
              <a:spcAft>
                <a:spcPts val="0"/>
              </a:spcAft>
              <a:buSzPts val="1400"/>
              <a:buNone/>
              <a:defRPr sz="1867"/>
            </a:lvl8pPr>
            <a:lvl9pPr lvl="8" algn="ctr" rtl="0">
              <a:lnSpc>
                <a:spcPct val="100000"/>
              </a:lnSpc>
              <a:spcBef>
                <a:spcPts val="0"/>
              </a:spcBef>
              <a:spcAft>
                <a:spcPts val="0"/>
              </a:spcAft>
              <a:buSzPts val="1400"/>
              <a:buNone/>
              <a:defRPr sz="1867"/>
            </a:lvl9pPr>
          </a:lstStyle>
          <a:p>
            <a:endParaRPr/>
          </a:p>
        </p:txBody>
      </p:sp>
      <p:sp>
        <p:nvSpPr>
          <p:cNvPr id="28" name="Google Shape;28;p3"/>
          <p:cNvSpPr txBox="1">
            <a:spLocks noGrp="1"/>
          </p:cNvSpPr>
          <p:nvPr>
            <p:ph type="title" idx="2" hasCustomPrompt="1"/>
          </p:nvPr>
        </p:nvSpPr>
        <p:spPr>
          <a:xfrm>
            <a:off x="2950933" y="1564216"/>
            <a:ext cx="2506400" cy="1644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96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grpSp>
        <p:nvGrpSpPr>
          <p:cNvPr id="29" name="Google Shape;29;p3"/>
          <p:cNvGrpSpPr/>
          <p:nvPr/>
        </p:nvGrpSpPr>
        <p:grpSpPr>
          <a:xfrm rot="10800000" flipH="1">
            <a:off x="2230013" y="-1214671"/>
            <a:ext cx="11525467" cy="8072677"/>
            <a:chOff x="5353050" y="0"/>
            <a:chExt cx="4407556" cy="5143580"/>
          </a:xfrm>
        </p:grpSpPr>
        <p:sp>
          <p:nvSpPr>
            <p:cNvPr id="30" name="Google Shape;30;p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91530845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body" type="tx" preserve="1">
  <p:cSld name="Title and body">
    <p:spTree>
      <p:nvGrpSpPr>
        <p:cNvPr id="1" name="Shape 35"/>
        <p:cNvGrpSpPr/>
        <p:nvPr/>
      </p:nvGrpSpPr>
      <p:grpSpPr>
        <a:xfrm>
          <a:off x="0" y="0"/>
          <a:ext cx="0" cy="0"/>
          <a:chOff x="0" y="0"/>
          <a:chExt cx="0" cy="0"/>
        </a:xfrm>
      </p:grpSpPr>
      <p:sp>
        <p:nvSpPr>
          <p:cNvPr id="36" name="Google Shape;36;p4"/>
          <p:cNvSpPr txBox="1">
            <a:spLocks noGrp="1"/>
          </p:cNvSpPr>
          <p:nvPr>
            <p:ph type="body" idx="1"/>
          </p:nvPr>
        </p:nvSpPr>
        <p:spPr>
          <a:xfrm>
            <a:off x="960000" y="1578400"/>
            <a:ext cx="10272000" cy="4559600"/>
          </a:xfrm>
          <a:prstGeom prst="rect">
            <a:avLst/>
          </a:prstGeom>
        </p:spPr>
        <p:txBody>
          <a:bodyPr spcFirstLastPara="1" wrap="square" lIns="91425" tIns="91425" rIns="91425" bIns="91425" anchor="t" anchorCtr="0">
            <a:noAutofit/>
          </a:bodyPr>
          <a:lstStyle>
            <a:lvl1pPr marL="609570" lvl="0" indent="-406381">
              <a:lnSpc>
                <a:spcPct val="100000"/>
              </a:lnSpc>
              <a:spcBef>
                <a:spcPts val="0"/>
              </a:spcBef>
              <a:spcAft>
                <a:spcPts val="0"/>
              </a:spcAft>
              <a:buClr>
                <a:srgbClr val="434343"/>
              </a:buClr>
              <a:buSzPts val="1200"/>
              <a:buFont typeface="Open Sans SemiBold"/>
              <a:buAutoNum type="arabicPeriod"/>
              <a:defRPr sz="1600"/>
            </a:lvl1pPr>
            <a:lvl2pPr marL="1219140" lvl="1" indent="-406381">
              <a:spcBef>
                <a:spcPts val="2133"/>
              </a:spcBef>
              <a:spcAft>
                <a:spcPts val="0"/>
              </a:spcAft>
              <a:buClr>
                <a:srgbClr val="434343"/>
              </a:buClr>
              <a:buSzPts val="1200"/>
              <a:buFont typeface="Roboto Condensed Light"/>
              <a:buAutoNum type="alphaLcPeriod"/>
              <a:defRPr/>
            </a:lvl2pPr>
            <a:lvl3pPr marL="1828709" lvl="2" indent="-423312">
              <a:spcBef>
                <a:spcPts val="2133"/>
              </a:spcBef>
              <a:spcAft>
                <a:spcPts val="0"/>
              </a:spcAft>
              <a:buClr>
                <a:srgbClr val="434343"/>
              </a:buClr>
              <a:buSzPts val="1400"/>
              <a:buFont typeface="Roboto Condensed Light"/>
              <a:buAutoNum type="romanLcPeriod"/>
              <a:defRPr/>
            </a:lvl3pPr>
            <a:lvl4pPr marL="2438278" lvl="3" indent="-423312">
              <a:spcBef>
                <a:spcPts val="2133"/>
              </a:spcBef>
              <a:spcAft>
                <a:spcPts val="0"/>
              </a:spcAft>
              <a:buClr>
                <a:srgbClr val="434343"/>
              </a:buClr>
              <a:buSzPts val="1400"/>
              <a:buFont typeface="Roboto Condensed Light"/>
              <a:buAutoNum type="arabicPeriod"/>
              <a:defRPr/>
            </a:lvl4pPr>
            <a:lvl5pPr marL="3047848" lvl="4" indent="-423312">
              <a:spcBef>
                <a:spcPts val="2133"/>
              </a:spcBef>
              <a:spcAft>
                <a:spcPts val="0"/>
              </a:spcAft>
              <a:buClr>
                <a:srgbClr val="434343"/>
              </a:buClr>
              <a:buSzPts val="1400"/>
              <a:buFont typeface="Roboto Condensed Light"/>
              <a:buAutoNum type="alphaLcPeriod"/>
              <a:defRPr/>
            </a:lvl5pPr>
            <a:lvl6pPr marL="3657418" lvl="5" indent="-423312">
              <a:spcBef>
                <a:spcPts val="2133"/>
              </a:spcBef>
              <a:spcAft>
                <a:spcPts val="0"/>
              </a:spcAft>
              <a:buClr>
                <a:srgbClr val="434343"/>
              </a:buClr>
              <a:buSzPts val="1400"/>
              <a:buFont typeface="Roboto Condensed Light"/>
              <a:buAutoNum type="romanLcPeriod"/>
              <a:defRPr/>
            </a:lvl6pPr>
            <a:lvl7pPr marL="4266987" lvl="6" indent="-423312">
              <a:spcBef>
                <a:spcPts val="2133"/>
              </a:spcBef>
              <a:spcAft>
                <a:spcPts val="0"/>
              </a:spcAft>
              <a:buClr>
                <a:srgbClr val="434343"/>
              </a:buClr>
              <a:buSzPts val="1400"/>
              <a:buFont typeface="Roboto Condensed Light"/>
              <a:buAutoNum type="arabicPeriod"/>
              <a:defRPr/>
            </a:lvl7pPr>
            <a:lvl8pPr marL="4876557" lvl="7" indent="-423312">
              <a:spcBef>
                <a:spcPts val="2133"/>
              </a:spcBef>
              <a:spcAft>
                <a:spcPts val="0"/>
              </a:spcAft>
              <a:buClr>
                <a:srgbClr val="434343"/>
              </a:buClr>
              <a:buSzPts val="1400"/>
              <a:buFont typeface="Roboto Condensed Light"/>
              <a:buAutoNum type="alphaLcPeriod"/>
              <a:defRPr/>
            </a:lvl8pPr>
            <a:lvl9pPr marL="5486126" lvl="8" indent="-423312">
              <a:spcBef>
                <a:spcPts val="2133"/>
              </a:spcBef>
              <a:spcAft>
                <a:spcPts val="2133"/>
              </a:spcAft>
              <a:buClr>
                <a:srgbClr val="434343"/>
              </a:buClr>
              <a:buSzPts val="1400"/>
              <a:buFont typeface="Roboto Condensed Light"/>
              <a:buAutoNum type="romanLcPeriod"/>
              <a:defRPr/>
            </a:lvl9pPr>
          </a:lstStyle>
          <a:p>
            <a:endParaRPr/>
          </a:p>
        </p:txBody>
      </p:sp>
      <p:grpSp>
        <p:nvGrpSpPr>
          <p:cNvPr id="37" name="Google Shape;37;p4"/>
          <p:cNvGrpSpPr/>
          <p:nvPr/>
        </p:nvGrpSpPr>
        <p:grpSpPr>
          <a:xfrm rot="10800000">
            <a:off x="9425174" y="13"/>
            <a:ext cx="2766825" cy="3079023"/>
            <a:chOff x="6" y="2834274"/>
            <a:chExt cx="2075119" cy="2309267"/>
          </a:xfrm>
        </p:grpSpPr>
        <p:sp>
          <p:nvSpPr>
            <p:cNvPr id="38" name="Google Shape;38;p4"/>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4"/>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4"/>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1" name="Google Shape;41;p4"/>
          <p:cNvGrpSpPr/>
          <p:nvPr/>
        </p:nvGrpSpPr>
        <p:grpSpPr>
          <a:xfrm rot="10800000">
            <a:off x="8" y="5165464"/>
            <a:ext cx="1521789" cy="1692593"/>
            <a:chOff x="8002655" y="8"/>
            <a:chExt cx="1141342" cy="1269445"/>
          </a:xfrm>
        </p:grpSpPr>
        <p:sp>
          <p:nvSpPr>
            <p:cNvPr id="42" name="Google Shape;42;p4"/>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4"/>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 name="Google Shape;44;p4"/>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293959296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two columns" type="twoColTx" preserve="1">
  <p:cSld name="Title and two columns">
    <p:spTree>
      <p:nvGrpSpPr>
        <p:cNvPr id="1" name="Shape 45"/>
        <p:cNvGrpSpPr/>
        <p:nvPr/>
      </p:nvGrpSpPr>
      <p:grpSpPr>
        <a:xfrm>
          <a:off x="0" y="0"/>
          <a:ext cx="0" cy="0"/>
          <a:chOff x="0" y="0"/>
          <a:chExt cx="0" cy="0"/>
        </a:xfrm>
      </p:grpSpPr>
      <p:grpSp>
        <p:nvGrpSpPr>
          <p:cNvPr id="46" name="Google Shape;46;p5"/>
          <p:cNvGrpSpPr/>
          <p:nvPr/>
        </p:nvGrpSpPr>
        <p:grpSpPr>
          <a:xfrm>
            <a:off x="-600" y="-4194018"/>
            <a:ext cx="14503799" cy="13112700"/>
            <a:chOff x="-450" y="-3145515"/>
            <a:chExt cx="10877849" cy="9834525"/>
          </a:xfrm>
        </p:grpSpPr>
        <p:sp>
          <p:nvSpPr>
            <p:cNvPr id="47" name="Google Shape;47;p5"/>
            <p:cNvSpPr/>
            <p:nvPr/>
          </p:nvSpPr>
          <p:spPr>
            <a:xfrm>
              <a:off x="2843508" y="-5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8" name="Google Shape;48;p5"/>
            <p:cNvGrpSpPr/>
            <p:nvPr/>
          </p:nvGrpSpPr>
          <p:grpSpPr>
            <a:xfrm rot="10800000">
              <a:off x="-450" y="-3145515"/>
              <a:ext cx="10877849" cy="9834525"/>
              <a:chOff x="5353050" y="0"/>
              <a:chExt cx="4407556" cy="5143580"/>
            </a:xfrm>
          </p:grpSpPr>
          <p:sp>
            <p:nvSpPr>
              <p:cNvPr id="49" name="Google Shape;49;p5"/>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5"/>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5"/>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5"/>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5"/>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54" name="Google Shape;54;p5"/>
          <p:cNvSpPr txBox="1">
            <a:spLocks noGrp="1"/>
          </p:cNvSpPr>
          <p:nvPr>
            <p:ph type="ctrTitle"/>
          </p:nvPr>
        </p:nvSpPr>
        <p:spPr>
          <a:xfrm flipH="1">
            <a:off x="7919933" y="2514715"/>
            <a:ext cx="2572400" cy="608000"/>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lt2"/>
              </a:buClr>
              <a:buSzPts val="2400"/>
              <a:buNone/>
              <a:defRPr sz="4000" b="0"/>
            </a:lvl1pPr>
            <a:lvl2pPr lvl="1" algn="ctr" rtl="0">
              <a:spcBef>
                <a:spcPts val="0"/>
              </a:spcBef>
              <a:spcAft>
                <a:spcPts val="0"/>
              </a:spcAft>
              <a:buClr>
                <a:schemeClr val="lt2"/>
              </a:buClr>
              <a:buSzPts val="1800"/>
              <a:buNone/>
              <a:defRPr sz="2400">
                <a:solidFill>
                  <a:schemeClr val="lt2"/>
                </a:solidFill>
              </a:defRPr>
            </a:lvl2pPr>
            <a:lvl3pPr lvl="2" algn="ctr" rtl="0">
              <a:spcBef>
                <a:spcPts val="0"/>
              </a:spcBef>
              <a:spcAft>
                <a:spcPts val="0"/>
              </a:spcAft>
              <a:buClr>
                <a:schemeClr val="lt2"/>
              </a:buClr>
              <a:buSzPts val="1800"/>
              <a:buNone/>
              <a:defRPr sz="2400">
                <a:solidFill>
                  <a:schemeClr val="lt2"/>
                </a:solidFill>
              </a:defRPr>
            </a:lvl3pPr>
            <a:lvl4pPr lvl="3" algn="ctr" rtl="0">
              <a:spcBef>
                <a:spcPts val="0"/>
              </a:spcBef>
              <a:spcAft>
                <a:spcPts val="0"/>
              </a:spcAft>
              <a:buClr>
                <a:schemeClr val="lt2"/>
              </a:buClr>
              <a:buSzPts val="1800"/>
              <a:buNone/>
              <a:defRPr sz="2400">
                <a:solidFill>
                  <a:schemeClr val="lt2"/>
                </a:solidFill>
              </a:defRPr>
            </a:lvl4pPr>
            <a:lvl5pPr lvl="4" algn="ctr" rtl="0">
              <a:spcBef>
                <a:spcPts val="0"/>
              </a:spcBef>
              <a:spcAft>
                <a:spcPts val="0"/>
              </a:spcAft>
              <a:buClr>
                <a:schemeClr val="lt2"/>
              </a:buClr>
              <a:buSzPts val="1800"/>
              <a:buNone/>
              <a:defRPr sz="2400">
                <a:solidFill>
                  <a:schemeClr val="lt2"/>
                </a:solidFill>
              </a:defRPr>
            </a:lvl5pPr>
            <a:lvl6pPr lvl="5" algn="ctr" rtl="0">
              <a:spcBef>
                <a:spcPts val="0"/>
              </a:spcBef>
              <a:spcAft>
                <a:spcPts val="0"/>
              </a:spcAft>
              <a:buClr>
                <a:schemeClr val="lt2"/>
              </a:buClr>
              <a:buSzPts val="1800"/>
              <a:buNone/>
              <a:defRPr sz="2400">
                <a:solidFill>
                  <a:schemeClr val="lt2"/>
                </a:solidFill>
              </a:defRPr>
            </a:lvl6pPr>
            <a:lvl7pPr lvl="6" algn="ctr" rtl="0">
              <a:spcBef>
                <a:spcPts val="0"/>
              </a:spcBef>
              <a:spcAft>
                <a:spcPts val="0"/>
              </a:spcAft>
              <a:buClr>
                <a:schemeClr val="lt2"/>
              </a:buClr>
              <a:buSzPts val="1800"/>
              <a:buNone/>
              <a:defRPr sz="2400">
                <a:solidFill>
                  <a:schemeClr val="lt2"/>
                </a:solidFill>
              </a:defRPr>
            </a:lvl7pPr>
            <a:lvl8pPr lvl="7" algn="ctr" rtl="0">
              <a:spcBef>
                <a:spcPts val="0"/>
              </a:spcBef>
              <a:spcAft>
                <a:spcPts val="0"/>
              </a:spcAft>
              <a:buClr>
                <a:schemeClr val="lt2"/>
              </a:buClr>
              <a:buSzPts val="1800"/>
              <a:buNone/>
              <a:defRPr sz="2400">
                <a:solidFill>
                  <a:schemeClr val="lt2"/>
                </a:solidFill>
              </a:defRPr>
            </a:lvl8pPr>
            <a:lvl9pPr lvl="8" algn="ctr" rtl="0">
              <a:spcBef>
                <a:spcPts val="0"/>
              </a:spcBef>
              <a:spcAft>
                <a:spcPts val="0"/>
              </a:spcAft>
              <a:buClr>
                <a:schemeClr val="lt2"/>
              </a:buClr>
              <a:buSzPts val="1800"/>
              <a:buNone/>
              <a:defRPr sz="2400">
                <a:solidFill>
                  <a:schemeClr val="lt2"/>
                </a:solidFill>
              </a:defRPr>
            </a:lvl9pPr>
          </a:lstStyle>
          <a:p>
            <a:endParaRPr/>
          </a:p>
        </p:txBody>
      </p:sp>
      <p:sp>
        <p:nvSpPr>
          <p:cNvPr id="55" name="Google Shape;55;p5"/>
          <p:cNvSpPr txBox="1">
            <a:spLocks noGrp="1"/>
          </p:cNvSpPr>
          <p:nvPr>
            <p:ph type="subTitle" idx="1"/>
          </p:nvPr>
        </p:nvSpPr>
        <p:spPr>
          <a:xfrm flipH="1">
            <a:off x="7240100" y="3379700"/>
            <a:ext cx="3368000" cy="1547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56" name="Google Shape;56;p5"/>
          <p:cNvSpPr txBox="1">
            <a:spLocks noGrp="1"/>
          </p:cNvSpPr>
          <p:nvPr>
            <p:ph type="ctrTitle" idx="2"/>
          </p:nvPr>
        </p:nvSpPr>
        <p:spPr>
          <a:xfrm flipH="1">
            <a:off x="1468011" y="2514715"/>
            <a:ext cx="2850400" cy="6080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lt2"/>
              </a:buClr>
              <a:buSzPts val="2400"/>
              <a:buNone/>
              <a:defRPr sz="4000" b="0"/>
            </a:lvl1pPr>
            <a:lvl2pPr lvl="1" algn="ctr" rtl="0">
              <a:spcBef>
                <a:spcPts val="0"/>
              </a:spcBef>
              <a:spcAft>
                <a:spcPts val="0"/>
              </a:spcAft>
              <a:buClr>
                <a:schemeClr val="lt2"/>
              </a:buClr>
              <a:buSzPts val="1800"/>
              <a:buNone/>
              <a:defRPr sz="2400">
                <a:solidFill>
                  <a:schemeClr val="lt2"/>
                </a:solidFill>
              </a:defRPr>
            </a:lvl2pPr>
            <a:lvl3pPr lvl="2" algn="ctr" rtl="0">
              <a:spcBef>
                <a:spcPts val="0"/>
              </a:spcBef>
              <a:spcAft>
                <a:spcPts val="0"/>
              </a:spcAft>
              <a:buClr>
                <a:schemeClr val="lt2"/>
              </a:buClr>
              <a:buSzPts val="1800"/>
              <a:buNone/>
              <a:defRPr sz="2400">
                <a:solidFill>
                  <a:schemeClr val="lt2"/>
                </a:solidFill>
              </a:defRPr>
            </a:lvl3pPr>
            <a:lvl4pPr lvl="3" algn="ctr" rtl="0">
              <a:spcBef>
                <a:spcPts val="0"/>
              </a:spcBef>
              <a:spcAft>
                <a:spcPts val="0"/>
              </a:spcAft>
              <a:buClr>
                <a:schemeClr val="lt2"/>
              </a:buClr>
              <a:buSzPts val="1800"/>
              <a:buNone/>
              <a:defRPr sz="2400">
                <a:solidFill>
                  <a:schemeClr val="lt2"/>
                </a:solidFill>
              </a:defRPr>
            </a:lvl4pPr>
            <a:lvl5pPr lvl="4" algn="ctr" rtl="0">
              <a:spcBef>
                <a:spcPts val="0"/>
              </a:spcBef>
              <a:spcAft>
                <a:spcPts val="0"/>
              </a:spcAft>
              <a:buClr>
                <a:schemeClr val="lt2"/>
              </a:buClr>
              <a:buSzPts val="1800"/>
              <a:buNone/>
              <a:defRPr sz="2400">
                <a:solidFill>
                  <a:schemeClr val="lt2"/>
                </a:solidFill>
              </a:defRPr>
            </a:lvl5pPr>
            <a:lvl6pPr lvl="5" algn="ctr" rtl="0">
              <a:spcBef>
                <a:spcPts val="0"/>
              </a:spcBef>
              <a:spcAft>
                <a:spcPts val="0"/>
              </a:spcAft>
              <a:buClr>
                <a:schemeClr val="lt2"/>
              </a:buClr>
              <a:buSzPts val="1800"/>
              <a:buNone/>
              <a:defRPr sz="2400">
                <a:solidFill>
                  <a:schemeClr val="lt2"/>
                </a:solidFill>
              </a:defRPr>
            </a:lvl6pPr>
            <a:lvl7pPr lvl="6" algn="ctr" rtl="0">
              <a:spcBef>
                <a:spcPts val="0"/>
              </a:spcBef>
              <a:spcAft>
                <a:spcPts val="0"/>
              </a:spcAft>
              <a:buClr>
                <a:schemeClr val="lt2"/>
              </a:buClr>
              <a:buSzPts val="1800"/>
              <a:buNone/>
              <a:defRPr sz="2400">
                <a:solidFill>
                  <a:schemeClr val="lt2"/>
                </a:solidFill>
              </a:defRPr>
            </a:lvl7pPr>
            <a:lvl8pPr lvl="7" algn="ctr" rtl="0">
              <a:spcBef>
                <a:spcPts val="0"/>
              </a:spcBef>
              <a:spcAft>
                <a:spcPts val="0"/>
              </a:spcAft>
              <a:buClr>
                <a:schemeClr val="lt2"/>
              </a:buClr>
              <a:buSzPts val="1800"/>
              <a:buNone/>
              <a:defRPr sz="2400">
                <a:solidFill>
                  <a:schemeClr val="lt2"/>
                </a:solidFill>
              </a:defRPr>
            </a:lvl8pPr>
            <a:lvl9pPr lvl="8" algn="ctr" rtl="0">
              <a:spcBef>
                <a:spcPts val="0"/>
              </a:spcBef>
              <a:spcAft>
                <a:spcPts val="0"/>
              </a:spcAft>
              <a:buClr>
                <a:schemeClr val="lt2"/>
              </a:buClr>
              <a:buSzPts val="1800"/>
              <a:buNone/>
              <a:defRPr sz="2400">
                <a:solidFill>
                  <a:schemeClr val="lt2"/>
                </a:solidFill>
              </a:defRPr>
            </a:lvl9pPr>
          </a:lstStyle>
          <a:p>
            <a:endParaRPr/>
          </a:p>
        </p:txBody>
      </p:sp>
      <p:sp>
        <p:nvSpPr>
          <p:cNvPr id="57" name="Google Shape;57;p5"/>
          <p:cNvSpPr txBox="1">
            <a:spLocks noGrp="1"/>
          </p:cNvSpPr>
          <p:nvPr>
            <p:ph type="subTitle" idx="3"/>
          </p:nvPr>
        </p:nvSpPr>
        <p:spPr>
          <a:xfrm flipH="1">
            <a:off x="1583900" y="3379700"/>
            <a:ext cx="3368000" cy="1547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Tree>
    <p:extLst>
      <p:ext uri="{BB962C8B-B14F-4D97-AF65-F5344CB8AC3E}">
        <p14:creationId xmlns:p14="http://schemas.microsoft.com/office/powerpoint/2010/main" val="310721208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only" type="titleOnly" preserve="1">
  <p:cSld name="Title only">
    <p:spTree>
      <p:nvGrpSpPr>
        <p:cNvPr id="1" name="Shape 58"/>
        <p:cNvGrpSpPr/>
        <p:nvPr/>
      </p:nvGrpSpPr>
      <p:grpSpPr>
        <a:xfrm>
          <a:off x="0" y="0"/>
          <a:ext cx="0" cy="0"/>
          <a:chOff x="0" y="0"/>
          <a:chExt cx="0" cy="0"/>
        </a:xfrm>
      </p:grpSpPr>
      <p:sp>
        <p:nvSpPr>
          <p:cNvPr id="59" name="Google Shape;59;p6"/>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60" name="Google Shape;60;p6"/>
          <p:cNvGrpSpPr/>
          <p:nvPr/>
        </p:nvGrpSpPr>
        <p:grpSpPr>
          <a:xfrm>
            <a:off x="10" y="3779034"/>
            <a:ext cx="2766825" cy="3079023"/>
            <a:chOff x="6" y="2834274"/>
            <a:chExt cx="2075119" cy="2309267"/>
          </a:xfrm>
        </p:grpSpPr>
        <p:sp>
          <p:nvSpPr>
            <p:cNvPr id="61" name="Google Shape;61;p6"/>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6"/>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6"/>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4" name="Google Shape;64;p6"/>
          <p:cNvGrpSpPr/>
          <p:nvPr/>
        </p:nvGrpSpPr>
        <p:grpSpPr>
          <a:xfrm>
            <a:off x="10670208" y="13"/>
            <a:ext cx="1521789" cy="1692593"/>
            <a:chOff x="8002655" y="8"/>
            <a:chExt cx="1141342" cy="1269445"/>
          </a:xfrm>
        </p:grpSpPr>
        <p:sp>
          <p:nvSpPr>
            <p:cNvPr id="65" name="Google Shape;65;p6"/>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6"/>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7679408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One column text" preserve="1">
  <p:cSld name="One column text">
    <p:spTree>
      <p:nvGrpSpPr>
        <p:cNvPr id="1" name="Shape 67"/>
        <p:cNvGrpSpPr/>
        <p:nvPr/>
      </p:nvGrpSpPr>
      <p:grpSpPr>
        <a:xfrm>
          <a:off x="0" y="0"/>
          <a:ext cx="0" cy="0"/>
          <a:chOff x="0" y="0"/>
          <a:chExt cx="0" cy="0"/>
        </a:xfrm>
      </p:grpSpPr>
      <p:grpSp>
        <p:nvGrpSpPr>
          <p:cNvPr id="68" name="Google Shape;68;p7"/>
          <p:cNvGrpSpPr/>
          <p:nvPr/>
        </p:nvGrpSpPr>
        <p:grpSpPr>
          <a:xfrm>
            <a:off x="9405522" y="-17"/>
            <a:ext cx="2786500" cy="3101017"/>
            <a:chOff x="7054140" y="-13"/>
            <a:chExt cx="2089875" cy="2325763"/>
          </a:xfrm>
        </p:grpSpPr>
        <p:sp>
          <p:nvSpPr>
            <p:cNvPr id="69" name="Google Shape;69;p7"/>
            <p:cNvSpPr/>
            <p:nvPr/>
          </p:nvSpPr>
          <p:spPr>
            <a:xfrm rot="10800000" flipH="1">
              <a:off x="7054140" y="1027"/>
              <a:ext cx="2089855" cy="2324723"/>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7"/>
            <p:cNvSpPr/>
            <p:nvPr/>
          </p:nvSpPr>
          <p:spPr>
            <a:xfrm rot="10800000" flipH="1">
              <a:off x="7105902" y="-13"/>
              <a:ext cx="2038095" cy="226712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7"/>
            <p:cNvSpPr/>
            <p:nvPr/>
          </p:nvSpPr>
          <p:spPr>
            <a:xfrm rot="10800000" flipH="1">
              <a:off x="7655173" y="-13"/>
              <a:ext cx="1488842" cy="168214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2" name="Google Shape;72;p7"/>
          <p:cNvSpPr txBox="1">
            <a:spLocks noGrp="1"/>
          </p:cNvSpPr>
          <p:nvPr>
            <p:ph type="subTitle" idx="1"/>
          </p:nvPr>
        </p:nvSpPr>
        <p:spPr>
          <a:xfrm flipH="1">
            <a:off x="6909000" y="2685633"/>
            <a:ext cx="4297600" cy="25076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Clr>
                <a:schemeClr val="accent1"/>
              </a:buClr>
              <a:buSzPts val="1200"/>
              <a:buChar char="●"/>
              <a:defRPr sz="2400"/>
            </a:lvl1pPr>
            <a:lvl2pPr lvl="1" algn="ctr" rtl="0">
              <a:lnSpc>
                <a:spcPct val="100000"/>
              </a:lnSpc>
              <a:spcBef>
                <a:spcPts val="0"/>
              </a:spcBef>
              <a:spcAft>
                <a:spcPts val="0"/>
              </a:spcAft>
              <a:buSzPts val="1200"/>
              <a:buChar char="○"/>
              <a:defRPr sz="1600"/>
            </a:lvl2pPr>
            <a:lvl3pPr lvl="2" algn="ctr" rtl="0">
              <a:lnSpc>
                <a:spcPct val="100000"/>
              </a:lnSpc>
              <a:spcBef>
                <a:spcPts val="0"/>
              </a:spcBef>
              <a:spcAft>
                <a:spcPts val="0"/>
              </a:spcAft>
              <a:buSzPts val="1200"/>
              <a:buChar char="■"/>
              <a:defRPr sz="1600"/>
            </a:lvl3pPr>
            <a:lvl4pPr lvl="3" algn="ctr" rtl="0">
              <a:lnSpc>
                <a:spcPct val="100000"/>
              </a:lnSpc>
              <a:spcBef>
                <a:spcPts val="0"/>
              </a:spcBef>
              <a:spcAft>
                <a:spcPts val="0"/>
              </a:spcAft>
              <a:buSzPts val="1200"/>
              <a:buChar char="●"/>
              <a:defRPr sz="1600"/>
            </a:lvl4pPr>
            <a:lvl5pPr lvl="4" algn="ctr" rtl="0">
              <a:lnSpc>
                <a:spcPct val="100000"/>
              </a:lnSpc>
              <a:spcBef>
                <a:spcPts val="0"/>
              </a:spcBef>
              <a:spcAft>
                <a:spcPts val="0"/>
              </a:spcAft>
              <a:buSzPts val="1200"/>
              <a:buChar char="○"/>
              <a:defRPr sz="1600"/>
            </a:lvl5pPr>
            <a:lvl6pPr lvl="5" algn="ctr" rtl="0">
              <a:lnSpc>
                <a:spcPct val="100000"/>
              </a:lnSpc>
              <a:spcBef>
                <a:spcPts val="0"/>
              </a:spcBef>
              <a:spcAft>
                <a:spcPts val="0"/>
              </a:spcAft>
              <a:buSzPts val="1200"/>
              <a:buChar char="■"/>
              <a:defRPr sz="1600"/>
            </a:lvl6pPr>
            <a:lvl7pPr lvl="6" algn="ctr" rtl="0">
              <a:lnSpc>
                <a:spcPct val="100000"/>
              </a:lnSpc>
              <a:spcBef>
                <a:spcPts val="0"/>
              </a:spcBef>
              <a:spcAft>
                <a:spcPts val="0"/>
              </a:spcAft>
              <a:buSzPts val="1200"/>
              <a:buChar char="●"/>
              <a:defRPr sz="1600"/>
            </a:lvl7pPr>
            <a:lvl8pPr lvl="7" algn="ctr" rtl="0">
              <a:lnSpc>
                <a:spcPct val="100000"/>
              </a:lnSpc>
              <a:spcBef>
                <a:spcPts val="0"/>
              </a:spcBef>
              <a:spcAft>
                <a:spcPts val="0"/>
              </a:spcAft>
              <a:buSzPts val="1200"/>
              <a:buChar char="○"/>
              <a:defRPr sz="1600"/>
            </a:lvl8pPr>
            <a:lvl9pPr lvl="8" algn="ctr" rtl="0">
              <a:lnSpc>
                <a:spcPct val="100000"/>
              </a:lnSpc>
              <a:spcBef>
                <a:spcPts val="0"/>
              </a:spcBef>
              <a:spcAft>
                <a:spcPts val="0"/>
              </a:spcAft>
              <a:buSzPts val="1200"/>
              <a:buChar char="■"/>
              <a:defRPr sz="1600"/>
            </a:lvl9pPr>
          </a:lstStyle>
          <a:p>
            <a:endParaRPr/>
          </a:p>
        </p:txBody>
      </p:sp>
      <p:sp>
        <p:nvSpPr>
          <p:cNvPr id="73" name="Google Shape;73;p7"/>
          <p:cNvSpPr txBox="1">
            <a:spLocks noGrp="1"/>
          </p:cNvSpPr>
          <p:nvPr>
            <p:ph type="title"/>
          </p:nvPr>
        </p:nvSpPr>
        <p:spPr>
          <a:xfrm>
            <a:off x="5926997" y="5262947"/>
            <a:ext cx="5279600" cy="845600"/>
          </a:xfrm>
          <a:prstGeom prst="rect">
            <a:avLst/>
          </a:prstGeom>
        </p:spPr>
        <p:txBody>
          <a:bodyPr spcFirstLastPara="1" wrap="square" lIns="91425" tIns="91425" rIns="91425" bIns="91425" anchor="t" anchorCtr="0">
            <a:noAutofit/>
          </a:bodyPr>
          <a:lstStyle>
            <a:lvl1pPr lvl="0" algn="r" rtl="0">
              <a:spcBef>
                <a:spcPts val="0"/>
              </a:spcBef>
              <a:spcAft>
                <a:spcPts val="0"/>
              </a:spcAft>
              <a:buNone/>
              <a:defRPr sz="4000" b="0"/>
            </a:lvl1pPr>
            <a:lvl2pPr lvl="1" algn="r" rtl="0">
              <a:spcBef>
                <a:spcPts val="0"/>
              </a:spcBef>
              <a:spcAft>
                <a:spcPts val="0"/>
              </a:spcAft>
              <a:buNone/>
              <a:defRPr sz="4000" b="0"/>
            </a:lvl2pPr>
            <a:lvl3pPr lvl="2" algn="r" rtl="0">
              <a:spcBef>
                <a:spcPts val="0"/>
              </a:spcBef>
              <a:spcAft>
                <a:spcPts val="0"/>
              </a:spcAft>
              <a:buNone/>
              <a:defRPr sz="4000" b="0"/>
            </a:lvl3pPr>
            <a:lvl4pPr lvl="3" algn="r" rtl="0">
              <a:spcBef>
                <a:spcPts val="0"/>
              </a:spcBef>
              <a:spcAft>
                <a:spcPts val="0"/>
              </a:spcAft>
              <a:buNone/>
              <a:defRPr sz="4000" b="0"/>
            </a:lvl4pPr>
            <a:lvl5pPr lvl="4" algn="r" rtl="0">
              <a:spcBef>
                <a:spcPts val="0"/>
              </a:spcBef>
              <a:spcAft>
                <a:spcPts val="0"/>
              </a:spcAft>
              <a:buNone/>
              <a:defRPr sz="4000" b="0"/>
            </a:lvl5pPr>
            <a:lvl6pPr lvl="5" algn="r" rtl="0">
              <a:spcBef>
                <a:spcPts val="0"/>
              </a:spcBef>
              <a:spcAft>
                <a:spcPts val="0"/>
              </a:spcAft>
              <a:buNone/>
              <a:defRPr sz="4000" b="0"/>
            </a:lvl6pPr>
            <a:lvl7pPr lvl="6" algn="r" rtl="0">
              <a:spcBef>
                <a:spcPts val="0"/>
              </a:spcBef>
              <a:spcAft>
                <a:spcPts val="0"/>
              </a:spcAft>
              <a:buNone/>
              <a:defRPr sz="4000" b="0"/>
            </a:lvl7pPr>
            <a:lvl8pPr lvl="7" algn="r" rtl="0">
              <a:spcBef>
                <a:spcPts val="0"/>
              </a:spcBef>
              <a:spcAft>
                <a:spcPts val="0"/>
              </a:spcAft>
              <a:buNone/>
              <a:defRPr sz="4000" b="0"/>
            </a:lvl8pPr>
            <a:lvl9pPr lvl="8" algn="r" rtl="0">
              <a:spcBef>
                <a:spcPts val="0"/>
              </a:spcBef>
              <a:spcAft>
                <a:spcPts val="0"/>
              </a:spcAft>
              <a:buNone/>
              <a:defRPr sz="4000" b="0"/>
            </a:lvl9pPr>
          </a:lstStyle>
          <a:p>
            <a:endParaRPr/>
          </a:p>
        </p:txBody>
      </p:sp>
    </p:spTree>
    <p:extLst>
      <p:ext uri="{BB962C8B-B14F-4D97-AF65-F5344CB8AC3E}">
        <p14:creationId xmlns:p14="http://schemas.microsoft.com/office/powerpoint/2010/main" val="59454950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Main point" preserve="1">
  <p:cSld name="Main point">
    <p:spTree>
      <p:nvGrpSpPr>
        <p:cNvPr id="1" name="Shape 74"/>
        <p:cNvGrpSpPr/>
        <p:nvPr/>
      </p:nvGrpSpPr>
      <p:grpSpPr>
        <a:xfrm>
          <a:off x="0" y="0"/>
          <a:ext cx="0" cy="0"/>
          <a:chOff x="0" y="0"/>
          <a:chExt cx="0" cy="0"/>
        </a:xfrm>
      </p:grpSpPr>
      <p:sp>
        <p:nvSpPr>
          <p:cNvPr id="75" name="Google Shape;75;p8"/>
          <p:cNvSpPr/>
          <p:nvPr/>
        </p:nvSpPr>
        <p:spPr>
          <a:xfrm rot="10800000">
            <a:off x="-1524004" y="-69"/>
            <a:ext cx="10588437" cy="7703401"/>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76" name="Google Shape;76;p8"/>
          <p:cNvGrpSpPr/>
          <p:nvPr/>
        </p:nvGrpSpPr>
        <p:grpSpPr>
          <a:xfrm>
            <a:off x="1207805" y="-30952"/>
            <a:ext cx="10984219" cy="6888968"/>
            <a:chOff x="5353050" y="0"/>
            <a:chExt cx="4407556" cy="5143580"/>
          </a:xfrm>
        </p:grpSpPr>
        <p:sp>
          <p:nvSpPr>
            <p:cNvPr id="77" name="Google Shape;77;p8"/>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8"/>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 name="Google Shape;79;p8"/>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 name="Google Shape;80;p8"/>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8"/>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2" name="Google Shape;82;p8"/>
          <p:cNvSpPr txBox="1">
            <a:spLocks noGrp="1"/>
          </p:cNvSpPr>
          <p:nvPr>
            <p:ph type="title"/>
          </p:nvPr>
        </p:nvSpPr>
        <p:spPr>
          <a:xfrm rot="-151">
            <a:off x="1536400" y="1746409"/>
            <a:ext cx="9119200" cy="33652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4800"/>
              <a:buNone/>
              <a:defRPr sz="8800"/>
            </a:lvl1pPr>
            <a:lvl2pPr lvl="1">
              <a:spcBef>
                <a:spcPts val="0"/>
              </a:spcBef>
              <a:spcAft>
                <a:spcPts val="0"/>
              </a:spcAft>
              <a:buClr>
                <a:schemeClr val="accent1"/>
              </a:buClr>
              <a:buSzPts val="4800"/>
              <a:buNone/>
              <a:defRPr sz="6400">
                <a:solidFill>
                  <a:schemeClr val="accent1"/>
                </a:solidFill>
              </a:defRPr>
            </a:lvl2pPr>
            <a:lvl3pPr lvl="2">
              <a:spcBef>
                <a:spcPts val="0"/>
              </a:spcBef>
              <a:spcAft>
                <a:spcPts val="0"/>
              </a:spcAft>
              <a:buClr>
                <a:schemeClr val="accent1"/>
              </a:buClr>
              <a:buSzPts val="4800"/>
              <a:buNone/>
              <a:defRPr sz="6400">
                <a:solidFill>
                  <a:schemeClr val="accent1"/>
                </a:solidFill>
              </a:defRPr>
            </a:lvl3pPr>
            <a:lvl4pPr lvl="3">
              <a:spcBef>
                <a:spcPts val="0"/>
              </a:spcBef>
              <a:spcAft>
                <a:spcPts val="0"/>
              </a:spcAft>
              <a:buClr>
                <a:schemeClr val="accent1"/>
              </a:buClr>
              <a:buSzPts val="4800"/>
              <a:buNone/>
              <a:defRPr sz="6400">
                <a:solidFill>
                  <a:schemeClr val="accent1"/>
                </a:solidFill>
              </a:defRPr>
            </a:lvl4pPr>
            <a:lvl5pPr lvl="4">
              <a:spcBef>
                <a:spcPts val="0"/>
              </a:spcBef>
              <a:spcAft>
                <a:spcPts val="0"/>
              </a:spcAft>
              <a:buClr>
                <a:schemeClr val="accent1"/>
              </a:buClr>
              <a:buSzPts val="4800"/>
              <a:buNone/>
              <a:defRPr sz="6400">
                <a:solidFill>
                  <a:schemeClr val="accent1"/>
                </a:solidFill>
              </a:defRPr>
            </a:lvl5pPr>
            <a:lvl6pPr lvl="5">
              <a:spcBef>
                <a:spcPts val="0"/>
              </a:spcBef>
              <a:spcAft>
                <a:spcPts val="0"/>
              </a:spcAft>
              <a:buClr>
                <a:schemeClr val="accent1"/>
              </a:buClr>
              <a:buSzPts val="4800"/>
              <a:buNone/>
              <a:defRPr sz="6400">
                <a:solidFill>
                  <a:schemeClr val="accent1"/>
                </a:solidFill>
              </a:defRPr>
            </a:lvl6pPr>
            <a:lvl7pPr lvl="6">
              <a:spcBef>
                <a:spcPts val="0"/>
              </a:spcBef>
              <a:spcAft>
                <a:spcPts val="0"/>
              </a:spcAft>
              <a:buClr>
                <a:schemeClr val="accent1"/>
              </a:buClr>
              <a:buSzPts val="4800"/>
              <a:buNone/>
              <a:defRPr sz="6400">
                <a:solidFill>
                  <a:schemeClr val="accent1"/>
                </a:solidFill>
              </a:defRPr>
            </a:lvl7pPr>
            <a:lvl8pPr lvl="7">
              <a:spcBef>
                <a:spcPts val="0"/>
              </a:spcBef>
              <a:spcAft>
                <a:spcPts val="0"/>
              </a:spcAft>
              <a:buClr>
                <a:schemeClr val="accent1"/>
              </a:buClr>
              <a:buSzPts val="4800"/>
              <a:buNone/>
              <a:defRPr sz="6400">
                <a:solidFill>
                  <a:schemeClr val="accent1"/>
                </a:solidFill>
              </a:defRPr>
            </a:lvl8pPr>
            <a:lvl9pPr lvl="8">
              <a:spcBef>
                <a:spcPts val="0"/>
              </a:spcBef>
              <a:spcAft>
                <a:spcPts val="0"/>
              </a:spcAft>
              <a:buClr>
                <a:schemeClr val="accent1"/>
              </a:buClr>
              <a:buSzPts val="4800"/>
              <a:buNone/>
              <a:defRPr sz="6400">
                <a:solidFill>
                  <a:schemeClr val="accent1"/>
                </a:solidFill>
              </a:defRPr>
            </a:lvl9pPr>
          </a:lstStyle>
          <a:p>
            <a:endParaRPr/>
          </a:p>
        </p:txBody>
      </p:sp>
    </p:spTree>
    <p:extLst>
      <p:ext uri="{BB962C8B-B14F-4D97-AF65-F5344CB8AC3E}">
        <p14:creationId xmlns:p14="http://schemas.microsoft.com/office/powerpoint/2010/main" val="298336525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Section title and description" preserve="1">
  <p:cSld name="Section title and description">
    <p:spTree>
      <p:nvGrpSpPr>
        <p:cNvPr id="1" name="Shape 83"/>
        <p:cNvGrpSpPr/>
        <p:nvPr/>
      </p:nvGrpSpPr>
      <p:grpSpPr>
        <a:xfrm>
          <a:off x="0" y="0"/>
          <a:ext cx="0" cy="0"/>
          <a:chOff x="0" y="0"/>
          <a:chExt cx="0" cy="0"/>
        </a:xfrm>
      </p:grpSpPr>
      <p:sp>
        <p:nvSpPr>
          <p:cNvPr id="84" name="Google Shape;84;p9"/>
          <p:cNvSpPr txBox="1">
            <a:spLocks noGrp="1"/>
          </p:cNvSpPr>
          <p:nvPr>
            <p:ph type="title"/>
          </p:nvPr>
        </p:nvSpPr>
        <p:spPr>
          <a:xfrm>
            <a:off x="1426433" y="1389339"/>
            <a:ext cx="3666400" cy="1495200"/>
          </a:xfrm>
          <a:prstGeom prst="rect">
            <a:avLst/>
          </a:prstGeom>
        </p:spPr>
        <p:txBody>
          <a:bodyPr spcFirstLastPara="1" wrap="square" lIns="91425" tIns="91425" rIns="91425" bIns="91425" anchor="b" anchorCtr="0">
            <a:noAutofit/>
          </a:bodyPr>
          <a:lstStyle>
            <a:lvl1pPr lvl="0">
              <a:spcBef>
                <a:spcPts val="0"/>
              </a:spcBef>
              <a:spcAft>
                <a:spcPts val="0"/>
              </a:spcAft>
              <a:buSzPts val="4200"/>
              <a:buNone/>
              <a:defRPr sz="80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85" name="Google Shape;85;p9"/>
          <p:cNvSpPr txBox="1">
            <a:spLocks noGrp="1"/>
          </p:cNvSpPr>
          <p:nvPr>
            <p:ph type="subTitle" idx="1"/>
          </p:nvPr>
        </p:nvSpPr>
        <p:spPr>
          <a:xfrm>
            <a:off x="1468000" y="2668733"/>
            <a:ext cx="3947200" cy="18040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100"/>
              <a:buNone/>
              <a:defRPr sz="1867"/>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367147875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Caption" preserve="1">
  <p:cSld name="Caption">
    <p:spTree>
      <p:nvGrpSpPr>
        <p:cNvPr id="1" name="Shape 86"/>
        <p:cNvGrpSpPr/>
        <p:nvPr/>
      </p:nvGrpSpPr>
      <p:grpSpPr>
        <a:xfrm>
          <a:off x="0" y="0"/>
          <a:ext cx="0" cy="0"/>
          <a:chOff x="0" y="0"/>
          <a:chExt cx="0" cy="0"/>
        </a:xfrm>
      </p:grpSpPr>
      <p:sp>
        <p:nvSpPr>
          <p:cNvPr id="87" name="Google Shape;87;p10"/>
          <p:cNvSpPr txBox="1">
            <a:spLocks noGrp="1"/>
          </p:cNvSpPr>
          <p:nvPr>
            <p:ph type="ctrTitle"/>
          </p:nvPr>
        </p:nvSpPr>
        <p:spPr>
          <a:xfrm flipH="1">
            <a:off x="818881" y="5420100"/>
            <a:ext cx="4886400" cy="6228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2400" b="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endParaRPr/>
          </a:p>
        </p:txBody>
      </p:sp>
      <p:sp>
        <p:nvSpPr>
          <p:cNvPr id="88" name="Google Shape;88;p10"/>
          <p:cNvSpPr txBox="1">
            <a:spLocks noGrp="1"/>
          </p:cNvSpPr>
          <p:nvPr>
            <p:ph type="subTitle" idx="1"/>
          </p:nvPr>
        </p:nvSpPr>
        <p:spPr>
          <a:xfrm rot="-307" flipH="1">
            <a:off x="818881" y="3543500"/>
            <a:ext cx="4478800" cy="1774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None/>
              <a:defRPr sz="2667"/>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grpSp>
        <p:nvGrpSpPr>
          <p:cNvPr id="89" name="Google Shape;89;p10"/>
          <p:cNvGrpSpPr/>
          <p:nvPr/>
        </p:nvGrpSpPr>
        <p:grpSpPr>
          <a:xfrm rot="10800000">
            <a:off x="-1622820" y="3"/>
            <a:ext cx="5165656" cy="6028276"/>
            <a:chOff x="5353050" y="0"/>
            <a:chExt cx="4407556" cy="5143580"/>
          </a:xfrm>
        </p:grpSpPr>
        <p:sp>
          <p:nvSpPr>
            <p:cNvPr id="90" name="Google Shape;90;p10"/>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10"/>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92;p10"/>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10"/>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10"/>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99418258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Big number" preserve="1">
  <p:cSld name="Big number">
    <p:spTree>
      <p:nvGrpSpPr>
        <p:cNvPr id="1" name="Shape 95"/>
        <p:cNvGrpSpPr/>
        <p:nvPr/>
      </p:nvGrpSpPr>
      <p:grpSpPr>
        <a:xfrm>
          <a:off x="0" y="0"/>
          <a:ext cx="0" cy="0"/>
          <a:chOff x="0" y="0"/>
          <a:chExt cx="0" cy="0"/>
        </a:xfrm>
      </p:grpSpPr>
      <p:grpSp>
        <p:nvGrpSpPr>
          <p:cNvPr id="96" name="Google Shape;96;p11"/>
          <p:cNvGrpSpPr/>
          <p:nvPr/>
        </p:nvGrpSpPr>
        <p:grpSpPr>
          <a:xfrm>
            <a:off x="10" y="3779034"/>
            <a:ext cx="2766825" cy="3079023"/>
            <a:chOff x="6" y="2834274"/>
            <a:chExt cx="2075119" cy="2309267"/>
          </a:xfrm>
        </p:grpSpPr>
        <p:sp>
          <p:nvSpPr>
            <p:cNvPr id="97" name="Google Shape;97;p11"/>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8;p11"/>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11"/>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0" name="Google Shape;100;p11"/>
          <p:cNvGrpSpPr/>
          <p:nvPr/>
        </p:nvGrpSpPr>
        <p:grpSpPr>
          <a:xfrm>
            <a:off x="10670208" y="13"/>
            <a:ext cx="1521789" cy="1692593"/>
            <a:chOff x="8002655" y="8"/>
            <a:chExt cx="1141342" cy="1269445"/>
          </a:xfrm>
        </p:grpSpPr>
        <p:sp>
          <p:nvSpPr>
            <p:cNvPr id="101" name="Google Shape;101;p11"/>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 name="Google Shape;102;p11"/>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3" name="Google Shape;103;p11"/>
          <p:cNvSpPr txBox="1">
            <a:spLocks noGrp="1"/>
          </p:cNvSpPr>
          <p:nvPr>
            <p:ph type="title" hasCustomPrompt="1"/>
          </p:nvPr>
        </p:nvSpPr>
        <p:spPr>
          <a:xfrm>
            <a:off x="6854431" y="4036219"/>
            <a:ext cx="1407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04" name="Google Shape;104;p11"/>
          <p:cNvSpPr txBox="1">
            <a:spLocks noGrp="1"/>
          </p:cNvSpPr>
          <p:nvPr>
            <p:ph type="subTitle" idx="1"/>
          </p:nvPr>
        </p:nvSpPr>
        <p:spPr>
          <a:xfrm flipH="1">
            <a:off x="6873349" y="4603337"/>
            <a:ext cx="2025600" cy="102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05" name="Google Shape;105;p11"/>
          <p:cNvSpPr txBox="1">
            <a:spLocks noGrp="1"/>
          </p:cNvSpPr>
          <p:nvPr>
            <p:ph type="title" idx="2" hasCustomPrompt="1"/>
          </p:nvPr>
        </p:nvSpPr>
        <p:spPr>
          <a:xfrm>
            <a:off x="2726217" y="3086767"/>
            <a:ext cx="2321200" cy="585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7200"/>
              <a:buNone/>
              <a:defRPr sz="5333"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06" name="Google Shape;106;p11"/>
          <p:cNvSpPr txBox="1">
            <a:spLocks noGrp="1"/>
          </p:cNvSpPr>
          <p:nvPr>
            <p:ph type="subTitle" idx="3"/>
          </p:nvPr>
        </p:nvSpPr>
        <p:spPr>
          <a:xfrm flipH="1">
            <a:off x="6873452" y="2655393"/>
            <a:ext cx="3598000" cy="13216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400"/>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07" name="Google Shape;107;p11"/>
          <p:cNvSpPr txBox="1">
            <a:spLocks noGrp="1"/>
          </p:cNvSpPr>
          <p:nvPr>
            <p:ph type="title" idx="4"/>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107060127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only 2" preserve="1">
  <p:cSld name="Title only 2">
    <p:spTree>
      <p:nvGrpSpPr>
        <p:cNvPr id="1" name="Shape 108"/>
        <p:cNvGrpSpPr/>
        <p:nvPr/>
      </p:nvGrpSpPr>
      <p:grpSpPr>
        <a:xfrm>
          <a:off x="0" y="0"/>
          <a:ext cx="0" cy="0"/>
          <a:chOff x="0" y="0"/>
          <a:chExt cx="0" cy="0"/>
        </a:xfrm>
      </p:grpSpPr>
      <p:grpSp>
        <p:nvGrpSpPr>
          <p:cNvPr id="109" name="Google Shape;109;p12"/>
          <p:cNvGrpSpPr/>
          <p:nvPr/>
        </p:nvGrpSpPr>
        <p:grpSpPr>
          <a:xfrm rot="10800000">
            <a:off x="-28" y="5165402"/>
            <a:ext cx="1521789" cy="1692593"/>
            <a:chOff x="8002655" y="8"/>
            <a:chExt cx="1141342" cy="1269445"/>
          </a:xfrm>
        </p:grpSpPr>
        <p:sp>
          <p:nvSpPr>
            <p:cNvPr id="110" name="Google Shape;110;p12"/>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12"/>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2" name="Google Shape;112;p12"/>
          <p:cNvGrpSpPr/>
          <p:nvPr/>
        </p:nvGrpSpPr>
        <p:grpSpPr>
          <a:xfrm rot="10800000">
            <a:off x="9252001" y="13"/>
            <a:ext cx="2939995" cy="2976761"/>
            <a:chOff x="-21" y="2910925"/>
            <a:chExt cx="2204996" cy="2232571"/>
          </a:xfrm>
        </p:grpSpPr>
        <p:sp>
          <p:nvSpPr>
            <p:cNvPr id="113" name="Google Shape;113;p12"/>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12"/>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12"/>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6" name="Google Shape;116;p12"/>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39139681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58"/>
        <p:cNvGrpSpPr/>
        <p:nvPr/>
      </p:nvGrpSpPr>
      <p:grpSpPr>
        <a:xfrm>
          <a:off x="0" y="0"/>
          <a:ext cx="0" cy="0"/>
          <a:chOff x="0" y="0"/>
          <a:chExt cx="0" cy="0"/>
        </a:xfrm>
      </p:grpSpPr>
      <p:sp>
        <p:nvSpPr>
          <p:cNvPr id="59" name="Google Shape;59;p6"/>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60" name="Google Shape;60;p6"/>
          <p:cNvGrpSpPr/>
          <p:nvPr/>
        </p:nvGrpSpPr>
        <p:grpSpPr>
          <a:xfrm>
            <a:off x="9" y="3779033"/>
            <a:ext cx="2766825" cy="3079023"/>
            <a:chOff x="6" y="2834274"/>
            <a:chExt cx="2075119" cy="2309267"/>
          </a:xfrm>
        </p:grpSpPr>
        <p:sp>
          <p:nvSpPr>
            <p:cNvPr id="61" name="Google Shape;61;p6"/>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6"/>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6"/>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4" name="Google Shape;64;p6"/>
          <p:cNvGrpSpPr/>
          <p:nvPr/>
        </p:nvGrpSpPr>
        <p:grpSpPr>
          <a:xfrm>
            <a:off x="10670207" y="12"/>
            <a:ext cx="1521789" cy="1692593"/>
            <a:chOff x="8002655" y="8"/>
            <a:chExt cx="1141342" cy="1269445"/>
          </a:xfrm>
        </p:grpSpPr>
        <p:sp>
          <p:nvSpPr>
            <p:cNvPr id="65" name="Google Shape;65;p6"/>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6"/>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37175600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Small numbers" preserve="1">
  <p:cSld name="Small numbers">
    <p:spTree>
      <p:nvGrpSpPr>
        <p:cNvPr id="1" name="Shape 117"/>
        <p:cNvGrpSpPr/>
        <p:nvPr/>
      </p:nvGrpSpPr>
      <p:grpSpPr>
        <a:xfrm>
          <a:off x="0" y="0"/>
          <a:ext cx="0" cy="0"/>
          <a:chOff x="0" y="0"/>
          <a:chExt cx="0" cy="0"/>
        </a:xfrm>
      </p:grpSpPr>
      <p:grpSp>
        <p:nvGrpSpPr>
          <p:cNvPr id="118" name="Google Shape;118;p13"/>
          <p:cNvGrpSpPr/>
          <p:nvPr/>
        </p:nvGrpSpPr>
        <p:grpSpPr>
          <a:xfrm>
            <a:off x="10" y="3779034"/>
            <a:ext cx="2766825" cy="3079023"/>
            <a:chOff x="6" y="2834274"/>
            <a:chExt cx="2075119" cy="2309267"/>
          </a:xfrm>
        </p:grpSpPr>
        <p:sp>
          <p:nvSpPr>
            <p:cNvPr id="119" name="Google Shape;119;p13"/>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13"/>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13"/>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2" name="Google Shape;122;p13"/>
          <p:cNvGrpSpPr/>
          <p:nvPr/>
        </p:nvGrpSpPr>
        <p:grpSpPr>
          <a:xfrm>
            <a:off x="10670208" y="13"/>
            <a:ext cx="1521789" cy="1692593"/>
            <a:chOff x="8002655" y="8"/>
            <a:chExt cx="1141342" cy="1269445"/>
          </a:xfrm>
        </p:grpSpPr>
        <p:sp>
          <p:nvSpPr>
            <p:cNvPr id="123" name="Google Shape;123;p13"/>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13"/>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5" name="Google Shape;125;p13"/>
          <p:cNvSpPr txBox="1">
            <a:spLocks noGrp="1"/>
          </p:cNvSpPr>
          <p:nvPr>
            <p:ph type="title" hasCustomPrompt="1"/>
          </p:nvPr>
        </p:nvSpPr>
        <p:spPr>
          <a:xfrm>
            <a:off x="3036717" y="4017300"/>
            <a:ext cx="1407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26" name="Google Shape;126;p13"/>
          <p:cNvSpPr txBox="1">
            <a:spLocks noGrp="1"/>
          </p:cNvSpPr>
          <p:nvPr>
            <p:ph type="subTitle" idx="1"/>
          </p:nvPr>
        </p:nvSpPr>
        <p:spPr>
          <a:xfrm flipH="1">
            <a:off x="3036751" y="4667300"/>
            <a:ext cx="1912000" cy="742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27" name="Google Shape;127;p13"/>
          <p:cNvSpPr txBox="1">
            <a:spLocks noGrp="1"/>
          </p:cNvSpPr>
          <p:nvPr>
            <p:ph type="title" idx="2" hasCustomPrompt="1"/>
          </p:nvPr>
        </p:nvSpPr>
        <p:spPr>
          <a:xfrm>
            <a:off x="3036717" y="2109548"/>
            <a:ext cx="1407200" cy="60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28" name="Google Shape;128;p13"/>
          <p:cNvSpPr txBox="1">
            <a:spLocks noGrp="1"/>
          </p:cNvSpPr>
          <p:nvPr>
            <p:ph type="subTitle" idx="3"/>
          </p:nvPr>
        </p:nvSpPr>
        <p:spPr>
          <a:xfrm flipH="1">
            <a:off x="3036717" y="2709500"/>
            <a:ext cx="1959200" cy="650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29" name="Google Shape;129;p13"/>
          <p:cNvSpPr txBox="1">
            <a:spLocks noGrp="1"/>
          </p:cNvSpPr>
          <p:nvPr>
            <p:ph type="title" idx="4" hasCustomPrompt="1"/>
          </p:nvPr>
        </p:nvSpPr>
        <p:spPr>
          <a:xfrm>
            <a:off x="8121329" y="4017300"/>
            <a:ext cx="1407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30" name="Google Shape;130;p13"/>
          <p:cNvSpPr txBox="1">
            <a:spLocks noGrp="1"/>
          </p:cNvSpPr>
          <p:nvPr>
            <p:ph type="subTitle" idx="5"/>
          </p:nvPr>
        </p:nvSpPr>
        <p:spPr>
          <a:xfrm flipH="1">
            <a:off x="8121329" y="4667308"/>
            <a:ext cx="2025600" cy="102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31" name="Google Shape;131;p13"/>
          <p:cNvSpPr txBox="1">
            <a:spLocks noGrp="1"/>
          </p:cNvSpPr>
          <p:nvPr>
            <p:ph type="title" idx="6" hasCustomPrompt="1"/>
          </p:nvPr>
        </p:nvSpPr>
        <p:spPr>
          <a:xfrm>
            <a:off x="8121313" y="2018600"/>
            <a:ext cx="2321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32" name="Google Shape;132;p13"/>
          <p:cNvSpPr txBox="1">
            <a:spLocks noGrp="1"/>
          </p:cNvSpPr>
          <p:nvPr>
            <p:ph type="subTitle" idx="7"/>
          </p:nvPr>
        </p:nvSpPr>
        <p:spPr>
          <a:xfrm flipH="1">
            <a:off x="8121329" y="2671441"/>
            <a:ext cx="1694000" cy="102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33" name="Google Shape;133;p13"/>
          <p:cNvSpPr txBox="1">
            <a:spLocks noGrp="1"/>
          </p:cNvSpPr>
          <p:nvPr>
            <p:ph type="title" idx="8"/>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268890602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able of contents" preserve="1">
  <p:cSld name="Table of contents">
    <p:spTree>
      <p:nvGrpSpPr>
        <p:cNvPr id="1" name="Shape 134"/>
        <p:cNvGrpSpPr/>
        <p:nvPr/>
      </p:nvGrpSpPr>
      <p:grpSpPr>
        <a:xfrm>
          <a:off x="0" y="0"/>
          <a:ext cx="0" cy="0"/>
          <a:chOff x="0" y="0"/>
          <a:chExt cx="0" cy="0"/>
        </a:xfrm>
      </p:grpSpPr>
      <p:sp>
        <p:nvSpPr>
          <p:cNvPr id="135" name="Google Shape;135;p14"/>
          <p:cNvSpPr/>
          <p:nvPr/>
        </p:nvSpPr>
        <p:spPr>
          <a:xfrm rot="10800000">
            <a:off x="6610746" y="0"/>
            <a:ext cx="5654097" cy="6858107"/>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6" name="Google Shape;136;p14"/>
          <p:cNvSpPr txBox="1">
            <a:spLocks noGrp="1"/>
          </p:cNvSpPr>
          <p:nvPr>
            <p:ph type="subTitle" idx="1"/>
          </p:nvPr>
        </p:nvSpPr>
        <p:spPr>
          <a:xfrm flipH="1">
            <a:off x="2199400" y="1790201"/>
            <a:ext cx="4379200" cy="83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7" name="Google Shape;137;p14"/>
          <p:cNvSpPr txBox="1">
            <a:spLocks noGrp="1"/>
          </p:cNvSpPr>
          <p:nvPr>
            <p:ph type="subTitle" idx="2"/>
          </p:nvPr>
        </p:nvSpPr>
        <p:spPr>
          <a:xfrm flipH="1">
            <a:off x="2199400" y="4176643"/>
            <a:ext cx="4379200" cy="85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8" name="Google Shape;138;p14"/>
          <p:cNvSpPr txBox="1">
            <a:spLocks noGrp="1"/>
          </p:cNvSpPr>
          <p:nvPr>
            <p:ph type="title" hasCustomPrompt="1"/>
          </p:nvPr>
        </p:nvSpPr>
        <p:spPr>
          <a:xfrm>
            <a:off x="993997" y="1677577"/>
            <a:ext cx="933600" cy="770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2400"/>
              <a:buNone/>
              <a:defRPr sz="3200"/>
            </a:lvl1pPr>
            <a:lvl2pPr lvl="1"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9pPr>
          </a:lstStyle>
          <a:p>
            <a:r>
              <a:t>xx%</a:t>
            </a:r>
          </a:p>
        </p:txBody>
      </p:sp>
      <p:sp>
        <p:nvSpPr>
          <p:cNvPr id="139" name="Google Shape;139;p14"/>
          <p:cNvSpPr txBox="1">
            <a:spLocks noGrp="1"/>
          </p:cNvSpPr>
          <p:nvPr>
            <p:ph type="subTitle" idx="3"/>
          </p:nvPr>
        </p:nvSpPr>
        <p:spPr>
          <a:xfrm flipH="1">
            <a:off x="2199400" y="2984801"/>
            <a:ext cx="4379200" cy="85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0" name="Google Shape;140;p14"/>
          <p:cNvSpPr txBox="1">
            <a:spLocks noGrp="1"/>
          </p:cNvSpPr>
          <p:nvPr>
            <p:ph type="subTitle" idx="4"/>
          </p:nvPr>
        </p:nvSpPr>
        <p:spPr>
          <a:xfrm flipH="1">
            <a:off x="2199596" y="1266283"/>
            <a:ext cx="3608400" cy="758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667">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1" name="Google Shape;141;p14"/>
          <p:cNvSpPr txBox="1">
            <a:spLocks noGrp="1"/>
          </p:cNvSpPr>
          <p:nvPr>
            <p:ph type="subTitle" idx="5"/>
          </p:nvPr>
        </p:nvSpPr>
        <p:spPr>
          <a:xfrm flipH="1">
            <a:off x="2199600" y="3653244"/>
            <a:ext cx="3608400" cy="758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667">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2" name="Google Shape;142;p14"/>
          <p:cNvSpPr txBox="1">
            <a:spLocks noGrp="1"/>
          </p:cNvSpPr>
          <p:nvPr>
            <p:ph type="subTitle" idx="6"/>
          </p:nvPr>
        </p:nvSpPr>
        <p:spPr>
          <a:xfrm flipH="1">
            <a:off x="2199333" y="2459133"/>
            <a:ext cx="3608400" cy="758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667">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3" name="Google Shape;143;p14"/>
          <p:cNvSpPr txBox="1">
            <a:spLocks noGrp="1"/>
          </p:cNvSpPr>
          <p:nvPr>
            <p:ph type="title" idx="7" hasCustomPrompt="1"/>
          </p:nvPr>
        </p:nvSpPr>
        <p:spPr>
          <a:xfrm>
            <a:off x="1044600" y="2985200"/>
            <a:ext cx="832400" cy="3880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3200" b="0">
                <a:solidFill>
                  <a:schemeClr val="lt1"/>
                </a:solidFill>
              </a:defRPr>
            </a:lvl1pPr>
            <a:lvl2pPr lvl="1"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144" name="Google Shape;144;p14"/>
          <p:cNvSpPr txBox="1">
            <a:spLocks noGrp="1"/>
          </p:cNvSpPr>
          <p:nvPr>
            <p:ph type="title" idx="8" hasCustomPrompt="1"/>
          </p:nvPr>
        </p:nvSpPr>
        <p:spPr>
          <a:xfrm>
            <a:off x="1044600" y="4124667"/>
            <a:ext cx="832400" cy="4712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3200" b="0">
                <a:solidFill>
                  <a:schemeClr val="lt1"/>
                </a:solidFill>
              </a:defRPr>
            </a:lvl1pPr>
            <a:lvl2pPr lvl="1"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145" name="Google Shape;145;p14"/>
          <p:cNvSpPr txBox="1">
            <a:spLocks noGrp="1"/>
          </p:cNvSpPr>
          <p:nvPr>
            <p:ph type="subTitle" idx="9"/>
          </p:nvPr>
        </p:nvSpPr>
        <p:spPr>
          <a:xfrm flipH="1">
            <a:off x="2199400" y="5355817"/>
            <a:ext cx="4379200" cy="85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6" name="Google Shape;146;p14"/>
          <p:cNvSpPr txBox="1">
            <a:spLocks noGrp="1"/>
          </p:cNvSpPr>
          <p:nvPr>
            <p:ph type="subTitle" idx="13"/>
          </p:nvPr>
        </p:nvSpPr>
        <p:spPr>
          <a:xfrm flipH="1">
            <a:off x="2199600" y="5047015"/>
            <a:ext cx="3608400" cy="5440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667">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7" name="Google Shape;147;p14"/>
          <p:cNvSpPr txBox="1">
            <a:spLocks noGrp="1"/>
          </p:cNvSpPr>
          <p:nvPr>
            <p:ph type="title" idx="14" hasCustomPrompt="1"/>
          </p:nvPr>
        </p:nvSpPr>
        <p:spPr>
          <a:xfrm>
            <a:off x="1044600" y="5347333"/>
            <a:ext cx="832400" cy="3880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3200" b="0">
                <a:solidFill>
                  <a:schemeClr val="lt1"/>
                </a:solidFill>
              </a:defRPr>
            </a:lvl1pPr>
            <a:lvl2pPr lvl="1"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grpSp>
        <p:nvGrpSpPr>
          <p:cNvPr id="148" name="Google Shape;148;p14"/>
          <p:cNvGrpSpPr/>
          <p:nvPr/>
        </p:nvGrpSpPr>
        <p:grpSpPr>
          <a:xfrm>
            <a:off x="7137400" y="0"/>
            <a:ext cx="5876741" cy="6858107"/>
            <a:chOff x="5353050" y="0"/>
            <a:chExt cx="4407556" cy="5143580"/>
          </a:xfrm>
        </p:grpSpPr>
        <p:sp>
          <p:nvSpPr>
            <p:cNvPr id="149" name="Google Shape;149;p14"/>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14"/>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14"/>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14"/>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14"/>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4" name="Google Shape;154;p14"/>
          <p:cNvSpPr txBox="1">
            <a:spLocks noGrp="1"/>
          </p:cNvSpPr>
          <p:nvPr>
            <p:ph type="title" idx="15"/>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161028306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three columns" preserve="1">
  <p:cSld name="Title and three columns">
    <p:spTree>
      <p:nvGrpSpPr>
        <p:cNvPr id="1" name="Shape 155"/>
        <p:cNvGrpSpPr/>
        <p:nvPr/>
      </p:nvGrpSpPr>
      <p:grpSpPr>
        <a:xfrm>
          <a:off x="0" y="0"/>
          <a:ext cx="0" cy="0"/>
          <a:chOff x="0" y="0"/>
          <a:chExt cx="0" cy="0"/>
        </a:xfrm>
      </p:grpSpPr>
      <p:sp>
        <p:nvSpPr>
          <p:cNvPr id="156" name="Google Shape;156;p15"/>
          <p:cNvSpPr txBox="1">
            <a:spLocks noGrp="1"/>
          </p:cNvSpPr>
          <p:nvPr>
            <p:ph type="ctrTitle"/>
          </p:nvPr>
        </p:nvSpPr>
        <p:spPr>
          <a:xfrm flipH="1">
            <a:off x="5055600"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667"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57" name="Google Shape;157;p15"/>
          <p:cNvSpPr txBox="1">
            <a:spLocks noGrp="1"/>
          </p:cNvSpPr>
          <p:nvPr>
            <p:ph type="subTitle" idx="1"/>
          </p:nvPr>
        </p:nvSpPr>
        <p:spPr>
          <a:xfrm flipH="1">
            <a:off x="4757200" y="441896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58" name="Google Shape;158;p15"/>
          <p:cNvSpPr txBox="1">
            <a:spLocks noGrp="1"/>
          </p:cNvSpPr>
          <p:nvPr>
            <p:ph type="ctrTitle" idx="2"/>
          </p:nvPr>
        </p:nvSpPr>
        <p:spPr>
          <a:xfrm flipH="1">
            <a:off x="8652415"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667"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59" name="Google Shape;159;p15"/>
          <p:cNvSpPr txBox="1">
            <a:spLocks noGrp="1"/>
          </p:cNvSpPr>
          <p:nvPr>
            <p:ph type="subTitle" idx="3"/>
          </p:nvPr>
        </p:nvSpPr>
        <p:spPr>
          <a:xfrm flipH="1">
            <a:off x="8403415" y="4418957"/>
            <a:ext cx="25788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60" name="Google Shape;160;p15"/>
          <p:cNvSpPr txBox="1">
            <a:spLocks noGrp="1"/>
          </p:cNvSpPr>
          <p:nvPr>
            <p:ph type="ctrTitle" idx="4"/>
          </p:nvPr>
        </p:nvSpPr>
        <p:spPr>
          <a:xfrm flipH="1">
            <a:off x="1461600" y="2063033"/>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667"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61" name="Google Shape;161;p15"/>
          <p:cNvSpPr txBox="1">
            <a:spLocks noGrp="1"/>
          </p:cNvSpPr>
          <p:nvPr>
            <p:ph type="subTitle" idx="5"/>
          </p:nvPr>
        </p:nvSpPr>
        <p:spPr>
          <a:xfrm flipH="1">
            <a:off x="1163200" y="441895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grpSp>
        <p:nvGrpSpPr>
          <p:cNvPr id="162" name="Google Shape;162;p15"/>
          <p:cNvGrpSpPr/>
          <p:nvPr/>
        </p:nvGrpSpPr>
        <p:grpSpPr>
          <a:xfrm>
            <a:off x="10670208" y="13"/>
            <a:ext cx="1521789" cy="1692593"/>
            <a:chOff x="8002655" y="8"/>
            <a:chExt cx="1141342" cy="1269445"/>
          </a:xfrm>
        </p:grpSpPr>
        <p:sp>
          <p:nvSpPr>
            <p:cNvPr id="163" name="Google Shape;163;p15"/>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15"/>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5" name="Google Shape;165;p15"/>
          <p:cNvGrpSpPr/>
          <p:nvPr/>
        </p:nvGrpSpPr>
        <p:grpSpPr>
          <a:xfrm>
            <a:off x="-28" y="3881236"/>
            <a:ext cx="2939995" cy="2976761"/>
            <a:chOff x="-21" y="2910925"/>
            <a:chExt cx="2204996" cy="2232571"/>
          </a:xfrm>
        </p:grpSpPr>
        <p:sp>
          <p:nvSpPr>
            <p:cNvPr id="166" name="Google Shape;166;p15"/>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15"/>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15"/>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9" name="Google Shape;169;p15"/>
          <p:cNvSpPr txBox="1">
            <a:spLocks noGrp="1"/>
          </p:cNvSpPr>
          <p:nvPr>
            <p:ph type="title" idx="6"/>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184146572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and four columns " preserve="1">
  <p:cSld name="Title and four columns ">
    <p:spTree>
      <p:nvGrpSpPr>
        <p:cNvPr id="1" name="Shape 170"/>
        <p:cNvGrpSpPr/>
        <p:nvPr/>
      </p:nvGrpSpPr>
      <p:grpSpPr>
        <a:xfrm>
          <a:off x="0" y="0"/>
          <a:ext cx="0" cy="0"/>
          <a:chOff x="0" y="0"/>
          <a:chExt cx="0" cy="0"/>
        </a:xfrm>
      </p:grpSpPr>
      <p:sp>
        <p:nvSpPr>
          <p:cNvPr id="171" name="Google Shape;171;p16"/>
          <p:cNvSpPr txBox="1">
            <a:spLocks noGrp="1"/>
          </p:cNvSpPr>
          <p:nvPr>
            <p:ph type="ctrTitle"/>
          </p:nvPr>
        </p:nvSpPr>
        <p:spPr>
          <a:xfrm flipH="1">
            <a:off x="7046004" y="2643487"/>
            <a:ext cx="3042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72" name="Google Shape;172;p16"/>
          <p:cNvSpPr txBox="1">
            <a:spLocks noGrp="1"/>
          </p:cNvSpPr>
          <p:nvPr>
            <p:ph type="subTitle" idx="1"/>
          </p:nvPr>
        </p:nvSpPr>
        <p:spPr>
          <a:xfrm flipH="1">
            <a:off x="7452404" y="1677184"/>
            <a:ext cx="2972800" cy="116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73" name="Google Shape;173;p16"/>
          <p:cNvSpPr txBox="1">
            <a:spLocks noGrp="1"/>
          </p:cNvSpPr>
          <p:nvPr>
            <p:ph type="ctrTitle" idx="2"/>
          </p:nvPr>
        </p:nvSpPr>
        <p:spPr>
          <a:xfrm flipH="1">
            <a:off x="7046171" y="5092904"/>
            <a:ext cx="30980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74" name="Google Shape;174;p16"/>
          <p:cNvSpPr txBox="1">
            <a:spLocks noGrp="1"/>
          </p:cNvSpPr>
          <p:nvPr>
            <p:ph type="subTitle" idx="3"/>
          </p:nvPr>
        </p:nvSpPr>
        <p:spPr>
          <a:xfrm flipH="1">
            <a:off x="7452404" y="4126567"/>
            <a:ext cx="3042800" cy="116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75" name="Google Shape;175;p16"/>
          <p:cNvSpPr txBox="1">
            <a:spLocks noGrp="1"/>
          </p:cNvSpPr>
          <p:nvPr>
            <p:ph type="ctrTitle" idx="4"/>
          </p:nvPr>
        </p:nvSpPr>
        <p:spPr>
          <a:xfrm flipH="1">
            <a:off x="2397825" y="2643487"/>
            <a:ext cx="3042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76" name="Google Shape;176;p16"/>
          <p:cNvSpPr txBox="1">
            <a:spLocks noGrp="1"/>
          </p:cNvSpPr>
          <p:nvPr>
            <p:ph type="subTitle" idx="5"/>
          </p:nvPr>
        </p:nvSpPr>
        <p:spPr>
          <a:xfrm flipH="1">
            <a:off x="2702625" y="1677184"/>
            <a:ext cx="3042800" cy="116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77" name="Google Shape;177;p16"/>
          <p:cNvSpPr txBox="1">
            <a:spLocks noGrp="1"/>
          </p:cNvSpPr>
          <p:nvPr>
            <p:ph type="ctrTitle" idx="6"/>
          </p:nvPr>
        </p:nvSpPr>
        <p:spPr>
          <a:xfrm flipH="1">
            <a:off x="2397832" y="5092904"/>
            <a:ext cx="3042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78" name="Google Shape;178;p16"/>
          <p:cNvSpPr txBox="1">
            <a:spLocks noGrp="1"/>
          </p:cNvSpPr>
          <p:nvPr>
            <p:ph type="subTitle" idx="7"/>
          </p:nvPr>
        </p:nvSpPr>
        <p:spPr>
          <a:xfrm flipH="1">
            <a:off x="2702625" y="4126567"/>
            <a:ext cx="3042800" cy="116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79" name="Google Shape;179;p16"/>
          <p:cNvSpPr txBox="1">
            <a:spLocks noGrp="1"/>
          </p:cNvSpPr>
          <p:nvPr>
            <p:ph type="title" idx="8"/>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180" name="Google Shape;180;p16"/>
          <p:cNvGrpSpPr/>
          <p:nvPr/>
        </p:nvGrpSpPr>
        <p:grpSpPr>
          <a:xfrm>
            <a:off x="10" y="3779034"/>
            <a:ext cx="2766825" cy="3079023"/>
            <a:chOff x="6" y="2834274"/>
            <a:chExt cx="2075119" cy="2309267"/>
          </a:xfrm>
        </p:grpSpPr>
        <p:sp>
          <p:nvSpPr>
            <p:cNvPr id="181" name="Google Shape;181;p16"/>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16"/>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16"/>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4" name="Google Shape;184;p16"/>
          <p:cNvGrpSpPr/>
          <p:nvPr/>
        </p:nvGrpSpPr>
        <p:grpSpPr>
          <a:xfrm>
            <a:off x="10670208" y="13"/>
            <a:ext cx="1521789" cy="1692593"/>
            <a:chOff x="8002655" y="8"/>
            <a:chExt cx="1141342" cy="1269445"/>
          </a:xfrm>
        </p:grpSpPr>
        <p:sp>
          <p:nvSpPr>
            <p:cNvPr id="185" name="Google Shape;185;p16"/>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16"/>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63528086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three columns 2" preserve="1">
  <p:cSld name="Title and three columns 2">
    <p:spTree>
      <p:nvGrpSpPr>
        <p:cNvPr id="1" name="Shape 187"/>
        <p:cNvGrpSpPr/>
        <p:nvPr/>
      </p:nvGrpSpPr>
      <p:grpSpPr>
        <a:xfrm>
          <a:off x="0" y="0"/>
          <a:ext cx="0" cy="0"/>
          <a:chOff x="0" y="0"/>
          <a:chExt cx="0" cy="0"/>
        </a:xfrm>
      </p:grpSpPr>
      <p:sp>
        <p:nvSpPr>
          <p:cNvPr id="188" name="Google Shape;188;p17"/>
          <p:cNvSpPr txBox="1">
            <a:spLocks noGrp="1"/>
          </p:cNvSpPr>
          <p:nvPr>
            <p:ph type="ctrTitle"/>
          </p:nvPr>
        </p:nvSpPr>
        <p:spPr>
          <a:xfrm>
            <a:off x="2472068" y="1564403"/>
            <a:ext cx="2536800" cy="770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2400" b="0">
                <a:latin typeface="Poppins Medium"/>
                <a:ea typeface="Poppins Medium"/>
                <a:cs typeface="Poppins Medium"/>
                <a:sym typeface="Poppins Medium"/>
              </a:defRPr>
            </a:lvl1pPr>
            <a:lvl2pPr lvl="1"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9pPr>
          </a:lstStyle>
          <a:p>
            <a:endParaRPr/>
          </a:p>
        </p:txBody>
      </p:sp>
      <p:sp>
        <p:nvSpPr>
          <p:cNvPr id="189" name="Google Shape;189;p17"/>
          <p:cNvSpPr txBox="1">
            <a:spLocks noGrp="1"/>
          </p:cNvSpPr>
          <p:nvPr>
            <p:ph type="subTitle" idx="1"/>
          </p:nvPr>
        </p:nvSpPr>
        <p:spPr>
          <a:xfrm>
            <a:off x="5054933" y="1794767"/>
            <a:ext cx="2319600" cy="116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SzPts val="1200"/>
              <a:buNone/>
              <a:defRPr sz="1600"/>
            </a:lvl2pPr>
            <a:lvl3pPr lvl="2" rtl="0">
              <a:lnSpc>
                <a:spcPct val="100000"/>
              </a:lnSpc>
              <a:spcBef>
                <a:spcPts val="0"/>
              </a:spcBef>
              <a:spcAft>
                <a:spcPts val="0"/>
              </a:spcAft>
              <a:buSzPts val="1200"/>
              <a:buNone/>
              <a:defRPr sz="1600"/>
            </a:lvl3pPr>
            <a:lvl4pPr lvl="3" rtl="0">
              <a:lnSpc>
                <a:spcPct val="100000"/>
              </a:lnSpc>
              <a:spcBef>
                <a:spcPts val="0"/>
              </a:spcBef>
              <a:spcAft>
                <a:spcPts val="0"/>
              </a:spcAft>
              <a:buSzPts val="1200"/>
              <a:buNone/>
              <a:defRPr sz="1600"/>
            </a:lvl4pPr>
            <a:lvl5pPr lvl="4" rtl="0">
              <a:lnSpc>
                <a:spcPct val="100000"/>
              </a:lnSpc>
              <a:spcBef>
                <a:spcPts val="0"/>
              </a:spcBef>
              <a:spcAft>
                <a:spcPts val="0"/>
              </a:spcAft>
              <a:buSzPts val="1200"/>
              <a:buNone/>
              <a:defRPr sz="1600"/>
            </a:lvl5pPr>
            <a:lvl6pPr lvl="5" rtl="0">
              <a:lnSpc>
                <a:spcPct val="100000"/>
              </a:lnSpc>
              <a:spcBef>
                <a:spcPts val="0"/>
              </a:spcBef>
              <a:spcAft>
                <a:spcPts val="0"/>
              </a:spcAft>
              <a:buSzPts val="1200"/>
              <a:buNone/>
              <a:defRPr sz="1600"/>
            </a:lvl6pPr>
            <a:lvl7pPr lvl="6" rtl="0">
              <a:lnSpc>
                <a:spcPct val="100000"/>
              </a:lnSpc>
              <a:spcBef>
                <a:spcPts val="0"/>
              </a:spcBef>
              <a:spcAft>
                <a:spcPts val="0"/>
              </a:spcAft>
              <a:buSzPts val="1200"/>
              <a:buNone/>
              <a:defRPr sz="1600"/>
            </a:lvl7pPr>
            <a:lvl8pPr lvl="7" rtl="0">
              <a:lnSpc>
                <a:spcPct val="100000"/>
              </a:lnSpc>
              <a:spcBef>
                <a:spcPts val="0"/>
              </a:spcBef>
              <a:spcAft>
                <a:spcPts val="0"/>
              </a:spcAft>
              <a:buSzPts val="1200"/>
              <a:buNone/>
              <a:defRPr sz="1600"/>
            </a:lvl8pPr>
            <a:lvl9pPr lvl="8" rtl="0">
              <a:lnSpc>
                <a:spcPct val="100000"/>
              </a:lnSpc>
              <a:spcBef>
                <a:spcPts val="0"/>
              </a:spcBef>
              <a:spcAft>
                <a:spcPts val="0"/>
              </a:spcAft>
              <a:buSzPts val="1200"/>
              <a:buNone/>
              <a:defRPr sz="1600"/>
            </a:lvl9pPr>
          </a:lstStyle>
          <a:p>
            <a:endParaRPr/>
          </a:p>
        </p:txBody>
      </p:sp>
      <p:sp>
        <p:nvSpPr>
          <p:cNvPr id="190" name="Google Shape;190;p17"/>
          <p:cNvSpPr txBox="1">
            <a:spLocks noGrp="1"/>
          </p:cNvSpPr>
          <p:nvPr>
            <p:ph type="ctrTitle" idx="2"/>
          </p:nvPr>
        </p:nvSpPr>
        <p:spPr>
          <a:xfrm>
            <a:off x="2472068" y="3060121"/>
            <a:ext cx="2536800" cy="770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2400" b="0">
                <a:latin typeface="Poppins Medium"/>
                <a:ea typeface="Poppins Medium"/>
                <a:cs typeface="Poppins Medium"/>
                <a:sym typeface="Poppins Medium"/>
              </a:defRPr>
            </a:lvl1pPr>
            <a:lvl2pPr lvl="1"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9pPr>
          </a:lstStyle>
          <a:p>
            <a:endParaRPr/>
          </a:p>
        </p:txBody>
      </p:sp>
      <p:sp>
        <p:nvSpPr>
          <p:cNvPr id="191" name="Google Shape;191;p17"/>
          <p:cNvSpPr txBox="1">
            <a:spLocks noGrp="1"/>
          </p:cNvSpPr>
          <p:nvPr>
            <p:ph type="subTitle" idx="3"/>
          </p:nvPr>
        </p:nvSpPr>
        <p:spPr>
          <a:xfrm>
            <a:off x="5054933" y="3281600"/>
            <a:ext cx="2319600" cy="116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SzPts val="1200"/>
              <a:buNone/>
              <a:defRPr sz="1600"/>
            </a:lvl2pPr>
            <a:lvl3pPr lvl="2" rtl="0">
              <a:lnSpc>
                <a:spcPct val="100000"/>
              </a:lnSpc>
              <a:spcBef>
                <a:spcPts val="0"/>
              </a:spcBef>
              <a:spcAft>
                <a:spcPts val="0"/>
              </a:spcAft>
              <a:buSzPts val="1200"/>
              <a:buNone/>
              <a:defRPr sz="1600"/>
            </a:lvl3pPr>
            <a:lvl4pPr lvl="3" rtl="0">
              <a:lnSpc>
                <a:spcPct val="100000"/>
              </a:lnSpc>
              <a:spcBef>
                <a:spcPts val="0"/>
              </a:spcBef>
              <a:spcAft>
                <a:spcPts val="0"/>
              </a:spcAft>
              <a:buSzPts val="1200"/>
              <a:buNone/>
              <a:defRPr sz="1600"/>
            </a:lvl4pPr>
            <a:lvl5pPr lvl="4" rtl="0">
              <a:lnSpc>
                <a:spcPct val="100000"/>
              </a:lnSpc>
              <a:spcBef>
                <a:spcPts val="0"/>
              </a:spcBef>
              <a:spcAft>
                <a:spcPts val="0"/>
              </a:spcAft>
              <a:buSzPts val="1200"/>
              <a:buNone/>
              <a:defRPr sz="1600"/>
            </a:lvl5pPr>
            <a:lvl6pPr lvl="5" rtl="0">
              <a:lnSpc>
                <a:spcPct val="100000"/>
              </a:lnSpc>
              <a:spcBef>
                <a:spcPts val="0"/>
              </a:spcBef>
              <a:spcAft>
                <a:spcPts val="0"/>
              </a:spcAft>
              <a:buSzPts val="1200"/>
              <a:buNone/>
              <a:defRPr sz="1600"/>
            </a:lvl6pPr>
            <a:lvl7pPr lvl="6" rtl="0">
              <a:lnSpc>
                <a:spcPct val="100000"/>
              </a:lnSpc>
              <a:spcBef>
                <a:spcPts val="0"/>
              </a:spcBef>
              <a:spcAft>
                <a:spcPts val="0"/>
              </a:spcAft>
              <a:buSzPts val="1200"/>
              <a:buNone/>
              <a:defRPr sz="1600"/>
            </a:lvl7pPr>
            <a:lvl8pPr lvl="7" rtl="0">
              <a:lnSpc>
                <a:spcPct val="100000"/>
              </a:lnSpc>
              <a:spcBef>
                <a:spcPts val="0"/>
              </a:spcBef>
              <a:spcAft>
                <a:spcPts val="0"/>
              </a:spcAft>
              <a:buSzPts val="1200"/>
              <a:buNone/>
              <a:defRPr sz="1600"/>
            </a:lvl8pPr>
            <a:lvl9pPr lvl="8" rtl="0">
              <a:lnSpc>
                <a:spcPct val="100000"/>
              </a:lnSpc>
              <a:spcBef>
                <a:spcPts val="0"/>
              </a:spcBef>
              <a:spcAft>
                <a:spcPts val="0"/>
              </a:spcAft>
              <a:buSzPts val="1200"/>
              <a:buNone/>
              <a:defRPr sz="1600"/>
            </a:lvl9pPr>
          </a:lstStyle>
          <a:p>
            <a:endParaRPr/>
          </a:p>
        </p:txBody>
      </p:sp>
      <p:sp>
        <p:nvSpPr>
          <p:cNvPr id="192" name="Google Shape;192;p17"/>
          <p:cNvSpPr txBox="1">
            <a:spLocks noGrp="1"/>
          </p:cNvSpPr>
          <p:nvPr>
            <p:ph type="ctrTitle" idx="4"/>
          </p:nvPr>
        </p:nvSpPr>
        <p:spPr>
          <a:xfrm>
            <a:off x="2472068" y="4671025"/>
            <a:ext cx="2536800" cy="770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2400" b="0">
                <a:latin typeface="Poppins Medium"/>
                <a:ea typeface="Poppins Medium"/>
                <a:cs typeface="Poppins Medium"/>
                <a:sym typeface="Poppins Medium"/>
              </a:defRPr>
            </a:lvl1pPr>
            <a:lvl2pPr lvl="1"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9pPr>
          </a:lstStyle>
          <a:p>
            <a:endParaRPr/>
          </a:p>
        </p:txBody>
      </p:sp>
      <p:sp>
        <p:nvSpPr>
          <p:cNvPr id="193" name="Google Shape;193;p17"/>
          <p:cNvSpPr txBox="1">
            <a:spLocks noGrp="1"/>
          </p:cNvSpPr>
          <p:nvPr>
            <p:ph type="subTitle" idx="5"/>
          </p:nvPr>
        </p:nvSpPr>
        <p:spPr>
          <a:xfrm>
            <a:off x="5054933" y="4900800"/>
            <a:ext cx="2319600" cy="116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SzPts val="1200"/>
              <a:buNone/>
              <a:defRPr sz="1600"/>
            </a:lvl2pPr>
            <a:lvl3pPr lvl="2" rtl="0">
              <a:lnSpc>
                <a:spcPct val="100000"/>
              </a:lnSpc>
              <a:spcBef>
                <a:spcPts val="0"/>
              </a:spcBef>
              <a:spcAft>
                <a:spcPts val="0"/>
              </a:spcAft>
              <a:buSzPts val="1200"/>
              <a:buNone/>
              <a:defRPr sz="1600"/>
            </a:lvl3pPr>
            <a:lvl4pPr lvl="3" rtl="0">
              <a:lnSpc>
                <a:spcPct val="100000"/>
              </a:lnSpc>
              <a:spcBef>
                <a:spcPts val="0"/>
              </a:spcBef>
              <a:spcAft>
                <a:spcPts val="0"/>
              </a:spcAft>
              <a:buSzPts val="1200"/>
              <a:buNone/>
              <a:defRPr sz="1600"/>
            </a:lvl4pPr>
            <a:lvl5pPr lvl="4" rtl="0">
              <a:lnSpc>
                <a:spcPct val="100000"/>
              </a:lnSpc>
              <a:spcBef>
                <a:spcPts val="0"/>
              </a:spcBef>
              <a:spcAft>
                <a:spcPts val="0"/>
              </a:spcAft>
              <a:buSzPts val="1200"/>
              <a:buNone/>
              <a:defRPr sz="1600"/>
            </a:lvl5pPr>
            <a:lvl6pPr lvl="5" rtl="0">
              <a:lnSpc>
                <a:spcPct val="100000"/>
              </a:lnSpc>
              <a:spcBef>
                <a:spcPts val="0"/>
              </a:spcBef>
              <a:spcAft>
                <a:spcPts val="0"/>
              </a:spcAft>
              <a:buSzPts val="1200"/>
              <a:buNone/>
              <a:defRPr sz="1600"/>
            </a:lvl6pPr>
            <a:lvl7pPr lvl="6" rtl="0">
              <a:lnSpc>
                <a:spcPct val="100000"/>
              </a:lnSpc>
              <a:spcBef>
                <a:spcPts val="0"/>
              </a:spcBef>
              <a:spcAft>
                <a:spcPts val="0"/>
              </a:spcAft>
              <a:buSzPts val="1200"/>
              <a:buNone/>
              <a:defRPr sz="1600"/>
            </a:lvl7pPr>
            <a:lvl8pPr lvl="7" rtl="0">
              <a:lnSpc>
                <a:spcPct val="100000"/>
              </a:lnSpc>
              <a:spcBef>
                <a:spcPts val="0"/>
              </a:spcBef>
              <a:spcAft>
                <a:spcPts val="0"/>
              </a:spcAft>
              <a:buSzPts val="1200"/>
              <a:buNone/>
              <a:defRPr sz="1600"/>
            </a:lvl8pPr>
            <a:lvl9pPr lvl="8" rtl="0">
              <a:lnSpc>
                <a:spcPct val="100000"/>
              </a:lnSpc>
              <a:spcBef>
                <a:spcPts val="0"/>
              </a:spcBef>
              <a:spcAft>
                <a:spcPts val="0"/>
              </a:spcAft>
              <a:buSzPts val="1200"/>
              <a:buNone/>
              <a:defRPr sz="1600"/>
            </a:lvl9pPr>
          </a:lstStyle>
          <a:p>
            <a:endParaRPr/>
          </a:p>
        </p:txBody>
      </p:sp>
      <p:sp>
        <p:nvSpPr>
          <p:cNvPr id="194" name="Google Shape;194;p17"/>
          <p:cNvSpPr txBox="1">
            <a:spLocks noGrp="1"/>
          </p:cNvSpPr>
          <p:nvPr>
            <p:ph type="title" idx="6"/>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
        <p:nvSpPr>
          <p:cNvPr id="195" name="Google Shape;195;p17"/>
          <p:cNvSpPr/>
          <p:nvPr/>
        </p:nvSpPr>
        <p:spPr>
          <a:xfrm rot="10800000">
            <a:off x="6610746" y="0"/>
            <a:ext cx="5654097" cy="6858107"/>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96" name="Google Shape;196;p17"/>
          <p:cNvGrpSpPr/>
          <p:nvPr/>
        </p:nvGrpSpPr>
        <p:grpSpPr>
          <a:xfrm>
            <a:off x="7137400" y="0"/>
            <a:ext cx="5876741" cy="6858107"/>
            <a:chOff x="5353050" y="0"/>
            <a:chExt cx="4407556" cy="5143580"/>
          </a:xfrm>
        </p:grpSpPr>
        <p:sp>
          <p:nvSpPr>
            <p:cNvPr id="197" name="Google Shape;197;p17"/>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17"/>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17"/>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17"/>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17"/>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23067783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three columns 3" preserve="1">
  <p:cSld name="Title and three columns 3">
    <p:spTree>
      <p:nvGrpSpPr>
        <p:cNvPr id="1" name="Shape 202"/>
        <p:cNvGrpSpPr/>
        <p:nvPr/>
      </p:nvGrpSpPr>
      <p:grpSpPr>
        <a:xfrm>
          <a:off x="0" y="0"/>
          <a:ext cx="0" cy="0"/>
          <a:chOff x="0" y="0"/>
          <a:chExt cx="0" cy="0"/>
        </a:xfrm>
      </p:grpSpPr>
      <p:sp>
        <p:nvSpPr>
          <p:cNvPr id="203" name="Google Shape;203;p18"/>
          <p:cNvSpPr txBox="1">
            <a:spLocks noGrp="1"/>
          </p:cNvSpPr>
          <p:nvPr>
            <p:ph type="ctrTitle"/>
          </p:nvPr>
        </p:nvSpPr>
        <p:spPr>
          <a:xfrm flipH="1">
            <a:off x="5055600"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933"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204" name="Google Shape;204;p18"/>
          <p:cNvSpPr txBox="1">
            <a:spLocks noGrp="1"/>
          </p:cNvSpPr>
          <p:nvPr>
            <p:ph type="subTitle" idx="1"/>
          </p:nvPr>
        </p:nvSpPr>
        <p:spPr>
          <a:xfrm flipH="1">
            <a:off x="4757200" y="441896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05" name="Google Shape;205;p18"/>
          <p:cNvSpPr txBox="1">
            <a:spLocks noGrp="1"/>
          </p:cNvSpPr>
          <p:nvPr>
            <p:ph type="ctrTitle" idx="2"/>
          </p:nvPr>
        </p:nvSpPr>
        <p:spPr>
          <a:xfrm flipH="1">
            <a:off x="8652415"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933"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206" name="Google Shape;206;p18"/>
          <p:cNvSpPr txBox="1">
            <a:spLocks noGrp="1"/>
          </p:cNvSpPr>
          <p:nvPr>
            <p:ph type="subTitle" idx="3"/>
          </p:nvPr>
        </p:nvSpPr>
        <p:spPr>
          <a:xfrm flipH="1">
            <a:off x="8403415" y="4418957"/>
            <a:ext cx="25788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07" name="Google Shape;207;p18"/>
          <p:cNvSpPr txBox="1">
            <a:spLocks noGrp="1"/>
          </p:cNvSpPr>
          <p:nvPr>
            <p:ph type="ctrTitle" idx="4"/>
          </p:nvPr>
        </p:nvSpPr>
        <p:spPr>
          <a:xfrm flipH="1">
            <a:off x="927400" y="1987833"/>
            <a:ext cx="3149200" cy="845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933"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208" name="Google Shape;208;p18"/>
          <p:cNvSpPr txBox="1">
            <a:spLocks noGrp="1"/>
          </p:cNvSpPr>
          <p:nvPr>
            <p:ph type="subTitle" idx="5"/>
          </p:nvPr>
        </p:nvSpPr>
        <p:spPr>
          <a:xfrm flipH="1">
            <a:off x="1163200" y="441895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grpSp>
        <p:nvGrpSpPr>
          <p:cNvPr id="209" name="Google Shape;209;p18"/>
          <p:cNvGrpSpPr/>
          <p:nvPr/>
        </p:nvGrpSpPr>
        <p:grpSpPr>
          <a:xfrm>
            <a:off x="10670208" y="13"/>
            <a:ext cx="1521789" cy="1692593"/>
            <a:chOff x="8002655" y="8"/>
            <a:chExt cx="1141342" cy="1269445"/>
          </a:xfrm>
        </p:grpSpPr>
        <p:sp>
          <p:nvSpPr>
            <p:cNvPr id="210" name="Google Shape;210;p18"/>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18"/>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2" name="Google Shape;212;p18"/>
          <p:cNvGrpSpPr/>
          <p:nvPr/>
        </p:nvGrpSpPr>
        <p:grpSpPr>
          <a:xfrm>
            <a:off x="-28" y="3881236"/>
            <a:ext cx="2939995" cy="2976761"/>
            <a:chOff x="-21" y="2910925"/>
            <a:chExt cx="2204996" cy="2232571"/>
          </a:xfrm>
        </p:grpSpPr>
        <p:sp>
          <p:nvSpPr>
            <p:cNvPr id="213" name="Google Shape;213;p18"/>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18"/>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18"/>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6" name="Google Shape;216;p18"/>
          <p:cNvSpPr txBox="1">
            <a:spLocks noGrp="1"/>
          </p:cNvSpPr>
          <p:nvPr>
            <p:ph type="title" idx="6"/>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34215924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and six columns" preserve="1">
  <p:cSld name="Title and six columns">
    <p:spTree>
      <p:nvGrpSpPr>
        <p:cNvPr id="1" name="Shape 217"/>
        <p:cNvGrpSpPr/>
        <p:nvPr/>
      </p:nvGrpSpPr>
      <p:grpSpPr>
        <a:xfrm>
          <a:off x="0" y="0"/>
          <a:ext cx="0" cy="0"/>
          <a:chOff x="0" y="0"/>
          <a:chExt cx="0" cy="0"/>
        </a:xfrm>
      </p:grpSpPr>
      <p:sp>
        <p:nvSpPr>
          <p:cNvPr id="218" name="Google Shape;218;p19"/>
          <p:cNvSpPr txBox="1">
            <a:spLocks noGrp="1"/>
          </p:cNvSpPr>
          <p:nvPr>
            <p:ph type="ctrTitle"/>
          </p:nvPr>
        </p:nvSpPr>
        <p:spPr>
          <a:xfrm flipH="1">
            <a:off x="1965300" y="3248500"/>
            <a:ext cx="31444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19" name="Google Shape;219;p19"/>
          <p:cNvSpPr txBox="1">
            <a:spLocks noGrp="1"/>
          </p:cNvSpPr>
          <p:nvPr>
            <p:ph type="subTitle" idx="1"/>
          </p:nvPr>
        </p:nvSpPr>
        <p:spPr>
          <a:xfrm flipH="1">
            <a:off x="1917955" y="3721279"/>
            <a:ext cx="3635200" cy="84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0" name="Google Shape;220;p19"/>
          <p:cNvSpPr txBox="1">
            <a:spLocks noGrp="1"/>
          </p:cNvSpPr>
          <p:nvPr>
            <p:ph type="ctrTitle" idx="2"/>
          </p:nvPr>
        </p:nvSpPr>
        <p:spPr>
          <a:xfrm flipH="1">
            <a:off x="7569233" y="3248497"/>
            <a:ext cx="25304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1" name="Google Shape;221;p19"/>
          <p:cNvSpPr txBox="1">
            <a:spLocks noGrp="1"/>
          </p:cNvSpPr>
          <p:nvPr>
            <p:ph type="subTitle" idx="3"/>
          </p:nvPr>
        </p:nvSpPr>
        <p:spPr>
          <a:xfrm flipH="1">
            <a:off x="7540852" y="3721279"/>
            <a:ext cx="3246000" cy="84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2" name="Google Shape;222;p19"/>
          <p:cNvSpPr txBox="1">
            <a:spLocks noGrp="1"/>
          </p:cNvSpPr>
          <p:nvPr>
            <p:ph type="ctrTitle" idx="4"/>
          </p:nvPr>
        </p:nvSpPr>
        <p:spPr>
          <a:xfrm flipH="1">
            <a:off x="1965267" y="1867633"/>
            <a:ext cx="25304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3" name="Google Shape;223;p19"/>
          <p:cNvSpPr txBox="1">
            <a:spLocks noGrp="1"/>
          </p:cNvSpPr>
          <p:nvPr>
            <p:ph type="subTitle" idx="5"/>
          </p:nvPr>
        </p:nvSpPr>
        <p:spPr>
          <a:xfrm flipH="1">
            <a:off x="1917955" y="2336300"/>
            <a:ext cx="3635200" cy="84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4" name="Google Shape;224;p19"/>
          <p:cNvSpPr txBox="1">
            <a:spLocks noGrp="1"/>
          </p:cNvSpPr>
          <p:nvPr>
            <p:ph type="ctrTitle" idx="6"/>
          </p:nvPr>
        </p:nvSpPr>
        <p:spPr>
          <a:xfrm flipH="1">
            <a:off x="1965267" y="4709167"/>
            <a:ext cx="20808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5" name="Google Shape;225;p19"/>
          <p:cNvSpPr txBox="1">
            <a:spLocks noGrp="1"/>
          </p:cNvSpPr>
          <p:nvPr>
            <p:ph type="subTitle" idx="7"/>
          </p:nvPr>
        </p:nvSpPr>
        <p:spPr>
          <a:xfrm flipH="1">
            <a:off x="1918000" y="5180333"/>
            <a:ext cx="3754000" cy="99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6" name="Google Shape;226;p19"/>
          <p:cNvSpPr txBox="1">
            <a:spLocks noGrp="1"/>
          </p:cNvSpPr>
          <p:nvPr>
            <p:ph type="ctrTitle" idx="8"/>
          </p:nvPr>
        </p:nvSpPr>
        <p:spPr>
          <a:xfrm flipH="1">
            <a:off x="7522000" y="4709167"/>
            <a:ext cx="39132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7" name="Google Shape;227;p19"/>
          <p:cNvSpPr txBox="1">
            <a:spLocks noGrp="1"/>
          </p:cNvSpPr>
          <p:nvPr>
            <p:ph type="subTitle" idx="9"/>
          </p:nvPr>
        </p:nvSpPr>
        <p:spPr>
          <a:xfrm flipH="1">
            <a:off x="7521933" y="5180333"/>
            <a:ext cx="3514400" cy="67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8" name="Google Shape;228;p19"/>
          <p:cNvSpPr txBox="1">
            <a:spLocks noGrp="1"/>
          </p:cNvSpPr>
          <p:nvPr>
            <p:ph type="ctrTitle" idx="13"/>
          </p:nvPr>
        </p:nvSpPr>
        <p:spPr>
          <a:xfrm flipH="1">
            <a:off x="7569233" y="1867633"/>
            <a:ext cx="24320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9" name="Google Shape;229;p19"/>
          <p:cNvSpPr txBox="1">
            <a:spLocks noGrp="1"/>
          </p:cNvSpPr>
          <p:nvPr>
            <p:ph type="subTitle" idx="14"/>
          </p:nvPr>
        </p:nvSpPr>
        <p:spPr>
          <a:xfrm flipH="1">
            <a:off x="7521933" y="2336300"/>
            <a:ext cx="3514400" cy="77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30" name="Google Shape;230;p19"/>
          <p:cNvSpPr txBox="1">
            <a:spLocks noGrp="1"/>
          </p:cNvSpPr>
          <p:nvPr>
            <p:ph type="title" idx="15"/>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31" name="Google Shape;231;p19"/>
          <p:cNvGrpSpPr/>
          <p:nvPr/>
        </p:nvGrpSpPr>
        <p:grpSpPr>
          <a:xfrm>
            <a:off x="10670208" y="13"/>
            <a:ext cx="1521789" cy="1692593"/>
            <a:chOff x="8002655" y="8"/>
            <a:chExt cx="1141342" cy="1269445"/>
          </a:xfrm>
        </p:grpSpPr>
        <p:sp>
          <p:nvSpPr>
            <p:cNvPr id="232" name="Google Shape;232;p19"/>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19"/>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4" name="Google Shape;234;p19"/>
          <p:cNvGrpSpPr/>
          <p:nvPr/>
        </p:nvGrpSpPr>
        <p:grpSpPr>
          <a:xfrm>
            <a:off x="-28" y="3881236"/>
            <a:ext cx="2939995" cy="2976761"/>
            <a:chOff x="-21" y="2910925"/>
            <a:chExt cx="2204996" cy="2232571"/>
          </a:xfrm>
        </p:grpSpPr>
        <p:sp>
          <p:nvSpPr>
            <p:cNvPr id="235" name="Google Shape;235;p19"/>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19"/>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19"/>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46442072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and list" preserve="1">
  <p:cSld name="Title and list">
    <p:spTree>
      <p:nvGrpSpPr>
        <p:cNvPr id="1" name="Shape 238"/>
        <p:cNvGrpSpPr/>
        <p:nvPr/>
      </p:nvGrpSpPr>
      <p:grpSpPr>
        <a:xfrm>
          <a:off x="0" y="0"/>
          <a:ext cx="0" cy="0"/>
          <a:chOff x="0" y="0"/>
          <a:chExt cx="0" cy="0"/>
        </a:xfrm>
      </p:grpSpPr>
      <p:sp>
        <p:nvSpPr>
          <p:cNvPr id="239" name="Google Shape;239;p20"/>
          <p:cNvSpPr txBox="1">
            <a:spLocks noGrp="1"/>
          </p:cNvSpPr>
          <p:nvPr>
            <p:ph type="body" idx="1"/>
          </p:nvPr>
        </p:nvSpPr>
        <p:spPr>
          <a:xfrm>
            <a:off x="693833" y="1847400"/>
            <a:ext cx="4526000" cy="3163200"/>
          </a:xfrm>
          <a:prstGeom prst="rect">
            <a:avLst/>
          </a:prstGeom>
        </p:spPr>
        <p:txBody>
          <a:bodyPr spcFirstLastPara="1" wrap="square" lIns="91425" tIns="91425" rIns="91425" bIns="91425" anchor="t" anchorCtr="0">
            <a:noAutofit/>
          </a:bodyPr>
          <a:lstStyle>
            <a:lvl1pPr marL="609570" lvl="0" indent="-440245" rtl="0">
              <a:lnSpc>
                <a:spcPct val="100000"/>
              </a:lnSpc>
              <a:spcBef>
                <a:spcPts val="0"/>
              </a:spcBef>
              <a:spcAft>
                <a:spcPts val="0"/>
              </a:spcAft>
              <a:buClr>
                <a:schemeClr val="accent2"/>
              </a:buClr>
              <a:buSzPts val="1600"/>
              <a:buFont typeface="Raleway Thin"/>
              <a:buChar char="●"/>
              <a:defRPr sz="2400"/>
            </a:lvl1pPr>
            <a:lvl2pPr marL="1219140" lvl="1" indent="-440245" rtl="0">
              <a:spcBef>
                <a:spcPts val="2133"/>
              </a:spcBef>
              <a:spcAft>
                <a:spcPts val="0"/>
              </a:spcAft>
              <a:buSzPts val="1600"/>
              <a:buFont typeface="Nunito Light"/>
              <a:buChar char="○"/>
              <a:defRPr/>
            </a:lvl2pPr>
            <a:lvl3pPr marL="1828709" lvl="2" indent="-431779" rtl="0">
              <a:spcBef>
                <a:spcPts val="2133"/>
              </a:spcBef>
              <a:spcAft>
                <a:spcPts val="0"/>
              </a:spcAft>
              <a:buSzPts val="1500"/>
              <a:buFont typeface="Nunito Light"/>
              <a:buChar char="■"/>
              <a:defRPr/>
            </a:lvl3pPr>
            <a:lvl4pPr marL="2438278" lvl="3" indent="-431779" rtl="0">
              <a:spcBef>
                <a:spcPts val="2133"/>
              </a:spcBef>
              <a:spcAft>
                <a:spcPts val="0"/>
              </a:spcAft>
              <a:buSzPts val="1500"/>
              <a:buFont typeface="Nunito Light"/>
              <a:buChar char="●"/>
              <a:defRPr/>
            </a:lvl4pPr>
            <a:lvl5pPr marL="3047848" lvl="4" indent="-423312" rtl="0">
              <a:spcBef>
                <a:spcPts val="2133"/>
              </a:spcBef>
              <a:spcAft>
                <a:spcPts val="0"/>
              </a:spcAft>
              <a:buSzPts val="1400"/>
              <a:buFont typeface="Nunito Light"/>
              <a:buChar char="○"/>
              <a:defRPr/>
            </a:lvl5pPr>
            <a:lvl6pPr marL="3657418" lvl="5" indent="-423312" rtl="0">
              <a:spcBef>
                <a:spcPts val="2133"/>
              </a:spcBef>
              <a:spcAft>
                <a:spcPts val="0"/>
              </a:spcAft>
              <a:buSzPts val="1400"/>
              <a:buFont typeface="Nunito Light"/>
              <a:buChar char="■"/>
              <a:defRPr/>
            </a:lvl6pPr>
            <a:lvl7pPr marL="4266987" lvl="6" indent="-414846" rtl="0">
              <a:spcBef>
                <a:spcPts val="2133"/>
              </a:spcBef>
              <a:spcAft>
                <a:spcPts val="0"/>
              </a:spcAft>
              <a:buSzPts val="1300"/>
              <a:buFont typeface="Nunito Light"/>
              <a:buChar char="●"/>
              <a:defRPr/>
            </a:lvl7pPr>
            <a:lvl8pPr marL="4876557" lvl="7" indent="-414846" rtl="0">
              <a:spcBef>
                <a:spcPts val="2133"/>
              </a:spcBef>
              <a:spcAft>
                <a:spcPts val="0"/>
              </a:spcAft>
              <a:buSzPts val="1300"/>
              <a:buFont typeface="Nunito Light"/>
              <a:buChar char="○"/>
              <a:defRPr/>
            </a:lvl8pPr>
            <a:lvl9pPr marL="5486126" lvl="8" indent="-423312" rtl="0">
              <a:spcBef>
                <a:spcPts val="2133"/>
              </a:spcBef>
              <a:spcAft>
                <a:spcPts val="2133"/>
              </a:spcAft>
              <a:buSzPts val="1400"/>
              <a:buFont typeface="Nunito Light"/>
              <a:buChar char="■"/>
              <a:defRPr/>
            </a:lvl9pPr>
          </a:lstStyle>
          <a:p>
            <a:endParaRPr/>
          </a:p>
        </p:txBody>
      </p:sp>
      <p:sp>
        <p:nvSpPr>
          <p:cNvPr id="240" name="Google Shape;240;p20"/>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41" name="Google Shape;241;p20"/>
          <p:cNvGrpSpPr/>
          <p:nvPr/>
        </p:nvGrpSpPr>
        <p:grpSpPr>
          <a:xfrm>
            <a:off x="10" y="3779034"/>
            <a:ext cx="2766825" cy="3079023"/>
            <a:chOff x="6" y="2834274"/>
            <a:chExt cx="2075119" cy="2309267"/>
          </a:xfrm>
        </p:grpSpPr>
        <p:sp>
          <p:nvSpPr>
            <p:cNvPr id="242" name="Google Shape;242;p20"/>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 name="Google Shape;243;p20"/>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20"/>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02889971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echnology design" preserve="1">
  <p:cSld name="Technology design">
    <p:spTree>
      <p:nvGrpSpPr>
        <p:cNvPr id="1" name="Shape 245"/>
        <p:cNvGrpSpPr/>
        <p:nvPr/>
      </p:nvGrpSpPr>
      <p:grpSpPr>
        <a:xfrm>
          <a:off x="0" y="0"/>
          <a:ext cx="0" cy="0"/>
          <a:chOff x="0" y="0"/>
          <a:chExt cx="0" cy="0"/>
        </a:xfrm>
      </p:grpSpPr>
      <p:sp>
        <p:nvSpPr>
          <p:cNvPr id="246" name="Google Shape;246;p21"/>
          <p:cNvSpPr txBox="1">
            <a:spLocks noGrp="1"/>
          </p:cNvSpPr>
          <p:nvPr>
            <p:ph type="subTitle" idx="1"/>
          </p:nvPr>
        </p:nvSpPr>
        <p:spPr>
          <a:xfrm flipH="1">
            <a:off x="6899167" y="3486917"/>
            <a:ext cx="2562400" cy="1167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47" name="Google Shape;247;p21"/>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48" name="Google Shape;248;p21"/>
          <p:cNvGrpSpPr/>
          <p:nvPr/>
        </p:nvGrpSpPr>
        <p:grpSpPr>
          <a:xfrm>
            <a:off x="5" y="4738024"/>
            <a:ext cx="1904959" cy="2119907"/>
            <a:chOff x="6" y="2834274"/>
            <a:chExt cx="2075119" cy="2309267"/>
          </a:xfrm>
        </p:grpSpPr>
        <p:sp>
          <p:nvSpPr>
            <p:cNvPr id="249" name="Google Shape;249;p21"/>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50;p21"/>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 name="Google Shape;251;p21"/>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2" name="Google Shape;252;p21"/>
          <p:cNvGrpSpPr/>
          <p:nvPr/>
        </p:nvGrpSpPr>
        <p:grpSpPr>
          <a:xfrm>
            <a:off x="8031955" y="-22"/>
            <a:ext cx="4160116" cy="4627044"/>
            <a:chOff x="8002655" y="8"/>
            <a:chExt cx="1141342" cy="1269445"/>
          </a:xfrm>
        </p:grpSpPr>
        <p:sp>
          <p:nvSpPr>
            <p:cNvPr id="253" name="Google Shape;253;p21"/>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 name="Google Shape;254;p21"/>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17238576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Resources" preserve="1">
  <p:cSld name="Resources">
    <p:spTree>
      <p:nvGrpSpPr>
        <p:cNvPr id="1" name="Shape 255"/>
        <p:cNvGrpSpPr/>
        <p:nvPr/>
      </p:nvGrpSpPr>
      <p:grpSpPr>
        <a:xfrm>
          <a:off x="0" y="0"/>
          <a:ext cx="0" cy="0"/>
          <a:chOff x="0" y="0"/>
          <a:chExt cx="0" cy="0"/>
        </a:xfrm>
      </p:grpSpPr>
      <p:sp>
        <p:nvSpPr>
          <p:cNvPr id="256" name="Google Shape;256;p22"/>
          <p:cNvSpPr txBox="1">
            <a:spLocks noGrp="1"/>
          </p:cNvSpPr>
          <p:nvPr>
            <p:ph type="body" idx="1"/>
          </p:nvPr>
        </p:nvSpPr>
        <p:spPr>
          <a:xfrm>
            <a:off x="1657565" y="1809100"/>
            <a:ext cx="4651600" cy="4555200"/>
          </a:xfrm>
          <a:prstGeom prst="rect">
            <a:avLst/>
          </a:prstGeom>
        </p:spPr>
        <p:txBody>
          <a:bodyPr spcFirstLastPara="1" wrap="square" lIns="0" tIns="91425" rIns="91425" bIns="91425" anchor="b" anchorCtr="0">
            <a:noAutofit/>
          </a:bodyPr>
          <a:lstStyle>
            <a:lvl1pPr marL="609570" lvl="0" indent="-397913" rtl="0">
              <a:lnSpc>
                <a:spcPct val="100000"/>
              </a:lnSpc>
              <a:spcBef>
                <a:spcPts val="0"/>
              </a:spcBef>
              <a:spcAft>
                <a:spcPts val="0"/>
              </a:spcAft>
              <a:buClr>
                <a:schemeClr val="accent2"/>
              </a:buClr>
              <a:buSzPts val="1100"/>
              <a:buFont typeface="Raleway Thin"/>
              <a:buChar char="■"/>
              <a:defRPr sz="1333"/>
            </a:lvl1pPr>
            <a:lvl2pPr marL="1219140" lvl="1" indent="-406381" rtl="0">
              <a:spcBef>
                <a:spcPts val="2133"/>
              </a:spcBef>
              <a:spcAft>
                <a:spcPts val="0"/>
              </a:spcAft>
              <a:buClr>
                <a:srgbClr val="434343"/>
              </a:buClr>
              <a:buSzPts val="1200"/>
              <a:buFont typeface="Roboto Condensed Light"/>
              <a:buChar char="○"/>
              <a:defRPr/>
            </a:lvl2pPr>
            <a:lvl3pPr marL="1828709" lvl="2" indent="-423312" rtl="0">
              <a:spcBef>
                <a:spcPts val="2133"/>
              </a:spcBef>
              <a:spcAft>
                <a:spcPts val="0"/>
              </a:spcAft>
              <a:buClr>
                <a:srgbClr val="434343"/>
              </a:buClr>
              <a:buSzPts val="1400"/>
              <a:buFont typeface="Roboto Condensed Light"/>
              <a:buChar char="■"/>
              <a:defRPr/>
            </a:lvl3pPr>
            <a:lvl4pPr marL="2438278" lvl="3" indent="-423312" rtl="0">
              <a:spcBef>
                <a:spcPts val="2133"/>
              </a:spcBef>
              <a:spcAft>
                <a:spcPts val="0"/>
              </a:spcAft>
              <a:buClr>
                <a:srgbClr val="434343"/>
              </a:buClr>
              <a:buSzPts val="1400"/>
              <a:buFont typeface="Roboto Condensed Light"/>
              <a:buChar char="●"/>
              <a:defRPr/>
            </a:lvl4pPr>
            <a:lvl5pPr marL="3047848" lvl="4" indent="-423312" rtl="0">
              <a:spcBef>
                <a:spcPts val="2133"/>
              </a:spcBef>
              <a:spcAft>
                <a:spcPts val="0"/>
              </a:spcAft>
              <a:buClr>
                <a:srgbClr val="434343"/>
              </a:buClr>
              <a:buSzPts val="1400"/>
              <a:buFont typeface="Roboto Condensed Light"/>
              <a:buChar char="○"/>
              <a:defRPr/>
            </a:lvl5pPr>
            <a:lvl6pPr marL="3657418" lvl="5" indent="-423312" rtl="0">
              <a:spcBef>
                <a:spcPts val="2133"/>
              </a:spcBef>
              <a:spcAft>
                <a:spcPts val="0"/>
              </a:spcAft>
              <a:buClr>
                <a:srgbClr val="434343"/>
              </a:buClr>
              <a:buSzPts val="1400"/>
              <a:buFont typeface="Roboto Condensed Light"/>
              <a:buChar char="■"/>
              <a:defRPr/>
            </a:lvl6pPr>
            <a:lvl7pPr marL="4266987" lvl="6" indent="-423312" rtl="0">
              <a:spcBef>
                <a:spcPts val="2133"/>
              </a:spcBef>
              <a:spcAft>
                <a:spcPts val="0"/>
              </a:spcAft>
              <a:buClr>
                <a:srgbClr val="434343"/>
              </a:buClr>
              <a:buSzPts val="1400"/>
              <a:buFont typeface="Roboto Condensed Light"/>
              <a:buChar char="●"/>
              <a:defRPr/>
            </a:lvl7pPr>
            <a:lvl8pPr marL="4876557" lvl="7" indent="-423312" rtl="0">
              <a:spcBef>
                <a:spcPts val="2133"/>
              </a:spcBef>
              <a:spcAft>
                <a:spcPts val="0"/>
              </a:spcAft>
              <a:buClr>
                <a:srgbClr val="434343"/>
              </a:buClr>
              <a:buSzPts val="1400"/>
              <a:buFont typeface="Roboto Condensed Light"/>
              <a:buChar char="○"/>
              <a:defRPr/>
            </a:lvl8pPr>
            <a:lvl9pPr marL="5486126" lvl="8" indent="-423312" rtl="0">
              <a:spcBef>
                <a:spcPts val="2133"/>
              </a:spcBef>
              <a:spcAft>
                <a:spcPts val="2133"/>
              </a:spcAft>
              <a:buClr>
                <a:srgbClr val="434343"/>
              </a:buClr>
              <a:buSzPts val="1400"/>
              <a:buFont typeface="Roboto Condensed Light"/>
              <a:buChar char="■"/>
              <a:defRPr/>
            </a:lvl9pPr>
          </a:lstStyle>
          <a:p>
            <a:endParaRPr/>
          </a:p>
        </p:txBody>
      </p:sp>
      <p:sp>
        <p:nvSpPr>
          <p:cNvPr id="257" name="Google Shape;257;p22"/>
          <p:cNvSpPr txBox="1">
            <a:spLocks noGrp="1"/>
          </p:cNvSpPr>
          <p:nvPr>
            <p:ph type="body" idx="2"/>
          </p:nvPr>
        </p:nvSpPr>
        <p:spPr>
          <a:xfrm>
            <a:off x="6580399" y="1809100"/>
            <a:ext cx="4651600" cy="4555200"/>
          </a:xfrm>
          <a:prstGeom prst="rect">
            <a:avLst/>
          </a:prstGeom>
        </p:spPr>
        <p:txBody>
          <a:bodyPr spcFirstLastPara="1" wrap="square" lIns="91425" tIns="91425" rIns="91425" bIns="91425" anchor="b" anchorCtr="0">
            <a:noAutofit/>
          </a:bodyPr>
          <a:lstStyle>
            <a:lvl1pPr marL="609570" lvl="0" indent="-397913" rtl="0">
              <a:lnSpc>
                <a:spcPct val="100000"/>
              </a:lnSpc>
              <a:spcBef>
                <a:spcPts val="0"/>
              </a:spcBef>
              <a:spcAft>
                <a:spcPts val="0"/>
              </a:spcAft>
              <a:buClr>
                <a:schemeClr val="accent2"/>
              </a:buClr>
              <a:buSzPts val="1100"/>
              <a:buFont typeface="Raleway Thin"/>
              <a:buChar char="■"/>
              <a:defRPr sz="1333"/>
            </a:lvl1pPr>
            <a:lvl2pPr marL="1219140" lvl="1" indent="-406381" rtl="0">
              <a:spcBef>
                <a:spcPts val="2133"/>
              </a:spcBef>
              <a:spcAft>
                <a:spcPts val="0"/>
              </a:spcAft>
              <a:buClr>
                <a:srgbClr val="434343"/>
              </a:buClr>
              <a:buSzPts val="1200"/>
              <a:buFont typeface="Roboto Condensed Light"/>
              <a:buChar char="○"/>
              <a:defRPr/>
            </a:lvl2pPr>
            <a:lvl3pPr marL="1828709" lvl="2" indent="-423312" rtl="0">
              <a:spcBef>
                <a:spcPts val="2133"/>
              </a:spcBef>
              <a:spcAft>
                <a:spcPts val="0"/>
              </a:spcAft>
              <a:buClr>
                <a:srgbClr val="434343"/>
              </a:buClr>
              <a:buSzPts val="1400"/>
              <a:buFont typeface="Roboto Condensed Light"/>
              <a:buChar char="■"/>
              <a:defRPr/>
            </a:lvl3pPr>
            <a:lvl4pPr marL="2438278" lvl="3" indent="-423312" rtl="0">
              <a:spcBef>
                <a:spcPts val="2133"/>
              </a:spcBef>
              <a:spcAft>
                <a:spcPts val="0"/>
              </a:spcAft>
              <a:buClr>
                <a:srgbClr val="434343"/>
              </a:buClr>
              <a:buSzPts val="1400"/>
              <a:buFont typeface="Roboto Condensed Light"/>
              <a:buChar char="●"/>
              <a:defRPr/>
            </a:lvl4pPr>
            <a:lvl5pPr marL="3047848" lvl="4" indent="-423312" rtl="0">
              <a:spcBef>
                <a:spcPts val="2133"/>
              </a:spcBef>
              <a:spcAft>
                <a:spcPts val="0"/>
              </a:spcAft>
              <a:buClr>
                <a:srgbClr val="434343"/>
              </a:buClr>
              <a:buSzPts val="1400"/>
              <a:buFont typeface="Roboto Condensed Light"/>
              <a:buChar char="○"/>
              <a:defRPr/>
            </a:lvl5pPr>
            <a:lvl6pPr marL="3657418" lvl="5" indent="-423312" rtl="0">
              <a:spcBef>
                <a:spcPts val="2133"/>
              </a:spcBef>
              <a:spcAft>
                <a:spcPts val="0"/>
              </a:spcAft>
              <a:buClr>
                <a:srgbClr val="434343"/>
              </a:buClr>
              <a:buSzPts val="1400"/>
              <a:buFont typeface="Roboto Condensed Light"/>
              <a:buChar char="■"/>
              <a:defRPr/>
            </a:lvl6pPr>
            <a:lvl7pPr marL="4266987" lvl="6" indent="-423312" rtl="0">
              <a:spcBef>
                <a:spcPts val="2133"/>
              </a:spcBef>
              <a:spcAft>
                <a:spcPts val="0"/>
              </a:spcAft>
              <a:buClr>
                <a:srgbClr val="434343"/>
              </a:buClr>
              <a:buSzPts val="1400"/>
              <a:buFont typeface="Roboto Condensed Light"/>
              <a:buChar char="●"/>
              <a:defRPr/>
            </a:lvl7pPr>
            <a:lvl8pPr marL="4876557" lvl="7" indent="-423312" rtl="0">
              <a:spcBef>
                <a:spcPts val="2133"/>
              </a:spcBef>
              <a:spcAft>
                <a:spcPts val="0"/>
              </a:spcAft>
              <a:buClr>
                <a:srgbClr val="434343"/>
              </a:buClr>
              <a:buSzPts val="1400"/>
              <a:buFont typeface="Roboto Condensed Light"/>
              <a:buChar char="○"/>
              <a:defRPr/>
            </a:lvl8pPr>
            <a:lvl9pPr marL="5486126" lvl="8" indent="-423312" rtl="0">
              <a:spcBef>
                <a:spcPts val="2133"/>
              </a:spcBef>
              <a:spcAft>
                <a:spcPts val="2133"/>
              </a:spcAft>
              <a:buClr>
                <a:srgbClr val="434343"/>
              </a:buClr>
              <a:buSzPts val="1400"/>
              <a:buFont typeface="Roboto Condensed Light"/>
              <a:buChar char="■"/>
              <a:defRPr/>
            </a:lvl9pPr>
          </a:lstStyle>
          <a:p>
            <a:endParaRPr/>
          </a:p>
        </p:txBody>
      </p:sp>
      <p:sp>
        <p:nvSpPr>
          <p:cNvPr id="258" name="Google Shape;258;p22"/>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59" name="Google Shape;259;p22"/>
          <p:cNvGrpSpPr/>
          <p:nvPr/>
        </p:nvGrpSpPr>
        <p:grpSpPr>
          <a:xfrm>
            <a:off x="10" y="3779034"/>
            <a:ext cx="2766825" cy="3079023"/>
            <a:chOff x="6" y="2834274"/>
            <a:chExt cx="2075119" cy="2309267"/>
          </a:xfrm>
        </p:grpSpPr>
        <p:sp>
          <p:nvSpPr>
            <p:cNvPr id="260" name="Google Shape;260;p22"/>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 name="Google Shape;261;p22"/>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 name="Google Shape;262;p22"/>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3" name="Google Shape;263;p22"/>
          <p:cNvGrpSpPr/>
          <p:nvPr/>
        </p:nvGrpSpPr>
        <p:grpSpPr>
          <a:xfrm>
            <a:off x="10670208" y="13"/>
            <a:ext cx="1521789" cy="1692593"/>
            <a:chOff x="8002655" y="8"/>
            <a:chExt cx="1141342" cy="1269445"/>
          </a:xfrm>
        </p:grpSpPr>
        <p:sp>
          <p:nvSpPr>
            <p:cNvPr id="264" name="Google Shape;264;p22"/>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 name="Google Shape;265;p22"/>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3414288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67"/>
        <p:cNvGrpSpPr/>
        <p:nvPr/>
      </p:nvGrpSpPr>
      <p:grpSpPr>
        <a:xfrm>
          <a:off x="0" y="0"/>
          <a:ext cx="0" cy="0"/>
          <a:chOff x="0" y="0"/>
          <a:chExt cx="0" cy="0"/>
        </a:xfrm>
      </p:grpSpPr>
      <p:grpSp>
        <p:nvGrpSpPr>
          <p:cNvPr id="68" name="Google Shape;68;p7"/>
          <p:cNvGrpSpPr/>
          <p:nvPr/>
        </p:nvGrpSpPr>
        <p:grpSpPr>
          <a:xfrm>
            <a:off x="9405521" y="-17"/>
            <a:ext cx="2786500" cy="3101017"/>
            <a:chOff x="7054140" y="-13"/>
            <a:chExt cx="2089875" cy="2325763"/>
          </a:xfrm>
        </p:grpSpPr>
        <p:sp>
          <p:nvSpPr>
            <p:cNvPr id="69" name="Google Shape;69;p7"/>
            <p:cNvSpPr/>
            <p:nvPr/>
          </p:nvSpPr>
          <p:spPr>
            <a:xfrm rot="10800000" flipH="1">
              <a:off x="7054140" y="1027"/>
              <a:ext cx="2089855" cy="2324723"/>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7"/>
            <p:cNvSpPr/>
            <p:nvPr/>
          </p:nvSpPr>
          <p:spPr>
            <a:xfrm rot="10800000" flipH="1">
              <a:off x="7105902" y="-13"/>
              <a:ext cx="2038095" cy="226712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7"/>
            <p:cNvSpPr/>
            <p:nvPr/>
          </p:nvSpPr>
          <p:spPr>
            <a:xfrm rot="10800000" flipH="1">
              <a:off x="7655173" y="-13"/>
              <a:ext cx="1488842" cy="168214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2" name="Google Shape;72;p7"/>
          <p:cNvSpPr txBox="1">
            <a:spLocks noGrp="1"/>
          </p:cNvSpPr>
          <p:nvPr>
            <p:ph type="subTitle" idx="1"/>
          </p:nvPr>
        </p:nvSpPr>
        <p:spPr>
          <a:xfrm flipH="1">
            <a:off x="6909000" y="2685633"/>
            <a:ext cx="4297600" cy="25076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Clr>
                <a:schemeClr val="accent1"/>
              </a:buClr>
              <a:buSzPts val="1200"/>
              <a:buChar char="●"/>
              <a:defRPr sz="2400"/>
            </a:lvl1pPr>
            <a:lvl2pPr lvl="1" algn="ctr" rtl="0">
              <a:lnSpc>
                <a:spcPct val="100000"/>
              </a:lnSpc>
              <a:spcBef>
                <a:spcPts val="0"/>
              </a:spcBef>
              <a:spcAft>
                <a:spcPts val="0"/>
              </a:spcAft>
              <a:buSzPts val="1200"/>
              <a:buChar char="○"/>
              <a:defRPr sz="1600"/>
            </a:lvl2pPr>
            <a:lvl3pPr lvl="2" algn="ctr" rtl="0">
              <a:lnSpc>
                <a:spcPct val="100000"/>
              </a:lnSpc>
              <a:spcBef>
                <a:spcPts val="0"/>
              </a:spcBef>
              <a:spcAft>
                <a:spcPts val="0"/>
              </a:spcAft>
              <a:buSzPts val="1200"/>
              <a:buChar char="■"/>
              <a:defRPr sz="1600"/>
            </a:lvl3pPr>
            <a:lvl4pPr lvl="3" algn="ctr" rtl="0">
              <a:lnSpc>
                <a:spcPct val="100000"/>
              </a:lnSpc>
              <a:spcBef>
                <a:spcPts val="0"/>
              </a:spcBef>
              <a:spcAft>
                <a:spcPts val="0"/>
              </a:spcAft>
              <a:buSzPts val="1200"/>
              <a:buChar char="●"/>
              <a:defRPr sz="1600"/>
            </a:lvl4pPr>
            <a:lvl5pPr lvl="4" algn="ctr" rtl="0">
              <a:lnSpc>
                <a:spcPct val="100000"/>
              </a:lnSpc>
              <a:spcBef>
                <a:spcPts val="0"/>
              </a:spcBef>
              <a:spcAft>
                <a:spcPts val="0"/>
              </a:spcAft>
              <a:buSzPts val="1200"/>
              <a:buChar char="○"/>
              <a:defRPr sz="1600"/>
            </a:lvl5pPr>
            <a:lvl6pPr lvl="5" algn="ctr" rtl="0">
              <a:lnSpc>
                <a:spcPct val="100000"/>
              </a:lnSpc>
              <a:spcBef>
                <a:spcPts val="0"/>
              </a:spcBef>
              <a:spcAft>
                <a:spcPts val="0"/>
              </a:spcAft>
              <a:buSzPts val="1200"/>
              <a:buChar char="■"/>
              <a:defRPr sz="1600"/>
            </a:lvl6pPr>
            <a:lvl7pPr lvl="6" algn="ctr" rtl="0">
              <a:lnSpc>
                <a:spcPct val="100000"/>
              </a:lnSpc>
              <a:spcBef>
                <a:spcPts val="0"/>
              </a:spcBef>
              <a:spcAft>
                <a:spcPts val="0"/>
              </a:spcAft>
              <a:buSzPts val="1200"/>
              <a:buChar char="●"/>
              <a:defRPr sz="1600"/>
            </a:lvl7pPr>
            <a:lvl8pPr lvl="7" algn="ctr" rtl="0">
              <a:lnSpc>
                <a:spcPct val="100000"/>
              </a:lnSpc>
              <a:spcBef>
                <a:spcPts val="0"/>
              </a:spcBef>
              <a:spcAft>
                <a:spcPts val="0"/>
              </a:spcAft>
              <a:buSzPts val="1200"/>
              <a:buChar char="○"/>
              <a:defRPr sz="1600"/>
            </a:lvl8pPr>
            <a:lvl9pPr lvl="8" algn="ctr" rtl="0">
              <a:lnSpc>
                <a:spcPct val="100000"/>
              </a:lnSpc>
              <a:spcBef>
                <a:spcPts val="0"/>
              </a:spcBef>
              <a:spcAft>
                <a:spcPts val="0"/>
              </a:spcAft>
              <a:buSzPts val="1200"/>
              <a:buChar char="■"/>
              <a:defRPr sz="1600"/>
            </a:lvl9pPr>
          </a:lstStyle>
          <a:p>
            <a:endParaRPr/>
          </a:p>
        </p:txBody>
      </p:sp>
      <p:sp>
        <p:nvSpPr>
          <p:cNvPr id="73" name="Google Shape;73;p7"/>
          <p:cNvSpPr txBox="1">
            <a:spLocks noGrp="1"/>
          </p:cNvSpPr>
          <p:nvPr>
            <p:ph type="title"/>
          </p:nvPr>
        </p:nvSpPr>
        <p:spPr>
          <a:xfrm>
            <a:off x="5926997" y="5262947"/>
            <a:ext cx="5279600" cy="845600"/>
          </a:xfrm>
          <a:prstGeom prst="rect">
            <a:avLst/>
          </a:prstGeom>
        </p:spPr>
        <p:txBody>
          <a:bodyPr spcFirstLastPara="1" wrap="square" lIns="91425" tIns="91425" rIns="91425" bIns="91425" anchor="t" anchorCtr="0">
            <a:noAutofit/>
          </a:bodyPr>
          <a:lstStyle>
            <a:lvl1pPr lvl="0" algn="r" rtl="0">
              <a:spcBef>
                <a:spcPts val="0"/>
              </a:spcBef>
              <a:spcAft>
                <a:spcPts val="0"/>
              </a:spcAft>
              <a:buNone/>
              <a:defRPr sz="4000" b="0"/>
            </a:lvl1pPr>
            <a:lvl2pPr lvl="1" algn="r" rtl="0">
              <a:spcBef>
                <a:spcPts val="0"/>
              </a:spcBef>
              <a:spcAft>
                <a:spcPts val="0"/>
              </a:spcAft>
              <a:buNone/>
              <a:defRPr sz="4000" b="0"/>
            </a:lvl2pPr>
            <a:lvl3pPr lvl="2" algn="r" rtl="0">
              <a:spcBef>
                <a:spcPts val="0"/>
              </a:spcBef>
              <a:spcAft>
                <a:spcPts val="0"/>
              </a:spcAft>
              <a:buNone/>
              <a:defRPr sz="4000" b="0"/>
            </a:lvl3pPr>
            <a:lvl4pPr lvl="3" algn="r" rtl="0">
              <a:spcBef>
                <a:spcPts val="0"/>
              </a:spcBef>
              <a:spcAft>
                <a:spcPts val="0"/>
              </a:spcAft>
              <a:buNone/>
              <a:defRPr sz="4000" b="0"/>
            </a:lvl4pPr>
            <a:lvl5pPr lvl="4" algn="r" rtl="0">
              <a:spcBef>
                <a:spcPts val="0"/>
              </a:spcBef>
              <a:spcAft>
                <a:spcPts val="0"/>
              </a:spcAft>
              <a:buNone/>
              <a:defRPr sz="4000" b="0"/>
            </a:lvl5pPr>
            <a:lvl6pPr lvl="5" algn="r" rtl="0">
              <a:spcBef>
                <a:spcPts val="0"/>
              </a:spcBef>
              <a:spcAft>
                <a:spcPts val="0"/>
              </a:spcAft>
              <a:buNone/>
              <a:defRPr sz="4000" b="0"/>
            </a:lvl6pPr>
            <a:lvl7pPr lvl="6" algn="r" rtl="0">
              <a:spcBef>
                <a:spcPts val="0"/>
              </a:spcBef>
              <a:spcAft>
                <a:spcPts val="0"/>
              </a:spcAft>
              <a:buNone/>
              <a:defRPr sz="4000" b="0"/>
            </a:lvl7pPr>
            <a:lvl8pPr lvl="7" algn="r" rtl="0">
              <a:spcBef>
                <a:spcPts val="0"/>
              </a:spcBef>
              <a:spcAft>
                <a:spcPts val="0"/>
              </a:spcAft>
              <a:buNone/>
              <a:defRPr sz="4000" b="0"/>
            </a:lvl8pPr>
            <a:lvl9pPr lvl="8" algn="r" rtl="0">
              <a:spcBef>
                <a:spcPts val="0"/>
              </a:spcBef>
              <a:spcAft>
                <a:spcPts val="0"/>
              </a:spcAft>
              <a:buNone/>
              <a:defRPr sz="4000" b="0"/>
            </a:lvl9pPr>
          </a:lstStyle>
          <a:p>
            <a:endParaRPr/>
          </a:p>
        </p:txBody>
      </p:sp>
    </p:spTree>
    <p:extLst>
      <p:ext uri="{BB962C8B-B14F-4D97-AF65-F5344CB8AC3E}">
        <p14:creationId xmlns:p14="http://schemas.microsoft.com/office/powerpoint/2010/main" val="65309674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hanks" preserve="1">
  <p:cSld name="Thanks">
    <p:spTree>
      <p:nvGrpSpPr>
        <p:cNvPr id="1" name="Shape 266"/>
        <p:cNvGrpSpPr/>
        <p:nvPr/>
      </p:nvGrpSpPr>
      <p:grpSpPr>
        <a:xfrm>
          <a:off x="0" y="0"/>
          <a:ext cx="0" cy="0"/>
          <a:chOff x="0" y="0"/>
          <a:chExt cx="0" cy="0"/>
        </a:xfrm>
      </p:grpSpPr>
      <p:sp>
        <p:nvSpPr>
          <p:cNvPr id="267" name="Google Shape;267;p23"/>
          <p:cNvSpPr/>
          <p:nvPr/>
        </p:nvSpPr>
        <p:spPr>
          <a:xfrm rot="10800000" flipH="1">
            <a:off x="1607700" y="-1541575"/>
            <a:ext cx="9796856" cy="11883043"/>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68" name="Google Shape;268;p23"/>
          <p:cNvGrpSpPr/>
          <p:nvPr/>
        </p:nvGrpSpPr>
        <p:grpSpPr>
          <a:xfrm flipH="1">
            <a:off x="-139988" y="-2210603"/>
            <a:ext cx="8054075" cy="9399035"/>
            <a:chOff x="5353050" y="0"/>
            <a:chExt cx="4407556" cy="5143580"/>
          </a:xfrm>
        </p:grpSpPr>
        <p:sp>
          <p:nvSpPr>
            <p:cNvPr id="269" name="Google Shape;269;p2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 name="Google Shape;270;p2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 name="Google Shape;271;p2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 name="Google Shape;272;p2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 name="Google Shape;273;p2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74" name="Google Shape;274;p23"/>
          <p:cNvSpPr txBox="1">
            <a:spLocks noGrp="1"/>
          </p:cNvSpPr>
          <p:nvPr>
            <p:ph type="title"/>
          </p:nvPr>
        </p:nvSpPr>
        <p:spPr>
          <a:xfrm>
            <a:off x="5697667" y="1086633"/>
            <a:ext cx="5625200" cy="1128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200"/>
              <a:buNone/>
              <a:defRPr sz="9600" b="0"/>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275" name="Google Shape;275;p23"/>
          <p:cNvSpPr txBox="1">
            <a:spLocks noGrp="1"/>
          </p:cNvSpPr>
          <p:nvPr>
            <p:ph type="subTitle" idx="1"/>
          </p:nvPr>
        </p:nvSpPr>
        <p:spPr>
          <a:xfrm>
            <a:off x="5905767" y="2129900"/>
            <a:ext cx="5208800" cy="180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2133"/>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276" name="Google Shape;276;p23"/>
          <p:cNvSpPr txBox="1"/>
          <p:nvPr/>
        </p:nvSpPr>
        <p:spPr>
          <a:xfrm>
            <a:off x="6419833" y="4792933"/>
            <a:ext cx="4180800" cy="1242000"/>
          </a:xfrm>
          <a:prstGeom prst="rect">
            <a:avLst/>
          </a:prstGeom>
          <a:noFill/>
          <a:ln>
            <a:noFill/>
          </a:ln>
        </p:spPr>
        <p:txBody>
          <a:bodyPr spcFirstLastPara="1" wrap="square" lIns="121900" tIns="121900" rIns="121900" bIns="121900" anchor="b" anchorCtr="0">
            <a:noAutofit/>
          </a:bodyPr>
          <a:lstStyle/>
          <a:p>
            <a:pPr marL="0" lvl="0" indent="0" algn="ctr" rtl="0">
              <a:lnSpc>
                <a:spcPct val="115000"/>
              </a:lnSpc>
              <a:spcBef>
                <a:spcPts val="400"/>
              </a:spcBef>
              <a:spcAft>
                <a:spcPts val="0"/>
              </a:spcAft>
              <a:buNone/>
            </a:pPr>
            <a:r>
              <a:rPr lang="en" sz="1333">
                <a:solidFill>
                  <a:schemeClr val="lt1"/>
                </a:solidFill>
                <a:latin typeface="Hind Vadodara"/>
                <a:ea typeface="Hind Vadodara"/>
                <a:cs typeface="Hind Vadodara"/>
                <a:sym typeface="Hind Vadodara"/>
              </a:rPr>
              <a:t>CREDITS: This presentation template was created by </a:t>
            </a:r>
            <a:r>
              <a:rPr lang="en" sz="1333" b="1">
                <a:solidFill>
                  <a:schemeClr val="lt1"/>
                </a:solidFill>
                <a:uFill>
                  <a:noFill/>
                </a:uFill>
                <a:latin typeface="Hind Vadodara"/>
                <a:ea typeface="Hind Vadodara"/>
                <a:cs typeface="Hind Vadodara"/>
                <a:sym typeface="Hind Vadodara"/>
                <a:hlinkClick r:id="rId2"/>
              </a:rPr>
              <a:t>Slidesgo</a:t>
            </a:r>
            <a:r>
              <a:rPr lang="en" sz="1333">
                <a:solidFill>
                  <a:schemeClr val="lt1"/>
                </a:solidFill>
                <a:latin typeface="Hind Vadodara"/>
                <a:ea typeface="Hind Vadodara"/>
                <a:cs typeface="Hind Vadodara"/>
                <a:sym typeface="Hind Vadodara"/>
              </a:rPr>
              <a:t>, including icons by </a:t>
            </a:r>
            <a:r>
              <a:rPr lang="en" sz="1333" b="1">
                <a:solidFill>
                  <a:schemeClr val="lt1"/>
                </a:solidFill>
                <a:uFill>
                  <a:noFill/>
                </a:uFill>
                <a:latin typeface="Hind Vadodara"/>
                <a:ea typeface="Hind Vadodara"/>
                <a:cs typeface="Hind Vadodara"/>
                <a:sym typeface="Hind Vadodara"/>
                <a:hlinkClick r:id="rId3"/>
              </a:rPr>
              <a:t>Flaticon</a:t>
            </a:r>
            <a:r>
              <a:rPr lang="en" sz="1333">
                <a:solidFill>
                  <a:schemeClr val="lt1"/>
                </a:solidFill>
                <a:latin typeface="Hind Vadodara"/>
                <a:ea typeface="Hind Vadodara"/>
                <a:cs typeface="Hind Vadodara"/>
                <a:sym typeface="Hind Vadodara"/>
              </a:rPr>
              <a:t>, and infographics &amp; images by </a:t>
            </a:r>
            <a:r>
              <a:rPr lang="en" sz="1333" b="1">
                <a:solidFill>
                  <a:schemeClr val="lt1"/>
                </a:solidFill>
                <a:uFill>
                  <a:noFill/>
                </a:uFill>
                <a:latin typeface="Hind Vadodara"/>
                <a:ea typeface="Hind Vadodara"/>
                <a:cs typeface="Hind Vadodara"/>
                <a:sym typeface="Hind Vadodara"/>
                <a:hlinkClick r:id="rId4"/>
              </a:rPr>
              <a:t>Freepik</a:t>
            </a:r>
            <a:endParaRPr sz="1333" b="1">
              <a:solidFill>
                <a:schemeClr val="lt1"/>
              </a:solidFill>
              <a:latin typeface="Hind Vadodara"/>
              <a:ea typeface="Hind Vadodara"/>
              <a:cs typeface="Hind Vadodara"/>
              <a:sym typeface="Hind Vadodara"/>
            </a:endParaRPr>
          </a:p>
        </p:txBody>
      </p:sp>
    </p:spTree>
    <p:extLst>
      <p:ext uri="{BB962C8B-B14F-4D97-AF65-F5344CB8AC3E}">
        <p14:creationId xmlns:p14="http://schemas.microsoft.com/office/powerpoint/2010/main" val="41202559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Big text" preserve="1">
  <p:cSld name="Big text">
    <p:spTree>
      <p:nvGrpSpPr>
        <p:cNvPr id="1" name="Shape 277"/>
        <p:cNvGrpSpPr/>
        <p:nvPr/>
      </p:nvGrpSpPr>
      <p:grpSpPr>
        <a:xfrm>
          <a:off x="0" y="0"/>
          <a:ext cx="0" cy="0"/>
          <a:chOff x="0" y="0"/>
          <a:chExt cx="0" cy="0"/>
        </a:xfrm>
      </p:grpSpPr>
      <p:sp>
        <p:nvSpPr>
          <p:cNvPr id="278" name="Google Shape;278;p24"/>
          <p:cNvSpPr txBox="1">
            <a:spLocks noGrp="1"/>
          </p:cNvSpPr>
          <p:nvPr>
            <p:ph type="title"/>
          </p:nvPr>
        </p:nvSpPr>
        <p:spPr>
          <a:xfrm rot="-524">
            <a:off x="8763000" y="2984516"/>
            <a:ext cx="2624400" cy="3365200"/>
          </a:xfrm>
          <a:prstGeom prst="rect">
            <a:avLst/>
          </a:prstGeom>
        </p:spPr>
        <p:txBody>
          <a:bodyPr spcFirstLastPara="1" wrap="square" lIns="91425" tIns="91425" rIns="91425" bIns="91425" anchor="b" anchorCtr="0">
            <a:noAutofit/>
          </a:bodyPr>
          <a:lstStyle>
            <a:lvl1pPr lvl="0" algn="r" rtl="0">
              <a:spcBef>
                <a:spcPts val="0"/>
              </a:spcBef>
              <a:spcAft>
                <a:spcPts val="0"/>
              </a:spcAft>
              <a:buSzPts val="4800"/>
              <a:buNone/>
              <a:defRPr sz="3200" b="1">
                <a:latin typeface="Poppins"/>
                <a:ea typeface="Poppins"/>
                <a:cs typeface="Poppins"/>
                <a:sym typeface="Poppins"/>
              </a:defRPr>
            </a:lvl1pPr>
            <a:lvl2pPr lvl="1" rtl="0">
              <a:spcBef>
                <a:spcPts val="0"/>
              </a:spcBef>
              <a:spcAft>
                <a:spcPts val="0"/>
              </a:spcAft>
              <a:buSzPts val="4800"/>
              <a:buNone/>
              <a:defRPr sz="6400"/>
            </a:lvl2pPr>
            <a:lvl3pPr lvl="2" rtl="0">
              <a:spcBef>
                <a:spcPts val="0"/>
              </a:spcBef>
              <a:spcAft>
                <a:spcPts val="0"/>
              </a:spcAft>
              <a:buSzPts val="4800"/>
              <a:buNone/>
              <a:defRPr sz="6400"/>
            </a:lvl3pPr>
            <a:lvl4pPr lvl="3" rtl="0">
              <a:spcBef>
                <a:spcPts val="0"/>
              </a:spcBef>
              <a:spcAft>
                <a:spcPts val="0"/>
              </a:spcAft>
              <a:buSzPts val="4800"/>
              <a:buNone/>
              <a:defRPr sz="6400"/>
            </a:lvl4pPr>
            <a:lvl5pPr lvl="4" rtl="0">
              <a:spcBef>
                <a:spcPts val="0"/>
              </a:spcBef>
              <a:spcAft>
                <a:spcPts val="0"/>
              </a:spcAft>
              <a:buSzPts val="4800"/>
              <a:buNone/>
              <a:defRPr sz="6400"/>
            </a:lvl5pPr>
            <a:lvl6pPr lvl="5" rtl="0">
              <a:spcBef>
                <a:spcPts val="0"/>
              </a:spcBef>
              <a:spcAft>
                <a:spcPts val="0"/>
              </a:spcAft>
              <a:buSzPts val="4800"/>
              <a:buNone/>
              <a:defRPr sz="6400"/>
            </a:lvl6pPr>
            <a:lvl7pPr lvl="6" rtl="0">
              <a:spcBef>
                <a:spcPts val="0"/>
              </a:spcBef>
              <a:spcAft>
                <a:spcPts val="0"/>
              </a:spcAft>
              <a:buSzPts val="4800"/>
              <a:buNone/>
              <a:defRPr sz="6400"/>
            </a:lvl7pPr>
            <a:lvl8pPr lvl="7" rtl="0">
              <a:spcBef>
                <a:spcPts val="0"/>
              </a:spcBef>
              <a:spcAft>
                <a:spcPts val="0"/>
              </a:spcAft>
              <a:buSzPts val="4800"/>
              <a:buNone/>
              <a:defRPr sz="6400"/>
            </a:lvl8pPr>
            <a:lvl9pPr lvl="8" rtl="0">
              <a:spcBef>
                <a:spcPts val="0"/>
              </a:spcBef>
              <a:spcAft>
                <a:spcPts val="0"/>
              </a:spcAft>
              <a:buSzPts val="4800"/>
              <a:buNone/>
              <a:defRPr sz="6400"/>
            </a:lvl9pPr>
          </a:lstStyle>
          <a:p>
            <a:endParaRPr/>
          </a:p>
        </p:txBody>
      </p:sp>
    </p:spTree>
    <p:extLst>
      <p:ext uri="{BB962C8B-B14F-4D97-AF65-F5344CB8AC3E}">
        <p14:creationId xmlns:p14="http://schemas.microsoft.com/office/powerpoint/2010/main" val="252937802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Background" preserve="1">
  <p:cSld name="Background">
    <p:spTree>
      <p:nvGrpSpPr>
        <p:cNvPr id="1" name="Shape 279"/>
        <p:cNvGrpSpPr/>
        <p:nvPr/>
      </p:nvGrpSpPr>
      <p:grpSpPr>
        <a:xfrm>
          <a:off x="0" y="0"/>
          <a:ext cx="0" cy="0"/>
          <a:chOff x="0" y="0"/>
          <a:chExt cx="0" cy="0"/>
        </a:xfrm>
      </p:grpSpPr>
    </p:spTree>
    <p:extLst>
      <p:ext uri="{BB962C8B-B14F-4D97-AF65-F5344CB8AC3E}">
        <p14:creationId xmlns:p14="http://schemas.microsoft.com/office/powerpoint/2010/main" val="395616783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Blank" type="blank" preserve="1">
  <p:cSld name="Blank">
    <p:bg>
      <p:bgPr>
        <a:noFill/>
        <a:effectLst/>
      </p:bgPr>
    </p:bg>
    <p:spTree>
      <p:nvGrpSpPr>
        <p:cNvPr id="1" name="Shape 280"/>
        <p:cNvGrpSpPr/>
        <p:nvPr/>
      </p:nvGrpSpPr>
      <p:grpSpPr>
        <a:xfrm>
          <a:off x="0" y="0"/>
          <a:ext cx="0" cy="0"/>
          <a:chOff x="0" y="0"/>
          <a:chExt cx="0" cy="0"/>
        </a:xfrm>
      </p:grpSpPr>
    </p:spTree>
    <p:extLst>
      <p:ext uri="{BB962C8B-B14F-4D97-AF65-F5344CB8AC3E}">
        <p14:creationId xmlns:p14="http://schemas.microsoft.com/office/powerpoint/2010/main" val="290515494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slide" type="title" preserve="1">
  <p:cSld name="Title slide">
    <p:spTree>
      <p:nvGrpSpPr>
        <p:cNvPr id="1" name="Shape 8"/>
        <p:cNvGrpSpPr/>
        <p:nvPr/>
      </p:nvGrpSpPr>
      <p:grpSpPr>
        <a:xfrm>
          <a:off x="0" y="0"/>
          <a:ext cx="0" cy="0"/>
          <a:chOff x="0" y="0"/>
          <a:chExt cx="0" cy="0"/>
        </a:xfrm>
      </p:grpSpPr>
      <p:sp>
        <p:nvSpPr>
          <p:cNvPr id="9" name="Google Shape;9;p2"/>
          <p:cNvSpPr/>
          <p:nvPr/>
        </p:nvSpPr>
        <p:spPr>
          <a:xfrm>
            <a:off x="7599169" y="1749378"/>
            <a:ext cx="4592791" cy="5108729"/>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p:nvPr/>
        </p:nvSpPr>
        <p:spPr>
          <a:xfrm>
            <a:off x="1" y="0"/>
            <a:ext cx="5876655" cy="6858107"/>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0" y="0"/>
            <a:ext cx="5876741" cy="6858107"/>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0" y="0"/>
            <a:ext cx="3138077" cy="6858107"/>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0" y="0"/>
            <a:ext cx="4108608" cy="6858107"/>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1" y="0"/>
            <a:ext cx="5654097" cy="6858107"/>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7712919" y="1875951"/>
            <a:ext cx="4479040" cy="498215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8920000" y="3161480"/>
            <a:ext cx="3271968" cy="369662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 name="Google Shape;17;p2"/>
          <p:cNvSpPr txBox="1">
            <a:spLocks noGrp="1"/>
          </p:cNvSpPr>
          <p:nvPr>
            <p:ph type="ctrTitle"/>
          </p:nvPr>
        </p:nvSpPr>
        <p:spPr>
          <a:xfrm>
            <a:off x="2724300" y="2180700"/>
            <a:ext cx="8751600" cy="17556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5200"/>
              <a:buNone/>
              <a:defRPr sz="6667"/>
            </a:lvl1pPr>
            <a:lvl2pPr lvl="1" algn="ctr">
              <a:spcBef>
                <a:spcPts val="0"/>
              </a:spcBef>
              <a:spcAft>
                <a:spcPts val="0"/>
              </a:spcAft>
              <a:buClr>
                <a:schemeClr val="accent1"/>
              </a:buClr>
              <a:buSzPts val="5200"/>
              <a:buNone/>
              <a:defRPr sz="6933">
                <a:solidFill>
                  <a:schemeClr val="accent1"/>
                </a:solidFill>
              </a:defRPr>
            </a:lvl2pPr>
            <a:lvl3pPr lvl="2" algn="ctr">
              <a:spcBef>
                <a:spcPts val="0"/>
              </a:spcBef>
              <a:spcAft>
                <a:spcPts val="0"/>
              </a:spcAft>
              <a:buClr>
                <a:schemeClr val="accent1"/>
              </a:buClr>
              <a:buSzPts val="5200"/>
              <a:buNone/>
              <a:defRPr sz="6933">
                <a:solidFill>
                  <a:schemeClr val="accent1"/>
                </a:solidFill>
              </a:defRPr>
            </a:lvl3pPr>
            <a:lvl4pPr lvl="3" algn="ctr">
              <a:spcBef>
                <a:spcPts val="0"/>
              </a:spcBef>
              <a:spcAft>
                <a:spcPts val="0"/>
              </a:spcAft>
              <a:buClr>
                <a:schemeClr val="accent1"/>
              </a:buClr>
              <a:buSzPts val="5200"/>
              <a:buNone/>
              <a:defRPr sz="6933">
                <a:solidFill>
                  <a:schemeClr val="accent1"/>
                </a:solidFill>
              </a:defRPr>
            </a:lvl4pPr>
            <a:lvl5pPr lvl="4" algn="ctr">
              <a:spcBef>
                <a:spcPts val="0"/>
              </a:spcBef>
              <a:spcAft>
                <a:spcPts val="0"/>
              </a:spcAft>
              <a:buClr>
                <a:schemeClr val="accent1"/>
              </a:buClr>
              <a:buSzPts val="5200"/>
              <a:buNone/>
              <a:defRPr sz="6933">
                <a:solidFill>
                  <a:schemeClr val="accent1"/>
                </a:solidFill>
              </a:defRPr>
            </a:lvl5pPr>
            <a:lvl6pPr lvl="5" algn="ctr">
              <a:spcBef>
                <a:spcPts val="0"/>
              </a:spcBef>
              <a:spcAft>
                <a:spcPts val="0"/>
              </a:spcAft>
              <a:buClr>
                <a:schemeClr val="accent1"/>
              </a:buClr>
              <a:buSzPts val="5200"/>
              <a:buNone/>
              <a:defRPr sz="6933">
                <a:solidFill>
                  <a:schemeClr val="accent1"/>
                </a:solidFill>
              </a:defRPr>
            </a:lvl6pPr>
            <a:lvl7pPr lvl="6" algn="ctr">
              <a:spcBef>
                <a:spcPts val="0"/>
              </a:spcBef>
              <a:spcAft>
                <a:spcPts val="0"/>
              </a:spcAft>
              <a:buClr>
                <a:schemeClr val="accent1"/>
              </a:buClr>
              <a:buSzPts val="5200"/>
              <a:buNone/>
              <a:defRPr sz="6933">
                <a:solidFill>
                  <a:schemeClr val="accent1"/>
                </a:solidFill>
              </a:defRPr>
            </a:lvl7pPr>
            <a:lvl8pPr lvl="7" algn="ctr">
              <a:spcBef>
                <a:spcPts val="0"/>
              </a:spcBef>
              <a:spcAft>
                <a:spcPts val="0"/>
              </a:spcAft>
              <a:buClr>
                <a:schemeClr val="accent1"/>
              </a:buClr>
              <a:buSzPts val="5200"/>
              <a:buNone/>
              <a:defRPr sz="6933">
                <a:solidFill>
                  <a:schemeClr val="accent1"/>
                </a:solidFill>
              </a:defRPr>
            </a:lvl8pPr>
            <a:lvl9pPr lvl="8" algn="ctr">
              <a:spcBef>
                <a:spcPts val="0"/>
              </a:spcBef>
              <a:spcAft>
                <a:spcPts val="0"/>
              </a:spcAft>
              <a:buClr>
                <a:schemeClr val="accent1"/>
              </a:buClr>
              <a:buSzPts val="5200"/>
              <a:buNone/>
              <a:defRPr sz="6933">
                <a:solidFill>
                  <a:schemeClr val="accent1"/>
                </a:solidFill>
              </a:defRPr>
            </a:lvl9pPr>
          </a:lstStyle>
          <a:p>
            <a:endParaRPr/>
          </a:p>
        </p:txBody>
      </p:sp>
      <p:sp>
        <p:nvSpPr>
          <p:cNvPr id="18" name="Google Shape;18;p2"/>
          <p:cNvSpPr txBox="1">
            <a:spLocks noGrp="1"/>
          </p:cNvSpPr>
          <p:nvPr>
            <p:ph type="subTitle" idx="1"/>
          </p:nvPr>
        </p:nvSpPr>
        <p:spPr>
          <a:xfrm>
            <a:off x="5460100" y="4216600"/>
            <a:ext cx="32800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chemeClr val="accent1"/>
              </a:buClr>
              <a:buSzPts val="2800"/>
              <a:buNone/>
              <a:defRPr sz="2400"/>
            </a:lvl1pPr>
            <a:lvl2pPr lvl="1" algn="ctr">
              <a:lnSpc>
                <a:spcPct val="100000"/>
              </a:lnSpc>
              <a:spcBef>
                <a:spcPts val="0"/>
              </a:spcBef>
              <a:spcAft>
                <a:spcPts val="0"/>
              </a:spcAft>
              <a:buClr>
                <a:schemeClr val="accent1"/>
              </a:buClr>
              <a:buSzPts val="2800"/>
              <a:buNone/>
              <a:defRPr sz="3733">
                <a:solidFill>
                  <a:schemeClr val="accent1"/>
                </a:solidFill>
              </a:defRPr>
            </a:lvl2pPr>
            <a:lvl3pPr lvl="2" algn="ctr">
              <a:lnSpc>
                <a:spcPct val="100000"/>
              </a:lnSpc>
              <a:spcBef>
                <a:spcPts val="0"/>
              </a:spcBef>
              <a:spcAft>
                <a:spcPts val="0"/>
              </a:spcAft>
              <a:buClr>
                <a:schemeClr val="accent1"/>
              </a:buClr>
              <a:buSzPts val="2800"/>
              <a:buNone/>
              <a:defRPr sz="3733">
                <a:solidFill>
                  <a:schemeClr val="accent1"/>
                </a:solidFill>
              </a:defRPr>
            </a:lvl3pPr>
            <a:lvl4pPr lvl="3" algn="ctr">
              <a:lnSpc>
                <a:spcPct val="100000"/>
              </a:lnSpc>
              <a:spcBef>
                <a:spcPts val="0"/>
              </a:spcBef>
              <a:spcAft>
                <a:spcPts val="0"/>
              </a:spcAft>
              <a:buClr>
                <a:schemeClr val="accent1"/>
              </a:buClr>
              <a:buSzPts val="2800"/>
              <a:buNone/>
              <a:defRPr sz="3733">
                <a:solidFill>
                  <a:schemeClr val="accent1"/>
                </a:solidFill>
              </a:defRPr>
            </a:lvl4pPr>
            <a:lvl5pPr lvl="4" algn="ctr">
              <a:lnSpc>
                <a:spcPct val="100000"/>
              </a:lnSpc>
              <a:spcBef>
                <a:spcPts val="0"/>
              </a:spcBef>
              <a:spcAft>
                <a:spcPts val="0"/>
              </a:spcAft>
              <a:buClr>
                <a:schemeClr val="accent1"/>
              </a:buClr>
              <a:buSzPts val="2800"/>
              <a:buNone/>
              <a:defRPr sz="3733">
                <a:solidFill>
                  <a:schemeClr val="accent1"/>
                </a:solidFill>
              </a:defRPr>
            </a:lvl5pPr>
            <a:lvl6pPr lvl="5" algn="ctr">
              <a:lnSpc>
                <a:spcPct val="100000"/>
              </a:lnSpc>
              <a:spcBef>
                <a:spcPts val="0"/>
              </a:spcBef>
              <a:spcAft>
                <a:spcPts val="0"/>
              </a:spcAft>
              <a:buClr>
                <a:schemeClr val="accent1"/>
              </a:buClr>
              <a:buSzPts val="2800"/>
              <a:buNone/>
              <a:defRPr sz="3733">
                <a:solidFill>
                  <a:schemeClr val="accent1"/>
                </a:solidFill>
              </a:defRPr>
            </a:lvl6pPr>
            <a:lvl7pPr lvl="6" algn="ctr">
              <a:lnSpc>
                <a:spcPct val="100000"/>
              </a:lnSpc>
              <a:spcBef>
                <a:spcPts val="0"/>
              </a:spcBef>
              <a:spcAft>
                <a:spcPts val="0"/>
              </a:spcAft>
              <a:buClr>
                <a:schemeClr val="accent1"/>
              </a:buClr>
              <a:buSzPts val="2800"/>
              <a:buNone/>
              <a:defRPr sz="3733">
                <a:solidFill>
                  <a:schemeClr val="accent1"/>
                </a:solidFill>
              </a:defRPr>
            </a:lvl7pPr>
            <a:lvl8pPr lvl="7" algn="ctr">
              <a:lnSpc>
                <a:spcPct val="100000"/>
              </a:lnSpc>
              <a:spcBef>
                <a:spcPts val="0"/>
              </a:spcBef>
              <a:spcAft>
                <a:spcPts val="0"/>
              </a:spcAft>
              <a:buClr>
                <a:schemeClr val="accent1"/>
              </a:buClr>
              <a:buSzPts val="2800"/>
              <a:buNone/>
              <a:defRPr sz="3733">
                <a:solidFill>
                  <a:schemeClr val="accent1"/>
                </a:solidFill>
              </a:defRPr>
            </a:lvl8pPr>
            <a:lvl9pPr lvl="8" algn="ctr">
              <a:lnSpc>
                <a:spcPct val="100000"/>
              </a:lnSpc>
              <a:spcBef>
                <a:spcPts val="0"/>
              </a:spcBef>
              <a:spcAft>
                <a:spcPts val="0"/>
              </a:spcAft>
              <a:buClr>
                <a:schemeClr val="accent1"/>
              </a:buClr>
              <a:buSzPts val="2800"/>
              <a:buNone/>
              <a:defRPr sz="3733">
                <a:solidFill>
                  <a:schemeClr val="accent1"/>
                </a:solidFill>
              </a:defRPr>
            </a:lvl9pPr>
          </a:lstStyle>
          <a:p>
            <a:endParaRPr/>
          </a:p>
        </p:txBody>
      </p:sp>
    </p:spTree>
    <p:extLst>
      <p:ext uri="{BB962C8B-B14F-4D97-AF65-F5344CB8AC3E}">
        <p14:creationId xmlns:p14="http://schemas.microsoft.com/office/powerpoint/2010/main" val="165483906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Section header" type="secHead" preserve="1">
  <p:cSld name="Section header">
    <p:spTree>
      <p:nvGrpSpPr>
        <p:cNvPr id="1" name="Shape 19"/>
        <p:cNvGrpSpPr/>
        <p:nvPr/>
      </p:nvGrpSpPr>
      <p:grpSpPr>
        <a:xfrm>
          <a:off x="0" y="0"/>
          <a:ext cx="0" cy="0"/>
          <a:chOff x="0" y="0"/>
          <a:chExt cx="0" cy="0"/>
        </a:xfrm>
      </p:grpSpPr>
      <p:grpSp>
        <p:nvGrpSpPr>
          <p:cNvPr id="20" name="Google Shape;20;p3"/>
          <p:cNvGrpSpPr/>
          <p:nvPr/>
        </p:nvGrpSpPr>
        <p:grpSpPr>
          <a:xfrm rot="10800000">
            <a:off x="-1448045" y="-36983"/>
            <a:ext cx="4029681" cy="4702604"/>
            <a:chOff x="5353050" y="0"/>
            <a:chExt cx="4407556" cy="5143580"/>
          </a:xfrm>
        </p:grpSpPr>
        <p:sp>
          <p:nvSpPr>
            <p:cNvPr id="21" name="Google Shape;21;p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 name="Google Shape;26;p3"/>
          <p:cNvSpPr txBox="1">
            <a:spLocks noGrp="1"/>
          </p:cNvSpPr>
          <p:nvPr>
            <p:ph type="title"/>
          </p:nvPr>
        </p:nvSpPr>
        <p:spPr>
          <a:xfrm rot="-294">
            <a:off x="1869133" y="3789412"/>
            <a:ext cx="46700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64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27" name="Google Shape;27;p3"/>
          <p:cNvSpPr txBox="1">
            <a:spLocks noGrp="1"/>
          </p:cNvSpPr>
          <p:nvPr>
            <p:ph type="subTitle" idx="1"/>
          </p:nvPr>
        </p:nvSpPr>
        <p:spPr>
          <a:xfrm flipH="1">
            <a:off x="2175933" y="4636733"/>
            <a:ext cx="4056400" cy="142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400"/>
            </a:lvl1pPr>
            <a:lvl2pPr lvl="1" algn="ctr" rtl="0">
              <a:lnSpc>
                <a:spcPct val="100000"/>
              </a:lnSpc>
              <a:spcBef>
                <a:spcPts val="0"/>
              </a:spcBef>
              <a:spcAft>
                <a:spcPts val="0"/>
              </a:spcAft>
              <a:buSzPts val="1400"/>
              <a:buNone/>
              <a:defRPr sz="1867"/>
            </a:lvl2pPr>
            <a:lvl3pPr lvl="2" algn="ctr" rtl="0">
              <a:lnSpc>
                <a:spcPct val="100000"/>
              </a:lnSpc>
              <a:spcBef>
                <a:spcPts val="0"/>
              </a:spcBef>
              <a:spcAft>
                <a:spcPts val="0"/>
              </a:spcAft>
              <a:buSzPts val="1400"/>
              <a:buNone/>
              <a:defRPr sz="1867"/>
            </a:lvl3pPr>
            <a:lvl4pPr lvl="3" algn="ctr" rtl="0">
              <a:lnSpc>
                <a:spcPct val="100000"/>
              </a:lnSpc>
              <a:spcBef>
                <a:spcPts val="0"/>
              </a:spcBef>
              <a:spcAft>
                <a:spcPts val="0"/>
              </a:spcAft>
              <a:buSzPts val="1400"/>
              <a:buNone/>
              <a:defRPr sz="1867"/>
            </a:lvl4pPr>
            <a:lvl5pPr lvl="4" algn="ctr" rtl="0">
              <a:lnSpc>
                <a:spcPct val="100000"/>
              </a:lnSpc>
              <a:spcBef>
                <a:spcPts val="0"/>
              </a:spcBef>
              <a:spcAft>
                <a:spcPts val="0"/>
              </a:spcAft>
              <a:buSzPts val="1400"/>
              <a:buNone/>
              <a:defRPr sz="1867"/>
            </a:lvl5pPr>
            <a:lvl6pPr lvl="5" algn="ctr" rtl="0">
              <a:lnSpc>
                <a:spcPct val="100000"/>
              </a:lnSpc>
              <a:spcBef>
                <a:spcPts val="0"/>
              </a:spcBef>
              <a:spcAft>
                <a:spcPts val="0"/>
              </a:spcAft>
              <a:buSzPts val="1400"/>
              <a:buNone/>
              <a:defRPr sz="1867"/>
            </a:lvl6pPr>
            <a:lvl7pPr lvl="6" algn="ctr" rtl="0">
              <a:lnSpc>
                <a:spcPct val="100000"/>
              </a:lnSpc>
              <a:spcBef>
                <a:spcPts val="0"/>
              </a:spcBef>
              <a:spcAft>
                <a:spcPts val="0"/>
              </a:spcAft>
              <a:buSzPts val="1400"/>
              <a:buNone/>
              <a:defRPr sz="1867"/>
            </a:lvl7pPr>
            <a:lvl8pPr lvl="7" algn="ctr" rtl="0">
              <a:lnSpc>
                <a:spcPct val="100000"/>
              </a:lnSpc>
              <a:spcBef>
                <a:spcPts val="0"/>
              </a:spcBef>
              <a:spcAft>
                <a:spcPts val="0"/>
              </a:spcAft>
              <a:buSzPts val="1400"/>
              <a:buNone/>
              <a:defRPr sz="1867"/>
            </a:lvl8pPr>
            <a:lvl9pPr lvl="8" algn="ctr" rtl="0">
              <a:lnSpc>
                <a:spcPct val="100000"/>
              </a:lnSpc>
              <a:spcBef>
                <a:spcPts val="0"/>
              </a:spcBef>
              <a:spcAft>
                <a:spcPts val="0"/>
              </a:spcAft>
              <a:buSzPts val="1400"/>
              <a:buNone/>
              <a:defRPr sz="1867"/>
            </a:lvl9pPr>
          </a:lstStyle>
          <a:p>
            <a:endParaRPr/>
          </a:p>
        </p:txBody>
      </p:sp>
      <p:sp>
        <p:nvSpPr>
          <p:cNvPr id="28" name="Google Shape;28;p3"/>
          <p:cNvSpPr txBox="1">
            <a:spLocks noGrp="1"/>
          </p:cNvSpPr>
          <p:nvPr>
            <p:ph type="title" idx="2" hasCustomPrompt="1"/>
          </p:nvPr>
        </p:nvSpPr>
        <p:spPr>
          <a:xfrm>
            <a:off x="2950933" y="1564216"/>
            <a:ext cx="2506400" cy="1644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96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grpSp>
        <p:nvGrpSpPr>
          <p:cNvPr id="29" name="Google Shape;29;p3"/>
          <p:cNvGrpSpPr/>
          <p:nvPr/>
        </p:nvGrpSpPr>
        <p:grpSpPr>
          <a:xfrm rot="10800000" flipH="1">
            <a:off x="2230012" y="-1214671"/>
            <a:ext cx="11525467" cy="8072677"/>
            <a:chOff x="5353050" y="0"/>
            <a:chExt cx="4407556" cy="5143580"/>
          </a:xfrm>
        </p:grpSpPr>
        <p:sp>
          <p:nvSpPr>
            <p:cNvPr id="30" name="Google Shape;30;p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48641491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and body" type="tx" preserve="1">
  <p:cSld name="Title and body">
    <p:spTree>
      <p:nvGrpSpPr>
        <p:cNvPr id="1" name="Shape 35"/>
        <p:cNvGrpSpPr/>
        <p:nvPr/>
      </p:nvGrpSpPr>
      <p:grpSpPr>
        <a:xfrm>
          <a:off x="0" y="0"/>
          <a:ext cx="0" cy="0"/>
          <a:chOff x="0" y="0"/>
          <a:chExt cx="0" cy="0"/>
        </a:xfrm>
      </p:grpSpPr>
      <p:sp>
        <p:nvSpPr>
          <p:cNvPr id="36" name="Google Shape;36;p4"/>
          <p:cNvSpPr txBox="1">
            <a:spLocks noGrp="1"/>
          </p:cNvSpPr>
          <p:nvPr>
            <p:ph type="body" idx="1"/>
          </p:nvPr>
        </p:nvSpPr>
        <p:spPr>
          <a:xfrm>
            <a:off x="960000" y="1578400"/>
            <a:ext cx="10272000" cy="4559600"/>
          </a:xfrm>
          <a:prstGeom prst="rect">
            <a:avLst/>
          </a:prstGeom>
        </p:spPr>
        <p:txBody>
          <a:bodyPr spcFirstLastPara="1" wrap="square" lIns="91425" tIns="91425" rIns="91425" bIns="91425" anchor="t" anchorCtr="0">
            <a:noAutofit/>
          </a:bodyPr>
          <a:lstStyle>
            <a:lvl1pPr marL="609585" lvl="0" indent="-406390">
              <a:lnSpc>
                <a:spcPct val="100000"/>
              </a:lnSpc>
              <a:spcBef>
                <a:spcPts val="0"/>
              </a:spcBef>
              <a:spcAft>
                <a:spcPts val="0"/>
              </a:spcAft>
              <a:buClr>
                <a:srgbClr val="434343"/>
              </a:buClr>
              <a:buSzPts val="1200"/>
              <a:buFont typeface="Open Sans SemiBold"/>
              <a:buAutoNum type="arabicPeriod"/>
              <a:defRPr sz="1600"/>
            </a:lvl1pPr>
            <a:lvl2pPr marL="1219170" lvl="1" indent="-406390">
              <a:spcBef>
                <a:spcPts val="2133"/>
              </a:spcBef>
              <a:spcAft>
                <a:spcPts val="0"/>
              </a:spcAft>
              <a:buClr>
                <a:srgbClr val="434343"/>
              </a:buClr>
              <a:buSzPts val="1200"/>
              <a:buFont typeface="Roboto Condensed Light"/>
              <a:buAutoNum type="alphaLcPeriod"/>
              <a:defRPr/>
            </a:lvl2pPr>
            <a:lvl3pPr marL="1828754" lvl="2" indent="-423323">
              <a:spcBef>
                <a:spcPts val="2133"/>
              </a:spcBef>
              <a:spcAft>
                <a:spcPts val="0"/>
              </a:spcAft>
              <a:buClr>
                <a:srgbClr val="434343"/>
              </a:buClr>
              <a:buSzPts val="1400"/>
              <a:buFont typeface="Roboto Condensed Light"/>
              <a:buAutoNum type="romanLcPeriod"/>
              <a:defRPr/>
            </a:lvl3pPr>
            <a:lvl4pPr marL="2438339" lvl="3" indent="-423323">
              <a:spcBef>
                <a:spcPts val="2133"/>
              </a:spcBef>
              <a:spcAft>
                <a:spcPts val="0"/>
              </a:spcAft>
              <a:buClr>
                <a:srgbClr val="434343"/>
              </a:buClr>
              <a:buSzPts val="1400"/>
              <a:buFont typeface="Roboto Condensed Light"/>
              <a:buAutoNum type="arabicPeriod"/>
              <a:defRPr/>
            </a:lvl4pPr>
            <a:lvl5pPr marL="3047924" lvl="4" indent="-423323">
              <a:spcBef>
                <a:spcPts val="2133"/>
              </a:spcBef>
              <a:spcAft>
                <a:spcPts val="0"/>
              </a:spcAft>
              <a:buClr>
                <a:srgbClr val="434343"/>
              </a:buClr>
              <a:buSzPts val="1400"/>
              <a:buFont typeface="Roboto Condensed Light"/>
              <a:buAutoNum type="alphaLcPeriod"/>
              <a:defRPr/>
            </a:lvl5pPr>
            <a:lvl6pPr marL="3657509" lvl="5" indent="-423323">
              <a:spcBef>
                <a:spcPts val="2133"/>
              </a:spcBef>
              <a:spcAft>
                <a:spcPts val="0"/>
              </a:spcAft>
              <a:buClr>
                <a:srgbClr val="434343"/>
              </a:buClr>
              <a:buSzPts val="1400"/>
              <a:buFont typeface="Roboto Condensed Light"/>
              <a:buAutoNum type="romanLcPeriod"/>
              <a:defRPr/>
            </a:lvl6pPr>
            <a:lvl7pPr marL="4267093" lvl="6" indent="-423323">
              <a:spcBef>
                <a:spcPts val="2133"/>
              </a:spcBef>
              <a:spcAft>
                <a:spcPts val="0"/>
              </a:spcAft>
              <a:buClr>
                <a:srgbClr val="434343"/>
              </a:buClr>
              <a:buSzPts val="1400"/>
              <a:buFont typeface="Roboto Condensed Light"/>
              <a:buAutoNum type="arabicPeriod"/>
              <a:defRPr/>
            </a:lvl7pPr>
            <a:lvl8pPr marL="4876678" lvl="7" indent="-423323">
              <a:spcBef>
                <a:spcPts val="2133"/>
              </a:spcBef>
              <a:spcAft>
                <a:spcPts val="0"/>
              </a:spcAft>
              <a:buClr>
                <a:srgbClr val="434343"/>
              </a:buClr>
              <a:buSzPts val="1400"/>
              <a:buFont typeface="Roboto Condensed Light"/>
              <a:buAutoNum type="alphaLcPeriod"/>
              <a:defRPr/>
            </a:lvl8pPr>
            <a:lvl9pPr marL="5486263" lvl="8" indent="-423323">
              <a:spcBef>
                <a:spcPts val="2133"/>
              </a:spcBef>
              <a:spcAft>
                <a:spcPts val="2133"/>
              </a:spcAft>
              <a:buClr>
                <a:srgbClr val="434343"/>
              </a:buClr>
              <a:buSzPts val="1400"/>
              <a:buFont typeface="Roboto Condensed Light"/>
              <a:buAutoNum type="romanLcPeriod"/>
              <a:defRPr/>
            </a:lvl9pPr>
          </a:lstStyle>
          <a:p>
            <a:endParaRPr/>
          </a:p>
        </p:txBody>
      </p:sp>
      <p:grpSp>
        <p:nvGrpSpPr>
          <p:cNvPr id="37" name="Google Shape;37;p4"/>
          <p:cNvGrpSpPr/>
          <p:nvPr/>
        </p:nvGrpSpPr>
        <p:grpSpPr>
          <a:xfrm rot="10800000">
            <a:off x="9425173" y="11"/>
            <a:ext cx="2766825" cy="3079023"/>
            <a:chOff x="6" y="2834274"/>
            <a:chExt cx="2075119" cy="2309267"/>
          </a:xfrm>
        </p:grpSpPr>
        <p:sp>
          <p:nvSpPr>
            <p:cNvPr id="38" name="Google Shape;38;p4"/>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4"/>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4"/>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1" name="Google Shape;41;p4"/>
          <p:cNvGrpSpPr/>
          <p:nvPr/>
        </p:nvGrpSpPr>
        <p:grpSpPr>
          <a:xfrm rot="10800000">
            <a:off x="8" y="5165462"/>
            <a:ext cx="1521789" cy="1692593"/>
            <a:chOff x="8002655" y="8"/>
            <a:chExt cx="1141342" cy="1269445"/>
          </a:xfrm>
        </p:grpSpPr>
        <p:sp>
          <p:nvSpPr>
            <p:cNvPr id="42" name="Google Shape;42;p4"/>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4"/>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 name="Google Shape;44;p4"/>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35500333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and two columns" type="twoColTx" preserve="1">
  <p:cSld name="Title and two columns">
    <p:spTree>
      <p:nvGrpSpPr>
        <p:cNvPr id="1" name="Shape 45"/>
        <p:cNvGrpSpPr/>
        <p:nvPr/>
      </p:nvGrpSpPr>
      <p:grpSpPr>
        <a:xfrm>
          <a:off x="0" y="0"/>
          <a:ext cx="0" cy="0"/>
          <a:chOff x="0" y="0"/>
          <a:chExt cx="0" cy="0"/>
        </a:xfrm>
      </p:grpSpPr>
      <p:grpSp>
        <p:nvGrpSpPr>
          <p:cNvPr id="46" name="Google Shape;46;p5"/>
          <p:cNvGrpSpPr/>
          <p:nvPr/>
        </p:nvGrpSpPr>
        <p:grpSpPr>
          <a:xfrm>
            <a:off x="-600" y="-4194019"/>
            <a:ext cx="14503799" cy="13112700"/>
            <a:chOff x="-450" y="-3145515"/>
            <a:chExt cx="10877849" cy="9834525"/>
          </a:xfrm>
        </p:grpSpPr>
        <p:sp>
          <p:nvSpPr>
            <p:cNvPr id="47" name="Google Shape;47;p5"/>
            <p:cNvSpPr/>
            <p:nvPr/>
          </p:nvSpPr>
          <p:spPr>
            <a:xfrm>
              <a:off x="2843508" y="-5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8" name="Google Shape;48;p5"/>
            <p:cNvGrpSpPr/>
            <p:nvPr/>
          </p:nvGrpSpPr>
          <p:grpSpPr>
            <a:xfrm rot="10800000">
              <a:off x="-450" y="-3145515"/>
              <a:ext cx="10877849" cy="9834525"/>
              <a:chOff x="5353050" y="0"/>
              <a:chExt cx="4407556" cy="5143580"/>
            </a:xfrm>
          </p:grpSpPr>
          <p:sp>
            <p:nvSpPr>
              <p:cNvPr id="49" name="Google Shape;49;p5"/>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5"/>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5"/>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5"/>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5"/>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54" name="Google Shape;54;p5"/>
          <p:cNvSpPr txBox="1">
            <a:spLocks noGrp="1"/>
          </p:cNvSpPr>
          <p:nvPr>
            <p:ph type="ctrTitle"/>
          </p:nvPr>
        </p:nvSpPr>
        <p:spPr>
          <a:xfrm flipH="1">
            <a:off x="7919933" y="2514715"/>
            <a:ext cx="2572400" cy="608000"/>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lt2"/>
              </a:buClr>
              <a:buSzPts val="2400"/>
              <a:buNone/>
              <a:defRPr sz="4000" b="0"/>
            </a:lvl1pPr>
            <a:lvl2pPr lvl="1" algn="ctr" rtl="0">
              <a:spcBef>
                <a:spcPts val="0"/>
              </a:spcBef>
              <a:spcAft>
                <a:spcPts val="0"/>
              </a:spcAft>
              <a:buClr>
                <a:schemeClr val="lt2"/>
              </a:buClr>
              <a:buSzPts val="1800"/>
              <a:buNone/>
              <a:defRPr sz="2400">
                <a:solidFill>
                  <a:schemeClr val="lt2"/>
                </a:solidFill>
              </a:defRPr>
            </a:lvl2pPr>
            <a:lvl3pPr lvl="2" algn="ctr" rtl="0">
              <a:spcBef>
                <a:spcPts val="0"/>
              </a:spcBef>
              <a:spcAft>
                <a:spcPts val="0"/>
              </a:spcAft>
              <a:buClr>
                <a:schemeClr val="lt2"/>
              </a:buClr>
              <a:buSzPts val="1800"/>
              <a:buNone/>
              <a:defRPr sz="2400">
                <a:solidFill>
                  <a:schemeClr val="lt2"/>
                </a:solidFill>
              </a:defRPr>
            </a:lvl3pPr>
            <a:lvl4pPr lvl="3" algn="ctr" rtl="0">
              <a:spcBef>
                <a:spcPts val="0"/>
              </a:spcBef>
              <a:spcAft>
                <a:spcPts val="0"/>
              </a:spcAft>
              <a:buClr>
                <a:schemeClr val="lt2"/>
              </a:buClr>
              <a:buSzPts val="1800"/>
              <a:buNone/>
              <a:defRPr sz="2400">
                <a:solidFill>
                  <a:schemeClr val="lt2"/>
                </a:solidFill>
              </a:defRPr>
            </a:lvl4pPr>
            <a:lvl5pPr lvl="4" algn="ctr" rtl="0">
              <a:spcBef>
                <a:spcPts val="0"/>
              </a:spcBef>
              <a:spcAft>
                <a:spcPts val="0"/>
              </a:spcAft>
              <a:buClr>
                <a:schemeClr val="lt2"/>
              </a:buClr>
              <a:buSzPts val="1800"/>
              <a:buNone/>
              <a:defRPr sz="2400">
                <a:solidFill>
                  <a:schemeClr val="lt2"/>
                </a:solidFill>
              </a:defRPr>
            </a:lvl5pPr>
            <a:lvl6pPr lvl="5" algn="ctr" rtl="0">
              <a:spcBef>
                <a:spcPts val="0"/>
              </a:spcBef>
              <a:spcAft>
                <a:spcPts val="0"/>
              </a:spcAft>
              <a:buClr>
                <a:schemeClr val="lt2"/>
              </a:buClr>
              <a:buSzPts val="1800"/>
              <a:buNone/>
              <a:defRPr sz="2400">
                <a:solidFill>
                  <a:schemeClr val="lt2"/>
                </a:solidFill>
              </a:defRPr>
            </a:lvl6pPr>
            <a:lvl7pPr lvl="6" algn="ctr" rtl="0">
              <a:spcBef>
                <a:spcPts val="0"/>
              </a:spcBef>
              <a:spcAft>
                <a:spcPts val="0"/>
              </a:spcAft>
              <a:buClr>
                <a:schemeClr val="lt2"/>
              </a:buClr>
              <a:buSzPts val="1800"/>
              <a:buNone/>
              <a:defRPr sz="2400">
                <a:solidFill>
                  <a:schemeClr val="lt2"/>
                </a:solidFill>
              </a:defRPr>
            </a:lvl7pPr>
            <a:lvl8pPr lvl="7" algn="ctr" rtl="0">
              <a:spcBef>
                <a:spcPts val="0"/>
              </a:spcBef>
              <a:spcAft>
                <a:spcPts val="0"/>
              </a:spcAft>
              <a:buClr>
                <a:schemeClr val="lt2"/>
              </a:buClr>
              <a:buSzPts val="1800"/>
              <a:buNone/>
              <a:defRPr sz="2400">
                <a:solidFill>
                  <a:schemeClr val="lt2"/>
                </a:solidFill>
              </a:defRPr>
            </a:lvl8pPr>
            <a:lvl9pPr lvl="8" algn="ctr" rtl="0">
              <a:spcBef>
                <a:spcPts val="0"/>
              </a:spcBef>
              <a:spcAft>
                <a:spcPts val="0"/>
              </a:spcAft>
              <a:buClr>
                <a:schemeClr val="lt2"/>
              </a:buClr>
              <a:buSzPts val="1800"/>
              <a:buNone/>
              <a:defRPr sz="2400">
                <a:solidFill>
                  <a:schemeClr val="lt2"/>
                </a:solidFill>
              </a:defRPr>
            </a:lvl9pPr>
          </a:lstStyle>
          <a:p>
            <a:endParaRPr/>
          </a:p>
        </p:txBody>
      </p:sp>
      <p:sp>
        <p:nvSpPr>
          <p:cNvPr id="55" name="Google Shape;55;p5"/>
          <p:cNvSpPr txBox="1">
            <a:spLocks noGrp="1"/>
          </p:cNvSpPr>
          <p:nvPr>
            <p:ph type="subTitle" idx="1"/>
          </p:nvPr>
        </p:nvSpPr>
        <p:spPr>
          <a:xfrm flipH="1">
            <a:off x="7240100" y="3379700"/>
            <a:ext cx="3368000" cy="1547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56" name="Google Shape;56;p5"/>
          <p:cNvSpPr txBox="1">
            <a:spLocks noGrp="1"/>
          </p:cNvSpPr>
          <p:nvPr>
            <p:ph type="ctrTitle" idx="2"/>
          </p:nvPr>
        </p:nvSpPr>
        <p:spPr>
          <a:xfrm flipH="1">
            <a:off x="1468011" y="2514715"/>
            <a:ext cx="2850400" cy="6080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lt2"/>
              </a:buClr>
              <a:buSzPts val="2400"/>
              <a:buNone/>
              <a:defRPr sz="4000" b="0"/>
            </a:lvl1pPr>
            <a:lvl2pPr lvl="1" algn="ctr" rtl="0">
              <a:spcBef>
                <a:spcPts val="0"/>
              </a:spcBef>
              <a:spcAft>
                <a:spcPts val="0"/>
              </a:spcAft>
              <a:buClr>
                <a:schemeClr val="lt2"/>
              </a:buClr>
              <a:buSzPts val="1800"/>
              <a:buNone/>
              <a:defRPr sz="2400">
                <a:solidFill>
                  <a:schemeClr val="lt2"/>
                </a:solidFill>
              </a:defRPr>
            </a:lvl2pPr>
            <a:lvl3pPr lvl="2" algn="ctr" rtl="0">
              <a:spcBef>
                <a:spcPts val="0"/>
              </a:spcBef>
              <a:spcAft>
                <a:spcPts val="0"/>
              </a:spcAft>
              <a:buClr>
                <a:schemeClr val="lt2"/>
              </a:buClr>
              <a:buSzPts val="1800"/>
              <a:buNone/>
              <a:defRPr sz="2400">
                <a:solidFill>
                  <a:schemeClr val="lt2"/>
                </a:solidFill>
              </a:defRPr>
            </a:lvl3pPr>
            <a:lvl4pPr lvl="3" algn="ctr" rtl="0">
              <a:spcBef>
                <a:spcPts val="0"/>
              </a:spcBef>
              <a:spcAft>
                <a:spcPts val="0"/>
              </a:spcAft>
              <a:buClr>
                <a:schemeClr val="lt2"/>
              </a:buClr>
              <a:buSzPts val="1800"/>
              <a:buNone/>
              <a:defRPr sz="2400">
                <a:solidFill>
                  <a:schemeClr val="lt2"/>
                </a:solidFill>
              </a:defRPr>
            </a:lvl4pPr>
            <a:lvl5pPr lvl="4" algn="ctr" rtl="0">
              <a:spcBef>
                <a:spcPts val="0"/>
              </a:spcBef>
              <a:spcAft>
                <a:spcPts val="0"/>
              </a:spcAft>
              <a:buClr>
                <a:schemeClr val="lt2"/>
              </a:buClr>
              <a:buSzPts val="1800"/>
              <a:buNone/>
              <a:defRPr sz="2400">
                <a:solidFill>
                  <a:schemeClr val="lt2"/>
                </a:solidFill>
              </a:defRPr>
            </a:lvl5pPr>
            <a:lvl6pPr lvl="5" algn="ctr" rtl="0">
              <a:spcBef>
                <a:spcPts val="0"/>
              </a:spcBef>
              <a:spcAft>
                <a:spcPts val="0"/>
              </a:spcAft>
              <a:buClr>
                <a:schemeClr val="lt2"/>
              </a:buClr>
              <a:buSzPts val="1800"/>
              <a:buNone/>
              <a:defRPr sz="2400">
                <a:solidFill>
                  <a:schemeClr val="lt2"/>
                </a:solidFill>
              </a:defRPr>
            </a:lvl6pPr>
            <a:lvl7pPr lvl="6" algn="ctr" rtl="0">
              <a:spcBef>
                <a:spcPts val="0"/>
              </a:spcBef>
              <a:spcAft>
                <a:spcPts val="0"/>
              </a:spcAft>
              <a:buClr>
                <a:schemeClr val="lt2"/>
              </a:buClr>
              <a:buSzPts val="1800"/>
              <a:buNone/>
              <a:defRPr sz="2400">
                <a:solidFill>
                  <a:schemeClr val="lt2"/>
                </a:solidFill>
              </a:defRPr>
            </a:lvl7pPr>
            <a:lvl8pPr lvl="7" algn="ctr" rtl="0">
              <a:spcBef>
                <a:spcPts val="0"/>
              </a:spcBef>
              <a:spcAft>
                <a:spcPts val="0"/>
              </a:spcAft>
              <a:buClr>
                <a:schemeClr val="lt2"/>
              </a:buClr>
              <a:buSzPts val="1800"/>
              <a:buNone/>
              <a:defRPr sz="2400">
                <a:solidFill>
                  <a:schemeClr val="lt2"/>
                </a:solidFill>
              </a:defRPr>
            </a:lvl8pPr>
            <a:lvl9pPr lvl="8" algn="ctr" rtl="0">
              <a:spcBef>
                <a:spcPts val="0"/>
              </a:spcBef>
              <a:spcAft>
                <a:spcPts val="0"/>
              </a:spcAft>
              <a:buClr>
                <a:schemeClr val="lt2"/>
              </a:buClr>
              <a:buSzPts val="1800"/>
              <a:buNone/>
              <a:defRPr sz="2400">
                <a:solidFill>
                  <a:schemeClr val="lt2"/>
                </a:solidFill>
              </a:defRPr>
            </a:lvl9pPr>
          </a:lstStyle>
          <a:p>
            <a:endParaRPr/>
          </a:p>
        </p:txBody>
      </p:sp>
      <p:sp>
        <p:nvSpPr>
          <p:cNvPr id="57" name="Google Shape;57;p5"/>
          <p:cNvSpPr txBox="1">
            <a:spLocks noGrp="1"/>
          </p:cNvSpPr>
          <p:nvPr>
            <p:ph type="subTitle" idx="3"/>
          </p:nvPr>
        </p:nvSpPr>
        <p:spPr>
          <a:xfrm flipH="1">
            <a:off x="1583900" y="3379700"/>
            <a:ext cx="3368000" cy="1547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Tree>
    <p:extLst>
      <p:ext uri="{BB962C8B-B14F-4D97-AF65-F5344CB8AC3E}">
        <p14:creationId xmlns:p14="http://schemas.microsoft.com/office/powerpoint/2010/main" val="82051467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only" type="titleOnly" preserve="1">
  <p:cSld name="Title only">
    <p:spTree>
      <p:nvGrpSpPr>
        <p:cNvPr id="1" name="Shape 58"/>
        <p:cNvGrpSpPr/>
        <p:nvPr/>
      </p:nvGrpSpPr>
      <p:grpSpPr>
        <a:xfrm>
          <a:off x="0" y="0"/>
          <a:ext cx="0" cy="0"/>
          <a:chOff x="0" y="0"/>
          <a:chExt cx="0" cy="0"/>
        </a:xfrm>
      </p:grpSpPr>
      <p:sp>
        <p:nvSpPr>
          <p:cNvPr id="59" name="Google Shape;59;p6"/>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60" name="Google Shape;60;p6"/>
          <p:cNvGrpSpPr/>
          <p:nvPr/>
        </p:nvGrpSpPr>
        <p:grpSpPr>
          <a:xfrm>
            <a:off x="9" y="3779033"/>
            <a:ext cx="2766825" cy="3079023"/>
            <a:chOff x="6" y="2834274"/>
            <a:chExt cx="2075119" cy="2309267"/>
          </a:xfrm>
        </p:grpSpPr>
        <p:sp>
          <p:nvSpPr>
            <p:cNvPr id="61" name="Google Shape;61;p6"/>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6"/>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6"/>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4" name="Google Shape;64;p6"/>
          <p:cNvGrpSpPr/>
          <p:nvPr/>
        </p:nvGrpSpPr>
        <p:grpSpPr>
          <a:xfrm>
            <a:off x="10670207" y="12"/>
            <a:ext cx="1521789" cy="1692593"/>
            <a:chOff x="8002655" y="8"/>
            <a:chExt cx="1141342" cy="1269445"/>
          </a:xfrm>
        </p:grpSpPr>
        <p:sp>
          <p:nvSpPr>
            <p:cNvPr id="65" name="Google Shape;65;p6"/>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6"/>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64530665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One column text" preserve="1">
  <p:cSld name="One column text">
    <p:spTree>
      <p:nvGrpSpPr>
        <p:cNvPr id="1" name="Shape 67"/>
        <p:cNvGrpSpPr/>
        <p:nvPr/>
      </p:nvGrpSpPr>
      <p:grpSpPr>
        <a:xfrm>
          <a:off x="0" y="0"/>
          <a:ext cx="0" cy="0"/>
          <a:chOff x="0" y="0"/>
          <a:chExt cx="0" cy="0"/>
        </a:xfrm>
      </p:grpSpPr>
      <p:grpSp>
        <p:nvGrpSpPr>
          <p:cNvPr id="68" name="Google Shape;68;p7"/>
          <p:cNvGrpSpPr/>
          <p:nvPr/>
        </p:nvGrpSpPr>
        <p:grpSpPr>
          <a:xfrm>
            <a:off x="9405521" y="-17"/>
            <a:ext cx="2786500" cy="3101017"/>
            <a:chOff x="7054140" y="-13"/>
            <a:chExt cx="2089875" cy="2325763"/>
          </a:xfrm>
        </p:grpSpPr>
        <p:sp>
          <p:nvSpPr>
            <p:cNvPr id="69" name="Google Shape;69;p7"/>
            <p:cNvSpPr/>
            <p:nvPr/>
          </p:nvSpPr>
          <p:spPr>
            <a:xfrm rot="10800000" flipH="1">
              <a:off x="7054140" y="1027"/>
              <a:ext cx="2089855" cy="2324723"/>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7"/>
            <p:cNvSpPr/>
            <p:nvPr/>
          </p:nvSpPr>
          <p:spPr>
            <a:xfrm rot="10800000" flipH="1">
              <a:off x="7105902" y="-13"/>
              <a:ext cx="2038095" cy="226712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7"/>
            <p:cNvSpPr/>
            <p:nvPr/>
          </p:nvSpPr>
          <p:spPr>
            <a:xfrm rot="10800000" flipH="1">
              <a:off x="7655173" y="-13"/>
              <a:ext cx="1488842" cy="168214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2" name="Google Shape;72;p7"/>
          <p:cNvSpPr txBox="1">
            <a:spLocks noGrp="1"/>
          </p:cNvSpPr>
          <p:nvPr>
            <p:ph type="subTitle" idx="1"/>
          </p:nvPr>
        </p:nvSpPr>
        <p:spPr>
          <a:xfrm flipH="1">
            <a:off x="6909000" y="2685633"/>
            <a:ext cx="4297600" cy="25076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Clr>
                <a:schemeClr val="accent1"/>
              </a:buClr>
              <a:buSzPts val="1200"/>
              <a:buChar char="●"/>
              <a:defRPr sz="2400"/>
            </a:lvl1pPr>
            <a:lvl2pPr lvl="1" algn="ctr" rtl="0">
              <a:lnSpc>
                <a:spcPct val="100000"/>
              </a:lnSpc>
              <a:spcBef>
                <a:spcPts val="0"/>
              </a:spcBef>
              <a:spcAft>
                <a:spcPts val="0"/>
              </a:spcAft>
              <a:buSzPts val="1200"/>
              <a:buChar char="○"/>
              <a:defRPr sz="1600"/>
            </a:lvl2pPr>
            <a:lvl3pPr lvl="2" algn="ctr" rtl="0">
              <a:lnSpc>
                <a:spcPct val="100000"/>
              </a:lnSpc>
              <a:spcBef>
                <a:spcPts val="0"/>
              </a:spcBef>
              <a:spcAft>
                <a:spcPts val="0"/>
              </a:spcAft>
              <a:buSzPts val="1200"/>
              <a:buChar char="■"/>
              <a:defRPr sz="1600"/>
            </a:lvl3pPr>
            <a:lvl4pPr lvl="3" algn="ctr" rtl="0">
              <a:lnSpc>
                <a:spcPct val="100000"/>
              </a:lnSpc>
              <a:spcBef>
                <a:spcPts val="0"/>
              </a:spcBef>
              <a:spcAft>
                <a:spcPts val="0"/>
              </a:spcAft>
              <a:buSzPts val="1200"/>
              <a:buChar char="●"/>
              <a:defRPr sz="1600"/>
            </a:lvl4pPr>
            <a:lvl5pPr lvl="4" algn="ctr" rtl="0">
              <a:lnSpc>
                <a:spcPct val="100000"/>
              </a:lnSpc>
              <a:spcBef>
                <a:spcPts val="0"/>
              </a:spcBef>
              <a:spcAft>
                <a:spcPts val="0"/>
              </a:spcAft>
              <a:buSzPts val="1200"/>
              <a:buChar char="○"/>
              <a:defRPr sz="1600"/>
            </a:lvl5pPr>
            <a:lvl6pPr lvl="5" algn="ctr" rtl="0">
              <a:lnSpc>
                <a:spcPct val="100000"/>
              </a:lnSpc>
              <a:spcBef>
                <a:spcPts val="0"/>
              </a:spcBef>
              <a:spcAft>
                <a:spcPts val="0"/>
              </a:spcAft>
              <a:buSzPts val="1200"/>
              <a:buChar char="■"/>
              <a:defRPr sz="1600"/>
            </a:lvl6pPr>
            <a:lvl7pPr lvl="6" algn="ctr" rtl="0">
              <a:lnSpc>
                <a:spcPct val="100000"/>
              </a:lnSpc>
              <a:spcBef>
                <a:spcPts val="0"/>
              </a:spcBef>
              <a:spcAft>
                <a:spcPts val="0"/>
              </a:spcAft>
              <a:buSzPts val="1200"/>
              <a:buChar char="●"/>
              <a:defRPr sz="1600"/>
            </a:lvl7pPr>
            <a:lvl8pPr lvl="7" algn="ctr" rtl="0">
              <a:lnSpc>
                <a:spcPct val="100000"/>
              </a:lnSpc>
              <a:spcBef>
                <a:spcPts val="0"/>
              </a:spcBef>
              <a:spcAft>
                <a:spcPts val="0"/>
              </a:spcAft>
              <a:buSzPts val="1200"/>
              <a:buChar char="○"/>
              <a:defRPr sz="1600"/>
            </a:lvl8pPr>
            <a:lvl9pPr lvl="8" algn="ctr" rtl="0">
              <a:lnSpc>
                <a:spcPct val="100000"/>
              </a:lnSpc>
              <a:spcBef>
                <a:spcPts val="0"/>
              </a:spcBef>
              <a:spcAft>
                <a:spcPts val="0"/>
              </a:spcAft>
              <a:buSzPts val="1200"/>
              <a:buChar char="■"/>
              <a:defRPr sz="1600"/>
            </a:lvl9pPr>
          </a:lstStyle>
          <a:p>
            <a:endParaRPr/>
          </a:p>
        </p:txBody>
      </p:sp>
      <p:sp>
        <p:nvSpPr>
          <p:cNvPr id="73" name="Google Shape;73;p7"/>
          <p:cNvSpPr txBox="1">
            <a:spLocks noGrp="1"/>
          </p:cNvSpPr>
          <p:nvPr>
            <p:ph type="title"/>
          </p:nvPr>
        </p:nvSpPr>
        <p:spPr>
          <a:xfrm>
            <a:off x="5926997" y="5262947"/>
            <a:ext cx="5279600" cy="845600"/>
          </a:xfrm>
          <a:prstGeom prst="rect">
            <a:avLst/>
          </a:prstGeom>
        </p:spPr>
        <p:txBody>
          <a:bodyPr spcFirstLastPara="1" wrap="square" lIns="91425" tIns="91425" rIns="91425" bIns="91425" anchor="t" anchorCtr="0">
            <a:noAutofit/>
          </a:bodyPr>
          <a:lstStyle>
            <a:lvl1pPr lvl="0" algn="r" rtl="0">
              <a:spcBef>
                <a:spcPts val="0"/>
              </a:spcBef>
              <a:spcAft>
                <a:spcPts val="0"/>
              </a:spcAft>
              <a:buNone/>
              <a:defRPr sz="4000" b="0"/>
            </a:lvl1pPr>
            <a:lvl2pPr lvl="1" algn="r" rtl="0">
              <a:spcBef>
                <a:spcPts val="0"/>
              </a:spcBef>
              <a:spcAft>
                <a:spcPts val="0"/>
              </a:spcAft>
              <a:buNone/>
              <a:defRPr sz="4000" b="0"/>
            </a:lvl2pPr>
            <a:lvl3pPr lvl="2" algn="r" rtl="0">
              <a:spcBef>
                <a:spcPts val="0"/>
              </a:spcBef>
              <a:spcAft>
                <a:spcPts val="0"/>
              </a:spcAft>
              <a:buNone/>
              <a:defRPr sz="4000" b="0"/>
            </a:lvl3pPr>
            <a:lvl4pPr lvl="3" algn="r" rtl="0">
              <a:spcBef>
                <a:spcPts val="0"/>
              </a:spcBef>
              <a:spcAft>
                <a:spcPts val="0"/>
              </a:spcAft>
              <a:buNone/>
              <a:defRPr sz="4000" b="0"/>
            </a:lvl4pPr>
            <a:lvl5pPr lvl="4" algn="r" rtl="0">
              <a:spcBef>
                <a:spcPts val="0"/>
              </a:spcBef>
              <a:spcAft>
                <a:spcPts val="0"/>
              </a:spcAft>
              <a:buNone/>
              <a:defRPr sz="4000" b="0"/>
            </a:lvl5pPr>
            <a:lvl6pPr lvl="5" algn="r" rtl="0">
              <a:spcBef>
                <a:spcPts val="0"/>
              </a:spcBef>
              <a:spcAft>
                <a:spcPts val="0"/>
              </a:spcAft>
              <a:buNone/>
              <a:defRPr sz="4000" b="0"/>
            </a:lvl6pPr>
            <a:lvl7pPr lvl="6" algn="r" rtl="0">
              <a:spcBef>
                <a:spcPts val="0"/>
              </a:spcBef>
              <a:spcAft>
                <a:spcPts val="0"/>
              </a:spcAft>
              <a:buNone/>
              <a:defRPr sz="4000" b="0"/>
            </a:lvl7pPr>
            <a:lvl8pPr lvl="7" algn="r" rtl="0">
              <a:spcBef>
                <a:spcPts val="0"/>
              </a:spcBef>
              <a:spcAft>
                <a:spcPts val="0"/>
              </a:spcAft>
              <a:buNone/>
              <a:defRPr sz="4000" b="0"/>
            </a:lvl8pPr>
            <a:lvl9pPr lvl="8" algn="r" rtl="0">
              <a:spcBef>
                <a:spcPts val="0"/>
              </a:spcBef>
              <a:spcAft>
                <a:spcPts val="0"/>
              </a:spcAft>
              <a:buNone/>
              <a:defRPr sz="4000" b="0"/>
            </a:lvl9pPr>
          </a:lstStyle>
          <a:p>
            <a:endParaRPr/>
          </a:p>
        </p:txBody>
      </p:sp>
    </p:spTree>
    <p:extLst>
      <p:ext uri="{BB962C8B-B14F-4D97-AF65-F5344CB8AC3E}">
        <p14:creationId xmlns:p14="http://schemas.microsoft.com/office/powerpoint/2010/main" val="24967967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134"/>
        <p:cNvGrpSpPr/>
        <p:nvPr/>
      </p:nvGrpSpPr>
      <p:grpSpPr>
        <a:xfrm>
          <a:off x="0" y="0"/>
          <a:ext cx="0" cy="0"/>
          <a:chOff x="0" y="0"/>
          <a:chExt cx="0" cy="0"/>
        </a:xfrm>
      </p:grpSpPr>
      <p:sp>
        <p:nvSpPr>
          <p:cNvPr id="135" name="Google Shape;135;p14"/>
          <p:cNvSpPr/>
          <p:nvPr/>
        </p:nvSpPr>
        <p:spPr>
          <a:xfrm rot="10800000">
            <a:off x="6610745" y="0"/>
            <a:ext cx="5654097" cy="6858107"/>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6" name="Google Shape;136;p14"/>
          <p:cNvSpPr txBox="1">
            <a:spLocks noGrp="1"/>
          </p:cNvSpPr>
          <p:nvPr>
            <p:ph type="subTitle" idx="1"/>
          </p:nvPr>
        </p:nvSpPr>
        <p:spPr>
          <a:xfrm flipH="1">
            <a:off x="2199400" y="1790201"/>
            <a:ext cx="4379200" cy="83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7" name="Google Shape;137;p14"/>
          <p:cNvSpPr txBox="1">
            <a:spLocks noGrp="1"/>
          </p:cNvSpPr>
          <p:nvPr>
            <p:ph type="subTitle" idx="2"/>
          </p:nvPr>
        </p:nvSpPr>
        <p:spPr>
          <a:xfrm flipH="1">
            <a:off x="2199400" y="4176643"/>
            <a:ext cx="4379200" cy="85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8" name="Google Shape;138;p14"/>
          <p:cNvSpPr txBox="1">
            <a:spLocks noGrp="1"/>
          </p:cNvSpPr>
          <p:nvPr>
            <p:ph type="title" hasCustomPrompt="1"/>
          </p:nvPr>
        </p:nvSpPr>
        <p:spPr>
          <a:xfrm>
            <a:off x="993997" y="1677577"/>
            <a:ext cx="933600" cy="770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2400"/>
              <a:buNone/>
              <a:defRPr sz="3200"/>
            </a:lvl1pPr>
            <a:lvl2pPr lvl="1"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9pPr>
          </a:lstStyle>
          <a:p>
            <a:r>
              <a:t>xx%</a:t>
            </a:r>
          </a:p>
        </p:txBody>
      </p:sp>
      <p:sp>
        <p:nvSpPr>
          <p:cNvPr id="139" name="Google Shape;139;p14"/>
          <p:cNvSpPr txBox="1">
            <a:spLocks noGrp="1"/>
          </p:cNvSpPr>
          <p:nvPr>
            <p:ph type="subTitle" idx="3"/>
          </p:nvPr>
        </p:nvSpPr>
        <p:spPr>
          <a:xfrm flipH="1">
            <a:off x="2199400" y="2984801"/>
            <a:ext cx="4379200" cy="85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0" name="Google Shape;140;p14"/>
          <p:cNvSpPr txBox="1">
            <a:spLocks noGrp="1"/>
          </p:cNvSpPr>
          <p:nvPr>
            <p:ph type="subTitle" idx="4"/>
          </p:nvPr>
        </p:nvSpPr>
        <p:spPr>
          <a:xfrm flipH="1">
            <a:off x="2199596" y="1266283"/>
            <a:ext cx="3608400" cy="758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667">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1" name="Google Shape;141;p14"/>
          <p:cNvSpPr txBox="1">
            <a:spLocks noGrp="1"/>
          </p:cNvSpPr>
          <p:nvPr>
            <p:ph type="subTitle" idx="5"/>
          </p:nvPr>
        </p:nvSpPr>
        <p:spPr>
          <a:xfrm flipH="1">
            <a:off x="2199600" y="3653244"/>
            <a:ext cx="3608400" cy="758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667">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2" name="Google Shape;142;p14"/>
          <p:cNvSpPr txBox="1">
            <a:spLocks noGrp="1"/>
          </p:cNvSpPr>
          <p:nvPr>
            <p:ph type="subTitle" idx="6"/>
          </p:nvPr>
        </p:nvSpPr>
        <p:spPr>
          <a:xfrm flipH="1">
            <a:off x="2199333" y="2459133"/>
            <a:ext cx="3608400" cy="758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667">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3" name="Google Shape;143;p14"/>
          <p:cNvSpPr txBox="1">
            <a:spLocks noGrp="1"/>
          </p:cNvSpPr>
          <p:nvPr>
            <p:ph type="title" idx="7" hasCustomPrompt="1"/>
          </p:nvPr>
        </p:nvSpPr>
        <p:spPr>
          <a:xfrm>
            <a:off x="1044600" y="2985200"/>
            <a:ext cx="832400" cy="3880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3200" b="0">
                <a:solidFill>
                  <a:schemeClr val="lt1"/>
                </a:solidFill>
              </a:defRPr>
            </a:lvl1pPr>
            <a:lvl2pPr lvl="1"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144" name="Google Shape;144;p14"/>
          <p:cNvSpPr txBox="1">
            <a:spLocks noGrp="1"/>
          </p:cNvSpPr>
          <p:nvPr>
            <p:ph type="title" idx="8" hasCustomPrompt="1"/>
          </p:nvPr>
        </p:nvSpPr>
        <p:spPr>
          <a:xfrm>
            <a:off x="1044600" y="4124667"/>
            <a:ext cx="832400" cy="4712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3200" b="0">
                <a:solidFill>
                  <a:schemeClr val="lt1"/>
                </a:solidFill>
              </a:defRPr>
            </a:lvl1pPr>
            <a:lvl2pPr lvl="1"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145" name="Google Shape;145;p14"/>
          <p:cNvSpPr txBox="1">
            <a:spLocks noGrp="1"/>
          </p:cNvSpPr>
          <p:nvPr>
            <p:ph type="subTitle" idx="9"/>
          </p:nvPr>
        </p:nvSpPr>
        <p:spPr>
          <a:xfrm flipH="1">
            <a:off x="2199400" y="5355817"/>
            <a:ext cx="4379200" cy="85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6" name="Google Shape;146;p14"/>
          <p:cNvSpPr txBox="1">
            <a:spLocks noGrp="1"/>
          </p:cNvSpPr>
          <p:nvPr>
            <p:ph type="subTitle" idx="13"/>
          </p:nvPr>
        </p:nvSpPr>
        <p:spPr>
          <a:xfrm flipH="1">
            <a:off x="2199600" y="5047015"/>
            <a:ext cx="3608400" cy="5440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667">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7" name="Google Shape;147;p14"/>
          <p:cNvSpPr txBox="1">
            <a:spLocks noGrp="1"/>
          </p:cNvSpPr>
          <p:nvPr>
            <p:ph type="title" idx="14" hasCustomPrompt="1"/>
          </p:nvPr>
        </p:nvSpPr>
        <p:spPr>
          <a:xfrm>
            <a:off x="1044600" y="5347333"/>
            <a:ext cx="832400" cy="3880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3200" b="0">
                <a:solidFill>
                  <a:schemeClr val="lt1"/>
                </a:solidFill>
              </a:defRPr>
            </a:lvl1pPr>
            <a:lvl2pPr lvl="1"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grpSp>
        <p:nvGrpSpPr>
          <p:cNvPr id="148" name="Google Shape;148;p14"/>
          <p:cNvGrpSpPr/>
          <p:nvPr/>
        </p:nvGrpSpPr>
        <p:grpSpPr>
          <a:xfrm>
            <a:off x="7137400" y="0"/>
            <a:ext cx="5876741" cy="6858107"/>
            <a:chOff x="5353050" y="0"/>
            <a:chExt cx="4407556" cy="5143580"/>
          </a:xfrm>
        </p:grpSpPr>
        <p:sp>
          <p:nvSpPr>
            <p:cNvPr id="149" name="Google Shape;149;p14"/>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14"/>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14"/>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14"/>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14"/>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4" name="Google Shape;154;p14"/>
          <p:cNvSpPr txBox="1">
            <a:spLocks noGrp="1"/>
          </p:cNvSpPr>
          <p:nvPr>
            <p:ph type="title" idx="15"/>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359851379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Main point" preserve="1">
  <p:cSld name="Main point">
    <p:spTree>
      <p:nvGrpSpPr>
        <p:cNvPr id="1" name="Shape 74"/>
        <p:cNvGrpSpPr/>
        <p:nvPr/>
      </p:nvGrpSpPr>
      <p:grpSpPr>
        <a:xfrm>
          <a:off x="0" y="0"/>
          <a:ext cx="0" cy="0"/>
          <a:chOff x="0" y="0"/>
          <a:chExt cx="0" cy="0"/>
        </a:xfrm>
      </p:grpSpPr>
      <p:sp>
        <p:nvSpPr>
          <p:cNvPr id="75" name="Google Shape;75;p8"/>
          <p:cNvSpPr/>
          <p:nvPr/>
        </p:nvSpPr>
        <p:spPr>
          <a:xfrm rot="10800000">
            <a:off x="-1524004" y="-69"/>
            <a:ext cx="10588437" cy="7703401"/>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76" name="Google Shape;76;p8"/>
          <p:cNvGrpSpPr/>
          <p:nvPr/>
        </p:nvGrpSpPr>
        <p:grpSpPr>
          <a:xfrm>
            <a:off x="1207804" y="-30952"/>
            <a:ext cx="10984219" cy="6888968"/>
            <a:chOff x="5353050" y="0"/>
            <a:chExt cx="4407556" cy="5143580"/>
          </a:xfrm>
        </p:grpSpPr>
        <p:sp>
          <p:nvSpPr>
            <p:cNvPr id="77" name="Google Shape;77;p8"/>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8"/>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 name="Google Shape;79;p8"/>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 name="Google Shape;80;p8"/>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8"/>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2" name="Google Shape;82;p8"/>
          <p:cNvSpPr txBox="1">
            <a:spLocks noGrp="1"/>
          </p:cNvSpPr>
          <p:nvPr>
            <p:ph type="title"/>
          </p:nvPr>
        </p:nvSpPr>
        <p:spPr>
          <a:xfrm rot="-151">
            <a:off x="1536400" y="1746409"/>
            <a:ext cx="9119200" cy="33652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4800"/>
              <a:buNone/>
              <a:defRPr sz="8800"/>
            </a:lvl1pPr>
            <a:lvl2pPr lvl="1">
              <a:spcBef>
                <a:spcPts val="0"/>
              </a:spcBef>
              <a:spcAft>
                <a:spcPts val="0"/>
              </a:spcAft>
              <a:buClr>
                <a:schemeClr val="accent1"/>
              </a:buClr>
              <a:buSzPts val="4800"/>
              <a:buNone/>
              <a:defRPr sz="6400">
                <a:solidFill>
                  <a:schemeClr val="accent1"/>
                </a:solidFill>
              </a:defRPr>
            </a:lvl2pPr>
            <a:lvl3pPr lvl="2">
              <a:spcBef>
                <a:spcPts val="0"/>
              </a:spcBef>
              <a:spcAft>
                <a:spcPts val="0"/>
              </a:spcAft>
              <a:buClr>
                <a:schemeClr val="accent1"/>
              </a:buClr>
              <a:buSzPts val="4800"/>
              <a:buNone/>
              <a:defRPr sz="6400">
                <a:solidFill>
                  <a:schemeClr val="accent1"/>
                </a:solidFill>
              </a:defRPr>
            </a:lvl3pPr>
            <a:lvl4pPr lvl="3">
              <a:spcBef>
                <a:spcPts val="0"/>
              </a:spcBef>
              <a:spcAft>
                <a:spcPts val="0"/>
              </a:spcAft>
              <a:buClr>
                <a:schemeClr val="accent1"/>
              </a:buClr>
              <a:buSzPts val="4800"/>
              <a:buNone/>
              <a:defRPr sz="6400">
                <a:solidFill>
                  <a:schemeClr val="accent1"/>
                </a:solidFill>
              </a:defRPr>
            </a:lvl4pPr>
            <a:lvl5pPr lvl="4">
              <a:spcBef>
                <a:spcPts val="0"/>
              </a:spcBef>
              <a:spcAft>
                <a:spcPts val="0"/>
              </a:spcAft>
              <a:buClr>
                <a:schemeClr val="accent1"/>
              </a:buClr>
              <a:buSzPts val="4800"/>
              <a:buNone/>
              <a:defRPr sz="6400">
                <a:solidFill>
                  <a:schemeClr val="accent1"/>
                </a:solidFill>
              </a:defRPr>
            </a:lvl5pPr>
            <a:lvl6pPr lvl="5">
              <a:spcBef>
                <a:spcPts val="0"/>
              </a:spcBef>
              <a:spcAft>
                <a:spcPts val="0"/>
              </a:spcAft>
              <a:buClr>
                <a:schemeClr val="accent1"/>
              </a:buClr>
              <a:buSzPts val="4800"/>
              <a:buNone/>
              <a:defRPr sz="6400">
                <a:solidFill>
                  <a:schemeClr val="accent1"/>
                </a:solidFill>
              </a:defRPr>
            </a:lvl6pPr>
            <a:lvl7pPr lvl="6">
              <a:spcBef>
                <a:spcPts val="0"/>
              </a:spcBef>
              <a:spcAft>
                <a:spcPts val="0"/>
              </a:spcAft>
              <a:buClr>
                <a:schemeClr val="accent1"/>
              </a:buClr>
              <a:buSzPts val="4800"/>
              <a:buNone/>
              <a:defRPr sz="6400">
                <a:solidFill>
                  <a:schemeClr val="accent1"/>
                </a:solidFill>
              </a:defRPr>
            </a:lvl7pPr>
            <a:lvl8pPr lvl="7">
              <a:spcBef>
                <a:spcPts val="0"/>
              </a:spcBef>
              <a:spcAft>
                <a:spcPts val="0"/>
              </a:spcAft>
              <a:buClr>
                <a:schemeClr val="accent1"/>
              </a:buClr>
              <a:buSzPts val="4800"/>
              <a:buNone/>
              <a:defRPr sz="6400">
                <a:solidFill>
                  <a:schemeClr val="accent1"/>
                </a:solidFill>
              </a:defRPr>
            </a:lvl8pPr>
            <a:lvl9pPr lvl="8">
              <a:spcBef>
                <a:spcPts val="0"/>
              </a:spcBef>
              <a:spcAft>
                <a:spcPts val="0"/>
              </a:spcAft>
              <a:buClr>
                <a:schemeClr val="accent1"/>
              </a:buClr>
              <a:buSzPts val="4800"/>
              <a:buNone/>
              <a:defRPr sz="6400">
                <a:solidFill>
                  <a:schemeClr val="accent1"/>
                </a:solidFill>
              </a:defRPr>
            </a:lvl9pPr>
          </a:lstStyle>
          <a:p>
            <a:endParaRPr/>
          </a:p>
        </p:txBody>
      </p:sp>
    </p:spTree>
    <p:extLst>
      <p:ext uri="{BB962C8B-B14F-4D97-AF65-F5344CB8AC3E}">
        <p14:creationId xmlns:p14="http://schemas.microsoft.com/office/powerpoint/2010/main" val="53040587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Section title and description" preserve="1">
  <p:cSld name="Section title and description">
    <p:spTree>
      <p:nvGrpSpPr>
        <p:cNvPr id="1" name="Shape 83"/>
        <p:cNvGrpSpPr/>
        <p:nvPr/>
      </p:nvGrpSpPr>
      <p:grpSpPr>
        <a:xfrm>
          <a:off x="0" y="0"/>
          <a:ext cx="0" cy="0"/>
          <a:chOff x="0" y="0"/>
          <a:chExt cx="0" cy="0"/>
        </a:xfrm>
      </p:grpSpPr>
      <p:sp>
        <p:nvSpPr>
          <p:cNvPr id="84" name="Google Shape;84;p9"/>
          <p:cNvSpPr txBox="1">
            <a:spLocks noGrp="1"/>
          </p:cNvSpPr>
          <p:nvPr>
            <p:ph type="title"/>
          </p:nvPr>
        </p:nvSpPr>
        <p:spPr>
          <a:xfrm>
            <a:off x="1426433" y="1389339"/>
            <a:ext cx="3666400" cy="1495200"/>
          </a:xfrm>
          <a:prstGeom prst="rect">
            <a:avLst/>
          </a:prstGeom>
        </p:spPr>
        <p:txBody>
          <a:bodyPr spcFirstLastPara="1" wrap="square" lIns="91425" tIns="91425" rIns="91425" bIns="91425" anchor="b" anchorCtr="0">
            <a:noAutofit/>
          </a:bodyPr>
          <a:lstStyle>
            <a:lvl1pPr lvl="0">
              <a:spcBef>
                <a:spcPts val="0"/>
              </a:spcBef>
              <a:spcAft>
                <a:spcPts val="0"/>
              </a:spcAft>
              <a:buSzPts val="4200"/>
              <a:buNone/>
              <a:defRPr sz="80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85" name="Google Shape;85;p9"/>
          <p:cNvSpPr txBox="1">
            <a:spLocks noGrp="1"/>
          </p:cNvSpPr>
          <p:nvPr>
            <p:ph type="subTitle" idx="1"/>
          </p:nvPr>
        </p:nvSpPr>
        <p:spPr>
          <a:xfrm>
            <a:off x="1468000" y="2668733"/>
            <a:ext cx="3947200" cy="18040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100"/>
              <a:buNone/>
              <a:defRPr sz="1867"/>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8037589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Caption" preserve="1">
  <p:cSld name="Caption">
    <p:spTree>
      <p:nvGrpSpPr>
        <p:cNvPr id="1" name="Shape 86"/>
        <p:cNvGrpSpPr/>
        <p:nvPr/>
      </p:nvGrpSpPr>
      <p:grpSpPr>
        <a:xfrm>
          <a:off x="0" y="0"/>
          <a:ext cx="0" cy="0"/>
          <a:chOff x="0" y="0"/>
          <a:chExt cx="0" cy="0"/>
        </a:xfrm>
      </p:grpSpPr>
      <p:sp>
        <p:nvSpPr>
          <p:cNvPr id="87" name="Google Shape;87;p10"/>
          <p:cNvSpPr txBox="1">
            <a:spLocks noGrp="1"/>
          </p:cNvSpPr>
          <p:nvPr>
            <p:ph type="ctrTitle"/>
          </p:nvPr>
        </p:nvSpPr>
        <p:spPr>
          <a:xfrm flipH="1">
            <a:off x="818881" y="5420100"/>
            <a:ext cx="4886400" cy="6228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2400" b="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endParaRPr/>
          </a:p>
        </p:txBody>
      </p:sp>
      <p:sp>
        <p:nvSpPr>
          <p:cNvPr id="88" name="Google Shape;88;p10"/>
          <p:cNvSpPr txBox="1">
            <a:spLocks noGrp="1"/>
          </p:cNvSpPr>
          <p:nvPr>
            <p:ph type="subTitle" idx="1"/>
          </p:nvPr>
        </p:nvSpPr>
        <p:spPr>
          <a:xfrm rot="-307" flipH="1">
            <a:off x="818881" y="3543500"/>
            <a:ext cx="4478800" cy="1774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None/>
              <a:defRPr sz="2667"/>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grpSp>
        <p:nvGrpSpPr>
          <p:cNvPr id="89" name="Google Shape;89;p10"/>
          <p:cNvGrpSpPr/>
          <p:nvPr/>
        </p:nvGrpSpPr>
        <p:grpSpPr>
          <a:xfrm rot="10800000">
            <a:off x="-1622820" y="2"/>
            <a:ext cx="5165656" cy="6028276"/>
            <a:chOff x="5353050" y="0"/>
            <a:chExt cx="4407556" cy="5143580"/>
          </a:xfrm>
        </p:grpSpPr>
        <p:sp>
          <p:nvSpPr>
            <p:cNvPr id="90" name="Google Shape;90;p10"/>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10"/>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92;p10"/>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10"/>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10"/>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44752879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Big number" preserve="1">
  <p:cSld name="Big number">
    <p:spTree>
      <p:nvGrpSpPr>
        <p:cNvPr id="1" name="Shape 95"/>
        <p:cNvGrpSpPr/>
        <p:nvPr/>
      </p:nvGrpSpPr>
      <p:grpSpPr>
        <a:xfrm>
          <a:off x="0" y="0"/>
          <a:ext cx="0" cy="0"/>
          <a:chOff x="0" y="0"/>
          <a:chExt cx="0" cy="0"/>
        </a:xfrm>
      </p:grpSpPr>
      <p:grpSp>
        <p:nvGrpSpPr>
          <p:cNvPr id="96" name="Google Shape;96;p11"/>
          <p:cNvGrpSpPr/>
          <p:nvPr/>
        </p:nvGrpSpPr>
        <p:grpSpPr>
          <a:xfrm>
            <a:off x="9" y="3779033"/>
            <a:ext cx="2766825" cy="3079023"/>
            <a:chOff x="6" y="2834274"/>
            <a:chExt cx="2075119" cy="2309267"/>
          </a:xfrm>
        </p:grpSpPr>
        <p:sp>
          <p:nvSpPr>
            <p:cNvPr id="97" name="Google Shape;97;p11"/>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8;p11"/>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11"/>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0" name="Google Shape;100;p11"/>
          <p:cNvGrpSpPr/>
          <p:nvPr/>
        </p:nvGrpSpPr>
        <p:grpSpPr>
          <a:xfrm>
            <a:off x="10670207" y="12"/>
            <a:ext cx="1521789" cy="1692593"/>
            <a:chOff x="8002655" y="8"/>
            <a:chExt cx="1141342" cy="1269445"/>
          </a:xfrm>
        </p:grpSpPr>
        <p:sp>
          <p:nvSpPr>
            <p:cNvPr id="101" name="Google Shape;101;p11"/>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 name="Google Shape;102;p11"/>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3" name="Google Shape;103;p11"/>
          <p:cNvSpPr txBox="1">
            <a:spLocks noGrp="1"/>
          </p:cNvSpPr>
          <p:nvPr>
            <p:ph type="title" hasCustomPrompt="1"/>
          </p:nvPr>
        </p:nvSpPr>
        <p:spPr>
          <a:xfrm>
            <a:off x="6854431" y="4036219"/>
            <a:ext cx="1407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04" name="Google Shape;104;p11"/>
          <p:cNvSpPr txBox="1">
            <a:spLocks noGrp="1"/>
          </p:cNvSpPr>
          <p:nvPr>
            <p:ph type="subTitle" idx="1"/>
          </p:nvPr>
        </p:nvSpPr>
        <p:spPr>
          <a:xfrm flipH="1">
            <a:off x="6873349" y="4603337"/>
            <a:ext cx="2025600" cy="102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05" name="Google Shape;105;p11"/>
          <p:cNvSpPr txBox="1">
            <a:spLocks noGrp="1"/>
          </p:cNvSpPr>
          <p:nvPr>
            <p:ph type="title" idx="2" hasCustomPrompt="1"/>
          </p:nvPr>
        </p:nvSpPr>
        <p:spPr>
          <a:xfrm>
            <a:off x="2726217" y="3086767"/>
            <a:ext cx="2321200" cy="585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7200"/>
              <a:buNone/>
              <a:defRPr sz="5333"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06" name="Google Shape;106;p11"/>
          <p:cNvSpPr txBox="1">
            <a:spLocks noGrp="1"/>
          </p:cNvSpPr>
          <p:nvPr>
            <p:ph type="subTitle" idx="3"/>
          </p:nvPr>
        </p:nvSpPr>
        <p:spPr>
          <a:xfrm flipH="1">
            <a:off x="6873452" y="2655393"/>
            <a:ext cx="3598000" cy="13216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400"/>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07" name="Google Shape;107;p11"/>
          <p:cNvSpPr txBox="1">
            <a:spLocks noGrp="1"/>
          </p:cNvSpPr>
          <p:nvPr>
            <p:ph type="title" idx="4"/>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252052335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only 2" preserve="1">
  <p:cSld name="Title only 2">
    <p:spTree>
      <p:nvGrpSpPr>
        <p:cNvPr id="1" name="Shape 108"/>
        <p:cNvGrpSpPr/>
        <p:nvPr/>
      </p:nvGrpSpPr>
      <p:grpSpPr>
        <a:xfrm>
          <a:off x="0" y="0"/>
          <a:ext cx="0" cy="0"/>
          <a:chOff x="0" y="0"/>
          <a:chExt cx="0" cy="0"/>
        </a:xfrm>
      </p:grpSpPr>
      <p:grpSp>
        <p:nvGrpSpPr>
          <p:cNvPr id="109" name="Google Shape;109;p12"/>
          <p:cNvGrpSpPr/>
          <p:nvPr/>
        </p:nvGrpSpPr>
        <p:grpSpPr>
          <a:xfrm rot="10800000">
            <a:off x="-28" y="5165401"/>
            <a:ext cx="1521789" cy="1692593"/>
            <a:chOff x="8002655" y="8"/>
            <a:chExt cx="1141342" cy="1269445"/>
          </a:xfrm>
        </p:grpSpPr>
        <p:sp>
          <p:nvSpPr>
            <p:cNvPr id="110" name="Google Shape;110;p12"/>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12"/>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2" name="Google Shape;112;p12"/>
          <p:cNvGrpSpPr/>
          <p:nvPr/>
        </p:nvGrpSpPr>
        <p:grpSpPr>
          <a:xfrm rot="10800000">
            <a:off x="9252001" y="12"/>
            <a:ext cx="2939995" cy="2976761"/>
            <a:chOff x="-21" y="2910925"/>
            <a:chExt cx="2204996" cy="2232571"/>
          </a:xfrm>
        </p:grpSpPr>
        <p:sp>
          <p:nvSpPr>
            <p:cNvPr id="113" name="Google Shape;113;p12"/>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12"/>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12"/>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6" name="Google Shape;116;p12"/>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169417424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Small numbers" preserve="1">
  <p:cSld name="Small numbers">
    <p:spTree>
      <p:nvGrpSpPr>
        <p:cNvPr id="1" name="Shape 117"/>
        <p:cNvGrpSpPr/>
        <p:nvPr/>
      </p:nvGrpSpPr>
      <p:grpSpPr>
        <a:xfrm>
          <a:off x="0" y="0"/>
          <a:ext cx="0" cy="0"/>
          <a:chOff x="0" y="0"/>
          <a:chExt cx="0" cy="0"/>
        </a:xfrm>
      </p:grpSpPr>
      <p:grpSp>
        <p:nvGrpSpPr>
          <p:cNvPr id="118" name="Google Shape;118;p13"/>
          <p:cNvGrpSpPr/>
          <p:nvPr/>
        </p:nvGrpSpPr>
        <p:grpSpPr>
          <a:xfrm>
            <a:off x="9" y="3779033"/>
            <a:ext cx="2766825" cy="3079023"/>
            <a:chOff x="6" y="2834274"/>
            <a:chExt cx="2075119" cy="2309267"/>
          </a:xfrm>
        </p:grpSpPr>
        <p:sp>
          <p:nvSpPr>
            <p:cNvPr id="119" name="Google Shape;119;p13"/>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13"/>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13"/>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2" name="Google Shape;122;p13"/>
          <p:cNvGrpSpPr/>
          <p:nvPr/>
        </p:nvGrpSpPr>
        <p:grpSpPr>
          <a:xfrm>
            <a:off x="10670207" y="12"/>
            <a:ext cx="1521789" cy="1692593"/>
            <a:chOff x="8002655" y="8"/>
            <a:chExt cx="1141342" cy="1269445"/>
          </a:xfrm>
        </p:grpSpPr>
        <p:sp>
          <p:nvSpPr>
            <p:cNvPr id="123" name="Google Shape;123;p13"/>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13"/>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5" name="Google Shape;125;p13"/>
          <p:cNvSpPr txBox="1">
            <a:spLocks noGrp="1"/>
          </p:cNvSpPr>
          <p:nvPr>
            <p:ph type="title" hasCustomPrompt="1"/>
          </p:nvPr>
        </p:nvSpPr>
        <p:spPr>
          <a:xfrm>
            <a:off x="3036717" y="4017300"/>
            <a:ext cx="1407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26" name="Google Shape;126;p13"/>
          <p:cNvSpPr txBox="1">
            <a:spLocks noGrp="1"/>
          </p:cNvSpPr>
          <p:nvPr>
            <p:ph type="subTitle" idx="1"/>
          </p:nvPr>
        </p:nvSpPr>
        <p:spPr>
          <a:xfrm flipH="1">
            <a:off x="3036751" y="4667300"/>
            <a:ext cx="1912000" cy="742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27" name="Google Shape;127;p13"/>
          <p:cNvSpPr txBox="1">
            <a:spLocks noGrp="1"/>
          </p:cNvSpPr>
          <p:nvPr>
            <p:ph type="title" idx="2" hasCustomPrompt="1"/>
          </p:nvPr>
        </p:nvSpPr>
        <p:spPr>
          <a:xfrm>
            <a:off x="3036717" y="2109548"/>
            <a:ext cx="1407200" cy="60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28" name="Google Shape;128;p13"/>
          <p:cNvSpPr txBox="1">
            <a:spLocks noGrp="1"/>
          </p:cNvSpPr>
          <p:nvPr>
            <p:ph type="subTitle" idx="3"/>
          </p:nvPr>
        </p:nvSpPr>
        <p:spPr>
          <a:xfrm flipH="1">
            <a:off x="3036717" y="2709500"/>
            <a:ext cx="1959200" cy="650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29" name="Google Shape;129;p13"/>
          <p:cNvSpPr txBox="1">
            <a:spLocks noGrp="1"/>
          </p:cNvSpPr>
          <p:nvPr>
            <p:ph type="title" idx="4" hasCustomPrompt="1"/>
          </p:nvPr>
        </p:nvSpPr>
        <p:spPr>
          <a:xfrm>
            <a:off x="8121329" y="4017300"/>
            <a:ext cx="1407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30" name="Google Shape;130;p13"/>
          <p:cNvSpPr txBox="1">
            <a:spLocks noGrp="1"/>
          </p:cNvSpPr>
          <p:nvPr>
            <p:ph type="subTitle" idx="5"/>
          </p:nvPr>
        </p:nvSpPr>
        <p:spPr>
          <a:xfrm flipH="1">
            <a:off x="8121329" y="4667308"/>
            <a:ext cx="2025600" cy="102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31" name="Google Shape;131;p13"/>
          <p:cNvSpPr txBox="1">
            <a:spLocks noGrp="1"/>
          </p:cNvSpPr>
          <p:nvPr>
            <p:ph type="title" idx="6" hasCustomPrompt="1"/>
          </p:nvPr>
        </p:nvSpPr>
        <p:spPr>
          <a:xfrm>
            <a:off x="8121313" y="2018600"/>
            <a:ext cx="2321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32" name="Google Shape;132;p13"/>
          <p:cNvSpPr txBox="1">
            <a:spLocks noGrp="1"/>
          </p:cNvSpPr>
          <p:nvPr>
            <p:ph type="subTitle" idx="7"/>
          </p:nvPr>
        </p:nvSpPr>
        <p:spPr>
          <a:xfrm flipH="1">
            <a:off x="8121329" y="2671441"/>
            <a:ext cx="1694000" cy="102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33" name="Google Shape;133;p13"/>
          <p:cNvSpPr txBox="1">
            <a:spLocks noGrp="1"/>
          </p:cNvSpPr>
          <p:nvPr>
            <p:ph type="title" idx="8"/>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170286491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able of contents" preserve="1">
  <p:cSld name="Table of contents">
    <p:spTree>
      <p:nvGrpSpPr>
        <p:cNvPr id="1" name="Shape 134"/>
        <p:cNvGrpSpPr/>
        <p:nvPr/>
      </p:nvGrpSpPr>
      <p:grpSpPr>
        <a:xfrm>
          <a:off x="0" y="0"/>
          <a:ext cx="0" cy="0"/>
          <a:chOff x="0" y="0"/>
          <a:chExt cx="0" cy="0"/>
        </a:xfrm>
      </p:grpSpPr>
      <p:sp>
        <p:nvSpPr>
          <p:cNvPr id="135" name="Google Shape;135;p14"/>
          <p:cNvSpPr/>
          <p:nvPr/>
        </p:nvSpPr>
        <p:spPr>
          <a:xfrm rot="10800000">
            <a:off x="6610745" y="0"/>
            <a:ext cx="5654097" cy="6858107"/>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6" name="Google Shape;136;p14"/>
          <p:cNvSpPr txBox="1">
            <a:spLocks noGrp="1"/>
          </p:cNvSpPr>
          <p:nvPr>
            <p:ph type="subTitle" idx="1"/>
          </p:nvPr>
        </p:nvSpPr>
        <p:spPr>
          <a:xfrm flipH="1">
            <a:off x="2199400" y="1790201"/>
            <a:ext cx="4379200" cy="83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7" name="Google Shape;137;p14"/>
          <p:cNvSpPr txBox="1">
            <a:spLocks noGrp="1"/>
          </p:cNvSpPr>
          <p:nvPr>
            <p:ph type="subTitle" idx="2"/>
          </p:nvPr>
        </p:nvSpPr>
        <p:spPr>
          <a:xfrm flipH="1">
            <a:off x="2199400" y="4176643"/>
            <a:ext cx="4379200" cy="85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8" name="Google Shape;138;p14"/>
          <p:cNvSpPr txBox="1">
            <a:spLocks noGrp="1"/>
          </p:cNvSpPr>
          <p:nvPr>
            <p:ph type="title" hasCustomPrompt="1"/>
          </p:nvPr>
        </p:nvSpPr>
        <p:spPr>
          <a:xfrm>
            <a:off x="993997" y="1677577"/>
            <a:ext cx="933600" cy="770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2400"/>
              <a:buNone/>
              <a:defRPr sz="3200"/>
            </a:lvl1pPr>
            <a:lvl2pPr lvl="1"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9pPr>
          </a:lstStyle>
          <a:p>
            <a:r>
              <a:t>xx%</a:t>
            </a:r>
          </a:p>
        </p:txBody>
      </p:sp>
      <p:sp>
        <p:nvSpPr>
          <p:cNvPr id="139" name="Google Shape;139;p14"/>
          <p:cNvSpPr txBox="1">
            <a:spLocks noGrp="1"/>
          </p:cNvSpPr>
          <p:nvPr>
            <p:ph type="subTitle" idx="3"/>
          </p:nvPr>
        </p:nvSpPr>
        <p:spPr>
          <a:xfrm flipH="1">
            <a:off x="2199400" y="2984801"/>
            <a:ext cx="4379200" cy="85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0" name="Google Shape;140;p14"/>
          <p:cNvSpPr txBox="1">
            <a:spLocks noGrp="1"/>
          </p:cNvSpPr>
          <p:nvPr>
            <p:ph type="subTitle" idx="4"/>
          </p:nvPr>
        </p:nvSpPr>
        <p:spPr>
          <a:xfrm flipH="1">
            <a:off x="2199596" y="1266283"/>
            <a:ext cx="3608400" cy="758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667">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1" name="Google Shape;141;p14"/>
          <p:cNvSpPr txBox="1">
            <a:spLocks noGrp="1"/>
          </p:cNvSpPr>
          <p:nvPr>
            <p:ph type="subTitle" idx="5"/>
          </p:nvPr>
        </p:nvSpPr>
        <p:spPr>
          <a:xfrm flipH="1">
            <a:off x="2199600" y="3653244"/>
            <a:ext cx="3608400" cy="758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667">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2" name="Google Shape;142;p14"/>
          <p:cNvSpPr txBox="1">
            <a:spLocks noGrp="1"/>
          </p:cNvSpPr>
          <p:nvPr>
            <p:ph type="subTitle" idx="6"/>
          </p:nvPr>
        </p:nvSpPr>
        <p:spPr>
          <a:xfrm flipH="1">
            <a:off x="2199333" y="2459133"/>
            <a:ext cx="3608400" cy="758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667">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3" name="Google Shape;143;p14"/>
          <p:cNvSpPr txBox="1">
            <a:spLocks noGrp="1"/>
          </p:cNvSpPr>
          <p:nvPr>
            <p:ph type="title" idx="7" hasCustomPrompt="1"/>
          </p:nvPr>
        </p:nvSpPr>
        <p:spPr>
          <a:xfrm>
            <a:off x="1044600" y="2985200"/>
            <a:ext cx="832400" cy="3880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3200" b="0">
                <a:solidFill>
                  <a:schemeClr val="lt1"/>
                </a:solidFill>
              </a:defRPr>
            </a:lvl1pPr>
            <a:lvl2pPr lvl="1"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144" name="Google Shape;144;p14"/>
          <p:cNvSpPr txBox="1">
            <a:spLocks noGrp="1"/>
          </p:cNvSpPr>
          <p:nvPr>
            <p:ph type="title" idx="8" hasCustomPrompt="1"/>
          </p:nvPr>
        </p:nvSpPr>
        <p:spPr>
          <a:xfrm>
            <a:off x="1044600" y="4124667"/>
            <a:ext cx="832400" cy="4712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3200" b="0">
                <a:solidFill>
                  <a:schemeClr val="lt1"/>
                </a:solidFill>
              </a:defRPr>
            </a:lvl1pPr>
            <a:lvl2pPr lvl="1"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145" name="Google Shape;145;p14"/>
          <p:cNvSpPr txBox="1">
            <a:spLocks noGrp="1"/>
          </p:cNvSpPr>
          <p:nvPr>
            <p:ph type="subTitle" idx="9"/>
          </p:nvPr>
        </p:nvSpPr>
        <p:spPr>
          <a:xfrm flipH="1">
            <a:off x="2199400" y="5355817"/>
            <a:ext cx="4379200" cy="85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6" name="Google Shape;146;p14"/>
          <p:cNvSpPr txBox="1">
            <a:spLocks noGrp="1"/>
          </p:cNvSpPr>
          <p:nvPr>
            <p:ph type="subTitle" idx="13"/>
          </p:nvPr>
        </p:nvSpPr>
        <p:spPr>
          <a:xfrm flipH="1">
            <a:off x="2199600" y="5047015"/>
            <a:ext cx="3608400" cy="5440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667">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7" name="Google Shape;147;p14"/>
          <p:cNvSpPr txBox="1">
            <a:spLocks noGrp="1"/>
          </p:cNvSpPr>
          <p:nvPr>
            <p:ph type="title" idx="14" hasCustomPrompt="1"/>
          </p:nvPr>
        </p:nvSpPr>
        <p:spPr>
          <a:xfrm>
            <a:off x="1044600" y="5347333"/>
            <a:ext cx="832400" cy="3880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3200" b="0">
                <a:solidFill>
                  <a:schemeClr val="lt1"/>
                </a:solidFill>
              </a:defRPr>
            </a:lvl1pPr>
            <a:lvl2pPr lvl="1"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grpSp>
        <p:nvGrpSpPr>
          <p:cNvPr id="148" name="Google Shape;148;p14"/>
          <p:cNvGrpSpPr/>
          <p:nvPr/>
        </p:nvGrpSpPr>
        <p:grpSpPr>
          <a:xfrm>
            <a:off x="7137400" y="0"/>
            <a:ext cx="5876741" cy="6858107"/>
            <a:chOff x="5353050" y="0"/>
            <a:chExt cx="4407556" cy="5143580"/>
          </a:xfrm>
        </p:grpSpPr>
        <p:sp>
          <p:nvSpPr>
            <p:cNvPr id="149" name="Google Shape;149;p14"/>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14"/>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14"/>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14"/>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14"/>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4" name="Google Shape;154;p14"/>
          <p:cNvSpPr txBox="1">
            <a:spLocks noGrp="1"/>
          </p:cNvSpPr>
          <p:nvPr>
            <p:ph type="title" idx="15"/>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367533880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itle and three columns" preserve="1">
  <p:cSld name="Title and three columns">
    <p:spTree>
      <p:nvGrpSpPr>
        <p:cNvPr id="1" name="Shape 155"/>
        <p:cNvGrpSpPr/>
        <p:nvPr/>
      </p:nvGrpSpPr>
      <p:grpSpPr>
        <a:xfrm>
          <a:off x="0" y="0"/>
          <a:ext cx="0" cy="0"/>
          <a:chOff x="0" y="0"/>
          <a:chExt cx="0" cy="0"/>
        </a:xfrm>
      </p:grpSpPr>
      <p:sp>
        <p:nvSpPr>
          <p:cNvPr id="156" name="Google Shape;156;p15"/>
          <p:cNvSpPr txBox="1">
            <a:spLocks noGrp="1"/>
          </p:cNvSpPr>
          <p:nvPr>
            <p:ph type="ctrTitle"/>
          </p:nvPr>
        </p:nvSpPr>
        <p:spPr>
          <a:xfrm flipH="1">
            <a:off x="5055600"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667"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57" name="Google Shape;157;p15"/>
          <p:cNvSpPr txBox="1">
            <a:spLocks noGrp="1"/>
          </p:cNvSpPr>
          <p:nvPr>
            <p:ph type="subTitle" idx="1"/>
          </p:nvPr>
        </p:nvSpPr>
        <p:spPr>
          <a:xfrm flipH="1">
            <a:off x="4757200" y="441896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58" name="Google Shape;158;p15"/>
          <p:cNvSpPr txBox="1">
            <a:spLocks noGrp="1"/>
          </p:cNvSpPr>
          <p:nvPr>
            <p:ph type="ctrTitle" idx="2"/>
          </p:nvPr>
        </p:nvSpPr>
        <p:spPr>
          <a:xfrm flipH="1">
            <a:off x="8652415"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667"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59" name="Google Shape;159;p15"/>
          <p:cNvSpPr txBox="1">
            <a:spLocks noGrp="1"/>
          </p:cNvSpPr>
          <p:nvPr>
            <p:ph type="subTitle" idx="3"/>
          </p:nvPr>
        </p:nvSpPr>
        <p:spPr>
          <a:xfrm flipH="1">
            <a:off x="8403415" y="4418957"/>
            <a:ext cx="25788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60" name="Google Shape;160;p15"/>
          <p:cNvSpPr txBox="1">
            <a:spLocks noGrp="1"/>
          </p:cNvSpPr>
          <p:nvPr>
            <p:ph type="ctrTitle" idx="4"/>
          </p:nvPr>
        </p:nvSpPr>
        <p:spPr>
          <a:xfrm flipH="1">
            <a:off x="1461600" y="2063033"/>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667"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61" name="Google Shape;161;p15"/>
          <p:cNvSpPr txBox="1">
            <a:spLocks noGrp="1"/>
          </p:cNvSpPr>
          <p:nvPr>
            <p:ph type="subTitle" idx="5"/>
          </p:nvPr>
        </p:nvSpPr>
        <p:spPr>
          <a:xfrm flipH="1">
            <a:off x="1163200" y="441895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grpSp>
        <p:nvGrpSpPr>
          <p:cNvPr id="162" name="Google Shape;162;p15"/>
          <p:cNvGrpSpPr/>
          <p:nvPr/>
        </p:nvGrpSpPr>
        <p:grpSpPr>
          <a:xfrm>
            <a:off x="10670207" y="12"/>
            <a:ext cx="1521789" cy="1692593"/>
            <a:chOff x="8002655" y="8"/>
            <a:chExt cx="1141342" cy="1269445"/>
          </a:xfrm>
        </p:grpSpPr>
        <p:sp>
          <p:nvSpPr>
            <p:cNvPr id="163" name="Google Shape;163;p15"/>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15"/>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5" name="Google Shape;165;p15"/>
          <p:cNvGrpSpPr/>
          <p:nvPr/>
        </p:nvGrpSpPr>
        <p:grpSpPr>
          <a:xfrm>
            <a:off x="-28" y="3881234"/>
            <a:ext cx="2939995" cy="2976761"/>
            <a:chOff x="-21" y="2910925"/>
            <a:chExt cx="2204996" cy="2232571"/>
          </a:xfrm>
        </p:grpSpPr>
        <p:sp>
          <p:nvSpPr>
            <p:cNvPr id="166" name="Google Shape;166;p15"/>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15"/>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15"/>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9" name="Google Shape;169;p15"/>
          <p:cNvSpPr txBox="1">
            <a:spLocks noGrp="1"/>
          </p:cNvSpPr>
          <p:nvPr>
            <p:ph type="title" idx="6"/>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254145134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itle and four columns " preserve="1">
  <p:cSld name="Title and four columns ">
    <p:spTree>
      <p:nvGrpSpPr>
        <p:cNvPr id="1" name="Shape 170"/>
        <p:cNvGrpSpPr/>
        <p:nvPr/>
      </p:nvGrpSpPr>
      <p:grpSpPr>
        <a:xfrm>
          <a:off x="0" y="0"/>
          <a:ext cx="0" cy="0"/>
          <a:chOff x="0" y="0"/>
          <a:chExt cx="0" cy="0"/>
        </a:xfrm>
      </p:grpSpPr>
      <p:sp>
        <p:nvSpPr>
          <p:cNvPr id="171" name="Google Shape;171;p16"/>
          <p:cNvSpPr txBox="1">
            <a:spLocks noGrp="1"/>
          </p:cNvSpPr>
          <p:nvPr>
            <p:ph type="ctrTitle"/>
          </p:nvPr>
        </p:nvSpPr>
        <p:spPr>
          <a:xfrm flipH="1">
            <a:off x="7046004" y="2643487"/>
            <a:ext cx="3042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72" name="Google Shape;172;p16"/>
          <p:cNvSpPr txBox="1">
            <a:spLocks noGrp="1"/>
          </p:cNvSpPr>
          <p:nvPr>
            <p:ph type="subTitle" idx="1"/>
          </p:nvPr>
        </p:nvSpPr>
        <p:spPr>
          <a:xfrm flipH="1">
            <a:off x="7452404" y="1677184"/>
            <a:ext cx="2972800" cy="116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73" name="Google Shape;173;p16"/>
          <p:cNvSpPr txBox="1">
            <a:spLocks noGrp="1"/>
          </p:cNvSpPr>
          <p:nvPr>
            <p:ph type="ctrTitle" idx="2"/>
          </p:nvPr>
        </p:nvSpPr>
        <p:spPr>
          <a:xfrm flipH="1">
            <a:off x="7046171" y="5092904"/>
            <a:ext cx="30980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74" name="Google Shape;174;p16"/>
          <p:cNvSpPr txBox="1">
            <a:spLocks noGrp="1"/>
          </p:cNvSpPr>
          <p:nvPr>
            <p:ph type="subTitle" idx="3"/>
          </p:nvPr>
        </p:nvSpPr>
        <p:spPr>
          <a:xfrm flipH="1">
            <a:off x="7452404" y="4126567"/>
            <a:ext cx="3042800" cy="116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75" name="Google Shape;175;p16"/>
          <p:cNvSpPr txBox="1">
            <a:spLocks noGrp="1"/>
          </p:cNvSpPr>
          <p:nvPr>
            <p:ph type="ctrTitle" idx="4"/>
          </p:nvPr>
        </p:nvSpPr>
        <p:spPr>
          <a:xfrm flipH="1">
            <a:off x="2397825" y="2643487"/>
            <a:ext cx="3042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76" name="Google Shape;176;p16"/>
          <p:cNvSpPr txBox="1">
            <a:spLocks noGrp="1"/>
          </p:cNvSpPr>
          <p:nvPr>
            <p:ph type="subTitle" idx="5"/>
          </p:nvPr>
        </p:nvSpPr>
        <p:spPr>
          <a:xfrm flipH="1">
            <a:off x="2702625" y="1677184"/>
            <a:ext cx="3042800" cy="116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77" name="Google Shape;177;p16"/>
          <p:cNvSpPr txBox="1">
            <a:spLocks noGrp="1"/>
          </p:cNvSpPr>
          <p:nvPr>
            <p:ph type="ctrTitle" idx="6"/>
          </p:nvPr>
        </p:nvSpPr>
        <p:spPr>
          <a:xfrm flipH="1">
            <a:off x="2397832" y="5092904"/>
            <a:ext cx="3042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78" name="Google Shape;178;p16"/>
          <p:cNvSpPr txBox="1">
            <a:spLocks noGrp="1"/>
          </p:cNvSpPr>
          <p:nvPr>
            <p:ph type="subTitle" idx="7"/>
          </p:nvPr>
        </p:nvSpPr>
        <p:spPr>
          <a:xfrm flipH="1">
            <a:off x="2702625" y="4126567"/>
            <a:ext cx="3042800" cy="116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79" name="Google Shape;179;p16"/>
          <p:cNvSpPr txBox="1">
            <a:spLocks noGrp="1"/>
          </p:cNvSpPr>
          <p:nvPr>
            <p:ph type="title" idx="8"/>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180" name="Google Shape;180;p16"/>
          <p:cNvGrpSpPr/>
          <p:nvPr/>
        </p:nvGrpSpPr>
        <p:grpSpPr>
          <a:xfrm>
            <a:off x="9" y="3779033"/>
            <a:ext cx="2766825" cy="3079023"/>
            <a:chOff x="6" y="2834274"/>
            <a:chExt cx="2075119" cy="2309267"/>
          </a:xfrm>
        </p:grpSpPr>
        <p:sp>
          <p:nvSpPr>
            <p:cNvPr id="181" name="Google Shape;181;p16"/>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16"/>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16"/>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4" name="Google Shape;184;p16"/>
          <p:cNvGrpSpPr/>
          <p:nvPr/>
        </p:nvGrpSpPr>
        <p:grpSpPr>
          <a:xfrm>
            <a:off x="10670207" y="12"/>
            <a:ext cx="1521789" cy="1692593"/>
            <a:chOff x="8002655" y="8"/>
            <a:chExt cx="1141342" cy="1269445"/>
          </a:xfrm>
        </p:grpSpPr>
        <p:sp>
          <p:nvSpPr>
            <p:cNvPr id="185" name="Google Shape;185;p16"/>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16"/>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18522933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Title and three columns 2" preserve="1">
  <p:cSld name="Title and three columns 2">
    <p:spTree>
      <p:nvGrpSpPr>
        <p:cNvPr id="1" name="Shape 187"/>
        <p:cNvGrpSpPr/>
        <p:nvPr/>
      </p:nvGrpSpPr>
      <p:grpSpPr>
        <a:xfrm>
          <a:off x="0" y="0"/>
          <a:ext cx="0" cy="0"/>
          <a:chOff x="0" y="0"/>
          <a:chExt cx="0" cy="0"/>
        </a:xfrm>
      </p:grpSpPr>
      <p:sp>
        <p:nvSpPr>
          <p:cNvPr id="188" name="Google Shape;188;p17"/>
          <p:cNvSpPr txBox="1">
            <a:spLocks noGrp="1"/>
          </p:cNvSpPr>
          <p:nvPr>
            <p:ph type="ctrTitle"/>
          </p:nvPr>
        </p:nvSpPr>
        <p:spPr>
          <a:xfrm>
            <a:off x="2472068" y="1564403"/>
            <a:ext cx="2536800" cy="770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2400" b="0">
                <a:latin typeface="Poppins Medium"/>
                <a:ea typeface="Poppins Medium"/>
                <a:cs typeface="Poppins Medium"/>
                <a:sym typeface="Poppins Medium"/>
              </a:defRPr>
            </a:lvl1pPr>
            <a:lvl2pPr lvl="1"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9pPr>
          </a:lstStyle>
          <a:p>
            <a:endParaRPr/>
          </a:p>
        </p:txBody>
      </p:sp>
      <p:sp>
        <p:nvSpPr>
          <p:cNvPr id="189" name="Google Shape;189;p17"/>
          <p:cNvSpPr txBox="1">
            <a:spLocks noGrp="1"/>
          </p:cNvSpPr>
          <p:nvPr>
            <p:ph type="subTitle" idx="1"/>
          </p:nvPr>
        </p:nvSpPr>
        <p:spPr>
          <a:xfrm>
            <a:off x="5054933" y="1794767"/>
            <a:ext cx="2319600" cy="116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SzPts val="1200"/>
              <a:buNone/>
              <a:defRPr sz="1600"/>
            </a:lvl2pPr>
            <a:lvl3pPr lvl="2" rtl="0">
              <a:lnSpc>
                <a:spcPct val="100000"/>
              </a:lnSpc>
              <a:spcBef>
                <a:spcPts val="0"/>
              </a:spcBef>
              <a:spcAft>
                <a:spcPts val="0"/>
              </a:spcAft>
              <a:buSzPts val="1200"/>
              <a:buNone/>
              <a:defRPr sz="1600"/>
            </a:lvl3pPr>
            <a:lvl4pPr lvl="3" rtl="0">
              <a:lnSpc>
                <a:spcPct val="100000"/>
              </a:lnSpc>
              <a:spcBef>
                <a:spcPts val="0"/>
              </a:spcBef>
              <a:spcAft>
                <a:spcPts val="0"/>
              </a:spcAft>
              <a:buSzPts val="1200"/>
              <a:buNone/>
              <a:defRPr sz="1600"/>
            </a:lvl4pPr>
            <a:lvl5pPr lvl="4" rtl="0">
              <a:lnSpc>
                <a:spcPct val="100000"/>
              </a:lnSpc>
              <a:spcBef>
                <a:spcPts val="0"/>
              </a:spcBef>
              <a:spcAft>
                <a:spcPts val="0"/>
              </a:spcAft>
              <a:buSzPts val="1200"/>
              <a:buNone/>
              <a:defRPr sz="1600"/>
            </a:lvl5pPr>
            <a:lvl6pPr lvl="5" rtl="0">
              <a:lnSpc>
                <a:spcPct val="100000"/>
              </a:lnSpc>
              <a:spcBef>
                <a:spcPts val="0"/>
              </a:spcBef>
              <a:spcAft>
                <a:spcPts val="0"/>
              </a:spcAft>
              <a:buSzPts val="1200"/>
              <a:buNone/>
              <a:defRPr sz="1600"/>
            </a:lvl6pPr>
            <a:lvl7pPr lvl="6" rtl="0">
              <a:lnSpc>
                <a:spcPct val="100000"/>
              </a:lnSpc>
              <a:spcBef>
                <a:spcPts val="0"/>
              </a:spcBef>
              <a:spcAft>
                <a:spcPts val="0"/>
              </a:spcAft>
              <a:buSzPts val="1200"/>
              <a:buNone/>
              <a:defRPr sz="1600"/>
            </a:lvl7pPr>
            <a:lvl8pPr lvl="7" rtl="0">
              <a:lnSpc>
                <a:spcPct val="100000"/>
              </a:lnSpc>
              <a:spcBef>
                <a:spcPts val="0"/>
              </a:spcBef>
              <a:spcAft>
                <a:spcPts val="0"/>
              </a:spcAft>
              <a:buSzPts val="1200"/>
              <a:buNone/>
              <a:defRPr sz="1600"/>
            </a:lvl8pPr>
            <a:lvl9pPr lvl="8" rtl="0">
              <a:lnSpc>
                <a:spcPct val="100000"/>
              </a:lnSpc>
              <a:spcBef>
                <a:spcPts val="0"/>
              </a:spcBef>
              <a:spcAft>
                <a:spcPts val="0"/>
              </a:spcAft>
              <a:buSzPts val="1200"/>
              <a:buNone/>
              <a:defRPr sz="1600"/>
            </a:lvl9pPr>
          </a:lstStyle>
          <a:p>
            <a:endParaRPr/>
          </a:p>
        </p:txBody>
      </p:sp>
      <p:sp>
        <p:nvSpPr>
          <p:cNvPr id="190" name="Google Shape;190;p17"/>
          <p:cNvSpPr txBox="1">
            <a:spLocks noGrp="1"/>
          </p:cNvSpPr>
          <p:nvPr>
            <p:ph type="ctrTitle" idx="2"/>
          </p:nvPr>
        </p:nvSpPr>
        <p:spPr>
          <a:xfrm>
            <a:off x="2472068" y="3060121"/>
            <a:ext cx="2536800" cy="770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2400" b="0">
                <a:latin typeface="Poppins Medium"/>
                <a:ea typeface="Poppins Medium"/>
                <a:cs typeface="Poppins Medium"/>
                <a:sym typeface="Poppins Medium"/>
              </a:defRPr>
            </a:lvl1pPr>
            <a:lvl2pPr lvl="1"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9pPr>
          </a:lstStyle>
          <a:p>
            <a:endParaRPr/>
          </a:p>
        </p:txBody>
      </p:sp>
      <p:sp>
        <p:nvSpPr>
          <p:cNvPr id="191" name="Google Shape;191;p17"/>
          <p:cNvSpPr txBox="1">
            <a:spLocks noGrp="1"/>
          </p:cNvSpPr>
          <p:nvPr>
            <p:ph type="subTitle" idx="3"/>
          </p:nvPr>
        </p:nvSpPr>
        <p:spPr>
          <a:xfrm>
            <a:off x="5054933" y="3281600"/>
            <a:ext cx="2319600" cy="116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SzPts val="1200"/>
              <a:buNone/>
              <a:defRPr sz="1600"/>
            </a:lvl2pPr>
            <a:lvl3pPr lvl="2" rtl="0">
              <a:lnSpc>
                <a:spcPct val="100000"/>
              </a:lnSpc>
              <a:spcBef>
                <a:spcPts val="0"/>
              </a:spcBef>
              <a:spcAft>
                <a:spcPts val="0"/>
              </a:spcAft>
              <a:buSzPts val="1200"/>
              <a:buNone/>
              <a:defRPr sz="1600"/>
            </a:lvl3pPr>
            <a:lvl4pPr lvl="3" rtl="0">
              <a:lnSpc>
                <a:spcPct val="100000"/>
              </a:lnSpc>
              <a:spcBef>
                <a:spcPts val="0"/>
              </a:spcBef>
              <a:spcAft>
                <a:spcPts val="0"/>
              </a:spcAft>
              <a:buSzPts val="1200"/>
              <a:buNone/>
              <a:defRPr sz="1600"/>
            </a:lvl4pPr>
            <a:lvl5pPr lvl="4" rtl="0">
              <a:lnSpc>
                <a:spcPct val="100000"/>
              </a:lnSpc>
              <a:spcBef>
                <a:spcPts val="0"/>
              </a:spcBef>
              <a:spcAft>
                <a:spcPts val="0"/>
              </a:spcAft>
              <a:buSzPts val="1200"/>
              <a:buNone/>
              <a:defRPr sz="1600"/>
            </a:lvl5pPr>
            <a:lvl6pPr lvl="5" rtl="0">
              <a:lnSpc>
                <a:spcPct val="100000"/>
              </a:lnSpc>
              <a:spcBef>
                <a:spcPts val="0"/>
              </a:spcBef>
              <a:spcAft>
                <a:spcPts val="0"/>
              </a:spcAft>
              <a:buSzPts val="1200"/>
              <a:buNone/>
              <a:defRPr sz="1600"/>
            </a:lvl6pPr>
            <a:lvl7pPr lvl="6" rtl="0">
              <a:lnSpc>
                <a:spcPct val="100000"/>
              </a:lnSpc>
              <a:spcBef>
                <a:spcPts val="0"/>
              </a:spcBef>
              <a:spcAft>
                <a:spcPts val="0"/>
              </a:spcAft>
              <a:buSzPts val="1200"/>
              <a:buNone/>
              <a:defRPr sz="1600"/>
            </a:lvl7pPr>
            <a:lvl8pPr lvl="7" rtl="0">
              <a:lnSpc>
                <a:spcPct val="100000"/>
              </a:lnSpc>
              <a:spcBef>
                <a:spcPts val="0"/>
              </a:spcBef>
              <a:spcAft>
                <a:spcPts val="0"/>
              </a:spcAft>
              <a:buSzPts val="1200"/>
              <a:buNone/>
              <a:defRPr sz="1600"/>
            </a:lvl8pPr>
            <a:lvl9pPr lvl="8" rtl="0">
              <a:lnSpc>
                <a:spcPct val="100000"/>
              </a:lnSpc>
              <a:spcBef>
                <a:spcPts val="0"/>
              </a:spcBef>
              <a:spcAft>
                <a:spcPts val="0"/>
              </a:spcAft>
              <a:buSzPts val="1200"/>
              <a:buNone/>
              <a:defRPr sz="1600"/>
            </a:lvl9pPr>
          </a:lstStyle>
          <a:p>
            <a:endParaRPr/>
          </a:p>
        </p:txBody>
      </p:sp>
      <p:sp>
        <p:nvSpPr>
          <p:cNvPr id="192" name="Google Shape;192;p17"/>
          <p:cNvSpPr txBox="1">
            <a:spLocks noGrp="1"/>
          </p:cNvSpPr>
          <p:nvPr>
            <p:ph type="ctrTitle" idx="4"/>
          </p:nvPr>
        </p:nvSpPr>
        <p:spPr>
          <a:xfrm>
            <a:off x="2472068" y="4671025"/>
            <a:ext cx="2536800" cy="770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2400" b="0">
                <a:latin typeface="Poppins Medium"/>
                <a:ea typeface="Poppins Medium"/>
                <a:cs typeface="Poppins Medium"/>
                <a:sym typeface="Poppins Medium"/>
              </a:defRPr>
            </a:lvl1pPr>
            <a:lvl2pPr lvl="1"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9pPr>
          </a:lstStyle>
          <a:p>
            <a:endParaRPr/>
          </a:p>
        </p:txBody>
      </p:sp>
      <p:sp>
        <p:nvSpPr>
          <p:cNvPr id="193" name="Google Shape;193;p17"/>
          <p:cNvSpPr txBox="1">
            <a:spLocks noGrp="1"/>
          </p:cNvSpPr>
          <p:nvPr>
            <p:ph type="subTitle" idx="5"/>
          </p:nvPr>
        </p:nvSpPr>
        <p:spPr>
          <a:xfrm>
            <a:off x="5054933" y="4900800"/>
            <a:ext cx="2319600" cy="116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SzPts val="1200"/>
              <a:buNone/>
              <a:defRPr sz="1600"/>
            </a:lvl2pPr>
            <a:lvl3pPr lvl="2" rtl="0">
              <a:lnSpc>
                <a:spcPct val="100000"/>
              </a:lnSpc>
              <a:spcBef>
                <a:spcPts val="0"/>
              </a:spcBef>
              <a:spcAft>
                <a:spcPts val="0"/>
              </a:spcAft>
              <a:buSzPts val="1200"/>
              <a:buNone/>
              <a:defRPr sz="1600"/>
            </a:lvl3pPr>
            <a:lvl4pPr lvl="3" rtl="0">
              <a:lnSpc>
                <a:spcPct val="100000"/>
              </a:lnSpc>
              <a:spcBef>
                <a:spcPts val="0"/>
              </a:spcBef>
              <a:spcAft>
                <a:spcPts val="0"/>
              </a:spcAft>
              <a:buSzPts val="1200"/>
              <a:buNone/>
              <a:defRPr sz="1600"/>
            </a:lvl4pPr>
            <a:lvl5pPr lvl="4" rtl="0">
              <a:lnSpc>
                <a:spcPct val="100000"/>
              </a:lnSpc>
              <a:spcBef>
                <a:spcPts val="0"/>
              </a:spcBef>
              <a:spcAft>
                <a:spcPts val="0"/>
              </a:spcAft>
              <a:buSzPts val="1200"/>
              <a:buNone/>
              <a:defRPr sz="1600"/>
            </a:lvl5pPr>
            <a:lvl6pPr lvl="5" rtl="0">
              <a:lnSpc>
                <a:spcPct val="100000"/>
              </a:lnSpc>
              <a:spcBef>
                <a:spcPts val="0"/>
              </a:spcBef>
              <a:spcAft>
                <a:spcPts val="0"/>
              </a:spcAft>
              <a:buSzPts val="1200"/>
              <a:buNone/>
              <a:defRPr sz="1600"/>
            </a:lvl6pPr>
            <a:lvl7pPr lvl="6" rtl="0">
              <a:lnSpc>
                <a:spcPct val="100000"/>
              </a:lnSpc>
              <a:spcBef>
                <a:spcPts val="0"/>
              </a:spcBef>
              <a:spcAft>
                <a:spcPts val="0"/>
              </a:spcAft>
              <a:buSzPts val="1200"/>
              <a:buNone/>
              <a:defRPr sz="1600"/>
            </a:lvl7pPr>
            <a:lvl8pPr lvl="7" rtl="0">
              <a:lnSpc>
                <a:spcPct val="100000"/>
              </a:lnSpc>
              <a:spcBef>
                <a:spcPts val="0"/>
              </a:spcBef>
              <a:spcAft>
                <a:spcPts val="0"/>
              </a:spcAft>
              <a:buSzPts val="1200"/>
              <a:buNone/>
              <a:defRPr sz="1600"/>
            </a:lvl8pPr>
            <a:lvl9pPr lvl="8" rtl="0">
              <a:lnSpc>
                <a:spcPct val="100000"/>
              </a:lnSpc>
              <a:spcBef>
                <a:spcPts val="0"/>
              </a:spcBef>
              <a:spcAft>
                <a:spcPts val="0"/>
              </a:spcAft>
              <a:buSzPts val="1200"/>
              <a:buNone/>
              <a:defRPr sz="1600"/>
            </a:lvl9pPr>
          </a:lstStyle>
          <a:p>
            <a:endParaRPr/>
          </a:p>
        </p:txBody>
      </p:sp>
      <p:sp>
        <p:nvSpPr>
          <p:cNvPr id="194" name="Google Shape;194;p17"/>
          <p:cNvSpPr txBox="1">
            <a:spLocks noGrp="1"/>
          </p:cNvSpPr>
          <p:nvPr>
            <p:ph type="title" idx="6"/>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
        <p:nvSpPr>
          <p:cNvPr id="195" name="Google Shape;195;p17"/>
          <p:cNvSpPr/>
          <p:nvPr/>
        </p:nvSpPr>
        <p:spPr>
          <a:xfrm rot="10800000">
            <a:off x="6610745" y="0"/>
            <a:ext cx="5654097" cy="6858107"/>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96" name="Google Shape;196;p17"/>
          <p:cNvGrpSpPr/>
          <p:nvPr/>
        </p:nvGrpSpPr>
        <p:grpSpPr>
          <a:xfrm>
            <a:off x="7137400" y="0"/>
            <a:ext cx="5876741" cy="6858107"/>
            <a:chOff x="5353050" y="0"/>
            <a:chExt cx="4407556" cy="5143580"/>
          </a:xfrm>
        </p:grpSpPr>
        <p:sp>
          <p:nvSpPr>
            <p:cNvPr id="197" name="Google Shape;197;p17"/>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17"/>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17"/>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17"/>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17"/>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8612775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list">
  <p:cSld name="Title and list">
    <p:spTree>
      <p:nvGrpSpPr>
        <p:cNvPr id="1" name="Shape 238"/>
        <p:cNvGrpSpPr/>
        <p:nvPr/>
      </p:nvGrpSpPr>
      <p:grpSpPr>
        <a:xfrm>
          <a:off x="0" y="0"/>
          <a:ext cx="0" cy="0"/>
          <a:chOff x="0" y="0"/>
          <a:chExt cx="0" cy="0"/>
        </a:xfrm>
      </p:grpSpPr>
      <p:sp>
        <p:nvSpPr>
          <p:cNvPr id="239" name="Google Shape;239;p20"/>
          <p:cNvSpPr txBox="1">
            <a:spLocks noGrp="1"/>
          </p:cNvSpPr>
          <p:nvPr>
            <p:ph type="body" idx="1"/>
          </p:nvPr>
        </p:nvSpPr>
        <p:spPr>
          <a:xfrm>
            <a:off x="693833" y="1847400"/>
            <a:ext cx="9497516" cy="4681869"/>
          </a:xfrm>
          <a:prstGeom prst="rect">
            <a:avLst/>
          </a:prstGeom>
        </p:spPr>
        <p:txBody>
          <a:bodyPr spcFirstLastPara="1" wrap="square" lIns="91425" tIns="91425" rIns="91425" bIns="91425" anchor="t" anchorCtr="0">
            <a:noAutofit/>
          </a:bodyPr>
          <a:lstStyle>
            <a:lvl1pPr marL="609585" lvl="0" indent="-440256" rtl="0">
              <a:lnSpc>
                <a:spcPct val="100000"/>
              </a:lnSpc>
              <a:spcBef>
                <a:spcPts val="0"/>
              </a:spcBef>
              <a:spcAft>
                <a:spcPts val="0"/>
              </a:spcAft>
              <a:buClr>
                <a:schemeClr val="accent2"/>
              </a:buClr>
              <a:buSzPts val="1600"/>
              <a:buFont typeface="Raleway Thin"/>
              <a:buChar char="●"/>
              <a:defRPr sz="2400"/>
            </a:lvl1pPr>
            <a:lvl2pPr marL="1219170" lvl="1" indent="-440256" rtl="0">
              <a:spcBef>
                <a:spcPts val="2133"/>
              </a:spcBef>
              <a:spcAft>
                <a:spcPts val="0"/>
              </a:spcAft>
              <a:buSzPts val="1600"/>
              <a:buFont typeface="Nunito Light"/>
              <a:buChar char="○"/>
              <a:defRPr/>
            </a:lvl2pPr>
            <a:lvl3pPr marL="1828754" lvl="2" indent="-431789" rtl="0">
              <a:spcBef>
                <a:spcPts val="2133"/>
              </a:spcBef>
              <a:spcAft>
                <a:spcPts val="0"/>
              </a:spcAft>
              <a:buSzPts val="1500"/>
              <a:buFont typeface="Nunito Light"/>
              <a:buChar char="■"/>
              <a:defRPr/>
            </a:lvl3pPr>
            <a:lvl4pPr marL="2438339" lvl="3" indent="-431789" rtl="0">
              <a:spcBef>
                <a:spcPts val="2133"/>
              </a:spcBef>
              <a:spcAft>
                <a:spcPts val="0"/>
              </a:spcAft>
              <a:buSzPts val="1500"/>
              <a:buFont typeface="Nunito Light"/>
              <a:buChar char="●"/>
              <a:defRPr/>
            </a:lvl4pPr>
            <a:lvl5pPr marL="3047924" lvl="4" indent="-423323" rtl="0">
              <a:spcBef>
                <a:spcPts val="2133"/>
              </a:spcBef>
              <a:spcAft>
                <a:spcPts val="0"/>
              </a:spcAft>
              <a:buSzPts val="1400"/>
              <a:buFont typeface="Nunito Light"/>
              <a:buChar char="○"/>
              <a:defRPr/>
            </a:lvl5pPr>
            <a:lvl6pPr marL="3657509" lvl="5" indent="-423323" rtl="0">
              <a:spcBef>
                <a:spcPts val="2133"/>
              </a:spcBef>
              <a:spcAft>
                <a:spcPts val="0"/>
              </a:spcAft>
              <a:buSzPts val="1400"/>
              <a:buFont typeface="Nunito Light"/>
              <a:buChar char="■"/>
              <a:defRPr/>
            </a:lvl6pPr>
            <a:lvl7pPr marL="4267093" lvl="6" indent="-414856" rtl="0">
              <a:spcBef>
                <a:spcPts val="2133"/>
              </a:spcBef>
              <a:spcAft>
                <a:spcPts val="0"/>
              </a:spcAft>
              <a:buSzPts val="1300"/>
              <a:buFont typeface="Nunito Light"/>
              <a:buChar char="●"/>
              <a:defRPr/>
            </a:lvl7pPr>
            <a:lvl8pPr marL="4876678" lvl="7" indent="-414856" rtl="0">
              <a:spcBef>
                <a:spcPts val="2133"/>
              </a:spcBef>
              <a:spcAft>
                <a:spcPts val="0"/>
              </a:spcAft>
              <a:buSzPts val="1300"/>
              <a:buFont typeface="Nunito Light"/>
              <a:buChar char="○"/>
              <a:defRPr/>
            </a:lvl8pPr>
            <a:lvl9pPr marL="5486263" lvl="8" indent="-423323" rtl="0">
              <a:spcBef>
                <a:spcPts val="2133"/>
              </a:spcBef>
              <a:spcAft>
                <a:spcPts val="2133"/>
              </a:spcAft>
              <a:buSzPts val="1400"/>
              <a:buFont typeface="Nunito Light"/>
              <a:buChar char="■"/>
              <a:defRPr/>
            </a:lvl9pPr>
          </a:lstStyle>
          <a:p>
            <a:endParaRPr/>
          </a:p>
        </p:txBody>
      </p:sp>
      <p:sp>
        <p:nvSpPr>
          <p:cNvPr id="240" name="Google Shape;240;p20"/>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41" name="Google Shape;241;p20"/>
          <p:cNvGrpSpPr/>
          <p:nvPr/>
        </p:nvGrpSpPr>
        <p:grpSpPr>
          <a:xfrm>
            <a:off x="9" y="3779033"/>
            <a:ext cx="2766825" cy="3079023"/>
            <a:chOff x="6" y="2834274"/>
            <a:chExt cx="2075119" cy="2309267"/>
          </a:xfrm>
        </p:grpSpPr>
        <p:sp>
          <p:nvSpPr>
            <p:cNvPr id="242" name="Google Shape;242;p20"/>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 name="Google Shape;243;p20"/>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20"/>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61401587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itle and three columns 3" preserve="1">
  <p:cSld name="Title and three columns 3">
    <p:spTree>
      <p:nvGrpSpPr>
        <p:cNvPr id="1" name="Shape 202"/>
        <p:cNvGrpSpPr/>
        <p:nvPr/>
      </p:nvGrpSpPr>
      <p:grpSpPr>
        <a:xfrm>
          <a:off x="0" y="0"/>
          <a:ext cx="0" cy="0"/>
          <a:chOff x="0" y="0"/>
          <a:chExt cx="0" cy="0"/>
        </a:xfrm>
      </p:grpSpPr>
      <p:sp>
        <p:nvSpPr>
          <p:cNvPr id="203" name="Google Shape;203;p18"/>
          <p:cNvSpPr txBox="1">
            <a:spLocks noGrp="1"/>
          </p:cNvSpPr>
          <p:nvPr>
            <p:ph type="ctrTitle"/>
          </p:nvPr>
        </p:nvSpPr>
        <p:spPr>
          <a:xfrm flipH="1">
            <a:off x="5055600"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933"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204" name="Google Shape;204;p18"/>
          <p:cNvSpPr txBox="1">
            <a:spLocks noGrp="1"/>
          </p:cNvSpPr>
          <p:nvPr>
            <p:ph type="subTitle" idx="1"/>
          </p:nvPr>
        </p:nvSpPr>
        <p:spPr>
          <a:xfrm flipH="1">
            <a:off x="4757200" y="441896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05" name="Google Shape;205;p18"/>
          <p:cNvSpPr txBox="1">
            <a:spLocks noGrp="1"/>
          </p:cNvSpPr>
          <p:nvPr>
            <p:ph type="ctrTitle" idx="2"/>
          </p:nvPr>
        </p:nvSpPr>
        <p:spPr>
          <a:xfrm flipH="1">
            <a:off x="8652415"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933"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206" name="Google Shape;206;p18"/>
          <p:cNvSpPr txBox="1">
            <a:spLocks noGrp="1"/>
          </p:cNvSpPr>
          <p:nvPr>
            <p:ph type="subTitle" idx="3"/>
          </p:nvPr>
        </p:nvSpPr>
        <p:spPr>
          <a:xfrm flipH="1">
            <a:off x="8403415" y="4418957"/>
            <a:ext cx="25788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07" name="Google Shape;207;p18"/>
          <p:cNvSpPr txBox="1">
            <a:spLocks noGrp="1"/>
          </p:cNvSpPr>
          <p:nvPr>
            <p:ph type="ctrTitle" idx="4"/>
          </p:nvPr>
        </p:nvSpPr>
        <p:spPr>
          <a:xfrm flipH="1">
            <a:off x="927400" y="1987833"/>
            <a:ext cx="3149200" cy="845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933"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208" name="Google Shape;208;p18"/>
          <p:cNvSpPr txBox="1">
            <a:spLocks noGrp="1"/>
          </p:cNvSpPr>
          <p:nvPr>
            <p:ph type="subTitle" idx="5"/>
          </p:nvPr>
        </p:nvSpPr>
        <p:spPr>
          <a:xfrm flipH="1">
            <a:off x="1163200" y="441895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grpSp>
        <p:nvGrpSpPr>
          <p:cNvPr id="209" name="Google Shape;209;p18"/>
          <p:cNvGrpSpPr/>
          <p:nvPr/>
        </p:nvGrpSpPr>
        <p:grpSpPr>
          <a:xfrm>
            <a:off x="10670207" y="12"/>
            <a:ext cx="1521789" cy="1692593"/>
            <a:chOff x="8002655" y="8"/>
            <a:chExt cx="1141342" cy="1269445"/>
          </a:xfrm>
        </p:grpSpPr>
        <p:sp>
          <p:nvSpPr>
            <p:cNvPr id="210" name="Google Shape;210;p18"/>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18"/>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2" name="Google Shape;212;p18"/>
          <p:cNvGrpSpPr/>
          <p:nvPr/>
        </p:nvGrpSpPr>
        <p:grpSpPr>
          <a:xfrm>
            <a:off x="-28" y="3881234"/>
            <a:ext cx="2939995" cy="2976761"/>
            <a:chOff x="-21" y="2910925"/>
            <a:chExt cx="2204996" cy="2232571"/>
          </a:xfrm>
        </p:grpSpPr>
        <p:sp>
          <p:nvSpPr>
            <p:cNvPr id="213" name="Google Shape;213;p18"/>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18"/>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18"/>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6" name="Google Shape;216;p18"/>
          <p:cNvSpPr txBox="1">
            <a:spLocks noGrp="1"/>
          </p:cNvSpPr>
          <p:nvPr>
            <p:ph type="title" idx="6"/>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288869952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Title and six columns" preserve="1">
  <p:cSld name="Title and six columns">
    <p:spTree>
      <p:nvGrpSpPr>
        <p:cNvPr id="1" name="Shape 217"/>
        <p:cNvGrpSpPr/>
        <p:nvPr/>
      </p:nvGrpSpPr>
      <p:grpSpPr>
        <a:xfrm>
          <a:off x="0" y="0"/>
          <a:ext cx="0" cy="0"/>
          <a:chOff x="0" y="0"/>
          <a:chExt cx="0" cy="0"/>
        </a:xfrm>
      </p:grpSpPr>
      <p:sp>
        <p:nvSpPr>
          <p:cNvPr id="218" name="Google Shape;218;p19"/>
          <p:cNvSpPr txBox="1">
            <a:spLocks noGrp="1"/>
          </p:cNvSpPr>
          <p:nvPr>
            <p:ph type="ctrTitle"/>
          </p:nvPr>
        </p:nvSpPr>
        <p:spPr>
          <a:xfrm flipH="1">
            <a:off x="1965300" y="3248500"/>
            <a:ext cx="31444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19" name="Google Shape;219;p19"/>
          <p:cNvSpPr txBox="1">
            <a:spLocks noGrp="1"/>
          </p:cNvSpPr>
          <p:nvPr>
            <p:ph type="subTitle" idx="1"/>
          </p:nvPr>
        </p:nvSpPr>
        <p:spPr>
          <a:xfrm flipH="1">
            <a:off x="1917955" y="3721279"/>
            <a:ext cx="3635200" cy="84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0" name="Google Shape;220;p19"/>
          <p:cNvSpPr txBox="1">
            <a:spLocks noGrp="1"/>
          </p:cNvSpPr>
          <p:nvPr>
            <p:ph type="ctrTitle" idx="2"/>
          </p:nvPr>
        </p:nvSpPr>
        <p:spPr>
          <a:xfrm flipH="1">
            <a:off x="7569233" y="3248497"/>
            <a:ext cx="25304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1" name="Google Shape;221;p19"/>
          <p:cNvSpPr txBox="1">
            <a:spLocks noGrp="1"/>
          </p:cNvSpPr>
          <p:nvPr>
            <p:ph type="subTitle" idx="3"/>
          </p:nvPr>
        </p:nvSpPr>
        <p:spPr>
          <a:xfrm flipH="1">
            <a:off x="7540852" y="3721279"/>
            <a:ext cx="3246000" cy="84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2" name="Google Shape;222;p19"/>
          <p:cNvSpPr txBox="1">
            <a:spLocks noGrp="1"/>
          </p:cNvSpPr>
          <p:nvPr>
            <p:ph type="ctrTitle" idx="4"/>
          </p:nvPr>
        </p:nvSpPr>
        <p:spPr>
          <a:xfrm flipH="1">
            <a:off x="1965267" y="1867633"/>
            <a:ext cx="25304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3" name="Google Shape;223;p19"/>
          <p:cNvSpPr txBox="1">
            <a:spLocks noGrp="1"/>
          </p:cNvSpPr>
          <p:nvPr>
            <p:ph type="subTitle" idx="5"/>
          </p:nvPr>
        </p:nvSpPr>
        <p:spPr>
          <a:xfrm flipH="1">
            <a:off x="1917955" y="2336300"/>
            <a:ext cx="3635200" cy="84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4" name="Google Shape;224;p19"/>
          <p:cNvSpPr txBox="1">
            <a:spLocks noGrp="1"/>
          </p:cNvSpPr>
          <p:nvPr>
            <p:ph type="ctrTitle" idx="6"/>
          </p:nvPr>
        </p:nvSpPr>
        <p:spPr>
          <a:xfrm flipH="1">
            <a:off x="1965267" y="4709167"/>
            <a:ext cx="20808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5" name="Google Shape;225;p19"/>
          <p:cNvSpPr txBox="1">
            <a:spLocks noGrp="1"/>
          </p:cNvSpPr>
          <p:nvPr>
            <p:ph type="subTitle" idx="7"/>
          </p:nvPr>
        </p:nvSpPr>
        <p:spPr>
          <a:xfrm flipH="1">
            <a:off x="1918000" y="5180333"/>
            <a:ext cx="3754000" cy="99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6" name="Google Shape;226;p19"/>
          <p:cNvSpPr txBox="1">
            <a:spLocks noGrp="1"/>
          </p:cNvSpPr>
          <p:nvPr>
            <p:ph type="ctrTitle" idx="8"/>
          </p:nvPr>
        </p:nvSpPr>
        <p:spPr>
          <a:xfrm flipH="1">
            <a:off x="7522000" y="4709167"/>
            <a:ext cx="39132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7" name="Google Shape;227;p19"/>
          <p:cNvSpPr txBox="1">
            <a:spLocks noGrp="1"/>
          </p:cNvSpPr>
          <p:nvPr>
            <p:ph type="subTitle" idx="9"/>
          </p:nvPr>
        </p:nvSpPr>
        <p:spPr>
          <a:xfrm flipH="1">
            <a:off x="7521933" y="5180333"/>
            <a:ext cx="3514400" cy="67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8" name="Google Shape;228;p19"/>
          <p:cNvSpPr txBox="1">
            <a:spLocks noGrp="1"/>
          </p:cNvSpPr>
          <p:nvPr>
            <p:ph type="ctrTitle" idx="13"/>
          </p:nvPr>
        </p:nvSpPr>
        <p:spPr>
          <a:xfrm flipH="1">
            <a:off x="7569233" y="1867633"/>
            <a:ext cx="24320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9" name="Google Shape;229;p19"/>
          <p:cNvSpPr txBox="1">
            <a:spLocks noGrp="1"/>
          </p:cNvSpPr>
          <p:nvPr>
            <p:ph type="subTitle" idx="14"/>
          </p:nvPr>
        </p:nvSpPr>
        <p:spPr>
          <a:xfrm flipH="1">
            <a:off x="7521933" y="2336300"/>
            <a:ext cx="3514400" cy="77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30" name="Google Shape;230;p19"/>
          <p:cNvSpPr txBox="1">
            <a:spLocks noGrp="1"/>
          </p:cNvSpPr>
          <p:nvPr>
            <p:ph type="title" idx="15"/>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31" name="Google Shape;231;p19"/>
          <p:cNvGrpSpPr/>
          <p:nvPr/>
        </p:nvGrpSpPr>
        <p:grpSpPr>
          <a:xfrm>
            <a:off x="10670207" y="12"/>
            <a:ext cx="1521789" cy="1692593"/>
            <a:chOff x="8002655" y="8"/>
            <a:chExt cx="1141342" cy="1269445"/>
          </a:xfrm>
        </p:grpSpPr>
        <p:sp>
          <p:nvSpPr>
            <p:cNvPr id="232" name="Google Shape;232;p19"/>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19"/>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4" name="Google Shape;234;p19"/>
          <p:cNvGrpSpPr/>
          <p:nvPr/>
        </p:nvGrpSpPr>
        <p:grpSpPr>
          <a:xfrm>
            <a:off x="-28" y="3881234"/>
            <a:ext cx="2939995" cy="2976761"/>
            <a:chOff x="-21" y="2910925"/>
            <a:chExt cx="2204996" cy="2232571"/>
          </a:xfrm>
        </p:grpSpPr>
        <p:sp>
          <p:nvSpPr>
            <p:cNvPr id="235" name="Google Shape;235;p19"/>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19"/>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19"/>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49083863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Title and list" preserve="1">
  <p:cSld name="Title and list">
    <p:spTree>
      <p:nvGrpSpPr>
        <p:cNvPr id="1" name="Shape 238"/>
        <p:cNvGrpSpPr/>
        <p:nvPr/>
      </p:nvGrpSpPr>
      <p:grpSpPr>
        <a:xfrm>
          <a:off x="0" y="0"/>
          <a:ext cx="0" cy="0"/>
          <a:chOff x="0" y="0"/>
          <a:chExt cx="0" cy="0"/>
        </a:xfrm>
      </p:grpSpPr>
      <p:sp>
        <p:nvSpPr>
          <p:cNvPr id="239" name="Google Shape;239;p20"/>
          <p:cNvSpPr txBox="1">
            <a:spLocks noGrp="1"/>
          </p:cNvSpPr>
          <p:nvPr>
            <p:ph type="body" idx="1"/>
          </p:nvPr>
        </p:nvSpPr>
        <p:spPr>
          <a:xfrm>
            <a:off x="693833" y="1847400"/>
            <a:ext cx="4526000" cy="3163200"/>
          </a:xfrm>
          <a:prstGeom prst="rect">
            <a:avLst/>
          </a:prstGeom>
        </p:spPr>
        <p:txBody>
          <a:bodyPr spcFirstLastPara="1" wrap="square" lIns="91425" tIns="91425" rIns="91425" bIns="91425" anchor="t" anchorCtr="0">
            <a:noAutofit/>
          </a:bodyPr>
          <a:lstStyle>
            <a:lvl1pPr marL="609585" lvl="0" indent="-440256" rtl="0">
              <a:lnSpc>
                <a:spcPct val="100000"/>
              </a:lnSpc>
              <a:spcBef>
                <a:spcPts val="0"/>
              </a:spcBef>
              <a:spcAft>
                <a:spcPts val="0"/>
              </a:spcAft>
              <a:buClr>
                <a:schemeClr val="accent2"/>
              </a:buClr>
              <a:buSzPts val="1600"/>
              <a:buFont typeface="Raleway Thin"/>
              <a:buChar char="●"/>
              <a:defRPr sz="2400"/>
            </a:lvl1pPr>
            <a:lvl2pPr marL="1219170" lvl="1" indent="-440256" rtl="0">
              <a:spcBef>
                <a:spcPts val="2133"/>
              </a:spcBef>
              <a:spcAft>
                <a:spcPts val="0"/>
              </a:spcAft>
              <a:buSzPts val="1600"/>
              <a:buFont typeface="Nunito Light"/>
              <a:buChar char="○"/>
              <a:defRPr/>
            </a:lvl2pPr>
            <a:lvl3pPr marL="1828754" lvl="2" indent="-431789" rtl="0">
              <a:spcBef>
                <a:spcPts val="2133"/>
              </a:spcBef>
              <a:spcAft>
                <a:spcPts val="0"/>
              </a:spcAft>
              <a:buSzPts val="1500"/>
              <a:buFont typeface="Nunito Light"/>
              <a:buChar char="■"/>
              <a:defRPr/>
            </a:lvl3pPr>
            <a:lvl4pPr marL="2438339" lvl="3" indent="-431789" rtl="0">
              <a:spcBef>
                <a:spcPts val="2133"/>
              </a:spcBef>
              <a:spcAft>
                <a:spcPts val="0"/>
              </a:spcAft>
              <a:buSzPts val="1500"/>
              <a:buFont typeface="Nunito Light"/>
              <a:buChar char="●"/>
              <a:defRPr/>
            </a:lvl4pPr>
            <a:lvl5pPr marL="3047924" lvl="4" indent="-423323" rtl="0">
              <a:spcBef>
                <a:spcPts val="2133"/>
              </a:spcBef>
              <a:spcAft>
                <a:spcPts val="0"/>
              </a:spcAft>
              <a:buSzPts val="1400"/>
              <a:buFont typeface="Nunito Light"/>
              <a:buChar char="○"/>
              <a:defRPr/>
            </a:lvl5pPr>
            <a:lvl6pPr marL="3657509" lvl="5" indent="-423323" rtl="0">
              <a:spcBef>
                <a:spcPts val="2133"/>
              </a:spcBef>
              <a:spcAft>
                <a:spcPts val="0"/>
              </a:spcAft>
              <a:buSzPts val="1400"/>
              <a:buFont typeface="Nunito Light"/>
              <a:buChar char="■"/>
              <a:defRPr/>
            </a:lvl6pPr>
            <a:lvl7pPr marL="4267093" lvl="6" indent="-414856" rtl="0">
              <a:spcBef>
                <a:spcPts val="2133"/>
              </a:spcBef>
              <a:spcAft>
                <a:spcPts val="0"/>
              </a:spcAft>
              <a:buSzPts val="1300"/>
              <a:buFont typeface="Nunito Light"/>
              <a:buChar char="●"/>
              <a:defRPr/>
            </a:lvl7pPr>
            <a:lvl8pPr marL="4876678" lvl="7" indent="-414856" rtl="0">
              <a:spcBef>
                <a:spcPts val="2133"/>
              </a:spcBef>
              <a:spcAft>
                <a:spcPts val="0"/>
              </a:spcAft>
              <a:buSzPts val="1300"/>
              <a:buFont typeface="Nunito Light"/>
              <a:buChar char="○"/>
              <a:defRPr/>
            </a:lvl8pPr>
            <a:lvl9pPr marL="5486263" lvl="8" indent="-423323" rtl="0">
              <a:spcBef>
                <a:spcPts val="2133"/>
              </a:spcBef>
              <a:spcAft>
                <a:spcPts val="2133"/>
              </a:spcAft>
              <a:buSzPts val="1400"/>
              <a:buFont typeface="Nunito Light"/>
              <a:buChar char="■"/>
              <a:defRPr/>
            </a:lvl9pPr>
          </a:lstStyle>
          <a:p>
            <a:endParaRPr/>
          </a:p>
        </p:txBody>
      </p:sp>
      <p:sp>
        <p:nvSpPr>
          <p:cNvPr id="240" name="Google Shape;240;p20"/>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41" name="Google Shape;241;p20"/>
          <p:cNvGrpSpPr/>
          <p:nvPr/>
        </p:nvGrpSpPr>
        <p:grpSpPr>
          <a:xfrm>
            <a:off x="9" y="3779033"/>
            <a:ext cx="2766825" cy="3079023"/>
            <a:chOff x="6" y="2834274"/>
            <a:chExt cx="2075119" cy="2309267"/>
          </a:xfrm>
        </p:grpSpPr>
        <p:sp>
          <p:nvSpPr>
            <p:cNvPr id="242" name="Google Shape;242;p20"/>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 name="Google Shape;243;p20"/>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20"/>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1896357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Technology design" preserve="1">
  <p:cSld name="Technology design">
    <p:spTree>
      <p:nvGrpSpPr>
        <p:cNvPr id="1" name="Shape 245"/>
        <p:cNvGrpSpPr/>
        <p:nvPr/>
      </p:nvGrpSpPr>
      <p:grpSpPr>
        <a:xfrm>
          <a:off x="0" y="0"/>
          <a:ext cx="0" cy="0"/>
          <a:chOff x="0" y="0"/>
          <a:chExt cx="0" cy="0"/>
        </a:xfrm>
      </p:grpSpPr>
      <p:sp>
        <p:nvSpPr>
          <p:cNvPr id="246" name="Google Shape;246;p21"/>
          <p:cNvSpPr txBox="1">
            <a:spLocks noGrp="1"/>
          </p:cNvSpPr>
          <p:nvPr>
            <p:ph type="subTitle" idx="1"/>
          </p:nvPr>
        </p:nvSpPr>
        <p:spPr>
          <a:xfrm flipH="1">
            <a:off x="6899167" y="3486917"/>
            <a:ext cx="2562400" cy="1167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47" name="Google Shape;247;p21"/>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48" name="Google Shape;248;p21"/>
          <p:cNvGrpSpPr/>
          <p:nvPr/>
        </p:nvGrpSpPr>
        <p:grpSpPr>
          <a:xfrm>
            <a:off x="3" y="4738023"/>
            <a:ext cx="1904959" cy="2119907"/>
            <a:chOff x="6" y="2834274"/>
            <a:chExt cx="2075119" cy="2309267"/>
          </a:xfrm>
        </p:grpSpPr>
        <p:sp>
          <p:nvSpPr>
            <p:cNvPr id="249" name="Google Shape;249;p21"/>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50;p21"/>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 name="Google Shape;251;p21"/>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2" name="Google Shape;252;p21"/>
          <p:cNvGrpSpPr/>
          <p:nvPr/>
        </p:nvGrpSpPr>
        <p:grpSpPr>
          <a:xfrm>
            <a:off x="8031955" y="-23"/>
            <a:ext cx="4160116" cy="4627044"/>
            <a:chOff x="8002655" y="8"/>
            <a:chExt cx="1141342" cy="1269445"/>
          </a:xfrm>
        </p:grpSpPr>
        <p:sp>
          <p:nvSpPr>
            <p:cNvPr id="253" name="Google Shape;253;p21"/>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 name="Google Shape;254;p21"/>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13271606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Resources" preserve="1">
  <p:cSld name="Resources">
    <p:spTree>
      <p:nvGrpSpPr>
        <p:cNvPr id="1" name="Shape 255"/>
        <p:cNvGrpSpPr/>
        <p:nvPr/>
      </p:nvGrpSpPr>
      <p:grpSpPr>
        <a:xfrm>
          <a:off x="0" y="0"/>
          <a:ext cx="0" cy="0"/>
          <a:chOff x="0" y="0"/>
          <a:chExt cx="0" cy="0"/>
        </a:xfrm>
      </p:grpSpPr>
      <p:sp>
        <p:nvSpPr>
          <p:cNvPr id="256" name="Google Shape;256;p22"/>
          <p:cNvSpPr txBox="1">
            <a:spLocks noGrp="1"/>
          </p:cNvSpPr>
          <p:nvPr>
            <p:ph type="body" idx="1"/>
          </p:nvPr>
        </p:nvSpPr>
        <p:spPr>
          <a:xfrm>
            <a:off x="1657565" y="1809100"/>
            <a:ext cx="4651600" cy="4555200"/>
          </a:xfrm>
          <a:prstGeom prst="rect">
            <a:avLst/>
          </a:prstGeom>
        </p:spPr>
        <p:txBody>
          <a:bodyPr spcFirstLastPara="1" wrap="square" lIns="0" tIns="91425" rIns="91425" bIns="91425" anchor="b" anchorCtr="0">
            <a:noAutofit/>
          </a:bodyPr>
          <a:lstStyle>
            <a:lvl1pPr marL="609585" lvl="0" indent="-397923" rtl="0">
              <a:lnSpc>
                <a:spcPct val="100000"/>
              </a:lnSpc>
              <a:spcBef>
                <a:spcPts val="0"/>
              </a:spcBef>
              <a:spcAft>
                <a:spcPts val="0"/>
              </a:spcAft>
              <a:buClr>
                <a:schemeClr val="accent2"/>
              </a:buClr>
              <a:buSzPts val="1100"/>
              <a:buFont typeface="Raleway Thin"/>
              <a:buChar char="■"/>
              <a:defRPr sz="1333"/>
            </a:lvl1pPr>
            <a:lvl2pPr marL="1219170" lvl="1" indent="-406390" rtl="0">
              <a:spcBef>
                <a:spcPts val="2133"/>
              </a:spcBef>
              <a:spcAft>
                <a:spcPts val="0"/>
              </a:spcAft>
              <a:buClr>
                <a:srgbClr val="434343"/>
              </a:buClr>
              <a:buSzPts val="1200"/>
              <a:buFont typeface="Roboto Condensed Light"/>
              <a:buChar char="○"/>
              <a:defRPr/>
            </a:lvl2pPr>
            <a:lvl3pPr marL="1828754" lvl="2" indent="-423323" rtl="0">
              <a:spcBef>
                <a:spcPts val="2133"/>
              </a:spcBef>
              <a:spcAft>
                <a:spcPts val="0"/>
              </a:spcAft>
              <a:buClr>
                <a:srgbClr val="434343"/>
              </a:buClr>
              <a:buSzPts val="1400"/>
              <a:buFont typeface="Roboto Condensed Light"/>
              <a:buChar char="■"/>
              <a:defRPr/>
            </a:lvl3pPr>
            <a:lvl4pPr marL="2438339" lvl="3" indent="-423323" rtl="0">
              <a:spcBef>
                <a:spcPts val="2133"/>
              </a:spcBef>
              <a:spcAft>
                <a:spcPts val="0"/>
              </a:spcAft>
              <a:buClr>
                <a:srgbClr val="434343"/>
              </a:buClr>
              <a:buSzPts val="1400"/>
              <a:buFont typeface="Roboto Condensed Light"/>
              <a:buChar char="●"/>
              <a:defRPr/>
            </a:lvl4pPr>
            <a:lvl5pPr marL="3047924" lvl="4" indent="-423323" rtl="0">
              <a:spcBef>
                <a:spcPts val="2133"/>
              </a:spcBef>
              <a:spcAft>
                <a:spcPts val="0"/>
              </a:spcAft>
              <a:buClr>
                <a:srgbClr val="434343"/>
              </a:buClr>
              <a:buSzPts val="1400"/>
              <a:buFont typeface="Roboto Condensed Light"/>
              <a:buChar char="○"/>
              <a:defRPr/>
            </a:lvl5pPr>
            <a:lvl6pPr marL="3657509" lvl="5" indent="-423323" rtl="0">
              <a:spcBef>
                <a:spcPts val="2133"/>
              </a:spcBef>
              <a:spcAft>
                <a:spcPts val="0"/>
              </a:spcAft>
              <a:buClr>
                <a:srgbClr val="434343"/>
              </a:buClr>
              <a:buSzPts val="1400"/>
              <a:buFont typeface="Roboto Condensed Light"/>
              <a:buChar char="■"/>
              <a:defRPr/>
            </a:lvl6pPr>
            <a:lvl7pPr marL="4267093" lvl="6" indent="-423323" rtl="0">
              <a:spcBef>
                <a:spcPts val="2133"/>
              </a:spcBef>
              <a:spcAft>
                <a:spcPts val="0"/>
              </a:spcAft>
              <a:buClr>
                <a:srgbClr val="434343"/>
              </a:buClr>
              <a:buSzPts val="1400"/>
              <a:buFont typeface="Roboto Condensed Light"/>
              <a:buChar char="●"/>
              <a:defRPr/>
            </a:lvl7pPr>
            <a:lvl8pPr marL="4876678" lvl="7" indent="-423323" rtl="0">
              <a:spcBef>
                <a:spcPts val="2133"/>
              </a:spcBef>
              <a:spcAft>
                <a:spcPts val="0"/>
              </a:spcAft>
              <a:buClr>
                <a:srgbClr val="434343"/>
              </a:buClr>
              <a:buSzPts val="1400"/>
              <a:buFont typeface="Roboto Condensed Light"/>
              <a:buChar char="○"/>
              <a:defRPr/>
            </a:lvl8pPr>
            <a:lvl9pPr marL="5486263" lvl="8" indent="-423323" rtl="0">
              <a:spcBef>
                <a:spcPts val="2133"/>
              </a:spcBef>
              <a:spcAft>
                <a:spcPts val="2133"/>
              </a:spcAft>
              <a:buClr>
                <a:srgbClr val="434343"/>
              </a:buClr>
              <a:buSzPts val="1400"/>
              <a:buFont typeface="Roboto Condensed Light"/>
              <a:buChar char="■"/>
              <a:defRPr/>
            </a:lvl9pPr>
          </a:lstStyle>
          <a:p>
            <a:endParaRPr/>
          </a:p>
        </p:txBody>
      </p:sp>
      <p:sp>
        <p:nvSpPr>
          <p:cNvPr id="257" name="Google Shape;257;p22"/>
          <p:cNvSpPr txBox="1">
            <a:spLocks noGrp="1"/>
          </p:cNvSpPr>
          <p:nvPr>
            <p:ph type="body" idx="2"/>
          </p:nvPr>
        </p:nvSpPr>
        <p:spPr>
          <a:xfrm>
            <a:off x="6580399" y="1809100"/>
            <a:ext cx="4651600" cy="4555200"/>
          </a:xfrm>
          <a:prstGeom prst="rect">
            <a:avLst/>
          </a:prstGeom>
        </p:spPr>
        <p:txBody>
          <a:bodyPr spcFirstLastPara="1" wrap="square" lIns="91425" tIns="91425" rIns="91425" bIns="91425" anchor="b" anchorCtr="0">
            <a:noAutofit/>
          </a:bodyPr>
          <a:lstStyle>
            <a:lvl1pPr marL="609585" lvl="0" indent="-397923" rtl="0">
              <a:lnSpc>
                <a:spcPct val="100000"/>
              </a:lnSpc>
              <a:spcBef>
                <a:spcPts val="0"/>
              </a:spcBef>
              <a:spcAft>
                <a:spcPts val="0"/>
              </a:spcAft>
              <a:buClr>
                <a:schemeClr val="accent2"/>
              </a:buClr>
              <a:buSzPts val="1100"/>
              <a:buFont typeface="Raleway Thin"/>
              <a:buChar char="■"/>
              <a:defRPr sz="1333"/>
            </a:lvl1pPr>
            <a:lvl2pPr marL="1219170" lvl="1" indent="-406390" rtl="0">
              <a:spcBef>
                <a:spcPts val="2133"/>
              </a:spcBef>
              <a:spcAft>
                <a:spcPts val="0"/>
              </a:spcAft>
              <a:buClr>
                <a:srgbClr val="434343"/>
              </a:buClr>
              <a:buSzPts val="1200"/>
              <a:buFont typeface="Roboto Condensed Light"/>
              <a:buChar char="○"/>
              <a:defRPr/>
            </a:lvl2pPr>
            <a:lvl3pPr marL="1828754" lvl="2" indent="-423323" rtl="0">
              <a:spcBef>
                <a:spcPts val="2133"/>
              </a:spcBef>
              <a:spcAft>
                <a:spcPts val="0"/>
              </a:spcAft>
              <a:buClr>
                <a:srgbClr val="434343"/>
              </a:buClr>
              <a:buSzPts val="1400"/>
              <a:buFont typeface="Roboto Condensed Light"/>
              <a:buChar char="■"/>
              <a:defRPr/>
            </a:lvl3pPr>
            <a:lvl4pPr marL="2438339" lvl="3" indent="-423323" rtl="0">
              <a:spcBef>
                <a:spcPts val="2133"/>
              </a:spcBef>
              <a:spcAft>
                <a:spcPts val="0"/>
              </a:spcAft>
              <a:buClr>
                <a:srgbClr val="434343"/>
              </a:buClr>
              <a:buSzPts val="1400"/>
              <a:buFont typeface="Roboto Condensed Light"/>
              <a:buChar char="●"/>
              <a:defRPr/>
            </a:lvl4pPr>
            <a:lvl5pPr marL="3047924" lvl="4" indent="-423323" rtl="0">
              <a:spcBef>
                <a:spcPts val="2133"/>
              </a:spcBef>
              <a:spcAft>
                <a:spcPts val="0"/>
              </a:spcAft>
              <a:buClr>
                <a:srgbClr val="434343"/>
              </a:buClr>
              <a:buSzPts val="1400"/>
              <a:buFont typeface="Roboto Condensed Light"/>
              <a:buChar char="○"/>
              <a:defRPr/>
            </a:lvl5pPr>
            <a:lvl6pPr marL="3657509" lvl="5" indent="-423323" rtl="0">
              <a:spcBef>
                <a:spcPts val="2133"/>
              </a:spcBef>
              <a:spcAft>
                <a:spcPts val="0"/>
              </a:spcAft>
              <a:buClr>
                <a:srgbClr val="434343"/>
              </a:buClr>
              <a:buSzPts val="1400"/>
              <a:buFont typeface="Roboto Condensed Light"/>
              <a:buChar char="■"/>
              <a:defRPr/>
            </a:lvl6pPr>
            <a:lvl7pPr marL="4267093" lvl="6" indent="-423323" rtl="0">
              <a:spcBef>
                <a:spcPts val="2133"/>
              </a:spcBef>
              <a:spcAft>
                <a:spcPts val="0"/>
              </a:spcAft>
              <a:buClr>
                <a:srgbClr val="434343"/>
              </a:buClr>
              <a:buSzPts val="1400"/>
              <a:buFont typeface="Roboto Condensed Light"/>
              <a:buChar char="●"/>
              <a:defRPr/>
            </a:lvl7pPr>
            <a:lvl8pPr marL="4876678" lvl="7" indent="-423323" rtl="0">
              <a:spcBef>
                <a:spcPts val="2133"/>
              </a:spcBef>
              <a:spcAft>
                <a:spcPts val="0"/>
              </a:spcAft>
              <a:buClr>
                <a:srgbClr val="434343"/>
              </a:buClr>
              <a:buSzPts val="1400"/>
              <a:buFont typeface="Roboto Condensed Light"/>
              <a:buChar char="○"/>
              <a:defRPr/>
            </a:lvl8pPr>
            <a:lvl9pPr marL="5486263" lvl="8" indent="-423323" rtl="0">
              <a:spcBef>
                <a:spcPts val="2133"/>
              </a:spcBef>
              <a:spcAft>
                <a:spcPts val="2133"/>
              </a:spcAft>
              <a:buClr>
                <a:srgbClr val="434343"/>
              </a:buClr>
              <a:buSzPts val="1400"/>
              <a:buFont typeface="Roboto Condensed Light"/>
              <a:buChar char="■"/>
              <a:defRPr/>
            </a:lvl9pPr>
          </a:lstStyle>
          <a:p>
            <a:endParaRPr/>
          </a:p>
        </p:txBody>
      </p:sp>
      <p:sp>
        <p:nvSpPr>
          <p:cNvPr id="258" name="Google Shape;258;p22"/>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59" name="Google Shape;259;p22"/>
          <p:cNvGrpSpPr/>
          <p:nvPr/>
        </p:nvGrpSpPr>
        <p:grpSpPr>
          <a:xfrm>
            <a:off x="9" y="3779033"/>
            <a:ext cx="2766825" cy="3079023"/>
            <a:chOff x="6" y="2834274"/>
            <a:chExt cx="2075119" cy="2309267"/>
          </a:xfrm>
        </p:grpSpPr>
        <p:sp>
          <p:nvSpPr>
            <p:cNvPr id="260" name="Google Shape;260;p22"/>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 name="Google Shape;261;p22"/>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 name="Google Shape;262;p22"/>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3" name="Google Shape;263;p22"/>
          <p:cNvGrpSpPr/>
          <p:nvPr/>
        </p:nvGrpSpPr>
        <p:grpSpPr>
          <a:xfrm>
            <a:off x="10670207" y="12"/>
            <a:ext cx="1521789" cy="1692593"/>
            <a:chOff x="8002655" y="8"/>
            <a:chExt cx="1141342" cy="1269445"/>
          </a:xfrm>
        </p:grpSpPr>
        <p:sp>
          <p:nvSpPr>
            <p:cNvPr id="264" name="Google Shape;264;p22"/>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 name="Google Shape;265;p22"/>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02676591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Thanks" preserve="1">
  <p:cSld name="Thanks">
    <p:spTree>
      <p:nvGrpSpPr>
        <p:cNvPr id="1" name="Shape 266"/>
        <p:cNvGrpSpPr/>
        <p:nvPr/>
      </p:nvGrpSpPr>
      <p:grpSpPr>
        <a:xfrm>
          <a:off x="0" y="0"/>
          <a:ext cx="0" cy="0"/>
          <a:chOff x="0" y="0"/>
          <a:chExt cx="0" cy="0"/>
        </a:xfrm>
      </p:grpSpPr>
      <p:sp>
        <p:nvSpPr>
          <p:cNvPr id="267" name="Google Shape;267;p23"/>
          <p:cNvSpPr/>
          <p:nvPr/>
        </p:nvSpPr>
        <p:spPr>
          <a:xfrm rot="10800000" flipH="1">
            <a:off x="1607700" y="-1541575"/>
            <a:ext cx="9796856" cy="11883043"/>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68" name="Google Shape;268;p23"/>
          <p:cNvGrpSpPr/>
          <p:nvPr/>
        </p:nvGrpSpPr>
        <p:grpSpPr>
          <a:xfrm flipH="1">
            <a:off x="-139988" y="-2210603"/>
            <a:ext cx="8054075" cy="9399035"/>
            <a:chOff x="5353050" y="0"/>
            <a:chExt cx="4407556" cy="5143580"/>
          </a:xfrm>
        </p:grpSpPr>
        <p:sp>
          <p:nvSpPr>
            <p:cNvPr id="269" name="Google Shape;269;p2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 name="Google Shape;270;p2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 name="Google Shape;271;p2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 name="Google Shape;272;p2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 name="Google Shape;273;p2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74" name="Google Shape;274;p23"/>
          <p:cNvSpPr txBox="1">
            <a:spLocks noGrp="1"/>
          </p:cNvSpPr>
          <p:nvPr>
            <p:ph type="title"/>
          </p:nvPr>
        </p:nvSpPr>
        <p:spPr>
          <a:xfrm>
            <a:off x="5697667" y="1086633"/>
            <a:ext cx="5625200" cy="1128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200"/>
              <a:buNone/>
              <a:defRPr sz="9600" b="0"/>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275" name="Google Shape;275;p23"/>
          <p:cNvSpPr txBox="1">
            <a:spLocks noGrp="1"/>
          </p:cNvSpPr>
          <p:nvPr>
            <p:ph type="subTitle" idx="1"/>
          </p:nvPr>
        </p:nvSpPr>
        <p:spPr>
          <a:xfrm>
            <a:off x="5905767" y="2129900"/>
            <a:ext cx="5208800" cy="180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2133"/>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276" name="Google Shape;276;p23"/>
          <p:cNvSpPr txBox="1"/>
          <p:nvPr/>
        </p:nvSpPr>
        <p:spPr>
          <a:xfrm>
            <a:off x="6419833" y="4792933"/>
            <a:ext cx="4180800" cy="1242000"/>
          </a:xfrm>
          <a:prstGeom prst="rect">
            <a:avLst/>
          </a:prstGeom>
          <a:noFill/>
          <a:ln>
            <a:noFill/>
          </a:ln>
        </p:spPr>
        <p:txBody>
          <a:bodyPr spcFirstLastPara="1" wrap="square" lIns="121900" tIns="121900" rIns="121900" bIns="121900" anchor="b" anchorCtr="0">
            <a:noAutofit/>
          </a:bodyPr>
          <a:lstStyle/>
          <a:p>
            <a:pPr marL="0" lvl="0" indent="0" algn="ctr" rtl="0">
              <a:lnSpc>
                <a:spcPct val="115000"/>
              </a:lnSpc>
              <a:spcBef>
                <a:spcPts val="400"/>
              </a:spcBef>
              <a:spcAft>
                <a:spcPts val="0"/>
              </a:spcAft>
              <a:buNone/>
            </a:pPr>
            <a:r>
              <a:rPr lang="en" sz="1333">
                <a:solidFill>
                  <a:schemeClr val="lt1"/>
                </a:solidFill>
                <a:latin typeface="Hind Vadodara"/>
                <a:ea typeface="Hind Vadodara"/>
                <a:cs typeface="Hind Vadodara"/>
                <a:sym typeface="Hind Vadodara"/>
              </a:rPr>
              <a:t>CREDITS: This presentation template was created by </a:t>
            </a:r>
            <a:r>
              <a:rPr lang="en" sz="1333" b="1">
                <a:solidFill>
                  <a:schemeClr val="lt1"/>
                </a:solidFill>
                <a:uFill>
                  <a:noFill/>
                </a:uFill>
                <a:latin typeface="Hind Vadodara"/>
                <a:ea typeface="Hind Vadodara"/>
                <a:cs typeface="Hind Vadodara"/>
                <a:sym typeface="Hind Vadodara"/>
                <a:hlinkClick r:id="rId2"/>
              </a:rPr>
              <a:t>Slidesgo</a:t>
            </a:r>
            <a:r>
              <a:rPr lang="en" sz="1333">
                <a:solidFill>
                  <a:schemeClr val="lt1"/>
                </a:solidFill>
                <a:latin typeface="Hind Vadodara"/>
                <a:ea typeface="Hind Vadodara"/>
                <a:cs typeface="Hind Vadodara"/>
                <a:sym typeface="Hind Vadodara"/>
              </a:rPr>
              <a:t>, including icons by </a:t>
            </a:r>
            <a:r>
              <a:rPr lang="en" sz="1333" b="1">
                <a:solidFill>
                  <a:schemeClr val="lt1"/>
                </a:solidFill>
                <a:uFill>
                  <a:noFill/>
                </a:uFill>
                <a:latin typeface="Hind Vadodara"/>
                <a:ea typeface="Hind Vadodara"/>
                <a:cs typeface="Hind Vadodara"/>
                <a:sym typeface="Hind Vadodara"/>
                <a:hlinkClick r:id="rId3"/>
              </a:rPr>
              <a:t>Flaticon</a:t>
            </a:r>
            <a:r>
              <a:rPr lang="en" sz="1333">
                <a:solidFill>
                  <a:schemeClr val="lt1"/>
                </a:solidFill>
                <a:latin typeface="Hind Vadodara"/>
                <a:ea typeface="Hind Vadodara"/>
                <a:cs typeface="Hind Vadodara"/>
                <a:sym typeface="Hind Vadodara"/>
              </a:rPr>
              <a:t>, and infographics &amp; images by </a:t>
            </a:r>
            <a:r>
              <a:rPr lang="en" sz="1333" b="1">
                <a:solidFill>
                  <a:schemeClr val="lt1"/>
                </a:solidFill>
                <a:uFill>
                  <a:noFill/>
                </a:uFill>
                <a:latin typeface="Hind Vadodara"/>
                <a:ea typeface="Hind Vadodara"/>
                <a:cs typeface="Hind Vadodara"/>
                <a:sym typeface="Hind Vadodara"/>
                <a:hlinkClick r:id="rId4"/>
              </a:rPr>
              <a:t>Freepik</a:t>
            </a:r>
            <a:endParaRPr sz="1333" b="1">
              <a:solidFill>
                <a:schemeClr val="lt1"/>
              </a:solidFill>
              <a:latin typeface="Hind Vadodara"/>
              <a:ea typeface="Hind Vadodara"/>
              <a:cs typeface="Hind Vadodara"/>
              <a:sym typeface="Hind Vadodara"/>
            </a:endParaRPr>
          </a:p>
        </p:txBody>
      </p:sp>
    </p:spTree>
    <p:extLst>
      <p:ext uri="{BB962C8B-B14F-4D97-AF65-F5344CB8AC3E}">
        <p14:creationId xmlns:p14="http://schemas.microsoft.com/office/powerpoint/2010/main" val="355138842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Big text" preserve="1">
  <p:cSld name="Big text">
    <p:spTree>
      <p:nvGrpSpPr>
        <p:cNvPr id="1" name="Shape 277"/>
        <p:cNvGrpSpPr/>
        <p:nvPr/>
      </p:nvGrpSpPr>
      <p:grpSpPr>
        <a:xfrm>
          <a:off x="0" y="0"/>
          <a:ext cx="0" cy="0"/>
          <a:chOff x="0" y="0"/>
          <a:chExt cx="0" cy="0"/>
        </a:xfrm>
      </p:grpSpPr>
      <p:sp>
        <p:nvSpPr>
          <p:cNvPr id="278" name="Google Shape;278;p24"/>
          <p:cNvSpPr txBox="1">
            <a:spLocks noGrp="1"/>
          </p:cNvSpPr>
          <p:nvPr>
            <p:ph type="title"/>
          </p:nvPr>
        </p:nvSpPr>
        <p:spPr>
          <a:xfrm rot="-524">
            <a:off x="8763000" y="2984516"/>
            <a:ext cx="2624400" cy="3365200"/>
          </a:xfrm>
          <a:prstGeom prst="rect">
            <a:avLst/>
          </a:prstGeom>
        </p:spPr>
        <p:txBody>
          <a:bodyPr spcFirstLastPara="1" wrap="square" lIns="91425" tIns="91425" rIns="91425" bIns="91425" anchor="b" anchorCtr="0">
            <a:noAutofit/>
          </a:bodyPr>
          <a:lstStyle>
            <a:lvl1pPr lvl="0" algn="r" rtl="0">
              <a:spcBef>
                <a:spcPts val="0"/>
              </a:spcBef>
              <a:spcAft>
                <a:spcPts val="0"/>
              </a:spcAft>
              <a:buSzPts val="4800"/>
              <a:buNone/>
              <a:defRPr sz="3200" b="1">
                <a:latin typeface="Poppins"/>
                <a:ea typeface="Poppins"/>
                <a:cs typeface="Poppins"/>
                <a:sym typeface="Poppins"/>
              </a:defRPr>
            </a:lvl1pPr>
            <a:lvl2pPr lvl="1" rtl="0">
              <a:spcBef>
                <a:spcPts val="0"/>
              </a:spcBef>
              <a:spcAft>
                <a:spcPts val="0"/>
              </a:spcAft>
              <a:buSzPts val="4800"/>
              <a:buNone/>
              <a:defRPr sz="6400"/>
            </a:lvl2pPr>
            <a:lvl3pPr lvl="2" rtl="0">
              <a:spcBef>
                <a:spcPts val="0"/>
              </a:spcBef>
              <a:spcAft>
                <a:spcPts val="0"/>
              </a:spcAft>
              <a:buSzPts val="4800"/>
              <a:buNone/>
              <a:defRPr sz="6400"/>
            </a:lvl3pPr>
            <a:lvl4pPr lvl="3" rtl="0">
              <a:spcBef>
                <a:spcPts val="0"/>
              </a:spcBef>
              <a:spcAft>
                <a:spcPts val="0"/>
              </a:spcAft>
              <a:buSzPts val="4800"/>
              <a:buNone/>
              <a:defRPr sz="6400"/>
            </a:lvl4pPr>
            <a:lvl5pPr lvl="4" rtl="0">
              <a:spcBef>
                <a:spcPts val="0"/>
              </a:spcBef>
              <a:spcAft>
                <a:spcPts val="0"/>
              </a:spcAft>
              <a:buSzPts val="4800"/>
              <a:buNone/>
              <a:defRPr sz="6400"/>
            </a:lvl5pPr>
            <a:lvl6pPr lvl="5" rtl="0">
              <a:spcBef>
                <a:spcPts val="0"/>
              </a:spcBef>
              <a:spcAft>
                <a:spcPts val="0"/>
              </a:spcAft>
              <a:buSzPts val="4800"/>
              <a:buNone/>
              <a:defRPr sz="6400"/>
            </a:lvl6pPr>
            <a:lvl7pPr lvl="6" rtl="0">
              <a:spcBef>
                <a:spcPts val="0"/>
              </a:spcBef>
              <a:spcAft>
                <a:spcPts val="0"/>
              </a:spcAft>
              <a:buSzPts val="4800"/>
              <a:buNone/>
              <a:defRPr sz="6400"/>
            </a:lvl7pPr>
            <a:lvl8pPr lvl="7" rtl="0">
              <a:spcBef>
                <a:spcPts val="0"/>
              </a:spcBef>
              <a:spcAft>
                <a:spcPts val="0"/>
              </a:spcAft>
              <a:buSzPts val="4800"/>
              <a:buNone/>
              <a:defRPr sz="6400"/>
            </a:lvl8pPr>
            <a:lvl9pPr lvl="8" rtl="0">
              <a:spcBef>
                <a:spcPts val="0"/>
              </a:spcBef>
              <a:spcAft>
                <a:spcPts val="0"/>
              </a:spcAft>
              <a:buSzPts val="4800"/>
              <a:buNone/>
              <a:defRPr sz="6400"/>
            </a:lvl9pPr>
          </a:lstStyle>
          <a:p>
            <a:endParaRPr/>
          </a:p>
        </p:txBody>
      </p:sp>
    </p:spTree>
    <p:extLst>
      <p:ext uri="{BB962C8B-B14F-4D97-AF65-F5344CB8AC3E}">
        <p14:creationId xmlns:p14="http://schemas.microsoft.com/office/powerpoint/2010/main" val="338001948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Background" preserve="1">
  <p:cSld name="Background">
    <p:spTree>
      <p:nvGrpSpPr>
        <p:cNvPr id="1" name="Shape 279"/>
        <p:cNvGrpSpPr/>
        <p:nvPr/>
      </p:nvGrpSpPr>
      <p:grpSpPr>
        <a:xfrm>
          <a:off x="0" y="0"/>
          <a:ext cx="0" cy="0"/>
          <a:chOff x="0" y="0"/>
          <a:chExt cx="0" cy="0"/>
        </a:xfrm>
      </p:grpSpPr>
    </p:spTree>
    <p:extLst>
      <p:ext uri="{BB962C8B-B14F-4D97-AF65-F5344CB8AC3E}">
        <p14:creationId xmlns:p14="http://schemas.microsoft.com/office/powerpoint/2010/main" val="84498601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Blank" type="blank" preserve="1">
  <p:cSld name="Blank">
    <p:bg>
      <p:bgPr>
        <a:noFill/>
        <a:effectLst/>
      </p:bgPr>
    </p:bg>
    <p:spTree>
      <p:nvGrpSpPr>
        <p:cNvPr id="1" name="Shape 280"/>
        <p:cNvGrpSpPr/>
        <p:nvPr/>
      </p:nvGrpSpPr>
      <p:grpSpPr>
        <a:xfrm>
          <a:off x="0" y="0"/>
          <a:ext cx="0" cy="0"/>
          <a:chOff x="0" y="0"/>
          <a:chExt cx="0" cy="0"/>
        </a:xfrm>
      </p:grpSpPr>
    </p:spTree>
    <p:extLst>
      <p:ext uri="{BB962C8B-B14F-4D97-AF65-F5344CB8AC3E}">
        <p14:creationId xmlns:p14="http://schemas.microsoft.com/office/powerpoint/2010/main" val="2705489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Title slide" type="title" preserve="1">
  <p:cSld name="Title slide">
    <p:spTree>
      <p:nvGrpSpPr>
        <p:cNvPr id="1" name="Shape 8"/>
        <p:cNvGrpSpPr/>
        <p:nvPr/>
      </p:nvGrpSpPr>
      <p:grpSpPr>
        <a:xfrm>
          <a:off x="0" y="0"/>
          <a:ext cx="0" cy="0"/>
          <a:chOff x="0" y="0"/>
          <a:chExt cx="0" cy="0"/>
        </a:xfrm>
      </p:grpSpPr>
      <p:sp>
        <p:nvSpPr>
          <p:cNvPr id="9" name="Google Shape;9;p2"/>
          <p:cNvSpPr/>
          <p:nvPr/>
        </p:nvSpPr>
        <p:spPr>
          <a:xfrm>
            <a:off x="7599169" y="1749378"/>
            <a:ext cx="4592791" cy="5108729"/>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p:nvPr/>
        </p:nvSpPr>
        <p:spPr>
          <a:xfrm>
            <a:off x="1" y="0"/>
            <a:ext cx="5876655" cy="6858107"/>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0" y="0"/>
            <a:ext cx="5876741" cy="6858107"/>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0" y="0"/>
            <a:ext cx="3138077" cy="6858107"/>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0" y="0"/>
            <a:ext cx="4108608" cy="6858107"/>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1" y="0"/>
            <a:ext cx="5654097" cy="6858107"/>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7712919" y="1875951"/>
            <a:ext cx="4479040" cy="498215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8920000" y="3161480"/>
            <a:ext cx="3271968" cy="369662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 name="Google Shape;17;p2"/>
          <p:cNvSpPr txBox="1">
            <a:spLocks noGrp="1"/>
          </p:cNvSpPr>
          <p:nvPr>
            <p:ph type="ctrTitle"/>
          </p:nvPr>
        </p:nvSpPr>
        <p:spPr>
          <a:xfrm>
            <a:off x="2724300" y="2180700"/>
            <a:ext cx="8751600" cy="17556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5200"/>
              <a:buNone/>
              <a:defRPr sz="6667"/>
            </a:lvl1pPr>
            <a:lvl2pPr lvl="1" algn="ctr">
              <a:spcBef>
                <a:spcPts val="0"/>
              </a:spcBef>
              <a:spcAft>
                <a:spcPts val="0"/>
              </a:spcAft>
              <a:buClr>
                <a:schemeClr val="accent1"/>
              </a:buClr>
              <a:buSzPts val="5200"/>
              <a:buNone/>
              <a:defRPr sz="6933">
                <a:solidFill>
                  <a:schemeClr val="accent1"/>
                </a:solidFill>
              </a:defRPr>
            </a:lvl2pPr>
            <a:lvl3pPr lvl="2" algn="ctr">
              <a:spcBef>
                <a:spcPts val="0"/>
              </a:spcBef>
              <a:spcAft>
                <a:spcPts val="0"/>
              </a:spcAft>
              <a:buClr>
                <a:schemeClr val="accent1"/>
              </a:buClr>
              <a:buSzPts val="5200"/>
              <a:buNone/>
              <a:defRPr sz="6933">
                <a:solidFill>
                  <a:schemeClr val="accent1"/>
                </a:solidFill>
              </a:defRPr>
            </a:lvl3pPr>
            <a:lvl4pPr lvl="3" algn="ctr">
              <a:spcBef>
                <a:spcPts val="0"/>
              </a:spcBef>
              <a:spcAft>
                <a:spcPts val="0"/>
              </a:spcAft>
              <a:buClr>
                <a:schemeClr val="accent1"/>
              </a:buClr>
              <a:buSzPts val="5200"/>
              <a:buNone/>
              <a:defRPr sz="6933">
                <a:solidFill>
                  <a:schemeClr val="accent1"/>
                </a:solidFill>
              </a:defRPr>
            </a:lvl4pPr>
            <a:lvl5pPr lvl="4" algn="ctr">
              <a:spcBef>
                <a:spcPts val="0"/>
              </a:spcBef>
              <a:spcAft>
                <a:spcPts val="0"/>
              </a:spcAft>
              <a:buClr>
                <a:schemeClr val="accent1"/>
              </a:buClr>
              <a:buSzPts val="5200"/>
              <a:buNone/>
              <a:defRPr sz="6933">
                <a:solidFill>
                  <a:schemeClr val="accent1"/>
                </a:solidFill>
              </a:defRPr>
            </a:lvl5pPr>
            <a:lvl6pPr lvl="5" algn="ctr">
              <a:spcBef>
                <a:spcPts val="0"/>
              </a:spcBef>
              <a:spcAft>
                <a:spcPts val="0"/>
              </a:spcAft>
              <a:buClr>
                <a:schemeClr val="accent1"/>
              </a:buClr>
              <a:buSzPts val="5200"/>
              <a:buNone/>
              <a:defRPr sz="6933">
                <a:solidFill>
                  <a:schemeClr val="accent1"/>
                </a:solidFill>
              </a:defRPr>
            </a:lvl6pPr>
            <a:lvl7pPr lvl="6" algn="ctr">
              <a:spcBef>
                <a:spcPts val="0"/>
              </a:spcBef>
              <a:spcAft>
                <a:spcPts val="0"/>
              </a:spcAft>
              <a:buClr>
                <a:schemeClr val="accent1"/>
              </a:buClr>
              <a:buSzPts val="5200"/>
              <a:buNone/>
              <a:defRPr sz="6933">
                <a:solidFill>
                  <a:schemeClr val="accent1"/>
                </a:solidFill>
              </a:defRPr>
            </a:lvl7pPr>
            <a:lvl8pPr lvl="7" algn="ctr">
              <a:spcBef>
                <a:spcPts val="0"/>
              </a:spcBef>
              <a:spcAft>
                <a:spcPts val="0"/>
              </a:spcAft>
              <a:buClr>
                <a:schemeClr val="accent1"/>
              </a:buClr>
              <a:buSzPts val="5200"/>
              <a:buNone/>
              <a:defRPr sz="6933">
                <a:solidFill>
                  <a:schemeClr val="accent1"/>
                </a:solidFill>
              </a:defRPr>
            </a:lvl8pPr>
            <a:lvl9pPr lvl="8" algn="ctr">
              <a:spcBef>
                <a:spcPts val="0"/>
              </a:spcBef>
              <a:spcAft>
                <a:spcPts val="0"/>
              </a:spcAft>
              <a:buClr>
                <a:schemeClr val="accent1"/>
              </a:buClr>
              <a:buSzPts val="5200"/>
              <a:buNone/>
              <a:defRPr sz="6933">
                <a:solidFill>
                  <a:schemeClr val="accent1"/>
                </a:solidFill>
              </a:defRPr>
            </a:lvl9pPr>
          </a:lstStyle>
          <a:p>
            <a:endParaRPr/>
          </a:p>
        </p:txBody>
      </p:sp>
      <p:sp>
        <p:nvSpPr>
          <p:cNvPr id="18" name="Google Shape;18;p2"/>
          <p:cNvSpPr txBox="1">
            <a:spLocks noGrp="1"/>
          </p:cNvSpPr>
          <p:nvPr>
            <p:ph type="subTitle" idx="1"/>
          </p:nvPr>
        </p:nvSpPr>
        <p:spPr>
          <a:xfrm>
            <a:off x="5460100" y="4216600"/>
            <a:ext cx="32800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chemeClr val="accent1"/>
              </a:buClr>
              <a:buSzPts val="2800"/>
              <a:buNone/>
              <a:defRPr sz="2400"/>
            </a:lvl1pPr>
            <a:lvl2pPr lvl="1" algn="ctr">
              <a:lnSpc>
                <a:spcPct val="100000"/>
              </a:lnSpc>
              <a:spcBef>
                <a:spcPts val="0"/>
              </a:spcBef>
              <a:spcAft>
                <a:spcPts val="0"/>
              </a:spcAft>
              <a:buClr>
                <a:schemeClr val="accent1"/>
              </a:buClr>
              <a:buSzPts val="2800"/>
              <a:buNone/>
              <a:defRPr sz="3733">
                <a:solidFill>
                  <a:schemeClr val="accent1"/>
                </a:solidFill>
              </a:defRPr>
            </a:lvl2pPr>
            <a:lvl3pPr lvl="2" algn="ctr">
              <a:lnSpc>
                <a:spcPct val="100000"/>
              </a:lnSpc>
              <a:spcBef>
                <a:spcPts val="0"/>
              </a:spcBef>
              <a:spcAft>
                <a:spcPts val="0"/>
              </a:spcAft>
              <a:buClr>
                <a:schemeClr val="accent1"/>
              </a:buClr>
              <a:buSzPts val="2800"/>
              <a:buNone/>
              <a:defRPr sz="3733">
                <a:solidFill>
                  <a:schemeClr val="accent1"/>
                </a:solidFill>
              </a:defRPr>
            </a:lvl3pPr>
            <a:lvl4pPr lvl="3" algn="ctr">
              <a:lnSpc>
                <a:spcPct val="100000"/>
              </a:lnSpc>
              <a:spcBef>
                <a:spcPts val="0"/>
              </a:spcBef>
              <a:spcAft>
                <a:spcPts val="0"/>
              </a:spcAft>
              <a:buClr>
                <a:schemeClr val="accent1"/>
              </a:buClr>
              <a:buSzPts val="2800"/>
              <a:buNone/>
              <a:defRPr sz="3733">
                <a:solidFill>
                  <a:schemeClr val="accent1"/>
                </a:solidFill>
              </a:defRPr>
            </a:lvl4pPr>
            <a:lvl5pPr lvl="4" algn="ctr">
              <a:lnSpc>
                <a:spcPct val="100000"/>
              </a:lnSpc>
              <a:spcBef>
                <a:spcPts val="0"/>
              </a:spcBef>
              <a:spcAft>
                <a:spcPts val="0"/>
              </a:spcAft>
              <a:buClr>
                <a:schemeClr val="accent1"/>
              </a:buClr>
              <a:buSzPts val="2800"/>
              <a:buNone/>
              <a:defRPr sz="3733">
                <a:solidFill>
                  <a:schemeClr val="accent1"/>
                </a:solidFill>
              </a:defRPr>
            </a:lvl5pPr>
            <a:lvl6pPr lvl="5" algn="ctr">
              <a:lnSpc>
                <a:spcPct val="100000"/>
              </a:lnSpc>
              <a:spcBef>
                <a:spcPts val="0"/>
              </a:spcBef>
              <a:spcAft>
                <a:spcPts val="0"/>
              </a:spcAft>
              <a:buClr>
                <a:schemeClr val="accent1"/>
              </a:buClr>
              <a:buSzPts val="2800"/>
              <a:buNone/>
              <a:defRPr sz="3733">
                <a:solidFill>
                  <a:schemeClr val="accent1"/>
                </a:solidFill>
              </a:defRPr>
            </a:lvl6pPr>
            <a:lvl7pPr lvl="6" algn="ctr">
              <a:lnSpc>
                <a:spcPct val="100000"/>
              </a:lnSpc>
              <a:spcBef>
                <a:spcPts val="0"/>
              </a:spcBef>
              <a:spcAft>
                <a:spcPts val="0"/>
              </a:spcAft>
              <a:buClr>
                <a:schemeClr val="accent1"/>
              </a:buClr>
              <a:buSzPts val="2800"/>
              <a:buNone/>
              <a:defRPr sz="3733">
                <a:solidFill>
                  <a:schemeClr val="accent1"/>
                </a:solidFill>
              </a:defRPr>
            </a:lvl7pPr>
            <a:lvl8pPr lvl="7" algn="ctr">
              <a:lnSpc>
                <a:spcPct val="100000"/>
              </a:lnSpc>
              <a:spcBef>
                <a:spcPts val="0"/>
              </a:spcBef>
              <a:spcAft>
                <a:spcPts val="0"/>
              </a:spcAft>
              <a:buClr>
                <a:schemeClr val="accent1"/>
              </a:buClr>
              <a:buSzPts val="2800"/>
              <a:buNone/>
              <a:defRPr sz="3733">
                <a:solidFill>
                  <a:schemeClr val="accent1"/>
                </a:solidFill>
              </a:defRPr>
            </a:lvl8pPr>
            <a:lvl9pPr lvl="8" algn="ctr">
              <a:lnSpc>
                <a:spcPct val="100000"/>
              </a:lnSpc>
              <a:spcBef>
                <a:spcPts val="0"/>
              </a:spcBef>
              <a:spcAft>
                <a:spcPts val="0"/>
              </a:spcAft>
              <a:buClr>
                <a:schemeClr val="accent1"/>
              </a:buClr>
              <a:buSzPts val="2800"/>
              <a:buNone/>
              <a:defRPr sz="3733">
                <a:solidFill>
                  <a:schemeClr val="accent1"/>
                </a:solidFill>
              </a:defRPr>
            </a:lvl9pPr>
          </a:lstStyle>
          <a:p>
            <a:endParaRPr/>
          </a:p>
        </p:txBody>
      </p:sp>
    </p:spTree>
    <p:extLst>
      <p:ext uri="{BB962C8B-B14F-4D97-AF65-F5344CB8AC3E}">
        <p14:creationId xmlns:p14="http://schemas.microsoft.com/office/powerpoint/2010/main" val="15801453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echnology design">
  <p:cSld name="Technology design">
    <p:spTree>
      <p:nvGrpSpPr>
        <p:cNvPr id="1" name="Shape 245"/>
        <p:cNvGrpSpPr/>
        <p:nvPr/>
      </p:nvGrpSpPr>
      <p:grpSpPr>
        <a:xfrm>
          <a:off x="0" y="0"/>
          <a:ext cx="0" cy="0"/>
          <a:chOff x="0" y="0"/>
          <a:chExt cx="0" cy="0"/>
        </a:xfrm>
      </p:grpSpPr>
      <p:sp>
        <p:nvSpPr>
          <p:cNvPr id="246" name="Google Shape;246;p21"/>
          <p:cNvSpPr txBox="1">
            <a:spLocks noGrp="1"/>
          </p:cNvSpPr>
          <p:nvPr>
            <p:ph type="subTitle" idx="1"/>
          </p:nvPr>
        </p:nvSpPr>
        <p:spPr>
          <a:xfrm flipH="1">
            <a:off x="6899167" y="3486917"/>
            <a:ext cx="2562400" cy="1167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47" name="Google Shape;247;p21"/>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48" name="Google Shape;248;p21"/>
          <p:cNvGrpSpPr/>
          <p:nvPr/>
        </p:nvGrpSpPr>
        <p:grpSpPr>
          <a:xfrm>
            <a:off x="3" y="4738023"/>
            <a:ext cx="1904959" cy="2119907"/>
            <a:chOff x="6" y="2834274"/>
            <a:chExt cx="2075119" cy="2309267"/>
          </a:xfrm>
        </p:grpSpPr>
        <p:sp>
          <p:nvSpPr>
            <p:cNvPr id="249" name="Google Shape;249;p21"/>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50;p21"/>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 name="Google Shape;251;p21"/>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2" name="Google Shape;252;p21"/>
          <p:cNvGrpSpPr/>
          <p:nvPr/>
        </p:nvGrpSpPr>
        <p:grpSpPr>
          <a:xfrm>
            <a:off x="8031955" y="-23"/>
            <a:ext cx="4160116" cy="4627044"/>
            <a:chOff x="8002655" y="8"/>
            <a:chExt cx="1141342" cy="1269445"/>
          </a:xfrm>
        </p:grpSpPr>
        <p:sp>
          <p:nvSpPr>
            <p:cNvPr id="253" name="Google Shape;253;p21"/>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 name="Google Shape;254;p21"/>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8136318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Section header" type="secHead" preserve="1">
  <p:cSld name="Section header">
    <p:spTree>
      <p:nvGrpSpPr>
        <p:cNvPr id="1" name="Shape 19"/>
        <p:cNvGrpSpPr/>
        <p:nvPr/>
      </p:nvGrpSpPr>
      <p:grpSpPr>
        <a:xfrm>
          <a:off x="0" y="0"/>
          <a:ext cx="0" cy="0"/>
          <a:chOff x="0" y="0"/>
          <a:chExt cx="0" cy="0"/>
        </a:xfrm>
      </p:grpSpPr>
      <p:grpSp>
        <p:nvGrpSpPr>
          <p:cNvPr id="20" name="Google Shape;20;p3"/>
          <p:cNvGrpSpPr/>
          <p:nvPr/>
        </p:nvGrpSpPr>
        <p:grpSpPr>
          <a:xfrm rot="10800000">
            <a:off x="-1448045" y="-36983"/>
            <a:ext cx="4029681" cy="4702604"/>
            <a:chOff x="5353050" y="0"/>
            <a:chExt cx="4407556" cy="5143580"/>
          </a:xfrm>
        </p:grpSpPr>
        <p:sp>
          <p:nvSpPr>
            <p:cNvPr id="21" name="Google Shape;21;p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 name="Google Shape;26;p3"/>
          <p:cNvSpPr txBox="1">
            <a:spLocks noGrp="1"/>
          </p:cNvSpPr>
          <p:nvPr>
            <p:ph type="title"/>
          </p:nvPr>
        </p:nvSpPr>
        <p:spPr>
          <a:xfrm rot="-294">
            <a:off x="1869133" y="3789412"/>
            <a:ext cx="46700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64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27" name="Google Shape;27;p3"/>
          <p:cNvSpPr txBox="1">
            <a:spLocks noGrp="1"/>
          </p:cNvSpPr>
          <p:nvPr>
            <p:ph type="subTitle" idx="1"/>
          </p:nvPr>
        </p:nvSpPr>
        <p:spPr>
          <a:xfrm flipH="1">
            <a:off x="2175933" y="4636733"/>
            <a:ext cx="4056400" cy="142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400"/>
            </a:lvl1pPr>
            <a:lvl2pPr lvl="1" algn="ctr" rtl="0">
              <a:lnSpc>
                <a:spcPct val="100000"/>
              </a:lnSpc>
              <a:spcBef>
                <a:spcPts val="0"/>
              </a:spcBef>
              <a:spcAft>
                <a:spcPts val="0"/>
              </a:spcAft>
              <a:buSzPts val="1400"/>
              <a:buNone/>
              <a:defRPr sz="1867"/>
            </a:lvl2pPr>
            <a:lvl3pPr lvl="2" algn="ctr" rtl="0">
              <a:lnSpc>
                <a:spcPct val="100000"/>
              </a:lnSpc>
              <a:spcBef>
                <a:spcPts val="0"/>
              </a:spcBef>
              <a:spcAft>
                <a:spcPts val="0"/>
              </a:spcAft>
              <a:buSzPts val="1400"/>
              <a:buNone/>
              <a:defRPr sz="1867"/>
            </a:lvl3pPr>
            <a:lvl4pPr lvl="3" algn="ctr" rtl="0">
              <a:lnSpc>
                <a:spcPct val="100000"/>
              </a:lnSpc>
              <a:spcBef>
                <a:spcPts val="0"/>
              </a:spcBef>
              <a:spcAft>
                <a:spcPts val="0"/>
              </a:spcAft>
              <a:buSzPts val="1400"/>
              <a:buNone/>
              <a:defRPr sz="1867"/>
            </a:lvl4pPr>
            <a:lvl5pPr lvl="4" algn="ctr" rtl="0">
              <a:lnSpc>
                <a:spcPct val="100000"/>
              </a:lnSpc>
              <a:spcBef>
                <a:spcPts val="0"/>
              </a:spcBef>
              <a:spcAft>
                <a:spcPts val="0"/>
              </a:spcAft>
              <a:buSzPts val="1400"/>
              <a:buNone/>
              <a:defRPr sz="1867"/>
            </a:lvl5pPr>
            <a:lvl6pPr lvl="5" algn="ctr" rtl="0">
              <a:lnSpc>
                <a:spcPct val="100000"/>
              </a:lnSpc>
              <a:spcBef>
                <a:spcPts val="0"/>
              </a:spcBef>
              <a:spcAft>
                <a:spcPts val="0"/>
              </a:spcAft>
              <a:buSzPts val="1400"/>
              <a:buNone/>
              <a:defRPr sz="1867"/>
            </a:lvl6pPr>
            <a:lvl7pPr lvl="6" algn="ctr" rtl="0">
              <a:lnSpc>
                <a:spcPct val="100000"/>
              </a:lnSpc>
              <a:spcBef>
                <a:spcPts val="0"/>
              </a:spcBef>
              <a:spcAft>
                <a:spcPts val="0"/>
              </a:spcAft>
              <a:buSzPts val="1400"/>
              <a:buNone/>
              <a:defRPr sz="1867"/>
            </a:lvl7pPr>
            <a:lvl8pPr lvl="7" algn="ctr" rtl="0">
              <a:lnSpc>
                <a:spcPct val="100000"/>
              </a:lnSpc>
              <a:spcBef>
                <a:spcPts val="0"/>
              </a:spcBef>
              <a:spcAft>
                <a:spcPts val="0"/>
              </a:spcAft>
              <a:buSzPts val="1400"/>
              <a:buNone/>
              <a:defRPr sz="1867"/>
            </a:lvl8pPr>
            <a:lvl9pPr lvl="8" algn="ctr" rtl="0">
              <a:lnSpc>
                <a:spcPct val="100000"/>
              </a:lnSpc>
              <a:spcBef>
                <a:spcPts val="0"/>
              </a:spcBef>
              <a:spcAft>
                <a:spcPts val="0"/>
              </a:spcAft>
              <a:buSzPts val="1400"/>
              <a:buNone/>
              <a:defRPr sz="1867"/>
            </a:lvl9pPr>
          </a:lstStyle>
          <a:p>
            <a:endParaRPr/>
          </a:p>
        </p:txBody>
      </p:sp>
      <p:sp>
        <p:nvSpPr>
          <p:cNvPr id="28" name="Google Shape;28;p3"/>
          <p:cNvSpPr txBox="1">
            <a:spLocks noGrp="1"/>
          </p:cNvSpPr>
          <p:nvPr>
            <p:ph type="title" idx="2" hasCustomPrompt="1"/>
          </p:nvPr>
        </p:nvSpPr>
        <p:spPr>
          <a:xfrm>
            <a:off x="2950933" y="1564216"/>
            <a:ext cx="2506400" cy="1644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96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grpSp>
        <p:nvGrpSpPr>
          <p:cNvPr id="29" name="Google Shape;29;p3"/>
          <p:cNvGrpSpPr/>
          <p:nvPr/>
        </p:nvGrpSpPr>
        <p:grpSpPr>
          <a:xfrm rot="10800000" flipH="1">
            <a:off x="2230012" y="-1214671"/>
            <a:ext cx="11525467" cy="8072677"/>
            <a:chOff x="5353050" y="0"/>
            <a:chExt cx="4407556" cy="5143580"/>
          </a:xfrm>
        </p:grpSpPr>
        <p:sp>
          <p:nvSpPr>
            <p:cNvPr id="30" name="Google Shape;30;p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15462801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Title and body" type="tx" preserve="1">
  <p:cSld name="Title and body">
    <p:spTree>
      <p:nvGrpSpPr>
        <p:cNvPr id="1" name="Shape 35"/>
        <p:cNvGrpSpPr/>
        <p:nvPr/>
      </p:nvGrpSpPr>
      <p:grpSpPr>
        <a:xfrm>
          <a:off x="0" y="0"/>
          <a:ext cx="0" cy="0"/>
          <a:chOff x="0" y="0"/>
          <a:chExt cx="0" cy="0"/>
        </a:xfrm>
      </p:grpSpPr>
      <p:sp>
        <p:nvSpPr>
          <p:cNvPr id="36" name="Google Shape;36;p4"/>
          <p:cNvSpPr txBox="1">
            <a:spLocks noGrp="1"/>
          </p:cNvSpPr>
          <p:nvPr>
            <p:ph type="body" idx="1"/>
          </p:nvPr>
        </p:nvSpPr>
        <p:spPr>
          <a:xfrm>
            <a:off x="960000" y="1578400"/>
            <a:ext cx="10272000" cy="4559600"/>
          </a:xfrm>
          <a:prstGeom prst="rect">
            <a:avLst/>
          </a:prstGeom>
        </p:spPr>
        <p:txBody>
          <a:bodyPr spcFirstLastPara="1" wrap="square" lIns="91425" tIns="91425" rIns="91425" bIns="91425" anchor="t" anchorCtr="0">
            <a:noAutofit/>
          </a:bodyPr>
          <a:lstStyle>
            <a:lvl1pPr marL="609585" lvl="0" indent="-406390">
              <a:lnSpc>
                <a:spcPct val="100000"/>
              </a:lnSpc>
              <a:spcBef>
                <a:spcPts val="0"/>
              </a:spcBef>
              <a:spcAft>
                <a:spcPts val="0"/>
              </a:spcAft>
              <a:buClr>
                <a:srgbClr val="434343"/>
              </a:buClr>
              <a:buSzPts val="1200"/>
              <a:buFont typeface="Open Sans SemiBold"/>
              <a:buAutoNum type="arabicPeriod"/>
              <a:defRPr sz="1600"/>
            </a:lvl1pPr>
            <a:lvl2pPr marL="1219170" lvl="1" indent="-406390">
              <a:spcBef>
                <a:spcPts val="2133"/>
              </a:spcBef>
              <a:spcAft>
                <a:spcPts val="0"/>
              </a:spcAft>
              <a:buClr>
                <a:srgbClr val="434343"/>
              </a:buClr>
              <a:buSzPts val="1200"/>
              <a:buFont typeface="Roboto Condensed Light"/>
              <a:buAutoNum type="alphaLcPeriod"/>
              <a:defRPr/>
            </a:lvl2pPr>
            <a:lvl3pPr marL="1828754" lvl="2" indent="-423323">
              <a:spcBef>
                <a:spcPts val="2133"/>
              </a:spcBef>
              <a:spcAft>
                <a:spcPts val="0"/>
              </a:spcAft>
              <a:buClr>
                <a:srgbClr val="434343"/>
              </a:buClr>
              <a:buSzPts val="1400"/>
              <a:buFont typeface="Roboto Condensed Light"/>
              <a:buAutoNum type="romanLcPeriod"/>
              <a:defRPr/>
            </a:lvl3pPr>
            <a:lvl4pPr marL="2438339" lvl="3" indent="-423323">
              <a:spcBef>
                <a:spcPts val="2133"/>
              </a:spcBef>
              <a:spcAft>
                <a:spcPts val="0"/>
              </a:spcAft>
              <a:buClr>
                <a:srgbClr val="434343"/>
              </a:buClr>
              <a:buSzPts val="1400"/>
              <a:buFont typeface="Roboto Condensed Light"/>
              <a:buAutoNum type="arabicPeriod"/>
              <a:defRPr/>
            </a:lvl4pPr>
            <a:lvl5pPr marL="3047924" lvl="4" indent="-423323">
              <a:spcBef>
                <a:spcPts val="2133"/>
              </a:spcBef>
              <a:spcAft>
                <a:spcPts val="0"/>
              </a:spcAft>
              <a:buClr>
                <a:srgbClr val="434343"/>
              </a:buClr>
              <a:buSzPts val="1400"/>
              <a:buFont typeface="Roboto Condensed Light"/>
              <a:buAutoNum type="alphaLcPeriod"/>
              <a:defRPr/>
            </a:lvl5pPr>
            <a:lvl6pPr marL="3657509" lvl="5" indent="-423323">
              <a:spcBef>
                <a:spcPts val="2133"/>
              </a:spcBef>
              <a:spcAft>
                <a:spcPts val="0"/>
              </a:spcAft>
              <a:buClr>
                <a:srgbClr val="434343"/>
              </a:buClr>
              <a:buSzPts val="1400"/>
              <a:buFont typeface="Roboto Condensed Light"/>
              <a:buAutoNum type="romanLcPeriod"/>
              <a:defRPr/>
            </a:lvl6pPr>
            <a:lvl7pPr marL="4267093" lvl="6" indent="-423323">
              <a:spcBef>
                <a:spcPts val="2133"/>
              </a:spcBef>
              <a:spcAft>
                <a:spcPts val="0"/>
              </a:spcAft>
              <a:buClr>
                <a:srgbClr val="434343"/>
              </a:buClr>
              <a:buSzPts val="1400"/>
              <a:buFont typeface="Roboto Condensed Light"/>
              <a:buAutoNum type="arabicPeriod"/>
              <a:defRPr/>
            </a:lvl7pPr>
            <a:lvl8pPr marL="4876678" lvl="7" indent="-423323">
              <a:spcBef>
                <a:spcPts val="2133"/>
              </a:spcBef>
              <a:spcAft>
                <a:spcPts val="0"/>
              </a:spcAft>
              <a:buClr>
                <a:srgbClr val="434343"/>
              </a:buClr>
              <a:buSzPts val="1400"/>
              <a:buFont typeface="Roboto Condensed Light"/>
              <a:buAutoNum type="alphaLcPeriod"/>
              <a:defRPr/>
            </a:lvl8pPr>
            <a:lvl9pPr marL="5486263" lvl="8" indent="-423323">
              <a:spcBef>
                <a:spcPts val="2133"/>
              </a:spcBef>
              <a:spcAft>
                <a:spcPts val="2133"/>
              </a:spcAft>
              <a:buClr>
                <a:srgbClr val="434343"/>
              </a:buClr>
              <a:buSzPts val="1400"/>
              <a:buFont typeface="Roboto Condensed Light"/>
              <a:buAutoNum type="romanLcPeriod"/>
              <a:defRPr/>
            </a:lvl9pPr>
          </a:lstStyle>
          <a:p>
            <a:endParaRPr/>
          </a:p>
        </p:txBody>
      </p:sp>
      <p:grpSp>
        <p:nvGrpSpPr>
          <p:cNvPr id="37" name="Google Shape;37;p4"/>
          <p:cNvGrpSpPr/>
          <p:nvPr/>
        </p:nvGrpSpPr>
        <p:grpSpPr>
          <a:xfrm rot="10800000">
            <a:off x="9425173" y="11"/>
            <a:ext cx="2766825" cy="3079023"/>
            <a:chOff x="6" y="2834274"/>
            <a:chExt cx="2075119" cy="2309267"/>
          </a:xfrm>
        </p:grpSpPr>
        <p:sp>
          <p:nvSpPr>
            <p:cNvPr id="38" name="Google Shape;38;p4"/>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4"/>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4"/>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1" name="Google Shape;41;p4"/>
          <p:cNvGrpSpPr/>
          <p:nvPr/>
        </p:nvGrpSpPr>
        <p:grpSpPr>
          <a:xfrm rot="10800000">
            <a:off x="8" y="5165462"/>
            <a:ext cx="1521789" cy="1692593"/>
            <a:chOff x="8002655" y="8"/>
            <a:chExt cx="1141342" cy="1269445"/>
          </a:xfrm>
        </p:grpSpPr>
        <p:sp>
          <p:nvSpPr>
            <p:cNvPr id="42" name="Google Shape;42;p4"/>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4"/>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 name="Google Shape;44;p4"/>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348630814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Title and two columns" type="twoColTx" preserve="1">
  <p:cSld name="Title and two columns">
    <p:spTree>
      <p:nvGrpSpPr>
        <p:cNvPr id="1" name="Shape 45"/>
        <p:cNvGrpSpPr/>
        <p:nvPr/>
      </p:nvGrpSpPr>
      <p:grpSpPr>
        <a:xfrm>
          <a:off x="0" y="0"/>
          <a:ext cx="0" cy="0"/>
          <a:chOff x="0" y="0"/>
          <a:chExt cx="0" cy="0"/>
        </a:xfrm>
      </p:grpSpPr>
      <p:grpSp>
        <p:nvGrpSpPr>
          <p:cNvPr id="46" name="Google Shape;46;p5"/>
          <p:cNvGrpSpPr/>
          <p:nvPr/>
        </p:nvGrpSpPr>
        <p:grpSpPr>
          <a:xfrm>
            <a:off x="-600" y="-4194019"/>
            <a:ext cx="14503799" cy="13112700"/>
            <a:chOff x="-450" y="-3145515"/>
            <a:chExt cx="10877849" cy="9834525"/>
          </a:xfrm>
        </p:grpSpPr>
        <p:sp>
          <p:nvSpPr>
            <p:cNvPr id="47" name="Google Shape;47;p5"/>
            <p:cNvSpPr/>
            <p:nvPr/>
          </p:nvSpPr>
          <p:spPr>
            <a:xfrm>
              <a:off x="2843508" y="-5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8" name="Google Shape;48;p5"/>
            <p:cNvGrpSpPr/>
            <p:nvPr/>
          </p:nvGrpSpPr>
          <p:grpSpPr>
            <a:xfrm rot="10800000">
              <a:off x="-450" y="-3145515"/>
              <a:ext cx="10877849" cy="9834525"/>
              <a:chOff x="5353050" y="0"/>
              <a:chExt cx="4407556" cy="5143580"/>
            </a:xfrm>
          </p:grpSpPr>
          <p:sp>
            <p:nvSpPr>
              <p:cNvPr id="49" name="Google Shape;49;p5"/>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5"/>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5"/>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5"/>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5"/>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54" name="Google Shape;54;p5"/>
          <p:cNvSpPr txBox="1">
            <a:spLocks noGrp="1"/>
          </p:cNvSpPr>
          <p:nvPr>
            <p:ph type="ctrTitle"/>
          </p:nvPr>
        </p:nvSpPr>
        <p:spPr>
          <a:xfrm flipH="1">
            <a:off x="7919933" y="2514715"/>
            <a:ext cx="2572400" cy="608000"/>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lt2"/>
              </a:buClr>
              <a:buSzPts val="2400"/>
              <a:buNone/>
              <a:defRPr sz="4000" b="0"/>
            </a:lvl1pPr>
            <a:lvl2pPr lvl="1" algn="ctr" rtl="0">
              <a:spcBef>
                <a:spcPts val="0"/>
              </a:spcBef>
              <a:spcAft>
                <a:spcPts val="0"/>
              </a:spcAft>
              <a:buClr>
                <a:schemeClr val="lt2"/>
              </a:buClr>
              <a:buSzPts val="1800"/>
              <a:buNone/>
              <a:defRPr sz="2400">
                <a:solidFill>
                  <a:schemeClr val="lt2"/>
                </a:solidFill>
              </a:defRPr>
            </a:lvl2pPr>
            <a:lvl3pPr lvl="2" algn="ctr" rtl="0">
              <a:spcBef>
                <a:spcPts val="0"/>
              </a:spcBef>
              <a:spcAft>
                <a:spcPts val="0"/>
              </a:spcAft>
              <a:buClr>
                <a:schemeClr val="lt2"/>
              </a:buClr>
              <a:buSzPts val="1800"/>
              <a:buNone/>
              <a:defRPr sz="2400">
                <a:solidFill>
                  <a:schemeClr val="lt2"/>
                </a:solidFill>
              </a:defRPr>
            </a:lvl3pPr>
            <a:lvl4pPr lvl="3" algn="ctr" rtl="0">
              <a:spcBef>
                <a:spcPts val="0"/>
              </a:spcBef>
              <a:spcAft>
                <a:spcPts val="0"/>
              </a:spcAft>
              <a:buClr>
                <a:schemeClr val="lt2"/>
              </a:buClr>
              <a:buSzPts val="1800"/>
              <a:buNone/>
              <a:defRPr sz="2400">
                <a:solidFill>
                  <a:schemeClr val="lt2"/>
                </a:solidFill>
              </a:defRPr>
            </a:lvl4pPr>
            <a:lvl5pPr lvl="4" algn="ctr" rtl="0">
              <a:spcBef>
                <a:spcPts val="0"/>
              </a:spcBef>
              <a:spcAft>
                <a:spcPts val="0"/>
              </a:spcAft>
              <a:buClr>
                <a:schemeClr val="lt2"/>
              </a:buClr>
              <a:buSzPts val="1800"/>
              <a:buNone/>
              <a:defRPr sz="2400">
                <a:solidFill>
                  <a:schemeClr val="lt2"/>
                </a:solidFill>
              </a:defRPr>
            </a:lvl5pPr>
            <a:lvl6pPr lvl="5" algn="ctr" rtl="0">
              <a:spcBef>
                <a:spcPts val="0"/>
              </a:spcBef>
              <a:spcAft>
                <a:spcPts val="0"/>
              </a:spcAft>
              <a:buClr>
                <a:schemeClr val="lt2"/>
              </a:buClr>
              <a:buSzPts val="1800"/>
              <a:buNone/>
              <a:defRPr sz="2400">
                <a:solidFill>
                  <a:schemeClr val="lt2"/>
                </a:solidFill>
              </a:defRPr>
            </a:lvl6pPr>
            <a:lvl7pPr lvl="6" algn="ctr" rtl="0">
              <a:spcBef>
                <a:spcPts val="0"/>
              </a:spcBef>
              <a:spcAft>
                <a:spcPts val="0"/>
              </a:spcAft>
              <a:buClr>
                <a:schemeClr val="lt2"/>
              </a:buClr>
              <a:buSzPts val="1800"/>
              <a:buNone/>
              <a:defRPr sz="2400">
                <a:solidFill>
                  <a:schemeClr val="lt2"/>
                </a:solidFill>
              </a:defRPr>
            </a:lvl7pPr>
            <a:lvl8pPr lvl="7" algn="ctr" rtl="0">
              <a:spcBef>
                <a:spcPts val="0"/>
              </a:spcBef>
              <a:spcAft>
                <a:spcPts val="0"/>
              </a:spcAft>
              <a:buClr>
                <a:schemeClr val="lt2"/>
              </a:buClr>
              <a:buSzPts val="1800"/>
              <a:buNone/>
              <a:defRPr sz="2400">
                <a:solidFill>
                  <a:schemeClr val="lt2"/>
                </a:solidFill>
              </a:defRPr>
            </a:lvl8pPr>
            <a:lvl9pPr lvl="8" algn="ctr" rtl="0">
              <a:spcBef>
                <a:spcPts val="0"/>
              </a:spcBef>
              <a:spcAft>
                <a:spcPts val="0"/>
              </a:spcAft>
              <a:buClr>
                <a:schemeClr val="lt2"/>
              </a:buClr>
              <a:buSzPts val="1800"/>
              <a:buNone/>
              <a:defRPr sz="2400">
                <a:solidFill>
                  <a:schemeClr val="lt2"/>
                </a:solidFill>
              </a:defRPr>
            </a:lvl9pPr>
          </a:lstStyle>
          <a:p>
            <a:endParaRPr/>
          </a:p>
        </p:txBody>
      </p:sp>
      <p:sp>
        <p:nvSpPr>
          <p:cNvPr id="55" name="Google Shape;55;p5"/>
          <p:cNvSpPr txBox="1">
            <a:spLocks noGrp="1"/>
          </p:cNvSpPr>
          <p:nvPr>
            <p:ph type="subTitle" idx="1"/>
          </p:nvPr>
        </p:nvSpPr>
        <p:spPr>
          <a:xfrm flipH="1">
            <a:off x="7240100" y="3379700"/>
            <a:ext cx="3368000" cy="1547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56" name="Google Shape;56;p5"/>
          <p:cNvSpPr txBox="1">
            <a:spLocks noGrp="1"/>
          </p:cNvSpPr>
          <p:nvPr>
            <p:ph type="ctrTitle" idx="2"/>
          </p:nvPr>
        </p:nvSpPr>
        <p:spPr>
          <a:xfrm flipH="1">
            <a:off x="1468011" y="2514715"/>
            <a:ext cx="2850400" cy="6080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lt2"/>
              </a:buClr>
              <a:buSzPts val="2400"/>
              <a:buNone/>
              <a:defRPr sz="4000" b="0"/>
            </a:lvl1pPr>
            <a:lvl2pPr lvl="1" algn="ctr" rtl="0">
              <a:spcBef>
                <a:spcPts val="0"/>
              </a:spcBef>
              <a:spcAft>
                <a:spcPts val="0"/>
              </a:spcAft>
              <a:buClr>
                <a:schemeClr val="lt2"/>
              </a:buClr>
              <a:buSzPts val="1800"/>
              <a:buNone/>
              <a:defRPr sz="2400">
                <a:solidFill>
                  <a:schemeClr val="lt2"/>
                </a:solidFill>
              </a:defRPr>
            </a:lvl2pPr>
            <a:lvl3pPr lvl="2" algn="ctr" rtl="0">
              <a:spcBef>
                <a:spcPts val="0"/>
              </a:spcBef>
              <a:spcAft>
                <a:spcPts val="0"/>
              </a:spcAft>
              <a:buClr>
                <a:schemeClr val="lt2"/>
              </a:buClr>
              <a:buSzPts val="1800"/>
              <a:buNone/>
              <a:defRPr sz="2400">
                <a:solidFill>
                  <a:schemeClr val="lt2"/>
                </a:solidFill>
              </a:defRPr>
            </a:lvl3pPr>
            <a:lvl4pPr lvl="3" algn="ctr" rtl="0">
              <a:spcBef>
                <a:spcPts val="0"/>
              </a:spcBef>
              <a:spcAft>
                <a:spcPts val="0"/>
              </a:spcAft>
              <a:buClr>
                <a:schemeClr val="lt2"/>
              </a:buClr>
              <a:buSzPts val="1800"/>
              <a:buNone/>
              <a:defRPr sz="2400">
                <a:solidFill>
                  <a:schemeClr val="lt2"/>
                </a:solidFill>
              </a:defRPr>
            </a:lvl4pPr>
            <a:lvl5pPr lvl="4" algn="ctr" rtl="0">
              <a:spcBef>
                <a:spcPts val="0"/>
              </a:spcBef>
              <a:spcAft>
                <a:spcPts val="0"/>
              </a:spcAft>
              <a:buClr>
                <a:schemeClr val="lt2"/>
              </a:buClr>
              <a:buSzPts val="1800"/>
              <a:buNone/>
              <a:defRPr sz="2400">
                <a:solidFill>
                  <a:schemeClr val="lt2"/>
                </a:solidFill>
              </a:defRPr>
            </a:lvl5pPr>
            <a:lvl6pPr lvl="5" algn="ctr" rtl="0">
              <a:spcBef>
                <a:spcPts val="0"/>
              </a:spcBef>
              <a:spcAft>
                <a:spcPts val="0"/>
              </a:spcAft>
              <a:buClr>
                <a:schemeClr val="lt2"/>
              </a:buClr>
              <a:buSzPts val="1800"/>
              <a:buNone/>
              <a:defRPr sz="2400">
                <a:solidFill>
                  <a:schemeClr val="lt2"/>
                </a:solidFill>
              </a:defRPr>
            </a:lvl6pPr>
            <a:lvl7pPr lvl="6" algn="ctr" rtl="0">
              <a:spcBef>
                <a:spcPts val="0"/>
              </a:spcBef>
              <a:spcAft>
                <a:spcPts val="0"/>
              </a:spcAft>
              <a:buClr>
                <a:schemeClr val="lt2"/>
              </a:buClr>
              <a:buSzPts val="1800"/>
              <a:buNone/>
              <a:defRPr sz="2400">
                <a:solidFill>
                  <a:schemeClr val="lt2"/>
                </a:solidFill>
              </a:defRPr>
            </a:lvl7pPr>
            <a:lvl8pPr lvl="7" algn="ctr" rtl="0">
              <a:spcBef>
                <a:spcPts val="0"/>
              </a:spcBef>
              <a:spcAft>
                <a:spcPts val="0"/>
              </a:spcAft>
              <a:buClr>
                <a:schemeClr val="lt2"/>
              </a:buClr>
              <a:buSzPts val="1800"/>
              <a:buNone/>
              <a:defRPr sz="2400">
                <a:solidFill>
                  <a:schemeClr val="lt2"/>
                </a:solidFill>
              </a:defRPr>
            </a:lvl8pPr>
            <a:lvl9pPr lvl="8" algn="ctr" rtl="0">
              <a:spcBef>
                <a:spcPts val="0"/>
              </a:spcBef>
              <a:spcAft>
                <a:spcPts val="0"/>
              </a:spcAft>
              <a:buClr>
                <a:schemeClr val="lt2"/>
              </a:buClr>
              <a:buSzPts val="1800"/>
              <a:buNone/>
              <a:defRPr sz="2400">
                <a:solidFill>
                  <a:schemeClr val="lt2"/>
                </a:solidFill>
              </a:defRPr>
            </a:lvl9pPr>
          </a:lstStyle>
          <a:p>
            <a:endParaRPr/>
          </a:p>
        </p:txBody>
      </p:sp>
      <p:sp>
        <p:nvSpPr>
          <p:cNvPr id="57" name="Google Shape;57;p5"/>
          <p:cNvSpPr txBox="1">
            <a:spLocks noGrp="1"/>
          </p:cNvSpPr>
          <p:nvPr>
            <p:ph type="subTitle" idx="3"/>
          </p:nvPr>
        </p:nvSpPr>
        <p:spPr>
          <a:xfrm flipH="1">
            <a:off x="1583900" y="3379700"/>
            <a:ext cx="3368000" cy="1547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Tree>
    <p:extLst>
      <p:ext uri="{BB962C8B-B14F-4D97-AF65-F5344CB8AC3E}">
        <p14:creationId xmlns:p14="http://schemas.microsoft.com/office/powerpoint/2010/main" val="334743444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Title only" type="titleOnly" preserve="1">
  <p:cSld name="Title only">
    <p:spTree>
      <p:nvGrpSpPr>
        <p:cNvPr id="1" name="Shape 58"/>
        <p:cNvGrpSpPr/>
        <p:nvPr/>
      </p:nvGrpSpPr>
      <p:grpSpPr>
        <a:xfrm>
          <a:off x="0" y="0"/>
          <a:ext cx="0" cy="0"/>
          <a:chOff x="0" y="0"/>
          <a:chExt cx="0" cy="0"/>
        </a:xfrm>
      </p:grpSpPr>
      <p:sp>
        <p:nvSpPr>
          <p:cNvPr id="59" name="Google Shape;59;p6"/>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60" name="Google Shape;60;p6"/>
          <p:cNvGrpSpPr/>
          <p:nvPr/>
        </p:nvGrpSpPr>
        <p:grpSpPr>
          <a:xfrm>
            <a:off x="9" y="3779033"/>
            <a:ext cx="2766825" cy="3079023"/>
            <a:chOff x="6" y="2834274"/>
            <a:chExt cx="2075119" cy="2309267"/>
          </a:xfrm>
        </p:grpSpPr>
        <p:sp>
          <p:nvSpPr>
            <p:cNvPr id="61" name="Google Shape;61;p6"/>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6"/>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6"/>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4" name="Google Shape;64;p6"/>
          <p:cNvGrpSpPr/>
          <p:nvPr/>
        </p:nvGrpSpPr>
        <p:grpSpPr>
          <a:xfrm>
            <a:off x="10670207" y="12"/>
            <a:ext cx="1521789" cy="1692593"/>
            <a:chOff x="8002655" y="8"/>
            <a:chExt cx="1141342" cy="1269445"/>
          </a:xfrm>
        </p:grpSpPr>
        <p:sp>
          <p:nvSpPr>
            <p:cNvPr id="65" name="Google Shape;65;p6"/>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6"/>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3711191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One column text" preserve="1">
  <p:cSld name="One column text">
    <p:spTree>
      <p:nvGrpSpPr>
        <p:cNvPr id="1" name="Shape 67"/>
        <p:cNvGrpSpPr/>
        <p:nvPr/>
      </p:nvGrpSpPr>
      <p:grpSpPr>
        <a:xfrm>
          <a:off x="0" y="0"/>
          <a:ext cx="0" cy="0"/>
          <a:chOff x="0" y="0"/>
          <a:chExt cx="0" cy="0"/>
        </a:xfrm>
      </p:grpSpPr>
      <p:grpSp>
        <p:nvGrpSpPr>
          <p:cNvPr id="68" name="Google Shape;68;p7"/>
          <p:cNvGrpSpPr/>
          <p:nvPr/>
        </p:nvGrpSpPr>
        <p:grpSpPr>
          <a:xfrm>
            <a:off x="9405521" y="-17"/>
            <a:ext cx="2786500" cy="3101017"/>
            <a:chOff x="7054140" y="-13"/>
            <a:chExt cx="2089875" cy="2325763"/>
          </a:xfrm>
        </p:grpSpPr>
        <p:sp>
          <p:nvSpPr>
            <p:cNvPr id="69" name="Google Shape;69;p7"/>
            <p:cNvSpPr/>
            <p:nvPr/>
          </p:nvSpPr>
          <p:spPr>
            <a:xfrm rot="10800000" flipH="1">
              <a:off x="7054140" y="1027"/>
              <a:ext cx="2089855" cy="2324723"/>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7"/>
            <p:cNvSpPr/>
            <p:nvPr/>
          </p:nvSpPr>
          <p:spPr>
            <a:xfrm rot="10800000" flipH="1">
              <a:off x="7105902" y="-13"/>
              <a:ext cx="2038095" cy="226712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7"/>
            <p:cNvSpPr/>
            <p:nvPr/>
          </p:nvSpPr>
          <p:spPr>
            <a:xfrm rot="10800000" flipH="1">
              <a:off x="7655173" y="-13"/>
              <a:ext cx="1488842" cy="168214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2" name="Google Shape;72;p7"/>
          <p:cNvSpPr txBox="1">
            <a:spLocks noGrp="1"/>
          </p:cNvSpPr>
          <p:nvPr>
            <p:ph type="subTitle" idx="1"/>
          </p:nvPr>
        </p:nvSpPr>
        <p:spPr>
          <a:xfrm flipH="1">
            <a:off x="6909000" y="2685633"/>
            <a:ext cx="4297600" cy="25076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Clr>
                <a:schemeClr val="accent1"/>
              </a:buClr>
              <a:buSzPts val="1200"/>
              <a:buChar char="●"/>
              <a:defRPr sz="2400"/>
            </a:lvl1pPr>
            <a:lvl2pPr lvl="1" algn="ctr" rtl="0">
              <a:lnSpc>
                <a:spcPct val="100000"/>
              </a:lnSpc>
              <a:spcBef>
                <a:spcPts val="0"/>
              </a:spcBef>
              <a:spcAft>
                <a:spcPts val="0"/>
              </a:spcAft>
              <a:buSzPts val="1200"/>
              <a:buChar char="○"/>
              <a:defRPr sz="1600"/>
            </a:lvl2pPr>
            <a:lvl3pPr lvl="2" algn="ctr" rtl="0">
              <a:lnSpc>
                <a:spcPct val="100000"/>
              </a:lnSpc>
              <a:spcBef>
                <a:spcPts val="0"/>
              </a:spcBef>
              <a:spcAft>
                <a:spcPts val="0"/>
              </a:spcAft>
              <a:buSzPts val="1200"/>
              <a:buChar char="■"/>
              <a:defRPr sz="1600"/>
            </a:lvl3pPr>
            <a:lvl4pPr lvl="3" algn="ctr" rtl="0">
              <a:lnSpc>
                <a:spcPct val="100000"/>
              </a:lnSpc>
              <a:spcBef>
                <a:spcPts val="0"/>
              </a:spcBef>
              <a:spcAft>
                <a:spcPts val="0"/>
              </a:spcAft>
              <a:buSzPts val="1200"/>
              <a:buChar char="●"/>
              <a:defRPr sz="1600"/>
            </a:lvl4pPr>
            <a:lvl5pPr lvl="4" algn="ctr" rtl="0">
              <a:lnSpc>
                <a:spcPct val="100000"/>
              </a:lnSpc>
              <a:spcBef>
                <a:spcPts val="0"/>
              </a:spcBef>
              <a:spcAft>
                <a:spcPts val="0"/>
              </a:spcAft>
              <a:buSzPts val="1200"/>
              <a:buChar char="○"/>
              <a:defRPr sz="1600"/>
            </a:lvl5pPr>
            <a:lvl6pPr lvl="5" algn="ctr" rtl="0">
              <a:lnSpc>
                <a:spcPct val="100000"/>
              </a:lnSpc>
              <a:spcBef>
                <a:spcPts val="0"/>
              </a:spcBef>
              <a:spcAft>
                <a:spcPts val="0"/>
              </a:spcAft>
              <a:buSzPts val="1200"/>
              <a:buChar char="■"/>
              <a:defRPr sz="1600"/>
            </a:lvl6pPr>
            <a:lvl7pPr lvl="6" algn="ctr" rtl="0">
              <a:lnSpc>
                <a:spcPct val="100000"/>
              </a:lnSpc>
              <a:spcBef>
                <a:spcPts val="0"/>
              </a:spcBef>
              <a:spcAft>
                <a:spcPts val="0"/>
              </a:spcAft>
              <a:buSzPts val="1200"/>
              <a:buChar char="●"/>
              <a:defRPr sz="1600"/>
            </a:lvl7pPr>
            <a:lvl8pPr lvl="7" algn="ctr" rtl="0">
              <a:lnSpc>
                <a:spcPct val="100000"/>
              </a:lnSpc>
              <a:spcBef>
                <a:spcPts val="0"/>
              </a:spcBef>
              <a:spcAft>
                <a:spcPts val="0"/>
              </a:spcAft>
              <a:buSzPts val="1200"/>
              <a:buChar char="○"/>
              <a:defRPr sz="1600"/>
            </a:lvl8pPr>
            <a:lvl9pPr lvl="8" algn="ctr" rtl="0">
              <a:lnSpc>
                <a:spcPct val="100000"/>
              </a:lnSpc>
              <a:spcBef>
                <a:spcPts val="0"/>
              </a:spcBef>
              <a:spcAft>
                <a:spcPts val="0"/>
              </a:spcAft>
              <a:buSzPts val="1200"/>
              <a:buChar char="■"/>
              <a:defRPr sz="1600"/>
            </a:lvl9pPr>
          </a:lstStyle>
          <a:p>
            <a:endParaRPr/>
          </a:p>
        </p:txBody>
      </p:sp>
      <p:sp>
        <p:nvSpPr>
          <p:cNvPr id="73" name="Google Shape;73;p7"/>
          <p:cNvSpPr txBox="1">
            <a:spLocks noGrp="1"/>
          </p:cNvSpPr>
          <p:nvPr>
            <p:ph type="title"/>
          </p:nvPr>
        </p:nvSpPr>
        <p:spPr>
          <a:xfrm>
            <a:off x="5926997" y="5262947"/>
            <a:ext cx="5279600" cy="845600"/>
          </a:xfrm>
          <a:prstGeom prst="rect">
            <a:avLst/>
          </a:prstGeom>
        </p:spPr>
        <p:txBody>
          <a:bodyPr spcFirstLastPara="1" wrap="square" lIns="91425" tIns="91425" rIns="91425" bIns="91425" anchor="t" anchorCtr="0">
            <a:noAutofit/>
          </a:bodyPr>
          <a:lstStyle>
            <a:lvl1pPr lvl="0" algn="r" rtl="0">
              <a:spcBef>
                <a:spcPts val="0"/>
              </a:spcBef>
              <a:spcAft>
                <a:spcPts val="0"/>
              </a:spcAft>
              <a:buNone/>
              <a:defRPr sz="4000" b="0"/>
            </a:lvl1pPr>
            <a:lvl2pPr lvl="1" algn="r" rtl="0">
              <a:spcBef>
                <a:spcPts val="0"/>
              </a:spcBef>
              <a:spcAft>
                <a:spcPts val="0"/>
              </a:spcAft>
              <a:buNone/>
              <a:defRPr sz="4000" b="0"/>
            </a:lvl2pPr>
            <a:lvl3pPr lvl="2" algn="r" rtl="0">
              <a:spcBef>
                <a:spcPts val="0"/>
              </a:spcBef>
              <a:spcAft>
                <a:spcPts val="0"/>
              </a:spcAft>
              <a:buNone/>
              <a:defRPr sz="4000" b="0"/>
            </a:lvl3pPr>
            <a:lvl4pPr lvl="3" algn="r" rtl="0">
              <a:spcBef>
                <a:spcPts val="0"/>
              </a:spcBef>
              <a:spcAft>
                <a:spcPts val="0"/>
              </a:spcAft>
              <a:buNone/>
              <a:defRPr sz="4000" b="0"/>
            </a:lvl4pPr>
            <a:lvl5pPr lvl="4" algn="r" rtl="0">
              <a:spcBef>
                <a:spcPts val="0"/>
              </a:spcBef>
              <a:spcAft>
                <a:spcPts val="0"/>
              </a:spcAft>
              <a:buNone/>
              <a:defRPr sz="4000" b="0"/>
            </a:lvl5pPr>
            <a:lvl6pPr lvl="5" algn="r" rtl="0">
              <a:spcBef>
                <a:spcPts val="0"/>
              </a:spcBef>
              <a:spcAft>
                <a:spcPts val="0"/>
              </a:spcAft>
              <a:buNone/>
              <a:defRPr sz="4000" b="0"/>
            </a:lvl6pPr>
            <a:lvl7pPr lvl="6" algn="r" rtl="0">
              <a:spcBef>
                <a:spcPts val="0"/>
              </a:spcBef>
              <a:spcAft>
                <a:spcPts val="0"/>
              </a:spcAft>
              <a:buNone/>
              <a:defRPr sz="4000" b="0"/>
            </a:lvl7pPr>
            <a:lvl8pPr lvl="7" algn="r" rtl="0">
              <a:spcBef>
                <a:spcPts val="0"/>
              </a:spcBef>
              <a:spcAft>
                <a:spcPts val="0"/>
              </a:spcAft>
              <a:buNone/>
              <a:defRPr sz="4000" b="0"/>
            </a:lvl8pPr>
            <a:lvl9pPr lvl="8" algn="r" rtl="0">
              <a:spcBef>
                <a:spcPts val="0"/>
              </a:spcBef>
              <a:spcAft>
                <a:spcPts val="0"/>
              </a:spcAft>
              <a:buNone/>
              <a:defRPr sz="4000" b="0"/>
            </a:lvl9pPr>
          </a:lstStyle>
          <a:p>
            <a:endParaRPr/>
          </a:p>
        </p:txBody>
      </p:sp>
    </p:spTree>
    <p:extLst>
      <p:ext uri="{BB962C8B-B14F-4D97-AF65-F5344CB8AC3E}">
        <p14:creationId xmlns:p14="http://schemas.microsoft.com/office/powerpoint/2010/main" val="2558415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Main point" preserve="1">
  <p:cSld name="Main point">
    <p:spTree>
      <p:nvGrpSpPr>
        <p:cNvPr id="1" name="Shape 74"/>
        <p:cNvGrpSpPr/>
        <p:nvPr/>
      </p:nvGrpSpPr>
      <p:grpSpPr>
        <a:xfrm>
          <a:off x="0" y="0"/>
          <a:ext cx="0" cy="0"/>
          <a:chOff x="0" y="0"/>
          <a:chExt cx="0" cy="0"/>
        </a:xfrm>
      </p:grpSpPr>
      <p:sp>
        <p:nvSpPr>
          <p:cNvPr id="75" name="Google Shape;75;p8"/>
          <p:cNvSpPr/>
          <p:nvPr/>
        </p:nvSpPr>
        <p:spPr>
          <a:xfrm rot="10800000">
            <a:off x="-1524004" y="-69"/>
            <a:ext cx="10588437" cy="7703401"/>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76" name="Google Shape;76;p8"/>
          <p:cNvGrpSpPr/>
          <p:nvPr/>
        </p:nvGrpSpPr>
        <p:grpSpPr>
          <a:xfrm>
            <a:off x="1207804" y="-30952"/>
            <a:ext cx="10984219" cy="6888968"/>
            <a:chOff x="5353050" y="0"/>
            <a:chExt cx="4407556" cy="5143580"/>
          </a:xfrm>
        </p:grpSpPr>
        <p:sp>
          <p:nvSpPr>
            <p:cNvPr id="77" name="Google Shape;77;p8"/>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8"/>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 name="Google Shape;79;p8"/>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 name="Google Shape;80;p8"/>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8"/>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2" name="Google Shape;82;p8"/>
          <p:cNvSpPr txBox="1">
            <a:spLocks noGrp="1"/>
          </p:cNvSpPr>
          <p:nvPr>
            <p:ph type="title"/>
          </p:nvPr>
        </p:nvSpPr>
        <p:spPr>
          <a:xfrm rot="-151">
            <a:off x="1536400" y="1746409"/>
            <a:ext cx="9119200" cy="33652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4800"/>
              <a:buNone/>
              <a:defRPr sz="8800"/>
            </a:lvl1pPr>
            <a:lvl2pPr lvl="1">
              <a:spcBef>
                <a:spcPts val="0"/>
              </a:spcBef>
              <a:spcAft>
                <a:spcPts val="0"/>
              </a:spcAft>
              <a:buClr>
                <a:schemeClr val="accent1"/>
              </a:buClr>
              <a:buSzPts val="4800"/>
              <a:buNone/>
              <a:defRPr sz="6400">
                <a:solidFill>
                  <a:schemeClr val="accent1"/>
                </a:solidFill>
              </a:defRPr>
            </a:lvl2pPr>
            <a:lvl3pPr lvl="2">
              <a:spcBef>
                <a:spcPts val="0"/>
              </a:spcBef>
              <a:spcAft>
                <a:spcPts val="0"/>
              </a:spcAft>
              <a:buClr>
                <a:schemeClr val="accent1"/>
              </a:buClr>
              <a:buSzPts val="4800"/>
              <a:buNone/>
              <a:defRPr sz="6400">
                <a:solidFill>
                  <a:schemeClr val="accent1"/>
                </a:solidFill>
              </a:defRPr>
            </a:lvl3pPr>
            <a:lvl4pPr lvl="3">
              <a:spcBef>
                <a:spcPts val="0"/>
              </a:spcBef>
              <a:spcAft>
                <a:spcPts val="0"/>
              </a:spcAft>
              <a:buClr>
                <a:schemeClr val="accent1"/>
              </a:buClr>
              <a:buSzPts val="4800"/>
              <a:buNone/>
              <a:defRPr sz="6400">
                <a:solidFill>
                  <a:schemeClr val="accent1"/>
                </a:solidFill>
              </a:defRPr>
            </a:lvl4pPr>
            <a:lvl5pPr lvl="4">
              <a:spcBef>
                <a:spcPts val="0"/>
              </a:spcBef>
              <a:spcAft>
                <a:spcPts val="0"/>
              </a:spcAft>
              <a:buClr>
                <a:schemeClr val="accent1"/>
              </a:buClr>
              <a:buSzPts val="4800"/>
              <a:buNone/>
              <a:defRPr sz="6400">
                <a:solidFill>
                  <a:schemeClr val="accent1"/>
                </a:solidFill>
              </a:defRPr>
            </a:lvl5pPr>
            <a:lvl6pPr lvl="5">
              <a:spcBef>
                <a:spcPts val="0"/>
              </a:spcBef>
              <a:spcAft>
                <a:spcPts val="0"/>
              </a:spcAft>
              <a:buClr>
                <a:schemeClr val="accent1"/>
              </a:buClr>
              <a:buSzPts val="4800"/>
              <a:buNone/>
              <a:defRPr sz="6400">
                <a:solidFill>
                  <a:schemeClr val="accent1"/>
                </a:solidFill>
              </a:defRPr>
            </a:lvl6pPr>
            <a:lvl7pPr lvl="6">
              <a:spcBef>
                <a:spcPts val="0"/>
              </a:spcBef>
              <a:spcAft>
                <a:spcPts val="0"/>
              </a:spcAft>
              <a:buClr>
                <a:schemeClr val="accent1"/>
              </a:buClr>
              <a:buSzPts val="4800"/>
              <a:buNone/>
              <a:defRPr sz="6400">
                <a:solidFill>
                  <a:schemeClr val="accent1"/>
                </a:solidFill>
              </a:defRPr>
            </a:lvl7pPr>
            <a:lvl8pPr lvl="7">
              <a:spcBef>
                <a:spcPts val="0"/>
              </a:spcBef>
              <a:spcAft>
                <a:spcPts val="0"/>
              </a:spcAft>
              <a:buClr>
                <a:schemeClr val="accent1"/>
              </a:buClr>
              <a:buSzPts val="4800"/>
              <a:buNone/>
              <a:defRPr sz="6400">
                <a:solidFill>
                  <a:schemeClr val="accent1"/>
                </a:solidFill>
              </a:defRPr>
            </a:lvl8pPr>
            <a:lvl9pPr lvl="8">
              <a:spcBef>
                <a:spcPts val="0"/>
              </a:spcBef>
              <a:spcAft>
                <a:spcPts val="0"/>
              </a:spcAft>
              <a:buClr>
                <a:schemeClr val="accent1"/>
              </a:buClr>
              <a:buSzPts val="4800"/>
              <a:buNone/>
              <a:defRPr sz="6400">
                <a:solidFill>
                  <a:schemeClr val="accent1"/>
                </a:solidFill>
              </a:defRPr>
            </a:lvl9pPr>
          </a:lstStyle>
          <a:p>
            <a:endParaRPr/>
          </a:p>
        </p:txBody>
      </p:sp>
    </p:spTree>
    <p:extLst>
      <p:ext uri="{BB962C8B-B14F-4D97-AF65-F5344CB8AC3E}">
        <p14:creationId xmlns:p14="http://schemas.microsoft.com/office/powerpoint/2010/main" val="269581080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Section title and description" preserve="1">
  <p:cSld name="Section title and description">
    <p:spTree>
      <p:nvGrpSpPr>
        <p:cNvPr id="1" name="Shape 83"/>
        <p:cNvGrpSpPr/>
        <p:nvPr/>
      </p:nvGrpSpPr>
      <p:grpSpPr>
        <a:xfrm>
          <a:off x="0" y="0"/>
          <a:ext cx="0" cy="0"/>
          <a:chOff x="0" y="0"/>
          <a:chExt cx="0" cy="0"/>
        </a:xfrm>
      </p:grpSpPr>
      <p:sp>
        <p:nvSpPr>
          <p:cNvPr id="84" name="Google Shape;84;p9"/>
          <p:cNvSpPr txBox="1">
            <a:spLocks noGrp="1"/>
          </p:cNvSpPr>
          <p:nvPr>
            <p:ph type="title"/>
          </p:nvPr>
        </p:nvSpPr>
        <p:spPr>
          <a:xfrm>
            <a:off x="1426433" y="1389339"/>
            <a:ext cx="3666400" cy="1495200"/>
          </a:xfrm>
          <a:prstGeom prst="rect">
            <a:avLst/>
          </a:prstGeom>
        </p:spPr>
        <p:txBody>
          <a:bodyPr spcFirstLastPara="1" wrap="square" lIns="91425" tIns="91425" rIns="91425" bIns="91425" anchor="b" anchorCtr="0">
            <a:noAutofit/>
          </a:bodyPr>
          <a:lstStyle>
            <a:lvl1pPr lvl="0">
              <a:spcBef>
                <a:spcPts val="0"/>
              </a:spcBef>
              <a:spcAft>
                <a:spcPts val="0"/>
              </a:spcAft>
              <a:buSzPts val="4200"/>
              <a:buNone/>
              <a:defRPr sz="80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85" name="Google Shape;85;p9"/>
          <p:cNvSpPr txBox="1">
            <a:spLocks noGrp="1"/>
          </p:cNvSpPr>
          <p:nvPr>
            <p:ph type="subTitle" idx="1"/>
          </p:nvPr>
        </p:nvSpPr>
        <p:spPr>
          <a:xfrm>
            <a:off x="1468000" y="2668733"/>
            <a:ext cx="3947200" cy="18040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100"/>
              <a:buNone/>
              <a:defRPr sz="1867"/>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415833163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Caption" preserve="1">
  <p:cSld name="Caption">
    <p:spTree>
      <p:nvGrpSpPr>
        <p:cNvPr id="1" name="Shape 86"/>
        <p:cNvGrpSpPr/>
        <p:nvPr/>
      </p:nvGrpSpPr>
      <p:grpSpPr>
        <a:xfrm>
          <a:off x="0" y="0"/>
          <a:ext cx="0" cy="0"/>
          <a:chOff x="0" y="0"/>
          <a:chExt cx="0" cy="0"/>
        </a:xfrm>
      </p:grpSpPr>
      <p:sp>
        <p:nvSpPr>
          <p:cNvPr id="87" name="Google Shape;87;p10"/>
          <p:cNvSpPr txBox="1">
            <a:spLocks noGrp="1"/>
          </p:cNvSpPr>
          <p:nvPr>
            <p:ph type="ctrTitle"/>
          </p:nvPr>
        </p:nvSpPr>
        <p:spPr>
          <a:xfrm flipH="1">
            <a:off x="818881" y="5420100"/>
            <a:ext cx="4886400" cy="6228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2400" b="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endParaRPr/>
          </a:p>
        </p:txBody>
      </p:sp>
      <p:sp>
        <p:nvSpPr>
          <p:cNvPr id="88" name="Google Shape;88;p10"/>
          <p:cNvSpPr txBox="1">
            <a:spLocks noGrp="1"/>
          </p:cNvSpPr>
          <p:nvPr>
            <p:ph type="subTitle" idx="1"/>
          </p:nvPr>
        </p:nvSpPr>
        <p:spPr>
          <a:xfrm rot="-307" flipH="1">
            <a:off x="818881" y="3543500"/>
            <a:ext cx="4478800" cy="1774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None/>
              <a:defRPr sz="2667"/>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grpSp>
        <p:nvGrpSpPr>
          <p:cNvPr id="89" name="Google Shape;89;p10"/>
          <p:cNvGrpSpPr/>
          <p:nvPr/>
        </p:nvGrpSpPr>
        <p:grpSpPr>
          <a:xfrm rot="10800000">
            <a:off x="-1622820" y="2"/>
            <a:ext cx="5165656" cy="6028276"/>
            <a:chOff x="5353050" y="0"/>
            <a:chExt cx="4407556" cy="5143580"/>
          </a:xfrm>
        </p:grpSpPr>
        <p:sp>
          <p:nvSpPr>
            <p:cNvPr id="90" name="Google Shape;90;p10"/>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10"/>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92;p10"/>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10"/>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10"/>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21703552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Big number" preserve="1">
  <p:cSld name="Big number">
    <p:spTree>
      <p:nvGrpSpPr>
        <p:cNvPr id="1" name="Shape 95"/>
        <p:cNvGrpSpPr/>
        <p:nvPr/>
      </p:nvGrpSpPr>
      <p:grpSpPr>
        <a:xfrm>
          <a:off x="0" y="0"/>
          <a:ext cx="0" cy="0"/>
          <a:chOff x="0" y="0"/>
          <a:chExt cx="0" cy="0"/>
        </a:xfrm>
      </p:grpSpPr>
      <p:grpSp>
        <p:nvGrpSpPr>
          <p:cNvPr id="96" name="Google Shape;96;p11"/>
          <p:cNvGrpSpPr/>
          <p:nvPr/>
        </p:nvGrpSpPr>
        <p:grpSpPr>
          <a:xfrm>
            <a:off x="9" y="3779033"/>
            <a:ext cx="2766825" cy="3079023"/>
            <a:chOff x="6" y="2834274"/>
            <a:chExt cx="2075119" cy="2309267"/>
          </a:xfrm>
        </p:grpSpPr>
        <p:sp>
          <p:nvSpPr>
            <p:cNvPr id="97" name="Google Shape;97;p11"/>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8;p11"/>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11"/>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0" name="Google Shape;100;p11"/>
          <p:cNvGrpSpPr/>
          <p:nvPr/>
        </p:nvGrpSpPr>
        <p:grpSpPr>
          <a:xfrm>
            <a:off x="10670207" y="12"/>
            <a:ext cx="1521789" cy="1692593"/>
            <a:chOff x="8002655" y="8"/>
            <a:chExt cx="1141342" cy="1269445"/>
          </a:xfrm>
        </p:grpSpPr>
        <p:sp>
          <p:nvSpPr>
            <p:cNvPr id="101" name="Google Shape;101;p11"/>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 name="Google Shape;102;p11"/>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3" name="Google Shape;103;p11"/>
          <p:cNvSpPr txBox="1">
            <a:spLocks noGrp="1"/>
          </p:cNvSpPr>
          <p:nvPr>
            <p:ph type="title" hasCustomPrompt="1"/>
          </p:nvPr>
        </p:nvSpPr>
        <p:spPr>
          <a:xfrm>
            <a:off x="6854431" y="4036219"/>
            <a:ext cx="1407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04" name="Google Shape;104;p11"/>
          <p:cNvSpPr txBox="1">
            <a:spLocks noGrp="1"/>
          </p:cNvSpPr>
          <p:nvPr>
            <p:ph type="subTitle" idx="1"/>
          </p:nvPr>
        </p:nvSpPr>
        <p:spPr>
          <a:xfrm flipH="1">
            <a:off x="6873349" y="4603337"/>
            <a:ext cx="2025600" cy="102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05" name="Google Shape;105;p11"/>
          <p:cNvSpPr txBox="1">
            <a:spLocks noGrp="1"/>
          </p:cNvSpPr>
          <p:nvPr>
            <p:ph type="title" idx="2" hasCustomPrompt="1"/>
          </p:nvPr>
        </p:nvSpPr>
        <p:spPr>
          <a:xfrm>
            <a:off x="2726217" y="3086767"/>
            <a:ext cx="2321200" cy="585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7200"/>
              <a:buNone/>
              <a:defRPr sz="5333"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06" name="Google Shape;106;p11"/>
          <p:cNvSpPr txBox="1">
            <a:spLocks noGrp="1"/>
          </p:cNvSpPr>
          <p:nvPr>
            <p:ph type="subTitle" idx="3"/>
          </p:nvPr>
        </p:nvSpPr>
        <p:spPr>
          <a:xfrm flipH="1">
            <a:off x="6873452" y="2655393"/>
            <a:ext cx="3598000" cy="13216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400"/>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07" name="Google Shape;107;p11"/>
          <p:cNvSpPr txBox="1">
            <a:spLocks noGrp="1"/>
          </p:cNvSpPr>
          <p:nvPr>
            <p:ph type="title" idx="4"/>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5436506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Title only 2" preserve="1">
  <p:cSld name="Title only 2">
    <p:spTree>
      <p:nvGrpSpPr>
        <p:cNvPr id="1" name="Shape 108"/>
        <p:cNvGrpSpPr/>
        <p:nvPr/>
      </p:nvGrpSpPr>
      <p:grpSpPr>
        <a:xfrm>
          <a:off x="0" y="0"/>
          <a:ext cx="0" cy="0"/>
          <a:chOff x="0" y="0"/>
          <a:chExt cx="0" cy="0"/>
        </a:xfrm>
      </p:grpSpPr>
      <p:grpSp>
        <p:nvGrpSpPr>
          <p:cNvPr id="109" name="Google Shape;109;p12"/>
          <p:cNvGrpSpPr/>
          <p:nvPr/>
        </p:nvGrpSpPr>
        <p:grpSpPr>
          <a:xfrm rot="10800000">
            <a:off x="-28" y="5165401"/>
            <a:ext cx="1521789" cy="1692593"/>
            <a:chOff x="8002655" y="8"/>
            <a:chExt cx="1141342" cy="1269445"/>
          </a:xfrm>
        </p:grpSpPr>
        <p:sp>
          <p:nvSpPr>
            <p:cNvPr id="110" name="Google Shape;110;p12"/>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12"/>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2" name="Google Shape;112;p12"/>
          <p:cNvGrpSpPr/>
          <p:nvPr/>
        </p:nvGrpSpPr>
        <p:grpSpPr>
          <a:xfrm rot="10800000">
            <a:off x="9252001" y="12"/>
            <a:ext cx="2939995" cy="2976761"/>
            <a:chOff x="-21" y="2910925"/>
            <a:chExt cx="2204996" cy="2232571"/>
          </a:xfrm>
        </p:grpSpPr>
        <p:sp>
          <p:nvSpPr>
            <p:cNvPr id="113" name="Google Shape;113;p12"/>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12"/>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12"/>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6" name="Google Shape;116;p12"/>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30351344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B985C783-5E3A-544F-B084-B44361D3C5E1}" type="slidenum">
              <a:rPr lang="en-US"/>
              <a:pPr/>
              <a:t>‹#›</a:t>
            </a:fld>
            <a:endParaRPr lang="en-US"/>
          </a:p>
        </p:txBody>
      </p:sp>
    </p:spTree>
    <p:extLst>
      <p:ext uri="{BB962C8B-B14F-4D97-AF65-F5344CB8AC3E}">
        <p14:creationId xmlns:p14="http://schemas.microsoft.com/office/powerpoint/2010/main" val="38644005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Small numbers" preserve="1">
  <p:cSld name="Small numbers">
    <p:spTree>
      <p:nvGrpSpPr>
        <p:cNvPr id="1" name="Shape 117"/>
        <p:cNvGrpSpPr/>
        <p:nvPr/>
      </p:nvGrpSpPr>
      <p:grpSpPr>
        <a:xfrm>
          <a:off x="0" y="0"/>
          <a:ext cx="0" cy="0"/>
          <a:chOff x="0" y="0"/>
          <a:chExt cx="0" cy="0"/>
        </a:xfrm>
      </p:grpSpPr>
      <p:grpSp>
        <p:nvGrpSpPr>
          <p:cNvPr id="118" name="Google Shape;118;p13"/>
          <p:cNvGrpSpPr/>
          <p:nvPr/>
        </p:nvGrpSpPr>
        <p:grpSpPr>
          <a:xfrm>
            <a:off x="9" y="3779033"/>
            <a:ext cx="2766825" cy="3079023"/>
            <a:chOff x="6" y="2834274"/>
            <a:chExt cx="2075119" cy="2309267"/>
          </a:xfrm>
        </p:grpSpPr>
        <p:sp>
          <p:nvSpPr>
            <p:cNvPr id="119" name="Google Shape;119;p13"/>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13"/>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13"/>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2" name="Google Shape;122;p13"/>
          <p:cNvGrpSpPr/>
          <p:nvPr/>
        </p:nvGrpSpPr>
        <p:grpSpPr>
          <a:xfrm>
            <a:off x="10670207" y="12"/>
            <a:ext cx="1521789" cy="1692593"/>
            <a:chOff x="8002655" y="8"/>
            <a:chExt cx="1141342" cy="1269445"/>
          </a:xfrm>
        </p:grpSpPr>
        <p:sp>
          <p:nvSpPr>
            <p:cNvPr id="123" name="Google Shape;123;p13"/>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13"/>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5" name="Google Shape;125;p13"/>
          <p:cNvSpPr txBox="1">
            <a:spLocks noGrp="1"/>
          </p:cNvSpPr>
          <p:nvPr>
            <p:ph type="title" hasCustomPrompt="1"/>
          </p:nvPr>
        </p:nvSpPr>
        <p:spPr>
          <a:xfrm>
            <a:off x="3036717" y="4017300"/>
            <a:ext cx="1407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26" name="Google Shape;126;p13"/>
          <p:cNvSpPr txBox="1">
            <a:spLocks noGrp="1"/>
          </p:cNvSpPr>
          <p:nvPr>
            <p:ph type="subTitle" idx="1"/>
          </p:nvPr>
        </p:nvSpPr>
        <p:spPr>
          <a:xfrm flipH="1">
            <a:off x="3036751" y="4667300"/>
            <a:ext cx="1912000" cy="742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27" name="Google Shape;127;p13"/>
          <p:cNvSpPr txBox="1">
            <a:spLocks noGrp="1"/>
          </p:cNvSpPr>
          <p:nvPr>
            <p:ph type="title" idx="2" hasCustomPrompt="1"/>
          </p:nvPr>
        </p:nvSpPr>
        <p:spPr>
          <a:xfrm>
            <a:off x="3036717" y="2109548"/>
            <a:ext cx="1407200" cy="60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28" name="Google Shape;128;p13"/>
          <p:cNvSpPr txBox="1">
            <a:spLocks noGrp="1"/>
          </p:cNvSpPr>
          <p:nvPr>
            <p:ph type="subTitle" idx="3"/>
          </p:nvPr>
        </p:nvSpPr>
        <p:spPr>
          <a:xfrm flipH="1">
            <a:off x="3036717" y="2709500"/>
            <a:ext cx="1959200" cy="650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29" name="Google Shape;129;p13"/>
          <p:cNvSpPr txBox="1">
            <a:spLocks noGrp="1"/>
          </p:cNvSpPr>
          <p:nvPr>
            <p:ph type="title" idx="4" hasCustomPrompt="1"/>
          </p:nvPr>
        </p:nvSpPr>
        <p:spPr>
          <a:xfrm>
            <a:off x="8121329" y="4017300"/>
            <a:ext cx="1407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30" name="Google Shape;130;p13"/>
          <p:cNvSpPr txBox="1">
            <a:spLocks noGrp="1"/>
          </p:cNvSpPr>
          <p:nvPr>
            <p:ph type="subTitle" idx="5"/>
          </p:nvPr>
        </p:nvSpPr>
        <p:spPr>
          <a:xfrm flipH="1">
            <a:off x="8121329" y="4667308"/>
            <a:ext cx="2025600" cy="102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31" name="Google Shape;131;p13"/>
          <p:cNvSpPr txBox="1">
            <a:spLocks noGrp="1"/>
          </p:cNvSpPr>
          <p:nvPr>
            <p:ph type="title" idx="6" hasCustomPrompt="1"/>
          </p:nvPr>
        </p:nvSpPr>
        <p:spPr>
          <a:xfrm>
            <a:off x="8121313" y="2018600"/>
            <a:ext cx="2321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32" name="Google Shape;132;p13"/>
          <p:cNvSpPr txBox="1">
            <a:spLocks noGrp="1"/>
          </p:cNvSpPr>
          <p:nvPr>
            <p:ph type="subTitle" idx="7"/>
          </p:nvPr>
        </p:nvSpPr>
        <p:spPr>
          <a:xfrm flipH="1">
            <a:off x="8121329" y="2671441"/>
            <a:ext cx="1694000" cy="102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33" name="Google Shape;133;p13"/>
          <p:cNvSpPr txBox="1">
            <a:spLocks noGrp="1"/>
          </p:cNvSpPr>
          <p:nvPr>
            <p:ph type="title" idx="8"/>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410852730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Table of contents" preserve="1">
  <p:cSld name="Table of contents">
    <p:spTree>
      <p:nvGrpSpPr>
        <p:cNvPr id="1" name="Shape 134"/>
        <p:cNvGrpSpPr/>
        <p:nvPr/>
      </p:nvGrpSpPr>
      <p:grpSpPr>
        <a:xfrm>
          <a:off x="0" y="0"/>
          <a:ext cx="0" cy="0"/>
          <a:chOff x="0" y="0"/>
          <a:chExt cx="0" cy="0"/>
        </a:xfrm>
      </p:grpSpPr>
      <p:sp>
        <p:nvSpPr>
          <p:cNvPr id="135" name="Google Shape;135;p14"/>
          <p:cNvSpPr/>
          <p:nvPr/>
        </p:nvSpPr>
        <p:spPr>
          <a:xfrm rot="10800000">
            <a:off x="6610745" y="0"/>
            <a:ext cx="5654097" cy="6858107"/>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6" name="Google Shape;136;p14"/>
          <p:cNvSpPr txBox="1">
            <a:spLocks noGrp="1"/>
          </p:cNvSpPr>
          <p:nvPr>
            <p:ph type="subTitle" idx="1"/>
          </p:nvPr>
        </p:nvSpPr>
        <p:spPr>
          <a:xfrm flipH="1">
            <a:off x="2199400" y="1790201"/>
            <a:ext cx="4379200" cy="83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7" name="Google Shape;137;p14"/>
          <p:cNvSpPr txBox="1">
            <a:spLocks noGrp="1"/>
          </p:cNvSpPr>
          <p:nvPr>
            <p:ph type="subTitle" idx="2"/>
          </p:nvPr>
        </p:nvSpPr>
        <p:spPr>
          <a:xfrm flipH="1">
            <a:off x="2199400" y="4176643"/>
            <a:ext cx="4379200" cy="85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8" name="Google Shape;138;p14"/>
          <p:cNvSpPr txBox="1">
            <a:spLocks noGrp="1"/>
          </p:cNvSpPr>
          <p:nvPr>
            <p:ph type="title" hasCustomPrompt="1"/>
          </p:nvPr>
        </p:nvSpPr>
        <p:spPr>
          <a:xfrm>
            <a:off x="993997" y="1677577"/>
            <a:ext cx="933600" cy="770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2400"/>
              <a:buNone/>
              <a:defRPr sz="3200"/>
            </a:lvl1pPr>
            <a:lvl2pPr lvl="1"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9pPr>
          </a:lstStyle>
          <a:p>
            <a:r>
              <a:t>xx%</a:t>
            </a:r>
          </a:p>
        </p:txBody>
      </p:sp>
      <p:sp>
        <p:nvSpPr>
          <p:cNvPr id="139" name="Google Shape;139;p14"/>
          <p:cNvSpPr txBox="1">
            <a:spLocks noGrp="1"/>
          </p:cNvSpPr>
          <p:nvPr>
            <p:ph type="subTitle" idx="3"/>
          </p:nvPr>
        </p:nvSpPr>
        <p:spPr>
          <a:xfrm flipH="1">
            <a:off x="2199400" y="2984801"/>
            <a:ext cx="4379200" cy="85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0" name="Google Shape;140;p14"/>
          <p:cNvSpPr txBox="1">
            <a:spLocks noGrp="1"/>
          </p:cNvSpPr>
          <p:nvPr>
            <p:ph type="subTitle" idx="4"/>
          </p:nvPr>
        </p:nvSpPr>
        <p:spPr>
          <a:xfrm flipH="1">
            <a:off x="2199596" y="1266283"/>
            <a:ext cx="3608400" cy="758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667">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1" name="Google Shape;141;p14"/>
          <p:cNvSpPr txBox="1">
            <a:spLocks noGrp="1"/>
          </p:cNvSpPr>
          <p:nvPr>
            <p:ph type="subTitle" idx="5"/>
          </p:nvPr>
        </p:nvSpPr>
        <p:spPr>
          <a:xfrm flipH="1">
            <a:off x="2199600" y="3653244"/>
            <a:ext cx="3608400" cy="758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667">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2" name="Google Shape;142;p14"/>
          <p:cNvSpPr txBox="1">
            <a:spLocks noGrp="1"/>
          </p:cNvSpPr>
          <p:nvPr>
            <p:ph type="subTitle" idx="6"/>
          </p:nvPr>
        </p:nvSpPr>
        <p:spPr>
          <a:xfrm flipH="1">
            <a:off x="2199333" y="2459133"/>
            <a:ext cx="3608400" cy="758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667">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3" name="Google Shape;143;p14"/>
          <p:cNvSpPr txBox="1">
            <a:spLocks noGrp="1"/>
          </p:cNvSpPr>
          <p:nvPr>
            <p:ph type="title" idx="7" hasCustomPrompt="1"/>
          </p:nvPr>
        </p:nvSpPr>
        <p:spPr>
          <a:xfrm>
            <a:off x="1044600" y="2985200"/>
            <a:ext cx="832400" cy="3880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3200" b="0">
                <a:solidFill>
                  <a:schemeClr val="lt1"/>
                </a:solidFill>
              </a:defRPr>
            </a:lvl1pPr>
            <a:lvl2pPr lvl="1"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144" name="Google Shape;144;p14"/>
          <p:cNvSpPr txBox="1">
            <a:spLocks noGrp="1"/>
          </p:cNvSpPr>
          <p:nvPr>
            <p:ph type="title" idx="8" hasCustomPrompt="1"/>
          </p:nvPr>
        </p:nvSpPr>
        <p:spPr>
          <a:xfrm>
            <a:off x="1044600" y="4124667"/>
            <a:ext cx="832400" cy="4712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3200" b="0">
                <a:solidFill>
                  <a:schemeClr val="lt1"/>
                </a:solidFill>
              </a:defRPr>
            </a:lvl1pPr>
            <a:lvl2pPr lvl="1"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145" name="Google Shape;145;p14"/>
          <p:cNvSpPr txBox="1">
            <a:spLocks noGrp="1"/>
          </p:cNvSpPr>
          <p:nvPr>
            <p:ph type="subTitle" idx="9"/>
          </p:nvPr>
        </p:nvSpPr>
        <p:spPr>
          <a:xfrm flipH="1">
            <a:off x="2199400" y="5355817"/>
            <a:ext cx="4379200" cy="85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6" name="Google Shape;146;p14"/>
          <p:cNvSpPr txBox="1">
            <a:spLocks noGrp="1"/>
          </p:cNvSpPr>
          <p:nvPr>
            <p:ph type="subTitle" idx="13"/>
          </p:nvPr>
        </p:nvSpPr>
        <p:spPr>
          <a:xfrm flipH="1">
            <a:off x="2199600" y="5047015"/>
            <a:ext cx="3608400" cy="5440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667">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7" name="Google Shape;147;p14"/>
          <p:cNvSpPr txBox="1">
            <a:spLocks noGrp="1"/>
          </p:cNvSpPr>
          <p:nvPr>
            <p:ph type="title" idx="14" hasCustomPrompt="1"/>
          </p:nvPr>
        </p:nvSpPr>
        <p:spPr>
          <a:xfrm>
            <a:off x="1044600" y="5347333"/>
            <a:ext cx="832400" cy="3880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3200" b="0">
                <a:solidFill>
                  <a:schemeClr val="lt1"/>
                </a:solidFill>
              </a:defRPr>
            </a:lvl1pPr>
            <a:lvl2pPr lvl="1"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grpSp>
        <p:nvGrpSpPr>
          <p:cNvPr id="148" name="Google Shape;148;p14"/>
          <p:cNvGrpSpPr/>
          <p:nvPr/>
        </p:nvGrpSpPr>
        <p:grpSpPr>
          <a:xfrm>
            <a:off x="7137400" y="0"/>
            <a:ext cx="5876741" cy="6858107"/>
            <a:chOff x="5353050" y="0"/>
            <a:chExt cx="4407556" cy="5143580"/>
          </a:xfrm>
        </p:grpSpPr>
        <p:sp>
          <p:nvSpPr>
            <p:cNvPr id="149" name="Google Shape;149;p14"/>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14"/>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14"/>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14"/>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14"/>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4" name="Google Shape;154;p14"/>
          <p:cNvSpPr txBox="1">
            <a:spLocks noGrp="1"/>
          </p:cNvSpPr>
          <p:nvPr>
            <p:ph type="title" idx="15"/>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126359173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Title and three columns" preserve="1">
  <p:cSld name="Title and three columns">
    <p:spTree>
      <p:nvGrpSpPr>
        <p:cNvPr id="1" name="Shape 155"/>
        <p:cNvGrpSpPr/>
        <p:nvPr/>
      </p:nvGrpSpPr>
      <p:grpSpPr>
        <a:xfrm>
          <a:off x="0" y="0"/>
          <a:ext cx="0" cy="0"/>
          <a:chOff x="0" y="0"/>
          <a:chExt cx="0" cy="0"/>
        </a:xfrm>
      </p:grpSpPr>
      <p:sp>
        <p:nvSpPr>
          <p:cNvPr id="156" name="Google Shape;156;p15"/>
          <p:cNvSpPr txBox="1">
            <a:spLocks noGrp="1"/>
          </p:cNvSpPr>
          <p:nvPr>
            <p:ph type="ctrTitle"/>
          </p:nvPr>
        </p:nvSpPr>
        <p:spPr>
          <a:xfrm flipH="1">
            <a:off x="5055600"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667"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57" name="Google Shape;157;p15"/>
          <p:cNvSpPr txBox="1">
            <a:spLocks noGrp="1"/>
          </p:cNvSpPr>
          <p:nvPr>
            <p:ph type="subTitle" idx="1"/>
          </p:nvPr>
        </p:nvSpPr>
        <p:spPr>
          <a:xfrm flipH="1">
            <a:off x="4757200" y="441896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58" name="Google Shape;158;p15"/>
          <p:cNvSpPr txBox="1">
            <a:spLocks noGrp="1"/>
          </p:cNvSpPr>
          <p:nvPr>
            <p:ph type="ctrTitle" idx="2"/>
          </p:nvPr>
        </p:nvSpPr>
        <p:spPr>
          <a:xfrm flipH="1">
            <a:off x="8652415"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667"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59" name="Google Shape;159;p15"/>
          <p:cNvSpPr txBox="1">
            <a:spLocks noGrp="1"/>
          </p:cNvSpPr>
          <p:nvPr>
            <p:ph type="subTitle" idx="3"/>
          </p:nvPr>
        </p:nvSpPr>
        <p:spPr>
          <a:xfrm flipH="1">
            <a:off x="8403415" y="4418957"/>
            <a:ext cx="25788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60" name="Google Shape;160;p15"/>
          <p:cNvSpPr txBox="1">
            <a:spLocks noGrp="1"/>
          </p:cNvSpPr>
          <p:nvPr>
            <p:ph type="ctrTitle" idx="4"/>
          </p:nvPr>
        </p:nvSpPr>
        <p:spPr>
          <a:xfrm flipH="1">
            <a:off x="1461600" y="2063033"/>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667"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61" name="Google Shape;161;p15"/>
          <p:cNvSpPr txBox="1">
            <a:spLocks noGrp="1"/>
          </p:cNvSpPr>
          <p:nvPr>
            <p:ph type="subTitle" idx="5"/>
          </p:nvPr>
        </p:nvSpPr>
        <p:spPr>
          <a:xfrm flipH="1">
            <a:off x="1163200" y="441895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grpSp>
        <p:nvGrpSpPr>
          <p:cNvPr id="162" name="Google Shape;162;p15"/>
          <p:cNvGrpSpPr/>
          <p:nvPr/>
        </p:nvGrpSpPr>
        <p:grpSpPr>
          <a:xfrm>
            <a:off x="10670207" y="12"/>
            <a:ext cx="1521789" cy="1692593"/>
            <a:chOff x="8002655" y="8"/>
            <a:chExt cx="1141342" cy="1269445"/>
          </a:xfrm>
        </p:grpSpPr>
        <p:sp>
          <p:nvSpPr>
            <p:cNvPr id="163" name="Google Shape;163;p15"/>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15"/>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5" name="Google Shape;165;p15"/>
          <p:cNvGrpSpPr/>
          <p:nvPr/>
        </p:nvGrpSpPr>
        <p:grpSpPr>
          <a:xfrm>
            <a:off x="-28" y="3881234"/>
            <a:ext cx="2939995" cy="2976761"/>
            <a:chOff x="-21" y="2910925"/>
            <a:chExt cx="2204996" cy="2232571"/>
          </a:xfrm>
        </p:grpSpPr>
        <p:sp>
          <p:nvSpPr>
            <p:cNvPr id="166" name="Google Shape;166;p15"/>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15"/>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15"/>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9" name="Google Shape;169;p15"/>
          <p:cNvSpPr txBox="1">
            <a:spLocks noGrp="1"/>
          </p:cNvSpPr>
          <p:nvPr>
            <p:ph type="title" idx="6"/>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245016617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Title and four columns " preserve="1">
  <p:cSld name="Title and four columns ">
    <p:spTree>
      <p:nvGrpSpPr>
        <p:cNvPr id="1" name="Shape 170"/>
        <p:cNvGrpSpPr/>
        <p:nvPr/>
      </p:nvGrpSpPr>
      <p:grpSpPr>
        <a:xfrm>
          <a:off x="0" y="0"/>
          <a:ext cx="0" cy="0"/>
          <a:chOff x="0" y="0"/>
          <a:chExt cx="0" cy="0"/>
        </a:xfrm>
      </p:grpSpPr>
      <p:sp>
        <p:nvSpPr>
          <p:cNvPr id="171" name="Google Shape;171;p16"/>
          <p:cNvSpPr txBox="1">
            <a:spLocks noGrp="1"/>
          </p:cNvSpPr>
          <p:nvPr>
            <p:ph type="ctrTitle"/>
          </p:nvPr>
        </p:nvSpPr>
        <p:spPr>
          <a:xfrm flipH="1">
            <a:off x="7046004" y="2643487"/>
            <a:ext cx="3042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72" name="Google Shape;172;p16"/>
          <p:cNvSpPr txBox="1">
            <a:spLocks noGrp="1"/>
          </p:cNvSpPr>
          <p:nvPr>
            <p:ph type="subTitle" idx="1"/>
          </p:nvPr>
        </p:nvSpPr>
        <p:spPr>
          <a:xfrm flipH="1">
            <a:off x="7452404" y="1677184"/>
            <a:ext cx="2972800" cy="116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73" name="Google Shape;173;p16"/>
          <p:cNvSpPr txBox="1">
            <a:spLocks noGrp="1"/>
          </p:cNvSpPr>
          <p:nvPr>
            <p:ph type="ctrTitle" idx="2"/>
          </p:nvPr>
        </p:nvSpPr>
        <p:spPr>
          <a:xfrm flipH="1">
            <a:off x="7046171" y="5092904"/>
            <a:ext cx="30980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74" name="Google Shape;174;p16"/>
          <p:cNvSpPr txBox="1">
            <a:spLocks noGrp="1"/>
          </p:cNvSpPr>
          <p:nvPr>
            <p:ph type="subTitle" idx="3"/>
          </p:nvPr>
        </p:nvSpPr>
        <p:spPr>
          <a:xfrm flipH="1">
            <a:off x="7452404" y="4126567"/>
            <a:ext cx="3042800" cy="116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75" name="Google Shape;175;p16"/>
          <p:cNvSpPr txBox="1">
            <a:spLocks noGrp="1"/>
          </p:cNvSpPr>
          <p:nvPr>
            <p:ph type="ctrTitle" idx="4"/>
          </p:nvPr>
        </p:nvSpPr>
        <p:spPr>
          <a:xfrm flipH="1">
            <a:off x="2397825" y="2643487"/>
            <a:ext cx="3042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76" name="Google Shape;176;p16"/>
          <p:cNvSpPr txBox="1">
            <a:spLocks noGrp="1"/>
          </p:cNvSpPr>
          <p:nvPr>
            <p:ph type="subTitle" idx="5"/>
          </p:nvPr>
        </p:nvSpPr>
        <p:spPr>
          <a:xfrm flipH="1">
            <a:off x="2702625" y="1677184"/>
            <a:ext cx="3042800" cy="116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77" name="Google Shape;177;p16"/>
          <p:cNvSpPr txBox="1">
            <a:spLocks noGrp="1"/>
          </p:cNvSpPr>
          <p:nvPr>
            <p:ph type="ctrTitle" idx="6"/>
          </p:nvPr>
        </p:nvSpPr>
        <p:spPr>
          <a:xfrm flipH="1">
            <a:off x="2397832" y="5092904"/>
            <a:ext cx="3042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78" name="Google Shape;178;p16"/>
          <p:cNvSpPr txBox="1">
            <a:spLocks noGrp="1"/>
          </p:cNvSpPr>
          <p:nvPr>
            <p:ph type="subTitle" idx="7"/>
          </p:nvPr>
        </p:nvSpPr>
        <p:spPr>
          <a:xfrm flipH="1">
            <a:off x="2702625" y="4126567"/>
            <a:ext cx="3042800" cy="116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79" name="Google Shape;179;p16"/>
          <p:cNvSpPr txBox="1">
            <a:spLocks noGrp="1"/>
          </p:cNvSpPr>
          <p:nvPr>
            <p:ph type="title" idx="8"/>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180" name="Google Shape;180;p16"/>
          <p:cNvGrpSpPr/>
          <p:nvPr/>
        </p:nvGrpSpPr>
        <p:grpSpPr>
          <a:xfrm>
            <a:off x="9" y="3779033"/>
            <a:ext cx="2766825" cy="3079023"/>
            <a:chOff x="6" y="2834274"/>
            <a:chExt cx="2075119" cy="2309267"/>
          </a:xfrm>
        </p:grpSpPr>
        <p:sp>
          <p:nvSpPr>
            <p:cNvPr id="181" name="Google Shape;181;p16"/>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16"/>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16"/>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4" name="Google Shape;184;p16"/>
          <p:cNvGrpSpPr/>
          <p:nvPr/>
        </p:nvGrpSpPr>
        <p:grpSpPr>
          <a:xfrm>
            <a:off x="10670207" y="12"/>
            <a:ext cx="1521789" cy="1692593"/>
            <a:chOff x="8002655" y="8"/>
            <a:chExt cx="1141342" cy="1269445"/>
          </a:xfrm>
        </p:grpSpPr>
        <p:sp>
          <p:nvSpPr>
            <p:cNvPr id="185" name="Google Shape;185;p16"/>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16"/>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95954024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Title and three columns 2" preserve="1">
  <p:cSld name="Title and three columns 2">
    <p:spTree>
      <p:nvGrpSpPr>
        <p:cNvPr id="1" name="Shape 187"/>
        <p:cNvGrpSpPr/>
        <p:nvPr/>
      </p:nvGrpSpPr>
      <p:grpSpPr>
        <a:xfrm>
          <a:off x="0" y="0"/>
          <a:ext cx="0" cy="0"/>
          <a:chOff x="0" y="0"/>
          <a:chExt cx="0" cy="0"/>
        </a:xfrm>
      </p:grpSpPr>
      <p:sp>
        <p:nvSpPr>
          <p:cNvPr id="188" name="Google Shape;188;p17"/>
          <p:cNvSpPr txBox="1">
            <a:spLocks noGrp="1"/>
          </p:cNvSpPr>
          <p:nvPr>
            <p:ph type="ctrTitle"/>
          </p:nvPr>
        </p:nvSpPr>
        <p:spPr>
          <a:xfrm>
            <a:off x="2472068" y="1564403"/>
            <a:ext cx="2536800" cy="770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2400" b="0">
                <a:latin typeface="Poppins Medium"/>
                <a:ea typeface="Poppins Medium"/>
                <a:cs typeface="Poppins Medium"/>
                <a:sym typeface="Poppins Medium"/>
              </a:defRPr>
            </a:lvl1pPr>
            <a:lvl2pPr lvl="1"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9pPr>
          </a:lstStyle>
          <a:p>
            <a:endParaRPr/>
          </a:p>
        </p:txBody>
      </p:sp>
      <p:sp>
        <p:nvSpPr>
          <p:cNvPr id="189" name="Google Shape;189;p17"/>
          <p:cNvSpPr txBox="1">
            <a:spLocks noGrp="1"/>
          </p:cNvSpPr>
          <p:nvPr>
            <p:ph type="subTitle" idx="1"/>
          </p:nvPr>
        </p:nvSpPr>
        <p:spPr>
          <a:xfrm>
            <a:off x="5054933" y="1794767"/>
            <a:ext cx="2319600" cy="116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SzPts val="1200"/>
              <a:buNone/>
              <a:defRPr sz="1600"/>
            </a:lvl2pPr>
            <a:lvl3pPr lvl="2" rtl="0">
              <a:lnSpc>
                <a:spcPct val="100000"/>
              </a:lnSpc>
              <a:spcBef>
                <a:spcPts val="0"/>
              </a:spcBef>
              <a:spcAft>
                <a:spcPts val="0"/>
              </a:spcAft>
              <a:buSzPts val="1200"/>
              <a:buNone/>
              <a:defRPr sz="1600"/>
            </a:lvl3pPr>
            <a:lvl4pPr lvl="3" rtl="0">
              <a:lnSpc>
                <a:spcPct val="100000"/>
              </a:lnSpc>
              <a:spcBef>
                <a:spcPts val="0"/>
              </a:spcBef>
              <a:spcAft>
                <a:spcPts val="0"/>
              </a:spcAft>
              <a:buSzPts val="1200"/>
              <a:buNone/>
              <a:defRPr sz="1600"/>
            </a:lvl4pPr>
            <a:lvl5pPr lvl="4" rtl="0">
              <a:lnSpc>
                <a:spcPct val="100000"/>
              </a:lnSpc>
              <a:spcBef>
                <a:spcPts val="0"/>
              </a:spcBef>
              <a:spcAft>
                <a:spcPts val="0"/>
              </a:spcAft>
              <a:buSzPts val="1200"/>
              <a:buNone/>
              <a:defRPr sz="1600"/>
            </a:lvl5pPr>
            <a:lvl6pPr lvl="5" rtl="0">
              <a:lnSpc>
                <a:spcPct val="100000"/>
              </a:lnSpc>
              <a:spcBef>
                <a:spcPts val="0"/>
              </a:spcBef>
              <a:spcAft>
                <a:spcPts val="0"/>
              </a:spcAft>
              <a:buSzPts val="1200"/>
              <a:buNone/>
              <a:defRPr sz="1600"/>
            </a:lvl6pPr>
            <a:lvl7pPr lvl="6" rtl="0">
              <a:lnSpc>
                <a:spcPct val="100000"/>
              </a:lnSpc>
              <a:spcBef>
                <a:spcPts val="0"/>
              </a:spcBef>
              <a:spcAft>
                <a:spcPts val="0"/>
              </a:spcAft>
              <a:buSzPts val="1200"/>
              <a:buNone/>
              <a:defRPr sz="1600"/>
            </a:lvl7pPr>
            <a:lvl8pPr lvl="7" rtl="0">
              <a:lnSpc>
                <a:spcPct val="100000"/>
              </a:lnSpc>
              <a:spcBef>
                <a:spcPts val="0"/>
              </a:spcBef>
              <a:spcAft>
                <a:spcPts val="0"/>
              </a:spcAft>
              <a:buSzPts val="1200"/>
              <a:buNone/>
              <a:defRPr sz="1600"/>
            </a:lvl8pPr>
            <a:lvl9pPr lvl="8" rtl="0">
              <a:lnSpc>
                <a:spcPct val="100000"/>
              </a:lnSpc>
              <a:spcBef>
                <a:spcPts val="0"/>
              </a:spcBef>
              <a:spcAft>
                <a:spcPts val="0"/>
              </a:spcAft>
              <a:buSzPts val="1200"/>
              <a:buNone/>
              <a:defRPr sz="1600"/>
            </a:lvl9pPr>
          </a:lstStyle>
          <a:p>
            <a:endParaRPr/>
          </a:p>
        </p:txBody>
      </p:sp>
      <p:sp>
        <p:nvSpPr>
          <p:cNvPr id="190" name="Google Shape;190;p17"/>
          <p:cNvSpPr txBox="1">
            <a:spLocks noGrp="1"/>
          </p:cNvSpPr>
          <p:nvPr>
            <p:ph type="ctrTitle" idx="2"/>
          </p:nvPr>
        </p:nvSpPr>
        <p:spPr>
          <a:xfrm>
            <a:off x="2472068" y="3060121"/>
            <a:ext cx="2536800" cy="770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2400" b="0">
                <a:latin typeface="Poppins Medium"/>
                <a:ea typeface="Poppins Medium"/>
                <a:cs typeface="Poppins Medium"/>
                <a:sym typeface="Poppins Medium"/>
              </a:defRPr>
            </a:lvl1pPr>
            <a:lvl2pPr lvl="1"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9pPr>
          </a:lstStyle>
          <a:p>
            <a:endParaRPr/>
          </a:p>
        </p:txBody>
      </p:sp>
      <p:sp>
        <p:nvSpPr>
          <p:cNvPr id="191" name="Google Shape;191;p17"/>
          <p:cNvSpPr txBox="1">
            <a:spLocks noGrp="1"/>
          </p:cNvSpPr>
          <p:nvPr>
            <p:ph type="subTitle" idx="3"/>
          </p:nvPr>
        </p:nvSpPr>
        <p:spPr>
          <a:xfrm>
            <a:off x="5054933" y="3281600"/>
            <a:ext cx="2319600" cy="116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SzPts val="1200"/>
              <a:buNone/>
              <a:defRPr sz="1600"/>
            </a:lvl2pPr>
            <a:lvl3pPr lvl="2" rtl="0">
              <a:lnSpc>
                <a:spcPct val="100000"/>
              </a:lnSpc>
              <a:spcBef>
                <a:spcPts val="0"/>
              </a:spcBef>
              <a:spcAft>
                <a:spcPts val="0"/>
              </a:spcAft>
              <a:buSzPts val="1200"/>
              <a:buNone/>
              <a:defRPr sz="1600"/>
            </a:lvl3pPr>
            <a:lvl4pPr lvl="3" rtl="0">
              <a:lnSpc>
                <a:spcPct val="100000"/>
              </a:lnSpc>
              <a:spcBef>
                <a:spcPts val="0"/>
              </a:spcBef>
              <a:spcAft>
                <a:spcPts val="0"/>
              </a:spcAft>
              <a:buSzPts val="1200"/>
              <a:buNone/>
              <a:defRPr sz="1600"/>
            </a:lvl4pPr>
            <a:lvl5pPr lvl="4" rtl="0">
              <a:lnSpc>
                <a:spcPct val="100000"/>
              </a:lnSpc>
              <a:spcBef>
                <a:spcPts val="0"/>
              </a:spcBef>
              <a:spcAft>
                <a:spcPts val="0"/>
              </a:spcAft>
              <a:buSzPts val="1200"/>
              <a:buNone/>
              <a:defRPr sz="1600"/>
            </a:lvl5pPr>
            <a:lvl6pPr lvl="5" rtl="0">
              <a:lnSpc>
                <a:spcPct val="100000"/>
              </a:lnSpc>
              <a:spcBef>
                <a:spcPts val="0"/>
              </a:spcBef>
              <a:spcAft>
                <a:spcPts val="0"/>
              </a:spcAft>
              <a:buSzPts val="1200"/>
              <a:buNone/>
              <a:defRPr sz="1600"/>
            </a:lvl6pPr>
            <a:lvl7pPr lvl="6" rtl="0">
              <a:lnSpc>
                <a:spcPct val="100000"/>
              </a:lnSpc>
              <a:spcBef>
                <a:spcPts val="0"/>
              </a:spcBef>
              <a:spcAft>
                <a:spcPts val="0"/>
              </a:spcAft>
              <a:buSzPts val="1200"/>
              <a:buNone/>
              <a:defRPr sz="1600"/>
            </a:lvl7pPr>
            <a:lvl8pPr lvl="7" rtl="0">
              <a:lnSpc>
                <a:spcPct val="100000"/>
              </a:lnSpc>
              <a:spcBef>
                <a:spcPts val="0"/>
              </a:spcBef>
              <a:spcAft>
                <a:spcPts val="0"/>
              </a:spcAft>
              <a:buSzPts val="1200"/>
              <a:buNone/>
              <a:defRPr sz="1600"/>
            </a:lvl8pPr>
            <a:lvl9pPr lvl="8" rtl="0">
              <a:lnSpc>
                <a:spcPct val="100000"/>
              </a:lnSpc>
              <a:spcBef>
                <a:spcPts val="0"/>
              </a:spcBef>
              <a:spcAft>
                <a:spcPts val="0"/>
              </a:spcAft>
              <a:buSzPts val="1200"/>
              <a:buNone/>
              <a:defRPr sz="1600"/>
            </a:lvl9pPr>
          </a:lstStyle>
          <a:p>
            <a:endParaRPr/>
          </a:p>
        </p:txBody>
      </p:sp>
      <p:sp>
        <p:nvSpPr>
          <p:cNvPr id="192" name="Google Shape;192;p17"/>
          <p:cNvSpPr txBox="1">
            <a:spLocks noGrp="1"/>
          </p:cNvSpPr>
          <p:nvPr>
            <p:ph type="ctrTitle" idx="4"/>
          </p:nvPr>
        </p:nvSpPr>
        <p:spPr>
          <a:xfrm>
            <a:off x="2472068" y="4671025"/>
            <a:ext cx="2536800" cy="770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2400" b="0">
                <a:latin typeface="Poppins Medium"/>
                <a:ea typeface="Poppins Medium"/>
                <a:cs typeface="Poppins Medium"/>
                <a:sym typeface="Poppins Medium"/>
              </a:defRPr>
            </a:lvl1pPr>
            <a:lvl2pPr lvl="1"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9pPr>
          </a:lstStyle>
          <a:p>
            <a:endParaRPr/>
          </a:p>
        </p:txBody>
      </p:sp>
      <p:sp>
        <p:nvSpPr>
          <p:cNvPr id="193" name="Google Shape;193;p17"/>
          <p:cNvSpPr txBox="1">
            <a:spLocks noGrp="1"/>
          </p:cNvSpPr>
          <p:nvPr>
            <p:ph type="subTitle" idx="5"/>
          </p:nvPr>
        </p:nvSpPr>
        <p:spPr>
          <a:xfrm>
            <a:off x="5054933" y="4900800"/>
            <a:ext cx="2319600" cy="116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SzPts val="1200"/>
              <a:buNone/>
              <a:defRPr sz="1600"/>
            </a:lvl2pPr>
            <a:lvl3pPr lvl="2" rtl="0">
              <a:lnSpc>
                <a:spcPct val="100000"/>
              </a:lnSpc>
              <a:spcBef>
                <a:spcPts val="0"/>
              </a:spcBef>
              <a:spcAft>
                <a:spcPts val="0"/>
              </a:spcAft>
              <a:buSzPts val="1200"/>
              <a:buNone/>
              <a:defRPr sz="1600"/>
            </a:lvl3pPr>
            <a:lvl4pPr lvl="3" rtl="0">
              <a:lnSpc>
                <a:spcPct val="100000"/>
              </a:lnSpc>
              <a:spcBef>
                <a:spcPts val="0"/>
              </a:spcBef>
              <a:spcAft>
                <a:spcPts val="0"/>
              </a:spcAft>
              <a:buSzPts val="1200"/>
              <a:buNone/>
              <a:defRPr sz="1600"/>
            </a:lvl4pPr>
            <a:lvl5pPr lvl="4" rtl="0">
              <a:lnSpc>
                <a:spcPct val="100000"/>
              </a:lnSpc>
              <a:spcBef>
                <a:spcPts val="0"/>
              </a:spcBef>
              <a:spcAft>
                <a:spcPts val="0"/>
              </a:spcAft>
              <a:buSzPts val="1200"/>
              <a:buNone/>
              <a:defRPr sz="1600"/>
            </a:lvl5pPr>
            <a:lvl6pPr lvl="5" rtl="0">
              <a:lnSpc>
                <a:spcPct val="100000"/>
              </a:lnSpc>
              <a:spcBef>
                <a:spcPts val="0"/>
              </a:spcBef>
              <a:spcAft>
                <a:spcPts val="0"/>
              </a:spcAft>
              <a:buSzPts val="1200"/>
              <a:buNone/>
              <a:defRPr sz="1600"/>
            </a:lvl6pPr>
            <a:lvl7pPr lvl="6" rtl="0">
              <a:lnSpc>
                <a:spcPct val="100000"/>
              </a:lnSpc>
              <a:spcBef>
                <a:spcPts val="0"/>
              </a:spcBef>
              <a:spcAft>
                <a:spcPts val="0"/>
              </a:spcAft>
              <a:buSzPts val="1200"/>
              <a:buNone/>
              <a:defRPr sz="1600"/>
            </a:lvl7pPr>
            <a:lvl8pPr lvl="7" rtl="0">
              <a:lnSpc>
                <a:spcPct val="100000"/>
              </a:lnSpc>
              <a:spcBef>
                <a:spcPts val="0"/>
              </a:spcBef>
              <a:spcAft>
                <a:spcPts val="0"/>
              </a:spcAft>
              <a:buSzPts val="1200"/>
              <a:buNone/>
              <a:defRPr sz="1600"/>
            </a:lvl8pPr>
            <a:lvl9pPr lvl="8" rtl="0">
              <a:lnSpc>
                <a:spcPct val="100000"/>
              </a:lnSpc>
              <a:spcBef>
                <a:spcPts val="0"/>
              </a:spcBef>
              <a:spcAft>
                <a:spcPts val="0"/>
              </a:spcAft>
              <a:buSzPts val="1200"/>
              <a:buNone/>
              <a:defRPr sz="1600"/>
            </a:lvl9pPr>
          </a:lstStyle>
          <a:p>
            <a:endParaRPr/>
          </a:p>
        </p:txBody>
      </p:sp>
      <p:sp>
        <p:nvSpPr>
          <p:cNvPr id="194" name="Google Shape;194;p17"/>
          <p:cNvSpPr txBox="1">
            <a:spLocks noGrp="1"/>
          </p:cNvSpPr>
          <p:nvPr>
            <p:ph type="title" idx="6"/>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
        <p:nvSpPr>
          <p:cNvPr id="195" name="Google Shape;195;p17"/>
          <p:cNvSpPr/>
          <p:nvPr/>
        </p:nvSpPr>
        <p:spPr>
          <a:xfrm rot="10800000">
            <a:off x="6610745" y="0"/>
            <a:ext cx="5654097" cy="6858107"/>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96" name="Google Shape;196;p17"/>
          <p:cNvGrpSpPr/>
          <p:nvPr/>
        </p:nvGrpSpPr>
        <p:grpSpPr>
          <a:xfrm>
            <a:off x="7137400" y="0"/>
            <a:ext cx="5876741" cy="6858107"/>
            <a:chOff x="5353050" y="0"/>
            <a:chExt cx="4407556" cy="5143580"/>
          </a:xfrm>
        </p:grpSpPr>
        <p:sp>
          <p:nvSpPr>
            <p:cNvPr id="197" name="Google Shape;197;p17"/>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17"/>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17"/>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17"/>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17"/>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86431374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Title and three columns 3" preserve="1">
  <p:cSld name="Title and three columns 3">
    <p:spTree>
      <p:nvGrpSpPr>
        <p:cNvPr id="1" name="Shape 202"/>
        <p:cNvGrpSpPr/>
        <p:nvPr/>
      </p:nvGrpSpPr>
      <p:grpSpPr>
        <a:xfrm>
          <a:off x="0" y="0"/>
          <a:ext cx="0" cy="0"/>
          <a:chOff x="0" y="0"/>
          <a:chExt cx="0" cy="0"/>
        </a:xfrm>
      </p:grpSpPr>
      <p:sp>
        <p:nvSpPr>
          <p:cNvPr id="203" name="Google Shape;203;p18"/>
          <p:cNvSpPr txBox="1">
            <a:spLocks noGrp="1"/>
          </p:cNvSpPr>
          <p:nvPr>
            <p:ph type="ctrTitle"/>
          </p:nvPr>
        </p:nvSpPr>
        <p:spPr>
          <a:xfrm flipH="1">
            <a:off x="5055600"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933"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204" name="Google Shape;204;p18"/>
          <p:cNvSpPr txBox="1">
            <a:spLocks noGrp="1"/>
          </p:cNvSpPr>
          <p:nvPr>
            <p:ph type="subTitle" idx="1"/>
          </p:nvPr>
        </p:nvSpPr>
        <p:spPr>
          <a:xfrm flipH="1">
            <a:off x="4757200" y="441896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05" name="Google Shape;205;p18"/>
          <p:cNvSpPr txBox="1">
            <a:spLocks noGrp="1"/>
          </p:cNvSpPr>
          <p:nvPr>
            <p:ph type="ctrTitle" idx="2"/>
          </p:nvPr>
        </p:nvSpPr>
        <p:spPr>
          <a:xfrm flipH="1">
            <a:off x="8652415"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933"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206" name="Google Shape;206;p18"/>
          <p:cNvSpPr txBox="1">
            <a:spLocks noGrp="1"/>
          </p:cNvSpPr>
          <p:nvPr>
            <p:ph type="subTitle" idx="3"/>
          </p:nvPr>
        </p:nvSpPr>
        <p:spPr>
          <a:xfrm flipH="1">
            <a:off x="8403415" y="4418957"/>
            <a:ext cx="25788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07" name="Google Shape;207;p18"/>
          <p:cNvSpPr txBox="1">
            <a:spLocks noGrp="1"/>
          </p:cNvSpPr>
          <p:nvPr>
            <p:ph type="ctrTitle" idx="4"/>
          </p:nvPr>
        </p:nvSpPr>
        <p:spPr>
          <a:xfrm flipH="1">
            <a:off x="927400" y="1987833"/>
            <a:ext cx="3149200" cy="845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933"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208" name="Google Shape;208;p18"/>
          <p:cNvSpPr txBox="1">
            <a:spLocks noGrp="1"/>
          </p:cNvSpPr>
          <p:nvPr>
            <p:ph type="subTitle" idx="5"/>
          </p:nvPr>
        </p:nvSpPr>
        <p:spPr>
          <a:xfrm flipH="1">
            <a:off x="1163200" y="441895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grpSp>
        <p:nvGrpSpPr>
          <p:cNvPr id="209" name="Google Shape;209;p18"/>
          <p:cNvGrpSpPr/>
          <p:nvPr/>
        </p:nvGrpSpPr>
        <p:grpSpPr>
          <a:xfrm>
            <a:off x="10670207" y="12"/>
            <a:ext cx="1521789" cy="1692593"/>
            <a:chOff x="8002655" y="8"/>
            <a:chExt cx="1141342" cy="1269445"/>
          </a:xfrm>
        </p:grpSpPr>
        <p:sp>
          <p:nvSpPr>
            <p:cNvPr id="210" name="Google Shape;210;p18"/>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18"/>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2" name="Google Shape;212;p18"/>
          <p:cNvGrpSpPr/>
          <p:nvPr/>
        </p:nvGrpSpPr>
        <p:grpSpPr>
          <a:xfrm>
            <a:off x="-28" y="3881234"/>
            <a:ext cx="2939995" cy="2976761"/>
            <a:chOff x="-21" y="2910925"/>
            <a:chExt cx="2204996" cy="2232571"/>
          </a:xfrm>
        </p:grpSpPr>
        <p:sp>
          <p:nvSpPr>
            <p:cNvPr id="213" name="Google Shape;213;p18"/>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18"/>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18"/>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6" name="Google Shape;216;p18"/>
          <p:cNvSpPr txBox="1">
            <a:spLocks noGrp="1"/>
          </p:cNvSpPr>
          <p:nvPr>
            <p:ph type="title" idx="6"/>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200742562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Title and six columns" preserve="1">
  <p:cSld name="Title and six columns">
    <p:spTree>
      <p:nvGrpSpPr>
        <p:cNvPr id="1" name="Shape 217"/>
        <p:cNvGrpSpPr/>
        <p:nvPr/>
      </p:nvGrpSpPr>
      <p:grpSpPr>
        <a:xfrm>
          <a:off x="0" y="0"/>
          <a:ext cx="0" cy="0"/>
          <a:chOff x="0" y="0"/>
          <a:chExt cx="0" cy="0"/>
        </a:xfrm>
      </p:grpSpPr>
      <p:sp>
        <p:nvSpPr>
          <p:cNvPr id="218" name="Google Shape;218;p19"/>
          <p:cNvSpPr txBox="1">
            <a:spLocks noGrp="1"/>
          </p:cNvSpPr>
          <p:nvPr>
            <p:ph type="ctrTitle"/>
          </p:nvPr>
        </p:nvSpPr>
        <p:spPr>
          <a:xfrm flipH="1">
            <a:off x="1965300" y="3248500"/>
            <a:ext cx="31444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19" name="Google Shape;219;p19"/>
          <p:cNvSpPr txBox="1">
            <a:spLocks noGrp="1"/>
          </p:cNvSpPr>
          <p:nvPr>
            <p:ph type="subTitle" idx="1"/>
          </p:nvPr>
        </p:nvSpPr>
        <p:spPr>
          <a:xfrm flipH="1">
            <a:off x="1917955" y="3721279"/>
            <a:ext cx="3635200" cy="84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0" name="Google Shape;220;p19"/>
          <p:cNvSpPr txBox="1">
            <a:spLocks noGrp="1"/>
          </p:cNvSpPr>
          <p:nvPr>
            <p:ph type="ctrTitle" idx="2"/>
          </p:nvPr>
        </p:nvSpPr>
        <p:spPr>
          <a:xfrm flipH="1">
            <a:off x="7569233" y="3248497"/>
            <a:ext cx="25304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1" name="Google Shape;221;p19"/>
          <p:cNvSpPr txBox="1">
            <a:spLocks noGrp="1"/>
          </p:cNvSpPr>
          <p:nvPr>
            <p:ph type="subTitle" idx="3"/>
          </p:nvPr>
        </p:nvSpPr>
        <p:spPr>
          <a:xfrm flipH="1">
            <a:off x="7540852" y="3721279"/>
            <a:ext cx="3246000" cy="84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2" name="Google Shape;222;p19"/>
          <p:cNvSpPr txBox="1">
            <a:spLocks noGrp="1"/>
          </p:cNvSpPr>
          <p:nvPr>
            <p:ph type="ctrTitle" idx="4"/>
          </p:nvPr>
        </p:nvSpPr>
        <p:spPr>
          <a:xfrm flipH="1">
            <a:off x="1965267" y="1867633"/>
            <a:ext cx="25304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3" name="Google Shape;223;p19"/>
          <p:cNvSpPr txBox="1">
            <a:spLocks noGrp="1"/>
          </p:cNvSpPr>
          <p:nvPr>
            <p:ph type="subTitle" idx="5"/>
          </p:nvPr>
        </p:nvSpPr>
        <p:spPr>
          <a:xfrm flipH="1">
            <a:off x="1917955" y="2336300"/>
            <a:ext cx="3635200" cy="84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4" name="Google Shape;224;p19"/>
          <p:cNvSpPr txBox="1">
            <a:spLocks noGrp="1"/>
          </p:cNvSpPr>
          <p:nvPr>
            <p:ph type="ctrTitle" idx="6"/>
          </p:nvPr>
        </p:nvSpPr>
        <p:spPr>
          <a:xfrm flipH="1">
            <a:off x="1965267" y="4709167"/>
            <a:ext cx="20808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5" name="Google Shape;225;p19"/>
          <p:cNvSpPr txBox="1">
            <a:spLocks noGrp="1"/>
          </p:cNvSpPr>
          <p:nvPr>
            <p:ph type="subTitle" idx="7"/>
          </p:nvPr>
        </p:nvSpPr>
        <p:spPr>
          <a:xfrm flipH="1">
            <a:off x="1918000" y="5180333"/>
            <a:ext cx="3754000" cy="99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6" name="Google Shape;226;p19"/>
          <p:cNvSpPr txBox="1">
            <a:spLocks noGrp="1"/>
          </p:cNvSpPr>
          <p:nvPr>
            <p:ph type="ctrTitle" idx="8"/>
          </p:nvPr>
        </p:nvSpPr>
        <p:spPr>
          <a:xfrm flipH="1">
            <a:off x="7522000" y="4709167"/>
            <a:ext cx="39132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7" name="Google Shape;227;p19"/>
          <p:cNvSpPr txBox="1">
            <a:spLocks noGrp="1"/>
          </p:cNvSpPr>
          <p:nvPr>
            <p:ph type="subTitle" idx="9"/>
          </p:nvPr>
        </p:nvSpPr>
        <p:spPr>
          <a:xfrm flipH="1">
            <a:off x="7521933" y="5180333"/>
            <a:ext cx="3514400" cy="67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8" name="Google Shape;228;p19"/>
          <p:cNvSpPr txBox="1">
            <a:spLocks noGrp="1"/>
          </p:cNvSpPr>
          <p:nvPr>
            <p:ph type="ctrTitle" idx="13"/>
          </p:nvPr>
        </p:nvSpPr>
        <p:spPr>
          <a:xfrm flipH="1">
            <a:off x="7569233" y="1867633"/>
            <a:ext cx="24320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9" name="Google Shape;229;p19"/>
          <p:cNvSpPr txBox="1">
            <a:spLocks noGrp="1"/>
          </p:cNvSpPr>
          <p:nvPr>
            <p:ph type="subTitle" idx="14"/>
          </p:nvPr>
        </p:nvSpPr>
        <p:spPr>
          <a:xfrm flipH="1">
            <a:off x="7521933" y="2336300"/>
            <a:ext cx="3514400" cy="77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30" name="Google Shape;230;p19"/>
          <p:cNvSpPr txBox="1">
            <a:spLocks noGrp="1"/>
          </p:cNvSpPr>
          <p:nvPr>
            <p:ph type="title" idx="15"/>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31" name="Google Shape;231;p19"/>
          <p:cNvGrpSpPr/>
          <p:nvPr/>
        </p:nvGrpSpPr>
        <p:grpSpPr>
          <a:xfrm>
            <a:off x="10670207" y="12"/>
            <a:ext cx="1521789" cy="1692593"/>
            <a:chOff x="8002655" y="8"/>
            <a:chExt cx="1141342" cy="1269445"/>
          </a:xfrm>
        </p:grpSpPr>
        <p:sp>
          <p:nvSpPr>
            <p:cNvPr id="232" name="Google Shape;232;p19"/>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19"/>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4" name="Google Shape;234;p19"/>
          <p:cNvGrpSpPr/>
          <p:nvPr/>
        </p:nvGrpSpPr>
        <p:grpSpPr>
          <a:xfrm>
            <a:off x="-28" y="3881234"/>
            <a:ext cx="2939995" cy="2976761"/>
            <a:chOff x="-21" y="2910925"/>
            <a:chExt cx="2204996" cy="2232571"/>
          </a:xfrm>
        </p:grpSpPr>
        <p:sp>
          <p:nvSpPr>
            <p:cNvPr id="235" name="Google Shape;235;p19"/>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19"/>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19"/>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13743551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Title and list" preserve="1">
  <p:cSld name="Title and list">
    <p:spTree>
      <p:nvGrpSpPr>
        <p:cNvPr id="1" name="Shape 238"/>
        <p:cNvGrpSpPr/>
        <p:nvPr/>
      </p:nvGrpSpPr>
      <p:grpSpPr>
        <a:xfrm>
          <a:off x="0" y="0"/>
          <a:ext cx="0" cy="0"/>
          <a:chOff x="0" y="0"/>
          <a:chExt cx="0" cy="0"/>
        </a:xfrm>
      </p:grpSpPr>
      <p:sp>
        <p:nvSpPr>
          <p:cNvPr id="239" name="Google Shape;239;p20"/>
          <p:cNvSpPr txBox="1">
            <a:spLocks noGrp="1"/>
          </p:cNvSpPr>
          <p:nvPr>
            <p:ph type="body" idx="1"/>
          </p:nvPr>
        </p:nvSpPr>
        <p:spPr>
          <a:xfrm>
            <a:off x="693833" y="1847400"/>
            <a:ext cx="4526000" cy="3163200"/>
          </a:xfrm>
          <a:prstGeom prst="rect">
            <a:avLst/>
          </a:prstGeom>
        </p:spPr>
        <p:txBody>
          <a:bodyPr spcFirstLastPara="1" wrap="square" lIns="91425" tIns="91425" rIns="91425" bIns="91425" anchor="t" anchorCtr="0">
            <a:noAutofit/>
          </a:bodyPr>
          <a:lstStyle>
            <a:lvl1pPr marL="609585" lvl="0" indent="-440256" rtl="0">
              <a:lnSpc>
                <a:spcPct val="100000"/>
              </a:lnSpc>
              <a:spcBef>
                <a:spcPts val="0"/>
              </a:spcBef>
              <a:spcAft>
                <a:spcPts val="0"/>
              </a:spcAft>
              <a:buClr>
                <a:schemeClr val="accent2"/>
              </a:buClr>
              <a:buSzPts val="1600"/>
              <a:buFont typeface="Raleway Thin"/>
              <a:buChar char="●"/>
              <a:defRPr sz="2400"/>
            </a:lvl1pPr>
            <a:lvl2pPr marL="1219170" lvl="1" indent="-440256" rtl="0">
              <a:spcBef>
                <a:spcPts val="2133"/>
              </a:spcBef>
              <a:spcAft>
                <a:spcPts val="0"/>
              </a:spcAft>
              <a:buSzPts val="1600"/>
              <a:buFont typeface="Nunito Light"/>
              <a:buChar char="○"/>
              <a:defRPr/>
            </a:lvl2pPr>
            <a:lvl3pPr marL="1828754" lvl="2" indent="-431789" rtl="0">
              <a:spcBef>
                <a:spcPts val="2133"/>
              </a:spcBef>
              <a:spcAft>
                <a:spcPts val="0"/>
              </a:spcAft>
              <a:buSzPts val="1500"/>
              <a:buFont typeface="Nunito Light"/>
              <a:buChar char="■"/>
              <a:defRPr/>
            </a:lvl3pPr>
            <a:lvl4pPr marL="2438339" lvl="3" indent="-431789" rtl="0">
              <a:spcBef>
                <a:spcPts val="2133"/>
              </a:spcBef>
              <a:spcAft>
                <a:spcPts val="0"/>
              </a:spcAft>
              <a:buSzPts val="1500"/>
              <a:buFont typeface="Nunito Light"/>
              <a:buChar char="●"/>
              <a:defRPr/>
            </a:lvl4pPr>
            <a:lvl5pPr marL="3047924" lvl="4" indent="-423323" rtl="0">
              <a:spcBef>
                <a:spcPts val="2133"/>
              </a:spcBef>
              <a:spcAft>
                <a:spcPts val="0"/>
              </a:spcAft>
              <a:buSzPts val="1400"/>
              <a:buFont typeface="Nunito Light"/>
              <a:buChar char="○"/>
              <a:defRPr/>
            </a:lvl5pPr>
            <a:lvl6pPr marL="3657509" lvl="5" indent="-423323" rtl="0">
              <a:spcBef>
                <a:spcPts val="2133"/>
              </a:spcBef>
              <a:spcAft>
                <a:spcPts val="0"/>
              </a:spcAft>
              <a:buSzPts val="1400"/>
              <a:buFont typeface="Nunito Light"/>
              <a:buChar char="■"/>
              <a:defRPr/>
            </a:lvl6pPr>
            <a:lvl7pPr marL="4267093" lvl="6" indent="-414856" rtl="0">
              <a:spcBef>
                <a:spcPts val="2133"/>
              </a:spcBef>
              <a:spcAft>
                <a:spcPts val="0"/>
              </a:spcAft>
              <a:buSzPts val="1300"/>
              <a:buFont typeface="Nunito Light"/>
              <a:buChar char="●"/>
              <a:defRPr/>
            </a:lvl7pPr>
            <a:lvl8pPr marL="4876678" lvl="7" indent="-414856" rtl="0">
              <a:spcBef>
                <a:spcPts val="2133"/>
              </a:spcBef>
              <a:spcAft>
                <a:spcPts val="0"/>
              </a:spcAft>
              <a:buSzPts val="1300"/>
              <a:buFont typeface="Nunito Light"/>
              <a:buChar char="○"/>
              <a:defRPr/>
            </a:lvl8pPr>
            <a:lvl9pPr marL="5486263" lvl="8" indent="-423323" rtl="0">
              <a:spcBef>
                <a:spcPts val="2133"/>
              </a:spcBef>
              <a:spcAft>
                <a:spcPts val="2133"/>
              </a:spcAft>
              <a:buSzPts val="1400"/>
              <a:buFont typeface="Nunito Light"/>
              <a:buChar char="■"/>
              <a:defRPr/>
            </a:lvl9pPr>
          </a:lstStyle>
          <a:p>
            <a:endParaRPr/>
          </a:p>
        </p:txBody>
      </p:sp>
      <p:sp>
        <p:nvSpPr>
          <p:cNvPr id="240" name="Google Shape;240;p20"/>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41" name="Google Shape;241;p20"/>
          <p:cNvGrpSpPr/>
          <p:nvPr/>
        </p:nvGrpSpPr>
        <p:grpSpPr>
          <a:xfrm>
            <a:off x="9" y="3779033"/>
            <a:ext cx="2766825" cy="3079023"/>
            <a:chOff x="6" y="2834274"/>
            <a:chExt cx="2075119" cy="2309267"/>
          </a:xfrm>
        </p:grpSpPr>
        <p:sp>
          <p:nvSpPr>
            <p:cNvPr id="242" name="Google Shape;242;p20"/>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 name="Google Shape;243;p20"/>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20"/>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91784591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Technology design" preserve="1">
  <p:cSld name="Technology design">
    <p:spTree>
      <p:nvGrpSpPr>
        <p:cNvPr id="1" name="Shape 245"/>
        <p:cNvGrpSpPr/>
        <p:nvPr/>
      </p:nvGrpSpPr>
      <p:grpSpPr>
        <a:xfrm>
          <a:off x="0" y="0"/>
          <a:ext cx="0" cy="0"/>
          <a:chOff x="0" y="0"/>
          <a:chExt cx="0" cy="0"/>
        </a:xfrm>
      </p:grpSpPr>
      <p:sp>
        <p:nvSpPr>
          <p:cNvPr id="246" name="Google Shape;246;p21"/>
          <p:cNvSpPr txBox="1">
            <a:spLocks noGrp="1"/>
          </p:cNvSpPr>
          <p:nvPr>
            <p:ph type="subTitle" idx="1"/>
          </p:nvPr>
        </p:nvSpPr>
        <p:spPr>
          <a:xfrm flipH="1">
            <a:off x="6899167" y="3486917"/>
            <a:ext cx="2562400" cy="1167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47" name="Google Shape;247;p21"/>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48" name="Google Shape;248;p21"/>
          <p:cNvGrpSpPr/>
          <p:nvPr/>
        </p:nvGrpSpPr>
        <p:grpSpPr>
          <a:xfrm>
            <a:off x="3" y="4738023"/>
            <a:ext cx="1904959" cy="2119907"/>
            <a:chOff x="6" y="2834274"/>
            <a:chExt cx="2075119" cy="2309267"/>
          </a:xfrm>
        </p:grpSpPr>
        <p:sp>
          <p:nvSpPr>
            <p:cNvPr id="249" name="Google Shape;249;p21"/>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50;p21"/>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 name="Google Shape;251;p21"/>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2" name="Google Shape;252;p21"/>
          <p:cNvGrpSpPr/>
          <p:nvPr/>
        </p:nvGrpSpPr>
        <p:grpSpPr>
          <a:xfrm>
            <a:off x="8031955" y="-23"/>
            <a:ext cx="4160116" cy="4627044"/>
            <a:chOff x="8002655" y="8"/>
            <a:chExt cx="1141342" cy="1269445"/>
          </a:xfrm>
        </p:grpSpPr>
        <p:sp>
          <p:nvSpPr>
            <p:cNvPr id="253" name="Google Shape;253;p21"/>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 name="Google Shape;254;p21"/>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340745383"/>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Resources" preserve="1">
  <p:cSld name="Resources">
    <p:spTree>
      <p:nvGrpSpPr>
        <p:cNvPr id="1" name="Shape 255"/>
        <p:cNvGrpSpPr/>
        <p:nvPr/>
      </p:nvGrpSpPr>
      <p:grpSpPr>
        <a:xfrm>
          <a:off x="0" y="0"/>
          <a:ext cx="0" cy="0"/>
          <a:chOff x="0" y="0"/>
          <a:chExt cx="0" cy="0"/>
        </a:xfrm>
      </p:grpSpPr>
      <p:sp>
        <p:nvSpPr>
          <p:cNvPr id="256" name="Google Shape;256;p22"/>
          <p:cNvSpPr txBox="1">
            <a:spLocks noGrp="1"/>
          </p:cNvSpPr>
          <p:nvPr>
            <p:ph type="body" idx="1"/>
          </p:nvPr>
        </p:nvSpPr>
        <p:spPr>
          <a:xfrm>
            <a:off x="1657565" y="1809100"/>
            <a:ext cx="4651600" cy="4555200"/>
          </a:xfrm>
          <a:prstGeom prst="rect">
            <a:avLst/>
          </a:prstGeom>
        </p:spPr>
        <p:txBody>
          <a:bodyPr spcFirstLastPara="1" wrap="square" lIns="0" tIns="91425" rIns="91425" bIns="91425" anchor="b" anchorCtr="0">
            <a:noAutofit/>
          </a:bodyPr>
          <a:lstStyle>
            <a:lvl1pPr marL="609585" lvl="0" indent="-397923" rtl="0">
              <a:lnSpc>
                <a:spcPct val="100000"/>
              </a:lnSpc>
              <a:spcBef>
                <a:spcPts val="0"/>
              </a:spcBef>
              <a:spcAft>
                <a:spcPts val="0"/>
              </a:spcAft>
              <a:buClr>
                <a:schemeClr val="accent2"/>
              </a:buClr>
              <a:buSzPts val="1100"/>
              <a:buFont typeface="Raleway Thin"/>
              <a:buChar char="■"/>
              <a:defRPr sz="1333"/>
            </a:lvl1pPr>
            <a:lvl2pPr marL="1219170" lvl="1" indent="-406390" rtl="0">
              <a:spcBef>
                <a:spcPts val="2133"/>
              </a:spcBef>
              <a:spcAft>
                <a:spcPts val="0"/>
              </a:spcAft>
              <a:buClr>
                <a:srgbClr val="434343"/>
              </a:buClr>
              <a:buSzPts val="1200"/>
              <a:buFont typeface="Roboto Condensed Light"/>
              <a:buChar char="○"/>
              <a:defRPr/>
            </a:lvl2pPr>
            <a:lvl3pPr marL="1828754" lvl="2" indent="-423323" rtl="0">
              <a:spcBef>
                <a:spcPts val="2133"/>
              </a:spcBef>
              <a:spcAft>
                <a:spcPts val="0"/>
              </a:spcAft>
              <a:buClr>
                <a:srgbClr val="434343"/>
              </a:buClr>
              <a:buSzPts val="1400"/>
              <a:buFont typeface="Roboto Condensed Light"/>
              <a:buChar char="■"/>
              <a:defRPr/>
            </a:lvl3pPr>
            <a:lvl4pPr marL="2438339" lvl="3" indent="-423323" rtl="0">
              <a:spcBef>
                <a:spcPts val="2133"/>
              </a:spcBef>
              <a:spcAft>
                <a:spcPts val="0"/>
              </a:spcAft>
              <a:buClr>
                <a:srgbClr val="434343"/>
              </a:buClr>
              <a:buSzPts val="1400"/>
              <a:buFont typeface="Roboto Condensed Light"/>
              <a:buChar char="●"/>
              <a:defRPr/>
            </a:lvl4pPr>
            <a:lvl5pPr marL="3047924" lvl="4" indent="-423323" rtl="0">
              <a:spcBef>
                <a:spcPts val="2133"/>
              </a:spcBef>
              <a:spcAft>
                <a:spcPts val="0"/>
              </a:spcAft>
              <a:buClr>
                <a:srgbClr val="434343"/>
              </a:buClr>
              <a:buSzPts val="1400"/>
              <a:buFont typeface="Roboto Condensed Light"/>
              <a:buChar char="○"/>
              <a:defRPr/>
            </a:lvl5pPr>
            <a:lvl6pPr marL="3657509" lvl="5" indent="-423323" rtl="0">
              <a:spcBef>
                <a:spcPts val="2133"/>
              </a:spcBef>
              <a:spcAft>
                <a:spcPts val="0"/>
              </a:spcAft>
              <a:buClr>
                <a:srgbClr val="434343"/>
              </a:buClr>
              <a:buSzPts val="1400"/>
              <a:buFont typeface="Roboto Condensed Light"/>
              <a:buChar char="■"/>
              <a:defRPr/>
            </a:lvl6pPr>
            <a:lvl7pPr marL="4267093" lvl="6" indent="-423323" rtl="0">
              <a:spcBef>
                <a:spcPts val="2133"/>
              </a:spcBef>
              <a:spcAft>
                <a:spcPts val="0"/>
              </a:spcAft>
              <a:buClr>
                <a:srgbClr val="434343"/>
              </a:buClr>
              <a:buSzPts val="1400"/>
              <a:buFont typeface="Roboto Condensed Light"/>
              <a:buChar char="●"/>
              <a:defRPr/>
            </a:lvl7pPr>
            <a:lvl8pPr marL="4876678" lvl="7" indent="-423323" rtl="0">
              <a:spcBef>
                <a:spcPts val="2133"/>
              </a:spcBef>
              <a:spcAft>
                <a:spcPts val="0"/>
              </a:spcAft>
              <a:buClr>
                <a:srgbClr val="434343"/>
              </a:buClr>
              <a:buSzPts val="1400"/>
              <a:buFont typeface="Roboto Condensed Light"/>
              <a:buChar char="○"/>
              <a:defRPr/>
            </a:lvl8pPr>
            <a:lvl9pPr marL="5486263" lvl="8" indent="-423323" rtl="0">
              <a:spcBef>
                <a:spcPts val="2133"/>
              </a:spcBef>
              <a:spcAft>
                <a:spcPts val="2133"/>
              </a:spcAft>
              <a:buClr>
                <a:srgbClr val="434343"/>
              </a:buClr>
              <a:buSzPts val="1400"/>
              <a:buFont typeface="Roboto Condensed Light"/>
              <a:buChar char="■"/>
              <a:defRPr/>
            </a:lvl9pPr>
          </a:lstStyle>
          <a:p>
            <a:endParaRPr/>
          </a:p>
        </p:txBody>
      </p:sp>
      <p:sp>
        <p:nvSpPr>
          <p:cNvPr id="257" name="Google Shape;257;p22"/>
          <p:cNvSpPr txBox="1">
            <a:spLocks noGrp="1"/>
          </p:cNvSpPr>
          <p:nvPr>
            <p:ph type="body" idx="2"/>
          </p:nvPr>
        </p:nvSpPr>
        <p:spPr>
          <a:xfrm>
            <a:off x="6580399" y="1809100"/>
            <a:ext cx="4651600" cy="4555200"/>
          </a:xfrm>
          <a:prstGeom prst="rect">
            <a:avLst/>
          </a:prstGeom>
        </p:spPr>
        <p:txBody>
          <a:bodyPr spcFirstLastPara="1" wrap="square" lIns="91425" tIns="91425" rIns="91425" bIns="91425" anchor="b" anchorCtr="0">
            <a:noAutofit/>
          </a:bodyPr>
          <a:lstStyle>
            <a:lvl1pPr marL="609585" lvl="0" indent="-397923" rtl="0">
              <a:lnSpc>
                <a:spcPct val="100000"/>
              </a:lnSpc>
              <a:spcBef>
                <a:spcPts val="0"/>
              </a:spcBef>
              <a:spcAft>
                <a:spcPts val="0"/>
              </a:spcAft>
              <a:buClr>
                <a:schemeClr val="accent2"/>
              </a:buClr>
              <a:buSzPts val="1100"/>
              <a:buFont typeface="Raleway Thin"/>
              <a:buChar char="■"/>
              <a:defRPr sz="1333"/>
            </a:lvl1pPr>
            <a:lvl2pPr marL="1219170" lvl="1" indent="-406390" rtl="0">
              <a:spcBef>
                <a:spcPts val="2133"/>
              </a:spcBef>
              <a:spcAft>
                <a:spcPts val="0"/>
              </a:spcAft>
              <a:buClr>
                <a:srgbClr val="434343"/>
              </a:buClr>
              <a:buSzPts val="1200"/>
              <a:buFont typeface="Roboto Condensed Light"/>
              <a:buChar char="○"/>
              <a:defRPr/>
            </a:lvl2pPr>
            <a:lvl3pPr marL="1828754" lvl="2" indent="-423323" rtl="0">
              <a:spcBef>
                <a:spcPts val="2133"/>
              </a:spcBef>
              <a:spcAft>
                <a:spcPts val="0"/>
              </a:spcAft>
              <a:buClr>
                <a:srgbClr val="434343"/>
              </a:buClr>
              <a:buSzPts val="1400"/>
              <a:buFont typeface="Roboto Condensed Light"/>
              <a:buChar char="■"/>
              <a:defRPr/>
            </a:lvl3pPr>
            <a:lvl4pPr marL="2438339" lvl="3" indent="-423323" rtl="0">
              <a:spcBef>
                <a:spcPts val="2133"/>
              </a:spcBef>
              <a:spcAft>
                <a:spcPts val="0"/>
              </a:spcAft>
              <a:buClr>
                <a:srgbClr val="434343"/>
              </a:buClr>
              <a:buSzPts val="1400"/>
              <a:buFont typeface="Roboto Condensed Light"/>
              <a:buChar char="●"/>
              <a:defRPr/>
            </a:lvl4pPr>
            <a:lvl5pPr marL="3047924" lvl="4" indent="-423323" rtl="0">
              <a:spcBef>
                <a:spcPts val="2133"/>
              </a:spcBef>
              <a:spcAft>
                <a:spcPts val="0"/>
              </a:spcAft>
              <a:buClr>
                <a:srgbClr val="434343"/>
              </a:buClr>
              <a:buSzPts val="1400"/>
              <a:buFont typeface="Roboto Condensed Light"/>
              <a:buChar char="○"/>
              <a:defRPr/>
            </a:lvl5pPr>
            <a:lvl6pPr marL="3657509" lvl="5" indent="-423323" rtl="0">
              <a:spcBef>
                <a:spcPts val="2133"/>
              </a:spcBef>
              <a:spcAft>
                <a:spcPts val="0"/>
              </a:spcAft>
              <a:buClr>
                <a:srgbClr val="434343"/>
              </a:buClr>
              <a:buSzPts val="1400"/>
              <a:buFont typeface="Roboto Condensed Light"/>
              <a:buChar char="■"/>
              <a:defRPr/>
            </a:lvl6pPr>
            <a:lvl7pPr marL="4267093" lvl="6" indent="-423323" rtl="0">
              <a:spcBef>
                <a:spcPts val="2133"/>
              </a:spcBef>
              <a:spcAft>
                <a:spcPts val="0"/>
              </a:spcAft>
              <a:buClr>
                <a:srgbClr val="434343"/>
              </a:buClr>
              <a:buSzPts val="1400"/>
              <a:buFont typeface="Roboto Condensed Light"/>
              <a:buChar char="●"/>
              <a:defRPr/>
            </a:lvl7pPr>
            <a:lvl8pPr marL="4876678" lvl="7" indent="-423323" rtl="0">
              <a:spcBef>
                <a:spcPts val="2133"/>
              </a:spcBef>
              <a:spcAft>
                <a:spcPts val="0"/>
              </a:spcAft>
              <a:buClr>
                <a:srgbClr val="434343"/>
              </a:buClr>
              <a:buSzPts val="1400"/>
              <a:buFont typeface="Roboto Condensed Light"/>
              <a:buChar char="○"/>
              <a:defRPr/>
            </a:lvl8pPr>
            <a:lvl9pPr marL="5486263" lvl="8" indent="-423323" rtl="0">
              <a:spcBef>
                <a:spcPts val="2133"/>
              </a:spcBef>
              <a:spcAft>
                <a:spcPts val="2133"/>
              </a:spcAft>
              <a:buClr>
                <a:srgbClr val="434343"/>
              </a:buClr>
              <a:buSzPts val="1400"/>
              <a:buFont typeface="Roboto Condensed Light"/>
              <a:buChar char="■"/>
              <a:defRPr/>
            </a:lvl9pPr>
          </a:lstStyle>
          <a:p>
            <a:endParaRPr/>
          </a:p>
        </p:txBody>
      </p:sp>
      <p:sp>
        <p:nvSpPr>
          <p:cNvPr id="258" name="Google Shape;258;p22"/>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59" name="Google Shape;259;p22"/>
          <p:cNvGrpSpPr/>
          <p:nvPr/>
        </p:nvGrpSpPr>
        <p:grpSpPr>
          <a:xfrm>
            <a:off x="9" y="3779033"/>
            <a:ext cx="2766825" cy="3079023"/>
            <a:chOff x="6" y="2834274"/>
            <a:chExt cx="2075119" cy="2309267"/>
          </a:xfrm>
        </p:grpSpPr>
        <p:sp>
          <p:nvSpPr>
            <p:cNvPr id="260" name="Google Shape;260;p22"/>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 name="Google Shape;261;p22"/>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 name="Google Shape;262;p22"/>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3" name="Google Shape;263;p22"/>
          <p:cNvGrpSpPr/>
          <p:nvPr/>
        </p:nvGrpSpPr>
        <p:grpSpPr>
          <a:xfrm>
            <a:off x="10670207" y="12"/>
            <a:ext cx="1521789" cy="1692593"/>
            <a:chOff x="8002655" y="8"/>
            <a:chExt cx="1141342" cy="1269445"/>
          </a:xfrm>
        </p:grpSpPr>
        <p:sp>
          <p:nvSpPr>
            <p:cNvPr id="264" name="Google Shape;264;p22"/>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 name="Google Shape;265;p22"/>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3696056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5D514A2-C9D6-0848-900D-9A371420AFE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8490699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Thanks" preserve="1">
  <p:cSld name="Thanks">
    <p:spTree>
      <p:nvGrpSpPr>
        <p:cNvPr id="1" name="Shape 266"/>
        <p:cNvGrpSpPr/>
        <p:nvPr/>
      </p:nvGrpSpPr>
      <p:grpSpPr>
        <a:xfrm>
          <a:off x="0" y="0"/>
          <a:ext cx="0" cy="0"/>
          <a:chOff x="0" y="0"/>
          <a:chExt cx="0" cy="0"/>
        </a:xfrm>
      </p:grpSpPr>
      <p:sp>
        <p:nvSpPr>
          <p:cNvPr id="267" name="Google Shape;267;p23"/>
          <p:cNvSpPr/>
          <p:nvPr/>
        </p:nvSpPr>
        <p:spPr>
          <a:xfrm rot="10800000" flipH="1">
            <a:off x="1607700" y="-1541575"/>
            <a:ext cx="9796856" cy="11883043"/>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68" name="Google Shape;268;p23"/>
          <p:cNvGrpSpPr/>
          <p:nvPr/>
        </p:nvGrpSpPr>
        <p:grpSpPr>
          <a:xfrm flipH="1">
            <a:off x="-139988" y="-2210603"/>
            <a:ext cx="8054075" cy="9399035"/>
            <a:chOff x="5353050" y="0"/>
            <a:chExt cx="4407556" cy="5143580"/>
          </a:xfrm>
        </p:grpSpPr>
        <p:sp>
          <p:nvSpPr>
            <p:cNvPr id="269" name="Google Shape;269;p2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 name="Google Shape;270;p2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 name="Google Shape;271;p2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 name="Google Shape;272;p2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 name="Google Shape;273;p2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74" name="Google Shape;274;p23"/>
          <p:cNvSpPr txBox="1">
            <a:spLocks noGrp="1"/>
          </p:cNvSpPr>
          <p:nvPr>
            <p:ph type="title"/>
          </p:nvPr>
        </p:nvSpPr>
        <p:spPr>
          <a:xfrm>
            <a:off x="5697667" y="1086633"/>
            <a:ext cx="5625200" cy="1128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200"/>
              <a:buNone/>
              <a:defRPr sz="9600" b="0"/>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275" name="Google Shape;275;p23"/>
          <p:cNvSpPr txBox="1">
            <a:spLocks noGrp="1"/>
          </p:cNvSpPr>
          <p:nvPr>
            <p:ph type="subTitle" idx="1"/>
          </p:nvPr>
        </p:nvSpPr>
        <p:spPr>
          <a:xfrm>
            <a:off x="5905767" y="2129900"/>
            <a:ext cx="5208800" cy="180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2133"/>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276" name="Google Shape;276;p23"/>
          <p:cNvSpPr txBox="1"/>
          <p:nvPr/>
        </p:nvSpPr>
        <p:spPr>
          <a:xfrm>
            <a:off x="6419833" y="4792933"/>
            <a:ext cx="4180800" cy="1242000"/>
          </a:xfrm>
          <a:prstGeom prst="rect">
            <a:avLst/>
          </a:prstGeom>
          <a:noFill/>
          <a:ln>
            <a:noFill/>
          </a:ln>
        </p:spPr>
        <p:txBody>
          <a:bodyPr spcFirstLastPara="1" wrap="square" lIns="121900" tIns="121900" rIns="121900" bIns="121900" anchor="b" anchorCtr="0">
            <a:noAutofit/>
          </a:bodyPr>
          <a:lstStyle/>
          <a:p>
            <a:pPr marL="0" lvl="0" indent="0" algn="ctr" rtl="0">
              <a:lnSpc>
                <a:spcPct val="115000"/>
              </a:lnSpc>
              <a:spcBef>
                <a:spcPts val="400"/>
              </a:spcBef>
              <a:spcAft>
                <a:spcPts val="0"/>
              </a:spcAft>
              <a:buNone/>
            </a:pPr>
            <a:r>
              <a:rPr lang="en" sz="1333">
                <a:solidFill>
                  <a:schemeClr val="lt1"/>
                </a:solidFill>
                <a:latin typeface="Hind Vadodara"/>
                <a:ea typeface="Hind Vadodara"/>
                <a:cs typeface="Hind Vadodara"/>
                <a:sym typeface="Hind Vadodara"/>
              </a:rPr>
              <a:t>CREDITS: This presentation template was created by </a:t>
            </a:r>
            <a:r>
              <a:rPr lang="en" sz="1333" b="1">
                <a:solidFill>
                  <a:schemeClr val="lt1"/>
                </a:solidFill>
                <a:uFill>
                  <a:noFill/>
                </a:uFill>
                <a:latin typeface="Hind Vadodara"/>
                <a:ea typeface="Hind Vadodara"/>
                <a:cs typeface="Hind Vadodara"/>
                <a:sym typeface="Hind Vadodara"/>
                <a:hlinkClick r:id="rId2"/>
              </a:rPr>
              <a:t>Slidesgo</a:t>
            </a:r>
            <a:r>
              <a:rPr lang="en" sz="1333">
                <a:solidFill>
                  <a:schemeClr val="lt1"/>
                </a:solidFill>
                <a:latin typeface="Hind Vadodara"/>
                <a:ea typeface="Hind Vadodara"/>
                <a:cs typeface="Hind Vadodara"/>
                <a:sym typeface="Hind Vadodara"/>
              </a:rPr>
              <a:t>, including icons by </a:t>
            </a:r>
            <a:r>
              <a:rPr lang="en" sz="1333" b="1">
                <a:solidFill>
                  <a:schemeClr val="lt1"/>
                </a:solidFill>
                <a:uFill>
                  <a:noFill/>
                </a:uFill>
                <a:latin typeface="Hind Vadodara"/>
                <a:ea typeface="Hind Vadodara"/>
                <a:cs typeface="Hind Vadodara"/>
                <a:sym typeface="Hind Vadodara"/>
                <a:hlinkClick r:id="rId3"/>
              </a:rPr>
              <a:t>Flaticon</a:t>
            </a:r>
            <a:r>
              <a:rPr lang="en" sz="1333">
                <a:solidFill>
                  <a:schemeClr val="lt1"/>
                </a:solidFill>
                <a:latin typeface="Hind Vadodara"/>
                <a:ea typeface="Hind Vadodara"/>
                <a:cs typeface="Hind Vadodara"/>
                <a:sym typeface="Hind Vadodara"/>
              </a:rPr>
              <a:t>, and infographics &amp; images by </a:t>
            </a:r>
            <a:r>
              <a:rPr lang="en" sz="1333" b="1">
                <a:solidFill>
                  <a:schemeClr val="lt1"/>
                </a:solidFill>
                <a:uFill>
                  <a:noFill/>
                </a:uFill>
                <a:latin typeface="Hind Vadodara"/>
                <a:ea typeface="Hind Vadodara"/>
                <a:cs typeface="Hind Vadodara"/>
                <a:sym typeface="Hind Vadodara"/>
                <a:hlinkClick r:id="rId4"/>
              </a:rPr>
              <a:t>Freepik</a:t>
            </a:r>
            <a:endParaRPr sz="1333" b="1">
              <a:solidFill>
                <a:schemeClr val="lt1"/>
              </a:solidFill>
              <a:latin typeface="Hind Vadodara"/>
              <a:ea typeface="Hind Vadodara"/>
              <a:cs typeface="Hind Vadodara"/>
              <a:sym typeface="Hind Vadodara"/>
            </a:endParaRPr>
          </a:p>
        </p:txBody>
      </p:sp>
    </p:spTree>
    <p:extLst>
      <p:ext uri="{BB962C8B-B14F-4D97-AF65-F5344CB8AC3E}">
        <p14:creationId xmlns:p14="http://schemas.microsoft.com/office/powerpoint/2010/main" val="1442677311"/>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Big text" preserve="1">
  <p:cSld name="Big text">
    <p:spTree>
      <p:nvGrpSpPr>
        <p:cNvPr id="1" name="Shape 277"/>
        <p:cNvGrpSpPr/>
        <p:nvPr/>
      </p:nvGrpSpPr>
      <p:grpSpPr>
        <a:xfrm>
          <a:off x="0" y="0"/>
          <a:ext cx="0" cy="0"/>
          <a:chOff x="0" y="0"/>
          <a:chExt cx="0" cy="0"/>
        </a:xfrm>
      </p:grpSpPr>
      <p:sp>
        <p:nvSpPr>
          <p:cNvPr id="278" name="Google Shape;278;p24"/>
          <p:cNvSpPr txBox="1">
            <a:spLocks noGrp="1"/>
          </p:cNvSpPr>
          <p:nvPr>
            <p:ph type="title"/>
          </p:nvPr>
        </p:nvSpPr>
        <p:spPr>
          <a:xfrm rot="-524">
            <a:off x="8763000" y="2984516"/>
            <a:ext cx="2624400" cy="3365200"/>
          </a:xfrm>
          <a:prstGeom prst="rect">
            <a:avLst/>
          </a:prstGeom>
        </p:spPr>
        <p:txBody>
          <a:bodyPr spcFirstLastPara="1" wrap="square" lIns="91425" tIns="91425" rIns="91425" bIns="91425" anchor="b" anchorCtr="0">
            <a:noAutofit/>
          </a:bodyPr>
          <a:lstStyle>
            <a:lvl1pPr lvl="0" algn="r" rtl="0">
              <a:spcBef>
                <a:spcPts val="0"/>
              </a:spcBef>
              <a:spcAft>
                <a:spcPts val="0"/>
              </a:spcAft>
              <a:buSzPts val="4800"/>
              <a:buNone/>
              <a:defRPr sz="3200" b="1">
                <a:latin typeface="Poppins"/>
                <a:ea typeface="Poppins"/>
                <a:cs typeface="Poppins"/>
                <a:sym typeface="Poppins"/>
              </a:defRPr>
            </a:lvl1pPr>
            <a:lvl2pPr lvl="1" rtl="0">
              <a:spcBef>
                <a:spcPts val="0"/>
              </a:spcBef>
              <a:spcAft>
                <a:spcPts val="0"/>
              </a:spcAft>
              <a:buSzPts val="4800"/>
              <a:buNone/>
              <a:defRPr sz="6400"/>
            </a:lvl2pPr>
            <a:lvl3pPr lvl="2" rtl="0">
              <a:spcBef>
                <a:spcPts val="0"/>
              </a:spcBef>
              <a:spcAft>
                <a:spcPts val="0"/>
              </a:spcAft>
              <a:buSzPts val="4800"/>
              <a:buNone/>
              <a:defRPr sz="6400"/>
            </a:lvl3pPr>
            <a:lvl4pPr lvl="3" rtl="0">
              <a:spcBef>
                <a:spcPts val="0"/>
              </a:spcBef>
              <a:spcAft>
                <a:spcPts val="0"/>
              </a:spcAft>
              <a:buSzPts val="4800"/>
              <a:buNone/>
              <a:defRPr sz="6400"/>
            </a:lvl4pPr>
            <a:lvl5pPr lvl="4" rtl="0">
              <a:spcBef>
                <a:spcPts val="0"/>
              </a:spcBef>
              <a:spcAft>
                <a:spcPts val="0"/>
              </a:spcAft>
              <a:buSzPts val="4800"/>
              <a:buNone/>
              <a:defRPr sz="6400"/>
            </a:lvl5pPr>
            <a:lvl6pPr lvl="5" rtl="0">
              <a:spcBef>
                <a:spcPts val="0"/>
              </a:spcBef>
              <a:spcAft>
                <a:spcPts val="0"/>
              </a:spcAft>
              <a:buSzPts val="4800"/>
              <a:buNone/>
              <a:defRPr sz="6400"/>
            </a:lvl6pPr>
            <a:lvl7pPr lvl="6" rtl="0">
              <a:spcBef>
                <a:spcPts val="0"/>
              </a:spcBef>
              <a:spcAft>
                <a:spcPts val="0"/>
              </a:spcAft>
              <a:buSzPts val="4800"/>
              <a:buNone/>
              <a:defRPr sz="6400"/>
            </a:lvl7pPr>
            <a:lvl8pPr lvl="7" rtl="0">
              <a:spcBef>
                <a:spcPts val="0"/>
              </a:spcBef>
              <a:spcAft>
                <a:spcPts val="0"/>
              </a:spcAft>
              <a:buSzPts val="4800"/>
              <a:buNone/>
              <a:defRPr sz="6400"/>
            </a:lvl8pPr>
            <a:lvl9pPr lvl="8" rtl="0">
              <a:spcBef>
                <a:spcPts val="0"/>
              </a:spcBef>
              <a:spcAft>
                <a:spcPts val="0"/>
              </a:spcAft>
              <a:buSzPts val="4800"/>
              <a:buNone/>
              <a:defRPr sz="6400"/>
            </a:lvl9pPr>
          </a:lstStyle>
          <a:p>
            <a:endParaRPr/>
          </a:p>
        </p:txBody>
      </p:sp>
    </p:spTree>
    <p:extLst>
      <p:ext uri="{BB962C8B-B14F-4D97-AF65-F5344CB8AC3E}">
        <p14:creationId xmlns:p14="http://schemas.microsoft.com/office/powerpoint/2010/main" val="70267928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Background" preserve="1">
  <p:cSld name="Background">
    <p:spTree>
      <p:nvGrpSpPr>
        <p:cNvPr id="1" name="Shape 279"/>
        <p:cNvGrpSpPr/>
        <p:nvPr/>
      </p:nvGrpSpPr>
      <p:grpSpPr>
        <a:xfrm>
          <a:off x="0" y="0"/>
          <a:ext cx="0" cy="0"/>
          <a:chOff x="0" y="0"/>
          <a:chExt cx="0" cy="0"/>
        </a:xfrm>
      </p:grpSpPr>
    </p:spTree>
    <p:extLst>
      <p:ext uri="{BB962C8B-B14F-4D97-AF65-F5344CB8AC3E}">
        <p14:creationId xmlns:p14="http://schemas.microsoft.com/office/powerpoint/2010/main" val="105723100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Blank" type="blank" preserve="1">
  <p:cSld name="Blank">
    <p:bg>
      <p:bgPr>
        <a:noFill/>
        <a:effectLst/>
      </p:bgPr>
    </p:bg>
    <p:spTree>
      <p:nvGrpSpPr>
        <p:cNvPr id="1" name="Shape 280"/>
        <p:cNvGrpSpPr/>
        <p:nvPr/>
      </p:nvGrpSpPr>
      <p:grpSpPr>
        <a:xfrm>
          <a:off x="0" y="0"/>
          <a:ext cx="0" cy="0"/>
          <a:chOff x="0" y="0"/>
          <a:chExt cx="0" cy="0"/>
        </a:xfrm>
      </p:grpSpPr>
    </p:spTree>
    <p:extLst>
      <p:ext uri="{BB962C8B-B14F-4D97-AF65-F5344CB8AC3E}">
        <p14:creationId xmlns:p14="http://schemas.microsoft.com/office/powerpoint/2010/main" val="439790728"/>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Title and body" userDrawn="1">
  <p:cSld name="1_Title and body">
    <p:spTree>
      <p:nvGrpSpPr>
        <p:cNvPr id="1" name="Shape 35"/>
        <p:cNvGrpSpPr/>
        <p:nvPr/>
      </p:nvGrpSpPr>
      <p:grpSpPr>
        <a:xfrm>
          <a:off x="0" y="0"/>
          <a:ext cx="0" cy="0"/>
          <a:chOff x="0" y="0"/>
          <a:chExt cx="0" cy="0"/>
        </a:xfrm>
      </p:grpSpPr>
      <p:grpSp>
        <p:nvGrpSpPr>
          <p:cNvPr id="37" name="Google Shape;37;p4"/>
          <p:cNvGrpSpPr/>
          <p:nvPr/>
        </p:nvGrpSpPr>
        <p:grpSpPr>
          <a:xfrm rot="10800000">
            <a:off x="9425173" y="11"/>
            <a:ext cx="2766825" cy="3079023"/>
            <a:chOff x="6" y="2834274"/>
            <a:chExt cx="2075119" cy="2309267"/>
          </a:xfrm>
        </p:grpSpPr>
        <p:sp>
          <p:nvSpPr>
            <p:cNvPr id="38" name="Google Shape;38;p4"/>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4"/>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4"/>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1" name="Google Shape;41;p4"/>
          <p:cNvGrpSpPr/>
          <p:nvPr/>
        </p:nvGrpSpPr>
        <p:grpSpPr>
          <a:xfrm rot="10800000">
            <a:off x="8" y="5165462"/>
            <a:ext cx="1521789" cy="1692593"/>
            <a:chOff x="8002655" y="8"/>
            <a:chExt cx="1141342" cy="1269445"/>
          </a:xfrm>
        </p:grpSpPr>
        <p:sp>
          <p:nvSpPr>
            <p:cNvPr id="42" name="Google Shape;42;p4"/>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4"/>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 name="Google Shape;44;p4"/>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600" b="1">
                <a:solidFill>
                  <a:schemeClr val="accent6">
                    <a:lumMod val="50000"/>
                  </a:schemeClr>
                </a:solidFill>
                <a:latin typeface="Calibri" panose="020F0502020204030204" pitchFamily="34" charset="0"/>
                <a:cs typeface="Calibri" panose="020F0502020204030204" pitchFamily="34" charset="0"/>
              </a:defRPr>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r>
              <a:rPr lang="en-US" dirty="0"/>
              <a:t>Click to edit Master title style</a:t>
            </a:r>
            <a:endParaRPr dirty="0"/>
          </a:p>
        </p:txBody>
      </p:sp>
    </p:spTree>
    <p:extLst>
      <p:ext uri="{BB962C8B-B14F-4D97-AF65-F5344CB8AC3E}">
        <p14:creationId xmlns:p14="http://schemas.microsoft.com/office/powerpoint/2010/main" val="379793827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p:nvPr/>
        </p:nvSpPr>
        <p:spPr>
          <a:xfrm>
            <a:off x="7599169" y="1749378"/>
            <a:ext cx="4592791" cy="5108729"/>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p:nvPr/>
        </p:nvSpPr>
        <p:spPr>
          <a:xfrm>
            <a:off x="1" y="0"/>
            <a:ext cx="5876655" cy="6858107"/>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0" y="0"/>
            <a:ext cx="5876741" cy="6858107"/>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0" y="0"/>
            <a:ext cx="3138077" cy="6858107"/>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0" y="0"/>
            <a:ext cx="4108608" cy="6858107"/>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1" y="0"/>
            <a:ext cx="5654097" cy="6858107"/>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7712919" y="1875951"/>
            <a:ext cx="4479040" cy="498215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8920000" y="3161480"/>
            <a:ext cx="3271968" cy="369662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 name="Google Shape;17;p2"/>
          <p:cNvSpPr txBox="1">
            <a:spLocks noGrp="1"/>
          </p:cNvSpPr>
          <p:nvPr>
            <p:ph type="ctrTitle"/>
          </p:nvPr>
        </p:nvSpPr>
        <p:spPr>
          <a:xfrm>
            <a:off x="2724300" y="2180700"/>
            <a:ext cx="8751600" cy="17556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5200"/>
              <a:buNone/>
              <a:defRPr sz="6667"/>
            </a:lvl1pPr>
            <a:lvl2pPr lvl="1" algn="ctr">
              <a:spcBef>
                <a:spcPts val="0"/>
              </a:spcBef>
              <a:spcAft>
                <a:spcPts val="0"/>
              </a:spcAft>
              <a:buClr>
                <a:schemeClr val="accent1"/>
              </a:buClr>
              <a:buSzPts val="5200"/>
              <a:buNone/>
              <a:defRPr sz="6933">
                <a:solidFill>
                  <a:schemeClr val="accent1"/>
                </a:solidFill>
              </a:defRPr>
            </a:lvl2pPr>
            <a:lvl3pPr lvl="2" algn="ctr">
              <a:spcBef>
                <a:spcPts val="0"/>
              </a:spcBef>
              <a:spcAft>
                <a:spcPts val="0"/>
              </a:spcAft>
              <a:buClr>
                <a:schemeClr val="accent1"/>
              </a:buClr>
              <a:buSzPts val="5200"/>
              <a:buNone/>
              <a:defRPr sz="6933">
                <a:solidFill>
                  <a:schemeClr val="accent1"/>
                </a:solidFill>
              </a:defRPr>
            </a:lvl3pPr>
            <a:lvl4pPr lvl="3" algn="ctr">
              <a:spcBef>
                <a:spcPts val="0"/>
              </a:spcBef>
              <a:spcAft>
                <a:spcPts val="0"/>
              </a:spcAft>
              <a:buClr>
                <a:schemeClr val="accent1"/>
              </a:buClr>
              <a:buSzPts val="5200"/>
              <a:buNone/>
              <a:defRPr sz="6933">
                <a:solidFill>
                  <a:schemeClr val="accent1"/>
                </a:solidFill>
              </a:defRPr>
            </a:lvl4pPr>
            <a:lvl5pPr lvl="4" algn="ctr">
              <a:spcBef>
                <a:spcPts val="0"/>
              </a:spcBef>
              <a:spcAft>
                <a:spcPts val="0"/>
              </a:spcAft>
              <a:buClr>
                <a:schemeClr val="accent1"/>
              </a:buClr>
              <a:buSzPts val="5200"/>
              <a:buNone/>
              <a:defRPr sz="6933">
                <a:solidFill>
                  <a:schemeClr val="accent1"/>
                </a:solidFill>
              </a:defRPr>
            </a:lvl5pPr>
            <a:lvl6pPr lvl="5" algn="ctr">
              <a:spcBef>
                <a:spcPts val="0"/>
              </a:spcBef>
              <a:spcAft>
                <a:spcPts val="0"/>
              </a:spcAft>
              <a:buClr>
                <a:schemeClr val="accent1"/>
              </a:buClr>
              <a:buSzPts val="5200"/>
              <a:buNone/>
              <a:defRPr sz="6933">
                <a:solidFill>
                  <a:schemeClr val="accent1"/>
                </a:solidFill>
              </a:defRPr>
            </a:lvl6pPr>
            <a:lvl7pPr lvl="6" algn="ctr">
              <a:spcBef>
                <a:spcPts val="0"/>
              </a:spcBef>
              <a:spcAft>
                <a:spcPts val="0"/>
              </a:spcAft>
              <a:buClr>
                <a:schemeClr val="accent1"/>
              </a:buClr>
              <a:buSzPts val="5200"/>
              <a:buNone/>
              <a:defRPr sz="6933">
                <a:solidFill>
                  <a:schemeClr val="accent1"/>
                </a:solidFill>
              </a:defRPr>
            </a:lvl7pPr>
            <a:lvl8pPr lvl="7" algn="ctr">
              <a:spcBef>
                <a:spcPts val="0"/>
              </a:spcBef>
              <a:spcAft>
                <a:spcPts val="0"/>
              </a:spcAft>
              <a:buClr>
                <a:schemeClr val="accent1"/>
              </a:buClr>
              <a:buSzPts val="5200"/>
              <a:buNone/>
              <a:defRPr sz="6933">
                <a:solidFill>
                  <a:schemeClr val="accent1"/>
                </a:solidFill>
              </a:defRPr>
            </a:lvl8pPr>
            <a:lvl9pPr lvl="8" algn="ctr">
              <a:spcBef>
                <a:spcPts val="0"/>
              </a:spcBef>
              <a:spcAft>
                <a:spcPts val="0"/>
              </a:spcAft>
              <a:buClr>
                <a:schemeClr val="accent1"/>
              </a:buClr>
              <a:buSzPts val="5200"/>
              <a:buNone/>
              <a:defRPr sz="6933">
                <a:solidFill>
                  <a:schemeClr val="accent1"/>
                </a:solidFill>
              </a:defRPr>
            </a:lvl9pPr>
          </a:lstStyle>
          <a:p>
            <a:endParaRPr/>
          </a:p>
        </p:txBody>
      </p:sp>
      <p:sp>
        <p:nvSpPr>
          <p:cNvPr id="18" name="Google Shape;18;p2"/>
          <p:cNvSpPr txBox="1">
            <a:spLocks noGrp="1"/>
          </p:cNvSpPr>
          <p:nvPr>
            <p:ph type="subTitle" idx="1"/>
          </p:nvPr>
        </p:nvSpPr>
        <p:spPr>
          <a:xfrm>
            <a:off x="5460100" y="4216600"/>
            <a:ext cx="32800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chemeClr val="accent1"/>
              </a:buClr>
              <a:buSzPts val="2800"/>
              <a:buNone/>
              <a:defRPr sz="2400"/>
            </a:lvl1pPr>
            <a:lvl2pPr lvl="1" algn="ctr">
              <a:lnSpc>
                <a:spcPct val="100000"/>
              </a:lnSpc>
              <a:spcBef>
                <a:spcPts val="0"/>
              </a:spcBef>
              <a:spcAft>
                <a:spcPts val="0"/>
              </a:spcAft>
              <a:buClr>
                <a:schemeClr val="accent1"/>
              </a:buClr>
              <a:buSzPts val="2800"/>
              <a:buNone/>
              <a:defRPr sz="3733">
                <a:solidFill>
                  <a:schemeClr val="accent1"/>
                </a:solidFill>
              </a:defRPr>
            </a:lvl2pPr>
            <a:lvl3pPr lvl="2" algn="ctr">
              <a:lnSpc>
                <a:spcPct val="100000"/>
              </a:lnSpc>
              <a:spcBef>
                <a:spcPts val="0"/>
              </a:spcBef>
              <a:spcAft>
                <a:spcPts val="0"/>
              </a:spcAft>
              <a:buClr>
                <a:schemeClr val="accent1"/>
              </a:buClr>
              <a:buSzPts val="2800"/>
              <a:buNone/>
              <a:defRPr sz="3733">
                <a:solidFill>
                  <a:schemeClr val="accent1"/>
                </a:solidFill>
              </a:defRPr>
            </a:lvl3pPr>
            <a:lvl4pPr lvl="3" algn="ctr">
              <a:lnSpc>
                <a:spcPct val="100000"/>
              </a:lnSpc>
              <a:spcBef>
                <a:spcPts val="0"/>
              </a:spcBef>
              <a:spcAft>
                <a:spcPts val="0"/>
              </a:spcAft>
              <a:buClr>
                <a:schemeClr val="accent1"/>
              </a:buClr>
              <a:buSzPts val="2800"/>
              <a:buNone/>
              <a:defRPr sz="3733">
                <a:solidFill>
                  <a:schemeClr val="accent1"/>
                </a:solidFill>
              </a:defRPr>
            </a:lvl4pPr>
            <a:lvl5pPr lvl="4" algn="ctr">
              <a:lnSpc>
                <a:spcPct val="100000"/>
              </a:lnSpc>
              <a:spcBef>
                <a:spcPts val="0"/>
              </a:spcBef>
              <a:spcAft>
                <a:spcPts val="0"/>
              </a:spcAft>
              <a:buClr>
                <a:schemeClr val="accent1"/>
              </a:buClr>
              <a:buSzPts val="2800"/>
              <a:buNone/>
              <a:defRPr sz="3733">
                <a:solidFill>
                  <a:schemeClr val="accent1"/>
                </a:solidFill>
              </a:defRPr>
            </a:lvl5pPr>
            <a:lvl6pPr lvl="5" algn="ctr">
              <a:lnSpc>
                <a:spcPct val="100000"/>
              </a:lnSpc>
              <a:spcBef>
                <a:spcPts val="0"/>
              </a:spcBef>
              <a:spcAft>
                <a:spcPts val="0"/>
              </a:spcAft>
              <a:buClr>
                <a:schemeClr val="accent1"/>
              </a:buClr>
              <a:buSzPts val="2800"/>
              <a:buNone/>
              <a:defRPr sz="3733">
                <a:solidFill>
                  <a:schemeClr val="accent1"/>
                </a:solidFill>
              </a:defRPr>
            </a:lvl6pPr>
            <a:lvl7pPr lvl="6" algn="ctr">
              <a:lnSpc>
                <a:spcPct val="100000"/>
              </a:lnSpc>
              <a:spcBef>
                <a:spcPts val="0"/>
              </a:spcBef>
              <a:spcAft>
                <a:spcPts val="0"/>
              </a:spcAft>
              <a:buClr>
                <a:schemeClr val="accent1"/>
              </a:buClr>
              <a:buSzPts val="2800"/>
              <a:buNone/>
              <a:defRPr sz="3733">
                <a:solidFill>
                  <a:schemeClr val="accent1"/>
                </a:solidFill>
              </a:defRPr>
            </a:lvl7pPr>
            <a:lvl8pPr lvl="7" algn="ctr">
              <a:lnSpc>
                <a:spcPct val="100000"/>
              </a:lnSpc>
              <a:spcBef>
                <a:spcPts val="0"/>
              </a:spcBef>
              <a:spcAft>
                <a:spcPts val="0"/>
              </a:spcAft>
              <a:buClr>
                <a:schemeClr val="accent1"/>
              </a:buClr>
              <a:buSzPts val="2800"/>
              <a:buNone/>
              <a:defRPr sz="3733">
                <a:solidFill>
                  <a:schemeClr val="accent1"/>
                </a:solidFill>
              </a:defRPr>
            </a:lvl8pPr>
            <a:lvl9pPr lvl="8" algn="ctr">
              <a:lnSpc>
                <a:spcPct val="100000"/>
              </a:lnSpc>
              <a:spcBef>
                <a:spcPts val="0"/>
              </a:spcBef>
              <a:spcAft>
                <a:spcPts val="0"/>
              </a:spcAft>
              <a:buClr>
                <a:schemeClr val="accent1"/>
              </a:buClr>
              <a:buSzPts val="2800"/>
              <a:buNone/>
              <a:defRPr sz="3733">
                <a:solidFill>
                  <a:schemeClr val="accent1"/>
                </a:solidFill>
              </a:defRPr>
            </a:lvl9pPr>
          </a:lstStyle>
          <a:p>
            <a:endParaRPr/>
          </a:p>
        </p:txBody>
      </p:sp>
    </p:spTree>
    <p:extLst>
      <p:ext uri="{BB962C8B-B14F-4D97-AF65-F5344CB8AC3E}">
        <p14:creationId xmlns:p14="http://schemas.microsoft.com/office/powerpoint/2010/main" val="2788459313"/>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9"/>
        <p:cNvGrpSpPr/>
        <p:nvPr/>
      </p:nvGrpSpPr>
      <p:grpSpPr>
        <a:xfrm>
          <a:off x="0" y="0"/>
          <a:ext cx="0" cy="0"/>
          <a:chOff x="0" y="0"/>
          <a:chExt cx="0" cy="0"/>
        </a:xfrm>
      </p:grpSpPr>
      <p:grpSp>
        <p:nvGrpSpPr>
          <p:cNvPr id="20" name="Google Shape;20;p3"/>
          <p:cNvGrpSpPr/>
          <p:nvPr/>
        </p:nvGrpSpPr>
        <p:grpSpPr>
          <a:xfrm rot="10800000">
            <a:off x="-1448045" y="-36983"/>
            <a:ext cx="4029681" cy="4702604"/>
            <a:chOff x="5353050" y="0"/>
            <a:chExt cx="4407556" cy="5143580"/>
          </a:xfrm>
        </p:grpSpPr>
        <p:sp>
          <p:nvSpPr>
            <p:cNvPr id="21" name="Google Shape;21;p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 name="Google Shape;26;p3"/>
          <p:cNvSpPr txBox="1">
            <a:spLocks noGrp="1"/>
          </p:cNvSpPr>
          <p:nvPr>
            <p:ph type="title"/>
          </p:nvPr>
        </p:nvSpPr>
        <p:spPr>
          <a:xfrm rot="-294">
            <a:off x="1869133" y="3789412"/>
            <a:ext cx="46700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64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27" name="Google Shape;27;p3"/>
          <p:cNvSpPr txBox="1">
            <a:spLocks noGrp="1"/>
          </p:cNvSpPr>
          <p:nvPr>
            <p:ph type="subTitle" idx="1"/>
          </p:nvPr>
        </p:nvSpPr>
        <p:spPr>
          <a:xfrm flipH="1">
            <a:off x="2175933" y="4636733"/>
            <a:ext cx="4056400" cy="142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400"/>
            </a:lvl1pPr>
            <a:lvl2pPr lvl="1" algn="ctr" rtl="0">
              <a:lnSpc>
                <a:spcPct val="100000"/>
              </a:lnSpc>
              <a:spcBef>
                <a:spcPts val="0"/>
              </a:spcBef>
              <a:spcAft>
                <a:spcPts val="0"/>
              </a:spcAft>
              <a:buSzPts val="1400"/>
              <a:buNone/>
              <a:defRPr sz="1867"/>
            </a:lvl2pPr>
            <a:lvl3pPr lvl="2" algn="ctr" rtl="0">
              <a:lnSpc>
                <a:spcPct val="100000"/>
              </a:lnSpc>
              <a:spcBef>
                <a:spcPts val="0"/>
              </a:spcBef>
              <a:spcAft>
                <a:spcPts val="0"/>
              </a:spcAft>
              <a:buSzPts val="1400"/>
              <a:buNone/>
              <a:defRPr sz="1867"/>
            </a:lvl3pPr>
            <a:lvl4pPr lvl="3" algn="ctr" rtl="0">
              <a:lnSpc>
                <a:spcPct val="100000"/>
              </a:lnSpc>
              <a:spcBef>
                <a:spcPts val="0"/>
              </a:spcBef>
              <a:spcAft>
                <a:spcPts val="0"/>
              </a:spcAft>
              <a:buSzPts val="1400"/>
              <a:buNone/>
              <a:defRPr sz="1867"/>
            </a:lvl4pPr>
            <a:lvl5pPr lvl="4" algn="ctr" rtl="0">
              <a:lnSpc>
                <a:spcPct val="100000"/>
              </a:lnSpc>
              <a:spcBef>
                <a:spcPts val="0"/>
              </a:spcBef>
              <a:spcAft>
                <a:spcPts val="0"/>
              </a:spcAft>
              <a:buSzPts val="1400"/>
              <a:buNone/>
              <a:defRPr sz="1867"/>
            </a:lvl5pPr>
            <a:lvl6pPr lvl="5" algn="ctr" rtl="0">
              <a:lnSpc>
                <a:spcPct val="100000"/>
              </a:lnSpc>
              <a:spcBef>
                <a:spcPts val="0"/>
              </a:spcBef>
              <a:spcAft>
                <a:spcPts val="0"/>
              </a:spcAft>
              <a:buSzPts val="1400"/>
              <a:buNone/>
              <a:defRPr sz="1867"/>
            </a:lvl6pPr>
            <a:lvl7pPr lvl="6" algn="ctr" rtl="0">
              <a:lnSpc>
                <a:spcPct val="100000"/>
              </a:lnSpc>
              <a:spcBef>
                <a:spcPts val="0"/>
              </a:spcBef>
              <a:spcAft>
                <a:spcPts val="0"/>
              </a:spcAft>
              <a:buSzPts val="1400"/>
              <a:buNone/>
              <a:defRPr sz="1867"/>
            </a:lvl7pPr>
            <a:lvl8pPr lvl="7" algn="ctr" rtl="0">
              <a:lnSpc>
                <a:spcPct val="100000"/>
              </a:lnSpc>
              <a:spcBef>
                <a:spcPts val="0"/>
              </a:spcBef>
              <a:spcAft>
                <a:spcPts val="0"/>
              </a:spcAft>
              <a:buSzPts val="1400"/>
              <a:buNone/>
              <a:defRPr sz="1867"/>
            </a:lvl8pPr>
            <a:lvl9pPr lvl="8" algn="ctr" rtl="0">
              <a:lnSpc>
                <a:spcPct val="100000"/>
              </a:lnSpc>
              <a:spcBef>
                <a:spcPts val="0"/>
              </a:spcBef>
              <a:spcAft>
                <a:spcPts val="0"/>
              </a:spcAft>
              <a:buSzPts val="1400"/>
              <a:buNone/>
              <a:defRPr sz="1867"/>
            </a:lvl9pPr>
          </a:lstStyle>
          <a:p>
            <a:endParaRPr/>
          </a:p>
        </p:txBody>
      </p:sp>
      <p:sp>
        <p:nvSpPr>
          <p:cNvPr id="28" name="Google Shape;28;p3"/>
          <p:cNvSpPr txBox="1">
            <a:spLocks noGrp="1"/>
          </p:cNvSpPr>
          <p:nvPr>
            <p:ph type="title" idx="2" hasCustomPrompt="1"/>
          </p:nvPr>
        </p:nvSpPr>
        <p:spPr>
          <a:xfrm>
            <a:off x="2950933" y="1564216"/>
            <a:ext cx="2506400" cy="1644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96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grpSp>
        <p:nvGrpSpPr>
          <p:cNvPr id="29" name="Google Shape;29;p3"/>
          <p:cNvGrpSpPr/>
          <p:nvPr/>
        </p:nvGrpSpPr>
        <p:grpSpPr>
          <a:xfrm rot="10800000" flipH="1">
            <a:off x="2230012" y="-1214671"/>
            <a:ext cx="11525467" cy="8072677"/>
            <a:chOff x="5353050" y="0"/>
            <a:chExt cx="4407556" cy="5143580"/>
          </a:xfrm>
        </p:grpSpPr>
        <p:sp>
          <p:nvSpPr>
            <p:cNvPr id="30" name="Google Shape;30;p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953093658"/>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67"/>
        <p:cNvGrpSpPr/>
        <p:nvPr/>
      </p:nvGrpSpPr>
      <p:grpSpPr>
        <a:xfrm>
          <a:off x="0" y="0"/>
          <a:ext cx="0" cy="0"/>
          <a:chOff x="0" y="0"/>
          <a:chExt cx="0" cy="0"/>
        </a:xfrm>
      </p:grpSpPr>
      <p:grpSp>
        <p:nvGrpSpPr>
          <p:cNvPr id="68" name="Google Shape;68;p7"/>
          <p:cNvGrpSpPr/>
          <p:nvPr/>
        </p:nvGrpSpPr>
        <p:grpSpPr>
          <a:xfrm>
            <a:off x="9405521" y="-17"/>
            <a:ext cx="2786500" cy="3101017"/>
            <a:chOff x="7054140" y="-13"/>
            <a:chExt cx="2089875" cy="2325763"/>
          </a:xfrm>
        </p:grpSpPr>
        <p:sp>
          <p:nvSpPr>
            <p:cNvPr id="69" name="Google Shape;69;p7"/>
            <p:cNvSpPr/>
            <p:nvPr/>
          </p:nvSpPr>
          <p:spPr>
            <a:xfrm rot="10800000" flipH="1">
              <a:off x="7054140" y="1027"/>
              <a:ext cx="2089855" cy="2324723"/>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7"/>
            <p:cNvSpPr/>
            <p:nvPr/>
          </p:nvSpPr>
          <p:spPr>
            <a:xfrm rot="10800000" flipH="1">
              <a:off x="7105902" y="-13"/>
              <a:ext cx="2038095" cy="226712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7"/>
            <p:cNvSpPr/>
            <p:nvPr/>
          </p:nvSpPr>
          <p:spPr>
            <a:xfrm rot="10800000" flipH="1">
              <a:off x="7655173" y="-13"/>
              <a:ext cx="1488842" cy="168214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2" name="Google Shape;72;p7"/>
          <p:cNvSpPr txBox="1">
            <a:spLocks noGrp="1"/>
          </p:cNvSpPr>
          <p:nvPr>
            <p:ph type="subTitle" idx="1"/>
          </p:nvPr>
        </p:nvSpPr>
        <p:spPr>
          <a:xfrm flipH="1">
            <a:off x="6909000" y="2685633"/>
            <a:ext cx="4297600" cy="25076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Clr>
                <a:schemeClr val="accent1"/>
              </a:buClr>
              <a:buSzPts val="1200"/>
              <a:buChar char="●"/>
              <a:defRPr sz="2400"/>
            </a:lvl1pPr>
            <a:lvl2pPr lvl="1" algn="ctr" rtl="0">
              <a:lnSpc>
                <a:spcPct val="100000"/>
              </a:lnSpc>
              <a:spcBef>
                <a:spcPts val="0"/>
              </a:spcBef>
              <a:spcAft>
                <a:spcPts val="0"/>
              </a:spcAft>
              <a:buSzPts val="1200"/>
              <a:buChar char="○"/>
              <a:defRPr sz="1600"/>
            </a:lvl2pPr>
            <a:lvl3pPr lvl="2" algn="ctr" rtl="0">
              <a:lnSpc>
                <a:spcPct val="100000"/>
              </a:lnSpc>
              <a:spcBef>
                <a:spcPts val="0"/>
              </a:spcBef>
              <a:spcAft>
                <a:spcPts val="0"/>
              </a:spcAft>
              <a:buSzPts val="1200"/>
              <a:buChar char="■"/>
              <a:defRPr sz="1600"/>
            </a:lvl3pPr>
            <a:lvl4pPr lvl="3" algn="ctr" rtl="0">
              <a:lnSpc>
                <a:spcPct val="100000"/>
              </a:lnSpc>
              <a:spcBef>
                <a:spcPts val="0"/>
              </a:spcBef>
              <a:spcAft>
                <a:spcPts val="0"/>
              </a:spcAft>
              <a:buSzPts val="1200"/>
              <a:buChar char="●"/>
              <a:defRPr sz="1600"/>
            </a:lvl4pPr>
            <a:lvl5pPr lvl="4" algn="ctr" rtl="0">
              <a:lnSpc>
                <a:spcPct val="100000"/>
              </a:lnSpc>
              <a:spcBef>
                <a:spcPts val="0"/>
              </a:spcBef>
              <a:spcAft>
                <a:spcPts val="0"/>
              </a:spcAft>
              <a:buSzPts val="1200"/>
              <a:buChar char="○"/>
              <a:defRPr sz="1600"/>
            </a:lvl5pPr>
            <a:lvl6pPr lvl="5" algn="ctr" rtl="0">
              <a:lnSpc>
                <a:spcPct val="100000"/>
              </a:lnSpc>
              <a:spcBef>
                <a:spcPts val="0"/>
              </a:spcBef>
              <a:spcAft>
                <a:spcPts val="0"/>
              </a:spcAft>
              <a:buSzPts val="1200"/>
              <a:buChar char="■"/>
              <a:defRPr sz="1600"/>
            </a:lvl6pPr>
            <a:lvl7pPr lvl="6" algn="ctr" rtl="0">
              <a:lnSpc>
                <a:spcPct val="100000"/>
              </a:lnSpc>
              <a:spcBef>
                <a:spcPts val="0"/>
              </a:spcBef>
              <a:spcAft>
                <a:spcPts val="0"/>
              </a:spcAft>
              <a:buSzPts val="1200"/>
              <a:buChar char="●"/>
              <a:defRPr sz="1600"/>
            </a:lvl7pPr>
            <a:lvl8pPr lvl="7" algn="ctr" rtl="0">
              <a:lnSpc>
                <a:spcPct val="100000"/>
              </a:lnSpc>
              <a:spcBef>
                <a:spcPts val="0"/>
              </a:spcBef>
              <a:spcAft>
                <a:spcPts val="0"/>
              </a:spcAft>
              <a:buSzPts val="1200"/>
              <a:buChar char="○"/>
              <a:defRPr sz="1600"/>
            </a:lvl8pPr>
            <a:lvl9pPr lvl="8" algn="ctr" rtl="0">
              <a:lnSpc>
                <a:spcPct val="100000"/>
              </a:lnSpc>
              <a:spcBef>
                <a:spcPts val="0"/>
              </a:spcBef>
              <a:spcAft>
                <a:spcPts val="0"/>
              </a:spcAft>
              <a:buSzPts val="1200"/>
              <a:buChar char="■"/>
              <a:defRPr sz="1600"/>
            </a:lvl9pPr>
          </a:lstStyle>
          <a:p>
            <a:endParaRPr/>
          </a:p>
        </p:txBody>
      </p:sp>
      <p:sp>
        <p:nvSpPr>
          <p:cNvPr id="73" name="Google Shape;73;p7"/>
          <p:cNvSpPr txBox="1">
            <a:spLocks noGrp="1"/>
          </p:cNvSpPr>
          <p:nvPr>
            <p:ph type="title"/>
          </p:nvPr>
        </p:nvSpPr>
        <p:spPr>
          <a:xfrm>
            <a:off x="5926997" y="5262947"/>
            <a:ext cx="5279600" cy="845600"/>
          </a:xfrm>
          <a:prstGeom prst="rect">
            <a:avLst/>
          </a:prstGeom>
        </p:spPr>
        <p:txBody>
          <a:bodyPr spcFirstLastPara="1" wrap="square" lIns="91425" tIns="91425" rIns="91425" bIns="91425" anchor="t" anchorCtr="0">
            <a:noAutofit/>
          </a:bodyPr>
          <a:lstStyle>
            <a:lvl1pPr lvl="0" algn="r" rtl="0">
              <a:spcBef>
                <a:spcPts val="0"/>
              </a:spcBef>
              <a:spcAft>
                <a:spcPts val="0"/>
              </a:spcAft>
              <a:buNone/>
              <a:defRPr sz="4000" b="0"/>
            </a:lvl1pPr>
            <a:lvl2pPr lvl="1" algn="r" rtl="0">
              <a:spcBef>
                <a:spcPts val="0"/>
              </a:spcBef>
              <a:spcAft>
                <a:spcPts val="0"/>
              </a:spcAft>
              <a:buNone/>
              <a:defRPr sz="4000" b="0"/>
            </a:lvl2pPr>
            <a:lvl3pPr lvl="2" algn="r" rtl="0">
              <a:spcBef>
                <a:spcPts val="0"/>
              </a:spcBef>
              <a:spcAft>
                <a:spcPts val="0"/>
              </a:spcAft>
              <a:buNone/>
              <a:defRPr sz="4000" b="0"/>
            </a:lvl3pPr>
            <a:lvl4pPr lvl="3" algn="r" rtl="0">
              <a:spcBef>
                <a:spcPts val="0"/>
              </a:spcBef>
              <a:spcAft>
                <a:spcPts val="0"/>
              </a:spcAft>
              <a:buNone/>
              <a:defRPr sz="4000" b="0"/>
            </a:lvl4pPr>
            <a:lvl5pPr lvl="4" algn="r" rtl="0">
              <a:spcBef>
                <a:spcPts val="0"/>
              </a:spcBef>
              <a:spcAft>
                <a:spcPts val="0"/>
              </a:spcAft>
              <a:buNone/>
              <a:defRPr sz="4000" b="0"/>
            </a:lvl5pPr>
            <a:lvl6pPr lvl="5" algn="r" rtl="0">
              <a:spcBef>
                <a:spcPts val="0"/>
              </a:spcBef>
              <a:spcAft>
                <a:spcPts val="0"/>
              </a:spcAft>
              <a:buNone/>
              <a:defRPr sz="4000" b="0"/>
            </a:lvl6pPr>
            <a:lvl7pPr lvl="6" algn="r" rtl="0">
              <a:spcBef>
                <a:spcPts val="0"/>
              </a:spcBef>
              <a:spcAft>
                <a:spcPts val="0"/>
              </a:spcAft>
              <a:buNone/>
              <a:defRPr sz="4000" b="0"/>
            </a:lvl7pPr>
            <a:lvl8pPr lvl="7" algn="r" rtl="0">
              <a:spcBef>
                <a:spcPts val="0"/>
              </a:spcBef>
              <a:spcAft>
                <a:spcPts val="0"/>
              </a:spcAft>
              <a:buNone/>
              <a:defRPr sz="4000" b="0"/>
            </a:lvl8pPr>
            <a:lvl9pPr lvl="8" algn="r" rtl="0">
              <a:spcBef>
                <a:spcPts val="0"/>
              </a:spcBef>
              <a:spcAft>
                <a:spcPts val="0"/>
              </a:spcAft>
              <a:buNone/>
              <a:defRPr sz="4000" b="0"/>
            </a:lvl9pPr>
          </a:lstStyle>
          <a:p>
            <a:endParaRPr/>
          </a:p>
        </p:txBody>
      </p:sp>
    </p:spTree>
    <p:extLst>
      <p:ext uri="{BB962C8B-B14F-4D97-AF65-F5344CB8AC3E}">
        <p14:creationId xmlns:p14="http://schemas.microsoft.com/office/powerpoint/2010/main" val="2486634601"/>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134"/>
        <p:cNvGrpSpPr/>
        <p:nvPr/>
      </p:nvGrpSpPr>
      <p:grpSpPr>
        <a:xfrm>
          <a:off x="0" y="0"/>
          <a:ext cx="0" cy="0"/>
          <a:chOff x="0" y="0"/>
          <a:chExt cx="0" cy="0"/>
        </a:xfrm>
      </p:grpSpPr>
      <p:sp>
        <p:nvSpPr>
          <p:cNvPr id="135" name="Google Shape;135;p14"/>
          <p:cNvSpPr/>
          <p:nvPr/>
        </p:nvSpPr>
        <p:spPr>
          <a:xfrm rot="10800000">
            <a:off x="6610745" y="0"/>
            <a:ext cx="5654097" cy="6858107"/>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6" name="Google Shape;136;p14"/>
          <p:cNvSpPr txBox="1">
            <a:spLocks noGrp="1"/>
          </p:cNvSpPr>
          <p:nvPr>
            <p:ph type="subTitle" idx="1"/>
          </p:nvPr>
        </p:nvSpPr>
        <p:spPr>
          <a:xfrm flipH="1">
            <a:off x="2199400" y="1790201"/>
            <a:ext cx="4379200" cy="83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7" name="Google Shape;137;p14"/>
          <p:cNvSpPr txBox="1">
            <a:spLocks noGrp="1"/>
          </p:cNvSpPr>
          <p:nvPr>
            <p:ph type="subTitle" idx="2"/>
          </p:nvPr>
        </p:nvSpPr>
        <p:spPr>
          <a:xfrm flipH="1">
            <a:off x="2199400" y="4176643"/>
            <a:ext cx="4379200" cy="85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8" name="Google Shape;138;p14"/>
          <p:cNvSpPr txBox="1">
            <a:spLocks noGrp="1"/>
          </p:cNvSpPr>
          <p:nvPr>
            <p:ph type="title" hasCustomPrompt="1"/>
          </p:nvPr>
        </p:nvSpPr>
        <p:spPr>
          <a:xfrm>
            <a:off x="993997" y="1677577"/>
            <a:ext cx="933600" cy="770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2400"/>
              <a:buNone/>
              <a:defRPr sz="3200"/>
            </a:lvl1pPr>
            <a:lvl2pPr lvl="1"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9pPr>
          </a:lstStyle>
          <a:p>
            <a:r>
              <a:t>xx%</a:t>
            </a:r>
          </a:p>
        </p:txBody>
      </p:sp>
      <p:sp>
        <p:nvSpPr>
          <p:cNvPr id="139" name="Google Shape;139;p14"/>
          <p:cNvSpPr txBox="1">
            <a:spLocks noGrp="1"/>
          </p:cNvSpPr>
          <p:nvPr>
            <p:ph type="subTitle" idx="3"/>
          </p:nvPr>
        </p:nvSpPr>
        <p:spPr>
          <a:xfrm flipH="1">
            <a:off x="2199400" y="2984801"/>
            <a:ext cx="4379200" cy="85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0" name="Google Shape;140;p14"/>
          <p:cNvSpPr txBox="1">
            <a:spLocks noGrp="1"/>
          </p:cNvSpPr>
          <p:nvPr>
            <p:ph type="subTitle" idx="4"/>
          </p:nvPr>
        </p:nvSpPr>
        <p:spPr>
          <a:xfrm flipH="1">
            <a:off x="2199596" y="1266283"/>
            <a:ext cx="3608400" cy="758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667">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1" name="Google Shape;141;p14"/>
          <p:cNvSpPr txBox="1">
            <a:spLocks noGrp="1"/>
          </p:cNvSpPr>
          <p:nvPr>
            <p:ph type="subTitle" idx="5"/>
          </p:nvPr>
        </p:nvSpPr>
        <p:spPr>
          <a:xfrm flipH="1">
            <a:off x="2199600" y="3653244"/>
            <a:ext cx="3608400" cy="758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667">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2" name="Google Shape;142;p14"/>
          <p:cNvSpPr txBox="1">
            <a:spLocks noGrp="1"/>
          </p:cNvSpPr>
          <p:nvPr>
            <p:ph type="subTitle" idx="6"/>
          </p:nvPr>
        </p:nvSpPr>
        <p:spPr>
          <a:xfrm flipH="1">
            <a:off x="2199333" y="2459133"/>
            <a:ext cx="3608400" cy="758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667">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3" name="Google Shape;143;p14"/>
          <p:cNvSpPr txBox="1">
            <a:spLocks noGrp="1"/>
          </p:cNvSpPr>
          <p:nvPr>
            <p:ph type="title" idx="7" hasCustomPrompt="1"/>
          </p:nvPr>
        </p:nvSpPr>
        <p:spPr>
          <a:xfrm>
            <a:off x="1044600" y="2985200"/>
            <a:ext cx="832400" cy="3880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3200" b="0">
                <a:solidFill>
                  <a:schemeClr val="lt1"/>
                </a:solidFill>
              </a:defRPr>
            </a:lvl1pPr>
            <a:lvl2pPr lvl="1"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144" name="Google Shape;144;p14"/>
          <p:cNvSpPr txBox="1">
            <a:spLocks noGrp="1"/>
          </p:cNvSpPr>
          <p:nvPr>
            <p:ph type="title" idx="8" hasCustomPrompt="1"/>
          </p:nvPr>
        </p:nvSpPr>
        <p:spPr>
          <a:xfrm>
            <a:off x="1044600" y="4124667"/>
            <a:ext cx="832400" cy="4712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3200" b="0">
                <a:solidFill>
                  <a:schemeClr val="lt1"/>
                </a:solidFill>
              </a:defRPr>
            </a:lvl1pPr>
            <a:lvl2pPr lvl="1"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145" name="Google Shape;145;p14"/>
          <p:cNvSpPr txBox="1">
            <a:spLocks noGrp="1"/>
          </p:cNvSpPr>
          <p:nvPr>
            <p:ph type="subTitle" idx="9"/>
          </p:nvPr>
        </p:nvSpPr>
        <p:spPr>
          <a:xfrm flipH="1">
            <a:off x="2199400" y="5355817"/>
            <a:ext cx="4379200" cy="85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6" name="Google Shape;146;p14"/>
          <p:cNvSpPr txBox="1">
            <a:spLocks noGrp="1"/>
          </p:cNvSpPr>
          <p:nvPr>
            <p:ph type="subTitle" idx="13"/>
          </p:nvPr>
        </p:nvSpPr>
        <p:spPr>
          <a:xfrm flipH="1">
            <a:off x="2199600" y="5047015"/>
            <a:ext cx="3608400" cy="5440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667">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7" name="Google Shape;147;p14"/>
          <p:cNvSpPr txBox="1">
            <a:spLocks noGrp="1"/>
          </p:cNvSpPr>
          <p:nvPr>
            <p:ph type="title" idx="14" hasCustomPrompt="1"/>
          </p:nvPr>
        </p:nvSpPr>
        <p:spPr>
          <a:xfrm>
            <a:off x="1044600" y="5347333"/>
            <a:ext cx="832400" cy="3880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3200" b="0">
                <a:solidFill>
                  <a:schemeClr val="lt1"/>
                </a:solidFill>
              </a:defRPr>
            </a:lvl1pPr>
            <a:lvl2pPr lvl="1"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grpSp>
        <p:nvGrpSpPr>
          <p:cNvPr id="148" name="Google Shape;148;p14"/>
          <p:cNvGrpSpPr/>
          <p:nvPr/>
        </p:nvGrpSpPr>
        <p:grpSpPr>
          <a:xfrm>
            <a:off x="7137400" y="0"/>
            <a:ext cx="5876741" cy="6858107"/>
            <a:chOff x="5353050" y="0"/>
            <a:chExt cx="4407556" cy="5143580"/>
          </a:xfrm>
        </p:grpSpPr>
        <p:sp>
          <p:nvSpPr>
            <p:cNvPr id="149" name="Google Shape;149;p14"/>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14"/>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14"/>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14"/>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14"/>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4" name="Google Shape;154;p14"/>
          <p:cNvSpPr txBox="1">
            <a:spLocks noGrp="1"/>
          </p:cNvSpPr>
          <p:nvPr>
            <p:ph type="title" idx="15"/>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1630318362"/>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matchingName="Title and list">
  <p:cSld name="Title and list">
    <p:spTree>
      <p:nvGrpSpPr>
        <p:cNvPr id="1" name="Shape 238"/>
        <p:cNvGrpSpPr/>
        <p:nvPr/>
      </p:nvGrpSpPr>
      <p:grpSpPr>
        <a:xfrm>
          <a:off x="0" y="0"/>
          <a:ext cx="0" cy="0"/>
          <a:chOff x="0" y="0"/>
          <a:chExt cx="0" cy="0"/>
        </a:xfrm>
      </p:grpSpPr>
      <p:sp>
        <p:nvSpPr>
          <p:cNvPr id="239" name="Google Shape;239;p20"/>
          <p:cNvSpPr txBox="1">
            <a:spLocks noGrp="1"/>
          </p:cNvSpPr>
          <p:nvPr>
            <p:ph type="body" idx="1"/>
          </p:nvPr>
        </p:nvSpPr>
        <p:spPr>
          <a:xfrm>
            <a:off x="693833" y="1847400"/>
            <a:ext cx="9497516" cy="4681869"/>
          </a:xfrm>
          <a:prstGeom prst="rect">
            <a:avLst/>
          </a:prstGeom>
        </p:spPr>
        <p:txBody>
          <a:bodyPr spcFirstLastPara="1" wrap="square" lIns="91425" tIns="91425" rIns="91425" bIns="91425" anchor="t" anchorCtr="0">
            <a:noAutofit/>
          </a:bodyPr>
          <a:lstStyle>
            <a:lvl1pPr marL="609585" lvl="0" indent="-440256" rtl="0">
              <a:lnSpc>
                <a:spcPct val="100000"/>
              </a:lnSpc>
              <a:spcBef>
                <a:spcPts val="0"/>
              </a:spcBef>
              <a:spcAft>
                <a:spcPts val="0"/>
              </a:spcAft>
              <a:buClr>
                <a:schemeClr val="accent2"/>
              </a:buClr>
              <a:buSzPts val="1600"/>
              <a:buFont typeface="Raleway Thin"/>
              <a:buChar char="●"/>
              <a:defRPr sz="2400"/>
            </a:lvl1pPr>
            <a:lvl2pPr marL="1219170" lvl="1" indent="-440256" rtl="0">
              <a:spcBef>
                <a:spcPts val="2133"/>
              </a:spcBef>
              <a:spcAft>
                <a:spcPts val="0"/>
              </a:spcAft>
              <a:buSzPts val="1600"/>
              <a:buFont typeface="Nunito Light"/>
              <a:buChar char="○"/>
              <a:defRPr/>
            </a:lvl2pPr>
            <a:lvl3pPr marL="1828754" lvl="2" indent="-431789" rtl="0">
              <a:spcBef>
                <a:spcPts val="2133"/>
              </a:spcBef>
              <a:spcAft>
                <a:spcPts val="0"/>
              </a:spcAft>
              <a:buSzPts val="1500"/>
              <a:buFont typeface="Nunito Light"/>
              <a:buChar char="■"/>
              <a:defRPr/>
            </a:lvl3pPr>
            <a:lvl4pPr marL="2438339" lvl="3" indent="-431789" rtl="0">
              <a:spcBef>
                <a:spcPts val="2133"/>
              </a:spcBef>
              <a:spcAft>
                <a:spcPts val="0"/>
              </a:spcAft>
              <a:buSzPts val="1500"/>
              <a:buFont typeface="Nunito Light"/>
              <a:buChar char="●"/>
              <a:defRPr/>
            </a:lvl4pPr>
            <a:lvl5pPr marL="3047924" lvl="4" indent="-423323" rtl="0">
              <a:spcBef>
                <a:spcPts val="2133"/>
              </a:spcBef>
              <a:spcAft>
                <a:spcPts val="0"/>
              </a:spcAft>
              <a:buSzPts val="1400"/>
              <a:buFont typeface="Nunito Light"/>
              <a:buChar char="○"/>
              <a:defRPr/>
            </a:lvl5pPr>
            <a:lvl6pPr marL="3657509" lvl="5" indent="-423323" rtl="0">
              <a:spcBef>
                <a:spcPts val="2133"/>
              </a:spcBef>
              <a:spcAft>
                <a:spcPts val="0"/>
              </a:spcAft>
              <a:buSzPts val="1400"/>
              <a:buFont typeface="Nunito Light"/>
              <a:buChar char="■"/>
              <a:defRPr/>
            </a:lvl6pPr>
            <a:lvl7pPr marL="4267093" lvl="6" indent="-414856" rtl="0">
              <a:spcBef>
                <a:spcPts val="2133"/>
              </a:spcBef>
              <a:spcAft>
                <a:spcPts val="0"/>
              </a:spcAft>
              <a:buSzPts val="1300"/>
              <a:buFont typeface="Nunito Light"/>
              <a:buChar char="●"/>
              <a:defRPr/>
            </a:lvl7pPr>
            <a:lvl8pPr marL="4876678" lvl="7" indent="-414856" rtl="0">
              <a:spcBef>
                <a:spcPts val="2133"/>
              </a:spcBef>
              <a:spcAft>
                <a:spcPts val="0"/>
              </a:spcAft>
              <a:buSzPts val="1300"/>
              <a:buFont typeface="Nunito Light"/>
              <a:buChar char="○"/>
              <a:defRPr/>
            </a:lvl8pPr>
            <a:lvl9pPr marL="5486263" lvl="8" indent="-423323" rtl="0">
              <a:spcBef>
                <a:spcPts val="2133"/>
              </a:spcBef>
              <a:spcAft>
                <a:spcPts val="2133"/>
              </a:spcAft>
              <a:buSzPts val="1400"/>
              <a:buFont typeface="Nunito Light"/>
              <a:buChar char="■"/>
              <a:defRPr/>
            </a:lvl9pPr>
          </a:lstStyle>
          <a:p>
            <a:endParaRPr/>
          </a:p>
        </p:txBody>
      </p:sp>
      <p:sp>
        <p:nvSpPr>
          <p:cNvPr id="240" name="Google Shape;240;p20"/>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41" name="Google Shape;241;p20"/>
          <p:cNvGrpSpPr/>
          <p:nvPr/>
        </p:nvGrpSpPr>
        <p:grpSpPr>
          <a:xfrm>
            <a:off x="9" y="3779033"/>
            <a:ext cx="2766825" cy="3079023"/>
            <a:chOff x="6" y="2834274"/>
            <a:chExt cx="2075119" cy="2309267"/>
          </a:xfrm>
        </p:grpSpPr>
        <p:sp>
          <p:nvSpPr>
            <p:cNvPr id="242" name="Google Shape;242;p20"/>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 name="Google Shape;243;p20"/>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20"/>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612731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slideLayout" Target="../slideLayouts/slideLayout31.xml"/><Relationship Id="rId18" Type="http://schemas.openxmlformats.org/officeDocument/2006/relationships/slideLayout" Target="../slideLayouts/slideLayout36.xml"/><Relationship Id="rId26" Type="http://schemas.openxmlformats.org/officeDocument/2006/relationships/theme" Target="../theme/theme2.xml"/><Relationship Id="rId3" Type="http://schemas.openxmlformats.org/officeDocument/2006/relationships/slideLayout" Target="../slideLayouts/slideLayout21.xml"/><Relationship Id="rId21" Type="http://schemas.openxmlformats.org/officeDocument/2006/relationships/slideLayout" Target="../slideLayouts/slideLayout39.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17" Type="http://schemas.openxmlformats.org/officeDocument/2006/relationships/slideLayout" Target="../slideLayouts/slideLayout35.xml"/><Relationship Id="rId25" Type="http://schemas.openxmlformats.org/officeDocument/2006/relationships/slideLayout" Target="../slideLayouts/slideLayout43.xml"/><Relationship Id="rId2" Type="http://schemas.openxmlformats.org/officeDocument/2006/relationships/slideLayout" Target="../slideLayouts/slideLayout20.xml"/><Relationship Id="rId16" Type="http://schemas.openxmlformats.org/officeDocument/2006/relationships/slideLayout" Target="../slideLayouts/slideLayout34.xml"/><Relationship Id="rId20" Type="http://schemas.openxmlformats.org/officeDocument/2006/relationships/slideLayout" Target="../slideLayouts/slideLayout38.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24" Type="http://schemas.openxmlformats.org/officeDocument/2006/relationships/slideLayout" Target="../slideLayouts/slideLayout42.xml"/><Relationship Id="rId5" Type="http://schemas.openxmlformats.org/officeDocument/2006/relationships/slideLayout" Target="../slideLayouts/slideLayout23.xml"/><Relationship Id="rId15" Type="http://schemas.openxmlformats.org/officeDocument/2006/relationships/slideLayout" Target="../slideLayouts/slideLayout33.xml"/><Relationship Id="rId23" Type="http://schemas.openxmlformats.org/officeDocument/2006/relationships/slideLayout" Target="../slideLayouts/slideLayout41.xml"/><Relationship Id="rId10" Type="http://schemas.openxmlformats.org/officeDocument/2006/relationships/slideLayout" Target="../slideLayouts/slideLayout28.xml"/><Relationship Id="rId19" Type="http://schemas.openxmlformats.org/officeDocument/2006/relationships/slideLayout" Target="../slideLayouts/slideLayout37.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slideLayout" Target="../slideLayouts/slideLayout32.xml"/><Relationship Id="rId22" Type="http://schemas.openxmlformats.org/officeDocument/2006/relationships/slideLayout" Target="../slideLayouts/slideLayout4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1.xml"/><Relationship Id="rId13" Type="http://schemas.openxmlformats.org/officeDocument/2006/relationships/slideLayout" Target="../slideLayouts/slideLayout56.xml"/><Relationship Id="rId18" Type="http://schemas.openxmlformats.org/officeDocument/2006/relationships/slideLayout" Target="../slideLayouts/slideLayout61.xml"/><Relationship Id="rId26" Type="http://schemas.openxmlformats.org/officeDocument/2006/relationships/theme" Target="../theme/theme3.xml"/><Relationship Id="rId3" Type="http://schemas.openxmlformats.org/officeDocument/2006/relationships/slideLayout" Target="../slideLayouts/slideLayout46.xml"/><Relationship Id="rId21" Type="http://schemas.openxmlformats.org/officeDocument/2006/relationships/slideLayout" Target="../slideLayouts/slideLayout64.xml"/><Relationship Id="rId7" Type="http://schemas.openxmlformats.org/officeDocument/2006/relationships/slideLayout" Target="../slideLayouts/slideLayout50.xml"/><Relationship Id="rId12" Type="http://schemas.openxmlformats.org/officeDocument/2006/relationships/slideLayout" Target="../slideLayouts/slideLayout55.xml"/><Relationship Id="rId17" Type="http://schemas.openxmlformats.org/officeDocument/2006/relationships/slideLayout" Target="../slideLayouts/slideLayout60.xml"/><Relationship Id="rId25" Type="http://schemas.openxmlformats.org/officeDocument/2006/relationships/slideLayout" Target="../slideLayouts/slideLayout68.xml"/><Relationship Id="rId2" Type="http://schemas.openxmlformats.org/officeDocument/2006/relationships/slideLayout" Target="../slideLayouts/slideLayout45.xml"/><Relationship Id="rId16" Type="http://schemas.openxmlformats.org/officeDocument/2006/relationships/slideLayout" Target="../slideLayouts/slideLayout59.xml"/><Relationship Id="rId20" Type="http://schemas.openxmlformats.org/officeDocument/2006/relationships/slideLayout" Target="../slideLayouts/slideLayout63.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24" Type="http://schemas.openxmlformats.org/officeDocument/2006/relationships/slideLayout" Target="../slideLayouts/slideLayout67.xml"/><Relationship Id="rId5" Type="http://schemas.openxmlformats.org/officeDocument/2006/relationships/slideLayout" Target="../slideLayouts/slideLayout48.xml"/><Relationship Id="rId15" Type="http://schemas.openxmlformats.org/officeDocument/2006/relationships/slideLayout" Target="../slideLayouts/slideLayout58.xml"/><Relationship Id="rId23" Type="http://schemas.openxmlformats.org/officeDocument/2006/relationships/slideLayout" Target="../slideLayouts/slideLayout66.xml"/><Relationship Id="rId10" Type="http://schemas.openxmlformats.org/officeDocument/2006/relationships/slideLayout" Target="../slideLayouts/slideLayout53.xml"/><Relationship Id="rId19" Type="http://schemas.openxmlformats.org/officeDocument/2006/relationships/slideLayout" Target="../slideLayouts/slideLayout62.xml"/><Relationship Id="rId4" Type="http://schemas.openxmlformats.org/officeDocument/2006/relationships/slideLayout" Target="../slideLayouts/slideLayout47.xml"/><Relationship Id="rId9" Type="http://schemas.openxmlformats.org/officeDocument/2006/relationships/slideLayout" Target="../slideLayouts/slideLayout52.xml"/><Relationship Id="rId14" Type="http://schemas.openxmlformats.org/officeDocument/2006/relationships/slideLayout" Target="../slideLayouts/slideLayout57.xml"/><Relationship Id="rId22" Type="http://schemas.openxmlformats.org/officeDocument/2006/relationships/slideLayout" Target="../slideLayouts/slideLayout6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76.xml"/><Relationship Id="rId13" Type="http://schemas.openxmlformats.org/officeDocument/2006/relationships/slideLayout" Target="../slideLayouts/slideLayout81.xml"/><Relationship Id="rId18" Type="http://schemas.openxmlformats.org/officeDocument/2006/relationships/slideLayout" Target="../slideLayouts/slideLayout86.xml"/><Relationship Id="rId26" Type="http://schemas.openxmlformats.org/officeDocument/2006/relationships/slideLayout" Target="../slideLayouts/slideLayout94.xml"/><Relationship Id="rId3" Type="http://schemas.openxmlformats.org/officeDocument/2006/relationships/slideLayout" Target="../slideLayouts/slideLayout71.xml"/><Relationship Id="rId21" Type="http://schemas.openxmlformats.org/officeDocument/2006/relationships/slideLayout" Target="../slideLayouts/slideLayout89.xml"/><Relationship Id="rId7" Type="http://schemas.openxmlformats.org/officeDocument/2006/relationships/slideLayout" Target="../slideLayouts/slideLayout75.xml"/><Relationship Id="rId12" Type="http://schemas.openxmlformats.org/officeDocument/2006/relationships/slideLayout" Target="../slideLayouts/slideLayout80.xml"/><Relationship Id="rId17" Type="http://schemas.openxmlformats.org/officeDocument/2006/relationships/slideLayout" Target="../slideLayouts/slideLayout85.xml"/><Relationship Id="rId25" Type="http://schemas.openxmlformats.org/officeDocument/2006/relationships/slideLayout" Target="../slideLayouts/slideLayout93.xml"/><Relationship Id="rId2" Type="http://schemas.openxmlformats.org/officeDocument/2006/relationships/slideLayout" Target="../slideLayouts/slideLayout70.xml"/><Relationship Id="rId16" Type="http://schemas.openxmlformats.org/officeDocument/2006/relationships/slideLayout" Target="../slideLayouts/slideLayout84.xml"/><Relationship Id="rId20" Type="http://schemas.openxmlformats.org/officeDocument/2006/relationships/slideLayout" Target="../slideLayouts/slideLayout88.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24" Type="http://schemas.openxmlformats.org/officeDocument/2006/relationships/slideLayout" Target="../slideLayouts/slideLayout92.xml"/><Relationship Id="rId5" Type="http://schemas.openxmlformats.org/officeDocument/2006/relationships/slideLayout" Target="../slideLayouts/slideLayout73.xml"/><Relationship Id="rId15" Type="http://schemas.openxmlformats.org/officeDocument/2006/relationships/slideLayout" Target="../slideLayouts/slideLayout83.xml"/><Relationship Id="rId23" Type="http://schemas.openxmlformats.org/officeDocument/2006/relationships/slideLayout" Target="../slideLayouts/slideLayout91.xml"/><Relationship Id="rId10" Type="http://schemas.openxmlformats.org/officeDocument/2006/relationships/slideLayout" Target="../slideLayouts/slideLayout78.xml"/><Relationship Id="rId19" Type="http://schemas.openxmlformats.org/officeDocument/2006/relationships/slideLayout" Target="../slideLayouts/slideLayout87.xml"/><Relationship Id="rId4" Type="http://schemas.openxmlformats.org/officeDocument/2006/relationships/slideLayout" Target="../slideLayouts/slideLayout72.xml"/><Relationship Id="rId9" Type="http://schemas.openxmlformats.org/officeDocument/2006/relationships/slideLayout" Target="../slideLayouts/slideLayout77.xml"/><Relationship Id="rId14" Type="http://schemas.openxmlformats.org/officeDocument/2006/relationships/slideLayout" Target="../slideLayouts/slideLayout82.xml"/><Relationship Id="rId22" Type="http://schemas.openxmlformats.org/officeDocument/2006/relationships/slideLayout" Target="../slideLayouts/slideLayout90.xml"/><Relationship Id="rId27"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02.xml"/><Relationship Id="rId13" Type="http://schemas.openxmlformats.org/officeDocument/2006/relationships/slideLayout" Target="../slideLayouts/slideLayout107.xml"/><Relationship Id="rId3" Type="http://schemas.openxmlformats.org/officeDocument/2006/relationships/slideLayout" Target="../slideLayouts/slideLayout97.xml"/><Relationship Id="rId7" Type="http://schemas.openxmlformats.org/officeDocument/2006/relationships/slideLayout" Target="../slideLayouts/slideLayout101.xml"/><Relationship Id="rId12" Type="http://schemas.openxmlformats.org/officeDocument/2006/relationships/slideLayout" Target="../slideLayouts/slideLayout106.xml"/><Relationship Id="rId2" Type="http://schemas.openxmlformats.org/officeDocument/2006/relationships/slideLayout" Target="../slideLayouts/slideLayout96.xml"/><Relationship Id="rId1" Type="http://schemas.openxmlformats.org/officeDocument/2006/relationships/slideLayout" Target="../slideLayouts/slideLayout95.xml"/><Relationship Id="rId6" Type="http://schemas.openxmlformats.org/officeDocument/2006/relationships/slideLayout" Target="../slideLayouts/slideLayout100.xml"/><Relationship Id="rId11" Type="http://schemas.openxmlformats.org/officeDocument/2006/relationships/slideLayout" Target="../slideLayouts/slideLayout105.xml"/><Relationship Id="rId5" Type="http://schemas.openxmlformats.org/officeDocument/2006/relationships/slideLayout" Target="../slideLayouts/slideLayout99.xml"/><Relationship Id="rId15" Type="http://schemas.openxmlformats.org/officeDocument/2006/relationships/theme" Target="../theme/theme5.xml"/><Relationship Id="rId10" Type="http://schemas.openxmlformats.org/officeDocument/2006/relationships/slideLayout" Target="../slideLayouts/slideLayout104.xml"/><Relationship Id="rId4" Type="http://schemas.openxmlformats.org/officeDocument/2006/relationships/slideLayout" Target="../slideLayouts/slideLayout98.xml"/><Relationship Id="rId9" Type="http://schemas.openxmlformats.org/officeDocument/2006/relationships/slideLayout" Target="../slideLayouts/slideLayout103.xml"/><Relationship Id="rId14" Type="http://schemas.openxmlformats.org/officeDocument/2006/relationships/slideLayout" Target="../slideLayouts/slideLayout108.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111.xml"/><Relationship Id="rId7" Type="http://schemas.openxmlformats.org/officeDocument/2006/relationships/theme" Target="../theme/theme6.xml"/><Relationship Id="rId2" Type="http://schemas.openxmlformats.org/officeDocument/2006/relationships/slideLayout" Target="../slideLayouts/slideLayout110.xml"/><Relationship Id="rId1" Type="http://schemas.openxmlformats.org/officeDocument/2006/relationships/slideLayout" Target="../slideLayouts/slideLayout109.xml"/><Relationship Id="rId6" Type="http://schemas.openxmlformats.org/officeDocument/2006/relationships/slideLayout" Target="../slideLayouts/slideLayout114.xml"/><Relationship Id="rId5" Type="http://schemas.openxmlformats.org/officeDocument/2006/relationships/slideLayout" Target="../slideLayouts/slideLayout113.xml"/><Relationship Id="rId4" Type="http://schemas.openxmlformats.org/officeDocument/2006/relationships/slideLayout" Target="../slideLayouts/slideLayout1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1pPr>
            <a:lvl2pPr lvl="1">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2pPr>
            <a:lvl3pPr lvl="2">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3pPr>
            <a:lvl4pPr lvl="3">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4pPr>
            <a:lvl5pPr lvl="4">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5pPr>
            <a:lvl6pPr lvl="5">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6pPr>
            <a:lvl7pPr lvl="6">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7pPr>
            <a:lvl8pPr lvl="7">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8pPr>
            <a:lvl9pPr lvl="8">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1pPr>
            <a:lvl2pPr marL="914400" lvl="1"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2pPr>
            <a:lvl3pPr marL="1371600" lvl="2"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3pPr>
            <a:lvl4pPr marL="1828800" lvl="3"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4pPr>
            <a:lvl5pPr marL="2286000" lvl="4"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5pPr>
            <a:lvl6pPr marL="2743200" lvl="5"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6pPr>
            <a:lvl7pPr marL="3200400" lvl="6"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7pPr>
            <a:lvl8pPr marL="3657600" lvl="7"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8pPr>
            <a:lvl9pPr marL="4114800" lvl="8" indent="-317500">
              <a:lnSpc>
                <a:spcPct val="100000"/>
              </a:lnSpc>
              <a:spcBef>
                <a:spcPts val="1600"/>
              </a:spcBef>
              <a:spcAft>
                <a:spcPts val="1600"/>
              </a:spcAft>
              <a:buClr>
                <a:schemeClr val="lt1"/>
              </a:buClr>
              <a:buSzPts val="1400"/>
              <a:buFont typeface="Hind Vadodara"/>
              <a:buChar char="■"/>
              <a:defRPr>
                <a:solidFill>
                  <a:schemeClr val="lt1"/>
                </a:solidFill>
                <a:latin typeface="Hind Vadodara"/>
                <a:ea typeface="Hind Vadodara"/>
                <a:cs typeface="Hind Vadodara"/>
                <a:sym typeface="Hind Vadodara"/>
              </a:defRPr>
            </a:lvl9pPr>
          </a:lstStyle>
          <a:p>
            <a:endParaRPr/>
          </a:p>
        </p:txBody>
      </p:sp>
    </p:spTree>
    <p:extLst>
      <p:ext uri="{BB962C8B-B14F-4D97-AF65-F5344CB8AC3E}">
        <p14:creationId xmlns:p14="http://schemas.microsoft.com/office/powerpoint/2010/main" val="2268230813"/>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9" r:id="rId8"/>
    <p:sldLayoutId id="2147483670" r:id="rId9"/>
    <p:sldLayoutId id="2147483671" r:id="rId10"/>
    <p:sldLayoutId id="2147483672" r:id="rId11"/>
    <p:sldLayoutId id="2147483673" r:id="rId12"/>
    <p:sldLayoutId id="2147483674" r:id="rId13"/>
    <p:sldLayoutId id="2147483675" r:id="rId14"/>
    <p:sldLayoutId id="2147483774" r:id="rId15"/>
    <p:sldLayoutId id="2147483775" r:id="rId16"/>
    <p:sldLayoutId id="2147483776" r:id="rId17"/>
    <p:sldLayoutId id="2147483777" r:id="rId1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accent3"/>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1pPr>
            <a:lvl2pPr lvl="1">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2pPr>
            <a:lvl3pPr lvl="2">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3pPr>
            <a:lvl4pPr lvl="3">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4pPr>
            <a:lvl5pPr lvl="4">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5pPr>
            <a:lvl6pPr lvl="5">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6pPr>
            <a:lvl7pPr lvl="6">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7pPr>
            <a:lvl8pPr lvl="7">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8pPr>
            <a:lvl9pPr lvl="8">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1pPr>
            <a:lvl2pPr marL="914400" lvl="1"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2pPr>
            <a:lvl3pPr marL="1371600" lvl="2"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3pPr>
            <a:lvl4pPr marL="1828800" lvl="3"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4pPr>
            <a:lvl5pPr marL="2286000" lvl="4"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5pPr>
            <a:lvl6pPr marL="2743200" lvl="5"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6pPr>
            <a:lvl7pPr marL="3200400" lvl="6"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7pPr>
            <a:lvl8pPr marL="3657600" lvl="7"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8pPr>
            <a:lvl9pPr marL="4114800" lvl="8" indent="-317500">
              <a:lnSpc>
                <a:spcPct val="100000"/>
              </a:lnSpc>
              <a:spcBef>
                <a:spcPts val="1600"/>
              </a:spcBef>
              <a:spcAft>
                <a:spcPts val="1600"/>
              </a:spcAft>
              <a:buClr>
                <a:schemeClr val="lt1"/>
              </a:buClr>
              <a:buSzPts val="1400"/>
              <a:buFont typeface="Hind Vadodara"/>
              <a:buChar char="■"/>
              <a:defRPr>
                <a:solidFill>
                  <a:schemeClr val="lt1"/>
                </a:solidFill>
                <a:latin typeface="Hind Vadodara"/>
                <a:ea typeface="Hind Vadodara"/>
                <a:cs typeface="Hind Vadodara"/>
                <a:sym typeface="Hind Vadodara"/>
              </a:defRPr>
            </a:lvl9pPr>
          </a:lstStyle>
          <a:p>
            <a:endParaRPr/>
          </a:p>
        </p:txBody>
      </p:sp>
    </p:spTree>
    <p:extLst>
      <p:ext uri="{BB962C8B-B14F-4D97-AF65-F5344CB8AC3E}">
        <p14:creationId xmlns:p14="http://schemas.microsoft.com/office/powerpoint/2010/main" val="4285289879"/>
      </p:ext>
    </p:extLst>
  </p:cSld>
  <p:clrMap bg1="lt1" tx1="dk1" bg2="dk2" tx2="lt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 id="2147483690" r:id="rId13"/>
    <p:sldLayoutId id="2147483691" r:id="rId14"/>
    <p:sldLayoutId id="2147483692" r:id="rId15"/>
    <p:sldLayoutId id="2147483693" r:id="rId16"/>
    <p:sldLayoutId id="2147483694" r:id="rId17"/>
    <p:sldLayoutId id="2147483695" r:id="rId18"/>
    <p:sldLayoutId id="2147483696" r:id="rId19"/>
    <p:sldLayoutId id="2147483697" r:id="rId20"/>
    <p:sldLayoutId id="2147483698" r:id="rId21"/>
    <p:sldLayoutId id="2147483699" r:id="rId22"/>
    <p:sldLayoutId id="2147483700" r:id="rId23"/>
    <p:sldLayoutId id="2147483701" r:id="rId24"/>
    <p:sldLayoutId id="2147483702" r:id="rId2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accent3"/>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1pPr>
            <a:lvl2pPr lvl="1">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2pPr>
            <a:lvl3pPr lvl="2">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3pPr>
            <a:lvl4pPr lvl="3">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4pPr>
            <a:lvl5pPr lvl="4">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5pPr>
            <a:lvl6pPr lvl="5">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6pPr>
            <a:lvl7pPr lvl="6">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7pPr>
            <a:lvl8pPr lvl="7">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8pPr>
            <a:lvl9pPr lvl="8">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1pPr>
            <a:lvl2pPr marL="914400" lvl="1"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2pPr>
            <a:lvl3pPr marL="1371600" lvl="2"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3pPr>
            <a:lvl4pPr marL="1828800" lvl="3"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4pPr>
            <a:lvl5pPr marL="2286000" lvl="4"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5pPr>
            <a:lvl6pPr marL="2743200" lvl="5"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6pPr>
            <a:lvl7pPr marL="3200400" lvl="6"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7pPr>
            <a:lvl8pPr marL="3657600" lvl="7"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8pPr>
            <a:lvl9pPr marL="4114800" lvl="8" indent="-317500">
              <a:lnSpc>
                <a:spcPct val="100000"/>
              </a:lnSpc>
              <a:spcBef>
                <a:spcPts val="1600"/>
              </a:spcBef>
              <a:spcAft>
                <a:spcPts val="1600"/>
              </a:spcAft>
              <a:buClr>
                <a:schemeClr val="lt1"/>
              </a:buClr>
              <a:buSzPts val="1400"/>
              <a:buFont typeface="Hind Vadodara"/>
              <a:buChar char="■"/>
              <a:defRPr>
                <a:solidFill>
                  <a:schemeClr val="lt1"/>
                </a:solidFill>
                <a:latin typeface="Hind Vadodara"/>
                <a:ea typeface="Hind Vadodara"/>
                <a:cs typeface="Hind Vadodara"/>
                <a:sym typeface="Hind Vadodara"/>
              </a:defRPr>
            </a:lvl9pPr>
          </a:lstStyle>
          <a:p>
            <a:endParaRPr/>
          </a:p>
        </p:txBody>
      </p:sp>
    </p:spTree>
    <p:extLst>
      <p:ext uri="{BB962C8B-B14F-4D97-AF65-F5344CB8AC3E}">
        <p14:creationId xmlns:p14="http://schemas.microsoft.com/office/powerpoint/2010/main" val="3152713220"/>
      </p:ext>
    </p:extLst>
  </p:cSld>
  <p:clrMap bg1="lt1" tx1="dk1" bg2="dk2" tx2="lt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 id="2147483714" r:id="rId11"/>
    <p:sldLayoutId id="2147483715" r:id="rId12"/>
    <p:sldLayoutId id="2147483716" r:id="rId13"/>
    <p:sldLayoutId id="2147483717" r:id="rId14"/>
    <p:sldLayoutId id="2147483718" r:id="rId15"/>
    <p:sldLayoutId id="2147483719" r:id="rId16"/>
    <p:sldLayoutId id="2147483720" r:id="rId17"/>
    <p:sldLayoutId id="2147483721" r:id="rId18"/>
    <p:sldLayoutId id="2147483722" r:id="rId19"/>
    <p:sldLayoutId id="2147483723" r:id="rId20"/>
    <p:sldLayoutId id="2147483724" r:id="rId21"/>
    <p:sldLayoutId id="2147483725" r:id="rId22"/>
    <p:sldLayoutId id="2147483726" r:id="rId23"/>
    <p:sldLayoutId id="2147483727" r:id="rId24"/>
    <p:sldLayoutId id="2147483728" r:id="rId2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accent3"/>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1pPr>
            <a:lvl2pPr lvl="1">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2pPr>
            <a:lvl3pPr lvl="2">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3pPr>
            <a:lvl4pPr lvl="3">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4pPr>
            <a:lvl5pPr lvl="4">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5pPr>
            <a:lvl6pPr lvl="5">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6pPr>
            <a:lvl7pPr lvl="6">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7pPr>
            <a:lvl8pPr lvl="7">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8pPr>
            <a:lvl9pPr lvl="8">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1pPr>
            <a:lvl2pPr marL="914400" lvl="1"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2pPr>
            <a:lvl3pPr marL="1371600" lvl="2"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3pPr>
            <a:lvl4pPr marL="1828800" lvl="3"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4pPr>
            <a:lvl5pPr marL="2286000" lvl="4"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5pPr>
            <a:lvl6pPr marL="2743200" lvl="5"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6pPr>
            <a:lvl7pPr marL="3200400" lvl="6"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7pPr>
            <a:lvl8pPr marL="3657600" lvl="7"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8pPr>
            <a:lvl9pPr marL="4114800" lvl="8" indent="-317500">
              <a:lnSpc>
                <a:spcPct val="100000"/>
              </a:lnSpc>
              <a:spcBef>
                <a:spcPts val="1600"/>
              </a:spcBef>
              <a:spcAft>
                <a:spcPts val="1600"/>
              </a:spcAft>
              <a:buClr>
                <a:schemeClr val="lt1"/>
              </a:buClr>
              <a:buSzPts val="1400"/>
              <a:buFont typeface="Hind Vadodara"/>
              <a:buChar char="■"/>
              <a:defRPr>
                <a:solidFill>
                  <a:schemeClr val="lt1"/>
                </a:solidFill>
                <a:latin typeface="Hind Vadodara"/>
                <a:ea typeface="Hind Vadodara"/>
                <a:cs typeface="Hind Vadodara"/>
                <a:sym typeface="Hind Vadodara"/>
              </a:defRPr>
            </a:lvl9pPr>
          </a:lstStyle>
          <a:p>
            <a:endParaRPr/>
          </a:p>
        </p:txBody>
      </p:sp>
    </p:spTree>
    <p:extLst>
      <p:ext uri="{BB962C8B-B14F-4D97-AF65-F5344CB8AC3E}">
        <p14:creationId xmlns:p14="http://schemas.microsoft.com/office/powerpoint/2010/main" val="4234490398"/>
      </p:ext>
    </p:extLst>
  </p:cSld>
  <p:clrMap bg1="lt1" tx1="dk1" bg2="dk2" tx2="lt2" accent1="accent1" accent2="accent2" accent3="accent3" accent4="accent4" accent5="accent5" accent6="accent6" hlink="hlink" folHlink="folHlink"/>
  <p:sldLayoutIdLst>
    <p:sldLayoutId id="2147483730" r:id="rId1"/>
    <p:sldLayoutId id="2147483731" r:id="rId2"/>
    <p:sldLayoutId id="2147483732" r:id="rId3"/>
    <p:sldLayoutId id="2147483733" r:id="rId4"/>
    <p:sldLayoutId id="2147483734" r:id="rId5"/>
    <p:sldLayoutId id="2147483735" r:id="rId6"/>
    <p:sldLayoutId id="2147483736" r:id="rId7"/>
    <p:sldLayoutId id="2147483737" r:id="rId8"/>
    <p:sldLayoutId id="2147483738" r:id="rId9"/>
    <p:sldLayoutId id="2147483739" r:id="rId10"/>
    <p:sldLayoutId id="2147483740" r:id="rId11"/>
    <p:sldLayoutId id="2147483741" r:id="rId12"/>
    <p:sldLayoutId id="2147483742" r:id="rId13"/>
    <p:sldLayoutId id="2147483743" r:id="rId14"/>
    <p:sldLayoutId id="2147483744" r:id="rId15"/>
    <p:sldLayoutId id="2147483745" r:id="rId16"/>
    <p:sldLayoutId id="2147483746" r:id="rId17"/>
    <p:sldLayoutId id="2147483747" r:id="rId18"/>
    <p:sldLayoutId id="2147483748" r:id="rId19"/>
    <p:sldLayoutId id="2147483749" r:id="rId20"/>
    <p:sldLayoutId id="2147483750" r:id="rId21"/>
    <p:sldLayoutId id="2147483751" r:id="rId22"/>
    <p:sldLayoutId id="2147483752" r:id="rId23"/>
    <p:sldLayoutId id="2147483753" r:id="rId24"/>
    <p:sldLayoutId id="2147483754" r:id="rId25"/>
    <p:sldLayoutId id="2147483778" r:id="rId2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1pPr>
            <a:lvl2pPr lvl="1">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2pPr>
            <a:lvl3pPr lvl="2">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3pPr>
            <a:lvl4pPr lvl="3">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4pPr>
            <a:lvl5pPr lvl="4">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5pPr>
            <a:lvl6pPr lvl="5">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6pPr>
            <a:lvl7pPr lvl="6">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7pPr>
            <a:lvl8pPr lvl="7">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8pPr>
            <a:lvl9pPr lvl="8">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1pPr>
            <a:lvl2pPr marL="914400" lvl="1"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2pPr>
            <a:lvl3pPr marL="1371600" lvl="2"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3pPr>
            <a:lvl4pPr marL="1828800" lvl="3"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4pPr>
            <a:lvl5pPr marL="2286000" lvl="4"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5pPr>
            <a:lvl6pPr marL="2743200" lvl="5"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6pPr>
            <a:lvl7pPr marL="3200400" lvl="6"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7pPr>
            <a:lvl8pPr marL="3657600" lvl="7"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8pPr>
            <a:lvl9pPr marL="4114800" lvl="8" indent="-317500">
              <a:lnSpc>
                <a:spcPct val="100000"/>
              </a:lnSpc>
              <a:spcBef>
                <a:spcPts val="1600"/>
              </a:spcBef>
              <a:spcAft>
                <a:spcPts val="1600"/>
              </a:spcAft>
              <a:buClr>
                <a:schemeClr val="lt1"/>
              </a:buClr>
              <a:buSzPts val="1400"/>
              <a:buFont typeface="Hind Vadodara"/>
              <a:buChar char="■"/>
              <a:defRPr>
                <a:solidFill>
                  <a:schemeClr val="lt1"/>
                </a:solidFill>
                <a:latin typeface="Hind Vadodara"/>
                <a:ea typeface="Hind Vadodara"/>
                <a:cs typeface="Hind Vadodara"/>
                <a:sym typeface="Hind Vadodara"/>
              </a:defRPr>
            </a:lvl9pPr>
          </a:lstStyle>
          <a:p>
            <a:endParaRPr/>
          </a:p>
        </p:txBody>
      </p:sp>
    </p:spTree>
    <p:extLst>
      <p:ext uri="{BB962C8B-B14F-4D97-AF65-F5344CB8AC3E}">
        <p14:creationId xmlns:p14="http://schemas.microsoft.com/office/powerpoint/2010/main" val="763122642"/>
      </p:ext>
    </p:extLst>
  </p:cSld>
  <p:clrMap bg1="lt1" tx1="dk1" bg2="dk2" tx2="lt2" accent1="accent1" accent2="accent2" accent3="accent3" accent4="accent4" accent5="accent5" accent6="accent6" hlink="hlink" folHlink="folHlink"/>
  <p:sldLayoutIdLst>
    <p:sldLayoutId id="2147483756" r:id="rId1"/>
    <p:sldLayoutId id="2147483757" r:id="rId2"/>
    <p:sldLayoutId id="2147483758" r:id="rId3"/>
    <p:sldLayoutId id="2147483759" r:id="rId4"/>
    <p:sldLayoutId id="2147483760" r:id="rId5"/>
    <p:sldLayoutId id="2147483761" r:id="rId6"/>
    <p:sldLayoutId id="2147483762" r:id="rId7"/>
    <p:sldLayoutId id="2147483763" r:id="rId8"/>
    <p:sldLayoutId id="2147483764" r:id="rId9"/>
    <p:sldLayoutId id="2147483765" r:id="rId10"/>
    <p:sldLayoutId id="2147483766" r:id="rId11"/>
    <p:sldLayoutId id="2147483767" r:id="rId12"/>
    <p:sldLayoutId id="2147483769" r:id="rId13"/>
    <p:sldLayoutId id="2147483770" r:id="rId1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1pPr>
            <a:lvl2pPr lvl="1">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2pPr>
            <a:lvl3pPr lvl="2">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3pPr>
            <a:lvl4pPr lvl="3">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4pPr>
            <a:lvl5pPr lvl="4">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5pPr>
            <a:lvl6pPr lvl="5">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6pPr>
            <a:lvl7pPr lvl="6">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7pPr>
            <a:lvl8pPr lvl="7">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8pPr>
            <a:lvl9pPr lvl="8">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9pPr>
          </a:lstStyle>
          <a:p>
            <a:endParaRPr dirty="0"/>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1pPr>
            <a:lvl2pPr marL="914400" lvl="1"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2pPr>
            <a:lvl3pPr marL="1371600" lvl="2"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3pPr>
            <a:lvl4pPr marL="1828800" lvl="3"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4pPr>
            <a:lvl5pPr marL="2286000" lvl="4"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5pPr>
            <a:lvl6pPr marL="2743200" lvl="5"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6pPr>
            <a:lvl7pPr marL="3200400" lvl="6"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7pPr>
            <a:lvl8pPr marL="3657600" lvl="7"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8pPr>
            <a:lvl9pPr marL="4114800" lvl="8" indent="-317500">
              <a:lnSpc>
                <a:spcPct val="100000"/>
              </a:lnSpc>
              <a:spcBef>
                <a:spcPts val="1600"/>
              </a:spcBef>
              <a:spcAft>
                <a:spcPts val="1600"/>
              </a:spcAft>
              <a:buClr>
                <a:schemeClr val="lt1"/>
              </a:buClr>
              <a:buSzPts val="1400"/>
              <a:buFont typeface="Hind Vadodara"/>
              <a:buChar char="■"/>
              <a:defRPr>
                <a:solidFill>
                  <a:schemeClr val="lt1"/>
                </a:solidFill>
                <a:latin typeface="Hind Vadodara"/>
                <a:ea typeface="Hind Vadodara"/>
                <a:cs typeface="Hind Vadodara"/>
                <a:sym typeface="Hind Vadodara"/>
              </a:defRPr>
            </a:lvl9pPr>
          </a:lstStyle>
          <a:p>
            <a:endParaRPr dirty="0"/>
          </a:p>
        </p:txBody>
      </p:sp>
    </p:spTree>
    <p:extLst>
      <p:ext uri="{BB962C8B-B14F-4D97-AF65-F5344CB8AC3E}">
        <p14:creationId xmlns:p14="http://schemas.microsoft.com/office/powerpoint/2010/main" val="88292161"/>
      </p:ext>
    </p:extLst>
  </p:cSld>
  <p:clrMap bg1="lt1" tx1="dk1" bg2="dk2" tx2="lt2" accent1="accent1" accent2="accent2" accent3="accent3" accent4="accent4" accent5="accent5" accent6="accent6" hlink="hlink" folHlink="folHlink"/>
  <p:sldLayoutIdLst>
    <p:sldLayoutId id="2147483780" r:id="rId1"/>
    <p:sldLayoutId id="2147483781" r:id="rId2"/>
    <p:sldLayoutId id="2147483782" r:id="rId3"/>
    <p:sldLayoutId id="2147483783" r:id="rId4"/>
    <p:sldLayoutId id="2147483784" r:id="rId5"/>
    <p:sldLayoutId id="2147483785" r:id="rId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mj-lt"/>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image" Target="../media/image14.jpeg"/><Relationship Id="rId7" Type="http://schemas.openxmlformats.org/officeDocument/2006/relationships/image" Target="../media/image18.jpeg"/><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6.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14.xml"/><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6.xml"/></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7.xml"/><Relationship Id="rId1" Type="http://schemas.openxmlformats.org/officeDocument/2006/relationships/slideLayout" Target="../slideLayouts/slideLayout6.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8.xml.rels><?xml version="1.0" encoding="UTF-8" standalone="yes"?>
<Relationships xmlns="http://schemas.openxmlformats.org/package/2006/relationships"><Relationship Id="rId3" Type="http://schemas.microsoft.com/office/2018/10/relationships/comments" Target="../comments/modernComment_FFD_7CD62A90.xml"/><Relationship Id="rId2" Type="http://schemas.openxmlformats.org/officeDocument/2006/relationships/notesSlide" Target="../notesSlides/notesSlide18.xml"/><Relationship Id="rId1" Type="http://schemas.openxmlformats.org/officeDocument/2006/relationships/slideLayout" Target="../slideLayouts/slideLayout6.xml"/><Relationship Id="rId4" Type="http://schemas.openxmlformats.org/officeDocument/2006/relationships/image" Target="../media/image22.png"/></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9.xml"/><Relationship Id="rId1" Type="http://schemas.openxmlformats.org/officeDocument/2006/relationships/slideLayout" Target="../slideLayouts/slideLayout6.xml"/><Relationship Id="rId4" Type="http://schemas.openxmlformats.org/officeDocument/2006/relationships/hyperlink" Target="https://sebacademy.edc.org/overview-feedback-and-input-surveys" TargetMode="External"/></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hyperlink" Target="https://commons.wikimedia.org/wiki/File:Hand_Gesture_-_Holding_a_Magnifying_Glass_Vector.svg" TargetMode="External"/></Relationships>
</file>

<file path=ppt/slides/_rels/slide2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3.xml"/><Relationship Id="rId5" Type="http://schemas.openxmlformats.org/officeDocument/2006/relationships/image" Target="../media/image30.png"/><Relationship Id="rId4" Type="http://schemas.openxmlformats.org/officeDocument/2006/relationships/image" Target="../media/image29.png"/></Relationships>
</file>

<file path=ppt/slides/_rels/slide2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33.tiff"/><Relationship Id="rId2" Type="http://schemas.openxmlformats.org/officeDocument/2006/relationships/image" Target="../media/image32.tiff"/><Relationship Id="rId1" Type="http://schemas.openxmlformats.org/officeDocument/2006/relationships/slideLayout" Target="../slideLayouts/slideLayout3.xml"/><Relationship Id="rId4" Type="http://schemas.openxmlformats.org/officeDocument/2006/relationships/image" Target="../media/image34.png"/></Relationships>
</file>

<file path=ppt/slides/_rels/slide25.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notesSlide" Target="../notesSlides/notesSlide21.xml"/><Relationship Id="rId1" Type="http://schemas.openxmlformats.org/officeDocument/2006/relationships/slideLayout" Target="../slideLayouts/slideLayout13.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 Id="rId9" Type="http://schemas.openxmlformats.org/officeDocument/2006/relationships/image" Target="../media/image41.emf"/></Relationships>
</file>

<file path=ppt/slides/_rels/slide26.xml.rels><?xml version="1.0" encoding="UTF-8" standalone="yes"?>
<Relationships xmlns="http://schemas.openxmlformats.org/package/2006/relationships"><Relationship Id="rId2" Type="http://schemas.microsoft.com/office/2018/10/relationships/comments" Target="../comments/modernComment_FF2_385AC7CB.xml"/><Relationship Id="rId1" Type="http://schemas.openxmlformats.org/officeDocument/2006/relationships/slideLayout" Target="../slideLayouts/slideLayout1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7.xml"/></Relationships>
</file>

<file path=ppt/slides/_rels/slide28.xml.rels><?xml version="1.0" encoding="UTF-8" standalone="yes"?>
<Relationships xmlns="http://schemas.openxmlformats.org/package/2006/relationships"><Relationship Id="rId3" Type="http://schemas.microsoft.com/office/2018/10/relationships/comments" Target="../comments/modernComment_D06_91B7D70D.xml"/><Relationship Id="rId7" Type="http://schemas.openxmlformats.org/officeDocument/2006/relationships/image" Target="../media/image45.png"/><Relationship Id="rId2" Type="http://schemas.openxmlformats.org/officeDocument/2006/relationships/notesSlide" Target="../notesSlides/notesSlide23.xml"/><Relationship Id="rId1" Type="http://schemas.openxmlformats.org/officeDocument/2006/relationships/slideLayout" Target="../slideLayouts/slideLayout110.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2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23.xml"/></Relationships>
</file>

<file path=ppt/slides/_rels/slide3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5.xml"/><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46.xml"/></Relationships>
</file>

<file path=ppt/slides/_rels/slide3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7.xml"/><Relationship Id="rId1" Type="http://schemas.openxmlformats.org/officeDocument/2006/relationships/slideLayout" Target="../slideLayouts/slideLayout70.xml"/></Relationships>
</file>

<file path=ppt/slides/_rels/slide3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8.xml"/><Relationship Id="rId1" Type="http://schemas.openxmlformats.org/officeDocument/2006/relationships/slideLayout" Target="../slideLayouts/slideLayout73.xml"/><Relationship Id="rId5" Type="http://schemas.openxmlformats.org/officeDocument/2006/relationships/hyperlink" Target="https://sebacademy.edc.org/referral-form-video" TargetMode="External"/><Relationship Id="rId4" Type="http://schemas.openxmlformats.org/officeDocument/2006/relationships/hyperlink" Target="https://sebacademy.edc.org/behavior-flow-chart-video"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9.xml"/><Relationship Id="rId1" Type="http://schemas.openxmlformats.org/officeDocument/2006/relationships/slideLayout" Target="../slideLayouts/slideLayout94.xml"/><Relationship Id="rId4" Type="http://schemas.openxmlformats.org/officeDocument/2006/relationships/image" Target="../media/image50.png"/></Relationships>
</file>

<file path=ppt/slides/_rels/slide3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0.xml"/><Relationship Id="rId1" Type="http://schemas.openxmlformats.org/officeDocument/2006/relationships/slideLayout" Target="../slideLayouts/slideLayout94.xml"/></Relationships>
</file>

<file path=ppt/slides/_rels/slide3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1.xml"/><Relationship Id="rId1" Type="http://schemas.openxmlformats.org/officeDocument/2006/relationships/slideLayout" Target="../slideLayouts/slideLayout94.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46.xml"/></Relationships>
</file>

<file path=ppt/slides/_rels/slide38.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33.xml"/><Relationship Id="rId1" Type="http://schemas.openxmlformats.org/officeDocument/2006/relationships/slideLayout" Target="../slideLayouts/slideLayout5.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39.xml.rels><?xml version="1.0" encoding="UTF-8" standalone="yes"?>
<Relationships xmlns="http://schemas.openxmlformats.org/package/2006/relationships"><Relationship Id="rId8" Type="http://schemas.openxmlformats.org/officeDocument/2006/relationships/hyperlink" Target="https://sebacademy.edc.org/how-are-schools-using-school-climate-surveys" TargetMode="External"/><Relationship Id="rId13" Type="http://schemas.openxmlformats.org/officeDocument/2006/relationships/hyperlink" Target="https://sebacademy.edc.org/referral-form-video" TargetMode="External"/><Relationship Id="rId3" Type="http://schemas.openxmlformats.org/officeDocument/2006/relationships/hyperlink" Target="https://sebacademy.edc.org/studentteacher-game" TargetMode="External"/><Relationship Id="rId7" Type="http://schemas.openxmlformats.org/officeDocument/2006/relationships/hyperlink" Target="https://sebacademy.edc.org/pbis-climate-survey-manual" TargetMode="External"/><Relationship Id="rId12" Type="http://schemas.openxmlformats.org/officeDocument/2006/relationships/hyperlink" Target="https://sebacademy.edc.org/behavior-flow-chart-video" TargetMode="External"/><Relationship Id="rId2" Type="http://schemas.openxmlformats.org/officeDocument/2006/relationships/notesSlide" Target="../notesSlides/notesSlide34.xml"/><Relationship Id="rId1" Type="http://schemas.openxmlformats.org/officeDocument/2006/relationships/slideLayout" Target="../slideLayouts/slideLayout7.xml"/><Relationship Id="rId6" Type="http://schemas.openxmlformats.org/officeDocument/2006/relationships/hyperlink" Target="https://sebacademy.edc.org/overview-feedback-and-input-surveys" TargetMode="External"/><Relationship Id="rId11" Type="http://schemas.openxmlformats.org/officeDocument/2006/relationships/hyperlink" Target="https://sebacademy.edc.org/defining-behaviors-video" TargetMode="External"/><Relationship Id="rId5" Type="http://schemas.openxmlformats.org/officeDocument/2006/relationships/hyperlink" Target="https://sebacademy.edc.org/pbis-feedback-input-survey-manual" TargetMode="External"/><Relationship Id="rId10" Type="http://schemas.openxmlformats.org/officeDocument/2006/relationships/hyperlink" Target="https://sebacademy.edc.org/pbis-self-assessment-survey-sas" TargetMode="External"/><Relationship Id="rId4" Type="http://schemas.openxmlformats.org/officeDocument/2006/relationships/hyperlink" Target="https://sebacademy.edc.org/high-school-acknowledgement-systems" TargetMode="External"/><Relationship Id="rId9" Type="http://schemas.openxmlformats.org/officeDocument/2006/relationships/hyperlink" Target="https://sebacademy.edc.org/how-are-schools-using-parent-and-personnel-school-climate-surveys" TargetMode="External"/><Relationship Id="rId14"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5.xml"/><Relationship Id="rId1" Type="http://schemas.openxmlformats.org/officeDocument/2006/relationships/slideLayout" Target="../slideLayouts/slideLayout19.xml"/></Relationships>
</file>

<file path=ppt/slides/_rels/slide5.xml.rels><?xml version="1.0" encoding="UTF-8" standalone="yes"?>
<Relationships xmlns="http://schemas.openxmlformats.org/package/2006/relationships"><Relationship Id="rId8" Type="http://schemas.openxmlformats.org/officeDocument/2006/relationships/hyperlink" Target="https://sebacademy.edc.org/how-are-schools-using-school-climate-surveys" TargetMode="External"/><Relationship Id="rId13" Type="http://schemas.openxmlformats.org/officeDocument/2006/relationships/hyperlink" Target="https://sebacademy.edc.org/referral-form-video" TargetMode="External"/><Relationship Id="rId3" Type="http://schemas.openxmlformats.org/officeDocument/2006/relationships/hyperlink" Target="https://sebacademy.edc.org/studentteacher-game" TargetMode="External"/><Relationship Id="rId7" Type="http://schemas.openxmlformats.org/officeDocument/2006/relationships/hyperlink" Target="https://sebacademy.edc.org/pbis-climate-survey-manual" TargetMode="External"/><Relationship Id="rId12" Type="http://schemas.openxmlformats.org/officeDocument/2006/relationships/hyperlink" Target="https://sebacademy.edc.org/behavior-flow-chart-video" TargetMode="External"/><Relationship Id="rId2" Type="http://schemas.openxmlformats.org/officeDocument/2006/relationships/notesSlide" Target="../notesSlides/notesSlide5.xml"/><Relationship Id="rId1" Type="http://schemas.openxmlformats.org/officeDocument/2006/relationships/slideLayout" Target="../slideLayouts/slideLayout100.xml"/><Relationship Id="rId6" Type="http://schemas.openxmlformats.org/officeDocument/2006/relationships/hyperlink" Target="https://sebacademy.edc.org/overview-feedback-and-input-surveys" TargetMode="External"/><Relationship Id="rId11" Type="http://schemas.openxmlformats.org/officeDocument/2006/relationships/hyperlink" Target="https://sebacademy.edc.org/defining-behaviors-video" TargetMode="External"/><Relationship Id="rId5" Type="http://schemas.openxmlformats.org/officeDocument/2006/relationships/hyperlink" Target="https://sebacademy.edc.org/pbis-feedback-input-survey-manual" TargetMode="External"/><Relationship Id="rId10" Type="http://schemas.openxmlformats.org/officeDocument/2006/relationships/hyperlink" Target="https://sebacademy.edc.org/pbis-self-assessment-survey-sas" TargetMode="External"/><Relationship Id="rId4" Type="http://schemas.openxmlformats.org/officeDocument/2006/relationships/hyperlink" Target="https://sebacademy.edc.org/high-school-acknowledgement-systems" TargetMode="External"/><Relationship Id="rId9" Type="http://schemas.openxmlformats.org/officeDocument/2006/relationships/hyperlink" Target="https://sebacademy.edc.org/how-are-schools-using-parent-and-personnel-school-climate-surveys" TargetMode="External"/><Relationship Id="rId1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7.xml"/><Relationship Id="rId1" Type="http://schemas.openxmlformats.org/officeDocument/2006/relationships/slideLayout" Target="../slideLayouts/slideLayout46.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88"/>
        <p:cNvGrpSpPr/>
        <p:nvPr/>
      </p:nvGrpSpPr>
      <p:grpSpPr>
        <a:xfrm>
          <a:off x="0" y="0"/>
          <a:ext cx="0" cy="0"/>
          <a:chOff x="0" y="0"/>
          <a:chExt cx="0" cy="0"/>
        </a:xfrm>
      </p:grpSpPr>
      <p:sp>
        <p:nvSpPr>
          <p:cNvPr id="289" name="Google Shape;289;p29"/>
          <p:cNvSpPr txBox="1">
            <a:spLocks noGrp="1"/>
          </p:cNvSpPr>
          <p:nvPr>
            <p:ph type="ctrTitle"/>
          </p:nvPr>
        </p:nvSpPr>
        <p:spPr>
          <a:xfrm>
            <a:off x="2283185" y="1706992"/>
            <a:ext cx="9258025" cy="1722008"/>
          </a:xfrm>
          <a:prstGeom prst="rect">
            <a:avLst/>
          </a:prstGeom>
        </p:spPr>
        <p:txBody>
          <a:bodyPr spcFirstLastPara="1" wrap="square" lIns="121900" tIns="121900" rIns="121900" bIns="121900" anchor="ctr" anchorCtr="0">
            <a:noAutofit/>
          </a:bodyPr>
          <a:lstStyle/>
          <a:p>
            <a:pPr lvl="0"/>
            <a:r>
              <a:rPr lang="en-US" sz="3733" b="1" dirty="0">
                <a:latin typeface="Arial" panose="020B0604020202020204" pitchFamily="34" charset="0"/>
                <a:cs typeface="Arial" panose="020B0604020202020204" pitchFamily="34" charset="0"/>
              </a:rPr>
              <a:t>PBIS Coach Training</a:t>
            </a:r>
            <a:br>
              <a:rPr lang="en-US" sz="4267" dirty="0">
                <a:latin typeface="Arial" panose="020B0604020202020204" pitchFamily="34" charset="0"/>
                <a:cs typeface="Arial" panose="020B0604020202020204" pitchFamily="34" charset="0"/>
              </a:rPr>
            </a:br>
            <a:r>
              <a:rPr lang="en-US" sz="3733" dirty="0">
                <a:solidFill>
                  <a:schemeClr val="accent5">
                    <a:lumMod val="60000"/>
                    <a:lumOff val="40000"/>
                  </a:schemeClr>
                </a:solidFill>
                <a:latin typeface="Arial" panose="020B0604020202020204" pitchFamily="34" charset="0"/>
                <a:cs typeface="Arial" panose="020B0604020202020204" pitchFamily="34" charset="0"/>
              </a:rPr>
              <a:t>Year 1:  February 2024</a:t>
            </a:r>
            <a:endParaRPr lang="en-US" sz="4267" dirty="0">
              <a:solidFill>
                <a:schemeClr val="accent5">
                  <a:lumMod val="60000"/>
                  <a:lumOff val="40000"/>
                </a:schemeClr>
              </a:solidFill>
              <a:latin typeface="Arial" panose="020B0604020202020204" pitchFamily="34" charset="0"/>
              <a:cs typeface="Arial" panose="020B0604020202020204" pitchFamily="34" charset="0"/>
            </a:endParaRPr>
          </a:p>
        </p:txBody>
      </p:sp>
      <p:sp>
        <p:nvSpPr>
          <p:cNvPr id="290" name="Google Shape;290;p29"/>
          <p:cNvSpPr txBox="1">
            <a:spLocks noGrp="1"/>
          </p:cNvSpPr>
          <p:nvPr>
            <p:ph type="subTitle" idx="1"/>
          </p:nvPr>
        </p:nvSpPr>
        <p:spPr>
          <a:xfrm>
            <a:off x="3356911" y="3281217"/>
            <a:ext cx="6946342" cy="1291281"/>
          </a:xfrm>
          <a:prstGeom prst="rect">
            <a:avLst/>
          </a:prstGeom>
        </p:spPr>
        <p:txBody>
          <a:bodyPr spcFirstLastPara="1" wrap="square" lIns="121900" tIns="121900" rIns="121900" bIns="121900" anchor="t" anchorCtr="0">
            <a:noAutofit/>
          </a:bodyPr>
          <a:lstStyle/>
          <a:p>
            <a:pPr marL="0" indent="0"/>
            <a:r>
              <a:rPr lang="en" sz="3200" dirty="0">
                <a:latin typeface="Arial" panose="020B0604020202020204" pitchFamily="34" charset="0"/>
                <a:cs typeface="Arial" panose="020B0604020202020204" pitchFamily="34" charset="0"/>
              </a:rPr>
              <a:t>Trainer Names</a:t>
            </a:r>
            <a:endParaRPr lang="en" sz="1867" dirty="0">
              <a:latin typeface="Arial" panose="020B0604020202020204" pitchFamily="34" charset="0"/>
              <a:cs typeface="Arial" panose="020B0604020202020204" pitchFamily="34" charset="0"/>
            </a:endParaRPr>
          </a:p>
        </p:txBody>
      </p:sp>
      <p:pic>
        <p:nvPicPr>
          <p:cNvPr id="2" name="Picture 1">
            <a:extLst>
              <a:ext uri="{FF2B5EF4-FFF2-40B4-BE49-F238E27FC236}">
                <a16:creationId xmlns:a16="http://schemas.microsoft.com/office/drawing/2014/main" id="{D704FE52-F119-4241-8F05-B0D641E4D1A5}"/>
              </a:ext>
            </a:extLst>
          </p:cNvPr>
          <p:cNvPicPr>
            <a:picLocks noChangeAspect="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5413239" y="6154749"/>
            <a:ext cx="2833687" cy="703251"/>
          </a:xfrm>
          <a:prstGeom prst="rect">
            <a:avLst/>
          </a:prstGeom>
        </p:spPr>
      </p:pic>
      <p:pic>
        <p:nvPicPr>
          <p:cNvPr id="5" name="Picture 4" descr="Text&#10;&#10;Description automatically generated with medium confidence">
            <a:extLst>
              <a:ext uri="{FF2B5EF4-FFF2-40B4-BE49-F238E27FC236}">
                <a16:creationId xmlns:a16="http://schemas.microsoft.com/office/drawing/2014/main" id="{9E2BF57E-0E90-56DC-6550-0BAE748F6F8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707286" y="191049"/>
            <a:ext cx="7918720" cy="1389891"/>
          </a:xfrm>
          <a:prstGeom prst="rect">
            <a:avLst/>
          </a:prstGeom>
          <a:solidFill>
            <a:schemeClr val="bg1"/>
          </a:solidFill>
        </p:spPr>
      </p:pic>
      <p:sp>
        <p:nvSpPr>
          <p:cNvPr id="3" name="TextBox 2">
            <a:extLst>
              <a:ext uri="{FF2B5EF4-FFF2-40B4-BE49-F238E27FC236}">
                <a16:creationId xmlns:a16="http://schemas.microsoft.com/office/drawing/2014/main" id="{047098D0-8430-833A-DFDD-0D7EDD488DEC}"/>
              </a:ext>
            </a:extLst>
          </p:cNvPr>
          <p:cNvSpPr txBox="1"/>
          <p:nvPr/>
        </p:nvSpPr>
        <p:spPr>
          <a:xfrm>
            <a:off x="4563823" y="4484730"/>
            <a:ext cx="4973717" cy="166199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a:ea typeface="+mn-ea"/>
                <a:cs typeface="+mn-cs"/>
              </a:rPr>
              <a:t>Created from content from the National Technical Assistance Center on Positive Behavioral Interventions and Supports </a:t>
            </a:r>
            <a:br>
              <a:rPr kumimoji="0" lang="en-US" sz="1600" b="1" i="0" u="none" strike="noStrike" kern="1200" cap="none" spc="0" normalizeH="0" baseline="0" noProof="0" dirty="0">
                <a:ln>
                  <a:noFill/>
                </a:ln>
                <a:solidFill>
                  <a:srgbClr val="FFFFFF"/>
                </a:solidFill>
                <a:effectLst/>
                <a:uLnTx/>
                <a:uFillTx/>
                <a:latin typeface="Arial"/>
                <a:ea typeface="+mn-ea"/>
                <a:cs typeface="+mn-cs"/>
              </a:rPr>
            </a:br>
            <a:r>
              <a:rPr kumimoji="0" lang="en-US" sz="1100" b="1" i="0" u="none" strike="noStrike" kern="1200" cap="none" spc="0" normalizeH="0" baseline="0" noProof="0" dirty="0">
                <a:ln>
                  <a:noFill/>
                </a:ln>
                <a:solidFill>
                  <a:srgbClr val="FFFFFF"/>
                </a:solidFill>
                <a:effectLst/>
                <a:uLnTx/>
                <a:uFillTx/>
                <a:latin typeface="Arial"/>
                <a:ea typeface="+mn-ea"/>
                <a:cs typeface="+mn-cs"/>
              </a:rPr>
              <a:t>U.S. Department of Education, Office of Special Education Programs and Office of Elementary and Secondary Education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a:ea typeface="+mn-ea"/>
                <a:cs typeface="+mn-cs"/>
              </a:rPr>
              <a:t>with support from NEPBIS Network, May Institute, &amp; Broad Reach Consulting</a:t>
            </a:r>
          </a:p>
        </p:txBody>
      </p:sp>
    </p:spTree>
    <p:extLst>
      <p:ext uri="{BB962C8B-B14F-4D97-AF65-F5344CB8AC3E}">
        <p14:creationId xmlns:p14="http://schemas.microsoft.com/office/powerpoint/2010/main" val="8330059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issrv\users\cdowns\PBIS\Forms and Tools\Achknowledgement\Samples\goldenplungeraward.jpg">
            <a:extLst>
              <a:ext uri="{FF2B5EF4-FFF2-40B4-BE49-F238E27FC236}">
                <a16:creationId xmlns:a16="http://schemas.microsoft.com/office/drawing/2014/main" id="{DC34AB47-7B9A-0A4C-9559-374225BB4CC9}"/>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r="-2416"/>
          <a:stretch/>
        </p:blipFill>
        <p:spPr bwMode="auto">
          <a:xfrm>
            <a:off x="5376448" y="1399425"/>
            <a:ext cx="1798110" cy="202491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itle 1">
            <a:extLst>
              <a:ext uri="{FF2B5EF4-FFF2-40B4-BE49-F238E27FC236}">
                <a16:creationId xmlns:a16="http://schemas.microsoft.com/office/drawing/2014/main" id="{860570CF-274C-1854-B855-9B3F7B125428}"/>
              </a:ext>
            </a:extLst>
          </p:cNvPr>
          <p:cNvSpPr>
            <a:spLocks noGrp="1"/>
          </p:cNvSpPr>
          <p:nvPr>
            <p:ph type="title"/>
          </p:nvPr>
        </p:nvSpPr>
        <p:spPr>
          <a:xfrm>
            <a:off x="378635" y="250676"/>
            <a:ext cx="9378000" cy="845600"/>
          </a:xfrm>
          <a:noFill/>
        </p:spPr>
        <p:txBody>
          <a:bodyPr/>
          <a:lstStyle/>
          <a:p>
            <a:r>
              <a:rPr lang="en-US" sz="3600" dirty="0">
                <a:solidFill>
                  <a:schemeClr val="bg1"/>
                </a:solidFill>
              </a:rPr>
              <a:t>Acknowledgment Systems</a:t>
            </a:r>
          </a:p>
        </p:txBody>
      </p:sp>
      <p:sp>
        <p:nvSpPr>
          <p:cNvPr id="15" name="Content Placeholder 2">
            <a:extLst>
              <a:ext uri="{FF2B5EF4-FFF2-40B4-BE49-F238E27FC236}">
                <a16:creationId xmlns:a16="http://schemas.microsoft.com/office/drawing/2014/main" id="{A1102380-E4CD-6299-C88C-06F38D7AA9D1}"/>
              </a:ext>
            </a:extLst>
          </p:cNvPr>
          <p:cNvSpPr txBox="1">
            <a:spLocks/>
          </p:cNvSpPr>
          <p:nvPr/>
        </p:nvSpPr>
        <p:spPr>
          <a:xfrm>
            <a:off x="391107" y="1198902"/>
            <a:ext cx="4734623" cy="2916495"/>
          </a:xfrm>
          <a:prstGeom prst="rect">
            <a:avLst/>
          </a:prstGeom>
          <a:solidFill>
            <a:schemeClr val="bg1"/>
          </a:solid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lt1"/>
              </a:buClr>
              <a:buSzPts val="1400"/>
              <a:buFont typeface="Hind Vadodara"/>
              <a:buChar char="●"/>
              <a:defRPr sz="1867" b="0" i="0" u="none" strike="noStrike" cap="none">
                <a:solidFill>
                  <a:schemeClr val="lt1"/>
                </a:solidFill>
                <a:latin typeface="Hind Vadodara"/>
                <a:ea typeface="Hind Vadodara"/>
                <a:cs typeface="Hind Vadodara"/>
                <a:sym typeface="Hind Vadodara"/>
              </a:defRPr>
            </a:lvl1pPr>
            <a:lvl2pPr marL="914400" marR="0" lvl="1" indent="-317500" algn="l" rtl="0">
              <a:lnSpc>
                <a:spcPct val="100000"/>
              </a:lnSpc>
              <a:spcBef>
                <a:spcPts val="1600"/>
              </a:spcBef>
              <a:spcAft>
                <a:spcPts val="0"/>
              </a:spcAft>
              <a:buClr>
                <a:schemeClr val="lt1"/>
              </a:buClr>
              <a:buSzPts val="1400"/>
              <a:buFont typeface="Hind Vadodara"/>
              <a:buChar char="○"/>
              <a:defRPr sz="1867" b="0" i="0" u="none" strike="noStrike" cap="none">
                <a:solidFill>
                  <a:schemeClr val="lt1"/>
                </a:solidFill>
                <a:latin typeface="Hind Vadodara"/>
                <a:ea typeface="Hind Vadodara"/>
                <a:cs typeface="Hind Vadodara"/>
                <a:sym typeface="Hind Vadodara"/>
              </a:defRPr>
            </a:lvl2pPr>
            <a:lvl3pPr marL="1371600" marR="0" lvl="2" indent="-317500" algn="l" rtl="0">
              <a:lnSpc>
                <a:spcPct val="100000"/>
              </a:lnSpc>
              <a:spcBef>
                <a:spcPts val="1600"/>
              </a:spcBef>
              <a:spcAft>
                <a:spcPts val="0"/>
              </a:spcAft>
              <a:buClr>
                <a:schemeClr val="lt1"/>
              </a:buClr>
              <a:buSzPts val="1400"/>
              <a:buFont typeface="Hind Vadodara"/>
              <a:buChar char="■"/>
              <a:defRPr sz="1867" b="0" i="0" u="none" strike="noStrike" cap="none">
                <a:solidFill>
                  <a:schemeClr val="lt1"/>
                </a:solidFill>
                <a:latin typeface="Hind Vadodara"/>
                <a:ea typeface="Hind Vadodara"/>
                <a:cs typeface="Hind Vadodara"/>
                <a:sym typeface="Hind Vadodara"/>
              </a:defRPr>
            </a:lvl3pPr>
            <a:lvl4pPr marL="1828800" marR="0" lvl="3" indent="-317500" algn="l" rtl="0">
              <a:lnSpc>
                <a:spcPct val="100000"/>
              </a:lnSpc>
              <a:spcBef>
                <a:spcPts val="1600"/>
              </a:spcBef>
              <a:spcAft>
                <a:spcPts val="0"/>
              </a:spcAft>
              <a:buClr>
                <a:schemeClr val="lt1"/>
              </a:buClr>
              <a:buSzPts val="1400"/>
              <a:buFont typeface="Hind Vadodara"/>
              <a:buChar char="●"/>
              <a:defRPr sz="1867" b="0" i="0" u="none" strike="noStrike" cap="none">
                <a:solidFill>
                  <a:schemeClr val="lt1"/>
                </a:solidFill>
                <a:latin typeface="Hind Vadodara"/>
                <a:ea typeface="Hind Vadodara"/>
                <a:cs typeface="Hind Vadodara"/>
                <a:sym typeface="Hind Vadodara"/>
              </a:defRPr>
            </a:lvl4pPr>
            <a:lvl5pPr marL="2286000" marR="0" lvl="4" indent="-317500" algn="l" rtl="0">
              <a:lnSpc>
                <a:spcPct val="100000"/>
              </a:lnSpc>
              <a:spcBef>
                <a:spcPts val="1600"/>
              </a:spcBef>
              <a:spcAft>
                <a:spcPts val="0"/>
              </a:spcAft>
              <a:buClr>
                <a:schemeClr val="lt1"/>
              </a:buClr>
              <a:buSzPts val="1400"/>
              <a:buFont typeface="Hind Vadodara"/>
              <a:buChar char="○"/>
              <a:defRPr sz="1867" b="0" i="0" u="none" strike="noStrike" cap="none">
                <a:solidFill>
                  <a:schemeClr val="lt1"/>
                </a:solidFill>
                <a:latin typeface="Hind Vadodara"/>
                <a:ea typeface="Hind Vadodara"/>
                <a:cs typeface="Hind Vadodara"/>
                <a:sym typeface="Hind Vadodara"/>
              </a:defRPr>
            </a:lvl5pPr>
            <a:lvl6pPr marL="2743200" marR="0" lvl="5" indent="-317500" algn="l" rtl="0">
              <a:lnSpc>
                <a:spcPct val="100000"/>
              </a:lnSpc>
              <a:spcBef>
                <a:spcPts val="1600"/>
              </a:spcBef>
              <a:spcAft>
                <a:spcPts val="0"/>
              </a:spcAft>
              <a:buClr>
                <a:schemeClr val="lt1"/>
              </a:buClr>
              <a:buSzPts val="1400"/>
              <a:buFont typeface="Hind Vadodara"/>
              <a:buChar char="■"/>
              <a:defRPr sz="1867" b="0" i="0" u="none" strike="noStrike" cap="none">
                <a:solidFill>
                  <a:schemeClr val="lt1"/>
                </a:solidFill>
                <a:latin typeface="Hind Vadodara"/>
                <a:ea typeface="Hind Vadodara"/>
                <a:cs typeface="Hind Vadodara"/>
                <a:sym typeface="Hind Vadodara"/>
              </a:defRPr>
            </a:lvl6pPr>
            <a:lvl7pPr marL="3200400" marR="0" lvl="6" indent="-317500" algn="l" rtl="0">
              <a:lnSpc>
                <a:spcPct val="100000"/>
              </a:lnSpc>
              <a:spcBef>
                <a:spcPts val="1600"/>
              </a:spcBef>
              <a:spcAft>
                <a:spcPts val="0"/>
              </a:spcAft>
              <a:buClr>
                <a:schemeClr val="lt1"/>
              </a:buClr>
              <a:buSzPts val="1400"/>
              <a:buFont typeface="Hind Vadodara"/>
              <a:buChar char="●"/>
              <a:defRPr sz="1867" b="0" i="0" u="none" strike="noStrike" cap="none">
                <a:solidFill>
                  <a:schemeClr val="lt1"/>
                </a:solidFill>
                <a:latin typeface="Hind Vadodara"/>
                <a:ea typeface="Hind Vadodara"/>
                <a:cs typeface="Hind Vadodara"/>
                <a:sym typeface="Hind Vadodara"/>
              </a:defRPr>
            </a:lvl7pPr>
            <a:lvl8pPr marL="3657600" marR="0" lvl="7" indent="-317500" algn="l" rtl="0">
              <a:lnSpc>
                <a:spcPct val="100000"/>
              </a:lnSpc>
              <a:spcBef>
                <a:spcPts val="1600"/>
              </a:spcBef>
              <a:spcAft>
                <a:spcPts val="0"/>
              </a:spcAft>
              <a:buClr>
                <a:schemeClr val="lt1"/>
              </a:buClr>
              <a:buSzPts val="1400"/>
              <a:buFont typeface="Hind Vadodara"/>
              <a:buChar char="○"/>
              <a:defRPr sz="1867" b="0" i="0" u="none" strike="noStrike" cap="none">
                <a:solidFill>
                  <a:schemeClr val="lt1"/>
                </a:solidFill>
                <a:latin typeface="Hind Vadodara"/>
                <a:ea typeface="Hind Vadodara"/>
                <a:cs typeface="Hind Vadodara"/>
                <a:sym typeface="Hind Vadodara"/>
              </a:defRPr>
            </a:lvl8pPr>
            <a:lvl9pPr marL="4114800" marR="0" lvl="8" indent="-317500" algn="l" rtl="0">
              <a:lnSpc>
                <a:spcPct val="100000"/>
              </a:lnSpc>
              <a:spcBef>
                <a:spcPts val="1600"/>
              </a:spcBef>
              <a:spcAft>
                <a:spcPts val="1600"/>
              </a:spcAft>
              <a:buClr>
                <a:schemeClr val="lt1"/>
              </a:buClr>
              <a:buSzPts val="1400"/>
              <a:buFont typeface="Hind Vadodara"/>
              <a:buChar char="■"/>
              <a:defRPr sz="1867" b="0" i="0" u="none" strike="noStrike" cap="none">
                <a:solidFill>
                  <a:schemeClr val="lt1"/>
                </a:solidFill>
                <a:latin typeface="Hind Vadodara"/>
                <a:ea typeface="Hind Vadodara"/>
                <a:cs typeface="Hind Vadodara"/>
                <a:sym typeface="Hind Vadodara"/>
              </a:defRPr>
            </a:lvl9pPr>
          </a:lstStyle>
          <a:p>
            <a:pPr marL="457200" marR="0" lvl="0" indent="-317500" algn="l" defTabSz="914400" rtl="0" eaLnBrk="1" fontAlgn="auto" latinLnBrk="0" hangingPunct="1">
              <a:lnSpc>
                <a:spcPct val="100000"/>
              </a:lnSpc>
              <a:spcBef>
                <a:spcPts val="0"/>
              </a:spcBef>
              <a:spcAft>
                <a:spcPts val="1200"/>
              </a:spcAft>
              <a:buClr>
                <a:srgbClr val="00ACC2">
                  <a:lumMod val="75000"/>
                </a:srgbClr>
              </a:buClr>
              <a:buSzPct val="75000"/>
              <a:buFont typeface="Arial" panose="020B0604020202020204" pitchFamily="34" charset="0"/>
              <a:buChar char="•"/>
              <a:tabLst/>
              <a:defRPr/>
            </a:pPr>
            <a:r>
              <a:rPr kumimoji="0" lang="en-US" sz="2000" b="1" i="0" u="none" strike="noStrike" kern="0" cap="none" spc="0" normalizeH="0" baseline="0" noProof="0" dirty="0">
                <a:ln>
                  <a:noFill/>
                </a:ln>
                <a:solidFill>
                  <a:srgbClr val="0D0F41"/>
                </a:solidFill>
                <a:effectLst/>
                <a:uLnTx/>
                <a:uFillTx/>
                <a:latin typeface="Calibri" panose="020F0502020204030204" pitchFamily="34" charset="0"/>
                <a:cs typeface="Calibri" panose="020F0502020204030204" pitchFamily="34" charset="0"/>
                <a:sym typeface="Hind Vadodara"/>
              </a:rPr>
              <a:t>Staff-Student</a:t>
            </a:r>
            <a:r>
              <a:rPr kumimoji="0" lang="en-US" sz="2000" b="0" i="0" u="none" strike="noStrike" kern="0" cap="none" spc="0" normalizeH="0" baseline="0" noProof="0" dirty="0">
                <a:ln>
                  <a:noFill/>
                </a:ln>
                <a:solidFill>
                  <a:srgbClr val="0D0F41"/>
                </a:solidFill>
                <a:effectLst/>
                <a:uLnTx/>
                <a:uFillTx/>
                <a:latin typeface="Calibri" panose="020F0502020204030204" pitchFamily="34" charset="0"/>
                <a:cs typeface="Calibri" panose="020F0502020204030204" pitchFamily="34" charset="0"/>
                <a:sym typeface="Hind Vadodara"/>
              </a:rPr>
              <a:t> </a:t>
            </a:r>
            <a:r>
              <a:rPr kumimoji="0" lang="en-US" sz="1800" b="0" i="0" u="none" strike="noStrike" kern="0" cap="none" spc="0" normalizeH="0" baseline="0" noProof="0" dirty="0">
                <a:ln>
                  <a:noFill/>
                </a:ln>
                <a:solidFill>
                  <a:srgbClr val="0D0F41"/>
                </a:solidFill>
                <a:effectLst/>
                <a:uLnTx/>
                <a:uFillTx/>
                <a:latin typeface="Calibri" panose="020F0502020204030204" pitchFamily="34" charset="0"/>
                <a:cs typeface="Calibri" panose="020F0502020204030204" pitchFamily="34" charset="0"/>
                <a:sym typeface="Hind Vadodara"/>
              </a:rPr>
              <a:t>– Develop ways to identify, communicate and publicly recognize expected and exceptional behaviors </a:t>
            </a:r>
          </a:p>
          <a:p>
            <a:pPr marL="457200" marR="0" lvl="0" indent="-317500" algn="l" defTabSz="914400" rtl="0" eaLnBrk="1" fontAlgn="auto" latinLnBrk="0" hangingPunct="1">
              <a:lnSpc>
                <a:spcPct val="100000"/>
              </a:lnSpc>
              <a:spcBef>
                <a:spcPts val="0"/>
              </a:spcBef>
              <a:spcAft>
                <a:spcPts val="1200"/>
              </a:spcAft>
              <a:buClr>
                <a:srgbClr val="00ACC2">
                  <a:lumMod val="75000"/>
                </a:srgbClr>
              </a:buClr>
              <a:buSzPct val="75000"/>
              <a:buFont typeface="Arial" panose="020B0604020202020204" pitchFamily="34" charset="0"/>
              <a:buChar char="•"/>
              <a:tabLst/>
              <a:defRPr/>
            </a:pPr>
            <a:r>
              <a:rPr kumimoji="0" lang="en-US" sz="2000" b="1" i="0" u="none" strike="noStrike" kern="0" cap="none" spc="0" normalizeH="0" baseline="0" noProof="0" dirty="0">
                <a:ln>
                  <a:noFill/>
                </a:ln>
                <a:solidFill>
                  <a:srgbClr val="0D0F41"/>
                </a:solidFill>
                <a:effectLst/>
                <a:uLnTx/>
                <a:uFillTx/>
                <a:latin typeface="Calibri" panose="020F0502020204030204" pitchFamily="34" charset="0"/>
                <a:cs typeface="Calibri" panose="020F0502020204030204" pitchFamily="34" charset="0"/>
                <a:sym typeface="Hind Vadodara"/>
              </a:rPr>
              <a:t>Staff-Staff</a:t>
            </a:r>
            <a:r>
              <a:rPr kumimoji="0" lang="en-US" sz="1800" b="0" i="0" u="none" strike="noStrike" kern="0" cap="none" spc="0" normalizeH="0" baseline="0" noProof="0" dirty="0">
                <a:ln>
                  <a:noFill/>
                </a:ln>
                <a:solidFill>
                  <a:srgbClr val="0D0F41"/>
                </a:solidFill>
                <a:effectLst/>
                <a:uLnTx/>
                <a:uFillTx/>
                <a:latin typeface="Calibri" panose="020F0502020204030204" pitchFamily="34" charset="0"/>
                <a:cs typeface="Calibri" panose="020F0502020204030204" pitchFamily="34" charset="0"/>
                <a:sym typeface="Hind Vadodara"/>
              </a:rPr>
              <a:t> – Create and promote opportunities for staff/admin to recognize and appreciate other staff</a:t>
            </a:r>
          </a:p>
          <a:p>
            <a:pPr marL="457200" marR="0" lvl="0" indent="-317500" algn="l" defTabSz="914400" rtl="0" eaLnBrk="1" fontAlgn="auto" latinLnBrk="0" hangingPunct="1">
              <a:lnSpc>
                <a:spcPct val="100000"/>
              </a:lnSpc>
              <a:spcBef>
                <a:spcPts val="0"/>
              </a:spcBef>
              <a:spcAft>
                <a:spcPts val="1200"/>
              </a:spcAft>
              <a:buClr>
                <a:srgbClr val="00ACC2">
                  <a:lumMod val="75000"/>
                </a:srgbClr>
              </a:buClr>
              <a:buSzPct val="75000"/>
              <a:buFont typeface="Arial" panose="020B0604020202020204" pitchFamily="34" charset="0"/>
              <a:buChar char="•"/>
              <a:tabLst/>
              <a:defRPr/>
            </a:pPr>
            <a:r>
              <a:rPr kumimoji="0" lang="en-US" sz="2000" b="1" i="0" u="none" strike="noStrike" kern="0" cap="none" spc="0" normalizeH="0" baseline="0" noProof="0" dirty="0">
                <a:ln>
                  <a:noFill/>
                </a:ln>
                <a:solidFill>
                  <a:srgbClr val="0D0F41"/>
                </a:solidFill>
                <a:effectLst/>
                <a:uLnTx/>
                <a:uFillTx/>
                <a:latin typeface="Calibri" panose="020F0502020204030204" pitchFamily="34" charset="0"/>
                <a:cs typeface="Calibri" panose="020F0502020204030204" pitchFamily="34" charset="0"/>
                <a:sym typeface="Hind Vadodara"/>
              </a:rPr>
              <a:t>Student-Staff</a:t>
            </a:r>
            <a:r>
              <a:rPr kumimoji="0" lang="en-US" sz="1800" b="0" i="0" u="none" strike="noStrike" kern="0" cap="none" spc="0" normalizeH="0" baseline="0" noProof="0" dirty="0">
                <a:ln>
                  <a:noFill/>
                </a:ln>
                <a:solidFill>
                  <a:srgbClr val="0D0F41"/>
                </a:solidFill>
                <a:effectLst/>
                <a:uLnTx/>
                <a:uFillTx/>
                <a:latin typeface="Calibri" panose="020F0502020204030204" pitchFamily="34" charset="0"/>
                <a:cs typeface="Calibri" panose="020F0502020204030204" pitchFamily="34" charset="0"/>
                <a:sym typeface="Hind Vadodara"/>
              </a:rPr>
              <a:t> – Create ways for students to share appreciation of staff</a:t>
            </a:r>
          </a:p>
        </p:txBody>
      </p:sp>
      <p:sp>
        <p:nvSpPr>
          <p:cNvPr id="17" name="Content Placeholder 2">
            <a:extLst>
              <a:ext uri="{FF2B5EF4-FFF2-40B4-BE49-F238E27FC236}">
                <a16:creationId xmlns:a16="http://schemas.microsoft.com/office/drawing/2014/main" id="{9EB46A47-5404-6856-12B7-3C88D18422DC}"/>
              </a:ext>
            </a:extLst>
          </p:cNvPr>
          <p:cNvSpPr txBox="1">
            <a:spLocks/>
          </p:cNvSpPr>
          <p:nvPr/>
        </p:nvSpPr>
        <p:spPr>
          <a:xfrm>
            <a:off x="7425276" y="1096275"/>
            <a:ext cx="4030886" cy="3019121"/>
          </a:xfrm>
          <a:prstGeom prst="rect">
            <a:avLst/>
          </a:prstGeom>
          <a:solidFill>
            <a:schemeClr val="bg1"/>
          </a:solidFill>
          <a:ln>
            <a:solidFill>
              <a:srgbClr val="002060"/>
            </a:solid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lt1"/>
              </a:buClr>
              <a:buSzPts val="1400"/>
              <a:buFont typeface="Hind Vadodara"/>
              <a:buChar char="●"/>
              <a:defRPr sz="1867" b="0" i="0" u="none" strike="noStrike" cap="none">
                <a:solidFill>
                  <a:schemeClr val="lt1"/>
                </a:solidFill>
                <a:latin typeface="Hind Vadodara"/>
                <a:ea typeface="Hind Vadodara"/>
                <a:cs typeface="Hind Vadodara"/>
                <a:sym typeface="Hind Vadodara"/>
              </a:defRPr>
            </a:lvl1pPr>
            <a:lvl2pPr marL="914400" marR="0" lvl="1" indent="-317500" algn="l" rtl="0">
              <a:lnSpc>
                <a:spcPct val="100000"/>
              </a:lnSpc>
              <a:spcBef>
                <a:spcPts val="1600"/>
              </a:spcBef>
              <a:spcAft>
                <a:spcPts val="0"/>
              </a:spcAft>
              <a:buClr>
                <a:schemeClr val="lt1"/>
              </a:buClr>
              <a:buSzPts val="1400"/>
              <a:buFont typeface="Hind Vadodara"/>
              <a:buChar char="○"/>
              <a:defRPr sz="1867" b="0" i="0" u="none" strike="noStrike" cap="none">
                <a:solidFill>
                  <a:schemeClr val="lt1"/>
                </a:solidFill>
                <a:latin typeface="Hind Vadodara"/>
                <a:ea typeface="Hind Vadodara"/>
                <a:cs typeface="Hind Vadodara"/>
                <a:sym typeface="Hind Vadodara"/>
              </a:defRPr>
            </a:lvl2pPr>
            <a:lvl3pPr marL="1371600" marR="0" lvl="2" indent="-317500" algn="l" rtl="0">
              <a:lnSpc>
                <a:spcPct val="100000"/>
              </a:lnSpc>
              <a:spcBef>
                <a:spcPts val="1600"/>
              </a:spcBef>
              <a:spcAft>
                <a:spcPts val="0"/>
              </a:spcAft>
              <a:buClr>
                <a:schemeClr val="lt1"/>
              </a:buClr>
              <a:buSzPts val="1400"/>
              <a:buFont typeface="Hind Vadodara"/>
              <a:buChar char="■"/>
              <a:defRPr sz="1867" b="0" i="0" u="none" strike="noStrike" cap="none">
                <a:solidFill>
                  <a:schemeClr val="lt1"/>
                </a:solidFill>
                <a:latin typeface="Hind Vadodara"/>
                <a:ea typeface="Hind Vadodara"/>
                <a:cs typeface="Hind Vadodara"/>
                <a:sym typeface="Hind Vadodara"/>
              </a:defRPr>
            </a:lvl3pPr>
            <a:lvl4pPr marL="1828800" marR="0" lvl="3" indent="-317500" algn="l" rtl="0">
              <a:lnSpc>
                <a:spcPct val="100000"/>
              </a:lnSpc>
              <a:spcBef>
                <a:spcPts val="1600"/>
              </a:spcBef>
              <a:spcAft>
                <a:spcPts val="0"/>
              </a:spcAft>
              <a:buClr>
                <a:schemeClr val="lt1"/>
              </a:buClr>
              <a:buSzPts val="1400"/>
              <a:buFont typeface="Hind Vadodara"/>
              <a:buChar char="●"/>
              <a:defRPr sz="1867" b="0" i="0" u="none" strike="noStrike" cap="none">
                <a:solidFill>
                  <a:schemeClr val="lt1"/>
                </a:solidFill>
                <a:latin typeface="Hind Vadodara"/>
                <a:ea typeface="Hind Vadodara"/>
                <a:cs typeface="Hind Vadodara"/>
                <a:sym typeface="Hind Vadodara"/>
              </a:defRPr>
            </a:lvl4pPr>
            <a:lvl5pPr marL="2286000" marR="0" lvl="4" indent="-317500" algn="l" rtl="0">
              <a:lnSpc>
                <a:spcPct val="100000"/>
              </a:lnSpc>
              <a:spcBef>
                <a:spcPts val="1600"/>
              </a:spcBef>
              <a:spcAft>
                <a:spcPts val="0"/>
              </a:spcAft>
              <a:buClr>
                <a:schemeClr val="lt1"/>
              </a:buClr>
              <a:buSzPts val="1400"/>
              <a:buFont typeface="Hind Vadodara"/>
              <a:buChar char="○"/>
              <a:defRPr sz="1867" b="0" i="0" u="none" strike="noStrike" cap="none">
                <a:solidFill>
                  <a:schemeClr val="lt1"/>
                </a:solidFill>
                <a:latin typeface="Hind Vadodara"/>
                <a:ea typeface="Hind Vadodara"/>
                <a:cs typeface="Hind Vadodara"/>
                <a:sym typeface="Hind Vadodara"/>
              </a:defRPr>
            </a:lvl5pPr>
            <a:lvl6pPr marL="2743200" marR="0" lvl="5" indent="-317500" algn="l" rtl="0">
              <a:lnSpc>
                <a:spcPct val="100000"/>
              </a:lnSpc>
              <a:spcBef>
                <a:spcPts val="1600"/>
              </a:spcBef>
              <a:spcAft>
                <a:spcPts val="0"/>
              </a:spcAft>
              <a:buClr>
                <a:schemeClr val="lt1"/>
              </a:buClr>
              <a:buSzPts val="1400"/>
              <a:buFont typeface="Hind Vadodara"/>
              <a:buChar char="■"/>
              <a:defRPr sz="1867" b="0" i="0" u="none" strike="noStrike" cap="none">
                <a:solidFill>
                  <a:schemeClr val="lt1"/>
                </a:solidFill>
                <a:latin typeface="Hind Vadodara"/>
                <a:ea typeface="Hind Vadodara"/>
                <a:cs typeface="Hind Vadodara"/>
                <a:sym typeface="Hind Vadodara"/>
              </a:defRPr>
            </a:lvl6pPr>
            <a:lvl7pPr marL="3200400" marR="0" lvl="6" indent="-317500" algn="l" rtl="0">
              <a:lnSpc>
                <a:spcPct val="100000"/>
              </a:lnSpc>
              <a:spcBef>
                <a:spcPts val="1600"/>
              </a:spcBef>
              <a:spcAft>
                <a:spcPts val="0"/>
              </a:spcAft>
              <a:buClr>
                <a:schemeClr val="lt1"/>
              </a:buClr>
              <a:buSzPts val="1400"/>
              <a:buFont typeface="Hind Vadodara"/>
              <a:buChar char="●"/>
              <a:defRPr sz="1867" b="0" i="0" u="none" strike="noStrike" cap="none">
                <a:solidFill>
                  <a:schemeClr val="lt1"/>
                </a:solidFill>
                <a:latin typeface="Hind Vadodara"/>
                <a:ea typeface="Hind Vadodara"/>
                <a:cs typeface="Hind Vadodara"/>
                <a:sym typeface="Hind Vadodara"/>
              </a:defRPr>
            </a:lvl7pPr>
            <a:lvl8pPr marL="3657600" marR="0" lvl="7" indent="-317500" algn="l" rtl="0">
              <a:lnSpc>
                <a:spcPct val="100000"/>
              </a:lnSpc>
              <a:spcBef>
                <a:spcPts val="1600"/>
              </a:spcBef>
              <a:spcAft>
                <a:spcPts val="0"/>
              </a:spcAft>
              <a:buClr>
                <a:schemeClr val="lt1"/>
              </a:buClr>
              <a:buSzPts val="1400"/>
              <a:buFont typeface="Hind Vadodara"/>
              <a:buChar char="○"/>
              <a:defRPr sz="1867" b="0" i="0" u="none" strike="noStrike" cap="none">
                <a:solidFill>
                  <a:schemeClr val="lt1"/>
                </a:solidFill>
                <a:latin typeface="Hind Vadodara"/>
                <a:ea typeface="Hind Vadodara"/>
                <a:cs typeface="Hind Vadodara"/>
                <a:sym typeface="Hind Vadodara"/>
              </a:defRPr>
            </a:lvl8pPr>
            <a:lvl9pPr marL="4114800" marR="0" lvl="8" indent="-317500" algn="l" rtl="0">
              <a:lnSpc>
                <a:spcPct val="100000"/>
              </a:lnSpc>
              <a:spcBef>
                <a:spcPts val="1600"/>
              </a:spcBef>
              <a:spcAft>
                <a:spcPts val="1600"/>
              </a:spcAft>
              <a:buClr>
                <a:schemeClr val="lt1"/>
              </a:buClr>
              <a:buSzPts val="1400"/>
              <a:buFont typeface="Hind Vadodara"/>
              <a:buChar char="■"/>
              <a:defRPr sz="1867" b="0" i="0" u="none" strike="noStrike" cap="none">
                <a:solidFill>
                  <a:schemeClr val="lt1"/>
                </a:solidFill>
                <a:latin typeface="Hind Vadodara"/>
                <a:ea typeface="Hind Vadodara"/>
                <a:cs typeface="Hind Vadodara"/>
                <a:sym typeface="Hind Vadodara"/>
              </a:defRPr>
            </a:lvl9pPr>
          </a:lstStyle>
          <a:p>
            <a:pPr marL="457200" marR="0" lvl="0" indent="-317500" algn="l" defTabSz="914400" rtl="0" eaLnBrk="1" fontAlgn="auto" latinLnBrk="0" hangingPunct="1">
              <a:lnSpc>
                <a:spcPct val="100000"/>
              </a:lnSpc>
              <a:spcBef>
                <a:spcPts val="0"/>
              </a:spcBef>
              <a:spcAft>
                <a:spcPts val="1200"/>
              </a:spcAft>
              <a:buClr>
                <a:srgbClr val="00ACC2">
                  <a:lumMod val="75000"/>
                </a:srgbClr>
              </a:buClr>
              <a:buSzPct val="75000"/>
              <a:buFont typeface="Arial" panose="020B0604020202020204" pitchFamily="34" charset="0"/>
              <a:buChar char="•"/>
              <a:tabLst/>
              <a:defRPr/>
            </a:pPr>
            <a:r>
              <a:rPr kumimoji="0" lang="en-US" sz="2000" b="1" i="0" u="none" strike="noStrike" kern="0" cap="none" spc="0" normalizeH="0" baseline="0" noProof="0" dirty="0">
                <a:ln>
                  <a:noFill/>
                </a:ln>
                <a:solidFill>
                  <a:srgbClr val="0D0F41"/>
                </a:solidFill>
                <a:effectLst/>
                <a:uLnTx/>
                <a:uFillTx/>
                <a:latin typeface="Calibri" panose="020F0502020204030204" pitchFamily="34" charset="0"/>
                <a:cs typeface="Calibri" panose="020F0502020204030204" pitchFamily="34" charset="0"/>
                <a:sym typeface="Hind Vadodara"/>
              </a:rPr>
              <a:t>Student-Student</a:t>
            </a:r>
            <a:r>
              <a:rPr kumimoji="0" lang="en-US" sz="1800" b="0" i="0" u="none" strike="noStrike" kern="0" cap="none" spc="0" normalizeH="0" baseline="0" noProof="0" dirty="0">
                <a:ln>
                  <a:noFill/>
                </a:ln>
                <a:solidFill>
                  <a:srgbClr val="0D0F41"/>
                </a:solidFill>
                <a:effectLst/>
                <a:uLnTx/>
                <a:uFillTx/>
                <a:latin typeface="Calibri" panose="020F0502020204030204" pitchFamily="34" charset="0"/>
                <a:cs typeface="Calibri" panose="020F0502020204030204" pitchFamily="34" charset="0"/>
                <a:sym typeface="Hind Vadodara"/>
              </a:rPr>
              <a:t>– Create opportunities for students to give each other  ‘shout-outs’ for social, emotional, behavioral &amp; academic success and effort.</a:t>
            </a:r>
          </a:p>
          <a:p>
            <a:pPr marL="457200" marR="0" lvl="0" indent="-317500" algn="l" defTabSz="914400" rtl="0" eaLnBrk="1" fontAlgn="auto" latinLnBrk="0" hangingPunct="1">
              <a:lnSpc>
                <a:spcPct val="100000"/>
              </a:lnSpc>
              <a:spcBef>
                <a:spcPts val="0"/>
              </a:spcBef>
              <a:spcAft>
                <a:spcPts val="1200"/>
              </a:spcAft>
              <a:buClr>
                <a:srgbClr val="00ACC2">
                  <a:lumMod val="75000"/>
                </a:srgbClr>
              </a:buClr>
              <a:buSzPct val="75000"/>
              <a:buFont typeface="Arial" panose="020B0604020202020204" pitchFamily="34" charset="0"/>
              <a:buChar char="•"/>
              <a:tabLst/>
              <a:defRPr/>
            </a:pPr>
            <a:r>
              <a:rPr kumimoji="0" lang="en-US" sz="2000" b="1" i="0" u="none" strike="noStrike" kern="0" cap="none" spc="0" normalizeH="0" baseline="0" noProof="0" dirty="0">
                <a:ln>
                  <a:noFill/>
                </a:ln>
                <a:solidFill>
                  <a:srgbClr val="0D0F41"/>
                </a:solidFill>
                <a:effectLst/>
                <a:uLnTx/>
                <a:uFillTx/>
                <a:latin typeface="Calibri" panose="020F0502020204030204" pitchFamily="34" charset="0"/>
                <a:cs typeface="Calibri" panose="020F0502020204030204" pitchFamily="34" charset="0"/>
                <a:sym typeface="Hind Vadodara"/>
              </a:rPr>
              <a:t>School-Student</a:t>
            </a:r>
            <a:r>
              <a:rPr kumimoji="0" lang="en-US" sz="1800" b="0" i="0" u="none" strike="noStrike" kern="0" cap="none" spc="0" normalizeH="0" baseline="0" noProof="0" dirty="0">
                <a:ln>
                  <a:noFill/>
                </a:ln>
                <a:solidFill>
                  <a:srgbClr val="0D0F41"/>
                </a:solidFill>
                <a:effectLst/>
                <a:uLnTx/>
                <a:uFillTx/>
                <a:latin typeface="Calibri" panose="020F0502020204030204" pitchFamily="34" charset="0"/>
                <a:cs typeface="Calibri" panose="020F0502020204030204" pitchFamily="34" charset="0"/>
                <a:sym typeface="Hind Vadodara"/>
              </a:rPr>
              <a:t> – Attendance, grades, behavior, state assessment, improvement, etc. (i.e. Attendance Campaign)</a:t>
            </a:r>
          </a:p>
        </p:txBody>
      </p:sp>
      <p:pic>
        <p:nvPicPr>
          <p:cNvPr id="18" name="Picture 17">
            <a:extLst>
              <a:ext uri="{FF2B5EF4-FFF2-40B4-BE49-F238E27FC236}">
                <a16:creationId xmlns:a16="http://schemas.microsoft.com/office/drawing/2014/main" id="{5FEDE8B3-7810-498A-B249-764DD6AC8E6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976150" y="4621297"/>
            <a:ext cx="2463751" cy="1850161"/>
          </a:xfrm>
          <a:prstGeom prst="rect">
            <a:avLst/>
          </a:prstGeom>
        </p:spPr>
      </p:pic>
      <p:pic>
        <p:nvPicPr>
          <p:cNvPr id="19" name="Picture 18">
            <a:extLst>
              <a:ext uri="{FF2B5EF4-FFF2-40B4-BE49-F238E27FC236}">
                <a16:creationId xmlns:a16="http://schemas.microsoft.com/office/drawing/2014/main" id="{612260C6-0929-C0B2-8E78-2601B24BA57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562258" y="4621297"/>
            <a:ext cx="1842627" cy="2075602"/>
          </a:xfrm>
          <a:prstGeom prst="rect">
            <a:avLst/>
          </a:prstGeom>
        </p:spPr>
      </p:pic>
      <p:pic>
        <p:nvPicPr>
          <p:cNvPr id="2" name="Picture 1">
            <a:extLst>
              <a:ext uri="{FF2B5EF4-FFF2-40B4-BE49-F238E27FC236}">
                <a16:creationId xmlns:a16="http://schemas.microsoft.com/office/drawing/2014/main" id="{977EE192-24A9-4D1B-511F-6172D907CF5D}"/>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864400" y="87029"/>
            <a:ext cx="1116417" cy="1488555"/>
          </a:xfrm>
          <a:prstGeom prst="rect">
            <a:avLst/>
          </a:prstGeom>
        </p:spPr>
      </p:pic>
      <p:pic>
        <p:nvPicPr>
          <p:cNvPr id="4" name="Picture 3">
            <a:extLst>
              <a:ext uri="{FF2B5EF4-FFF2-40B4-BE49-F238E27FC236}">
                <a16:creationId xmlns:a16="http://schemas.microsoft.com/office/drawing/2014/main" id="{B403844F-1F18-D013-B899-9628AD57AF98}"/>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l="-108"/>
          <a:stretch/>
        </p:blipFill>
        <p:spPr>
          <a:xfrm>
            <a:off x="9011166" y="4621297"/>
            <a:ext cx="2809756" cy="1922352"/>
          </a:xfrm>
          <a:prstGeom prst="rect">
            <a:avLst/>
          </a:prstGeom>
        </p:spPr>
      </p:pic>
      <p:pic>
        <p:nvPicPr>
          <p:cNvPr id="7" name="Picture 6">
            <a:extLst>
              <a:ext uri="{FF2B5EF4-FFF2-40B4-BE49-F238E27FC236}">
                <a16:creationId xmlns:a16="http://schemas.microsoft.com/office/drawing/2014/main" id="{CF31F378-D98A-9423-1F41-7053717D33F8}"/>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255181" y="4621297"/>
            <a:ext cx="2735812" cy="1922353"/>
          </a:xfrm>
          <a:prstGeom prst="rect">
            <a:avLst/>
          </a:prstGeom>
        </p:spPr>
      </p:pic>
    </p:spTree>
    <p:extLst>
      <p:ext uri="{BB962C8B-B14F-4D97-AF65-F5344CB8AC3E}">
        <p14:creationId xmlns:p14="http://schemas.microsoft.com/office/powerpoint/2010/main" val="18997320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0C1D4896-0331-A54D-B529-3B7C5981BCBF}"/>
              </a:ext>
            </a:extLst>
          </p:cNvPr>
          <p:cNvGraphicFramePr/>
          <p:nvPr/>
        </p:nvGraphicFramePr>
        <p:xfrm>
          <a:off x="317291" y="931144"/>
          <a:ext cx="11557417" cy="544143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Box 3">
            <a:extLst>
              <a:ext uri="{FF2B5EF4-FFF2-40B4-BE49-F238E27FC236}">
                <a16:creationId xmlns:a16="http://schemas.microsoft.com/office/drawing/2014/main" id="{88748126-BDBA-1A44-8EFC-8A42C7A821C9}"/>
              </a:ext>
            </a:extLst>
          </p:cNvPr>
          <p:cNvSpPr txBox="1"/>
          <p:nvPr/>
        </p:nvSpPr>
        <p:spPr>
          <a:xfrm>
            <a:off x="317291" y="284813"/>
            <a:ext cx="6494022" cy="646331"/>
          </a:xfrm>
          <a:prstGeom prst="rect">
            <a:avLst/>
          </a:prstGeom>
          <a:noFill/>
        </p:spPr>
        <p:txBody>
          <a:bodyPr wrap="none" rtlCol="0">
            <a:spAutoFit/>
          </a:bodyPr>
          <a:lstStyle/>
          <a:p>
            <a:r>
              <a:rPr lang="en-US" sz="3600" b="1" dirty="0">
                <a:solidFill>
                  <a:schemeClr val="bg1"/>
                </a:solidFill>
              </a:rPr>
              <a:t>Types of Acknowledgements</a:t>
            </a:r>
          </a:p>
        </p:txBody>
      </p:sp>
      <p:sp>
        <p:nvSpPr>
          <p:cNvPr id="3" name="TextBox 2">
            <a:extLst>
              <a:ext uri="{FF2B5EF4-FFF2-40B4-BE49-F238E27FC236}">
                <a16:creationId xmlns:a16="http://schemas.microsoft.com/office/drawing/2014/main" id="{43E38767-B472-274E-ACBF-9FDF32DCD55F}"/>
              </a:ext>
            </a:extLst>
          </p:cNvPr>
          <p:cNvSpPr txBox="1"/>
          <p:nvPr/>
        </p:nvSpPr>
        <p:spPr>
          <a:xfrm>
            <a:off x="9389828" y="6488668"/>
            <a:ext cx="2672526" cy="369332"/>
          </a:xfrm>
          <a:prstGeom prst="rect">
            <a:avLst/>
          </a:prstGeom>
          <a:noFill/>
        </p:spPr>
        <p:txBody>
          <a:bodyPr wrap="none" rtlCol="0">
            <a:spAutoFit/>
          </a:bodyPr>
          <a:lstStyle/>
          <a:p>
            <a:r>
              <a:rPr lang="en-US" dirty="0">
                <a:solidFill>
                  <a:schemeClr val="bg1"/>
                </a:solidFill>
              </a:rPr>
              <a:t>(adapted from MO-PBS)</a:t>
            </a:r>
          </a:p>
        </p:txBody>
      </p:sp>
    </p:spTree>
    <p:extLst>
      <p:ext uri="{BB962C8B-B14F-4D97-AF65-F5344CB8AC3E}">
        <p14:creationId xmlns:p14="http://schemas.microsoft.com/office/powerpoint/2010/main" val="88817347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3B662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09900E1-52DF-4869-AC2D-AC9A9D6C8B24}"/>
              </a:ext>
            </a:extLst>
          </p:cNvPr>
          <p:cNvSpPr>
            <a:spLocks noGrp="1"/>
          </p:cNvSpPr>
          <p:nvPr>
            <p:ph type="body" idx="1"/>
          </p:nvPr>
        </p:nvSpPr>
        <p:spPr>
          <a:xfrm>
            <a:off x="95297" y="1661158"/>
            <a:ext cx="7051176" cy="4559600"/>
          </a:xfrm>
          <a:prstGeom prst="roundRect">
            <a:avLst/>
          </a:prstGeom>
          <a:ln/>
        </p:spPr>
        <p:style>
          <a:lnRef idx="2">
            <a:schemeClr val="accent1"/>
          </a:lnRef>
          <a:fillRef idx="1">
            <a:schemeClr val="lt1"/>
          </a:fillRef>
          <a:effectRef idx="0">
            <a:schemeClr val="accent1"/>
          </a:effectRef>
          <a:fontRef idx="minor">
            <a:schemeClr val="dk1"/>
          </a:fontRef>
        </p:style>
        <p:txBody>
          <a:bodyPr spcFirstLastPara="1" vert="horz" wrap="square" lIns="91440" tIns="45720" rIns="91440" bIns="45720" rtlCol="0" anchor="ctr" anchorCtr="0">
            <a:noAutofit/>
          </a:bodyPr>
          <a:lstStyle/>
          <a:p>
            <a:pPr marL="186262" indent="0">
              <a:buNone/>
            </a:pPr>
            <a:r>
              <a:rPr lang="en-US" sz="2800" dirty="0">
                <a:solidFill>
                  <a:schemeClr val="accent2">
                    <a:lumMod val="50000"/>
                  </a:schemeClr>
                </a:solidFill>
              </a:rPr>
              <a:t>How has your team moved forward with schoolwide acknowledgement systems?</a:t>
            </a:r>
          </a:p>
          <a:p>
            <a:pPr marL="186262" indent="0">
              <a:buNone/>
            </a:pPr>
            <a:endParaRPr lang="en-US" sz="2800" dirty="0">
              <a:solidFill>
                <a:schemeClr val="accent2">
                  <a:lumMod val="50000"/>
                </a:schemeClr>
              </a:solidFill>
            </a:endParaRPr>
          </a:p>
          <a:p>
            <a:pPr marL="186262" indent="0">
              <a:buNone/>
            </a:pPr>
            <a:r>
              <a:rPr lang="en-US" sz="2800" dirty="0">
                <a:solidFill>
                  <a:schemeClr val="accent2">
                    <a:lumMod val="50000"/>
                  </a:schemeClr>
                </a:solidFill>
              </a:rPr>
              <a:t>What further support do you need so you can support your team with this work?</a:t>
            </a:r>
          </a:p>
          <a:p>
            <a:pPr marL="186262" indent="0">
              <a:buNone/>
            </a:pPr>
            <a:endParaRPr lang="en-US" sz="2800" dirty="0">
              <a:solidFill>
                <a:schemeClr val="accent2">
                  <a:lumMod val="50000"/>
                </a:schemeClr>
              </a:solidFill>
            </a:endParaRPr>
          </a:p>
          <a:p>
            <a:pPr marL="186262" indent="0">
              <a:buNone/>
            </a:pPr>
            <a:r>
              <a:rPr lang="en-US" sz="2800" dirty="0">
                <a:solidFill>
                  <a:schemeClr val="accent2">
                    <a:lumMod val="50000"/>
                  </a:schemeClr>
                </a:solidFill>
              </a:rPr>
              <a:t>What examples can you share?</a:t>
            </a:r>
          </a:p>
        </p:txBody>
      </p:sp>
      <p:sp>
        <p:nvSpPr>
          <p:cNvPr id="2" name="Title 1">
            <a:extLst>
              <a:ext uri="{FF2B5EF4-FFF2-40B4-BE49-F238E27FC236}">
                <a16:creationId xmlns:a16="http://schemas.microsoft.com/office/drawing/2014/main" id="{8E63E907-7F3B-407B-9675-B2EF94C7CA09}"/>
              </a:ext>
            </a:extLst>
          </p:cNvPr>
          <p:cNvSpPr>
            <a:spLocks noGrp="1"/>
          </p:cNvSpPr>
          <p:nvPr>
            <p:ph type="title"/>
          </p:nvPr>
        </p:nvSpPr>
        <p:spPr>
          <a:xfrm>
            <a:off x="309471" y="343098"/>
            <a:ext cx="9378000" cy="845600"/>
          </a:xfrm>
        </p:spPr>
        <p:txBody>
          <a:bodyPr>
            <a:noAutofit/>
          </a:bodyPr>
          <a:lstStyle/>
          <a:p>
            <a:r>
              <a:rPr lang="en-US" sz="3200" b="1" dirty="0">
                <a:solidFill>
                  <a:schemeClr val="bg1"/>
                </a:solidFill>
                <a:cs typeface="Calibri Light"/>
              </a:rPr>
              <a:t>DISCUSSION: </a:t>
            </a:r>
            <a:br>
              <a:rPr lang="en-US" sz="3200" b="1" dirty="0">
                <a:solidFill>
                  <a:schemeClr val="bg1"/>
                </a:solidFill>
                <a:cs typeface="Calibri Light"/>
              </a:rPr>
            </a:br>
            <a:r>
              <a:rPr lang="en-US" sz="3200" b="1" dirty="0">
                <a:solidFill>
                  <a:schemeClr val="bg1"/>
                </a:solidFill>
                <a:cs typeface="Calibri Light"/>
              </a:rPr>
              <a:t>Schoolwide Acknowledgement Systems</a:t>
            </a:r>
            <a:endParaRPr lang="en-US" sz="3200" dirty="0">
              <a:solidFill>
                <a:schemeClr val="bg1"/>
              </a:solidFill>
            </a:endParaRPr>
          </a:p>
        </p:txBody>
      </p:sp>
      <p:grpSp>
        <p:nvGrpSpPr>
          <p:cNvPr id="82" name="Google Shape;16036;p73">
            <a:extLst>
              <a:ext uri="{FF2B5EF4-FFF2-40B4-BE49-F238E27FC236}">
                <a16:creationId xmlns:a16="http://schemas.microsoft.com/office/drawing/2014/main" id="{CD718688-6DFD-4A92-BEFA-9D2926C20B17}"/>
              </a:ext>
            </a:extLst>
          </p:cNvPr>
          <p:cNvGrpSpPr/>
          <p:nvPr/>
        </p:nvGrpSpPr>
        <p:grpSpPr>
          <a:xfrm>
            <a:off x="8751492" y="3389790"/>
            <a:ext cx="2300168" cy="1714788"/>
            <a:chOff x="1798763" y="3395401"/>
            <a:chExt cx="376185" cy="280448"/>
          </a:xfrm>
        </p:grpSpPr>
        <p:sp>
          <p:nvSpPr>
            <p:cNvPr id="83" name="Google Shape;16037;p73">
              <a:extLst>
                <a:ext uri="{FF2B5EF4-FFF2-40B4-BE49-F238E27FC236}">
                  <a16:creationId xmlns:a16="http://schemas.microsoft.com/office/drawing/2014/main" id="{1F512D5B-411D-4442-97CF-3BA7BC887833}"/>
                </a:ext>
              </a:extLst>
            </p:cNvPr>
            <p:cNvSpPr/>
            <p:nvPr/>
          </p:nvSpPr>
          <p:spPr>
            <a:xfrm>
              <a:off x="2097352" y="3478660"/>
              <a:ext cx="47711" cy="42023"/>
            </a:xfrm>
            <a:custGeom>
              <a:avLst/>
              <a:gdLst/>
              <a:ahLst/>
              <a:cxnLst/>
              <a:rect l="l" t="t" r="r" b="b"/>
              <a:pathLst>
                <a:path w="1820" h="1603" extrusionOk="0">
                  <a:moveTo>
                    <a:pt x="910" y="1"/>
                  </a:moveTo>
                  <a:cubicBezTo>
                    <a:pt x="405" y="1"/>
                    <a:pt x="0" y="361"/>
                    <a:pt x="0" y="809"/>
                  </a:cubicBezTo>
                  <a:cubicBezTo>
                    <a:pt x="0" y="1242"/>
                    <a:pt x="405" y="1603"/>
                    <a:pt x="910" y="1603"/>
                  </a:cubicBezTo>
                  <a:cubicBezTo>
                    <a:pt x="1401" y="1603"/>
                    <a:pt x="1819" y="1242"/>
                    <a:pt x="1819" y="809"/>
                  </a:cubicBezTo>
                  <a:cubicBezTo>
                    <a:pt x="1819" y="361"/>
                    <a:pt x="1401" y="1"/>
                    <a:pt x="910" y="1"/>
                  </a:cubicBezTo>
                  <a:close/>
                </a:path>
              </a:pathLst>
            </a:custGeom>
            <a:solidFill>
              <a:srgbClr val="92A9B9"/>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84" name="Google Shape;16038;p73">
              <a:extLst>
                <a:ext uri="{FF2B5EF4-FFF2-40B4-BE49-F238E27FC236}">
                  <a16:creationId xmlns:a16="http://schemas.microsoft.com/office/drawing/2014/main" id="{1A76D813-18CC-423A-929E-A27BFB00D04F}"/>
                </a:ext>
              </a:extLst>
            </p:cNvPr>
            <p:cNvSpPr/>
            <p:nvPr/>
          </p:nvSpPr>
          <p:spPr>
            <a:xfrm>
              <a:off x="2097352" y="3478660"/>
              <a:ext cx="32559" cy="42023"/>
            </a:xfrm>
            <a:custGeom>
              <a:avLst/>
              <a:gdLst/>
              <a:ahLst/>
              <a:cxnLst/>
              <a:rect l="l" t="t" r="r" b="b"/>
              <a:pathLst>
                <a:path w="1242" h="1603" extrusionOk="0">
                  <a:moveTo>
                    <a:pt x="910" y="1"/>
                  </a:moveTo>
                  <a:cubicBezTo>
                    <a:pt x="405" y="1"/>
                    <a:pt x="0" y="361"/>
                    <a:pt x="0" y="809"/>
                  </a:cubicBezTo>
                  <a:cubicBezTo>
                    <a:pt x="0" y="1242"/>
                    <a:pt x="405" y="1603"/>
                    <a:pt x="910" y="1603"/>
                  </a:cubicBezTo>
                  <a:cubicBezTo>
                    <a:pt x="1025" y="1603"/>
                    <a:pt x="1141" y="1574"/>
                    <a:pt x="1242" y="1545"/>
                  </a:cubicBezTo>
                  <a:cubicBezTo>
                    <a:pt x="924" y="1444"/>
                    <a:pt x="693" y="1141"/>
                    <a:pt x="679" y="809"/>
                  </a:cubicBezTo>
                  <a:cubicBezTo>
                    <a:pt x="693" y="462"/>
                    <a:pt x="924" y="159"/>
                    <a:pt x="1242" y="73"/>
                  </a:cubicBezTo>
                  <a:cubicBezTo>
                    <a:pt x="1141" y="29"/>
                    <a:pt x="1025" y="1"/>
                    <a:pt x="910" y="1"/>
                  </a:cubicBezTo>
                  <a:close/>
                </a:path>
              </a:pathLst>
            </a:custGeom>
            <a:solidFill>
              <a:srgbClr val="5C728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85" name="Google Shape;16039;p73">
              <a:extLst>
                <a:ext uri="{FF2B5EF4-FFF2-40B4-BE49-F238E27FC236}">
                  <a16:creationId xmlns:a16="http://schemas.microsoft.com/office/drawing/2014/main" id="{6F4A14BA-71BB-41E1-9DA1-82DC41B529AF}"/>
                </a:ext>
              </a:extLst>
            </p:cNvPr>
            <p:cNvSpPr/>
            <p:nvPr/>
          </p:nvSpPr>
          <p:spPr>
            <a:xfrm>
              <a:off x="2067441" y="3580452"/>
              <a:ext cx="107508" cy="95396"/>
            </a:xfrm>
            <a:custGeom>
              <a:avLst/>
              <a:gdLst/>
              <a:ahLst/>
              <a:cxnLst/>
              <a:rect l="l" t="t" r="r" b="b"/>
              <a:pathLst>
                <a:path w="4101" h="3639" extrusionOk="0">
                  <a:moveTo>
                    <a:pt x="1358" y="1"/>
                  </a:moveTo>
                  <a:lnTo>
                    <a:pt x="1358" y="679"/>
                  </a:lnTo>
                  <a:cubicBezTo>
                    <a:pt x="1358" y="852"/>
                    <a:pt x="1271" y="1011"/>
                    <a:pt x="1113" y="1083"/>
                  </a:cubicBezTo>
                  <a:lnTo>
                    <a:pt x="376" y="1444"/>
                  </a:lnTo>
                  <a:cubicBezTo>
                    <a:pt x="145" y="1560"/>
                    <a:pt x="1" y="1805"/>
                    <a:pt x="1" y="2065"/>
                  </a:cubicBezTo>
                  <a:lnTo>
                    <a:pt x="1" y="3407"/>
                  </a:lnTo>
                  <a:cubicBezTo>
                    <a:pt x="1" y="3523"/>
                    <a:pt x="102" y="3638"/>
                    <a:pt x="232" y="3638"/>
                  </a:cubicBezTo>
                  <a:lnTo>
                    <a:pt x="3870" y="3638"/>
                  </a:lnTo>
                  <a:cubicBezTo>
                    <a:pt x="3985" y="3638"/>
                    <a:pt x="4101" y="3523"/>
                    <a:pt x="4101" y="3407"/>
                  </a:cubicBezTo>
                  <a:lnTo>
                    <a:pt x="4101" y="2065"/>
                  </a:lnTo>
                  <a:cubicBezTo>
                    <a:pt x="4086" y="1805"/>
                    <a:pt x="3942" y="1560"/>
                    <a:pt x="3711" y="1444"/>
                  </a:cubicBezTo>
                  <a:lnTo>
                    <a:pt x="2975" y="1083"/>
                  </a:lnTo>
                  <a:cubicBezTo>
                    <a:pt x="2830" y="1011"/>
                    <a:pt x="2729" y="852"/>
                    <a:pt x="2729" y="679"/>
                  </a:cubicBezTo>
                  <a:lnTo>
                    <a:pt x="2729" y="1"/>
                  </a:lnTo>
                  <a:close/>
                </a:path>
              </a:pathLst>
            </a:custGeom>
            <a:solidFill>
              <a:srgbClr val="AABBC8"/>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86" name="Google Shape;16040;p73">
              <a:extLst>
                <a:ext uri="{FF2B5EF4-FFF2-40B4-BE49-F238E27FC236}">
                  <a16:creationId xmlns:a16="http://schemas.microsoft.com/office/drawing/2014/main" id="{1B4F88CA-C05B-4773-8D79-2964B31C0D0D}"/>
                </a:ext>
              </a:extLst>
            </p:cNvPr>
            <p:cNvSpPr/>
            <p:nvPr/>
          </p:nvSpPr>
          <p:spPr>
            <a:xfrm>
              <a:off x="2103014" y="3580085"/>
              <a:ext cx="36360" cy="23856"/>
            </a:xfrm>
            <a:custGeom>
              <a:avLst/>
              <a:gdLst/>
              <a:ahLst/>
              <a:cxnLst/>
              <a:rect l="l" t="t" r="r" b="b"/>
              <a:pathLst>
                <a:path w="1387" h="910" extrusionOk="0">
                  <a:moveTo>
                    <a:pt x="1" y="0"/>
                  </a:moveTo>
                  <a:lnTo>
                    <a:pt x="1" y="693"/>
                  </a:lnTo>
                  <a:cubicBezTo>
                    <a:pt x="1" y="722"/>
                    <a:pt x="1" y="751"/>
                    <a:pt x="1" y="780"/>
                  </a:cubicBezTo>
                  <a:cubicBezTo>
                    <a:pt x="217" y="866"/>
                    <a:pt x="448" y="910"/>
                    <a:pt x="694" y="910"/>
                  </a:cubicBezTo>
                  <a:cubicBezTo>
                    <a:pt x="925" y="910"/>
                    <a:pt x="1170" y="866"/>
                    <a:pt x="1387" y="780"/>
                  </a:cubicBezTo>
                  <a:cubicBezTo>
                    <a:pt x="1372" y="751"/>
                    <a:pt x="1372" y="722"/>
                    <a:pt x="1372" y="693"/>
                  </a:cubicBezTo>
                  <a:lnTo>
                    <a:pt x="1372" y="0"/>
                  </a:lnTo>
                  <a:close/>
                </a:path>
              </a:pathLst>
            </a:custGeom>
            <a:solidFill>
              <a:srgbClr val="94A5B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87" name="Google Shape;16041;p73">
              <a:extLst>
                <a:ext uri="{FF2B5EF4-FFF2-40B4-BE49-F238E27FC236}">
                  <a16:creationId xmlns:a16="http://schemas.microsoft.com/office/drawing/2014/main" id="{3672D5C6-D37D-4628-97F5-7321464B05A0}"/>
                </a:ext>
              </a:extLst>
            </p:cNvPr>
            <p:cNvSpPr/>
            <p:nvPr/>
          </p:nvSpPr>
          <p:spPr>
            <a:xfrm>
              <a:off x="2067441" y="3611491"/>
              <a:ext cx="107141" cy="64358"/>
            </a:xfrm>
            <a:custGeom>
              <a:avLst/>
              <a:gdLst/>
              <a:ahLst/>
              <a:cxnLst/>
              <a:rect l="l" t="t" r="r" b="b"/>
              <a:pathLst>
                <a:path w="4087" h="2455" extrusionOk="0">
                  <a:moveTo>
                    <a:pt x="896" y="0"/>
                  </a:moveTo>
                  <a:lnTo>
                    <a:pt x="376" y="260"/>
                  </a:lnTo>
                  <a:cubicBezTo>
                    <a:pt x="145" y="376"/>
                    <a:pt x="1" y="621"/>
                    <a:pt x="1" y="881"/>
                  </a:cubicBezTo>
                  <a:lnTo>
                    <a:pt x="1" y="2223"/>
                  </a:lnTo>
                  <a:cubicBezTo>
                    <a:pt x="1" y="2339"/>
                    <a:pt x="102" y="2454"/>
                    <a:pt x="218" y="2454"/>
                  </a:cubicBezTo>
                  <a:lnTo>
                    <a:pt x="3870" y="2454"/>
                  </a:lnTo>
                  <a:cubicBezTo>
                    <a:pt x="3985" y="2454"/>
                    <a:pt x="4086" y="2339"/>
                    <a:pt x="4086" y="2223"/>
                  </a:cubicBezTo>
                  <a:lnTo>
                    <a:pt x="4086" y="881"/>
                  </a:lnTo>
                  <a:cubicBezTo>
                    <a:pt x="4086" y="621"/>
                    <a:pt x="3942" y="376"/>
                    <a:pt x="3711" y="260"/>
                  </a:cubicBezTo>
                  <a:lnTo>
                    <a:pt x="3191" y="0"/>
                  </a:lnTo>
                  <a:cubicBezTo>
                    <a:pt x="2924" y="419"/>
                    <a:pt x="2484" y="628"/>
                    <a:pt x="2044" y="628"/>
                  </a:cubicBezTo>
                  <a:cubicBezTo>
                    <a:pt x="1603" y="628"/>
                    <a:pt x="1163" y="419"/>
                    <a:pt x="896" y="0"/>
                  </a:cubicBezTo>
                  <a:close/>
                </a:path>
              </a:pathLst>
            </a:custGeom>
            <a:solidFill>
              <a:schemeClr val="accent3">
                <a:lumMod val="60000"/>
                <a:lumOff val="40000"/>
              </a:scheme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88" name="Google Shape;16042;p73">
              <a:extLst>
                <a:ext uri="{FF2B5EF4-FFF2-40B4-BE49-F238E27FC236}">
                  <a16:creationId xmlns:a16="http://schemas.microsoft.com/office/drawing/2014/main" id="{B5D496CA-8BCD-4C29-BB88-560CE002C077}"/>
                </a:ext>
              </a:extLst>
            </p:cNvPr>
            <p:cNvSpPr/>
            <p:nvPr/>
          </p:nvSpPr>
          <p:spPr>
            <a:xfrm>
              <a:off x="2079185" y="3496827"/>
              <a:ext cx="83652" cy="83285"/>
            </a:xfrm>
            <a:custGeom>
              <a:avLst/>
              <a:gdLst/>
              <a:ahLst/>
              <a:cxnLst/>
              <a:rect l="l" t="t" r="r" b="b"/>
              <a:pathLst>
                <a:path w="3191" h="3177" extrusionOk="0">
                  <a:moveTo>
                    <a:pt x="1603" y="0"/>
                  </a:moveTo>
                  <a:cubicBezTo>
                    <a:pt x="722" y="0"/>
                    <a:pt x="0" y="708"/>
                    <a:pt x="0" y="1588"/>
                  </a:cubicBezTo>
                  <a:cubicBezTo>
                    <a:pt x="0" y="2469"/>
                    <a:pt x="722" y="3176"/>
                    <a:pt x="1603" y="3176"/>
                  </a:cubicBezTo>
                  <a:cubicBezTo>
                    <a:pt x="2483" y="3176"/>
                    <a:pt x="3191" y="2469"/>
                    <a:pt x="3191" y="1588"/>
                  </a:cubicBezTo>
                  <a:cubicBezTo>
                    <a:pt x="3191" y="708"/>
                    <a:pt x="2483" y="0"/>
                    <a:pt x="1603" y="0"/>
                  </a:cubicBezTo>
                  <a:close/>
                </a:path>
              </a:pathLst>
            </a:custGeom>
            <a:solidFill>
              <a:srgbClr val="667A8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89" name="Google Shape;16043;p73">
              <a:extLst>
                <a:ext uri="{FF2B5EF4-FFF2-40B4-BE49-F238E27FC236}">
                  <a16:creationId xmlns:a16="http://schemas.microsoft.com/office/drawing/2014/main" id="{A649B921-0A18-4B1F-8766-4B7D4C72982D}"/>
                </a:ext>
              </a:extLst>
            </p:cNvPr>
            <p:cNvSpPr/>
            <p:nvPr/>
          </p:nvSpPr>
          <p:spPr>
            <a:xfrm>
              <a:off x="2095071" y="3496827"/>
              <a:ext cx="69653" cy="75342"/>
            </a:xfrm>
            <a:custGeom>
              <a:avLst/>
              <a:gdLst/>
              <a:ahLst/>
              <a:cxnLst/>
              <a:rect l="l" t="t" r="r" b="b"/>
              <a:pathLst>
                <a:path w="2657" h="2874" extrusionOk="0">
                  <a:moveTo>
                    <a:pt x="997" y="0"/>
                  </a:moveTo>
                  <a:cubicBezTo>
                    <a:pt x="246" y="0"/>
                    <a:pt x="1" y="1025"/>
                    <a:pt x="665" y="1372"/>
                  </a:cubicBezTo>
                  <a:cubicBezTo>
                    <a:pt x="694" y="1386"/>
                    <a:pt x="708" y="1401"/>
                    <a:pt x="737" y="1401"/>
                  </a:cubicBezTo>
                  <a:lnTo>
                    <a:pt x="1516" y="2844"/>
                  </a:lnTo>
                  <a:cubicBezTo>
                    <a:pt x="1516" y="2844"/>
                    <a:pt x="1733" y="2859"/>
                    <a:pt x="1950" y="2873"/>
                  </a:cubicBezTo>
                  <a:cubicBezTo>
                    <a:pt x="2411" y="2527"/>
                    <a:pt x="2657" y="1949"/>
                    <a:pt x="2570" y="1372"/>
                  </a:cubicBezTo>
                  <a:cubicBezTo>
                    <a:pt x="2484" y="708"/>
                    <a:pt x="1993" y="188"/>
                    <a:pt x="1343" y="29"/>
                  </a:cubicBezTo>
                  <a:cubicBezTo>
                    <a:pt x="1228" y="15"/>
                    <a:pt x="1112" y="0"/>
                    <a:pt x="997" y="0"/>
                  </a:cubicBezTo>
                  <a:close/>
                </a:path>
              </a:pathLst>
            </a:custGeom>
            <a:solidFill>
              <a:srgbClr val="5C728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90" name="Google Shape;16044;p73">
              <a:extLst>
                <a:ext uri="{FF2B5EF4-FFF2-40B4-BE49-F238E27FC236}">
                  <a16:creationId xmlns:a16="http://schemas.microsoft.com/office/drawing/2014/main" id="{84AF3D5E-0101-40D4-AA9E-C298DA6A558A}"/>
                </a:ext>
              </a:extLst>
            </p:cNvPr>
            <p:cNvSpPr/>
            <p:nvPr/>
          </p:nvSpPr>
          <p:spPr>
            <a:xfrm>
              <a:off x="2085241" y="3533449"/>
              <a:ext cx="71541" cy="58774"/>
            </a:xfrm>
            <a:custGeom>
              <a:avLst/>
              <a:gdLst/>
              <a:ahLst/>
              <a:cxnLst/>
              <a:rect l="l" t="t" r="r" b="b"/>
              <a:pathLst>
                <a:path w="2729" h="2242" extrusionOk="0">
                  <a:moveTo>
                    <a:pt x="1060" y="1"/>
                  </a:moveTo>
                  <a:cubicBezTo>
                    <a:pt x="972" y="1"/>
                    <a:pt x="890" y="45"/>
                    <a:pt x="852" y="134"/>
                  </a:cubicBezTo>
                  <a:cubicBezTo>
                    <a:pt x="766" y="292"/>
                    <a:pt x="664" y="422"/>
                    <a:pt x="535" y="538"/>
                  </a:cubicBezTo>
                  <a:cubicBezTo>
                    <a:pt x="419" y="653"/>
                    <a:pt x="275" y="740"/>
                    <a:pt x="130" y="812"/>
                  </a:cubicBezTo>
                  <a:cubicBezTo>
                    <a:pt x="44" y="855"/>
                    <a:pt x="0" y="956"/>
                    <a:pt x="15" y="1057"/>
                  </a:cubicBezTo>
                  <a:cubicBezTo>
                    <a:pt x="102" y="1736"/>
                    <a:pt x="679" y="2241"/>
                    <a:pt x="1372" y="2241"/>
                  </a:cubicBezTo>
                  <a:cubicBezTo>
                    <a:pt x="2079" y="2241"/>
                    <a:pt x="2671" y="1693"/>
                    <a:pt x="2729" y="985"/>
                  </a:cubicBezTo>
                  <a:cubicBezTo>
                    <a:pt x="2729" y="913"/>
                    <a:pt x="2700" y="841"/>
                    <a:pt x="2642" y="798"/>
                  </a:cubicBezTo>
                  <a:cubicBezTo>
                    <a:pt x="2195" y="422"/>
                    <a:pt x="1675" y="148"/>
                    <a:pt x="1098" y="4"/>
                  </a:cubicBezTo>
                  <a:cubicBezTo>
                    <a:pt x="1085" y="2"/>
                    <a:pt x="1072" y="1"/>
                    <a:pt x="1060" y="1"/>
                  </a:cubicBezTo>
                  <a:close/>
                </a:path>
              </a:pathLst>
            </a:custGeom>
            <a:solidFill>
              <a:srgbClr val="BCC9D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91" name="Google Shape;16045;p73">
              <a:extLst>
                <a:ext uri="{FF2B5EF4-FFF2-40B4-BE49-F238E27FC236}">
                  <a16:creationId xmlns:a16="http://schemas.microsoft.com/office/drawing/2014/main" id="{8A7D3078-04B5-41FA-A75B-AFCDBCDC52B6}"/>
                </a:ext>
              </a:extLst>
            </p:cNvPr>
            <p:cNvSpPr/>
            <p:nvPr/>
          </p:nvSpPr>
          <p:spPr>
            <a:xfrm>
              <a:off x="2085608" y="3533449"/>
              <a:ext cx="71567" cy="58381"/>
            </a:xfrm>
            <a:custGeom>
              <a:avLst/>
              <a:gdLst/>
              <a:ahLst/>
              <a:cxnLst/>
              <a:rect l="l" t="t" r="r" b="b"/>
              <a:pathLst>
                <a:path w="2730" h="2227" extrusionOk="0">
                  <a:moveTo>
                    <a:pt x="1060" y="1"/>
                  </a:moveTo>
                  <a:cubicBezTo>
                    <a:pt x="969" y="1"/>
                    <a:pt x="876" y="45"/>
                    <a:pt x="838" y="134"/>
                  </a:cubicBezTo>
                  <a:cubicBezTo>
                    <a:pt x="780" y="249"/>
                    <a:pt x="723" y="350"/>
                    <a:pt x="636" y="437"/>
                  </a:cubicBezTo>
                  <a:cubicBezTo>
                    <a:pt x="607" y="480"/>
                    <a:pt x="564" y="509"/>
                    <a:pt x="535" y="538"/>
                  </a:cubicBezTo>
                  <a:cubicBezTo>
                    <a:pt x="405" y="653"/>
                    <a:pt x="275" y="740"/>
                    <a:pt x="131" y="812"/>
                  </a:cubicBezTo>
                  <a:cubicBezTo>
                    <a:pt x="44" y="855"/>
                    <a:pt x="1" y="956"/>
                    <a:pt x="1" y="1057"/>
                  </a:cubicBezTo>
                  <a:cubicBezTo>
                    <a:pt x="88" y="1649"/>
                    <a:pt x="549" y="2126"/>
                    <a:pt x="1156" y="2227"/>
                  </a:cubicBezTo>
                  <a:cubicBezTo>
                    <a:pt x="838" y="2025"/>
                    <a:pt x="665" y="1693"/>
                    <a:pt x="679" y="1332"/>
                  </a:cubicBezTo>
                  <a:lnTo>
                    <a:pt x="679" y="1000"/>
                  </a:lnTo>
                  <a:cubicBezTo>
                    <a:pt x="737" y="971"/>
                    <a:pt x="780" y="928"/>
                    <a:pt x="838" y="884"/>
                  </a:cubicBezTo>
                  <a:cubicBezTo>
                    <a:pt x="954" y="769"/>
                    <a:pt x="1069" y="639"/>
                    <a:pt x="1156" y="494"/>
                  </a:cubicBezTo>
                  <a:cubicBezTo>
                    <a:pt x="1589" y="624"/>
                    <a:pt x="1993" y="855"/>
                    <a:pt x="2339" y="1144"/>
                  </a:cubicBezTo>
                  <a:cubicBezTo>
                    <a:pt x="2383" y="1173"/>
                    <a:pt x="2498" y="1274"/>
                    <a:pt x="2614" y="1389"/>
                  </a:cubicBezTo>
                  <a:cubicBezTo>
                    <a:pt x="2671" y="1260"/>
                    <a:pt x="2715" y="1130"/>
                    <a:pt x="2715" y="985"/>
                  </a:cubicBezTo>
                  <a:cubicBezTo>
                    <a:pt x="2729" y="913"/>
                    <a:pt x="2700" y="841"/>
                    <a:pt x="2643" y="798"/>
                  </a:cubicBezTo>
                  <a:cubicBezTo>
                    <a:pt x="2195" y="422"/>
                    <a:pt x="1661" y="148"/>
                    <a:pt x="1098" y="4"/>
                  </a:cubicBezTo>
                  <a:cubicBezTo>
                    <a:pt x="1085" y="2"/>
                    <a:pt x="1072" y="1"/>
                    <a:pt x="1060" y="1"/>
                  </a:cubicBezTo>
                  <a:close/>
                </a:path>
              </a:pathLst>
            </a:custGeom>
            <a:solidFill>
              <a:srgbClr val="AABBC8"/>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92" name="Google Shape;16046;p73">
              <a:extLst>
                <a:ext uri="{FF2B5EF4-FFF2-40B4-BE49-F238E27FC236}">
                  <a16:creationId xmlns:a16="http://schemas.microsoft.com/office/drawing/2014/main" id="{FE927DF6-04A9-4556-8AFA-A883E31FD645}"/>
                </a:ext>
              </a:extLst>
            </p:cNvPr>
            <p:cNvSpPr/>
            <p:nvPr/>
          </p:nvSpPr>
          <p:spPr>
            <a:xfrm>
              <a:off x="2150699" y="3623969"/>
              <a:ext cx="24249" cy="51879"/>
            </a:xfrm>
            <a:custGeom>
              <a:avLst/>
              <a:gdLst/>
              <a:ahLst/>
              <a:cxnLst/>
              <a:rect l="l" t="t" r="r" b="b"/>
              <a:pathLst>
                <a:path w="925" h="1979" extrusionOk="0">
                  <a:moveTo>
                    <a:pt x="780" y="1"/>
                  </a:moveTo>
                  <a:lnTo>
                    <a:pt x="174" y="463"/>
                  </a:lnTo>
                  <a:cubicBezTo>
                    <a:pt x="73" y="549"/>
                    <a:pt x="1" y="694"/>
                    <a:pt x="15" y="824"/>
                  </a:cubicBezTo>
                  <a:lnTo>
                    <a:pt x="15" y="1978"/>
                  </a:lnTo>
                  <a:lnTo>
                    <a:pt x="694" y="1978"/>
                  </a:lnTo>
                  <a:cubicBezTo>
                    <a:pt x="809" y="1978"/>
                    <a:pt x="925" y="1877"/>
                    <a:pt x="925" y="1747"/>
                  </a:cubicBezTo>
                  <a:lnTo>
                    <a:pt x="925" y="405"/>
                  </a:lnTo>
                  <a:cubicBezTo>
                    <a:pt x="910" y="261"/>
                    <a:pt x="867" y="116"/>
                    <a:pt x="780" y="1"/>
                  </a:cubicBezTo>
                  <a:close/>
                </a:path>
              </a:pathLst>
            </a:custGeom>
            <a:solidFill>
              <a:schemeClr val="accent3">
                <a:lumMod val="60000"/>
                <a:lumOff val="40000"/>
              </a:scheme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93" name="Google Shape;16047;p73">
              <a:extLst>
                <a:ext uri="{FF2B5EF4-FFF2-40B4-BE49-F238E27FC236}">
                  <a16:creationId xmlns:a16="http://schemas.microsoft.com/office/drawing/2014/main" id="{8968929A-8FAA-4F5C-A24D-0EA8E3B781FE}"/>
                </a:ext>
              </a:extLst>
            </p:cNvPr>
            <p:cNvSpPr/>
            <p:nvPr/>
          </p:nvSpPr>
          <p:spPr>
            <a:xfrm>
              <a:off x="1816930" y="3502882"/>
              <a:ext cx="29938" cy="65485"/>
            </a:xfrm>
            <a:custGeom>
              <a:avLst/>
              <a:gdLst/>
              <a:ahLst/>
              <a:cxnLst/>
              <a:rect l="l" t="t" r="r" b="b"/>
              <a:pathLst>
                <a:path w="1142" h="2498" extrusionOk="0">
                  <a:moveTo>
                    <a:pt x="679" y="0"/>
                  </a:moveTo>
                  <a:cubicBezTo>
                    <a:pt x="304" y="0"/>
                    <a:pt x="1" y="304"/>
                    <a:pt x="1" y="679"/>
                  </a:cubicBezTo>
                  <a:lnTo>
                    <a:pt x="1" y="838"/>
                  </a:lnTo>
                  <a:cubicBezTo>
                    <a:pt x="1" y="1025"/>
                    <a:pt x="30" y="1227"/>
                    <a:pt x="87" y="1415"/>
                  </a:cubicBezTo>
                  <a:lnTo>
                    <a:pt x="448" y="2498"/>
                  </a:lnTo>
                  <a:lnTo>
                    <a:pt x="1141" y="2498"/>
                  </a:lnTo>
                  <a:lnTo>
                    <a:pt x="1141" y="0"/>
                  </a:lnTo>
                  <a:close/>
                </a:path>
              </a:pathLst>
            </a:custGeom>
            <a:solidFill>
              <a:srgbClr val="667A8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94" name="Google Shape;16048;p73">
              <a:extLst>
                <a:ext uri="{FF2B5EF4-FFF2-40B4-BE49-F238E27FC236}">
                  <a16:creationId xmlns:a16="http://schemas.microsoft.com/office/drawing/2014/main" id="{F3A6CFB4-C982-4CEE-8736-9631E1379DFD}"/>
                </a:ext>
              </a:extLst>
            </p:cNvPr>
            <p:cNvSpPr/>
            <p:nvPr/>
          </p:nvSpPr>
          <p:spPr>
            <a:xfrm>
              <a:off x="1828674" y="3496827"/>
              <a:ext cx="71541" cy="71541"/>
            </a:xfrm>
            <a:custGeom>
              <a:avLst/>
              <a:gdLst/>
              <a:ahLst/>
              <a:cxnLst/>
              <a:rect l="l" t="t" r="r" b="b"/>
              <a:pathLst>
                <a:path w="2729" h="2729" extrusionOk="0">
                  <a:moveTo>
                    <a:pt x="693" y="0"/>
                  </a:moveTo>
                  <a:cubicBezTo>
                    <a:pt x="318" y="0"/>
                    <a:pt x="0" y="304"/>
                    <a:pt x="0" y="679"/>
                  </a:cubicBezTo>
                  <a:cubicBezTo>
                    <a:pt x="0" y="939"/>
                    <a:pt x="202" y="1141"/>
                    <a:pt x="462" y="1141"/>
                  </a:cubicBezTo>
                  <a:lnTo>
                    <a:pt x="2281" y="2729"/>
                  </a:lnTo>
                  <a:lnTo>
                    <a:pt x="2671" y="1386"/>
                  </a:lnTo>
                  <a:cubicBezTo>
                    <a:pt x="2714" y="1213"/>
                    <a:pt x="2729" y="1040"/>
                    <a:pt x="2729" y="881"/>
                  </a:cubicBezTo>
                  <a:lnTo>
                    <a:pt x="2729" y="448"/>
                  </a:lnTo>
                  <a:cubicBezTo>
                    <a:pt x="2729" y="203"/>
                    <a:pt x="2526" y="0"/>
                    <a:pt x="2281" y="0"/>
                  </a:cubicBezTo>
                  <a:close/>
                </a:path>
              </a:pathLst>
            </a:custGeom>
            <a:solidFill>
              <a:srgbClr val="5C728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95" name="Google Shape;16049;p73">
              <a:extLst>
                <a:ext uri="{FF2B5EF4-FFF2-40B4-BE49-F238E27FC236}">
                  <a16:creationId xmlns:a16="http://schemas.microsoft.com/office/drawing/2014/main" id="{D7010C81-EE62-46E8-96FC-F048B08AC74E}"/>
                </a:ext>
              </a:extLst>
            </p:cNvPr>
            <p:cNvSpPr/>
            <p:nvPr/>
          </p:nvSpPr>
          <p:spPr>
            <a:xfrm>
              <a:off x="1840786" y="3586141"/>
              <a:ext cx="35967" cy="26503"/>
            </a:xfrm>
            <a:custGeom>
              <a:avLst/>
              <a:gdLst/>
              <a:ahLst/>
              <a:cxnLst/>
              <a:rect l="l" t="t" r="r" b="b"/>
              <a:pathLst>
                <a:path w="1372" h="1011" extrusionOk="0">
                  <a:moveTo>
                    <a:pt x="0" y="0"/>
                  </a:moveTo>
                  <a:lnTo>
                    <a:pt x="0" y="1011"/>
                  </a:lnTo>
                  <a:lnTo>
                    <a:pt x="1372" y="1011"/>
                  </a:lnTo>
                  <a:lnTo>
                    <a:pt x="1372" y="0"/>
                  </a:lnTo>
                  <a:close/>
                </a:path>
              </a:pathLst>
            </a:custGeom>
            <a:solidFill>
              <a:srgbClr val="AABBC8"/>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96" name="Google Shape;16050;p73">
              <a:extLst>
                <a:ext uri="{FF2B5EF4-FFF2-40B4-BE49-F238E27FC236}">
                  <a16:creationId xmlns:a16="http://schemas.microsoft.com/office/drawing/2014/main" id="{29D1EAC8-FE22-4EB8-8029-771F416CF554}"/>
                </a:ext>
              </a:extLst>
            </p:cNvPr>
            <p:cNvSpPr/>
            <p:nvPr/>
          </p:nvSpPr>
          <p:spPr>
            <a:xfrm>
              <a:off x="1840786" y="3586141"/>
              <a:ext cx="35967" cy="14392"/>
            </a:xfrm>
            <a:custGeom>
              <a:avLst/>
              <a:gdLst/>
              <a:ahLst/>
              <a:cxnLst/>
              <a:rect l="l" t="t" r="r" b="b"/>
              <a:pathLst>
                <a:path w="1372" h="549" extrusionOk="0">
                  <a:moveTo>
                    <a:pt x="0" y="0"/>
                  </a:moveTo>
                  <a:lnTo>
                    <a:pt x="0" y="419"/>
                  </a:lnTo>
                  <a:cubicBezTo>
                    <a:pt x="217" y="505"/>
                    <a:pt x="448" y="549"/>
                    <a:pt x="680" y="549"/>
                  </a:cubicBezTo>
                  <a:cubicBezTo>
                    <a:pt x="913" y="549"/>
                    <a:pt x="1148" y="505"/>
                    <a:pt x="1372" y="419"/>
                  </a:cubicBezTo>
                  <a:lnTo>
                    <a:pt x="1372" y="0"/>
                  </a:lnTo>
                  <a:close/>
                </a:path>
              </a:pathLst>
            </a:custGeom>
            <a:solidFill>
              <a:srgbClr val="94A5B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97" name="Google Shape;16051;p73">
              <a:extLst>
                <a:ext uri="{FF2B5EF4-FFF2-40B4-BE49-F238E27FC236}">
                  <a16:creationId xmlns:a16="http://schemas.microsoft.com/office/drawing/2014/main" id="{88B0C7E6-36BB-406F-B768-94F8D0A1B5C2}"/>
                </a:ext>
              </a:extLst>
            </p:cNvPr>
            <p:cNvSpPr/>
            <p:nvPr/>
          </p:nvSpPr>
          <p:spPr>
            <a:xfrm>
              <a:off x="1799156" y="3600507"/>
              <a:ext cx="119226" cy="75342"/>
            </a:xfrm>
            <a:custGeom>
              <a:avLst/>
              <a:gdLst/>
              <a:ahLst/>
              <a:cxnLst/>
              <a:rect l="l" t="t" r="r" b="b"/>
              <a:pathLst>
                <a:path w="4548" h="2874" extrusionOk="0">
                  <a:moveTo>
                    <a:pt x="1588" y="1"/>
                  </a:moveTo>
                  <a:lnTo>
                    <a:pt x="491" y="318"/>
                  </a:lnTo>
                  <a:cubicBezTo>
                    <a:pt x="202" y="405"/>
                    <a:pt x="0" y="679"/>
                    <a:pt x="0" y="982"/>
                  </a:cubicBezTo>
                  <a:lnTo>
                    <a:pt x="0" y="2642"/>
                  </a:lnTo>
                  <a:cubicBezTo>
                    <a:pt x="0" y="2772"/>
                    <a:pt x="87" y="2873"/>
                    <a:pt x="217" y="2873"/>
                  </a:cubicBezTo>
                  <a:lnTo>
                    <a:pt x="4316" y="2873"/>
                  </a:lnTo>
                  <a:cubicBezTo>
                    <a:pt x="4446" y="2873"/>
                    <a:pt x="4547" y="2772"/>
                    <a:pt x="4547" y="2642"/>
                  </a:cubicBezTo>
                  <a:lnTo>
                    <a:pt x="4547" y="968"/>
                  </a:lnTo>
                  <a:cubicBezTo>
                    <a:pt x="4547" y="665"/>
                    <a:pt x="4345" y="405"/>
                    <a:pt x="4057" y="318"/>
                  </a:cubicBezTo>
                  <a:lnTo>
                    <a:pt x="2960" y="1"/>
                  </a:lnTo>
                  <a:lnTo>
                    <a:pt x="2267" y="463"/>
                  </a:lnTo>
                  <a:lnTo>
                    <a:pt x="1588" y="1"/>
                  </a:lnTo>
                  <a:close/>
                </a:path>
              </a:pathLst>
            </a:custGeom>
            <a:solidFill>
              <a:srgbClr val="EFF2F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98" name="Google Shape;16052;p73">
              <a:extLst>
                <a:ext uri="{FF2B5EF4-FFF2-40B4-BE49-F238E27FC236}">
                  <a16:creationId xmlns:a16="http://schemas.microsoft.com/office/drawing/2014/main" id="{537DAD99-BBE5-4B41-AC4C-484F07E3F5D7}"/>
                </a:ext>
              </a:extLst>
            </p:cNvPr>
            <p:cNvSpPr/>
            <p:nvPr/>
          </p:nvSpPr>
          <p:spPr>
            <a:xfrm>
              <a:off x="1852897" y="3612618"/>
              <a:ext cx="11744" cy="63231"/>
            </a:xfrm>
            <a:custGeom>
              <a:avLst/>
              <a:gdLst/>
              <a:ahLst/>
              <a:cxnLst/>
              <a:rect l="l" t="t" r="r" b="b"/>
              <a:pathLst>
                <a:path w="448" h="2412" extrusionOk="0">
                  <a:moveTo>
                    <a:pt x="101" y="1"/>
                  </a:moveTo>
                  <a:lnTo>
                    <a:pt x="0" y="2411"/>
                  </a:lnTo>
                  <a:lnTo>
                    <a:pt x="448" y="2411"/>
                  </a:lnTo>
                  <a:lnTo>
                    <a:pt x="332" y="1"/>
                  </a:lnTo>
                  <a:close/>
                </a:path>
              </a:pathLst>
            </a:custGeom>
            <a:solidFill>
              <a:schemeClr val="accent3">
                <a:lumMod val="60000"/>
                <a:lumOff val="40000"/>
              </a:scheme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99" name="Google Shape;16053;p73">
              <a:extLst>
                <a:ext uri="{FF2B5EF4-FFF2-40B4-BE49-F238E27FC236}">
                  <a16:creationId xmlns:a16="http://schemas.microsoft.com/office/drawing/2014/main" id="{ECAB1227-5616-40E3-A003-AB2826A69583}"/>
                </a:ext>
              </a:extLst>
            </p:cNvPr>
            <p:cNvSpPr/>
            <p:nvPr/>
          </p:nvSpPr>
          <p:spPr>
            <a:xfrm>
              <a:off x="1822986" y="3526712"/>
              <a:ext cx="71541" cy="65511"/>
            </a:xfrm>
            <a:custGeom>
              <a:avLst/>
              <a:gdLst/>
              <a:ahLst/>
              <a:cxnLst/>
              <a:rect l="l" t="t" r="r" b="b"/>
              <a:pathLst>
                <a:path w="2729" h="2499" extrusionOk="0">
                  <a:moveTo>
                    <a:pt x="881" y="1"/>
                  </a:moveTo>
                  <a:cubicBezTo>
                    <a:pt x="751" y="1"/>
                    <a:pt x="636" y="44"/>
                    <a:pt x="549" y="131"/>
                  </a:cubicBezTo>
                  <a:lnTo>
                    <a:pt x="131" y="549"/>
                  </a:lnTo>
                  <a:cubicBezTo>
                    <a:pt x="44" y="636"/>
                    <a:pt x="1" y="751"/>
                    <a:pt x="1" y="867"/>
                  </a:cubicBezTo>
                  <a:lnTo>
                    <a:pt x="1" y="1127"/>
                  </a:lnTo>
                  <a:cubicBezTo>
                    <a:pt x="1" y="1892"/>
                    <a:pt x="607" y="2498"/>
                    <a:pt x="1358" y="2498"/>
                  </a:cubicBezTo>
                  <a:cubicBezTo>
                    <a:pt x="2123" y="2498"/>
                    <a:pt x="2729" y="1892"/>
                    <a:pt x="2729" y="1127"/>
                  </a:cubicBezTo>
                  <a:lnTo>
                    <a:pt x="2729" y="838"/>
                  </a:lnTo>
                  <a:cubicBezTo>
                    <a:pt x="2729" y="723"/>
                    <a:pt x="2686" y="607"/>
                    <a:pt x="2599" y="520"/>
                  </a:cubicBezTo>
                  <a:cubicBezTo>
                    <a:pt x="2253" y="174"/>
                    <a:pt x="1603" y="15"/>
                    <a:pt x="881" y="1"/>
                  </a:cubicBezTo>
                  <a:close/>
                </a:path>
              </a:pathLst>
            </a:custGeom>
            <a:solidFill>
              <a:srgbClr val="BCC9D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00" name="Google Shape;16054;p73">
              <a:extLst>
                <a:ext uri="{FF2B5EF4-FFF2-40B4-BE49-F238E27FC236}">
                  <a16:creationId xmlns:a16="http://schemas.microsoft.com/office/drawing/2014/main" id="{F9E7516E-D33E-46CA-85F2-70B2D9FAE0DD}"/>
                </a:ext>
              </a:extLst>
            </p:cNvPr>
            <p:cNvSpPr/>
            <p:nvPr/>
          </p:nvSpPr>
          <p:spPr>
            <a:xfrm>
              <a:off x="1822986" y="3526712"/>
              <a:ext cx="71174" cy="63991"/>
            </a:xfrm>
            <a:custGeom>
              <a:avLst/>
              <a:gdLst/>
              <a:ahLst/>
              <a:cxnLst/>
              <a:rect l="l" t="t" r="r" b="b"/>
              <a:pathLst>
                <a:path w="2715" h="2441" extrusionOk="0">
                  <a:moveTo>
                    <a:pt x="867" y="1"/>
                  </a:moveTo>
                  <a:cubicBezTo>
                    <a:pt x="751" y="1"/>
                    <a:pt x="636" y="44"/>
                    <a:pt x="535" y="131"/>
                  </a:cubicBezTo>
                  <a:lnTo>
                    <a:pt x="131" y="549"/>
                  </a:lnTo>
                  <a:cubicBezTo>
                    <a:pt x="44" y="636"/>
                    <a:pt x="1" y="751"/>
                    <a:pt x="1" y="867"/>
                  </a:cubicBezTo>
                  <a:lnTo>
                    <a:pt x="1" y="1127"/>
                  </a:lnTo>
                  <a:cubicBezTo>
                    <a:pt x="1" y="1733"/>
                    <a:pt x="405" y="2267"/>
                    <a:pt x="982" y="2440"/>
                  </a:cubicBezTo>
                  <a:cubicBezTo>
                    <a:pt x="780" y="2195"/>
                    <a:pt x="679" y="1892"/>
                    <a:pt x="679" y="1589"/>
                  </a:cubicBezTo>
                  <a:lnTo>
                    <a:pt x="679" y="925"/>
                  </a:lnTo>
                  <a:cubicBezTo>
                    <a:pt x="679" y="673"/>
                    <a:pt x="882" y="462"/>
                    <a:pt x="1131" y="462"/>
                  </a:cubicBezTo>
                  <a:cubicBezTo>
                    <a:pt x="1139" y="462"/>
                    <a:pt x="1147" y="462"/>
                    <a:pt x="1156" y="463"/>
                  </a:cubicBezTo>
                  <a:cubicBezTo>
                    <a:pt x="1617" y="492"/>
                    <a:pt x="2296" y="578"/>
                    <a:pt x="2715" y="780"/>
                  </a:cubicBezTo>
                  <a:cubicBezTo>
                    <a:pt x="2715" y="679"/>
                    <a:pt x="2657" y="593"/>
                    <a:pt x="2599" y="520"/>
                  </a:cubicBezTo>
                  <a:cubicBezTo>
                    <a:pt x="2238" y="174"/>
                    <a:pt x="1603" y="15"/>
                    <a:pt x="867" y="1"/>
                  </a:cubicBezTo>
                  <a:close/>
                </a:path>
              </a:pathLst>
            </a:custGeom>
            <a:solidFill>
              <a:srgbClr val="AABBC8"/>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01" name="Google Shape;16055;p73">
              <a:extLst>
                <a:ext uri="{FF2B5EF4-FFF2-40B4-BE49-F238E27FC236}">
                  <a16:creationId xmlns:a16="http://schemas.microsoft.com/office/drawing/2014/main" id="{54BA7F3A-7A27-4484-8D92-2F1AD0A4C543}"/>
                </a:ext>
              </a:extLst>
            </p:cNvPr>
            <p:cNvSpPr/>
            <p:nvPr/>
          </p:nvSpPr>
          <p:spPr>
            <a:xfrm>
              <a:off x="1798763" y="3616026"/>
              <a:ext cx="24249" cy="59823"/>
            </a:xfrm>
            <a:custGeom>
              <a:avLst/>
              <a:gdLst/>
              <a:ahLst/>
              <a:cxnLst/>
              <a:rect l="l" t="t" r="r" b="b"/>
              <a:pathLst>
                <a:path w="925" h="2282" extrusionOk="0">
                  <a:moveTo>
                    <a:pt x="131" y="1"/>
                  </a:moveTo>
                  <a:cubicBezTo>
                    <a:pt x="59" y="102"/>
                    <a:pt x="15" y="246"/>
                    <a:pt x="15" y="390"/>
                  </a:cubicBezTo>
                  <a:lnTo>
                    <a:pt x="15" y="2050"/>
                  </a:lnTo>
                  <a:cubicBezTo>
                    <a:pt x="1" y="2180"/>
                    <a:pt x="102" y="2281"/>
                    <a:pt x="232" y="2281"/>
                  </a:cubicBezTo>
                  <a:lnTo>
                    <a:pt x="910" y="2281"/>
                  </a:lnTo>
                  <a:lnTo>
                    <a:pt x="925" y="1069"/>
                  </a:lnTo>
                  <a:cubicBezTo>
                    <a:pt x="925" y="881"/>
                    <a:pt x="852" y="708"/>
                    <a:pt x="723" y="578"/>
                  </a:cubicBezTo>
                  <a:lnTo>
                    <a:pt x="131" y="1"/>
                  </a:lnTo>
                  <a:close/>
                </a:path>
              </a:pathLst>
            </a:custGeom>
            <a:solidFill>
              <a:srgbClr val="E9EDF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02" name="Google Shape;16056;p73">
              <a:extLst>
                <a:ext uri="{FF2B5EF4-FFF2-40B4-BE49-F238E27FC236}">
                  <a16:creationId xmlns:a16="http://schemas.microsoft.com/office/drawing/2014/main" id="{89EB1491-B2E6-4DF1-81F4-D95B952799CE}"/>
                </a:ext>
              </a:extLst>
            </p:cNvPr>
            <p:cNvSpPr/>
            <p:nvPr/>
          </p:nvSpPr>
          <p:spPr>
            <a:xfrm>
              <a:off x="1852504" y="3612618"/>
              <a:ext cx="12138" cy="11771"/>
            </a:xfrm>
            <a:custGeom>
              <a:avLst/>
              <a:gdLst/>
              <a:ahLst/>
              <a:cxnLst/>
              <a:rect l="l" t="t" r="r" b="b"/>
              <a:pathLst>
                <a:path w="463" h="449" extrusionOk="0">
                  <a:moveTo>
                    <a:pt x="1" y="1"/>
                  </a:moveTo>
                  <a:lnTo>
                    <a:pt x="1" y="347"/>
                  </a:lnTo>
                  <a:cubicBezTo>
                    <a:pt x="1" y="405"/>
                    <a:pt x="58" y="448"/>
                    <a:pt x="116" y="448"/>
                  </a:cubicBezTo>
                  <a:lnTo>
                    <a:pt x="347" y="448"/>
                  </a:lnTo>
                  <a:cubicBezTo>
                    <a:pt x="405" y="448"/>
                    <a:pt x="463" y="405"/>
                    <a:pt x="463" y="347"/>
                  </a:cubicBezTo>
                  <a:lnTo>
                    <a:pt x="463" y="1"/>
                  </a:ln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03" name="Google Shape;16057;p73">
              <a:extLst>
                <a:ext uri="{FF2B5EF4-FFF2-40B4-BE49-F238E27FC236}">
                  <a16:creationId xmlns:a16="http://schemas.microsoft.com/office/drawing/2014/main" id="{CBE983F6-15CF-4AF5-9B31-89128BAAFD6D}"/>
                </a:ext>
              </a:extLst>
            </p:cNvPr>
            <p:cNvSpPr/>
            <p:nvPr/>
          </p:nvSpPr>
          <p:spPr>
            <a:xfrm>
              <a:off x="1834337" y="3595919"/>
              <a:ext cx="24249" cy="25114"/>
            </a:xfrm>
            <a:custGeom>
              <a:avLst/>
              <a:gdLst/>
              <a:ahLst/>
              <a:cxnLst/>
              <a:rect l="l" t="t" r="r" b="b"/>
              <a:pathLst>
                <a:path w="925" h="958" extrusionOk="0">
                  <a:moveTo>
                    <a:pt x="203" y="0"/>
                  </a:moveTo>
                  <a:cubicBezTo>
                    <a:pt x="174" y="0"/>
                    <a:pt x="146" y="15"/>
                    <a:pt x="131" y="46"/>
                  </a:cubicBezTo>
                  <a:lnTo>
                    <a:pt x="1" y="248"/>
                  </a:lnTo>
                  <a:lnTo>
                    <a:pt x="347" y="883"/>
                  </a:lnTo>
                  <a:cubicBezTo>
                    <a:pt x="365" y="929"/>
                    <a:pt x="413" y="957"/>
                    <a:pt x="463" y="957"/>
                  </a:cubicBezTo>
                  <a:cubicBezTo>
                    <a:pt x="492" y="957"/>
                    <a:pt x="523" y="948"/>
                    <a:pt x="549" y="926"/>
                  </a:cubicBezTo>
                  <a:lnTo>
                    <a:pt x="925" y="638"/>
                  </a:lnTo>
                  <a:lnTo>
                    <a:pt x="275" y="31"/>
                  </a:lnTo>
                  <a:cubicBezTo>
                    <a:pt x="255" y="11"/>
                    <a:pt x="229" y="0"/>
                    <a:pt x="203" y="0"/>
                  </a:cubicBezTo>
                  <a:close/>
                </a:path>
              </a:pathLst>
            </a:custGeom>
            <a:solidFill>
              <a:srgbClr val="E9EDF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04" name="Google Shape;16058;p73">
              <a:extLst>
                <a:ext uri="{FF2B5EF4-FFF2-40B4-BE49-F238E27FC236}">
                  <a16:creationId xmlns:a16="http://schemas.microsoft.com/office/drawing/2014/main" id="{4B896ECC-F230-4E05-ADAD-3AAF62D62314}"/>
                </a:ext>
              </a:extLst>
            </p:cNvPr>
            <p:cNvSpPr/>
            <p:nvPr/>
          </p:nvSpPr>
          <p:spPr>
            <a:xfrm>
              <a:off x="1858559" y="3595919"/>
              <a:ext cx="24616" cy="25114"/>
            </a:xfrm>
            <a:custGeom>
              <a:avLst/>
              <a:gdLst/>
              <a:ahLst/>
              <a:cxnLst/>
              <a:rect l="l" t="t" r="r" b="b"/>
              <a:pathLst>
                <a:path w="939" h="958" extrusionOk="0">
                  <a:moveTo>
                    <a:pt x="730" y="0"/>
                  </a:moveTo>
                  <a:cubicBezTo>
                    <a:pt x="708" y="0"/>
                    <a:pt x="685" y="11"/>
                    <a:pt x="665" y="31"/>
                  </a:cubicBezTo>
                  <a:lnTo>
                    <a:pt x="1" y="638"/>
                  </a:lnTo>
                  <a:lnTo>
                    <a:pt x="390" y="926"/>
                  </a:lnTo>
                  <a:cubicBezTo>
                    <a:pt x="417" y="948"/>
                    <a:pt x="445" y="957"/>
                    <a:pt x="473" y="957"/>
                  </a:cubicBezTo>
                  <a:cubicBezTo>
                    <a:pt x="520" y="957"/>
                    <a:pt x="565" y="929"/>
                    <a:pt x="592" y="883"/>
                  </a:cubicBezTo>
                  <a:lnTo>
                    <a:pt x="939" y="248"/>
                  </a:lnTo>
                  <a:lnTo>
                    <a:pt x="795" y="46"/>
                  </a:lnTo>
                  <a:cubicBezTo>
                    <a:pt x="779" y="15"/>
                    <a:pt x="755" y="0"/>
                    <a:pt x="730" y="0"/>
                  </a:cubicBezTo>
                  <a:close/>
                </a:path>
              </a:pathLst>
            </a:custGeom>
            <a:solidFill>
              <a:srgbClr val="E9EDF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05" name="Google Shape;16059;p73">
              <a:extLst>
                <a:ext uri="{FF2B5EF4-FFF2-40B4-BE49-F238E27FC236}">
                  <a16:creationId xmlns:a16="http://schemas.microsoft.com/office/drawing/2014/main" id="{6430A9A8-2EBD-43B9-B16D-851A2D54E73B}"/>
                </a:ext>
              </a:extLst>
            </p:cNvPr>
            <p:cNvSpPr/>
            <p:nvPr/>
          </p:nvSpPr>
          <p:spPr>
            <a:xfrm>
              <a:off x="1900556" y="3395401"/>
              <a:ext cx="178288" cy="208540"/>
            </a:xfrm>
            <a:custGeom>
              <a:avLst/>
              <a:gdLst/>
              <a:ahLst/>
              <a:cxnLst/>
              <a:rect l="l" t="t" r="r" b="b"/>
              <a:pathLst>
                <a:path w="6801" h="7955" extrusionOk="0">
                  <a:moveTo>
                    <a:pt x="3408" y="1"/>
                  </a:moveTo>
                  <a:cubicBezTo>
                    <a:pt x="1777" y="1"/>
                    <a:pt x="578" y="1141"/>
                    <a:pt x="448" y="2960"/>
                  </a:cubicBezTo>
                  <a:cubicBezTo>
                    <a:pt x="290" y="5212"/>
                    <a:pt x="88" y="6468"/>
                    <a:pt x="30" y="6886"/>
                  </a:cubicBezTo>
                  <a:cubicBezTo>
                    <a:pt x="1" y="6987"/>
                    <a:pt x="59" y="7089"/>
                    <a:pt x="145" y="7132"/>
                  </a:cubicBezTo>
                  <a:cubicBezTo>
                    <a:pt x="578" y="7348"/>
                    <a:pt x="1921" y="7955"/>
                    <a:pt x="3408" y="7955"/>
                  </a:cubicBezTo>
                  <a:cubicBezTo>
                    <a:pt x="4895" y="7955"/>
                    <a:pt x="6237" y="7348"/>
                    <a:pt x="6670" y="7132"/>
                  </a:cubicBezTo>
                  <a:cubicBezTo>
                    <a:pt x="6757" y="7089"/>
                    <a:pt x="6800" y="6987"/>
                    <a:pt x="6786" y="6886"/>
                  </a:cubicBezTo>
                  <a:cubicBezTo>
                    <a:pt x="6728" y="6468"/>
                    <a:pt x="6526" y="5212"/>
                    <a:pt x="6367" y="2960"/>
                  </a:cubicBezTo>
                  <a:cubicBezTo>
                    <a:pt x="6237" y="1127"/>
                    <a:pt x="5039" y="1"/>
                    <a:pt x="3408" y="1"/>
                  </a:cubicBezTo>
                  <a:close/>
                </a:path>
              </a:pathLst>
            </a:custGeom>
            <a:solidFill>
              <a:srgbClr val="667A8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06" name="Google Shape;16060;p73">
              <a:extLst>
                <a:ext uri="{FF2B5EF4-FFF2-40B4-BE49-F238E27FC236}">
                  <a16:creationId xmlns:a16="http://schemas.microsoft.com/office/drawing/2014/main" id="{A1A83D41-52B3-43D7-AE0F-E91A4908B967}"/>
                </a:ext>
              </a:extLst>
            </p:cNvPr>
            <p:cNvSpPr/>
            <p:nvPr/>
          </p:nvSpPr>
          <p:spPr>
            <a:xfrm>
              <a:off x="1942579" y="3395401"/>
              <a:ext cx="136266" cy="208593"/>
            </a:xfrm>
            <a:custGeom>
              <a:avLst/>
              <a:gdLst/>
              <a:ahLst/>
              <a:cxnLst/>
              <a:rect l="l" t="t" r="r" b="b"/>
              <a:pathLst>
                <a:path w="5198" h="7957" extrusionOk="0">
                  <a:moveTo>
                    <a:pt x="1805" y="1"/>
                  </a:moveTo>
                  <a:cubicBezTo>
                    <a:pt x="1689" y="1"/>
                    <a:pt x="1574" y="1"/>
                    <a:pt x="1473" y="15"/>
                  </a:cubicBezTo>
                  <a:cubicBezTo>
                    <a:pt x="202" y="145"/>
                    <a:pt x="0" y="1935"/>
                    <a:pt x="1227" y="2310"/>
                  </a:cubicBezTo>
                  <a:lnTo>
                    <a:pt x="1256" y="2310"/>
                  </a:lnTo>
                  <a:lnTo>
                    <a:pt x="1718" y="7955"/>
                  </a:lnTo>
                  <a:cubicBezTo>
                    <a:pt x="1768" y="7956"/>
                    <a:pt x="1817" y="7957"/>
                    <a:pt x="1867" y="7957"/>
                  </a:cubicBezTo>
                  <a:cubicBezTo>
                    <a:pt x="3324" y="7957"/>
                    <a:pt x="4634" y="7355"/>
                    <a:pt x="5067" y="7132"/>
                  </a:cubicBezTo>
                  <a:cubicBezTo>
                    <a:pt x="5154" y="7089"/>
                    <a:pt x="5197" y="6987"/>
                    <a:pt x="5183" y="6886"/>
                  </a:cubicBezTo>
                  <a:cubicBezTo>
                    <a:pt x="5125" y="6468"/>
                    <a:pt x="4923" y="5212"/>
                    <a:pt x="4764" y="2960"/>
                  </a:cubicBezTo>
                  <a:cubicBezTo>
                    <a:pt x="4634" y="1127"/>
                    <a:pt x="3436" y="1"/>
                    <a:pt x="1805" y="1"/>
                  </a:cubicBezTo>
                  <a:close/>
                </a:path>
              </a:pathLst>
            </a:custGeom>
            <a:solidFill>
              <a:srgbClr val="5C728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07" name="Google Shape;16061;p73">
              <a:extLst>
                <a:ext uri="{FF2B5EF4-FFF2-40B4-BE49-F238E27FC236}">
                  <a16:creationId xmlns:a16="http://schemas.microsoft.com/office/drawing/2014/main" id="{EA265D70-C699-4DC5-912A-1FA3F0D0AC1D}"/>
                </a:ext>
              </a:extLst>
            </p:cNvPr>
            <p:cNvSpPr/>
            <p:nvPr/>
          </p:nvSpPr>
          <p:spPr>
            <a:xfrm>
              <a:off x="1888471" y="3556230"/>
              <a:ext cx="202852" cy="119619"/>
            </a:xfrm>
            <a:custGeom>
              <a:avLst/>
              <a:gdLst/>
              <a:ahLst/>
              <a:cxnLst/>
              <a:rect l="l" t="t" r="r" b="b"/>
              <a:pathLst>
                <a:path w="7738" h="4563" extrusionOk="0">
                  <a:moveTo>
                    <a:pt x="2728" y="1"/>
                  </a:moveTo>
                  <a:lnTo>
                    <a:pt x="2728" y="1011"/>
                  </a:lnTo>
                  <a:cubicBezTo>
                    <a:pt x="2728" y="1184"/>
                    <a:pt x="2627" y="1343"/>
                    <a:pt x="2454" y="1430"/>
                  </a:cubicBezTo>
                  <a:lnTo>
                    <a:pt x="549" y="2267"/>
                  </a:lnTo>
                  <a:cubicBezTo>
                    <a:pt x="217" y="2411"/>
                    <a:pt x="0" y="2744"/>
                    <a:pt x="0" y="3104"/>
                  </a:cubicBezTo>
                  <a:lnTo>
                    <a:pt x="0" y="4331"/>
                  </a:lnTo>
                  <a:cubicBezTo>
                    <a:pt x="0" y="4447"/>
                    <a:pt x="101" y="4562"/>
                    <a:pt x="231" y="4562"/>
                  </a:cubicBezTo>
                  <a:lnTo>
                    <a:pt x="7506" y="4562"/>
                  </a:lnTo>
                  <a:cubicBezTo>
                    <a:pt x="7636" y="4562"/>
                    <a:pt x="7737" y="4447"/>
                    <a:pt x="7737" y="4331"/>
                  </a:cubicBezTo>
                  <a:lnTo>
                    <a:pt x="7737" y="3104"/>
                  </a:lnTo>
                  <a:cubicBezTo>
                    <a:pt x="7737" y="2744"/>
                    <a:pt x="7521" y="2411"/>
                    <a:pt x="7189" y="2267"/>
                  </a:cubicBezTo>
                  <a:lnTo>
                    <a:pt x="5269" y="1430"/>
                  </a:lnTo>
                  <a:cubicBezTo>
                    <a:pt x="5110" y="1343"/>
                    <a:pt x="5009" y="1184"/>
                    <a:pt x="5009" y="1011"/>
                  </a:cubicBezTo>
                  <a:lnTo>
                    <a:pt x="5009" y="1"/>
                  </a:lnTo>
                  <a:close/>
                </a:path>
              </a:pathLst>
            </a:custGeom>
            <a:solidFill>
              <a:srgbClr val="AABBC8"/>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08" name="Google Shape;16062;p73">
              <a:extLst>
                <a:ext uri="{FF2B5EF4-FFF2-40B4-BE49-F238E27FC236}">
                  <a16:creationId xmlns:a16="http://schemas.microsoft.com/office/drawing/2014/main" id="{F5D44425-D065-43B0-9691-50AA17E9E83B}"/>
                </a:ext>
              </a:extLst>
            </p:cNvPr>
            <p:cNvSpPr/>
            <p:nvPr/>
          </p:nvSpPr>
          <p:spPr>
            <a:xfrm>
              <a:off x="1888471" y="3599380"/>
              <a:ext cx="202852" cy="76469"/>
            </a:xfrm>
            <a:custGeom>
              <a:avLst/>
              <a:gdLst/>
              <a:ahLst/>
              <a:cxnLst/>
              <a:rect l="l" t="t" r="r" b="b"/>
              <a:pathLst>
                <a:path w="7738" h="2917" extrusionOk="0">
                  <a:moveTo>
                    <a:pt x="1963" y="0"/>
                  </a:moveTo>
                  <a:lnTo>
                    <a:pt x="549" y="621"/>
                  </a:lnTo>
                  <a:cubicBezTo>
                    <a:pt x="217" y="765"/>
                    <a:pt x="0" y="1098"/>
                    <a:pt x="0" y="1458"/>
                  </a:cubicBezTo>
                  <a:lnTo>
                    <a:pt x="0" y="2685"/>
                  </a:lnTo>
                  <a:cubicBezTo>
                    <a:pt x="0" y="2801"/>
                    <a:pt x="101" y="2916"/>
                    <a:pt x="231" y="2916"/>
                  </a:cubicBezTo>
                  <a:lnTo>
                    <a:pt x="7506" y="2916"/>
                  </a:lnTo>
                  <a:cubicBezTo>
                    <a:pt x="7636" y="2916"/>
                    <a:pt x="7737" y="2801"/>
                    <a:pt x="7737" y="2685"/>
                  </a:cubicBezTo>
                  <a:lnTo>
                    <a:pt x="7737" y="1458"/>
                  </a:lnTo>
                  <a:cubicBezTo>
                    <a:pt x="7737" y="1098"/>
                    <a:pt x="7521" y="765"/>
                    <a:pt x="7189" y="621"/>
                  </a:cubicBezTo>
                  <a:lnTo>
                    <a:pt x="5774" y="0"/>
                  </a:lnTo>
                  <a:cubicBezTo>
                    <a:pt x="5442" y="881"/>
                    <a:pt x="4655" y="1321"/>
                    <a:pt x="3869" y="1321"/>
                  </a:cubicBezTo>
                  <a:cubicBezTo>
                    <a:pt x="3082" y="1321"/>
                    <a:pt x="2295" y="881"/>
                    <a:pt x="1963"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09" name="Google Shape;16063;p73">
              <a:extLst>
                <a:ext uri="{FF2B5EF4-FFF2-40B4-BE49-F238E27FC236}">
                  <a16:creationId xmlns:a16="http://schemas.microsoft.com/office/drawing/2014/main" id="{C9C48439-5B33-4E28-89D6-609979ACDD9C}"/>
                </a:ext>
              </a:extLst>
            </p:cNvPr>
            <p:cNvSpPr/>
            <p:nvPr/>
          </p:nvSpPr>
          <p:spPr>
            <a:xfrm>
              <a:off x="1959985" y="3556230"/>
              <a:ext cx="59823" cy="23961"/>
            </a:xfrm>
            <a:custGeom>
              <a:avLst/>
              <a:gdLst/>
              <a:ahLst/>
              <a:cxnLst/>
              <a:rect l="l" t="t" r="r" b="b"/>
              <a:pathLst>
                <a:path w="2282" h="914" extrusionOk="0">
                  <a:moveTo>
                    <a:pt x="0" y="1"/>
                  </a:moveTo>
                  <a:lnTo>
                    <a:pt x="0" y="665"/>
                  </a:lnTo>
                  <a:cubicBezTo>
                    <a:pt x="361" y="831"/>
                    <a:pt x="751" y="914"/>
                    <a:pt x="1141" y="914"/>
                  </a:cubicBezTo>
                  <a:cubicBezTo>
                    <a:pt x="1530" y="914"/>
                    <a:pt x="1920" y="831"/>
                    <a:pt x="2281" y="665"/>
                  </a:cubicBezTo>
                  <a:lnTo>
                    <a:pt x="2281" y="1"/>
                  </a:lnTo>
                  <a:close/>
                </a:path>
              </a:pathLst>
            </a:custGeom>
            <a:solidFill>
              <a:srgbClr val="94A5B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10" name="Google Shape;16064;p73">
              <a:extLst>
                <a:ext uri="{FF2B5EF4-FFF2-40B4-BE49-F238E27FC236}">
                  <a16:creationId xmlns:a16="http://schemas.microsoft.com/office/drawing/2014/main" id="{0F865036-04B4-4D3B-B373-D119CB56FCD0}"/>
                </a:ext>
              </a:extLst>
            </p:cNvPr>
            <p:cNvSpPr/>
            <p:nvPr/>
          </p:nvSpPr>
          <p:spPr>
            <a:xfrm>
              <a:off x="1929707" y="3456062"/>
              <a:ext cx="119619" cy="112069"/>
            </a:xfrm>
            <a:custGeom>
              <a:avLst/>
              <a:gdLst/>
              <a:ahLst/>
              <a:cxnLst/>
              <a:rect l="l" t="t" r="r" b="b"/>
              <a:pathLst>
                <a:path w="4563" h="4275" extrusionOk="0">
                  <a:moveTo>
                    <a:pt x="1655" y="1"/>
                  </a:moveTo>
                  <a:cubicBezTo>
                    <a:pt x="1489" y="1"/>
                    <a:pt x="1344" y="98"/>
                    <a:pt x="1271" y="256"/>
                  </a:cubicBezTo>
                  <a:cubicBezTo>
                    <a:pt x="1025" y="733"/>
                    <a:pt x="665" y="1137"/>
                    <a:pt x="203" y="1426"/>
                  </a:cubicBezTo>
                  <a:cubicBezTo>
                    <a:pt x="87" y="1512"/>
                    <a:pt x="15" y="1642"/>
                    <a:pt x="15" y="1786"/>
                  </a:cubicBezTo>
                  <a:lnTo>
                    <a:pt x="15" y="1916"/>
                  </a:lnTo>
                  <a:cubicBezTo>
                    <a:pt x="0" y="3143"/>
                    <a:pt x="924" y="4168"/>
                    <a:pt x="2137" y="4269"/>
                  </a:cubicBezTo>
                  <a:cubicBezTo>
                    <a:pt x="2188" y="4273"/>
                    <a:pt x="2239" y="4274"/>
                    <a:pt x="2290" y="4274"/>
                  </a:cubicBezTo>
                  <a:cubicBezTo>
                    <a:pt x="3536" y="4274"/>
                    <a:pt x="4562" y="3265"/>
                    <a:pt x="4562" y="2003"/>
                  </a:cubicBezTo>
                  <a:lnTo>
                    <a:pt x="4562" y="1599"/>
                  </a:lnTo>
                  <a:cubicBezTo>
                    <a:pt x="4562" y="1411"/>
                    <a:pt x="4490" y="1223"/>
                    <a:pt x="4346" y="1093"/>
                  </a:cubicBezTo>
                  <a:cubicBezTo>
                    <a:pt x="3985" y="776"/>
                    <a:pt x="3162" y="213"/>
                    <a:pt x="1747" y="11"/>
                  </a:cubicBezTo>
                  <a:cubicBezTo>
                    <a:pt x="1716" y="4"/>
                    <a:pt x="1685" y="1"/>
                    <a:pt x="1655" y="1"/>
                  </a:cubicBezTo>
                  <a:close/>
                </a:path>
              </a:pathLst>
            </a:custGeom>
            <a:solidFill>
              <a:srgbClr val="BCC9D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11" name="Google Shape;16065;p73">
              <a:extLst>
                <a:ext uri="{FF2B5EF4-FFF2-40B4-BE49-F238E27FC236}">
                  <a16:creationId xmlns:a16="http://schemas.microsoft.com/office/drawing/2014/main" id="{0FC78BBA-E27C-4410-A9D4-AD08E3C17FAE}"/>
                </a:ext>
              </a:extLst>
            </p:cNvPr>
            <p:cNvSpPr/>
            <p:nvPr/>
          </p:nvSpPr>
          <p:spPr>
            <a:xfrm>
              <a:off x="1929707" y="3456062"/>
              <a:ext cx="116971" cy="111938"/>
            </a:xfrm>
            <a:custGeom>
              <a:avLst/>
              <a:gdLst/>
              <a:ahLst/>
              <a:cxnLst/>
              <a:rect l="l" t="t" r="r" b="b"/>
              <a:pathLst>
                <a:path w="4462" h="4270" extrusionOk="0">
                  <a:moveTo>
                    <a:pt x="1655" y="1"/>
                  </a:moveTo>
                  <a:cubicBezTo>
                    <a:pt x="1489" y="1"/>
                    <a:pt x="1344" y="98"/>
                    <a:pt x="1271" y="256"/>
                  </a:cubicBezTo>
                  <a:cubicBezTo>
                    <a:pt x="1227" y="328"/>
                    <a:pt x="1184" y="415"/>
                    <a:pt x="1126" y="487"/>
                  </a:cubicBezTo>
                  <a:cubicBezTo>
                    <a:pt x="895" y="863"/>
                    <a:pt x="578" y="1180"/>
                    <a:pt x="217" y="1426"/>
                  </a:cubicBezTo>
                  <a:cubicBezTo>
                    <a:pt x="87" y="1512"/>
                    <a:pt x="15" y="1656"/>
                    <a:pt x="15" y="1801"/>
                  </a:cubicBezTo>
                  <a:lnTo>
                    <a:pt x="15" y="1931"/>
                  </a:lnTo>
                  <a:cubicBezTo>
                    <a:pt x="0" y="3100"/>
                    <a:pt x="852" y="4096"/>
                    <a:pt x="2021" y="4269"/>
                  </a:cubicBezTo>
                  <a:cubicBezTo>
                    <a:pt x="1603" y="3836"/>
                    <a:pt x="1386" y="3273"/>
                    <a:pt x="1386" y="2696"/>
                  </a:cubicBezTo>
                  <a:lnTo>
                    <a:pt x="1386" y="1267"/>
                  </a:lnTo>
                  <a:cubicBezTo>
                    <a:pt x="1386" y="1021"/>
                    <a:pt x="1560" y="834"/>
                    <a:pt x="1790" y="805"/>
                  </a:cubicBezTo>
                  <a:cubicBezTo>
                    <a:pt x="1953" y="789"/>
                    <a:pt x="2115" y="782"/>
                    <a:pt x="2278" y="782"/>
                  </a:cubicBezTo>
                  <a:cubicBezTo>
                    <a:pt x="3027" y="782"/>
                    <a:pt x="3773" y="944"/>
                    <a:pt x="4461" y="1252"/>
                  </a:cubicBezTo>
                  <a:cubicBezTo>
                    <a:pt x="4432" y="1195"/>
                    <a:pt x="4389" y="1137"/>
                    <a:pt x="4346" y="1093"/>
                  </a:cubicBezTo>
                  <a:cubicBezTo>
                    <a:pt x="3985" y="776"/>
                    <a:pt x="3147" y="213"/>
                    <a:pt x="1747" y="11"/>
                  </a:cubicBezTo>
                  <a:cubicBezTo>
                    <a:pt x="1716" y="4"/>
                    <a:pt x="1685" y="1"/>
                    <a:pt x="1655" y="1"/>
                  </a:cubicBezTo>
                  <a:close/>
                </a:path>
              </a:pathLst>
            </a:custGeom>
            <a:solidFill>
              <a:srgbClr val="AABBC8"/>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12" name="Google Shape;16066;p73">
              <a:extLst>
                <a:ext uri="{FF2B5EF4-FFF2-40B4-BE49-F238E27FC236}">
                  <a16:creationId xmlns:a16="http://schemas.microsoft.com/office/drawing/2014/main" id="{C590FD08-C17D-40F7-99DD-DE2A3C4DBF43}"/>
                </a:ext>
              </a:extLst>
            </p:cNvPr>
            <p:cNvSpPr/>
            <p:nvPr/>
          </p:nvSpPr>
          <p:spPr>
            <a:xfrm>
              <a:off x="1888471" y="3619067"/>
              <a:ext cx="41629" cy="56782"/>
            </a:xfrm>
            <a:custGeom>
              <a:avLst/>
              <a:gdLst/>
              <a:ahLst/>
              <a:cxnLst/>
              <a:rect l="l" t="t" r="r" b="b"/>
              <a:pathLst>
                <a:path w="1588" h="2166" extrusionOk="0">
                  <a:moveTo>
                    <a:pt x="346" y="0"/>
                  </a:moveTo>
                  <a:cubicBezTo>
                    <a:pt x="130" y="173"/>
                    <a:pt x="0" y="433"/>
                    <a:pt x="0" y="707"/>
                  </a:cubicBezTo>
                  <a:lnTo>
                    <a:pt x="0" y="1934"/>
                  </a:lnTo>
                  <a:cubicBezTo>
                    <a:pt x="0" y="2064"/>
                    <a:pt x="101" y="2165"/>
                    <a:pt x="231" y="2165"/>
                  </a:cubicBezTo>
                  <a:lnTo>
                    <a:pt x="1588" y="2165"/>
                  </a:lnTo>
                  <a:lnTo>
                    <a:pt x="1588" y="1530"/>
                  </a:lnTo>
                  <a:cubicBezTo>
                    <a:pt x="1588" y="1357"/>
                    <a:pt x="1516" y="1184"/>
                    <a:pt x="1386" y="1054"/>
                  </a:cubicBezTo>
                  <a:lnTo>
                    <a:pt x="346" y="0"/>
                  </a:lnTo>
                  <a:close/>
                </a:path>
              </a:pathLst>
            </a:custGeom>
            <a:solidFill>
              <a:srgbClr val="CFD9E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13" name="Google Shape;16067;p73">
              <a:extLst>
                <a:ext uri="{FF2B5EF4-FFF2-40B4-BE49-F238E27FC236}">
                  <a16:creationId xmlns:a16="http://schemas.microsoft.com/office/drawing/2014/main" id="{1E7B5342-60C3-456D-978C-EB90E2822D74}"/>
                </a:ext>
              </a:extLst>
            </p:cNvPr>
            <p:cNvSpPr/>
            <p:nvPr/>
          </p:nvSpPr>
          <p:spPr>
            <a:xfrm>
              <a:off x="2049667" y="3619067"/>
              <a:ext cx="41656" cy="56782"/>
            </a:xfrm>
            <a:custGeom>
              <a:avLst/>
              <a:gdLst/>
              <a:ahLst/>
              <a:cxnLst/>
              <a:rect l="l" t="t" r="r" b="b"/>
              <a:pathLst>
                <a:path w="1589" h="2166" extrusionOk="0">
                  <a:moveTo>
                    <a:pt x="1242" y="0"/>
                  </a:moveTo>
                  <a:lnTo>
                    <a:pt x="203" y="1054"/>
                  </a:lnTo>
                  <a:cubicBezTo>
                    <a:pt x="73" y="1184"/>
                    <a:pt x="1" y="1357"/>
                    <a:pt x="1" y="1530"/>
                  </a:cubicBezTo>
                  <a:lnTo>
                    <a:pt x="1" y="2165"/>
                  </a:lnTo>
                  <a:lnTo>
                    <a:pt x="1357" y="2165"/>
                  </a:lnTo>
                  <a:cubicBezTo>
                    <a:pt x="1487" y="2165"/>
                    <a:pt x="1588" y="2064"/>
                    <a:pt x="1588" y="1934"/>
                  </a:cubicBezTo>
                  <a:lnTo>
                    <a:pt x="1588" y="707"/>
                  </a:lnTo>
                  <a:cubicBezTo>
                    <a:pt x="1588" y="433"/>
                    <a:pt x="1459" y="173"/>
                    <a:pt x="1242" y="0"/>
                  </a:cubicBezTo>
                  <a:close/>
                </a:path>
              </a:pathLst>
            </a:custGeom>
            <a:solidFill>
              <a:srgbClr val="CFD9E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grpSp>
        <p:nvGrpSpPr>
          <p:cNvPr id="13" name="Google Shape;9682;p69">
            <a:extLst>
              <a:ext uri="{FF2B5EF4-FFF2-40B4-BE49-F238E27FC236}">
                <a16:creationId xmlns:a16="http://schemas.microsoft.com/office/drawing/2014/main" id="{A4A9399B-077A-4D6C-ACD0-37D1456A4DDA}"/>
              </a:ext>
            </a:extLst>
          </p:cNvPr>
          <p:cNvGrpSpPr/>
          <p:nvPr/>
        </p:nvGrpSpPr>
        <p:grpSpPr>
          <a:xfrm>
            <a:off x="9729797" y="2372755"/>
            <a:ext cx="2290529" cy="2734701"/>
            <a:chOff x="7159964" y="1971904"/>
            <a:chExt cx="291564" cy="348103"/>
          </a:xfrm>
        </p:grpSpPr>
        <p:sp>
          <p:nvSpPr>
            <p:cNvPr id="18" name="Google Shape;9683;p69">
              <a:extLst>
                <a:ext uri="{FF2B5EF4-FFF2-40B4-BE49-F238E27FC236}">
                  <a16:creationId xmlns:a16="http://schemas.microsoft.com/office/drawing/2014/main" id="{A3C55E67-049C-48F6-8759-3B6D5030785F}"/>
                </a:ext>
              </a:extLst>
            </p:cNvPr>
            <p:cNvSpPr/>
            <p:nvPr/>
          </p:nvSpPr>
          <p:spPr>
            <a:xfrm>
              <a:off x="7204947" y="1994277"/>
              <a:ext cx="167906" cy="153752"/>
            </a:xfrm>
            <a:custGeom>
              <a:avLst/>
              <a:gdLst/>
              <a:ahLst/>
              <a:cxnLst/>
              <a:rect l="l" t="t" r="r" b="b"/>
              <a:pathLst>
                <a:path w="6394" h="5855" extrusionOk="0">
                  <a:moveTo>
                    <a:pt x="642" y="1"/>
                  </a:moveTo>
                  <a:cubicBezTo>
                    <a:pt x="288" y="1"/>
                    <a:pt x="1" y="288"/>
                    <a:pt x="1" y="642"/>
                  </a:cubicBezTo>
                  <a:lnTo>
                    <a:pt x="1" y="4058"/>
                  </a:lnTo>
                  <a:cubicBezTo>
                    <a:pt x="1" y="4413"/>
                    <a:pt x="288" y="4700"/>
                    <a:pt x="642" y="4700"/>
                  </a:cubicBezTo>
                  <a:lnTo>
                    <a:pt x="2345" y="4700"/>
                  </a:lnTo>
                  <a:lnTo>
                    <a:pt x="4059" y="5839"/>
                  </a:lnTo>
                  <a:cubicBezTo>
                    <a:pt x="4076" y="5850"/>
                    <a:pt x="4095" y="5855"/>
                    <a:pt x="4114" y="5855"/>
                  </a:cubicBezTo>
                  <a:cubicBezTo>
                    <a:pt x="4177" y="5855"/>
                    <a:pt x="4236" y="5800"/>
                    <a:pt x="4221" y="5733"/>
                  </a:cubicBezTo>
                  <a:lnTo>
                    <a:pt x="4049" y="4700"/>
                  </a:lnTo>
                  <a:lnTo>
                    <a:pt x="5752" y="4700"/>
                  </a:lnTo>
                  <a:cubicBezTo>
                    <a:pt x="6107" y="4700"/>
                    <a:pt x="6394" y="4413"/>
                    <a:pt x="6394" y="4058"/>
                  </a:cubicBezTo>
                  <a:lnTo>
                    <a:pt x="6394" y="642"/>
                  </a:lnTo>
                  <a:cubicBezTo>
                    <a:pt x="6394" y="288"/>
                    <a:pt x="6107" y="1"/>
                    <a:pt x="5752" y="1"/>
                  </a:cubicBezTo>
                  <a:close/>
                </a:path>
              </a:pathLst>
            </a:custGeom>
            <a:solidFill>
              <a:srgbClr val="C5D1DA"/>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9" name="Google Shape;9684;p69">
              <a:extLst>
                <a:ext uri="{FF2B5EF4-FFF2-40B4-BE49-F238E27FC236}">
                  <a16:creationId xmlns:a16="http://schemas.microsoft.com/office/drawing/2014/main" id="{95C7360F-A7F4-41F1-A4D9-5D4E23165E1A}"/>
                </a:ext>
              </a:extLst>
            </p:cNvPr>
            <p:cNvSpPr/>
            <p:nvPr/>
          </p:nvSpPr>
          <p:spPr>
            <a:xfrm>
              <a:off x="7204711" y="1994277"/>
              <a:ext cx="156851" cy="112130"/>
            </a:xfrm>
            <a:custGeom>
              <a:avLst/>
              <a:gdLst/>
              <a:ahLst/>
              <a:cxnLst/>
              <a:rect l="l" t="t" r="r" b="b"/>
              <a:pathLst>
                <a:path w="5973" h="4270" extrusionOk="0">
                  <a:moveTo>
                    <a:pt x="641" y="1"/>
                  </a:moveTo>
                  <a:cubicBezTo>
                    <a:pt x="297" y="1"/>
                    <a:pt x="0" y="288"/>
                    <a:pt x="10" y="642"/>
                  </a:cubicBezTo>
                  <a:lnTo>
                    <a:pt x="10" y="4058"/>
                  </a:lnTo>
                  <a:cubicBezTo>
                    <a:pt x="10" y="4125"/>
                    <a:pt x="19" y="4202"/>
                    <a:pt x="48" y="4269"/>
                  </a:cubicBezTo>
                  <a:lnTo>
                    <a:pt x="4910" y="4269"/>
                  </a:lnTo>
                  <a:cubicBezTo>
                    <a:pt x="5503" y="4269"/>
                    <a:pt x="5972" y="3791"/>
                    <a:pt x="5972" y="3207"/>
                  </a:cubicBezTo>
                  <a:lnTo>
                    <a:pt x="5972" y="39"/>
                  </a:lnTo>
                  <a:cubicBezTo>
                    <a:pt x="5905" y="20"/>
                    <a:pt x="5838" y="1"/>
                    <a:pt x="5761" y="1"/>
                  </a:cubicBezTo>
                  <a:close/>
                </a:path>
              </a:pathLst>
            </a:custGeom>
            <a:solidFill>
              <a:srgbClr val="E3E9E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9" name="Google Shape;9694;p69">
              <a:extLst>
                <a:ext uri="{FF2B5EF4-FFF2-40B4-BE49-F238E27FC236}">
                  <a16:creationId xmlns:a16="http://schemas.microsoft.com/office/drawing/2014/main" id="{5D0B62D9-2C06-4AB7-A518-7191DCD3BE46}"/>
                </a:ext>
              </a:extLst>
            </p:cNvPr>
            <p:cNvSpPr/>
            <p:nvPr/>
          </p:nvSpPr>
          <p:spPr>
            <a:xfrm>
              <a:off x="7337140" y="2141806"/>
              <a:ext cx="33718" cy="73922"/>
            </a:xfrm>
            <a:custGeom>
              <a:avLst/>
              <a:gdLst/>
              <a:ahLst/>
              <a:cxnLst/>
              <a:rect l="l" t="t" r="r" b="b"/>
              <a:pathLst>
                <a:path w="1284" h="2815" extrusionOk="0">
                  <a:moveTo>
                    <a:pt x="776" y="0"/>
                  </a:moveTo>
                  <a:cubicBezTo>
                    <a:pt x="345" y="0"/>
                    <a:pt x="1" y="345"/>
                    <a:pt x="1" y="776"/>
                  </a:cubicBezTo>
                  <a:lnTo>
                    <a:pt x="1" y="948"/>
                  </a:lnTo>
                  <a:cubicBezTo>
                    <a:pt x="1" y="1168"/>
                    <a:pt x="39" y="1388"/>
                    <a:pt x="106" y="1599"/>
                  </a:cubicBezTo>
                  <a:lnTo>
                    <a:pt x="518" y="2814"/>
                  </a:lnTo>
                  <a:lnTo>
                    <a:pt x="1283" y="2814"/>
                  </a:lnTo>
                  <a:lnTo>
                    <a:pt x="1283" y="0"/>
                  </a:lnTo>
                  <a:close/>
                </a:path>
              </a:pathLst>
            </a:custGeom>
            <a:solidFill>
              <a:srgbClr val="657E9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0" name="Google Shape;9695;p69">
              <a:extLst>
                <a:ext uri="{FF2B5EF4-FFF2-40B4-BE49-F238E27FC236}">
                  <a16:creationId xmlns:a16="http://schemas.microsoft.com/office/drawing/2014/main" id="{4407E2A8-112C-4645-95C1-F351B27A5933}"/>
                </a:ext>
              </a:extLst>
            </p:cNvPr>
            <p:cNvSpPr/>
            <p:nvPr/>
          </p:nvSpPr>
          <p:spPr>
            <a:xfrm>
              <a:off x="7350717" y="2135031"/>
              <a:ext cx="80697" cy="80697"/>
            </a:xfrm>
            <a:custGeom>
              <a:avLst/>
              <a:gdLst/>
              <a:ahLst/>
              <a:cxnLst/>
              <a:rect l="l" t="t" r="r" b="b"/>
              <a:pathLst>
                <a:path w="3073" h="3073" extrusionOk="0">
                  <a:moveTo>
                    <a:pt x="766" y="0"/>
                  </a:moveTo>
                  <a:cubicBezTo>
                    <a:pt x="345" y="0"/>
                    <a:pt x="1" y="345"/>
                    <a:pt x="1" y="766"/>
                  </a:cubicBezTo>
                  <a:cubicBezTo>
                    <a:pt x="1" y="1053"/>
                    <a:pt x="230" y="1282"/>
                    <a:pt x="508" y="1282"/>
                  </a:cubicBezTo>
                  <a:lnTo>
                    <a:pt x="2556" y="3072"/>
                  </a:lnTo>
                  <a:lnTo>
                    <a:pt x="2986" y="1560"/>
                  </a:lnTo>
                  <a:cubicBezTo>
                    <a:pt x="3044" y="1378"/>
                    <a:pt x="3073" y="1187"/>
                    <a:pt x="3073" y="995"/>
                  </a:cubicBezTo>
                  <a:lnTo>
                    <a:pt x="3073" y="517"/>
                  </a:lnTo>
                  <a:cubicBezTo>
                    <a:pt x="3073" y="230"/>
                    <a:pt x="2843" y="0"/>
                    <a:pt x="2556" y="0"/>
                  </a:cubicBezTo>
                  <a:close/>
                </a:path>
              </a:pathLst>
            </a:custGeom>
            <a:solidFill>
              <a:srgbClr val="657E9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1" name="Google Shape;9696;p69">
              <a:extLst>
                <a:ext uri="{FF2B5EF4-FFF2-40B4-BE49-F238E27FC236}">
                  <a16:creationId xmlns:a16="http://schemas.microsoft.com/office/drawing/2014/main" id="{339C105F-8EE8-4926-8C7D-56753BF1A556}"/>
                </a:ext>
              </a:extLst>
            </p:cNvPr>
            <p:cNvSpPr/>
            <p:nvPr/>
          </p:nvSpPr>
          <p:spPr>
            <a:xfrm>
              <a:off x="7364030" y="2235791"/>
              <a:ext cx="40493" cy="29936"/>
            </a:xfrm>
            <a:custGeom>
              <a:avLst/>
              <a:gdLst/>
              <a:ahLst/>
              <a:cxnLst/>
              <a:rect l="l" t="t" r="r" b="b"/>
              <a:pathLst>
                <a:path w="1542" h="1140" extrusionOk="0">
                  <a:moveTo>
                    <a:pt x="1" y="1"/>
                  </a:moveTo>
                  <a:lnTo>
                    <a:pt x="1" y="1140"/>
                  </a:lnTo>
                  <a:lnTo>
                    <a:pt x="1542" y="1140"/>
                  </a:lnTo>
                  <a:lnTo>
                    <a:pt x="1542" y="1"/>
                  </a:lnTo>
                  <a:close/>
                </a:path>
              </a:pathLst>
            </a:custGeom>
            <a:solidFill>
              <a:srgbClr val="ACBDCA"/>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2" name="Google Shape;9697;p69">
              <a:extLst>
                <a:ext uri="{FF2B5EF4-FFF2-40B4-BE49-F238E27FC236}">
                  <a16:creationId xmlns:a16="http://schemas.microsoft.com/office/drawing/2014/main" id="{525207EF-3E4C-489D-A2F0-B18C1463D6CA}"/>
                </a:ext>
              </a:extLst>
            </p:cNvPr>
            <p:cNvSpPr/>
            <p:nvPr/>
          </p:nvSpPr>
          <p:spPr>
            <a:xfrm>
              <a:off x="7364030" y="2236053"/>
              <a:ext cx="40493" cy="16281"/>
            </a:xfrm>
            <a:custGeom>
              <a:avLst/>
              <a:gdLst/>
              <a:ahLst/>
              <a:cxnLst/>
              <a:rect l="l" t="t" r="r" b="b"/>
              <a:pathLst>
                <a:path w="1542" h="620" extrusionOk="0">
                  <a:moveTo>
                    <a:pt x="1" y="0"/>
                  </a:moveTo>
                  <a:lnTo>
                    <a:pt x="1" y="469"/>
                  </a:lnTo>
                  <a:cubicBezTo>
                    <a:pt x="250" y="570"/>
                    <a:pt x="510" y="620"/>
                    <a:pt x="771" y="620"/>
                  </a:cubicBezTo>
                  <a:cubicBezTo>
                    <a:pt x="1032" y="620"/>
                    <a:pt x="1293" y="570"/>
                    <a:pt x="1542" y="469"/>
                  </a:cubicBezTo>
                  <a:lnTo>
                    <a:pt x="1542" y="0"/>
                  </a:lnTo>
                  <a:close/>
                </a:path>
              </a:pathLst>
            </a:custGeom>
            <a:solidFill>
              <a:srgbClr val="96ABB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3" name="Google Shape;9698;p69">
              <a:extLst>
                <a:ext uri="{FF2B5EF4-FFF2-40B4-BE49-F238E27FC236}">
                  <a16:creationId xmlns:a16="http://schemas.microsoft.com/office/drawing/2014/main" id="{C89472BC-8221-4E71-9769-C09BD7B055AD}"/>
                </a:ext>
              </a:extLst>
            </p:cNvPr>
            <p:cNvSpPr/>
            <p:nvPr/>
          </p:nvSpPr>
          <p:spPr>
            <a:xfrm>
              <a:off x="7317051" y="2252124"/>
              <a:ext cx="134477" cy="67882"/>
            </a:xfrm>
            <a:custGeom>
              <a:avLst/>
              <a:gdLst/>
              <a:ahLst/>
              <a:cxnLst/>
              <a:rect l="l" t="t" r="r" b="b"/>
              <a:pathLst>
                <a:path w="5121" h="2585" extrusionOk="0">
                  <a:moveTo>
                    <a:pt x="1790" y="1"/>
                  </a:moveTo>
                  <a:lnTo>
                    <a:pt x="555" y="355"/>
                  </a:lnTo>
                  <a:cubicBezTo>
                    <a:pt x="230" y="451"/>
                    <a:pt x="0" y="757"/>
                    <a:pt x="0" y="1092"/>
                  </a:cubicBezTo>
                  <a:lnTo>
                    <a:pt x="0" y="2326"/>
                  </a:lnTo>
                  <a:cubicBezTo>
                    <a:pt x="0" y="2470"/>
                    <a:pt x="115" y="2585"/>
                    <a:pt x="258" y="2585"/>
                  </a:cubicBezTo>
                  <a:lnTo>
                    <a:pt x="4862" y="2585"/>
                  </a:lnTo>
                  <a:cubicBezTo>
                    <a:pt x="5005" y="2585"/>
                    <a:pt x="5120" y="2470"/>
                    <a:pt x="5120" y="2326"/>
                  </a:cubicBezTo>
                  <a:lnTo>
                    <a:pt x="5120" y="1092"/>
                  </a:lnTo>
                  <a:cubicBezTo>
                    <a:pt x="5120" y="757"/>
                    <a:pt x="4891" y="451"/>
                    <a:pt x="4565" y="355"/>
                  </a:cubicBezTo>
                  <a:lnTo>
                    <a:pt x="3331" y="1"/>
                  </a:lnTo>
                  <a:lnTo>
                    <a:pt x="2555" y="518"/>
                  </a:lnTo>
                  <a:lnTo>
                    <a:pt x="1790" y="1"/>
                  </a:lnTo>
                  <a:close/>
                </a:path>
              </a:pathLst>
            </a:custGeom>
            <a:solidFill>
              <a:srgbClr val="6E829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4" name="Google Shape;9699;p69">
              <a:extLst>
                <a:ext uri="{FF2B5EF4-FFF2-40B4-BE49-F238E27FC236}">
                  <a16:creationId xmlns:a16="http://schemas.microsoft.com/office/drawing/2014/main" id="{B99A042A-014F-446E-83E2-AFE06AB50C68}"/>
                </a:ext>
              </a:extLst>
            </p:cNvPr>
            <p:cNvSpPr/>
            <p:nvPr/>
          </p:nvSpPr>
          <p:spPr>
            <a:xfrm>
              <a:off x="7377607" y="2265701"/>
              <a:ext cx="13340" cy="54306"/>
            </a:xfrm>
            <a:custGeom>
              <a:avLst/>
              <a:gdLst/>
              <a:ahLst/>
              <a:cxnLst/>
              <a:rect l="l" t="t" r="r" b="b"/>
              <a:pathLst>
                <a:path w="508" h="2068" extrusionOk="0">
                  <a:moveTo>
                    <a:pt x="125" y="1"/>
                  </a:moveTo>
                  <a:lnTo>
                    <a:pt x="1" y="2068"/>
                  </a:lnTo>
                  <a:lnTo>
                    <a:pt x="508" y="2068"/>
                  </a:lnTo>
                  <a:lnTo>
                    <a:pt x="383" y="1"/>
                  </a:ln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5" name="Google Shape;9700;p69">
              <a:extLst>
                <a:ext uri="{FF2B5EF4-FFF2-40B4-BE49-F238E27FC236}">
                  <a16:creationId xmlns:a16="http://schemas.microsoft.com/office/drawing/2014/main" id="{28BEF6F6-8813-4A60-883A-2D5C2708AFF2}"/>
                </a:ext>
              </a:extLst>
            </p:cNvPr>
            <p:cNvSpPr/>
            <p:nvPr/>
          </p:nvSpPr>
          <p:spPr>
            <a:xfrm>
              <a:off x="7343941" y="2168906"/>
              <a:ext cx="80697" cy="73712"/>
            </a:xfrm>
            <a:custGeom>
              <a:avLst/>
              <a:gdLst/>
              <a:ahLst/>
              <a:cxnLst/>
              <a:rect l="l" t="t" r="r" b="b"/>
              <a:pathLst>
                <a:path w="3073" h="2807" extrusionOk="0">
                  <a:moveTo>
                    <a:pt x="955" y="1"/>
                  </a:moveTo>
                  <a:cubicBezTo>
                    <a:pt x="823" y="1"/>
                    <a:pt x="701" y="57"/>
                    <a:pt x="613" y="155"/>
                  </a:cubicBezTo>
                  <a:lnTo>
                    <a:pt x="153" y="615"/>
                  </a:lnTo>
                  <a:cubicBezTo>
                    <a:pt x="58" y="710"/>
                    <a:pt x="0" y="835"/>
                    <a:pt x="0" y="978"/>
                  </a:cubicBezTo>
                  <a:lnTo>
                    <a:pt x="0" y="1275"/>
                  </a:lnTo>
                  <a:cubicBezTo>
                    <a:pt x="0" y="2117"/>
                    <a:pt x="689" y="2806"/>
                    <a:pt x="1531" y="2806"/>
                  </a:cubicBezTo>
                  <a:cubicBezTo>
                    <a:pt x="2383" y="2806"/>
                    <a:pt x="3072" y="2117"/>
                    <a:pt x="3072" y="1275"/>
                  </a:cubicBezTo>
                  <a:lnTo>
                    <a:pt x="3072" y="949"/>
                  </a:lnTo>
                  <a:cubicBezTo>
                    <a:pt x="3072" y="815"/>
                    <a:pt x="3015" y="682"/>
                    <a:pt x="2919" y="586"/>
                  </a:cubicBezTo>
                  <a:cubicBezTo>
                    <a:pt x="2527" y="203"/>
                    <a:pt x="1799" y="31"/>
                    <a:pt x="986" y="2"/>
                  </a:cubicBezTo>
                  <a:cubicBezTo>
                    <a:pt x="975" y="1"/>
                    <a:pt x="965" y="1"/>
                    <a:pt x="955" y="1"/>
                  </a:cubicBezTo>
                  <a:close/>
                </a:path>
              </a:pathLst>
            </a:custGeom>
            <a:solidFill>
              <a:srgbClr val="BECBD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6" name="Google Shape;9701;p69">
              <a:extLst>
                <a:ext uri="{FF2B5EF4-FFF2-40B4-BE49-F238E27FC236}">
                  <a16:creationId xmlns:a16="http://schemas.microsoft.com/office/drawing/2014/main" id="{90C52496-61D3-4C99-94AE-C70237A35B62}"/>
                </a:ext>
              </a:extLst>
            </p:cNvPr>
            <p:cNvSpPr/>
            <p:nvPr/>
          </p:nvSpPr>
          <p:spPr>
            <a:xfrm>
              <a:off x="7343941" y="2168906"/>
              <a:ext cx="80434" cy="72189"/>
            </a:xfrm>
            <a:custGeom>
              <a:avLst/>
              <a:gdLst/>
              <a:ahLst/>
              <a:cxnLst/>
              <a:rect l="l" t="t" r="r" b="b"/>
              <a:pathLst>
                <a:path w="3063" h="2749" extrusionOk="0">
                  <a:moveTo>
                    <a:pt x="955" y="1"/>
                  </a:moveTo>
                  <a:cubicBezTo>
                    <a:pt x="823" y="1"/>
                    <a:pt x="701" y="57"/>
                    <a:pt x="613" y="146"/>
                  </a:cubicBezTo>
                  <a:lnTo>
                    <a:pt x="153" y="615"/>
                  </a:lnTo>
                  <a:cubicBezTo>
                    <a:pt x="58" y="710"/>
                    <a:pt x="0" y="835"/>
                    <a:pt x="0" y="969"/>
                  </a:cubicBezTo>
                  <a:lnTo>
                    <a:pt x="0" y="1275"/>
                  </a:lnTo>
                  <a:cubicBezTo>
                    <a:pt x="0" y="1954"/>
                    <a:pt x="450" y="2557"/>
                    <a:pt x="1110" y="2749"/>
                  </a:cubicBezTo>
                  <a:cubicBezTo>
                    <a:pt x="890" y="2471"/>
                    <a:pt x="766" y="2136"/>
                    <a:pt x="766" y="1792"/>
                  </a:cubicBezTo>
                  <a:lnTo>
                    <a:pt x="766" y="1036"/>
                  </a:lnTo>
                  <a:cubicBezTo>
                    <a:pt x="766" y="751"/>
                    <a:pt x="996" y="527"/>
                    <a:pt x="1277" y="527"/>
                  </a:cubicBezTo>
                  <a:cubicBezTo>
                    <a:pt x="1288" y="527"/>
                    <a:pt x="1300" y="528"/>
                    <a:pt x="1311" y="528"/>
                  </a:cubicBezTo>
                  <a:cubicBezTo>
                    <a:pt x="1828" y="557"/>
                    <a:pt x="2594" y="643"/>
                    <a:pt x="3063" y="873"/>
                  </a:cubicBezTo>
                  <a:cubicBezTo>
                    <a:pt x="3053" y="768"/>
                    <a:pt x="2996" y="662"/>
                    <a:pt x="2919" y="586"/>
                  </a:cubicBezTo>
                  <a:cubicBezTo>
                    <a:pt x="2527" y="203"/>
                    <a:pt x="1799" y="21"/>
                    <a:pt x="986" y="2"/>
                  </a:cubicBezTo>
                  <a:cubicBezTo>
                    <a:pt x="975" y="1"/>
                    <a:pt x="965" y="1"/>
                    <a:pt x="955" y="1"/>
                  </a:cubicBezTo>
                  <a:close/>
                </a:path>
              </a:pathLst>
            </a:custGeom>
            <a:solidFill>
              <a:srgbClr val="ACBDCA"/>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7" name="Google Shape;9702;p69">
              <a:extLst>
                <a:ext uri="{FF2B5EF4-FFF2-40B4-BE49-F238E27FC236}">
                  <a16:creationId xmlns:a16="http://schemas.microsoft.com/office/drawing/2014/main" id="{75C20D3D-C04D-462E-9F1D-362885741722}"/>
                </a:ext>
              </a:extLst>
            </p:cNvPr>
            <p:cNvSpPr/>
            <p:nvPr/>
          </p:nvSpPr>
          <p:spPr>
            <a:xfrm>
              <a:off x="7317051" y="2269482"/>
              <a:ext cx="26916" cy="50524"/>
            </a:xfrm>
            <a:custGeom>
              <a:avLst/>
              <a:gdLst/>
              <a:ahLst/>
              <a:cxnLst/>
              <a:rect l="l" t="t" r="r" b="b"/>
              <a:pathLst>
                <a:path w="1025" h="1924" extrusionOk="0">
                  <a:moveTo>
                    <a:pt x="144" y="0"/>
                  </a:moveTo>
                  <a:cubicBezTo>
                    <a:pt x="48" y="125"/>
                    <a:pt x="0" y="278"/>
                    <a:pt x="0" y="440"/>
                  </a:cubicBezTo>
                  <a:lnTo>
                    <a:pt x="0" y="1665"/>
                  </a:lnTo>
                  <a:cubicBezTo>
                    <a:pt x="0" y="1809"/>
                    <a:pt x="115" y="1924"/>
                    <a:pt x="258" y="1924"/>
                  </a:cubicBezTo>
                  <a:lnTo>
                    <a:pt x="1024" y="1924"/>
                  </a:lnTo>
                  <a:lnTo>
                    <a:pt x="1024" y="1206"/>
                  </a:lnTo>
                  <a:cubicBezTo>
                    <a:pt x="1024" y="995"/>
                    <a:pt x="948" y="804"/>
                    <a:pt x="804" y="660"/>
                  </a:cubicBezTo>
                  <a:lnTo>
                    <a:pt x="144" y="0"/>
                  </a:lnTo>
                  <a:close/>
                </a:path>
              </a:pathLst>
            </a:custGeom>
            <a:solidFill>
              <a:srgbClr val="5F7589"/>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8" name="Google Shape;9703;p69">
              <a:extLst>
                <a:ext uri="{FF2B5EF4-FFF2-40B4-BE49-F238E27FC236}">
                  <a16:creationId xmlns:a16="http://schemas.microsoft.com/office/drawing/2014/main" id="{E616DD9F-4CB7-42B2-B42D-EE157E8E11AF}"/>
                </a:ext>
              </a:extLst>
            </p:cNvPr>
            <p:cNvSpPr/>
            <p:nvPr/>
          </p:nvSpPr>
          <p:spPr>
            <a:xfrm>
              <a:off x="7424612" y="2269482"/>
              <a:ext cx="26916" cy="50524"/>
            </a:xfrm>
            <a:custGeom>
              <a:avLst/>
              <a:gdLst/>
              <a:ahLst/>
              <a:cxnLst/>
              <a:rect l="l" t="t" r="r" b="b"/>
              <a:pathLst>
                <a:path w="1025" h="1924" extrusionOk="0">
                  <a:moveTo>
                    <a:pt x="881" y="0"/>
                  </a:moveTo>
                  <a:lnTo>
                    <a:pt x="220" y="660"/>
                  </a:lnTo>
                  <a:cubicBezTo>
                    <a:pt x="77" y="804"/>
                    <a:pt x="0" y="995"/>
                    <a:pt x="0" y="1206"/>
                  </a:cubicBezTo>
                  <a:lnTo>
                    <a:pt x="0" y="1924"/>
                  </a:lnTo>
                  <a:lnTo>
                    <a:pt x="766" y="1924"/>
                  </a:lnTo>
                  <a:cubicBezTo>
                    <a:pt x="909" y="1924"/>
                    <a:pt x="1024" y="1809"/>
                    <a:pt x="1024" y="1665"/>
                  </a:cubicBezTo>
                  <a:lnTo>
                    <a:pt x="1024" y="440"/>
                  </a:lnTo>
                  <a:cubicBezTo>
                    <a:pt x="1024" y="278"/>
                    <a:pt x="976" y="125"/>
                    <a:pt x="881" y="0"/>
                  </a:cubicBezTo>
                  <a:close/>
                </a:path>
              </a:pathLst>
            </a:custGeom>
            <a:solidFill>
              <a:srgbClr val="5F7589"/>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9" name="Google Shape;9704;p69">
              <a:extLst>
                <a:ext uri="{FF2B5EF4-FFF2-40B4-BE49-F238E27FC236}">
                  <a16:creationId xmlns:a16="http://schemas.microsoft.com/office/drawing/2014/main" id="{A354D697-1D95-4518-BAB5-4C280FD9919B}"/>
                </a:ext>
              </a:extLst>
            </p:cNvPr>
            <p:cNvSpPr/>
            <p:nvPr/>
          </p:nvSpPr>
          <p:spPr>
            <a:xfrm>
              <a:off x="7377607" y="2265701"/>
              <a:ext cx="13340" cy="13340"/>
            </a:xfrm>
            <a:custGeom>
              <a:avLst/>
              <a:gdLst/>
              <a:ahLst/>
              <a:cxnLst/>
              <a:rect l="l" t="t" r="r" b="b"/>
              <a:pathLst>
                <a:path w="508" h="508" extrusionOk="0">
                  <a:moveTo>
                    <a:pt x="1" y="1"/>
                  </a:moveTo>
                  <a:lnTo>
                    <a:pt x="1" y="403"/>
                  </a:lnTo>
                  <a:cubicBezTo>
                    <a:pt x="1" y="460"/>
                    <a:pt x="48" y="508"/>
                    <a:pt x="106" y="508"/>
                  </a:cubicBezTo>
                  <a:lnTo>
                    <a:pt x="402" y="508"/>
                  </a:lnTo>
                  <a:cubicBezTo>
                    <a:pt x="460" y="508"/>
                    <a:pt x="508" y="460"/>
                    <a:pt x="508" y="403"/>
                  </a:cubicBezTo>
                  <a:lnTo>
                    <a:pt x="508" y="1"/>
                  </a:lnTo>
                  <a:close/>
                </a:path>
              </a:pathLst>
            </a:custGeom>
            <a:solidFill>
              <a:schemeClr val="accent2">
                <a:lumMod val="75000"/>
              </a:scheme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0" name="Google Shape;9705;p69">
              <a:extLst>
                <a:ext uri="{FF2B5EF4-FFF2-40B4-BE49-F238E27FC236}">
                  <a16:creationId xmlns:a16="http://schemas.microsoft.com/office/drawing/2014/main" id="{1C9B22CC-8105-435F-8502-1B8205A70266}"/>
                </a:ext>
              </a:extLst>
            </p:cNvPr>
            <p:cNvSpPr/>
            <p:nvPr/>
          </p:nvSpPr>
          <p:spPr>
            <a:xfrm>
              <a:off x="7356756" y="2246899"/>
              <a:ext cx="27415" cy="28229"/>
            </a:xfrm>
            <a:custGeom>
              <a:avLst/>
              <a:gdLst/>
              <a:ahLst/>
              <a:cxnLst/>
              <a:rect l="l" t="t" r="r" b="b"/>
              <a:pathLst>
                <a:path w="1044" h="1075" extrusionOk="0">
                  <a:moveTo>
                    <a:pt x="235" y="1"/>
                  </a:moveTo>
                  <a:cubicBezTo>
                    <a:pt x="204" y="1"/>
                    <a:pt x="174" y="15"/>
                    <a:pt x="153" y="47"/>
                  </a:cubicBezTo>
                  <a:lnTo>
                    <a:pt x="0" y="286"/>
                  </a:lnTo>
                  <a:lnTo>
                    <a:pt x="383" y="994"/>
                  </a:lnTo>
                  <a:cubicBezTo>
                    <a:pt x="412" y="1047"/>
                    <a:pt x="464" y="1075"/>
                    <a:pt x="517" y="1075"/>
                  </a:cubicBezTo>
                  <a:cubicBezTo>
                    <a:pt x="550" y="1075"/>
                    <a:pt x="583" y="1064"/>
                    <a:pt x="613" y="1042"/>
                  </a:cubicBezTo>
                  <a:lnTo>
                    <a:pt x="1043" y="717"/>
                  </a:lnTo>
                  <a:lnTo>
                    <a:pt x="306" y="28"/>
                  </a:lnTo>
                  <a:cubicBezTo>
                    <a:pt x="285" y="10"/>
                    <a:pt x="260" y="1"/>
                    <a:pt x="235" y="1"/>
                  </a:cubicBezTo>
                  <a:close/>
                </a:path>
              </a:pathLst>
            </a:custGeom>
            <a:solidFill>
              <a:srgbClr val="5F7589"/>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1" name="Google Shape;9706;p69">
              <a:extLst>
                <a:ext uri="{FF2B5EF4-FFF2-40B4-BE49-F238E27FC236}">
                  <a16:creationId xmlns:a16="http://schemas.microsoft.com/office/drawing/2014/main" id="{61CE34C8-177C-45DB-A4A8-9950BB2ED81B}"/>
                </a:ext>
              </a:extLst>
            </p:cNvPr>
            <p:cNvSpPr/>
            <p:nvPr/>
          </p:nvSpPr>
          <p:spPr>
            <a:xfrm>
              <a:off x="7384146" y="2246899"/>
              <a:ext cx="27678" cy="28229"/>
            </a:xfrm>
            <a:custGeom>
              <a:avLst/>
              <a:gdLst/>
              <a:ahLst/>
              <a:cxnLst/>
              <a:rect l="l" t="t" r="r" b="b"/>
              <a:pathLst>
                <a:path w="1054" h="1075" extrusionOk="0">
                  <a:moveTo>
                    <a:pt x="813" y="1"/>
                  </a:moveTo>
                  <a:cubicBezTo>
                    <a:pt x="786" y="1"/>
                    <a:pt x="759" y="10"/>
                    <a:pt x="737" y="28"/>
                  </a:cubicBezTo>
                  <a:lnTo>
                    <a:pt x="0" y="717"/>
                  </a:lnTo>
                  <a:lnTo>
                    <a:pt x="441" y="1042"/>
                  </a:lnTo>
                  <a:cubicBezTo>
                    <a:pt x="466" y="1064"/>
                    <a:pt x="499" y="1075"/>
                    <a:pt x="532" y="1075"/>
                  </a:cubicBezTo>
                  <a:cubicBezTo>
                    <a:pt x="585" y="1075"/>
                    <a:pt x="637" y="1047"/>
                    <a:pt x="661" y="994"/>
                  </a:cubicBezTo>
                  <a:lnTo>
                    <a:pt x="1053" y="286"/>
                  </a:lnTo>
                  <a:lnTo>
                    <a:pt x="900" y="47"/>
                  </a:lnTo>
                  <a:cubicBezTo>
                    <a:pt x="879" y="15"/>
                    <a:pt x="846" y="1"/>
                    <a:pt x="813" y="1"/>
                  </a:cubicBezTo>
                  <a:close/>
                </a:path>
              </a:pathLst>
            </a:custGeom>
            <a:solidFill>
              <a:srgbClr val="5F7589"/>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2" name="Google Shape;9707;p69">
              <a:extLst>
                <a:ext uri="{FF2B5EF4-FFF2-40B4-BE49-F238E27FC236}">
                  <a16:creationId xmlns:a16="http://schemas.microsoft.com/office/drawing/2014/main" id="{C329F901-AC87-4564-BC77-0BECABA7C168}"/>
                </a:ext>
              </a:extLst>
            </p:cNvPr>
            <p:cNvSpPr/>
            <p:nvPr/>
          </p:nvSpPr>
          <p:spPr>
            <a:xfrm>
              <a:off x="7159964" y="1971904"/>
              <a:ext cx="190516" cy="164151"/>
            </a:xfrm>
            <a:custGeom>
              <a:avLst/>
              <a:gdLst/>
              <a:ahLst/>
              <a:cxnLst/>
              <a:rect l="l" t="t" r="r" b="b"/>
              <a:pathLst>
                <a:path w="7255" h="6251" extrusionOk="0">
                  <a:moveTo>
                    <a:pt x="642" y="1"/>
                  </a:moveTo>
                  <a:cubicBezTo>
                    <a:pt x="288" y="1"/>
                    <a:pt x="1" y="288"/>
                    <a:pt x="1" y="642"/>
                  </a:cubicBezTo>
                  <a:lnTo>
                    <a:pt x="1" y="4059"/>
                  </a:lnTo>
                  <a:cubicBezTo>
                    <a:pt x="1" y="4413"/>
                    <a:pt x="288" y="4700"/>
                    <a:pt x="642" y="4700"/>
                  </a:cubicBezTo>
                  <a:lnTo>
                    <a:pt x="2987" y="4700"/>
                  </a:lnTo>
                  <a:lnTo>
                    <a:pt x="2632" y="6116"/>
                  </a:lnTo>
                  <a:cubicBezTo>
                    <a:pt x="2611" y="6189"/>
                    <a:pt x="2672" y="6251"/>
                    <a:pt x="2736" y="6251"/>
                  </a:cubicBezTo>
                  <a:cubicBezTo>
                    <a:pt x="2756" y="6251"/>
                    <a:pt x="2777" y="6245"/>
                    <a:pt x="2795" y="6231"/>
                  </a:cubicBezTo>
                  <a:lnTo>
                    <a:pt x="4901" y="4700"/>
                  </a:lnTo>
                  <a:lnTo>
                    <a:pt x="6614" y="4700"/>
                  </a:lnTo>
                  <a:cubicBezTo>
                    <a:pt x="6968" y="4700"/>
                    <a:pt x="7255" y="4413"/>
                    <a:pt x="7255" y="4059"/>
                  </a:cubicBezTo>
                  <a:lnTo>
                    <a:pt x="7255" y="642"/>
                  </a:lnTo>
                  <a:cubicBezTo>
                    <a:pt x="7255" y="288"/>
                    <a:pt x="6968" y="1"/>
                    <a:pt x="6614" y="1"/>
                  </a:cubicBezTo>
                  <a:close/>
                </a:path>
              </a:pathLst>
            </a:custGeom>
            <a:solidFill>
              <a:srgbClr val="E3E9E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3" name="Google Shape;9708;p69">
              <a:extLst>
                <a:ext uri="{FF2B5EF4-FFF2-40B4-BE49-F238E27FC236}">
                  <a16:creationId xmlns:a16="http://schemas.microsoft.com/office/drawing/2014/main" id="{7E94097D-C2A6-4DA2-B29C-B646F1F03FA3}"/>
                </a:ext>
              </a:extLst>
            </p:cNvPr>
            <p:cNvSpPr/>
            <p:nvPr/>
          </p:nvSpPr>
          <p:spPr>
            <a:xfrm>
              <a:off x="7191896" y="2000055"/>
              <a:ext cx="31670" cy="11082"/>
            </a:xfrm>
            <a:custGeom>
              <a:avLst/>
              <a:gdLst/>
              <a:ahLst/>
              <a:cxnLst/>
              <a:rect l="l" t="t" r="r" b="b"/>
              <a:pathLst>
                <a:path w="1206" h="422" extrusionOk="0">
                  <a:moveTo>
                    <a:pt x="287" y="1"/>
                  </a:moveTo>
                  <a:cubicBezTo>
                    <a:pt x="0" y="1"/>
                    <a:pt x="0" y="422"/>
                    <a:pt x="287" y="422"/>
                  </a:cubicBezTo>
                  <a:lnTo>
                    <a:pt x="919" y="422"/>
                  </a:lnTo>
                  <a:cubicBezTo>
                    <a:pt x="1206" y="422"/>
                    <a:pt x="1206" y="1"/>
                    <a:pt x="919" y="1"/>
                  </a:cubicBezTo>
                  <a:close/>
                </a:path>
              </a:pathLst>
            </a:custGeom>
            <a:solidFill>
              <a:srgbClr val="657E9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4" name="Google Shape;9709;p69">
              <a:extLst>
                <a:ext uri="{FF2B5EF4-FFF2-40B4-BE49-F238E27FC236}">
                  <a16:creationId xmlns:a16="http://schemas.microsoft.com/office/drawing/2014/main" id="{EEB37D43-CA72-4318-877F-6E8E13470B91}"/>
                </a:ext>
              </a:extLst>
            </p:cNvPr>
            <p:cNvSpPr/>
            <p:nvPr/>
          </p:nvSpPr>
          <p:spPr>
            <a:xfrm>
              <a:off x="7231102" y="2000055"/>
              <a:ext cx="87735" cy="11082"/>
            </a:xfrm>
            <a:custGeom>
              <a:avLst/>
              <a:gdLst/>
              <a:ahLst/>
              <a:cxnLst/>
              <a:rect l="l" t="t" r="r" b="b"/>
              <a:pathLst>
                <a:path w="3341" h="422" extrusionOk="0">
                  <a:moveTo>
                    <a:pt x="278" y="1"/>
                  </a:moveTo>
                  <a:cubicBezTo>
                    <a:pt x="0" y="1"/>
                    <a:pt x="0" y="422"/>
                    <a:pt x="278" y="422"/>
                  </a:cubicBezTo>
                  <a:lnTo>
                    <a:pt x="3053" y="422"/>
                  </a:lnTo>
                  <a:cubicBezTo>
                    <a:pt x="3340" y="422"/>
                    <a:pt x="3340" y="1"/>
                    <a:pt x="3053" y="1"/>
                  </a:cubicBezTo>
                  <a:close/>
                </a:path>
              </a:pathLst>
            </a:custGeom>
            <a:solidFill>
              <a:srgbClr val="657E9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 name="Google Shape;9710;p69">
              <a:extLst>
                <a:ext uri="{FF2B5EF4-FFF2-40B4-BE49-F238E27FC236}">
                  <a16:creationId xmlns:a16="http://schemas.microsoft.com/office/drawing/2014/main" id="{06F8E62C-58A3-4FB9-A23C-928890CE616B}"/>
                </a:ext>
              </a:extLst>
            </p:cNvPr>
            <p:cNvSpPr/>
            <p:nvPr/>
          </p:nvSpPr>
          <p:spPr>
            <a:xfrm>
              <a:off x="7191896" y="2027969"/>
              <a:ext cx="126941" cy="11318"/>
            </a:xfrm>
            <a:custGeom>
              <a:avLst/>
              <a:gdLst/>
              <a:ahLst/>
              <a:cxnLst/>
              <a:rect l="l" t="t" r="r" b="b"/>
              <a:pathLst>
                <a:path w="4834" h="431" extrusionOk="0">
                  <a:moveTo>
                    <a:pt x="287" y="0"/>
                  </a:moveTo>
                  <a:cubicBezTo>
                    <a:pt x="0" y="0"/>
                    <a:pt x="0" y="431"/>
                    <a:pt x="287" y="431"/>
                  </a:cubicBezTo>
                  <a:lnTo>
                    <a:pt x="4546" y="431"/>
                  </a:lnTo>
                  <a:cubicBezTo>
                    <a:pt x="4833" y="431"/>
                    <a:pt x="4833" y="0"/>
                    <a:pt x="4546" y="0"/>
                  </a:cubicBezTo>
                  <a:close/>
                </a:path>
              </a:pathLst>
            </a:custGeom>
            <a:solidFill>
              <a:srgbClr val="76899A"/>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6" name="Google Shape;9711;p69">
              <a:extLst>
                <a:ext uri="{FF2B5EF4-FFF2-40B4-BE49-F238E27FC236}">
                  <a16:creationId xmlns:a16="http://schemas.microsoft.com/office/drawing/2014/main" id="{F480DFAD-42BD-4408-8275-74A731CFDFDD}"/>
                </a:ext>
              </a:extLst>
            </p:cNvPr>
            <p:cNvSpPr/>
            <p:nvPr/>
          </p:nvSpPr>
          <p:spPr>
            <a:xfrm>
              <a:off x="7191896" y="2056093"/>
              <a:ext cx="87735" cy="11108"/>
            </a:xfrm>
            <a:custGeom>
              <a:avLst/>
              <a:gdLst/>
              <a:ahLst/>
              <a:cxnLst/>
              <a:rect l="l" t="t" r="r" b="b"/>
              <a:pathLst>
                <a:path w="3341" h="423" extrusionOk="0">
                  <a:moveTo>
                    <a:pt x="287" y="1"/>
                  </a:moveTo>
                  <a:cubicBezTo>
                    <a:pt x="0" y="1"/>
                    <a:pt x="0" y="422"/>
                    <a:pt x="287" y="422"/>
                  </a:cubicBezTo>
                  <a:lnTo>
                    <a:pt x="3053" y="422"/>
                  </a:lnTo>
                  <a:cubicBezTo>
                    <a:pt x="3340" y="422"/>
                    <a:pt x="3340" y="1"/>
                    <a:pt x="3053" y="1"/>
                  </a:cubicBezTo>
                  <a:close/>
                </a:path>
              </a:pathLst>
            </a:custGeom>
            <a:solidFill>
              <a:srgbClr val="63798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7" name="Google Shape;9712;p69">
              <a:extLst>
                <a:ext uri="{FF2B5EF4-FFF2-40B4-BE49-F238E27FC236}">
                  <a16:creationId xmlns:a16="http://schemas.microsoft.com/office/drawing/2014/main" id="{BDBCFAAC-F36F-49B2-BAC9-0911C6A1C389}"/>
                </a:ext>
              </a:extLst>
            </p:cNvPr>
            <p:cNvSpPr/>
            <p:nvPr/>
          </p:nvSpPr>
          <p:spPr>
            <a:xfrm>
              <a:off x="7286878" y="2056093"/>
              <a:ext cx="31958" cy="11108"/>
            </a:xfrm>
            <a:custGeom>
              <a:avLst/>
              <a:gdLst/>
              <a:ahLst/>
              <a:cxnLst/>
              <a:rect l="l" t="t" r="r" b="b"/>
              <a:pathLst>
                <a:path w="1217" h="423" extrusionOk="0">
                  <a:moveTo>
                    <a:pt x="288" y="1"/>
                  </a:moveTo>
                  <a:cubicBezTo>
                    <a:pt x="1" y="1"/>
                    <a:pt x="1" y="422"/>
                    <a:pt x="288" y="422"/>
                  </a:cubicBezTo>
                  <a:lnTo>
                    <a:pt x="929" y="422"/>
                  </a:lnTo>
                  <a:cubicBezTo>
                    <a:pt x="1216" y="422"/>
                    <a:pt x="1216" y="1"/>
                    <a:pt x="929" y="1"/>
                  </a:cubicBezTo>
                  <a:close/>
                </a:path>
              </a:pathLst>
            </a:custGeom>
            <a:solidFill>
              <a:srgbClr val="76899A"/>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cxnSp>
        <p:nvCxnSpPr>
          <p:cNvPr id="9" name="Straight Arrow Connector 8">
            <a:extLst>
              <a:ext uri="{FF2B5EF4-FFF2-40B4-BE49-F238E27FC236}">
                <a16:creationId xmlns:a16="http://schemas.microsoft.com/office/drawing/2014/main" id="{73259655-21F4-49B4-9FE9-4A859B12C1EB}"/>
              </a:ext>
            </a:extLst>
          </p:cNvPr>
          <p:cNvCxnSpPr>
            <a:cxnSpLocks/>
          </p:cNvCxnSpPr>
          <p:nvPr/>
        </p:nvCxnSpPr>
        <p:spPr>
          <a:xfrm flipV="1">
            <a:off x="7441158" y="2875845"/>
            <a:ext cx="2266100" cy="9865"/>
          </a:xfrm>
          <a:prstGeom prst="straightConnector1">
            <a:avLst/>
          </a:prstGeom>
          <a:ln w="38100" cap="flat" cmpd="sng" algn="ctr">
            <a:solidFill>
              <a:srgbClr val="5C7285"/>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39" name="Text Placeholder 4">
            <a:extLst>
              <a:ext uri="{FF2B5EF4-FFF2-40B4-BE49-F238E27FC236}">
                <a16:creationId xmlns:a16="http://schemas.microsoft.com/office/drawing/2014/main" id="{27CD0EF0-F84A-4D59-8DFC-AB5392B4F920}"/>
              </a:ext>
            </a:extLst>
          </p:cNvPr>
          <p:cNvSpPr txBox="1">
            <a:spLocks/>
          </p:cNvSpPr>
          <p:nvPr/>
        </p:nvSpPr>
        <p:spPr>
          <a:xfrm>
            <a:off x="10108140" y="5660449"/>
            <a:ext cx="1901776" cy="874988"/>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rgbClr val="434343"/>
              </a:buClr>
              <a:buSzPts val="1200"/>
              <a:buFont typeface="Open Sans SemiBold"/>
              <a:buAutoNum type="arabicPeriod"/>
              <a:defRPr sz="1200" b="0" i="0" u="none" strike="noStrike" cap="none">
                <a:solidFill>
                  <a:schemeClr val="lt1"/>
                </a:solidFill>
                <a:latin typeface="Hind Vadodara"/>
                <a:ea typeface="Hind Vadodara"/>
                <a:cs typeface="Hind Vadodara"/>
                <a:sym typeface="Hind Vadodara"/>
              </a:defRPr>
            </a:lvl1pPr>
            <a:lvl2pPr marL="914400" marR="0" lvl="1" indent="-304800" algn="l" rtl="0">
              <a:lnSpc>
                <a:spcPct val="100000"/>
              </a:lnSpc>
              <a:spcBef>
                <a:spcPts val="1600"/>
              </a:spcBef>
              <a:spcAft>
                <a:spcPts val="0"/>
              </a:spcAft>
              <a:buClr>
                <a:srgbClr val="434343"/>
              </a:buClr>
              <a:buSzPts val="12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2pPr>
            <a:lvl3pPr marL="1371600" marR="0" lvl="2" indent="-317500" algn="l" rtl="0">
              <a:lnSpc>
                <a:spcPct val="100000"/>
              </a:lnSpc>
              <a:spcBef>
                <a:spcPts val="1600"/>
              </a:spcBef>
              <a:spcAft>
                <a:spcPts val="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3pPr>
            <a:lvl4pPr marL="1828800" marR="0" lvl="3" indent="-317500" algn="l" rtl="0">
              <a:lnSpc>
                <a:spcPct val="100000"/>
              </a:lnSpc>
              <a:spcBef>
                <a:spcPts val="1600"/>
              </a:spcBef>
              <a:spcAft>
                <a:spcPts val="0"/>
              </a:spcAft>
              <a:buClr>
                <a:srgbClr val="434343"/>
              </a:buClr>
              <a:buSzPts val="1400"/>
              <a:buFont typeface="Roboto Condensed Light"/>
              <a:buAutoNum type="arabicPeriod"/>
              <a:defRPr sz="1400" b="0" i="0" u="none" strike="noStrike" cap="none">
                <a:solidFill>
                  <a:schemeClr val="lt1"/>
                </a:solidFill>
                <a:latin typeface="Hind Vadodara"/>
                <a:ea typeface="Hind Vadodara"/>
                <a:cs typeface="Hind Vadodara"/>
                <a:sym typeface="Hind Vadodara"/>
              </a:defRPr>
            </a:lvl4pPr>
            <a:lvl5pPr marL="2286000" marR="0" lvl="4" indent="-317500" algn="l" rtl="0">
              <a:lnSpc>
                <a:spcPct val="100000"/>
              </a:lnSpc>
              <a:spcBef>
                <a:spcPts val="1600"/>
              </a:spcBef>
              <a:spcAft>
                <a:spcPts val="0"/>
              </a:spcAft>
              <a:buClr>
                <a:srgbClr val="434343"/>
              </a:buClr>
              <a:buSzPts val="14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5pPr>
            <a:lvl6pPr marL="2743200" marR="0" lvl="5" indent="-317500" algn="l" rtl="0">
              <a:lnSpc>
                <a:spcPct val="100000"/>
              </a:lnSpc>
              <a:spcBef>
                <a:spcPts val="1600"/>
              </a:spcBef>
              <a:spcAft>
                <a:spcPts val="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6pPr>
            <a:lvl7pPr marL="3200400" marR="0" lvl="6" indent="-317500" algn="l" rtl="0">
              <a:lnSpc>
                <a:spcPct val="100000"/>
              </a:lnSpc>
              <a:spcBef>
                <a:spcPts val="1600"/>
              </a:spcBef>
              <a:spcAft>
                <a:spcPts val="0"/>
              </a:spcAft>
              <a:buClr>
                <a:srgbClr val="434343"/>
              </a:buClr>
              <a:buSzPts val="1400"/>
              <a:buFont typeface="Roboto Condensed Light"/>
              <a:buAutoNum type="arabicPeriod"/>
              <a:defRPr sz="1400" b="0" i="0" u="none" strike="noStrike" cap="none">
                <a:solidFill>
                  <a:schemeClr val="lt1"/>
                </a:solidFill>
                <a:latin typeface="Hind Vadodara"/>
                <a:ea typeface="Hind Vadodara"/>
                <a:cs typeface="Hind Vadodara"/>
                <a:sym typeface="Hind Vadodara"/>
              </a:defRPr>
            </a:lvl7pPr>
            <a:lvl8pPr marL="3657600" marR="0" lvl="7" indent="-317500" algn="l" rtl="0">
              <a:lnSpc>
                <a:spcPct val="100000"/>
              </a:lnSpc>
              <a:spcBef>
                <a:spcPts val="1600"/>
              </a:spcBef>
              <a:spcAft>
                <a:spcPts val="0"/>
              </a:spcAft>
              <a:buClr>
                <a:srgbClr val="434343"/>
              </a:buClr>
              <a:buSzPts val="14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8pPr>
            <a:lvl9pPr marL="4114800" marR="0" lvl="8" indent="-317500" algn="l" rtl="0">
              <a:lnSpc>
                <a:spcPct val="100000"/>
              </a:lnSpc>
              <a:spcBef>
                <a:spcPts val="1600"/>
              </a:spcBef>
              <a:spcAft>
                <a:spcPts val="160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9pPr>
          </a:lstStyle>
          <a:p>
            <a:pPr marL="203195" indent="0" defTabSz="1219170">
              <a:lnSpc>
                <a:spcPct val="150000"/>
              </a:lnSpc>
              <a:buClr>
                <a:prstClr val="white"/>
              </a:buClr>
              <a:buNone/>
              <a:defRPr/>
            </a:pPr>
            <a:r>
              <a:rPr lang="en-US" sz="2133" kern="0" dirty="0">
                <a:solidFill>
                  <a:prstClr val="white"/>
                </a:solidFill>
              </a:rPr>
              <a:t> 2 minutes</a:t>
            </a:r>
          </a:p>
          <a:p>
            <a:pPr marL="203195" indent="0" defTabSz="1219170">
              <a:lnSpc>
                <a:spcPct val="150000"/>
              </a:lnSpc>
              <a:buClr>
                <a:prstClr val="white"/>
              </a:buClr>
              <a:buNone/>
              <a:defRPr/>
            </a:pPr>
            <a:r>
              <a:rPr lang="en-US" sz="2133" kern="0" dirty="0">
                <a:solidFill>
                  <a:prstClr val="white"/>
                </a:solidFill>
              </a:rPr>
              <a:t>8 minutes</a:t>
            </a:r>
          </a:p>
        </p:txBody>
      </p:sp>
      <p:grpSp>
        <p:nvGrpSpPr>
          <p:cNvPr id="140" name="Google Shape;6077;p67">
            <a:extLst>
              <a:ext uri="{FF2B5EF4-FFF2-40B4-BE49-F238E27FC236}">
                <a16:creationId xmlns:a16="http://schemas.microsoft.com/office/drawing/2014/main" id="{69A1A7F0-B117-420F-A366-B9EB81FDAB15}"/>
              </a:ext>
            </a:extLst>
          </p:cNvPr>
          <p:cNvGrpSpPr/>
          <p:nvPr/>
        </p:nvGrpSpPr>
        <p:grpSpPr>
          <a:xfrm>
            <a:off x="9778453" y="5883369"/>
            <a:ext cx="537983" cy="537983"/>
            <a:chOff x="5873617" y="2309901"/>
            <a:chExt cx="345720" cy="345720"/>
          </a:xfrm>
        </p:grpSpPr>
        <p:sp>
          <p:nvSpPr>
            <p:cNvPr id="141" name="Google Shape;6078;p67">
              <a:extLst>
                <a:ext uri="{FF2B5EF4-FFF2-40B4-BE49-F238E27FC236}">
                  <a16:creationId xmlns:a16="http://schemas.microsoft.com/office/drawing/2014/main" id="{05BA03D2-B480-4481-A3D3-0B300AC008AA}"/>
                </a:ext>
              </a:extLst>
            </p:cNvPr>
            <p:cNvSpPr/>
            <p:nvPr/>
          </p:nvSpPr>
          <p:spPr>
            <a:xfrm>
              <a:off x="5873617" y="2309901"/>
              <a:ext cx="345720" cy="345720"/>
            </a:xfrm>
            <a:custGeom>
              <a:avLst/>
              <a:gdLst/>
              <a:ahLst/>
              <a:cxnLst/>
              <a:rect l="l" t="t" r="r" b="b"/>
              <a:pathLst>
                <a:path w="13159" h="13159" extrusionOk="0">
                  <a:moveTo>
                    <a:pt x="6583" y="1"/>
                  </a:moveTo>
                  <a:cubicBezTo>
                    <a:pt x="2949" y="1"/>
                    <a:pt x="1" y="2942"/>
                    <a:pt x="1" y="6576"/>
                  </a:cubicBezTo>
                  <a:cubicBezTo>
                    <a:pt x="1" y="10211"/>
                    <a:pt x="2949" y="13159"/>
                    <a:pt x="6583" y="13159"/>
                  </a:cubicBezTo>
                  <a:cubicBezTo>
                    <a:pt x="10218" y="13159"/>
                    <a:pt x="13159" y="10211"/>
                    <a:pt x="13159" y="6576"/>
                  </a:cubicBezTo>
                  <a:cubicBezTo>
                    <a:pt x="13159" y="2942"/>
                    <a:pt x="10218" y="1"/>
                    <a:pt x="6583" y="1"/>
                  </a:cubicBezTo>
                  <a:close/>
                </a:path>
              </a:pathLst>
            </a:custGeom>
            <a:solidFill>
              <a:srgbClr val="798898"/>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2" name="Google Shape;6079;p67">
              <a:extLst>
                <a:ext uri="{FF2B5EF4-FFF2-40B4-BE49-F238E27FC236}">
                  <a16:creationId xmlns:a16="http://schemas.microsoft.com/office/drawing/2014/main" id="{6F0D97DD-4823-41D6-976B-5233426B5606}"/>
                </a:ext>
              </a:extLst>
            </p:cNvPr>
            <p:cNvSpPr/>
            <p:nvPr/>
          </p:nvSpPr>
          <p:spPr>
            <a:xfrm>
              <a:off x="5899496" y="2335779"/>
              <a:ext cx="293963" cy="293963"/>
            </a:xfrm>
            <a:custGeom>
              <a:avLst/>
              <a:gdLst/>
              <a:ahLst/>
              <a:cxnLst/>
              <a:rect l="l" t="t" r="r" b="b"/>
              <a:pathLst>
                <a:path w="11189" h="11189" extrusionOk="0">
                  <a:moveTo>
                    <a:pt x="5598" y="1"/>
                  </a:moveTo>
                  <a:cubicBezTo>
                    <a:pt x="2505" y="1"/>
                    <a:pt x="1" y="2504"/>
                    <a:pt x="1" y="5591"/>
                  </a:cubicBezTo>
                  <a:cubicBezTo>
                    <a:pt x="1" y="8685"/>
                    <a:pt x="2505" y="11189"/>
                    <a:pt x="5598" y="11189"/>
                  </a:cubicBezTo>
                  <a:cubicBezTo>
                    <a:pt x="8685" y="11189"/>
                    <a:pt x="11189" y="8685"/>
                    <a:pt x="11189" y="5591"/>
                  </a:cubicBezTo>
                  <a:cubicBezTo>
                    <a:pt x="11189" y="2504"/>
                    <a:pt x="8685" y="1"/>
                    <a:pt x="5598" y="1"/>
                  </a:cubicBezTo>
                  <a:close/>
                </a:path>
              </a:pathLst>
            </a:custGeom>
            <a:solidFill>
              <a:srgbClr val="F2F4F7"/>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3" name="Google Shape;6080;p67">
              <a:extLst>
                <a:ext uri="{FF2B5EF4-FFF2-40B4-BE49-F238E27FC236}">
                  <a16:creationId xmlns:a16="http://schemas.microsoft.com/office/drawing/2014/main" id="{A39D49AF-CD55-4A79-B978-88926CCB56D7}"/>
                </a:ext>
              </a:extLst>
            </p:cNvPr>
            <p:cNvSpPr/>
            <p:nvPr/>
          </p:nvSpPr>
          <p:spPr>
            <a:xfrm>
              <a:off x="6041288" y="2356088"/>
              <a:ext cx="10404" cy="131888"/>
            </a:xfrm>
            <a:custGeom>
              <a:avLst/>
              <a:gdLst/>
              <a:ahLst/>
              <a:cxnLst/>
              <a:rect l="l" t="t" r="r" b="b"/>
              <a:pathLst>
                <a:path w="396" h="5020" extrusionOk="0">
                  <a:moveTo>
                    <a:pt x="198" y="1"/>
                  </a:moveTo>
                  <a:cubicBezTo>
                    <a:pt x="99" y="1"/>
                    <a:pt x="0" y="67"/>
                    <a:pt x="0" y="199"/>
                  </a:cubicBezTo>
                  <a:lnTo>
                    <a:pt x="0" y="4818"/>
                  </a:lnTo>
                  <a:cubicBezTo>
                    <a:pt x="0" y="4929"/>
                    <a:pt x="90" y="5019"/>
                    <a:pt x="201" y="5019"/>
                  </a:cubicBezTo>
                  <a:cubicBezTo>
                    <a:pt x="305" y="5019"/>
                    <a:pt x="395" y="4929"/>
                    <a:pt x="395" y="4818"/>
                  </a:cubicBezTo>
                  <a:lnTo>
                    <a:pt x="395" y="199"/>
                  </a:lnTo>
                  <a:cubicBezTo>
                    <a:pt x="395" y="67"/>
                    <a:pt x="297" y="1"/>
                    <a:pt x="198" y="1"/>
                  </a:cubicBezTo>
                  <a:close/>
                </a:path>
              </a:pathLst>
            </a:custGeom>
            <a:solidFill>
              <a:srgbClr val="A3ADB8"/>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4" name="Google Shape;6081;p67">
              <a:extLst>
                <a:ext uri="{FF2B5EF4-FFF2-40B4-BE49-F238E27FC236}">
                  <a16:creationId xmlns:a16="http://schemas.microsoft.com/office/drawing/2014/main" id="{43890253-3ED1-4FF6-8B56-BB627E81FE80}"/>
                </a:ext>
              </a:extLst>
            </p:cNvPr>
            <p:cNvSpPr/>
            <p:nvPr/>
          </p:nvSpPr>
          <p:spPr>
            <a:xfrm>
              <a:off x="6039449" y="2477546"/>
              <a:ext cx="135435" cy="10430"/>
            </a:xfrm>
            <a:custGeom>
              <a:avLst/>
              <a:gdLst/>
              <a:ahLst/>
              <a:cxnLst/>
              <a:rect l="l" t="t" r="r" b="b"/>
              <a:pathLst>
                <a:path w="5155" h="397" extrusionOk="0">
                  <a:moveTo>
                    <a:pt x="271" y="1"/>
                  </a:moveTo>
                  <a:cubicBezTo>
                    <a:pt x="1" y="1"/>
                    <a:pt x="1" y="396"/>
                    <a:pt x="271" y="396"/>
                  </a:cubicBezTo>
                  <a:lnTo>
                    <a:pt x="4891" y="396"/>
                  </a:lnTo>
                  <a:cubicBezTo>
                    <a:pt x="5154" y="396"/>
                    <a:pt x="5154" y="1"/>
                    <a:pt x="4891" y="1"/>
                  </a:cubicBezTo>
                  <a:close/>
                </a:path>
              </a:pathLst>
            </a:custGeom>
            <a:solidFill>
              <a:srgbClr val="A3ADB8"/>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5" name="Google Shape;6082;p67">
              <a:extLst>
                <a:ext uri="{FF2B5EF4-FFF2-40B4-BE49-F238E27FC236}">
                  <a16:creationId xmlns:a16="http://schemas.microsoft.com/office/drawing/2014/main" id="{32326706-E8F4-45CA-9A56-20D6BA4B1598}"/>
                </a:ext>
              </a:extLst>
            </p:cNvPr>
            <p:cNvSpPr/>
            <p:nvPr/>
          </p:nvSpPr>
          <p:spPr>
            <a:xfrm>
              <a:off x="5935778" y="2372035"/>
              <a:ext cx="275178" cy="257970"/>
            </a:xfrm>
            <a:custGeom>
              <a:avLst/>
              <a:gdLst/>
              <a:ahLst/>
              <a:cxnLst/>
              <a:rect l="l" t="t" r="r" b="b"/>
              <a:pathLst>
                <a:path w="10474" h="9819" extrusionOk="0">
                  <a:moveTo>
                    <a:pt x="7893" y="1"/>
                  </a:moveTo>
                  <a:cubicBezTo>
                    <a:pt x="9815" y="2213"/>
                    <a:pt x="9697" y="5543"/>
                    <a:pt x="7623" y="7617"/>
                  </a:cubicBezTo>
                  <a:cubicBezTo>
                    <a:pt x="6532" y="8704"/>
                    <a:pt x="5100" y="9254"/>
                    <a:pt x="3664" y="9254"/>
                  </a:cubicBezTo>
                  <a:cubicBezTo>
                    <a:pt x="2361" y="9254"/>
                    <a:pt x="1056" y="8801"/>
                    <a:pt x="0" y="7887"/>
                  </a:cubicBezTo>
                  <a:lnTo>
                    <a:pt x="0" y="7887"/>
                  </a:lnTo>
                  <a:cubicBezTo>
                    <a:pt x="1112" y="9170"/>
                    <a:pt x="2669" y="9818"/>
                    <a:pt x="4229" y="9818"/>
                  </a:cubicBezTo>
                  <a:cubicBezTo>
                    <a:pt x="5657" y="9818"/>
                    <a:pt x="7088" y="9275"/>
                    <a:pt x="8185" y="8179"/>
                  </a:cubicBezTo>
                  <a:cubicBezTo>
                    <a:pt x="10474" y="5883"/>
                    <a:pt x="10342" y="2123"/>
                    <a:pt x="7893" y="1"/>
                  </a:cubicBezTo>
                  <a:close/>
                </a:path>
              </a:pathLst>
            </a:custGeom>
            <a:solidFill>
              <a:srgbClr val="BCCAD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6" name="Google Shape;6083;p67">
              <a:extLst>
                <a:ext uri="{FF2B5EF4-FFF2-40B4-BE49-F238E27FC236}">
                  <a16:creationId xmlns:a16="http://schemas.microsoft.com/office/drawing/2014/main" id="{2A45AA7D-C49D-465B-84F8-A11B1FED79EC}"/>
                </a:ext>
              </a:extLst>
            </p:cNvPr>
            <p:cNvSpPr/>
            <p:nvPr/>
          </p:nvSpPr>
          <p:spPr>
            <a:xfrm>
              <a:off x="5918097" y="2477546"/>
              <a:ext cx="21333" cy="10430"/>
            </a:xfrm>
            <a:custGeom>
              <a:avLst/>
              <a:gdLst/>
              <a:ahLst/>
              <a:cxnLst/>
              <a:rect l="l" t="t" r="r" b="b"/>
              <a:pathLst>
                <a:path w="812" h="397" extrusionOk="0">
                  <a:moveTo>
                    <a:pt x="264" y="1"/>
                  </a:moveTo>
                  <a:cubicBezTo>
                    <a:pt x="0" y="1"/>
                    <a:pt x="0" y="396"/>
                    <a:pt x="264" y="396"/>
                  </a:cubicBezTo>
                  <a:lnTo>
                    <a:pt x="548" y="396"/>
                  </a:lnTo>
                  <a:cubicBezTo>
                    <a:pt x="812" y="396"/>
                    <a:pt x="812" y="1"/>
                    <a:pt x="548" y="1"/>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7" name="Google Shape;6084;p67">
              <a:extLst>
                <a:ext uri="{FF2B5EF4-FFF2-40B4-BE49-F238E27FC236}">
                  <a16:creationId xmlns:a16="http://schemas.microsoft.com/office/drawing/2014/main" id="{CC2FA77A-7005-4D07-80E4-A9E54613333B}"/>
                </a:ext>
              </a:extLst>
            </p:cNvPr>
            <p:cNvSpPr/>
            <p:nvPr/>
          </p:nvSpPr>
          <p:spPr>
            <a:xfrm>
              <a:off x="6041288" y="2591542"/>
              <a:ext cx="10404" cy="17970"/>
            </a:xfrm>
            <a:custGeom>
              <a:avLst/>
              <a:gdLst/>
              <a:ahLst/>
              <a:cxnLst/>
              <a:rect l="l" t="t" r="r" b="b"/>
              <a:pathLst>
                <a:path w="396" h="684" extrusionOk="0">
                  <a:moveTo>
                    <a:pt x="198" y="0"/>
                  </a:moveTo>
                  <a:cubicBezTo>
                    <a:pt x="99" y="0"/>
                    <a:pt x="0" y="66"/>
                    <a:pt x="0" y="198"/>
                  </a:cubicBezTo>
                  <a:lnTo>
                    <a:pt x="0" y="483"/>
                  </a:lnTo>
                  <a:cubicBezTo>
                    <a:pt x="0" y="594"/>
                    <a:pt x="90" y="684"/>
                    <a:pt x="201" y="684"/>
                  </a:cubicBezTo>
                  <a:cubicBezTo>
                    <a:pt x="305" y="684"/>
                    <a:pt x="395" y="594"/>
                    <a:pt x="395" y="483"/>
                  </a:cubicBezTo>
                  <a:lnTo>
                    <a:pt x="395" y="198"/>
                  </a:lnTo>
                  <a:cubicBezTo>
                    <a:pt x="395" y="66"/>
                    <a:pt x="297" y="0"/>
                    <a:pt x="198" y="0"/>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8" name="Google Shape;6085;p67">
              <a:extLst>
                <a:ext uri="{FF2B5EF4-FFF2-40B4-BE49-F238E27FC236}">
                  <a16:creationId xmlns:a16="http://schemas.microsoft.com/office/drawing/2014/main" id="{4D21261D-4102-401C-9DA0-A8D35BC5D74B}"/>
                </a:ext>
              </a:extLst>
            </p:cNvPr>
            <p:cNvSpPr/>
            <p:nvPr/>
          </p:nvSpPr>
          <p:spPr>
            <a:xfrm>
              <a:off x="5953144" y="2391556"/>
              <a:ext cx="19836" cy="15869"/>
            </a:xfrm>
            <a:custGeom>
              <a:avLst/>
              <a:gdLst/>
              <a:ahLst/>
              <a:cxnLst/>
              <a:rect l="l" t="t" r="r" b="b"/>
              <a:pathLst>
                <a:path w="755" h="604" extrusionOk="0">
                  <a:moveTo>
                    <a:pt x="285" y="0"/>
                  </a:moveTo>
                  <a:cubicBezTo>
                    <a:pt x="133" y="0"/>
                    <a:pt x="0" y="196"/>
                    <a:pt x="144" y="340"/>
                  </a:cubicBezTo>
                  <a:lnTo>
                    <a:pt x="345" y="541"/>
                  </a:lnTo>
                  <a:cubicBezTo>
                    <a:pt x="379" y="583"/>
                    <a:pt x="435" y="603"/>
                    <a:pt x="484" y="603"/>
                  </a:cubicBezTo>
                  <a:cubicBezTo>
                    <a:pt x="664" y="603"/>
                    <a:pt x="754" y="388"/>
                    <a:pt x="629" y="264"/>
                  </a:cubicBezTo>
                  <a:lnTo>
                    <a:pt x="421" y="62"/>
                  </a:lnTo>
                  <a:cubicBezTo>
                    <a:pt x="379" y="19"/>
                    <a:pt x="331" y="0"/>
                    <a:pt x="285" y="0"/>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9" name="Google Shape;6086;p67">
              <a:extLst>
                <a:ext uri="{FF2B5EF4-FFF2-40B4-BE49-F238E27FC236}">
                  <a16:creationId xmlns:a16="http://schemas.microsoft.com/office/drawing/2014/main" id="{3C141D2C-66B6-4955-92BB-0633A5DFA9D1}"/>
                </a:ext>
              </a:extLst>
            </p:cNvPr>
            <p:cNvSpPr/>
            <p:nvPr/>
          </p:nvSpPr>
          <p:spPr>
            <a:xfrm>
              <a:off x="6119686" y="2557939"/>
              <a:ext cx="19652" cy="15869"/>
            </a:xfrm>
            <a:custGeom>
              <a:avLst/>
              <a:gdLst/>
              <a:ahLst/>
              <a:cxnLst/>
              <a:rect l="l" t="t" r="r" b="b"/>
              <a:pathLst>
                <a:path w="748" h="604" extrusionOk="0">
                  <a:moveTo>
                    <a:pt x="285" y="1"/>
                  </a:moveTo>
                  <a:cubicBezTo>
                    <a:pt x="131" y="1"/>
                    <a:pt x="0" y="202"/>
                    <a:pt x="144" y="347"/>
                  </a:cubicBezTo>
                  <a:lnTo>
                    <a:pt x="345" y="548"/>
                  </a:lnTo>
                  <a:cubicBezTo>
                    <a:pt x="380" y="582"/>
                    <a:pt x="429" y="603"/>
                    <a:pt x="484" y="603"/>
                  </a:cubicBezTo>
                  <a:cubicBezTo>
                    <a:pt x="658" y="603"/>
                    <a:pt x="748" y="388"/>
                    <a:pt x="623" y="263"/>
                  </a:cubicBezTo>
                  <a:lnTo>
                    <a:pt x="422" y="62"/>
                  </a:lnTo>
                  <a:cubicBezTo>
                    <a:pt x="379" y="19"/>
                    <a:pt x="331" y="1"/>
                    <a:pt x="285" y="1"/>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0" name="Google Shape;6087;p67">
              <a:extLst>
                <a:ext uri="{FF2B5EF4-FFF2-40B4-BE49-F238E27FC236}">
                  <a16:creationId xmlns:a16="http://schemas.microsoft.com/office/drawing/2014/main" id="{1949726C-4CB9-482B-9FDB-72F89F8BA0CB}"/>
                </a:ext>
              </a:extLst>
            </p:cNvPr>
            <p:cNvSpPr/>
            <p:nvPr/>
          </p:nvSpPr>
          <p:spPr>
            <a:xfrm>
              <a:off x="6120185" y="2391556"/>
              <a:ext cx="19652" cy="15869"/>
            </a:xfrm>
            <a:custGeom>
              <a:avLst/>
              <a:gdLst/>
              <a:ahLst/>
              <a:cxnLst/>
              <a:rect l="l" t="t" r="r" b="b"/>
              <a:pathLst>
                <a:path w="748" h="604" extrusionOk="0">
                  <a:moveTo>
                    <a:pt x="466" y="0"/>
                  </a:moveTo>
                  <a:cubicBezTo>
                    <a:pt x="419" y="0"/>
                    <a:pt x="370" y="19"/>
                    <a:pt x="326" y="62"/>
                  </a:cubicBezTo>
                  <a:lnTo>
                    <a:pt x="125" y="264"/>
                  </a:lnTo>
                  <a:cubicBezTo>
                    <a:pt x="0" y="388"/>
                    <a:pt x="84" y="603"/>
                    <a:pt x="264" y="603"/>
                  </a:cubicBezTo>
                  <a:cubicBezTo>
                    <a:pt x="313" y="603"/>
                    <a:pt x="368" y="583"/>
                    <a:pt x="403" y="541"/>
                  </a:cubicBezTo>
                  <a:lnTo>
                    <a:pt x="604" y="340"/>
                  </a:lnTo>
                  <a:cubicBezTo>
                    <a:pt x="747" y="196"/>
                    <a:pt x="618" y="0"/>
                    <a:pt x="466" y="0"/>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1" name="Google Shape;6088;p67">
              <a:extLst>
                <a:ext uri="{FF2B5EF4-FFF2-40B4-BE49-F238E27FC236}">
                  <a16:creationId xmlns:a16="http://schemas.microsoft.com/office/drawing/2014/main" id="{8EECED90-BF97-4E7D-A2A2-0B2D0D152F62}"/>
                </a:ext>
              </a:extLst>
            </p:cNvPr>
            <p:cNvSpPr/>
            <p:nvPr/>
          </p:nvSpPr>
          <p:spPr>
            <a:xfrm>
              <a:off x="5953617" y="2557939"/>
              <a:ext cx="19862" cy="15869"/>
            </a:xfrm>
            <a:custGeom>
              <a:avLst/>
              <a:gdLst/>
              <a:ahLst/>
              <a:cxnLst/>
              <a:rect l="l" t="t" r="r" b="b"/>
              <a:pathLst>
                <a:path w="756" h="604" extrusionOk="0">
                  <a:moveTo>
                    <a:pt x="465" y="1"/>
                  </a:moveTo>
                  <a:cubicBezTo>
                    <a:pt x="418" y="1"/>
                    <a:pt x="370" y="19"/>
                    <a:pt x="327" y="62"/>
                  </a:cubicBezTo>
                  <a:lnTo>
                    <a:pt x="126" y="263"/>
                  </a:lnTo>
                  <a:cubicBezTo>
                    <a:pt x="1" y="388"/>
                    <a:pt x="91" y="603"/>
                    <a:pt x="264" y="603"/>
                  </a:cubicBezTo>
                  <a:cubicBezTo>
                    <a:pt x="320" y="603"/>
                    <a:pt x="368" y="582"/>
                    <a:pt x="403" y="548"/>
                  </a:cubicBezTo>
                  <a:lnTo>
                    <a:pt x="611" y="347"/>
                  </a:lnTo>
                  <a:cubicBezTo>
                    <a:pt x="755" y="202"/>
                    <a:pt x="620" y="1"/>
                    <a:pt x="465" y="1"/>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2" name="Google Shape;6089;p67">
              <a:extLst>
                <a:ext uri="{FF2B5EF4-FFF2-40B4-BE49-F238E27FC236}">
                  <a16:creationId xmlns:a16="http://schemas.microsoft.com/office/drawing/2014/main" id="{19E59D90-BF82-4DA6-8EB8-6F9EBF700ED4}"/>
                </a:ext>
              </a:extLst>
            </p:cNvPr>
            <p:cNvSpPr/>
            <p:nvPr/>
          </p:nvSpPr>
          <p:spPr>
            <a:xfrm>
              <a:off x="5927056" y="2429887"/>
              <a:ext cx="21859" cy="13425"/>
            </a:xfrm>
            <a:custGeom>
              <a:avLst/>
              <a:gdLst/>
              <a:ahLst/>
              <a:cxnLst/>
              <a:rect l="l" t="t" r="r" b="b"/>
              <a:pathLst>
                <a:path w="832" h="511" extrusionOk="0">
                  <a:moveTo>
                    <a:pt x="289" y="0"/>
                  </a:moveTo>
                  <a:cubicBezTo>
                    <a:pt x="98" y="0"/>
                    <a:pt x="1" y="295"/>
                    <a:pt x="214" y="386"/>
                  </a:cubicBezTo>
                  <a:lnTo>
                    <a:pt x="478" y="497"/>
                  </a:lnTo>
                  <a:cubicBezTo>
                    <a:pt x="499" y="504"/>
                    <a:pt x="526" y="511"/>
                    <a:pt x="554" y="511"/>
                  </a:cubicBezTo>
                  <a:cubicBezTo>
                    <a:pt x="769" y="511"/>
                    <a:pt x="831" y="213"/>
                    <a:pt x="630" y="129"/>
                  </a:cubicBezTo>
                  <a:lnTo>
                    <a:pt x="374" y="18"/>
                  </a:lnTo>
                  <a:cubicBezTo>
                    <a:pt x="344" y="6"/>
                    <a:pt x="316" y="0"/>
                    <a:pt x="289" y="0"/>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3" name="Google Shape;6090;p67">
              <a:extLst>
                <a:ext uri="{FF2B5EF4-FFF2-40B4-BE49-F238E27FC236}">
                  <a16:creationId xmlns:a16="http://schemas.microsoft.com/office/drawing/2014/main" id="{56AF77CE-0D92-44D8-83C4-C655BC755024}"/>
                </a:ext>
              </a:extLst>
            </p:cNvPr>
            <p:cNvSpPr/>
            <p:nvPr/>
          </p:nvSpPr>
          <p:spPr>
            <a:xfrm>
              <a:off x="6143751" y="2522077"/>
              <a:ext cx="21832" cy="13452"/>
            </a:xfrm>
            <a:custGeom>
              <a:avLst/>
              <a:gdLst/>
              <a:ahLst/>
              <a:cxnLst/>
              <a:rect l="l" t="t" r="r" b="b"/>
              <a:pathLst>
                <a:path w="831" h="512" extrusionOk="0">
                  <a:moveTo>
                    <a:pt x="287" y="0"/>
                  </a:moveTo>
                  <a:cubicBezTo>
                    <a:pt x="97" y="0"/>
                    <a:pt x="1" y="289"/>
                    <a:pt x="213" y="380"/>
                  </a:cubicBezTo>
                  <a:lnTo>
                    <a:pt x="477" y="491"/>
                  </a:lnTo>
                  <a:cubicBezTo>
                    <a:pt x="498" y="505"/>
                    <a:pt x="525" y="512"/>
                    <a:pt x="553" y="512"/>
                  </a:cubicBezTo>
                  <a:cubicBezTo>
                    <a:pt x="768" y="512"/>
                    <a:pt x="831" y="213"/>
                    <a:pt x="629" y="130"/>
                  </a:cubicBezTo>
                  <a:lnTo>
                    <a:pt x="373" y="19"/>
                  </a:lnTo>
                  <a:cubicBezTo>
                    <a:pt x="343" y="6"/>
                    <a:pt x="314" y="0"/>
                    <a:pt x="287" y="0"/>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4" name="Google Shape;6091;p67">
              <a:extLst>
                <a:ext uri="{FF2B5EF4-FFF2-40B4-BE49-F238E27FC236}">
                  <a16:creationId xmlns:a16="http://schemas.microsoft.com/office/drawing/2014/main" id="{9EA9FADF-5F62-4F35-BAF0-C1CF3F051B08}"/>
                </a:ext>
              </a:extLst>
            </p:cNvPr>
            <p:cNvSpPr/>
            <p:nvPr/>
          </p:nvSpPr>
          <p:spPr>
            <a:xfrm>
              <a:off x="6084822" y="2365730"/>
              <a:ext cx="15816" cy="17261"/>
            </a:xfrm>
            <a:custGeom>
              <a:avLst/>
              <a:gdLst/>
              <a:ahLst/>
              <a:cxnLst/>
              <a:rect l="l" t="t" r="r" b="b"/>
              <a:pathLst>
                <a:path w="602" h="657" extrusionOk="0">
                  <a:moveTo>
                    <a:pt x="345" y="0"/>
                  </a:moveTo>
                  <a:cubicBezTo>
                    <a:pt x="275" y="0"/>
                    <a:pt x="204" y="37"/>
                    <a:pt x="167" y="123"/>
                  </a:cubicBezTo>
                  <a:lnTo>
                    <a:pt x="56" y="386"/>
                  </a:lnTo>
                  <a:cubicBezTo>
                    <a:pt x="1" y="511"/>
                    <a:pt x="98" y="657"/>
                    <a:pt x="237" y="657"/>
                  </a:cubicBezTo>
                  <a:cubicBezTo>
                    <a:pt x="320" y="657"/>
                    <a:pt x="389" y="608"/>
                    <a:pt x="424" y="539"/>
                  </a:cubicBezTo>
                  <a:lnTo>
                    <a:pt x="535" y="276"/>
                  </a:lnTo>
                  <a:cubicBezTo>
                    <a:pt x="602" y="119"/>
                    <a:pt x="473" y="0"/>
                    <a:pt x="345" y="0"/>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5" name="Google Shape;6092;p67">
              <a:extLst>
                <a:ext uri="{FF2B5EF4-FFF2-40B4-BE49-F238E27FC236}">
                  <a16:creationId xmlns:a16="http://schemas.microsoft.com/office/drawing/2014/main" id="{0F65EB76-5C42-48FF-9FE8-9B6253AC01EC}"/>
                </a:ext>
              </a:extLst>
            </p:cNvPr>
            <p:cNvSpPr/>
            <p:nvPr/>
          </p:nvSpPr>
          <p:spPr>
            <a:xfrm>
              <a:off x="5992632" y="2582399"/>
              <a:ext cx="15816" cy="17287"/>
            </a:xfrm>
            <a:custGeom>
              <a:avLst/>
              <a:gdLst/>
              <a:ahLst/>
              <a:cxnLst/>
              <a:rect l="l" t="t" r="r" b="b"/>
              <a:pathLst>
                <a:path w="602" h="658" extrusionOk="0">
                  <a:moveTo>
                    <a:pt x="350" y="0"/>
                  </a:moveTo>
                  <a:cubicBezTo>
                    <a:pt x="280" y="0"/>
                    <a:pt x="211" y="37"/>
                    <a:pt x="174" y="123"/>
                  </a:cubicBezTo>
                  <a:lnTo>
                    <a:pt x="56" y="387"/>
                  </a:lnTo>
                  <a:cubicBezTo>
                    <a:pt x="0" y="511"/>
                    <a:pt x="97" y="657"/>
                    <a:pt x="243" y="657"/>
                  </a:cubicBezTo>
                  <a:cubicBezTo>
                    <a:pt x="319" y="657"/>
                    <a:pt x="396" y="609"/>
                    <a:pt x="423" y="539"/>
                  </a:cubicBezTo>
                  <a:lnTo>
                    <a:pt x="534" y="276"/>
                  </a:lnTo>
                  <a:cubicBezTo>
                    <a:pt x="601" y="119"/>
                    <a:pt x="475" y="0"/>
                    <a:pt x="350" y="0"/>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6" name="Google Shape;6093;p67">
              <a:extLst>
                <a:ext uri="{FF2B5EF4-FFF2-40B4-BE49-F238E27FC236}">
                  <a16:creationId xmlns:a16="http://schemas.microsoft.com/office/drawing/2014/main" id="{C6C58187-5A64-4F16-8510-90B38BD7C1E6}"/>
                </a:ext>
              </a:extLst>
            </p:cNvPr>
            <p:cNvSpPr/>
            <p:nvPr/>
          </p:nvSpPr>
          <p:spPr>
            <a:xfrm>
              <a:off x="5994445" y="2364758"/>
              <a:ext cx="15527" cy="17524"/>
            </a:xfrm>
            <a:custGeom>
              <a:avLst/>
              <a:gdLst/>
              <a:ahLst/>
              <a:cxnLst/>
              <a:rect l="l" t="t" r="r" b="b"/>
              <a:pathLst>
                <a:path w="591" h="667" extrusionOk="0">
                  <a:moveTo>
                    <a:pt x="255" y="1"/>
                  </a:moveTo>
                  <a:cubicBezTo>
                    <a:pt x="129" y="1"/>
                    <a:pt x="1" y="118"/>
                    <a:pt x="63" y="278"/>
                  </a:cubicBezTo>
                  <a:lnTo>
                    <a:pt x="174" y="541"/>
                  </a:lnTo>
                  <a:cubicBezTo>
                    <a:pt x="202" y="611"/>
                    <a:pt x="271" y="659"/>
                    <a:pt x="354" y="666"/>
                  </a:cubicBezTo>
                  <a:cubicBezTo>
                    <a:pt x="493" y="666"/>
                    <a:pt x="590" y="521"/>
                    <a:pt x="542" y="389"/>
                  </a:cubicBezTo>
                  <a:lnTo>
                    <a:pt x="431" y="125"/>
                  </a:lnTo>
                  <a:cubicBezTo>
                    <a:pt x="396" y="38"/>
                    <a:pt x="326" y="1"/>
                    <a:pt x="255" y="1"/>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7" name="Google Shape;6094;p67">
              <a:extLst>
                <a:ext uri="{FF2B5EF4-FFF2-40B4-BE49-F238E27FC236}">
                  <a16:creationId xmlns:a16="http://schemas.microsoft.com/office/drawing/2014/main" id="{945A2D23-9D84-4EA0-AD52-D00DA2402B6E}"/>
                </a:ext>
              </a:extLst>
            </p:cNvPr>
            <p:cNvSpPr/>
            <p:nvPr/>
          </p:nvSpPr>
          <p:spPr>
            <a:xfrm>
              <a:off x="6082641" y="2583161"/>
              <a:ext cx="15527" cy="17419"/>
            </a:xfrm>
            <a:custGeom>
              <a:avLst/>
              <a:gdLst/>
              <a:ahLst/>
              <a:cxnLst/>
              <a:rect l="l" t="t" r="r" b="b"/>
              <a:pathLst>
                <a:path w="591" h="663" extrusionOk="0">
                  <a:moveTo>
                    <a:pt x="254" y="1"/>
                  </a:moveTo>
                  <a:cubicBezTo>
                    <a:pt x="129" y="1"/>
                    <a:pt x="1" y="119"/>
                    <a:pt x="63" y="274"/>
                  </a:cubicBezTo>
                  <a:lnTo>
                    <a:pt x="174" y="538"/>
                  </a:lnTo>
                  <a:cubicBezTo>
                    <a:pt x="202" y="614"/>
                    <a:pt x="271" y="663"/>
                    <a:pt x="354" y="663"/>
                  </a:cubicBezTo>
                  <a:cubicBezTo>
                    <a:pt x="493" y="663"/>
                    <a:pt x="590" y="524"/>
                    <a:pt x="542" y="392"/>
                  </a:cubicBezTo>
                  <a:lnTo>
                    <a:pt x="431" y="129"/>
                  </a:lnTo>
                  <a:cubicBezTo>
                    <a:pt x="396" y="39"/>
                    <a:pt x="325" y="1"/>
                    <a:pt x="254" y="1"/>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8" name="Google Shape;6095;p67">
              <a:extLst>
                <a:ext uri="{FF2B5EF4-FFF2-40B4-BE49-F238E27FC236}">
                  <a16:creationId xmlns:a16="http://schemas.microsoft.com/office/drawing/2014/main" id="{94695391-3121-4EC4-9380-22012955D5B4}"/>
                </a:ext>
              </a:extLst>
            </p:cNvPr>
            <p:cNvSpPr/>
            <p:nvPr/>
          </p:nvSpPr>
          <p:spPr>
            <a:xfrm>
              <a:off x="6144776" y="2431936"/>
              <a:ext cx="22069" cy="13399"/>
            </a:xfrm>
            <a:custGeom>
              <a:avLst/>
              <a:gdLst/>
              <a:ahLst/>
              <a:cxnLst/>
              <a:rect l="l" t="t" r="r" b="b"/>
              <a:pathLst>
                <a:path w="840" h="510" extrusionOk="0">
                  <a:moveTo>
                    <a:pt x="552" y="1"/>
                  </a:moveTo>
                  <a:cubicBezTo>
                    <a:pt x="527" y="1"/>
                    <a:pt x="500" y="6"/>
                    <a:pt x="473" y="17"/>
                  </a:cubicBezTo>
                  <a:lnTo>
                    <a:pt x="209" y="128"/>
                  </a:lnTo>
                  <a:cubicBezTo>
                    <a:pt x="1" y="204"/>
                    <a:pt x="63" y="509"/>
                    <a:pt x="285" y="509"/>
                  </a:cubicBezTo>
                  <a:cubicBezTo>
                    <a:pt x="306" y="509"/>
                    <a:pt x="334" y="502"/>
                    <a:pt x="355" y="495"/>
                  </a:cubicBezTo>
                  <a:lnTo>
                    <a:pt x="618" y="384"/>
                  </a:lnTo>
                  <a:cubicBezTo>
                    <a:pt x="839" y="298"/>
                    <a:pt x="745" y="1"/>
                    <a:pt x="552" y="1"/>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9" name="Google Shape;6096;p67">
              <a:extLst>
                <a:ext uri="{FF2B5EF4-FFF2-40B4-BE49-F238E27FC236}">
                  <a16:creationId xmlns:a16="http://schemas.microsoft.com/office/drawing/2014/main" id="{3C3E3DA7-638E-4884-A1E2-F854F0BE1C74}"/>
                </a:ext>
              </a:extLst>
            </p:cNvPr>
            <p:cNvSpPr/>
            <p:nvPr/>
          </p:nvSpPr>
          <p:spPr>
            <a:xfrm>
              <a:off x="5926530" y="2520081"/>
              <a:ext cx="21964" cy="13268"/>
            </a:xfrm>
            <a:custGeom>
              <a:avLst/>
              <a:gdLst/>
              <a:ahLst/>
              <a:cxnLst/>
              <a:rect l="l" t="t" r="r" b="b"/>
              <a:pathLst>
                <a:path w="836" h="505" extrusionOk="0">
                  <a:moveTo>
                    <a:pt x="553" y="1"/>
                  </a:moveTo>
                  <a:cubicBezTo>
                    <a:pt x="527" y="1"/>
                    <a:pt x="499" y="6"/>
                    <a:pt x="470" y="19"/>
                  </a:cubicBezTo>
                  <a:lnTo>
                    <a:pt x="206" y="123"/>
                  </a:lnTo>
                  <a:cubicBezTo>
                    <a:pt x="1" y="205"/>
                    <a:pt x="59" y="504"/>
                    <a:pt x="275" y="504"/>
                  </a:cubicBezTo>
                  <a:cubicBezTo>
                    <a:pt x="278" y="504"/>
                    <a:pt x="280" y="504"/>
                    <a:pt x="283" y="504"/>
                  </a:cubicBezTo>
                  <a:lnTo>
                    <a:pt x="276" y="504"/>
                  </a:lnTo>
                  <a:cubicBezTo>
                    <a:pt x="303" y="504"/>
                    <a:pt x="331" y="504"/>
                    <a:pt x="352" y="490"/>
                  </a:cubicBezTo>
                  <a:lnTo>
                    <a:pt x="616" y="386"/>
                  </a:lnTo>
                  <a:cubicBezTo>
                    <a:pt x="835" y="301"/>
                    <a:pt x="744" y="1"/>
                    <a:pt x="553" y="1"/>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grpSp>
        <p:nvGrpSpPr>
          <p:cNvPr id="236" name="Google Shape;6464;p67">
            <a:extLst>
              <a:ext uri="{FF2B5EF4-FFF2-40B4-BE49-F238E27FC236}">
                <a16:creationId xmlns:a16="http://schemas.microsoft.com/office/drawing/2014/main" id="{F226C1DB-B5E3-4D16-AC39-3D31BFAAA0C5}"/>
              </a:ext>
            </a:extLst>
          </p:cNvPr>
          <p:cNvGrpSpPr/>
          <p:nvPr/>
        </p:nvGrpSpPr>
        <p:grpSpPr>
          <a:xfrm>
            <a:off x="7029831" y="5927129"/>
            <a:ext cx="495955" cy="495955"/>
            <a:chOff x="4674908" y="3682271"/>
            <a:chExt cx="371966" cy="371966"/>
          </a:xfrm>
        </p:grpSpPr>
        <p:sp>
          <p:nvSpPr>
            <p:cNvPr id="237" name="Google Shape;6465;p67">
              <a:extLst>
                <a:ext uri="{FF2B5EF4-FFF2-40B4-BE49-F238E27FC236}">
                  <a16:creationId xmlns:a16="http://schemas.microsoft.com/office/drawing/2014/main" id="{E8A77770-CDE8-42C4-81FE-21C819C46E7B}"/>
                </a:ext>
              </a:extLst>
            </p:cNvPr>
            <p:cNvSpPr/>
            <p:nvPr/>
          </p:nvSpPr>
          <p:spPr>
            <a:xfrm>
              <a:off x="4674908" y="3682271"/>
              <a:ext cx="371966" cy="371966"/>
            </a:xfrm>
            <a:custGeom>
              <a:avLst/>
              <a:gdLst/>
              <a:ahLst/>
              <a:cxnLst/>
              <a:rect l="l" t="t" r="r" b="b"/>
              <a:pathLst>
                <a:path w="14158" h="14158" extrusionOk="0">
                  <a:moveTo>
                    <a:pt x="2394" y="1"/>
                  </a:moveTo>
                  <a:cubicBezTo>
                    <a:pt x="1069" y="1"/>
                    <a:pt x="1" y="1076"/>
                    <a:pt x="1" y="2401"/>
                  </a:cubicBezTo>
                  <a:lnTo>
                    <a:pt x="1" y="11765"/>
                  </a:lnTo>
                  <a:cubicBezTo>
                    <a:pt x="1" y="13083"/>
                    <a:pt x="1076" y="14158"/>
                    <a:pt x="2394" y="14158"/>
                  </a:cubicBezTo>
                  <a:lnTo>
                    <a:pt x="11757" y="14158"/>
                  </a:lnTo>
                  <a:cubicBezTo>
                    <a:pt x="13082" y="14158"/>
                    <a:pt x="14157" y="13083"/>
                    <a:pt x="14157" y="11758"/>
                  </a:cubicBezTo>
                  <a:lnTo>
                    <a:pt x="14157" y="2394"/>
                  </a:lnTo>
                  <a:cubicBezTo>
                    <a:pt x="14150" y="1076"/>
                    <a:pt x="13082" y="1"/>
                    <a:pt x="11757" y="1"/>
                  </a:cubicBezTo>
                  <a:close/>
                </a:path>
              </a:pathLst>
            </a:custGeom>
            <a:solidFill>
              <a:srgbClr val="445D7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38" name="Google Shape;6466;p67">
              <a:extLst>
                <a:ext uri="{FF2B5EF4-FFF2-40B4-BE49-F238E27FC236}">
                  <a16:creationId xmlns:a16="http://schemas.microsoft.com/office/drawing/2014/main" id="{67DB5854-B202-41F0-A84A-C2CD5BD7E22A}"/>
                </a:ext>
              </a:extLst>
            </p:cNvPr>
            <p:cNvSpPr/>
            <p:nvPr/>
          </p:nvSpPr>
          <p:spPr>
            <a:xfrm>
              <a:off x="4690934" y="3698140"/>
              <a:ext cx="339887" cy="340071"/>
            </a:xfrm>
            <a:custGeom>
              <a:avLst/>
              <a:gdLst/>
              <a:ahLst/>
              <a:cxnLst/>
              <a:rect l="l" t="t" r="r" b="b"/>
              <a:pathLst>
                <a:path w="12937" h="12944" extrusionOk="0">
                  <a:moveTo>
                    <a:pt x="1784" y="0"/>
                  </a:moveTo>
                  <a:cubicBezTo>
                    <a:pt x="799" y="0"/>
                    <a:pt x="1" y="805"/>
                    <a:pt x="1" y="1790"/>
                  </a:cubicBezTo>
                  <a:lnTo>
                    <a:pt x="1" y="11154"/>
                  </a:lnTo>
                  <a:cubicBezTo>
                    <a:pt x="1" y="12139"/>
                    <a:pt x="799" y="12943"/>
                    <a:pt x="1784" y="12943"/>
                  </a:cubicBezTo>
                  <a:lnTo>
                    <a:pt x="11147" y="12943"/>
                  </a:lnTo>
                  <a:cubicBezTo>
                    <a:pt x="12139" y="12943"/>
                    <a:pt x="12937" y="12146"/>
                    <a:pt x="12937" y="11154"/>
                  </a:cubicBezTo>
                  <a:lnTo>
                    <a:pt x="12937" y="1790"/>
                  </a:lnTo>
                  <a:cubicBezTo>
                    <a:pt x="12937" y="805"/>
                    <a:pt x="12139" y="0"/>
                    <a:pt x="11147" y="0"/>
                  </a:cubicBezTo>
                  <a:close/>
                </a:path>
              </a:pathLst>
            </a:custGeom>
            <a:solidFill>
              <a:srgbClr val="667E9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39" name="Google Shape;6467;p67">
              <a:extLst>
                <a:ext uri="{FF2B5EF4-FFF2-40B4-BE49-F238E27FC236}">
                  <a16:creationId xmlns:a16="http://schemas.microsoft.com/office/drawing/2014/main" id="{4CF869E8-6F67-4AAD-A031-CF1D5514EF18}"/>
                </a:ext>
              </a:extLst>
            </p:cNvPr>
            <p:cNvSpPr/>
            <p:nvPr/>
          </p:nvSpPr>
          <p:spPr>
            <a:xfrm>
              <a:off x="4802829" y="3742409"/>
              <a:ext cx="103908" cy="89169"/>
            </a:xfrm>
            <a:custGeom>
              <a:avLst/>
              <a:gdLst/>
              <a:ahLst/>
              <a:cxnLst/>
              <a:rect l="l" t="t" r="r" b="b"/>
              <a:pathLst>
                <a:path w="3955" h="3394" extrusionOk="0">
                  <a:moveTo>
                    <a:pt x="2262" y="1"/>
                  </a:moveTo>
                  <a:cubicBezTo>
                    <a:pt x="757" y="1"/>
                    <a:pt x="1" y="1825"/>
                    <a:pt x="1069" y="2893"/>
                  </a:cubicBezTo>
                  <a:cubicBezTo>
                    <a:pt x="1414" y="3239"/>
                    <a:pt x="1838" y="3393"/>
                    <a:pt x="2254" y="3393"/>
                  </a:cubicBezTo>
                  <a:cubicBezTo>
                    <a:pt x="3122" y="3393"/>
                    <a:pt x="3954" y="2716"/>
                    <a:pt x="3954" y="1693"/>
                  </a:cubicBezTo>
                  <a:cubicBezTo>
                    <a:pt x="3954" y="764"/>
                    <a:pt x="3198" y="1"/>
                    <a:pt x="2262" y="1"/>
                  </a:cubicBezTo>
                  <a:close/>
                </a:path>
              </a:pathLst>
            </a:custGeom>
            <a:solidFill>
              <a:srgbClr val="A5B7C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40" name="Google Shape;6468;p67">
              <a:extLst>
                <a:ext uri="{FF2B5EF4-FFF2-40B4-BE49-F238E27FC236}">
                  <a16:creationId xmlns:a16="http://schemas.microsoft.com/office/drawing/2014/main" id="{66B21DF6-6777-45D2-9834-2D065A3F1B3B}"/>
                </a:ext>
              </a:extLst>
            </p:cNvPr>
            <p:cNvSpPr/>
            <p:nvPr/>
          </p:nvSpPr>
          <p:spPr>
            <a:xfrm>
              <a:off x="4789167" y="3855591"/>
              <a:ext cx="143448" cy="138509"/>
            </a:xfrm>
            <a:custGeom>
              <a:avLst/>
              <a:gdLst/>
              <a:ahLst/>
              <a:cxnLst/>
              <a:rect l="l" t="t" r="r" b="b"/>
              <a:pathLst>
                <a:path w="5460" h="5272" extrusionOk="0">
                  <a:moveTo>
                    <a:pt x="403" y="0"/>
                  </a:moveTo>
                  <a:cubicBezTo>
                    <a:pt x="181" y="0"/>
                    <a:pt x="1" y="181"/>
                    <a:pt x="1" y="403"/>
                  </a:cubicBezTo>
                  <a:lnTo>
                    <a:pt x="1" y="957"/>
                  </a:lnTo>
                  <a:cubicBezTo>
                    <a:pt x="1" y="1179"/>
                    <a:pt x="181" y="1360"/>
                    <a:pt x="403" y="1360"/>
                  </a:cubicBezTo>
                  <a:lnTo>
                    <a:pt x="764" y="1360"/>
                  </a:lnTo>
                  <a:cubicBezTo>
                    <a:pt x="986" y="1360"/>
                    <a:pt x="1166" y="1533"/>
                    <a:pt x="1166" y="1755"/>
                  </a:cubicBezTo>
                  <a:lnTo>
                    <a:pt x="1166" y="3517"/>
                  </a:lnTo>
                  <a:cubicBezTo>
                    <a:pt x="1166" y="3732"/>
                    <a:pt x="986" y="3912"/>
                    <a:pt x="764" y="3912"/>
                  </a:cubicBezTo>
                  <a:lnTo>
                    <a:pt x="514" y="3912"/>
                  </a:lnTo>
                  <a:cubicBezTo>
                    <a:pt x="292" y="3912"/>
                    <a:pt x="112" y="4093"/>
                    <a:pt x="112" y="4315"/>
                  </a:cubicBezTo>
                  <a:lnTo>
                    <a:pt x="112" y="4869"/>
                  </a:lnTo>
                  <a:cubicBezTo>
                    <a:pt x="112" y="5091"/>
                    <a:pt x="292" y="5272"/>
                    <a:pt x="514" y="5272"/>
                  </a:cubicBezTo>
                  <a:lnTo>
                    <a:pt x="5057" y="5272"/>
                  </a:lnTo>
                  <a:cubicBezTo>
                    <a:pt x="5279" y="5272"/>
                    <a:pt x="5459" y="5091"/>
                    <a:pt x="5459" y="4869"/>
                  </a:cubicBezTo>
                  <a:lnTo>
                    <a:pt x="5459" y="4321"/>
                  </a:lnTo>
                  <a:cubicBezTo>
                    <a:pt x="5459" y="4100"/>
                    <a:pt x="5279" y="3919"/>
                    <a:pt x="5057" y="3919"/>
                  </a:cubicBezTo>
                  <a:lnTo>
                    <a:pt x="4807" y="3919"/>
                  </a:lnTo>
                  <a:cubicBezTo>
                    <a:pt x="4585" y="3919"/>
                    <a:pt x="4405" y="3739"/>
                    <a:pt x="4405" y="3517"/>
                  </a:cubicBezTo>
                  <a:lnTo>
                    <a:pt x="4405" y="403"/>
                  </a:lnTo>
                  <a:cubicBezTo>
                    <a:pt x="4405" y="181"/>
                    <a:pt x="4225" y="0"/>
                    <a:pt x="4003" y="0"/>
                  </a:cubicBezTo>
                  <a:close/>
                </a:path>
              </a:pathLst>
            </a:custGeom>
            <a:solidFill>
              <a:srgbClr val="A5B7C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sp>
        <p:nvSpPr>
          <p:cNvPr id="241" name="Text Placeholder 4">
            <a:extLst>
              <a:ext uri="{FF2B5EF4-FFF2-40B4-BE49-F238E27FC236}">
                <a16:creationId xmlns:a16="http://schemas.microsoft.com/office/drawing/2014/main" id="{3C1DC97C-E581-4F24-9244-C03FBF9E0D27}"/>
              </a:ext>
            </a:extLst>
          </p:cNvPr>
          <p:cNvSpPr txBox="1">
            <a:spLocks/>
          </p:cNvSpPr>
          <p:nvPr/>
        </p:nvSpPr>
        <p:spPr>
          <a:xfrm>
            <a:off x="7321188" y="5831464"/>
            <a:ext cx="2419731" cy="595236"/>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rgbClr val="434343"/>
              </a:buClr>
              <a:buSzPts val="1200"/>
              <a:buFont typeface="Open Sans SemiBold"/>
              <a:buAutoNum type="arabicPeriod"/>
              <a:defRPr sz="1200" b="0" i="0" u="none" strike="noStrike" cap="none">
                <a:solidFill>
                  <a:schemeClr val="lt1"/>
                </a:solidFill>
                <a:latin typeface="Hind Vadodara"/>
                <a:ea typeface="Hind Vadodara"/>
                <a:cs typeface="Hind Vadodara"/>
                <a:sym typeface="Hind Vadodara"/>
              </a:defRPr>
            </a:lvl1pPr>
            <a:lvl2pPr marL="914400" marR="0" lvl="1" indent="-304800" algn="l" rtl="0">
              <a:lnSpc>
                <a:spcPct val="100000"/>
              </a:lnSpc>
              <a:spcBef>
                <a:spcPts val="1600"/>
              </a:spcBef>
              <a:spcAft>
                <a:spcPts val="0"/>
              </a:spcAft>
              <a:buClr>
                <a:srgbClr val="434343"/>
              </a:buClr>
              <a:buSzPts val="12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2pPr>
            <a:lvl3pPr marL="1371600" marR="0" lvl="2" indent="-317500" algn="l" rtl="0">
              <a:lnSpc>
                <a:spcPct val="100000"/>
              </a:lnSpc>
              <a:spcBef>
                <a:spcPts val="1600"/>
              </a:spcBef>
              <a:spcAft>
                <a:spcPts val="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3pPr>
            <a:lvl4pPr marL="1828800" marR="0" lvl="3" indent="-317500" algn="l" rtl="0">
              <a:lnSpc>
                <a:spcPct val="100000"/>
              </a:lnSpc>
              <a:spcBef>
                <a:spcPts val="1600"/>
              </a:spcBef>
              <a:spcAft>
                <a:spcPts val="0"/>
              </a:spcAft>
              <a:buClr>
                <a:srgbClr val="434343"/>
              </a:buClr>
              <a:buSzPts val="1400"/>
              <a:buFont typeface="Roboto Condensed Light"/>
              <a:buAutoNum type="arabicPeriod"/>
              <a:defRPr sz="1400" b="0" i="0" u="none" strike="noStrike" cap="none">
                <a:solidFill>
                  <a:schemeClr val="lt1"/>
                </a:solidFill>
                <a:latin typeface="Hind Vadodara"/>
                <a:ea typeface="Hind Vadodara"/>
                <a:cs typeface="Hind Vadodara"/>
                <a:sym typeface="Hind Vadodara"/>
              </a:defRPr>
            </a:lvl4pPr>
            <a:lvl5pPr marL="2286000" marR="0" lvl="4" indent="-317500" algn="l" rtl="0">
              <a:lnSpc>
                <a:spcPct val="100000"/>
              </a:lnSpc>
              <a:spcBef>
                <a:spcPts val="1600"/>
              </a:spcBef>
              <a:spcAft>
                <a:spcPts val="0"/>
              </a:spcAft>
              <a:buClr>
                <a:srgbClr val="434343"/>
              </a:buClr>
              <a:buSzPts val="14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5pPr>
            <a:lvl6pPr marL="2743200" marR="0" lvl="5" indent="-317500" algn="l" rtl="0">
              <a:lnSpc>
                <a:spcPct val="100000"/>
              </a:lnSpc>
              <a:spcBef>
                <a:spcPts val="1600"/>
              </a:spcBef>
              <a:spcAft>
                <a:spcPts val="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6pPr>
            <a:lvl7pPr marL="3200400" marR="0" lvl="6" indent="-317500" algn="l" rtl="0">
              <a:lnSpc>
                <a:spcPct val="100000"/>
              </a:lnSpc>
              <a:spcBef>
                <a:spcPts val="1600"/>
              </a:spcBef>
              <a:spcAft>
                <a:spcPts val="0"/>
              </a:spcAft>
              <a:buClr>
                <a:srgbClr val="434343"/>
              </a:buClr>
              <a:buSzPts val="1400"/>
              <a:buFont typeface="Roboto Condensed Light"/>
              <a:buAutoNum type="arabicPeriod"/>
              <a:defRPr sz="1400" b="0" i="0" u="none" strike="noStrike" cap="none">
                <a:solidFill>
                  <a:schemeClr val="lt1"/>
                </a:solidFill>
                <a:latin typeface="Hind Vadodara"/>
                <a:ea typeface="Hind Vadodara"/>
                <a:cs typeface="Hind Vadodara"/>
                <a:sym typeface="Hind Vadodara"/>
              </a:defRPr>
            </a:lvl7pPr>
            <a:lvl8pPr marL="3657600" marR="0" lvl="7" indent="-317500" algn="l" rtl="0">
              <a:lnSpc>
                <a:spcPct val="100000"/>
              </a:lnSpc>
              <a:spcBef>
                <a:spcPts val="1600"/>
              </a:spcBef>
              <a:spcAft>
                <a:spcPts val="0"/>
              </a:spcAft>
              <a:buClr>
                <a:srgbClr val="434343"/>
              </a:buClr>
              <a:buSzPts val="14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8pPr>
            <a:lvl9pPr marL="4114800" marR="0" lvl="8" indent="-317500" algn="l" rtl="0">
              <a:lnSpc>
                <a:spcPct val="100000"/>
              </a:lnSpc>
              <a:spcBef>
                <a:spcPts val="1600"/>
              </a:spcBef>
              <a:spcAft>
                <a:spcPts val="160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9pPr>
          </a:lstStyle>
          <a:p>
            <a:pPr marL="203195" indent="0" defTabSz="1219170">
              <a:buClr>
                <a:prstClr val="white"/>
              </a:buClr>
              <a:buNone/>
              <a:defRPr/>
            </a:pPr>
            <a:r>
              <a:rPr lang="en-US" sz="2133" kern="0" dirty="0">
                <a:solidFill>
                  <a:prstClr val="white"/>
                </a:solidFill>
              </a:rPr>
              <a:t>Independent Jot</a:t>
            </a:r>
          </a:p>
          <a:p>
            <a:pPr marL="203195" indent="0" defTabSz="1219170">
              <a:buClr>
                <a:prstClr val="white"/>
              </a:buClr>
              <a:buNone/>
              <a:defRPr/>
            </a:pPr>
            <a:endParaRPr lang="en-US" sz="1000" kern="0" dirty="0">
              <a:solidFill>
                <a:prstClr val="white"/>
              </a:solidFill>
            </a:endParaRPr>
          </a:p>
          <a:p>
            <a:pPr marL="203195" indent="0" defTabSz="1219170">
              <a:buClr>
                <a:prstClr val="white"/>
              </a:buClr>
              <a:buNone/>
              <a:defRPr/>
            </a:pPr>
            <a:r>
              <a:rPr lang="en-US" sz="2133" kern="0" dirty="0">
                <a:solidFill>
                  <a:prstClr val="white"/>
                </a:solidFill>
              </a:rPr>
              <a:t>Whole Group</a:t>
            </a:r>
          </a:p>
        </p:txBody>
      </p:sp>
      <p:sp>
        <p:nvSpPr>
          <p:cNvPr id="163" name="Google Shape;662;p43">
            <a:extLst>
              <a:ext uri="{FF2B5EF4-FFF2-40B4-BE49-F238E27FC236}">
                <a16:creationId xmlns:a16="http://schemas.microsoft.com/office/drawing/2014/main" id="{D6A72235-AE78-47C2-B0A0-92101730CB31}"/>
              </a:ext>
            </a:extLst>
          </p:cNvPr>
          <p:cNvSpPr/>
          <p:nvPr/>
        </p:nvSpPr>
        <p:spPr>
          <a:xfrm>
            <a:off x="10710443" y="467463"/>
            <a:ext cx="1158240" cy="1158240"/>
          </a:xfrm>
          <a:prstGeom prst="ellipse">
            <a:avLst/>
          </a:prstGeom>
          <a:solidFill>
            <a:schemeClr val="bg1"/>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grpSp>
        <p:nvGrpSpPr>
          <p:cNvPr id="164" name="Group 163">
            <a:extLst>
              <a:ext uri="{FF2B5EF4-FFF2-40B4-BE49-F238E27FC236}">
                <a16:creationId xmlns:a16="http://schemas.microsoft.com/office/drawing/2014/main" id="{4C62F00B-97A2-4F7F-83B5-1073905E4159}"/>
              </a:ext>
            </a:extLst>
          </p:cNvPr>
          <p:cNvGrpSpPr/>
          <p:nvPr/>
        </p:nvGrpSpPr>
        <p:grpSpPr>
          <a:xfrm>
            <a:off x="10869680" y="698188"/>
            <a:ext cx="806237" cy="674497"/>
            <a:chOff x="5927593" y="419031"/>
            <a:chExt cx="2451625" cy="2051026"/>
          </a:xfrm>
        </p:grpSpPr>
        <p:grpSp>
          <p:nvGrpSpPr>
            <p:cNvPr id="165" name="Google Shape;16036;p73">
              <a:extLst>
                <a:ext uri="{FF2B5EF4-FFF2-40B4-BE49-F238E27FC236}">
                  <a16:creationId xmlns:a16="http://schemas.microsoft.com/office/drawing/2014/main" id="{0252F135-6FD8-4434-835E-E8743467AA3D}"/>
                </a:ext>
              </a:extLst>
            </p:cNvPr>
            <p:cNvGrpSpPr/>
            <p:nvPr/>
          </p:nvGrpSpPr>
          <p:grpSpPr>
            <a:xfrm>
              <a:off x="5927593" y="1181807"/>
              <a:ext cx="1725126" cy="1286091"/>
              <a:chOff x="1798763" y="3395401"/>
              <a:chExt cx="376185" cy="280448"/>
            </a:xfrm>
          </p:grpSpPr>
          <p:sp>
            <p:nvSpPr>
              <p:cNvPr id="188" name="Google Shape;16037;p73">
                <a:extLst>
                  <a:ext uri="{FF2B5EF4-FFF2-40B4-BE49-F238E27FC236}">
                    <a16:creationId xmlns:a16="http://schemas.microsoft.com/office/drawing/2014/main" id="{CDDA60AD-1837-48AA-B2F1-7BA60CF9053F}"/>
                  </a:ext>
                </a:extLst>
              </p:cNvPr>
              <p:cNvSpPr/>
              <p:nvPr/>
            </p:nvSpPr>
            <p:spPr>
              <a:xfrm>
                <a:off x="2097352" y="3478660"/>
                <a:ext cx="47711" cy="42023"/>
              </a:xfrm>
              <a:custGeom>
                <a:avLst/>
                <a:gdLst/>
                <a:ahLst/>
                <a:cxnLst/>
                <a:rect l="l" t="t" r="r" b="b"/>
                <a:pathLst>
                  <a:path w="1820" h="1603" extrusionOk="0">
                    <a:moveTo>
                      <a:pt x="910" y="1"/>
                    </a:moveTo>
                    <a:cubicBezTo>
                      <a:pt x="405" y="1"/>
                      <a:pt x="0" y="361"/>
                      <a:pt x="0" y="809"/>
                    </a:cubicBezTo>
                    <a:cubicBezTo>
                      <a:pt x="0" y="1242"/>
                      <a:pt x="405" y="1603"/>
                      <a:pt x="910" y="1603"/>
                    </a:cubicBezTo>
                    <a:cubicBezTo>
                      <a:pt x="1401" y="1603"/>
                      <a:pt x="1819" y="1242"/>
                      <a:pt x="1819" y="809"/>
                    </a:cubicBezTo>
                    <a:cubicBezTo>
                      <a:pt x="1819" y="361"/>
                      <a:pt x="1401" y="1"/>
                      <a:pt x="910" y="1"/>
                    </a:cubicBezTo>
                    <a:close/>
                  </a:path>
                </a:pathLst>
              </a:custGeom>
              <a:solidFill>
                <a:srgbClr val="92A9B9"/>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9" name="Google Shape;16038;p73">
                <a:extLst>
                  <a:ext uri="{FF2B5EF4-FFF2-40B4-BE49-F238E27FC236}">
                    <a16:creationId xmlns:a16="http://schemas.microsoft.com/office/drawing/2014/main" id="{D04E1C8D-D836-4DF9-B965-93B7CC321655}"/>
                  </a:ext>
                </a:extLst>
              </p:cNvPr>
              <p:cNvSpPr/>
              <p:nvPr/>
            </p:nvSpPr>
            <p:spPr>
              <a:xfrm>
                <a:off x="2097352" y="3478660"/>
                <a:ext cx="32559" cy="42023"/>
              </a:xfrm>
              <a:custGeom>
                <a:avLst/>
                <a:gdLst/>
                <a:ahLst/>
                <a:cxnLst/>
                <a:rect l="l" t="t" r="r" b="b"/>
                <a:pathLst>
                  <a:path w="1242" h="1603" extrusionOk="0">
                    <a:moveTo>
                      <a:pt x="910" y="1"/>
                    </a:moveTo>
                    <a:cubicBezTo>
                      <a:pt x="405" y="1"/>
                      <a:pt x="0" y="361"/>
                      <a:pt x="0" y="809"/>
                    </a:cubicBezTo>
                    <a:cubicBezTo>
                      <a:pt x="0" y="1242"/>
                      <a:pt x="405" y="1603"/>
                      <a:pt x="910" y="1603"/>
                    </a:cubicBezTo>
                    <a:cubicBezTo>
                      <a:pt x="1025" y="1603"/>
                      <a:pt x="1141" y="1574"/>
                      <a:pt x="1242" y="1545"/>
                    </a:cubicBezTo>
                    <a:cubicBezTo>
                      <a:pt x="924" y="1444"/>
                      <a:pt x="693" y="1141"/>
                      <a:pt x="679" y="809"/>
                    </a:cubicBezTo>
                    <a:cubicBezTo>
                      <a:pt x="693" y="462"/>
                      <a:pt x="924" y="159"/>
                      <a:pt x="1242" y="73"/>
                    </a:cubicBezTo>
                    <a:cubicBezTo>
                      <a:pt x="1141" y="29"/>
                      <a:pt x="1025" y="1"/>
                      <a:pt x="910" y="1"/>
                    </a:cubicBezTo>
                    <a:close/>
                  </a:path>
                </a:pathLst>
              </a:custGeom>
              <a:solidFill>
                <a:srgbClr val="5C7285"/>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0" name="Google Shape;16039;p73">
                <a:extLst>
                  <a:ext uri="{FF2B5EF4-FFF2-40B4-BE49-F238E27FC236}">
                    <a16:creationId xmlns:a16="http://schemas.microsoft.com/office/drawing/2014/main" id="{3F035DC2-0EC7-4602-9CF7-E3ACD6751D07}"/>
                  </a:ext>
                </a:extLst>
              </p:cNvPr>
              <p:cNvSpPr/>
              <p:nvPr/>
            </p:nvSpPr>
            <p:spPr>
              <a:xfrm>
                <a:off x="2067441" y="3580452"/>
                <a:ext cx="107508" cy="95396"/>
              </a:xfrm>
              <a:custGeom>
                <a:avLst/>
                <a:gdLst/>
                <a:ahLst/>
                <a:cxnLst/>
                <a:rect l="l" t="t" r="r" b="b"/>
                <a:pathLst>
                  <a:path w="4101" h="3639" extrusionOk="0">
                    <a:moveTo>
                      <a:pt x="1358" y="1"/>
                    </a:moveTo>
                    <a:lnTo>
                      <a:pt x="1358" y="679"/>
                    </a:lnTo>
                    <a:cubicBezTo>
                      <a:pt x="1358" y="852"/>
                      <a:pt x="1271" y="1011"/>
                      <a:pt x="1113" y="1083"/>
                    </a:cubicBezTo>
                    <a:lnTo>
                      <a:pt x="376" y="1444"/>
                    </a:lnTo>
                    <a:cubicBezTo>
                      <a:pt x="145" y="1560"/>
                      <a:pt x="1" y="1805"/>
                      <a:pt x="1" y="2065"/>
                    </a:cubicBezTo>
                    <a:lnTo>
                      <a:pt x="1" y="3407"/>
                    </a:lnTo>
                    <a:cubicBezTo>
                      <a:pt x="1" y="3523"/>
                      <a:pt x="102" y="3638"/>
                      <a:pt x="232" y="3638"/>
                    </a:cubicBezTo>
                    <a:lnTo>
                      <a:pt x="3870" y="3638"/>
                    </a:lnTo>
                    <a:cubicBezTo>
                      <a:pt x="3985" y="3638"/>
                      <a:pt x="4101" y="3523"/>
                      <a:pt x="4101" y="3407"/>
                    </a:cubicBezTo>
                    <a:lnTo>
                      <a:pt x="4101" y="2065"/>
                    </a:lnTo>
                    <a:cubicBezTo>
                      <a:pt x="4086" y="1805"/>
                      <a:pt x="3942" y="1560"/>
                      <a:pt x="3711" y="1444"/>
                    </a:cubicBezTo>
                    <a:lnTo>
                      <a:pt x="2975" y="1083"/>
                    </a:lnTo>
                    <a:cubicBezTo>
                      <a:pt x="2830" y="1011"/>
                      <a:pt x="2729" y="852"/>
                      <a:pt x="2729" y="679"/>
                    </a:cubicBezTo>
                    <a:lnTo>
                      <a:pt x="2729" y="1"/>
                    </a:lnTo>
                    <a:close/>
                  </a:path>
                </a:pathLst>
              </a:custGeom>
              <a:solidFill>
                <a:srgbClr val="AABBC8"/>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1" name="Google Shape;16040;p73">
                <a:extLst>
                  <a:ext uri="{FF2B5EF4-FFF2-40B4-BE49-F238E27FC236}">
                    <a16:creationId xmlns:a16="http://schemas.microsoft.com/office/drawing/2014/main" id="{35C1A7B4-3C8C-47B1-9F50-764281743DEA}"/>
                  </a:ext>
                </a:extLst>
              </p:cNvPr>
              <p:cNvSpPr/>
              <p:nvPr/>
            </p:nvSpPr>
            <p:spPr>
              <a:xfrm>
                <a:off x="2103014" y="3580085"/>
                <a:ext cx="36360" cy="23856"/>
              </a:xfrm>
              <a:custGeom>
                <a:avLst/>
                <a:gdLst/>
                <a:ahLst/>
                <a:cxnLst/>
                <a:rect l="l" t="t" r="r" b="b"/>
                <a:pathLst>
                  <a:path w="1387" h="910" extrusionOk="0">
                    <a:moveTo>
                      <a:pt x="1" y="0"/>
                    </a:moveTo>
                    <a:lnTo>
                      <a:pt x="1" y="693"/>
                    </a:lnTo>
                    <a:cubicBezTo>
                      <a:pt x="1" y="722"/>
                      <a:pt x="1" y="751"/>
                      <a:pt x="1" y="780"/>
                    </a:cubicBezTo>
                    <a:cubicBezTo>
                      <a:pt x="217" y="866"/>
                      <a:pt x="448" y="910"/>
                      <a:pt x="694" y="910"/>
                    </a:cubicBezTo>
                    <a:cubicBezTo>
                      <a:pt x="925" y="910"/>
                      <a:pt x="1170" y="866"/>
                      <a:pt x="1387" y="780"/>
                    </a:cubicBezTo>
                    <a:cubicBezTo>
                      <a:pt x="1372" y="751"/>
                      <a:pt x="1372" y="722"/>
                      <a:pt x="1372" y="693"/>
                    </a:cubicBezTo>
                    <a:lnTo>
                      <a:pt x="1372" y="0"/>
                    </a:lnTo>
                    <a:close/>
                  </a:path>
                </a:pathLst>
              </a:custGeom>
              <a:solidFill>
                <a:srgbClr val="94A5B3"/>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2" name="Google Shape;16041;p73">
                <a:extLst>
                  <a:ext uri="{FF2B5EF4-FFF2-40B4-BE49-F238E27FC236}">
                    <a16:creationId xmlns:a16="http://schemas.microsoft.com/office/drawing/2014/main" id="{D2EE2643-CEB5-4CFD-A16D-383887D901B2}"/>
                  </a:ext>
                </a:extLst>
              </p:cNvPr>
              <p:cNvSpPr/>
              <p:nvPr/>
            </p:nvSpPr>
            <p:spPr>
              <a:xfrm>
                <a:off x="2067441" y="3611491"/>
                <a:ext cx="107141" cy="64358"/>
              </a:xfrm>
              <a:custGeom>
                <a:avLst/>
                <a:gdLst/>
                <a:ahLst/>
                <a:cxnLst/>
                <a:rect l="l" t="t" r="r" b="b"/>
                <a:pathLst>
                  <a:path w="4087" h="2455" extrusionOk="0">
                    <a:moveTo>
                      <a:pt x="896" y="0"/>
                    </a:moveTo>
                    <a:lnTo>
                      <a:pt x="376" y="260"/>
                    </a:lnTo>
                    <a:cubicBezTo>
                      <a:pt x="145" y="376"/>
                      <a:pt x="1" y="621"/>
                      <a:pt x="1" y="881"/>
                    </a:cubicBezTo>
                    <a:lnTo>
                      <a:pt x="1" y="2223"/>
                    </a:lnTo>
                    <a:cubicBezTo>
                      <a:pt x="1" y="2339"/>
                      <a:pt x="102" y="2454"/>
                      <a:pt x="218" y="2454"/>
                    </a:cubicBezTo>
                    <a:lnTo>
                      <a:pt x="3870" y="2454"/>
                    </a:lnTo>
                    <a:cubicBezTo>
                      <a:pt x="3985" y="2454"/>
                      <a:pt x="4086" y="2339"/>
                      <a:pt x="4086" y="2223"/>
                    </a:cubicBezTo>
                    <a:lnTo>
                      <a:pt x="4086" y="881"/>
                    </a:lnTo>
                    <a:cubicBezTo>
                      <a:pt x="4086" y="621"/>
                      <a:pt x="3942" y="376"/>
                      <a:pt x="3711" y="260"/>
                    </a:cubicBezTo>
                    <a:lnTo>
                      <a:pt x="3191" y="0"/>
                    </a:lnTo>
                    <a:cubicBezTo>
                      <a:pt x="2924" y="419"/>
                      <a:pt x="2484" y="628"/>
                      <a:pt x="2044" y="628"/>
                    </a:cubicBezTo>
                    <a:cubicBezTo>
                      <a:pt x="1603" y="628"/>
                      <a:pt x="1163" y="419"/>
                      <a:pt x="896" y="0"/>
                    </a:cubicBezTo>
                    <a:close/>
                  </a:path>
                </a:pathLst>
              </a:custGeom>
              <a:solidFill>
                <a:srgbClr val="37A76F">
                  <a:lumMod val="60000"/>
                  <a:lumOff val="40000"/>
                </a:srgbClr>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3" name="Google Shape;16042;p73">
                <a:extLst>
                  <a:ext uri="{FF2B5EF4-FFF2-40B4-BE49-F238E27FC236}">
                    <a16:creationId xmlns:a16="http://schemas.microsoft.com/office/drawing/2014/main" id="{F813BCBF-D845-414A-B3D6-C35D0E412591}"/>
                  </a:ext>
                </a:extLst>
              </p:cNvPr>
              <p:cNvSpPr/>
              <p:nvPr/>
            </p:nvSpPr>
            <p:spPr>
              <a:xfrm>
                <a:off x="2079185" y="3496827"/>
                <a:ext cx="83652" cy="83285"/>
              </a:xfrm>
              <a:custGeom>
                <a:avLst/>
                <a:gdLst/>
                <a:ahLst/>
                <a:cxnLst/>
                <a:rect l="l" t="t" r="r" b="b"/>
                <a:pathLst>
                  <a:path w="3191" h="3177" extrusionOk="0">
                    <a:moveTo>
                      <a:pt x="1603" y="0"/>
                    </a:moveTo>
                    <a:cubicBezTo>
                      <a:pt x="722" y="0"/>
                      <a:pt x="0" y="708"/>
                      <a:pt x="0" y="1588"/>
                    </a:cubicBezTo>
                    <a:cubicBezTo>
                      <a:pt x="0" y="2469"/>
                      <a:pt x="722" y="3176"/>
                      <a:pt x="1603" y="3176"/>
                    </a:cubicBezTo>
                    <a:cubicBezTo>
                      <a:pt x="2483" y="3176"/>
                      <a:pt x="3191" y="2469"/>
                      <a:pt x="3191" y="1588"/>
                    </a:cubicBezTo>
                    <a:cubicBezTo>
                      <a:pt x="3191" y="708"/>
                      <a:pt x="2483" y="0"/>
                      <a:pt x="1603" y="0"/>
                    </a:cubicBezTo>
                    <a:close/>
                  </a:path>
                </a:pathLst>
              </a:custGeom>
              <a:solidFill>
                <a:srgbClr val="667A8C"/>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4" name="Google Shape;16043;p73">
                <a:extLst>
                  <a:ext uri="{FF2B5EF4-FFF2-40B4-BE49-F238E27FC236}">
                    <a16:creationId xmlns:a16="http://schemas.microsoft.com/office/drawing/2014/main" id="{84BBF8B7-5423-4B9C-9BE2-4167460AB947}"/>
                  </a:ext>
                </a:extLst>
              </p:cNvPr>
              <p:cNvSpPr/>
              <p:nvPr/>
            </p:nvSpPr>
            <p:spPr>
              <a:xfrm>
                <a:off x="2095071" y="3496827"/>
                <a:ext cx="69653" cy="75342"/>
              </a:xfrm>
              <a:custGeom>
                <a:avLst/>
                <a:gdLst/>
                <a:ahLst/>
                <a:cxnLst/>
                <a:rect l="l" t="t" r="r" b="b"/>
                <a:pathLst>
                  <a:path w="2657" h="2874" extrusionOk="0">
                    <a:moveTo>
                      <a:pt x="997" y="0"/>
                    </a:moveTo>
                    <a:cubicBezTo>
                      <a:pt x="246" y="0"/>
                      <a:pt x="1" y="1025"/>
                      <a:pt x="665" y="1372"/>
                    </a:cubicBezTo>
                    <a:cubicBezTo>
                      <a:pt x="694" y="1386"/>
                      <a:pt x="708" y="1401"/>
                      <a:pt x="737" y="1401"/>
                    </a:cubicBezTo>
                    <a:lnTo>
                      <a:pt x="1516" y="2844"/>
                    </a:lnTo>
                    <a:cubicBezTo>
                      <a:pt x="1516" y="2844"/>
                      <a:pt x="1733" y="2859"/>
                      <a:pt x="1950" y="2873"/>
                    </a:cubicBezTo>
                    <a:cubicBezTo>
                      <a:pt x="2411" y="2527"/>
                      <a:pt x="2657" y="1949"/>
                      <a:pt x="2570" y="1372"/>
                    </a:cubicBezTo>
                    <a:cubicBezTo>
                      <a:pt x="2484" y="708"/>
                      <a:pt x="1993" y="188"/>
                      <a:pt x="1343" y="29"/>
                    </a:cubicBezTo>
                    <a:cubicBezTo>
                      <a:pt x="1228" y="15"/>
                      <a:pt x="1112" y="0"/>
                      <a:pt x="997" y="0"/>
                    </a:cubicBezTo>
                    <a:close/>
                  </a:path>
                </a:pathLst>
              </a:custGeom>
              <a:solidFill>
                <a:srgbClr val="5C7285"/>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5" name="Google Shape;16044;p73">
                <a:extLst>
                  <a:ext uri="{FF2B5EF4-FFF2-40B4-BE49-F238E27FC236}">
                    <a16:creationId xmlns:a16="http://schemas.microsoft.com/office/drawing/2014/main" id="{680A64C8-9A15-4E9A-8142-9CD921D5AB28}"/>
                  </a:ext>
                </a:extLst>
              </p:cNvPr>
              <p:cNvSpPr/>
              <p:nvPr/>
            </p:nvSpPr>
            <p:spPr>
              <a:xfrm>
                <a:off x="2085241" y="3533449"/>
                <a:ext cx="71541" cy="58774"/>
              </a:xfrm>
              <a:custGeom>
                <a:avLst/>
                <a:gdLst/>
                <a:ahLst/>
                <a:cxnLst/>
                <a:rect l="l" t="t" r="r" b="b"/>
                <a:pathLst>
                  <a:path w="2729" h="2242" extrusionOk="0">
                    <a:moveTo>
                      <a:pt x="1060" y="1"/>
                    </a:moveTo>
                    <a:cubicBezTo>
                      <a:pt x="972" y="1"/>
                      <a:pt x="890" y="45"/>
                      <a:pt x="852" y="134"/>
                    </a:cubicBezTo>
                    <a:cubicBezTo>
                      <a:pt x="766" y="292"/>
                      <a:pt x="664" y="422"/>
                      <a:pt x="535" y="538"/>
                    </a:cubicBezTo>
                    <a:cubicBezTo>
                      <a:pt x="419" y="653"/>
                      <a:pt x="275" y="740"/>
                      <a:pt x="130" y="812"/>
                    </a:cubicBezTo>
                    <a:cubicBezTo>
                      <a:pt x="44" y="855"/>
                      <a:pt x="0" y="956"/>
                      <a:pt x="15" y="1057"/>
                    </a:cubicBezTo>
                    <a:cubicBezTo>
                      <a:pt x="102" y="1736"/>
                      <a:pt x="679" y="2241"/>
                      <a:pt x="1372" y="2241"/>
                    </a:cubicBezTo>
                    <a:cubicBezTo>
                      <a:pt x="2079" y="2241"/>
                      <a:pt x="2671" y="1693"/>
                      <a:pt x="2729" y="985"/>
                    </a:cubicBezTo>
                    <a:cubicBezTo>
                      <a:pt x="2729" y="913"/>
                      <a:pt x="2700" y="841"/>
                      <a:pt x="2642" y="798"/>
                    </a:cubicBezTo>
                    <a:cubicBezTo>
                      <a:pt x="2195" y="422"/>
                      <a:pt x="1675" y="148"/>
                      <a:pt x="1098" y="4"/>
                    </a:cubicBezTo>
                    <a:cubicBezTo>
                      <a:pt x="1085" y="2"/>
                      <a:pt x="1072" y="1"/>
                      <a:pt x="1060" y="1"/>
                    </a:cubicBezTo>
                    <a:close/>
                  </a:path>
                </a:pathLst>
              </a:custGeom>
              <a:solidFill>
                <a:srgbClr val="BCC9D4"/>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6" name="Google Shape;16045;p73">
                <a:extLst>
                  <a:ext uri="{FF2B5EF4-FFF2-40B4-BE49-F238E27FC236}">
                    <a16:creationId xmlns:a16="http://schemas.microsoft.com/office/drawing/2014/main" id="{6F5CE203-6278-4C49-A3B1-99B0907CD86C}"/>
                  </a:ext>
                </a:extLst>
              </p:cNvPr>
              <p:cNvSpPr/>
              <p:nvPr/>
            </p:nvSpPr>
            <p:spPr>
              <a:xfrm>
                <a:off x="2085608" y="3533449"/>
                <a:ext cx="71567" cy="58381"/>
              </a:xfrm>
              <a:custGeom>
                <a:avLst/>
                <a:gdLst/>
                <a:ahLst/>
                <a:cxnLst/>
                <a:rect l="l" t="t" r="r" b="b"/>
                <a:pathLst>
                  <a:path w="2730" h="2227" extrusionOk="0">
                    <a:moveTo>
                      <a:pt x="1060" y="1"/>
                    </a:moveTo>
                    <a:cubicBezTo>
                      <a:pt x="969" y="1"/>
                      <a:pt x="876" y="45"/>
                      <a:pt x="838" y="134"/>
                    </a:cubicBezTo>
                    <a:cubicBezTo>
                      <a:pt x="780" y="249"/>
                      <a:pt x="723" y="350"/>
                      <a:pt x="636" y="437"/>
                    </a:cubicBezTo>
                    <a:cubicBezTo>
                      <a:pt x="607" y="480"/>
                      <a:pt x="564" y="509"/>
                      <a:pt x="535" y="538"/>
                    </a:cubicBezTo>
                    <a:cubicBezTo>
                      <a:pt x="405" y="653"/>
                      <a:pt x="275" y="740"/>
                      <a:pt x="131" y="812"/>
                    </a:cubicBezTo>
                    <a:cubicBezTo>
                      <a:pt x="44" y="855"/>
                      <a:pt x="1" y="956"/>
                      <a:pt x="1" y="1057"/>
                    </a:cubicBezTo>
                    <a:cubicBezTo>
                      <a:pt x="88" y="1649"/>
                      <a:pt x="549" y="2126"/>
                      <a:pt x="1156" y="2227"/>
                    </a:cubicBezTo>
                    <a:cubicBezTo>
                      <a:pt x="838" y="2025"/>
                      <a:pt x="665" y="1693"/>
                      <a:pt x="679" y="1332"/>
                    </a:cubicBezTo>
                    <a:lnTo>
                      <a:pt x="679" y="1000"/>
                    </a:lnTo>
                    <a:cubicBezTo>
                      <a:pt x="737" y="971"/>
                      <a:pt x="780" y="928"/>
                      <a:pt x="838" y="884"/>
                    </a:cubicBezTo>
                    <a:cubicBezTo>
                      <a:pt x="954" y="769"/>
                      <a:pt x="1069" y="639"/>
                      <a:pt x="1156" y="494"/>
                    </a:cubicBezTo>
                    <a:cubicBezTo>
                      <a:pt x="1589" y="624"/>
                      <a:pt x="1993" y="855"/>
                      <a:pt x="2339" y="1144"/>
                    </a:cubicBezTo>
                    <a:cubicBezTo>
                      <a:pt x="2383" y="1173"/>
                      <a:pt x="2498" y="1274"/>
                      <a:pt x="2614" y="1389"/>
                    </a:cubicBezTo>
                    <a:cubicBezTo>
                      <a:pt x="2671" y="1260"/>
                      <a:pt x="2715" y="1130"/>
                      <a:pt x="2715" y="985"/>
                    </a:cubicBezTo>
                    <a:cubicBezTo>
                      <a:pt x="2729" y="913"/>
                      <a:pt x="2700" y="841"/>
                      <a:pt x="2643" y="798"/>
                    </a:cubicBezTo>
                    <a:cubicBezTo>
                      <a:pt x="2195" y="422"/>
                      <a:pt x="1661" y="148"/>
                      <a:pt x="1098" y="4"/>
                    </a:cubicBezTo>
                    <a:cubicBezTo>
                      <a:pt x="1085" y="2"/>
                      <a:pt x="1072" y="1"/>
                      <a:pt x="1060" y="1"/>
                    </a:cubicBezTo>
                    <a:close/>
                  </a:path>
                </a:pathLst>
              </a:custGeom>
              <a:solidFill>
                <a:srgbClr val="AABBC8"/>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7" name="Google Shape;16046;p73">
                <a:extLst>
                  <a:ext uri="{FF2B5EF4-FFF2-40B4-BE49-F238E27FC236}">
                    <a16:creationId xmlns:a16="http://schemas.microsoft.com/office/drawing/2014/main" id="{BF57A928-997F-44F6-A60A-2ECEA76370A6}"/>
                  </a:ext>
                </a:extLst>
              </p:cNvPr>
              <p:cNvSpPr/>
              <p:nvPr/>
            </p:nvSpPr>
            <p:spPr>
              <a:xfrm>
                <a:off x="2150699" y="3623969"/>
                <a:ext cx="24249" cy="51879"/>
              </a:xfrm>
              <a:custGeom>
                <a:avLst/>
                <a:gdLst/>
                <a:ahLst/>
                <a:cxnLst/>
                <a:rect l="l" t="t" r="r" b="b"/>
                <a:pathLst>
                  <a:path w="925" h="1979" extrusionOk="0">
                    <a:moveTo>
                      <a:pt x="780" y="1"/>
                    </a:moveTo>
                    <a:lnTo>
                      <a:pt x="174" y="463"/>
                    </a:lnTo>
                    <a:cubicBezTo>
                      <a:pt x="73" y="549"/>
                      <a:pt x="1" y="694"/>
                      <a:pt x="15" y="824"/>
                    </a:cubicBezTo>
                    <a:lnTo>
                      <a:pt x="15" y="1978"/>
                    </a:lnTo>
                    <a:lnTo>
                      <a:pt x="694" y="1978"/>
                    </a:lnTo>
                    <a:cubicBezTo>
                      <a:pt x="809" y="1978"/>
                      <a:pt x="925" y="1877"/>
                      <a:pt x="925" y="1747"/>
                    </a:cubicBezTo>
                    <a:lnTo>
                      <a:pt x="925" y="405"/>
                    </a:lnTo>
                    <a:cubicBezTo>
                      <a:pt x="910" y="261"/>
                      <a:pt x="867" y="116"/>
                      <a:pt x="780" y="1"/>
                    </a:cubicBezTo>
                    <a:close/>
                  </a:path>
                </a:pathLst>
              </a:custGeom>
              <a:solidFill>
                <a:srgbClr val="37A76F">
                  <a:lumMod val="60000"/>
                  <a:lumOff val="40000"/>
                </a:srgbClr>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8" name="Google Shape;16047;p73">
                <a:extLst>
                  <a:ext uri="{FF2B5EF4-FFF2-40B4-BE49-F238E27FC236}">
                    <a16:creationId xmlns:a16="http://schemas.microsoft.com/office/drawing/2014/main" id="{D580831F-D69B-429A-B825-03A8AA678F10}"/>
                  </a:ext>
                </a:extLst>
              </p:cNvPr>
              <p:cNvSpPr/>
              <p:nvPr/>
            </p:nvSpPr>
            <p:spPr>
              <a:xfrm>
                <a:off x="1816930" y="3502882"/>
                <a:ext cx="29938" cy="65485"/>
              </a:xfrm>
              <a:custGeom>
                <a:avLst/>
                <a:gdLst/>
                <a:ahLst/>
                <a:cxnLst/>
                <a:rect l="l" t="t" r="r" b="b"/>
                <a:pathLst>
                  <a:path w="1142" h="2498" extrusionOk="0">
                    <a:moveTo>
                      <a:pt x="679" y="0"/>
                    </a:moveTo>
                    <a:cubicBezTo>
                      <a:pt x="304" y="0"/>
                      <a:pt x="1" y="304"/>
                      <a:pt x="1" y="679"/>
                    </a:cubicBezTo>
                    <a:lnTo>
                      <a:pt x="1" y="838"/>
                    </a:lnTo>
                    <a:cubicBezTo>
                      <a:pt x="1" y="1025"/>
                      <a:pt x="30" y="1227"/>
                      <a:pt x="87" y="1415"/>
                    </a:cubicBezTo>
                    <a:lnTo>
                      <a:pt x="448" y="2498"/>
                    </a:lnTo>
                    <a:lnTo>
                      <a:pt x="1141" y="2498"/>
                    </a:lnTo>
                    <a:lnTo>
                      <a:pt x="1141" y="0"/>
                    </a:lnTo>
                    <a:close/>
                  </a:path>
                </a:pathLst>
              </a:custGeom>
              <a:solidFill>
                <a:srgbClr val="667A8C"/>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9" name="Google Shape;16048;p73">
                <a:extLst>
                  <a:ext uri="{FF2B5EF4-FFF2-40B4-BE49-F238E27FC236}">
                    <a16:creationId xmlns:a16="http://schemas.microsoft.com/office/drawing/2014/main" id="{1EFD721C-6421-47BA-A0E7-47A07C8843BE}"/>
                  </a:ext>
                </a:extLst>
              </p:cNvPr>
              <p:cNvSpPr/>
              <p:nvPr/>
            </p:nvSpPr>
            <p:spPr>
              <a:xfrm>
                <a:off x="1828674" y="3496827"/>
                <a:ext cx="71541" cy="71541"/>
              </a:xfrm>
              <a:custGeom>
                <a:avLst/>
                <a:gdLst/>
                <a:ahLst/>
                <a:cxnLst/>
                <a:rect l="l" t="t" r="r" b="b"/>
                <a:pathLst>
                  <a:path w="2729" h="2729" extrusionOk="0">
                    <a:moveTo>
                      <a:pt x="693" y="0"/>
                    </a:moveTo>
                    <a:cubicBezTo>
                      <a:pt x="318" y="0"/>
                      <a:pt x="0" y="304"/>
                      <a:pt x="0" y="679"/>
                    </a:cubicBezTo>
                    <a:cubicBezTo>
                      <a:pt x="0" y="939"/>
                      <a:pt x="202" y="1141"/>
                      <a:pt x="462" y="1141"/>
                    </a:cubicBezTo>
                    <a:lnTo>
                      <a:pt x="2281" y="2729"/>
                    </a:lnTo>
                    <a:lnTo>
                      <a:pt x="2671" y="1386"/>
                    </a:lnTo>
                    <a:cubicBezTo>
                      <a:pt x="2714" y="1213"/>
                      <a:pt x="2729" y="1040"/>
                      <a:pt x="2729" y="881"/>
                    </a:cubicBezTo>
                    <a:lnTo>
                      <a:pt x="2729" y="448"/>
                    </a:lnTo>
                    <a:cubicBezTo>
                      <a:pt x="2729" y="203"/>
                      <a:pt x="2526" y="0"/>
                      <a:pt x="2281" y="0"/>
                    </a:cubicBezTo>
                    <a:close/>
                  </a:path>
                </a:pathLst>
              </a:custGeom>
              <a:solidFill>
                <a:srgbClr val="5C7285"/>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0" name="Google Shape;16049;p73">
                <a:extLst>
                  <a:ext uri="{FF2B5EF4-FFF2-40B4-BE49-F238E27FC236}">
                    <a16:creationId xmlns:a16="http://schemas.microsoft.com/office/drawing/2014/main" id="{23055E72-A13F-4924-8158-DDBEC4874557}"/>
                  </a:ext>
                </a:extLst>
              </p:cNvPr>
              <p:cNvSpPr/>
              <p:nvPr/>
            </p:nvSpPr>
            <p:spPr>
              <a:xfrm>
                <a:off x="1840786" y="3586141"/>
                <a:ext cx="35967" cy="26503"/>
              </a:xfrm>
              <a:custGeom>
                <a:avLst/>
                <a:gdLst/>
                <a:ahLst/>
                <a:cxnLst/>
                <a:rect l="l" t="t" r="r" b="b"/>
                <a:pathLst>
                  <a:path w="1372" h="1011" extrusionOk="0">
                    <a:moveTo>
                      <a:pt x="0" y="0"/>
                    </a:moveTo>
                    <a:lnTo>
                      <a:pt x="0" y="1011"/>
                    </a:lnTo>
                    <a:lnTo>
                      <a:pt x="1372" y="1011"/>
                    </a:lnTo>
                    <a:lnTo>
                      <a:pt x="1372" y="0"/>
                    </a:lnTo>
                    <a:close/>
                  </a:path>
                </a:pathLst>
              </a:custGeom>
              <a:solidFill>
                <a:srgbClr val="AABBC8"/>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1" name="Google Shape;16050;p73">
                <a:extLst>
                  <a:ext uri="{FF2B5EF4-FFF2-40B4-BE49-F238E27FC236}">
                    <a16:creationId xmlns:a16="http://schemas.microsoft.com/office/drawing/2014/main" id="{EB444240-B280-4C12-AC06-123B02ED1ABD}"/>
                  </a:ext>
                </a:extLst>
              </p:cNvPr>
              <p:cNvSpPr/>
              <p:nvPr/>
            </p:nvSpPr>
            <p:spPr>
              <a:xfrm>
                <a:off x="1840786" y="3586141"/>
                <a:ext cx="35967" cy="14392"/>
              </a:xfrm>
              <a:custGeom>
                <a:avLst/>
                <a:gdLst/>
                <a:ahLst/>
                <a:cxnLst/>
                <a:rect l="l" t="t" r="r" b="b"/>
                <a:pathLst>
                  <a:path w="1372" h="549" extrusionOk="0">
                    <a:moveTo>
                      <a:pt x="0" y="0"/>
                    </a:moveTo>
                    <a:lnTo>
                      <a:pt x="0" y="419"/>
                    </a:lnTo>
                    <a:cubicBezTo>
                      <a:pt x="217" y="505"/>
                      <a:pt x="448" y="549"/>
                      <a:pt x="680" y="549"/>
                    </a:cubicBezTo>
                    <a:cubicBezTo>
                      <a:pt x="913" y="549"/>
                      <a:pt x="1148" y="505"/>
                      <a:pt x="1372" y="419"/>
                    </a:cubicBezTo>
                    <a:lnTo>
                      <a:pt x="1372" y="0"/>
                    </a:lnTo>
                    <a:close/>
                  </a:path>
                </a:pathLst>
              </a:custGeom>
              <a:solidFill>
                <a:srgbClr val="94A5B3"/>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2" name="Google Shape;16051;p73">
                <a:extLst>
                  <a:ext uri="{FF2B5EF4-FFF2-40B4-BE49-F238E27FC236}">
                    <a16:creationId xmlns:a16="http://schemas.microsoft.com/office/drawing/2014/main" id="{64635754-CA24-4B0A-8B64-6B3747752D5D}"/>
                  </a:ext>
                </a:extLst>
              </p:cNvPr>
              <p:cNvSpPr/>
              <p:nvPr/>
            </p:nvSpPr>
            <p:spPr>
              <a:xfrm>
                <a:off x="1799156" y="3600507"/>
                <a:ext cx="119226" cy="75342"/>
              </a:xfrm>
              <a:custGeom>
                <a:avLst/>
                <a:gdLst/>
                <a:ahLst/>
                <a:cxnLst/>
                <a:rect l="l" t="t" r="r" b="b"/>
                <a:pathLst>
                  <a:path w="4548" h="2874" extrusionOk="0">
                    <a:moveTo>
                      <a:pt x="1588" y="1"/>
                    </a:moveTo>
                    <a:lnTo>
                      <a:pt x="491" y="318"/>
                    </a:lnTo>
                    <a:cubicBezTo>
                      <a:pt x="202" y="405"/>
                      <a:pt x="0" y="679"/>
                      <a:pt x="0" y="982"/>
                    </a:cubicBezTo>
                    <a:lnTo>
                      <a:pt x="0" y="2642"/>
                    </a:lnTo>
                    <a:cubicBezTo>
                      <a:pt x="0" y="2772"/>
                      <a:pt x="87" y="2873"/>
                      <a:pt x="217" y="2873"/>
                    </a:cubicBezTo>
                    <a:lnTo>
                      <a:pt x="4316" y="2873"/>
                    </a:lnTo>
                    <a:cubicBezTo>
                      <a:pt x="4446" y="2873"/>
                      <a:pt x="4547" y="2772"/>
                      <a:pt x="4547" y="2642"/>
                    </a:cubicBezTo>
                    <a:lnTo>
                      <a:pt x="4547" y="968"/>
                    </a:lnTo>
                    <a:cubicBezTo>
                      <a:pt x="4547" y="665"/>
                      <a:pt x="4345" y="405"/>
                      <a:pt x="4057" y="318"/>
                    </a:cubicBezTo>
                    <a:lnTo>
                      <a:pt x="2960" y="1"/>
                    </a:lnTo>
                    <a:lnTo>
                      <a:pt x="2267" y="463"/>
                    </a:lnTo>
                    <a:lnTo>
                      <a:pt x="1588" y="1"/>
                    </a:lnTo>
                    <a:close/>
                  </a:path>
                </a:pathLst>
              </a:custGeom>
              <a:solidFill>
                <a:srgbClr val="EFF2F5"/>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3" name="Google Shape;16052;p73">
                <a:extLst>
                  <a:ext uri="{FF2B5EF4-FFF2-40B4-BE49-F238E27FC236}">
                    <a16:creationId xmlns:a16="http://schemas.microsoft.com/office/drawing/2014/main" id="{B0F6E564-5A5C-4127-955C-C559D6D4C611}"/>
                  </a:ext>
                </a:extLst>
              </p:cNvPr>
              <p:cNvSpPr/>
              <p:nvPr/>
            </p:nvSpPr>
            <p:spPr>
              <a:xfrm>
                <a:off x="1852897" y="3612618"/>
                <a:ext cx="11744" cy="63231"/>
              </a:xfrm>
              <a:custGeom>
                <a:avLst/>
                <a:gdLst/>
                <a:ahLst/>
                <a:cxnLst/>
                <a:rect l="l" t="t" r="r" b="b"/>
                <a:pathLst>
                  <a:path w="448" h="2412" extrusionOk="0">
                    <a:moveTo>
                      <a:pt x="101" y="1"/>
                    </a:moveTo>
                    <a:lnTo>
                      <a:pt x="0" y="2411"/>
                    </a:lnTo>
                    <a:lnTo>
                      <a:pt x="448" y="2411"/>
                    </a:lnTo>
                    <a:lnTo>
                      <a:pt x="332" y="1"/>
                    </a:lnTo>
                    <a:close/>
                  </a:path>
                </a:pathLst>
              </a:custGeom>
              <a:solidFill>
                <a:srgbClr val="37A76F">
                  <a:lumMod val="60000"/>
                  <a:lumOff val="40000"/>
                </a:srgbClr>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4" name="Google Shape;16053;p73">
                <a:extLst>
                  <a:ext uri="{FF2B5EF4-FFF2-40B4-BE49-F238E27FC236}">
                    <a16:creationId xmlns:a16="http://schemas.microsoft.com/office/drawing/2014/main" id="{594B1F87-BB6F-408B-AAC9-0CEF7B878DB2}"/>
                  </a:ext>
                </a:extLst>
              </p:cNvPr>
              <p:cNvSpPr/>
              <p:nvPr/>
            </p:nvSpPr>
            <p:spPr>
              <a:xfrm>
                <a:off x="1822986" y="3526712"/>
                <a:ext cx="71541" cy="65511"/>
              </a:xfrm>
              <a:custGeom>
                <a:avLst/>
                <a:gdLst/>
                <a:ahLst/>
                <a:cxnLst/>
                <a:rect l="l" t="t" r="r" b="b"/>
                <a:pathLst>
                  <a:path w="2729" h="2499" extrusionOk="0">
                    <a:moveTo>
                      <a:pt x="881" y="1"/>
                    </a:moveTo>
                    <a:cubicBezTo>
                      <a:pt x="751" y="1"/>
                      <a:pt x="636" y="44"/>
                      <a:pt x="549" y="131"/>
                    </a:cubicBezTo>
                    <a:lnTo>
                      <a:pt x="131" y="549"/>
                    </a:lnTo>
                    <a:cubicBezTo>
                      <a:pt x="44" y="636"/>
                      <a:pt x="1" y="751"/>
                      <a:pt x="1" y="867"/>
                    </a:cubicBezTo>
                    <a:lnTo>
                      <a:pt x="1" y="1127"/>
                    </a:lnTo>
                    <a:cubicBezTo>
                      <a:pt x="1" y="1892"/>
                      <a:pt x="607" y="2498"/>
                      <a:pt x="1358" y="2498"/>
                    </a:cubicBezTo>
                    <a:cubicBezTo>
                      <a:pt x="2123" y="2498"/>
                      <a:pt x="2729" y="1892"/>
                      <a:pt x="2729" y="1127"/>
                    </a:cubicBezTo>
                    <a:lnTo>
                      <a:pt x="2729" y="838"/>
                    </a:lnTo>
                    <a:cubicBezTo>
                      <a:pt x="2729" y="723"/>
                      <a:pt x="2686" y="607"/>
                      <a:pt x="2599" y="520"/>
                    </a:cubicBezTo>
                    <a:cubicBezTo>
                      <a:pt x="2253" y="174"/>
                      <a:pt x="1603" y="15"/>
                      <a:pt x="881" y="1"/>
                    </a:cubicBezTo>
                    <a:close/>
                  </a:path>
                </a:pathLst>
              </a:custGeom>
              <a:solidFill>
                <a:srgbClr val="BCC9D4"/>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5" name="Google Shape;16054;p73">
                <a:extLst>
                  <a:ext uri="{FF2B5EF4-FFF2-40B4-BE49-F238E27FC236}">
                    <a16:creationId xmlns:a16="http://schemas.microsoft.com/office/drawing/2014/main" id="{B869D487-C0FC-4DE8-A030-C836F1580945}"/>
                  </a:ext>
                </a:extLst>
              </p:cNvPr>
              <p:cNvSpPr/>
              <p:nvPr/>
            </p:nvSpPr>
            <p:spPr>
              <a:xfrm>
                <a:off x="1822986" y="3526712"/>
                <a:ext cx="71174" cy="63991"/>
              </a:xfrm>
              <a:custGeom>
                <a:avLst/>
                <a:gdLst/>
                <a:ahLst/>
                <a:cxnLst/>
                <a:rect l="l" t="t" r="r" b="b"/>
                <a:pathLst>
                  <a:path w="2715" h="2441" extrusionOk="0">
                    <a:moveTo>
                      <a:pt x="867" y="1"/>
                    </a:moveTo>
                    <a:cubicBezTo>
                      <a:pt x="751" y="1"/>
                      <a:pt x="636" y="44"/>
                      <a:pt x="535" y="131"/>
                    </a:cubicBezTo>
                    <a:lnTo>
                      <a:pt x="131" y="549"/>
                    </a:lnTo>
                    <a:cubicBezTo>
                      <a:pt x="44" y="636"/>
                      <a:pt x="1" y="751"/>
                      <a:pt x="1" y="867"/>
                    </a:cubicBezTo>
                    <a:lnTo>
                      <a:pt x="1" y="1127"/>
                    </a:lnTo>
                    <a:cubicBezTo>
                      <a:pt x="1" y="1733"/>
                      <a:pt x="405" y="2267"/>
                      <a:pt x="982" y="2440"/>
                    </a:cubicBezTo>
                    <a:cubicBezTo>
                      <a:pt x="780" y="2195"/>
                      <a:pt x="679" y="1892"/>
                      <a:pt x="679" y="1589"/>
                    </a:cubicBezTo>
                    <a:lnTo>
                      <a:pt x="679" y="925"/>
                    </a:lnTo>
                    <a:cubicBezTo>
                      <a:pt x="679" y="673"/>
                      <a:pt x="882" y="462"/>
                      <a:pt x="1131" y="462"/>
                    </a:cubicBezTo>
                    <a:cubicBezTo>
                      <a:pt x="1139" y="462"/>
                      <a:pt x="1147" y="462"/>
                      <a:pt x="1156" y="463"/>
                    </a:cubicBezTo>
                    <a:cubicBezTo>
                      <a:pt x="1617" y="492"/>
                      <a:pt x="2296" y="578"/>
                      <a:pt x="2715" y="780"/>
                    </a:cubicBezTo>
                    <a:cubicBezTo>
                      <a:pt x="2715" y="679"/>
                      <a:pt x="2657" y="593"/>
                      <a:pt x="2599" y="520"/>
                    </a:cubicBezTo>
                    <a:cubicBezTo>
                      <a:pt x="2238" y="174"/>
                      <a:pt x="1603" y="15"/>
                      <a:pt x="867" y="1"/>
                    </a:cubicBezTo>
                    <a:close/>
                  </a:path>
                </a:pathLst>
              </a:custGeom>
              <a:solidFill>
                <a:srgbClr val="AABBC8"/>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6" name="Google Shape;16055;p73">
                <a:extLst>
                  <a:ext uri="{FF2B5EF4-FFF2-40B4-BE49-F238E27FC236}">
                    <a16:creationId xmlns:a16="http://schemas.microsoft.com/office/drawing/2014/main" id="{8A5B79CB-689B-499A-A0A6-5C41055F291E}"/>
                  </a:ext>
                </a:extLst>
              </p:cNvPr>
              <p:cNvSpPr/>
              <p:nvPr/>
            </p:nvSpPr>
            <p:spPr>
              <a:xfrm>
                <a:off x="1798763" y="3616026"/>
                <a:ext cx="24249" cy="59823"/>
              </a:xfrm>
              <a:custGeom>
                <a:avLst/>
                <a:gdLst/>
                <a:ahLst/>
                <a:cxnLst/>
                <a:rect l="l" t="t" r="r" b="b"/>
                <a:pathLst>
                  <a:path w="925" h="2282" extrusionOk="0">
                    <a:moveTo>
                      <a:pt x="131" y="1"/>
                    </a:moveTo>
                    <a:cubicBezTo>
                      <a:pt x="59" y="102"/>
                      <a:pt x="15" y="246"/>
                      <a:pt x="15" y="390"/>
                    </a:cubicBezTo>
                    <a:lnTo>
                      <a:pt x="15" y="2050"/>
                    </a:lnTo>
                    <a:cubicBezTo>
                      <a:pt x="1" y="2180"/>
                      <a:pt x="102" y="2281"/>
                      <a:pt x="232" y="2281"/>
                    </a:cubicBezTo>
                    <a:lnTo>
                      <a:pt x="910" y="2281"/>
                    </a:lnTo>
                    <a:lnTo>
                      <a:pt x="925" y="1069"/>
                    </a:lnTo>
                    <a:cubicBezTo>
                      <a:pt x="925" y="881"/>
                      <a:pt x="852" y="708"/>
                      <a:pt x="723" y="578"/>
                    </a:cubicBezTo>
                    <a:lnTo>
                      <a:pt x="131" y="1"/>
                    </a:lnTo>
                    <a:close/>
                  </a:path>
                </a:pathLst>
              </a:custGeom>
              <a:solidFill>
                <a:srgbClr val="E9EDF1"/>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7" name="Google Shape;16056;p73">
                <a:extLst>
                  <a:ext uri="{FF2B5EF4-FFF2-40B4-BE49-F238E27FC236}">
                    <a16:creationId xmlns:a16="http://schemas.microsoft.com/office/drawing/2014/main" id="{36F82D27-B39C-400B-98F0-EE0CB158586C}"/>
                  </a:ext>
                </a:extLst>
              </p:cNvPr>
              <p:cNvSpPr/>
              <p:nvPr/>
            </p:nvSpPr>
            <p:spPr>
              <a:xfrm>
                <a:off x="1852504" y="3612618"/>
                <a:ext cx="12138" cy="11771"/>
              </a:xfrm>
              <a:custGeom>
                <a:avLst/>
                <a:gdLst/>
                <a:ahLst/>
                <a:cxnLst/>
                <a:rect l="l" t="t" r="r" b="b"/>
                <a:pathLst>
                  <a:path w="463" h="449" extrusionOk="0">
                    <a:moveTo>
                      <a:pt x="1" y="1"/>
                    </a:moveTo>
                    <a:lnTo>
                      <a:pt x="1" y="347"/>
                    </a:lnTo>
                    <a:cubicBezTo>
                      <a:pt x="1" y="405"/>
                      <a:pt x="58" y="448"/>
                      <a:pt x="116" y="448"/>
                    </a:cubicBezTo>
                    <a:lnTo>
                      <a:pt x="347" y="448"/>
                    </a:lnTo>
                    <a:cubicBezTo>
                      <a:pt x="405" y="448"/>
                      <a:pt x="463" y="405"/>
                      <a:pt x="463" y="347"/>
                    </a:cubicBezTo>
                    <a:lnTo>
                      <a:pt x="463" y="1"/>
                    </a:lnTo>
                    <a:close/>
                  </a:path>
                </a:pathLst>
              </a:custGeom>
              <a:solidFill>
                <a:srgbClr val="37A76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8" name="Google Shape;16057;p73">
                <a:extLst>
                  <a:ext uri="{FF2B5EF4-FFF2-40B4-BE49-F238E27FC236}">
                    <a16:creationId xmlns:a16="http://schemas.microsoft.com/office/drawing/2014/main" id="{728609DE-6CA9-4B5F-AD65-ADFAAA4A2700}"/>
                  </a:ext>
                </a:extLst>
              </p:cNvPr>
              <p:cNvSpPr/>
              <p:nvPr/>
            </p:nvSpPr>
            <p:spPr>
              <a:xfrm>
                <a:off x="1834337" y="3595919"/>
                <a:ext cx="24249" cy="25114"/>
              </a:xfrm>
              <a:custGeom>
                <a:avLst/>
                <a:gdLst/>
                <a:ahLst/>
                <a:cxnLst/>
                <a:rect l="l" t="t" r="r" b="b"/>
                <a:pathLst>
                  <a:path w="925" h="958" extrusionOk="0">
                    <a:moveTo>
                      <a:pt x="203" y="0"/>
                    </a:moveTo>
                    <a:cubicBezTo>
                      <a:pt x="174" y="0"/>
                      <a:pt x="146" y="15"/>
                      <a:pt x="131" y="46"/>
                    </a:cubicBezTo>
                    <a:lnTo>
                      <a:pt x="1" y="248"/>
                    </a:lnTo>
                    <a:lnTo>
                      <a:pt x="347" y="883"/>
                    </a:lnTo>
                    <a:cubicBezTo>
                      <a:pt x="365" y="929"/>
                      <a:pt x="413" y="957"/>
                      <a:pt x="463" y="957"/>
                    </a:cubicBezTo>
                    <a:cubicBezTo>
                      <a:pt x="492" y="957"/>
                      <a:pt x="523" y="948"/>
                      <a:pt x="549" y="926"/>
                    </a:cubicBezTo>
                    <a:lnTo>
                      <a:pt x="925" y="638"/>
                    </a:lnTo>
                    <a:lnTo>
                      <a:pt x="275" y="31"/>
                    </a:lnTo>
                    <a:cubicBezTo>
                      <a:pt x="255" y="11"/>
                      <a:pt x="229" y="0"/>
                      <a:pt x="203" y="0"/>
                    </a:cubicBezTo>
                    <a:close/>
                  </a:path>
                </a:pathLst>
              </a:custGeom>
              <a:solidFill>
                <a:srgbClr val="E9EDF1"/>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9" name="Google Shape;16058;p73">
                <a:extLst>
                  <a:ext uri="{FF2B5EF4-FFF2-40B4-BE49-F238E27FC236}">
                    <a16:creationId xmlns:a16="http://schemas.microsoft.com/office/drawing/2014/main" id="{85A04BF0-7D23-4003-B51C-9474A7254FE1}"/>
                  </a:ext>
                </a:extLst>
              </p:cNvPr>
              <p:cNvSpPr/>
              <p:nvPr/>
            </p:nvSpPr>
            <p:spPr>
              <a:xfrm>
                <a:off x="1858559" y="3595919"/>
                <a:ext cx="24616" cy="25114"/>
              </a:xfrm>
              <a:custGeom>
                <a:avLst/>
                <a:gdLst/>
                <a:ahLst/>
                <a:cxnLst/>
                <a:rect l="l" t="t" r="r" b="b"/>
                <a:pathLst>
                  <a:path w="939" h="958" extrusionOk="0">
                    <a:moveTo>
                      <a:pt x="730" y="0"/>
                    </a:moveTo>
                    <a:cubicBezTo>
                      <a:pt x="708" y="0"/>
                      <a:pt x="685" y="11"/>
                      <a:pt x="665" y="31"/>
                    </a:cubicBezTo>
                    <a:lnTo>
                      <a:pt x="1" y="638"/>
                    </a:lnTo>
                    <a:lnTo>
                      <a:pt x="390" y="926"/>
                    </a:lnTo>
                    <a:cubicBezTo>
                      <a:pt x="417" y="948"/>
                      <a:pt x="445" y="957"/>
                      <a:pt x="473" y="957"/>
                    </a:cubicBezTo>
                    <a:cubicBezTo>
                      <a:pt x="520" y="957"/>
                      <a:pt x="565" y="929"/>
                      <a:pt x="592" y="883"/>
                    </a:cubicBezTo>
                    <a:lnTo>
                      <a:pt x="939" y="248"/>
                    </a:lnTo>
                    <a:lnTo>
                      <a:pt x="795" y="46"/>
                    </a:lnTo>
                    <a:cubicBezTo>
                      <a:pt x="779" y="15"/>
                      <a:pt x="755" y="0"/>
                      <a:pt x="730" y="0"/>
                    </a:cubicBezTo>
                    <a:close/>
                  </a:path>
                </a:pathLst>
              </a:custGeom>
              <a:solidFill>
                <a:srgbClr val="E9EDF1"/>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0" name="Google Shape;16059;p73">
                <a:extLst>
                  <a:ext uri="{FF2B5EF4-FFF2-40B4-BE49-F238E27FC236}">
                    <a16:creationId xmlns:a16="http://schemas.microsoft.com/office/drawing/2014/main" id="{8F4662D6-C875-43C0-A6F2-7BB151B050CC}"/>
                  </a:ext>
                </a:extLst>
              </p:cNvPr>
              <p:cNvSpPr/>
              <p:nvPr/>
            </p:nvSpPr>
            <p:spPr>
              <a:xfrm>
                <a:off x="1900556" y="3395401"/>
                <a:ext cx="178288" cy="208540"/>
              </a:xfrm>
              <a:custGeom>
                <a:avLst/>
                <a:gdLst/>
                <a:ahLst/>
                <a:cxnLst/>
                <a:rect l="l" t="t" r="r" b="b"/>
                <a:pathLst>
                  <a:path w="6801" h="7955" extrusionOk="0">
                    <a:moveTo>
                      <a:pt x="3408" y="1"/>
                    </a:moveTo>
                    <a:cubicBezTo>
                      <a:pt x="1777" y="1"/>
                      <a:pt x="578" y="1141"/>
                      <a:pt x="448" y="2960"/>
                    </a:cubicBezTo>
                    <a:cubicBezTo>
                      <a:pt x="290" y="5212"/>
                      <a:pt x="88" y="6468"/>
                      <a:pt x="30" y="6886"/>
                    </a:cubicBezTo>
                    <a:cubicBezTo>
                      <a:pt x="1" y="6987"/>
                      <a:pt x="59" y="7089"/>
                      <a:pt x="145" y="7132"/>
                    </a:cubicBezTo>
                    <a:cubicBezTo>
                      <a:pt x="578" y="7348"/>
                      <a:pt x="1921" y="7955"/>
                      <a:pt x="3408" y="7955"/>
                    </a:cubicBezTo>
                    <a:cubicBezTo>
                      <a:pt x="4895" y="7955"/>
                      <a:pt x="6237" y="7348"/>
                      <a:pt x="6670" y="7132"/>
                    </a:cubicBezTo>
                    <a:cubicBezTo>
                      <a:pt x="6757" y="7089"/>
                      <a:pt x="6800" y="6987"/>
                      <a:pt x="6786" y="6886"/>
                    </a:cubicBezTo>
                    <a:cubicBezTo>
                      <a:pt x="6728" y="6468"/>
                      <a:pt x="6526" y="5212"/>
                      <a:pt x="6367" y="2960"/>
                    </a:cubicBezTo>
                    <a:cubicBezTo>
                      <a:pt x="6237" y="1127"/>
                      <a:pt x="5039" y="1"/>
                      <a:pt x="3408" y="1"/>
                    </a:cubicBezTo>
                    <a:close/>
                  </a:path>
                </a:pathLst>
              </a:custGeom>
              <a:solidFill>
                <a:srgbClr val="667A8C"/>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1" name="Google Shape;16060;p73">
                <a:extLst>
                  <a:ext uri="{FF2B5EF4-FFF2-40B4-BE49-F238E27FC236}">
                    <a16:creationId xmlns:a16="http://schemas.microsoft.com/office/drawing/2014/main" id="{3C7F8523-2C4D-4859-B8E5-557E0FC8694F}"/>
                  </a:ext>
                </a:extLst>
              </p:cNvPr>
              <p:cNvSpPr/>
              <p:nvPr/>
            </p:nvSpPr>
            <p:spPr>
              <a:xfrm>
                <a:off x="1942579" y="3395401"/>
                <a:ext cx="136266" cy="208593"/>
              </a:xfrm>
              <a:custGeom>
                <a:avLst/>
                <a:gdLst/>
                <a:ahLst/>
                <a:cxnLst/>
                <a:rect l="l" t="t" r="r" b="b"/>
                <a:pathLst>
                  <a:path w="5198" h="7957" extrusionOk="0">
                    <a:moveTo>
                      <a:pt x="1805" y="1"/>
                    </a:moveTo>
                    <a:cubicBezTo>
                      <a:pt x="1689" y="1"/>
                      <a:pt x="1574" y="1"/>
                      <a:pt x="1473" y="15"/>
                    </a:cubicBezTo>
                    <a:cubicBezTo>
                      <a:pt x="202" y="145"/>
                      <a:pt x="0" y="1935"/>
                      <a:pt x="1227" y="2310"/>
                    </a:cubicBezTo>
                    <a:lnTo>
                      <a:pt x="1256" y="2310"/>
                    </a:lnTo>
                    <a:lnTo>
                      <a:pt x="1718" y="7955"/>
                    </a:lnTo>
                    <a:cubicBezTo>
                      <a:pt x="1768" y="7956"/>
                      <a:pt x="1817" y="7957"/>
                      <a:pt x="1867" y="7957"/>
                    </a:cubicBezTo>
                    <a:cubicBezTo>
                      <a:pt x="3324" y="7957"/>
                      <a:pt x="4634" y="7355"/>
                      <a:pt x="5067" y="7132"/>
                    </a:cubicBezTo>
                    <a:cubicBezTo>
                      <a:pt x="5154" y="7089"/>
                      <a:pt x="5197" y="6987"/>
                      <a:pt x="5183" y="6886"/>
                    </a:cubicBezTo>
                    <a:cubicBezTo>
                      <a:pt x="5125" y="6468"/>
                      <a:pt x="4923" y="5212"/>
                      <a:pt x="4764" y="2960"/>
                    </a:cubicBezTo>
                    <a:cubicBezTo>
                      <a:pt x="4634" y="1127"/>
                      <a:pt x="3436" y="1"/>
                      <a:pt x="1805" y="1"/>
                    </a:cubicBezTo>
                    <a:close/>
                  </a:path>
                </a:pathLst>
              </a:custGeom>
              <a:solidFill>
                <a:srgbClr val="5C7285"/>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2" name="Google Shape;16061;p73">
                <a:extLst>
                  <a:ext uri="{FF2B5EF4-FFF2-40B4-BE49-F238E27FC236}">
                    <a16:creationId xmlns:a16="http://schemas.microsoft.com/office/drawing/2014/main" id="{35CD06AC-21D9-4D2D-95EF-CB4F3E12F20E}"/>
                  </a:ext>
                </a:extLst>
              </p:cNvPr>
              <p:cNvSpPr/>
              <p:nvPr/>
            </p:nvSpPr>
            <p:spPr>
              <a:xfrm>
                <a:off x="1888471" y="3556230"/>
                <a:ext cx="202852" cy="119619"/>
              </a:xfrm>
              <a:custGeom>
                <a:avLst/>
                <a:gdLst/>
                <a:ahLst/>
                <a:cxnLst/>
                <a:rect l="l" t="t" r="r" b="b"/>
                <a:pathLst>
                  <a:path w="7738" h="4563" extrusionOk="0">
                    <a:moveTo>
                      <a:pt x="2728" y="1"/>
                    </a:moveTo>
                    <a:lnTo>
                      <a:pt x="2728" y="1011"/>
                    </a:lnTo>
                    <a:cubicBezTo>
                      <a:pt x="2728" y="1184"/>
                      <a:pt x="2627" y="1343"/>
                      <a:pt x="2454" y="1430"/>
                    </a:cubicBezTo>
                    <a:lnTo>
                      <a:pt x="549" y="2267"/>
                    </a:lnTo>
                    <a:cubicBezTo>
                      <a:pt x="217" y="2411"/>
                      <a:pt x="0" y="2744"/>
                      <a:pt x="0" y="3104"/>
                    </a:cubicBezTo>
                    <a:lnTo>
                      <a:pt x="0" y="4331"/>
                    </a:lnTo>
                    <a:cubicBezTo>
                      <a:pt x="0" y="4447"/>
                      <a:pt x="101" y="4562"/>
                      <a:pt x="231" y="4562"/>
                    </a:cubicBezTo>
                    <a:lnTo>
                      <a:pt x="7506" y="4562"/>
                    </a:lnTo>
                    <a:cubicBezTo>
                      <a:pt x="7636" y="4562"/>
                      <a:pt x="7737" y="4447"/>
                      <a:pt x="7737" y="4331"/>
                    </a:cubicBezTo>
                    <a:lnTo>
                      <a:pt x="7737" y="3104"/>
                    </a:lnTo>
                    <a:cubicBezTo>
                      <a:pt x="7737" y="2744"/>
                      <a:pt x="7521" y="2411"/>
                      <a:pt x="7189" y="2267"/>
                    </a:cubicBezTo>
                    <a:lnTo>
                      <a:pt x="5269" y="1430"/>
                    </a:lnTo>
                    <a:cubicBezTo>
                      <a:pt x="5110" y="1343"/>
                      <a:pt x="5009" y="1184"/>
                      <a:pt x="5009" y="1011"/>
                    </a:cubicBezTo>
                    <a:lnTo>
                      <a:pt x="5009" y="1"/>
                    </a:lnTo>
                    <a:close/>
                  </a:path>
                </a:pathLst>
              </a:custGeom>
              <a:solidFill>
                <a:srgbClr val="AABBC8"/>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3" name="Google Shape;16062;p73">
                <a:extLst>
                  <a:ext uri="{FF2B5EF4-FFF2-40B4-BE49-F238E27FC236}">
                    <a16:creationId xmlns:a16="http://schemas.microsoft.com/office/drawing/2014/main" id="{2C393050-EA06-4C86-BF18-C57AEBDED640}"/>
                  </a:ext>
                </a:extLst>
              </p:cNvPr>
              <p:cNvSpPr/>
              <p:nvPr/>
            </p:nvSpPr>
            <p:spPr>
              <a:xfrm>
                <a:off x="1888471" y="3599380"/>
                <a:ext cx="202852" cy="76469"/>
              </a:xfrm>
              <a:custGeom>
                <a:avLst/>
                <a:gdLst/>
                <a:ahLst/>
                <a:cxnLst/>
                <a:rect l="l" t="t" r="r" b="b"/>
                <a:pathLst>
                  <a:path w="7738" h="2917" extrusionOk="0">
                    <a:moveTo>
                      <a:pt x="1963" y="0"/>
                    </a:moveTo>
                    <a:lnTo>
                      <a:pt x="549" y="621"/>
                    </a:lnTo>
                    <a:cubicBezTo>
                      <a:pt x="217" y="765"/>
                      <a:pt x="0" y="1098"/>
                      <a:pt x="0" y="1458"/>
                    </a:cubicBezTo>
                    <a:lnTo>
                      <a:pt x="0" y="2685"/>
                    </a:lnTo>
                    <a:cubicBezTo>
                      <a:pt x="0" y="2801"/>
                      <a:pt x="101" y="2916"/>
                      <a:pt x="231" y="2916"/>
                    </a:cubicBezTo>
                    <a:lnTo>
                      <a:pt x="7506" y="2916"/>
                    </a:lnTo>
                    <a:cubicBezTo>
                      <a:pt x="7636" y="2916"/>
                      <a:pt x="7737" y="2801"/>
                      <a:pt x="7737" y="2685"/>
                    </a:cubicBezTo>
                    <a:lnTo>
                      <a:pt x="7737" y="1458"/>
                    </a:lnTo>
                    <a:cubicBezTo>
                      <a:pt x="7737" y="1098"/>
                      <a:pt x="7521" y="765"/>
                      <a:pt x="7189" y="621"/>
                    </a:cubicBezTo>
                    <a:lnTo>
                      <a:pt x="5774" y="0"/>
                    </a:lnTo>
                    <a:cubicBezTo>
                      <a:pt x="5442" y="881"/>
                      <a:pt x="4655" y="1321"/>
                      <a:pt x="3869" y="1321"/>
                    </a:cubicBezTo>
                    <a:cubicBezTo>
                      <a:pt x="3082" y="1321"/>
                      <a:pt x="2295" y="881"/>
                      <a:pt x="1963" y="0"/>
                    </a:cubicBezTo>
                    <a:close/>
                  </a:path>
                </a:pathLst>
              </a:custGeom>
              <a:solidFill>
                <a:srgbClr val="63A537"/>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4" name="Google Shape;16063;p73">
                <a:extLst>
                  <a:ext uri="{FF2B5EF4-FFF2-40B4-BE49-F238E27FC236}">
                    <a16:creationId xmlns:a16="http://schemas.microsoft.com/office/drawing/2014/main" id="{CDEE17DC-80C0-4756-B892-8577AB8F9E40}"/>
                  </a:ext>
                </a:extLst>
              </p:cNvPr>
              <p:cNvSpPr/>
              <p:nvPr/>
            </p:nvSpPr>
            <p:spPr>
              <a:xfrm>
                <a:off x="1959985" y="3556230"/>
                <a:ext cx="59823" cy="23961"/>
              </a:xfrm>
              <a:custGeom>
                <a:avLst/>
                <a:gdLst/>
                <a:ahLst/>
                <a:cxnLst/>
                <a:rect l="l" t="t" r="r" b="b"/>
                <a:pathLst>
                  <a:path w="2282" h="914" extrusionOk="0">
                    <a:moveTo>
                      <a:pt x="0" y="1"/>
                    </a:moveTo>
                    <a:lnTo>
                      <a:pt x="0" y="665"/>
                    </a:lnTo>
                    <a:cubicBezTo>
                      <a:pt x="361" y="831"/>
                      <a:pt x="751" y="914"/>
                      <a:pt x="1141" y="914"/>
                    </a:cubicBezTo>
                    <a:cubicBezTo>
                      <a:pt x="1530" y="914"/>
                      <a:pt x="1920" y="831"/>
                      <a:pt x="2281" y="665"/>
                    </a:cubicBezTo>
                    <a:lnTo>
                      <a:pt x="2281" y="1"/>
                    </a:lnTo>
                    <a:close/>
                  </a:path>
                </a:pathLst>
              </a:custGeom>
              <a:solidFill>
                <a:srgbClr val="94A5B3"/>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5" name="Google Shape;16064;p73">
                <a:extLst>
                  <a:ext uri="{FF2B5EF4-FFF2-40B4-BE49-F238E27FC236}">
                    <a16:creationId xmlns:a16="http://schemas.microsoft.com/office/drawing/2014/main" id="{85429E91-42A6-4032-85BB-F71574B01CB5}"/>
                  </a:ext>
                </a:extLst>
              </p:cNvPr>
              <p:cNvSpPr/>
              <p:nvPr/>
            </p:nvSpPr>
            <p:spPr>
              <a:xfrm>
                <a:off x="1929707" y="3456062"/>
                <a:ext cx="119619" cy="112069"/>
              </a:xfrm>
              <a:custGeom>
                <a:avLst/>
                <a:gdLst/>
                <a:ahLst/>
                <a:cxnLst/>
                <a:rect l="l" t="t" r="r" b="b"/>
                <a:pathLst>
                  <a:path w="4563" h="4275" extrusionOk="0">
                    <a:moveTo>
                      <a:pt x="1655" y="1"/>
                    </a:moveTo>
                    <a:cubicBezTo>
                      <a:pt x="1489" y="1"/>
                      <a:pt x="1344" y="98"/>
                      <a:pt x="1271" y="256"/>
                    </a:cubicBezTo>
                    <a:cubicBezTo>
                      <a:pt x="1025" y="733"/>
                      <a:pt x="665" y="1137"/>
                      <a:pt x="203" y="1426"/>
                    </a:cubicBezTo>
                    <a:cubicBezTo>
                      <a:pt x="87" y="1512"/>
                      <a:pt x="15" y="1642"/>
                      <a:pt x="15" y="1786"/>
                    </a:cubicBezTo>
                    <a:lnTo>
                      <a:pt x="15" y="1916"/>
                    </a:lnTo>
                    <a:cubicBezTo>
                      <a:pt x="0" y="3143"/>
                      <a:pt x="924" y="4168"/>
                      <a:pt x="2137" y="4269"/>
                    </a:cubicBezTo>
                    <a:cubicBezTo>
                      <a:pt x="2188" y="4273"/>
                      <a:pt x="2239" y="4274"/>
                      <a:pt x="2290" y="4274"/>
                    </a:cubicBezTo>
                    <a:cubicBezTo>
                      <a:pt x="3536" y="4274"/>
                      <a:pt x="4562" y="3265"/>
                      <a:pt x="4562" y="2003"/>
                    </a:cubicBezTo>
                    <a:lnTo>
                      <a:pt x="4562" y="1599"/>
                    </a:lnTo>
                    <a:cubicBezTo>
                      <a:pt x="4562" y="1411"/>
                      <a:pt x="4490" y="1223"/>
                      <a:pt x="4346" y="1093"/>
                    </a:cubicBezTo>
                    <a:cubicBezTo>
                      <a:pt x="3985" y="776"/>
                      <a:pt x="3162" y="213"/>
                      <a:pt x="1747" y="11"/>
                    </a:cubicBezTo>
                    <a:cubicBezTo>
                      <a:pt x="1716" y="4"/>
                      <a:pt x="1685" y="1"/>
                      <a:pt x="1655" y="1"/>
                    </a:cubicBezTo>
                    <a:close/>
                  </a:path>
                </a:pathLst>
              </a:custGeom>
              <a:solidFill>
                <a:srgbClr val="BCC9D4"/>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6" name="Google Shape;16065;p73">
                <a:extLst>
                  <a:ext uri="{FF2B5EF4-FFF2-40B4-BE49-F238E27FC236}">
                    <a16:creationId xmlns:a16="http://schemas.microsoft.com/office/drawing/2014/main" id="{A2747919-97AB-4266-9060-13423F10ED97}"/>
                  </a:ext>
                </a:extLst>
              </p:cNvPr>
              <p:cNvSpPr/>
              <p:nvPr/>
            </p:nvSpPr>
            <p:spPr>
              <a:xfrm>
                <a:off x="1929707" y="3456062"/>
                <a:ext cx="116971" cy="111938"/>
              </a:xfrm>
              <a:custGeom>
                <a:avLst/>
                <a:gdLst/>
                <a:ahLst/>
                <a:cxnLst/>
                <a:rect l="l" t="t" r="r" b="b"/>
                <a:pathLst>
                  <a:path w="4462" h="4270" extrusionOk="0">
                    <a:moveTo>
                      <a:pt x="1655" y="1"/>
                    </a:moveTo>
                    <a:cubicBezTo>
                      <a:pt x="1489" y="1"/>
                      <a:pt x="1344" y="98"/>
                      <a:pt x="1271" y="256"/>
                    </a:cubicBezTo>
                    <a:cubicBezTo>
                      <a:pt x="1227" y="328"/>
                      <a:pt x="1184" y="415"/>
                      <a:pt x="1126" y="487"/>
                    </a:cubicBezTo>
                    <a:cubicBezTo>
                      <a:pt x="895" y="863"/>
                      <a:pt x="578" y="1180"/>
                      <a:pt x="217" y="1426"/>
                    </a:cubicBezTo>
                    <a:cubicBezTo>
                      <a:pt x="87" y="1512"/>
                      <a:pt x="15" y="1656"/>
                      <a:pt x="15" y="1801"/>
                    </a:cubicBezTo>
                    <a:lnTo>
                      <a:pt x="15" y="1931"/>
                    </a:lnTo>
                    <a:cubicBezTo>
                      <a:pt x="0" y="3100"/>
                      <a:pt x="852" y="4096"/>
                      <a:pt x="2021" y="4269"/>
                    </a:cubicBezTo>
                    <a:cubicBezTo>
                      <a:pt x="1603" y="3836"/>
                      <a:pt x="1386" y="3273"/>
                      <a:pt x="1386" y="2696"/>
                    </a:cubicBezTo>
                    <a:lnTo>
                      <a:pt x="1386" y="1267"/>
                    </a:lnTo>
                    <a:cubicBezTo>
                      <a:pt x="1386" y="1021"/>
                      <a:pt x="1560" y="834"/>
                      <a:pt x="1790" y="805"/>
                    </a:cubicBezTo>
                    <a:cubicBezTo>
                      <a:pt x="1953" y="789"/>
                      <a:pt x="2115" y="782"/>
                      <a:pt x="2278" y="782"/>
                    </a:cubicBezTo>
                    <a:cubicBezTo>
                      <a:pt x="3027" y="782"/>
                      <a:pt x="3773" y="944"/>
                      <a:pt x="4461" y="1252"/>
                    </a:cubicBezTo>
                    <a:cubicBezTo>
                      <a:pt x="4432" y="1195"/>
                      <a:pt x="4389" y="1137"/>
                      <a:pt x="4346" y="1093"/>
                    </a:cubicBezTo>
                    <a:cubicBezTo>
                      <a:pt x="3985" y="776"/>
                      <a:pt x="3147" y="213"/>
                      <a:pt x="1747" y="11"/>
                    </a:cubicBezTo>
                    <a:cubicBezTo>
                      <a:pt x="1716" y="4"/>
                      <a:pt x="1685" y="1"/>
                      <a:pt x="1655" y="1"/>
                    </a:cubicBezTo>
                    <a:close/>
                  </a:path>
                </a:pathLst>
              </a:custGeom>
              <a:solidFill>
                <a:srgbClr val="AABBC8"/>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7" name="Google Shape;16066;p73">
                <a:extLst>
                  <a:ext uri="{FF2B5EF4-FFF2-40B4-BE49-F238E27FC236}">
                    <a16:creationId xmlns:a16="http://schemas.microsoft.com/office/drawing/2014/main" id="{385E2AD8-2490-46A5-BAD7-064B522AA99E}"/>
                  </a:ext>
                </a:extLst>
              </p:cNvPr>
              <p:cNvSpPr/>
              <p:nvPr/>
            </p:nvSpPr>
            <p:spPr>
              <a:xfrm>
                <a:off x="1888471" y="3619067"/>
                <a:ext cx="41629" cy="56782"/>
              </a:xfrm>
              <a:custGeom>
                <a:avLst/>
                <a:gdLst/>
                <a:ahLst/>
                <a:cxnLst/>
                <a:rect l="l" t="t" r="r" b="b"/>
                <a:pathLst>
                  <a:path w="1588" h="2166" extrusionOk="0">
                    <a:moveTo>
                      <a:pt x="346" y="0"/>
                    </a:moveTo>
                    <a:cubicBezTo>
                      <a:pt x="130" y="173"/>
                      <a:pt x="0" y="433"/>
                      <a:pt x="0" y="707"/>
                    </a:cubicBezTo>
                    <a:lnTo>
                      <a:pt x="0" y="1934"/>
                    </a:lnTo>
                    <a:cubicBezTo>
                      <a:pt x="0" y="2064"/>
                      <a:pt x="101" y="2165"/>
                      <a:pt x="231" y="2165"/>
                    </a:cubicBezTo>
                    <a:lnTo>
                      <a:pt x="1588" y="2165"/>
                    </a:lnTo>
                    <a:lnTo>
                      <a:pt x="1588" y="1530"/>
                    </a:lnTo>
                    <a:cubicBezTo>
                      <a:pt x="1588" y="1357"/>
                      <a:pt x="1516" y="1184"/>
                      <a:pt x="1386" y="1054"/>
                    </a:cubicBezTo>
                    <a:lnTo>
                      <a:pt x="346" y="0"/>
                    </a:lnTo>
                    <a:close/>
                  </a:path>
                </a:pathLst>
              </a:custGeom>
              <a:solidFill>
                <a:srgbClr val="CFD9E0"/>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8" name="Google Shape;16067;p73">
                <a:extLst>
                  <a:ext uri="{FF2B5EF4-FFF2-40B4-BE49-F238E27FC236}">
                    <a16:creationId xmlns:a16="http://schemas.microsoft.com/office/drawing/2014/main" id="{4F864B22-382D-4FB4-9710-98CE415C9DAC}"/>
                  </a:ext>
                </a:extLst>
              </p:cNvPr>
              <p:cNvSpPr/>
              <p:nvPr/>
            </p:nvSpPr>
            <p:spPr>
              <a:xfrm>
                <a:off x="2049667" y="3619067"/>
                <a:ext cx="41656" cy="56782"/>
              </a:xfrm>
              <a:custGeom>
                <a:avLst/>
                <a:gdLst/>
                <a:ahLst/>
                <a:cxnLst/>
                <a:rect l="l" t="t" r="r" b="b"/>
                <a:pathLst>
                  <a:path w="1589" h="2166" extrusionOk="0">
                    <a:moveTo>
                      <a:pt x="1242" y="0"/>
                    </a:moveTo>
                    <a:lnTo>
                      <a:pt x="203" y="1054"/>
                    </a:lnTo>
                    <a:cubicBezTo>
                      <a:pt x="73" y="1184"/>
                      <a:pt x="1" y="1357"/>
                      <a:pt x="1" y="1530"/>
                    </a:cubicBezTo>
                    <a:lnTo>
                      <a:pt x="1" y="2165"/>
                    </a:lnTo>
                    <a:lnTo>
                      <a:pt x="1357" y="2165"/>
                    </a:lnTo>
                    <a:cubicBezTo>
                      <a:pt x="1487" y="2165"/>
                      <a:pt x="1588" y="2064"/>
                      <a:pt x="1588" y="1934"/>
                    </a:cubicBezTo>
                    <a:lnTo>
                      <a:pt x="1588" y="707"/>
                    </a:lnTo>
                    <a:cubicBezTo>
                      <a:pt x="1588" y="433"/>
                      <a:pt x="1459" y="173"/>
                      <a:pt x="1242" y="0"/>
                    </a:cubicBezTo>
                    <a:close/>
                  </a:path>
                </a:pathLst>
              </a:custGeom>
              <a:solidFill>
                <a:srgbClr val="CFD9E0"/>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grpSp>
        <p:grpSp>
          <p:nvGrpSpPr>
            <p:cNvPr id="166" name="Google Shape;9682;p69">
              <a:extLst>
                <a:ext uri="{FF2B5EF4-FFF2-40B4-BE49-F238E27FC236}">
                  <a16:creationId xmlns:a16="http://schemas.microsoft.com/office/drawing/2014/main" id="{84F4A6CB-CE7A-4254-A33B-A32B63CADE82}"/>
                </a:ext>
              </a:extLst>
            </p:cNvPr>
            <p:cNvGrpSpPr/>
            <p:nvPr/>
          </p:nvGrpSpPr>
          <p:grpSpPr>
            <a:xfrm>
              <a:off x="6661321" y="419031"/>
              <a:ext cx="1717897" cy="2051026"/>
              <a:chOff x="7159964" y="1971904"/>
              <a:chExt cx="291564" cy="348103"/>
            </a:xfrm>
          </p:grpSpPr>
          <p:sp>
            <p:nvSpPr>
              <p:cNvPr id="167" name="Google Shape;9683;p69">
                <a:extLst>
                  <a:ext uri="{FF2B5EF4-FFF2-40B4-BE49-F238E27FC236}">
                    <a16:creationId xmlns:a16="http://schemas.microsoft.com/office/drawing/2014/main" id="{19C78E83-5A24-4155-934A-7E1244B9F686}"/>
                  </a:ext>
                </a:extLst>
              </p:cNvPr>
              <p:cNvSpPr/>
              <p:nvPr/>
            </p:nvSpPr>
            <p:spPr>
              <a:xfrm>
                <a:off x="7204947" y="1994277"/>
                <a:ext cx="167906" cy="153752"/>
              </a:xfrm>
              <a:custGeom>
                <a:avLst/>
                <a:gdLst/>
                <a:ahLst/>
                <a:cxnLst/>
                <a:rect l="l" t="t" r="r" b="b"/>
                <a:pathLst>
                  <a:path w="6394" h="5855" extrusionOk="0">
                    <a:moveTo>
                      <a:pt x="642" y="1"/>
                    </a:moveTo>
                    <a:cubicBezTo>
                      <a:pt x="288" y="1"/>
                      <a:pt x="1" y="288"/>
                      <a:pt x="1" y="642"/>
                    </a:cubicBezTo>
                    <a:lnTo>
                      <a:pt x="1" y="4058"/>
                    </a:lnTo>
                    <a:cubicBezTo>
                      <a:pt x="1" y="4413"/>
                      <a:pt x="288" y="4700"/>
                      <a:pt x="642" y="4700"/>
                    </a:cubicBezTo>
                    <a:lnTo>
                      <a:pt x="2345" y="4700"/>
                    </a:lnTo>
                    <a:lnTo>
                      <a:pt x="4059" y="5839"/>
                    </a:lnTo>
                    <a:cubicBezTo>
                      <a:pt x="4076" y="5850"/>
                      <a:pt x="4095" y="5855"/>
                      <a:pt x="4114" y="5855"/>
                    </a:cubicBezTo>
                    <a:cubicBezTo>
                      <a:pt x="4177" y="5855"/>
                      <a:pt x="4236" y="5800"/>
                      <a:pt x="4221" y="5733"/>
                    </a:cubicBezTo>
                    <a:lnTo>
                      <a:pt x="4049" y="4700"/>
                    </a:lnTo>
                    <a:lnTo>
                      <a:pt x="5752" y="4700"/>
                    </a:lnTo>
                    <a:cubicBezTo>
                      <a:pt x="6107" y="4700"/>
                      <a:pt x="6394" y="4413"/>
                      <a:pt x="6394" y="4058"/>
                    </a:cubicBezTo>
                    <a:lnTo>
                      <a:pt x="6394" y="642"/>
                    </a:lnTo>
                    <a:cubicBezTo>
                      <a:pt x="6394" y="288"/>
                      <a:pt x="6107" y="1"/>
                      <a:pt x="5752" y="1"/>
                    </a:cubicBezTo>
                    <a:close/>
                  </a:path>
                </a:pathLst>
              </a:custGeom>
              <a:solidFill>
                <a:srgbClr val="C5D1DA"/>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68" name="Google Shape;9684;p69">
                <a:extLst>
                  <a:ext uri="{FF2B5EF4-FFF2-40B4-BE49-F238E27FC236}">
                    <a16:creationId xmlns:a16="http://schemas.microsoft.com/office/drawing/2014/main" id="{C06E2220-AF4F-4228-AFA7-19192FDADDD7}"/>
                  </a:ext>
                </a:extLst>
              </p:cNvPr>
              <p:cNvSpPr/>
              <p:nvPr/>
            </p:nvSpPr>
            <p:spPr>
              <a:xfrm>
                <a:off x="7204711" y="1994277"/>
                <a:ext cx="156851" cy="112130"/>
              </a:xfrm>
              <a:custGeom>
                <a:avLst/>
                <a:gdLst/>
                <a:ahLst/>
                <a:cxnLst/>
                <a:rect l="l" t="t" r="r" b="b"/>
                <a:pathLst>
                  <a:path w="5973" h="4270" extrusionOk="0">
                    <a:moveTo>
                      <a:pt x="641" y="1"/>
                    </a:moveTo>
                    <a:cubicBezTo>
                      <a:pt x="297" y="1"/>
                      <a:pt x="0" y="288"/>
                      <a:pt x="10" y="642"/>
                    </a:cubicBezTo>
                    <a:lnTo>
                      <a:pt x="10" y="4058"/>
                    </a:lnTo>
                    <a:cubicBezTo>
                      <a:pt x="10" y="4125"/>
                      <a:pt x="19" y="4202"/>
                      <a:pt x="48" y="4269"/>
                    </a:cubicBezTo>
                    <a:lnTo>
                      <a:pt x="4910" y="4269"/>
                    </a:lnTo>
                    <a:cubicBezTo>
                      <a:pt x="5503" y="4269"/>
                      <a:pt x="5972" y="3791"/>
                      <a:pt x="5972" y="3207"/>
                    </a:cubicBezTo>
                    <a:lnTo>
                      <a:pt x="5972" y="39"/>
                    </a:lnTo>
                    <a:cubicBezTo>
                      <a:pt x="5905" y="20"/>
                      <a:pt x="5838" y="1"/>
                      <a:pt x="5761" y="1"/>
                    </a:cubicBezTo>
                    <a:close/>
                  </a:path>
                </a:pathLst>
              </a:custGeom>
              <a:solidFill>
                <a:srgbClr val="E3E9ED"/>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69" name="Google Shape;9694;p69">
                <a:extLst>
                  <a:ext uri="{FF2B5EF4-FFF2-40B4-BE49-F238E27FC236}">
                    <a16:creationId xmlns:a16="http://schemas.microsoft.com/office/drawing/2014/main" id="{FF5AADD0-EE37-4E9A-ACF1-E361277445E4}"/>
                  </a:ext>
                </a:extLst>
              </p:cNvPr>
              <p:cNvSpPr/>
              <p:nvPr/>
            </p:nvSpPr>
            <p:spPr>
              <a:xfrm>
                <a:off x="7337140" y="2141806"/>
                <a:ext cx="33718" cy="73922"/>
              </a:xfrm>
              <a:custGeom>
                <a:avLst/>
                <a:gdLst/>
                <a:ahLst/>
                <a:cxnLst/>
                <a:rect l="l" t="t" r="r" b="b"/>
                <a:pathLst>
                  <a:path w="1284" h="2815" extrusionOk="0">
                    <a:moveTo>
                      <a:pt x="776" y="0"/>
                    </a:moveTo>
                    <a:cubicBezTo>
                      <a:pt x="345" y="0"/>
                      <a:pt x="1" y="345"/>
                      <a:pt x="1" y="776"/>
                    </a:cubicBezTo>
                    <a:lnTo>
                      <a:pt x="1" y="948"/>
                    </a:lnTo>
                    <a:cubicBezTo>
                      <a:pt x="1" y="1168"/>
                      <a:pt x="39" y="1388"/>
                      <a:pt x="106" y="1599"/>
                    </a:cubicBezTo>
                    <a:lnTo>
                      <a:pt x="518" y="2814"/>
                    </a:lnTo>
                    <a:lnTo>
                      <a:pt x="1283" y="2814"/>
                    </a:lnTo>
                    <a:lnTo>
                      <a:pt x="1283" y="0"/>
                    </a:lnTo>
                    <a:close/>
                  </a:path>
                </a:pathLst>
              </a:custGeom>
              <a:solidFill>
                <a:srgbClr val="657E93"/>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0" name="Google Shape;9695;p69">
                <a:extLst>
                  <a:ext uri="{FF2B5EF4-FFF2-40B4-BE49-F238E27FC236}">
                    <a16:creationId xmlns:a16="http://schemas.microsoft.com/office/drawing/2014/main" id="{2B1C8523-5864-452A-A151-273B1DE38E43}"/>
                  </a:ext>
                </a:extLst>
              </p:cNvPr>
              <p:cNvSpPr/>
              <p:nvPr/>
            </p:nvSpPr>
            <p:spPr>
              <a:xfrm>
                <a:off x="7350717" y="2135031"/>
                <a:ext cx="80697" cy="80697"/>
              </a:xfrm>
              <a:custGeom>
                <a:avLst/>
                <a:gdLst/>
                <a:ahLst/>
                <a:cxnLst/>
                <a:rect l="l" t="t" r="r" b="b"/>
                <a:pathLst>
                  <a:path w="3073" h="3073" extrusionOk="0">
                    <a:moveTo>
                      <a:pt x="766" y="0"/>
                    </a:moveTo>
                    <a:cubicBezTo>
                      <a:pt x="345" y="0"/>
                      <a:pt x="1" y="345"/>
                      <a:pt x="1" y="766"/>
                    </a:cubicBezTo>
                    <a:cubicBezTo>
                      <a:pt x="1" y="1053"/>
                      <a:pt x="230" y="1282"/>
                      <a:pt x="508" y="1282"/>
                    </a:cubicBezTo>
                    <a:lnTo>
                      <a:pt x="2556" y="3072"/>
                    </a:lnTo>
                    <a:lnTo>
                      <a:pt x="2986" y="1560"/>
                    </a:lnTo>
                    <a:cubicBezTo>
                      <a:pt x="3044" y="1378"/>
                      <a:pt x="3073" y="1187"/>
                      <a:pt x="3073" y="995"/>
                    </a:cubicBezTo>
                    <a:lnTo>
                      <a:pt x="3073" y="517"/>
                    </a:lnTo>
                    <a:cubicBezTo>
                      <a:pt x="3073" y="230"/>
                      <a:pt x="2843" y="0"/>
                      <a:pt x="2556" y="0"/>
                    </a:cubicBezTo>
                    <a:close/>
                  </a:path>
                </a:pathLst>
              </a:custGeom>
              <a:solidFill>
                <a:srgbClr val="657E93"/>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1" name="Google Shape;9696;p69">
                <a:extLst>
                  <a:ext uri="{FF2B5EF4-FFF2-40B4-BE49-F238E27FC236}">
                    <a16:creationId xmlns:a16="http://schemas.microsoft.com/office/drawing/2014/main" id="{D22AFB3A-4672-4A85-B4A3-0DEBE8FA811C}"/>
                  </a:ext>
                </a:extLst>
              </p:cNvPr>
              <p:cNvSpPr/>
              <p:nvPr/>
            </p:nvSpPr>
            <p:spPr>
              <a:xfrm>
                <a:off x="7364030" y="2235791"/>
                <a:ext cx="40493" cy="29936"/>
              </a:xfrm>
              <a:custGeom>
                <a:avLst/>
                <a:gdLst/>
                <a:ahLst/>
                <a:cxnLst/>
                <a:rect l="l" t="t" r="r" b="b"/>
                <a:pathLst>
                  <a:path w="1542" h="1140" extrusionOk="0">
                    <a:moveTo>
                      <a:pt x="1" y="1"/>
                    </a:moveTo>
                    <a:lnTo>
                      <a:pt x="1" y="1140"/>
                    </a:lnTo>
                    <a:lnTo>
                      <a:pt x="1542" y="1140"/>
                    </a:lnTo>
                    <a:lnTo>
                      <a:pt x="1542" y="1"/>
                    </a:lnTo>
                    <a:close/>
                  </a:path>
                </a:pathLst>
              </a:custGeom>
              <a:solidFill>
                <a:srgbClr val="ACBDCA"/>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2" name="Google Shape;9697;p69">
                <a:extLst>
                  <a:ext uri="{FF2B5EF4-FFF2-40B4-BE49-F238E27FC236}">
                    <a16:creationId xmlns:a16="http://schemas.microsoft.com/office/drawing/2014/main" id="{D2B86695-3473-44AC-8A8D-E33EE525BC96}"/>
                  </a:ext>
                </a:extLst>
              </p:cNvPr>
              <p:cNvSpPr/>
              <p:nvPr/>
            </p:nvSpPr>
            <p:spPr>
              <a:xfrm>
                <a:off x="7364030" y="2236053"/>
                <a:ext cx="40493" cy="16281"/>
              </a:xfrm>
              <a:custGeom>
                <a:avLst/>
                <a:gdLst/>
                <a:ahLst/>
                <a:cxnLst/>
                <a:rect l="l" t="t" r="r" b="b"/>
                <a:pathLst>
                  <a:path w="1542" h="620" extrusionOk="0">
                    <a:moveTo>
                      <a:pt x="1" y="0"/>
                    </a:moveTo>
                    <a:lnTo>
                      <a:pt x="1" y="469"/>
                    </a:lnTo>
                    <a:cubicBezTo>
                      <a:pt x="250" y="570"/>
                      <a:pt x="510" y="620"/>
                      <a:pt x="771" y="620"/>
                    </a:cubicBezTo>
                    <a:cubicBezTo>
                      <a:pt x="1032" y="620"/>
                      <a:pt x="1293" y="570"/>
                      <a:pt x="1542" y="469"/>
                    </a:cubicBezTo>
                    <a:lnTo>
                      <a:pt x="1542" y="0"/>
                    </a:lnTo>
                    <a:close/>
                  </a:path>
                </a:pathLst>
              </a:custGeom>
              <a:solidFill>
                <a:srgbClr val="96ABBC"/>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3" name="Google Shape;9698;p69">
                <a:extLst>
                  <a:ext uri="{FF2B5EF4-FFF2-40B4-BE49-F238E27FC236}">
                    <a16:creationId xmlns:a16="http://schemas.microsoft.com/office/drawing/2014/main" id="{403C34BF-6858-4B5A-9436-878620CD6B5D}"/>
                  </a:ext>
                </a:extLst>
              </p:cNvPr>
              <p:cNvSpPr/>
              <p:nvPr/>
            </p:nvSpPr>
            <p:spPr>
              <a:xfrm>
                <a:off x="7317051" y="2252124"/>
                <a:ext cx="134477" cy="67882"/>
              </a:xfrm>
              <a:custGeom>
                <a:avLst/>
                <a:gdLst/>
                <a:ahLst/>
                <a:cxnLst/>
                <a:rect l="l" t="t" r="r" b="b"/>
                <a:pathLst>
                  <a:path w="5121" h="2585" extrusionOk="0">
                    <a:moveTo>
                      <a:pt x="1790" y="1"/>
                    </a:moveTo>
                    <a:lnTo>
                      <a:pt x="555" y="355"/>
                    </a:lnTo>
                    <a:cubicBezTo>
                      <a:pt x="230" y="451"/>
                      <a:pt x="0" y="757"/>
                      <a:pt x="0" y="1092"/>
                    </a:cubicBezTo>
                    <a:lnTo>
                      <a:pt x="0" y="2326"/>
                    </a:lnTo>
                    <a:cubicBezTo>
                      <a:pt x="0" y="2470"/>
                      <a:pt x="115" y="2585"/>
                      <a:pt x="258" y="2585"/>
                    </a:cubicBezTo>
                    <a:lnTo>
                      <a:pt x="4862" y="2585"/>
                    </a:lnTo>
                    <a:cubicBezTo>
                      <a:pt x="5005" y="2585"/>
                      <a:pt x="5120" y="2470"/>
                      <a:pt x="5120" y="2326"/>
                    </a:cubicBezTo>
                    <a:lnTo>
                      <a:pt x="5120" y="1092"/>
                    </a:lnTo>
                    <a:cubicBezTo>
                      <a:pt x="5120" y="757"/>
                      <a:pt x="4891" y="451"/>
                      <a:pt x="4565" y="355"/>
                    </a:cubicBezTo>
                    <a:lnTo>
                      <a:pt x="3331" y="1"/>
                    </a:lnTo>
                    <a:lnTo>
                      <a:pt x="2555" y="518"/>
                    </a:lnTo>
                    <a:lnTo>
                      <a:pt x="1790" y="1"/>
                    </a:lnTo>
                    <a:close/>
                  </a:path>
                </a:pathLst>
              </a:custGeom>
              <a:solidFill>
                <a:srgbClr val="6E8294"/>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4" name="Google Shape;9699;p69">
                <a:extLst>
                  <a:ext uri="{FF2B5EF4-FFF2-40B4-BE49-F238E27FC236}">
                    <a16:creationId xmlns:a16="http://schemas.microsoft.com/office/drawing/2014/main" id="{4799154A-3631-4E08-A30C-5CE57528D8CB}"/>
                  </a:ext>
                </a:extLst>
              </p:cNvPr>
              <p:cNvSpPr/>
              <p:nvPr/>
            </p:nvSpPr>
            <p:spPr>
              <a:xfrm>
                <a:off x="7377607" y="2265701"/>
                <a:ext cx="13340" cy="54306"/>
              </a:xfrm>
              <a:custGeom>
                <a:avLst/>
                <a:gdLst/>
                <a:ahLst/>
                <a:cxnLst/>
                <a:rect l="l" t="t" r="r" b="b"/>
                <a:pathLst>
                  <a:path w="508" h="2068" extrusionOk="0">
                    <a:moveTo>
                      <a:pt x="125" y="1"/>
                    </a:moveTo>
                    <a:lnTo>
                      <a:pt x="1" y="2068"/>
                    </a:lnTo>
                    <a:lnTo>
                      <a:pt x="508" y="2068"/>
                    </a:lnTo>
                    <a:lnTo>
                      <a:pt x="383" y="1"/>
                    </a:lnTo>
                    <a:close/>
                  </a:path>
                </a:pathLst>
              </a:custGeom>
              <a:solidFill>
                <a:srgbClr val="63A537"/>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5" name="Google Shape;9700;p69">
                <a:extLst>
                  <a:ext uri="{FF2B5EF4-FFF2-40B4-BE49-F238E27FC236}">
                    <a16:creationId xmlns:a16="http://schemas.microsoft.com/office/drawing/2014/main" id="{34D283B0-372B-491A-B964-E21D35992845}"/>
                  </a:ext>
                </a:extLst>
              </p:cNvPr>
              <p:cNvSpPr/>
              <p:nvPr/>
            </p:nvSpPr>
            <p:spPr>
              <a:xfrm>
                <a:off x="7343941" y="2168906"/>
                <a:ext cx="80697" cy="73712"/>
              </a:xfrm>
              <a:custGeom>
                <a:avLst/>
                <a:gdLst/>
                <a:ahLst/>
                <a:cxnLst/>
                <a:rect l="l" t="t" r="r" b="b"/>
                <a:pathLst>
                  <a:path w="3073" h="2807" extrusionOk="0">
                    <a:moveTo>
                      <a:pt x="955" y="1"/>
                    </a:moveTo>
                    <a:cubicBezTo>
                      <a:pt x="823" y="1"/>
                      <a:pt x="701" y="57"/>
                      <a:pt x="613" y="155"/>
                    </a:cubicBezTo>
                    <a:lnTo>
                      <a:pt x="153" y="615"/>
                    </a:lnTo>
                    <a:cubicBezTo>
                      <a:pt x="58" y="710"/>
                      <a:pt x="0" y="835"/>
                      <a:pt x="0" y="978"/>
                    </a:cubicBezTo>
                    <a:lnTo>
                      <a:pt x="0" y="1275"/>
                    </a:lnTo>
                    <a:cubicBezTo>
                      <a:pt x="0" y="2117"/>
                      <a:pt x="689" y="2806"/>
                      <a:pt x="1531" y="2806"/>
                    </a:cubicBezTo>
                    <a:cubicBezTo>
                      <a:pt x="2383" y="2806"/>
                      <a:pt x="3072" y="2117"/>
                      <a:pt x="3072" y="1275"/>
                    </a:cubicBezTo>
                    <a:lnTo>
                      <a:pt x="3072" y="949"/>
                    </a:lnTo>
                    <a:cubicBezTo>
                      <a:pt x="3072" y="815"/>
                      <a:pt x="3015" y="682"/>
                      <a:pt x="2919" y="586"/>
                    </a:cubicBezTo>
                    <a:cubicBezTo>
                      <a:pt x="2527" y="203"/>
                      <a:pt x="1799" y="31"/>
                      <a:pt x="986" y="2"/>
                    </a:cubicBezTo>
                    <a:cubicBezTo>
                      <a:pt x="975" y="1"/>
                      <a:pt x="965" y="1"/>
                      <a:pt x="955" y="1"/>
                    </a:cubicBezTo>
                    <a:close/>
                  </a:path>
                </a:pathLst>
              </a:custGeom>
              <a:solidFill>
                <a:srgbClr val="BECBD5"/>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6" name="Google Shape;9701;p69">
                <a:extLst>
                  <a:ext uri="{FF2B5EF4-FFF2-40B4-BE49-F238E27FC236}">
                    <a16:creationId xmlns:a16="http://schemas.microsoft.com/office/drawing/2014/main" id="{A89AAB7B-DADD-4A25-95F1-5603688230F1}"/>
                  </a:ext>
                </a:extLst>
              </p:cNvPr>
              <p:cNvSpPr/>
              <p:nvPr/>
            </p:nvSpPr>
            <p:spPr>
              <a:xfrm>
                <a:off x="7343941" y="2168906"/>
                <a:ext cx="80434" cy="72189"/>
              </a:xfrm>
              <a:custGeom>
                <a:avLst/>
                <a:gdLst/>
                <a:ahLst/>
                <a:cxnLst/>
                <a:rect l="l" t="t" r="r" b="b"/>
                <a:pathLst>
                  <a:path w="3063" h="2749" extrusionOk="0">
                    <a:moveTo>
                      <a:pt x="955" y="1"/>
                    </a:moveTo>
                    <a:cubicBezTo>
                      <a:pt x="823" y="1"/>
                      <a:pt x="701" y="57"/>
                      <a:pt x="613" y="146"/>
                    </a:cubicBezTo>
                    <a:lnTo>
                      <a:pt x="153" y="615"/>
                    </a:lnTo>
                    <a:cubicBezTo>
                      <a:pt x="58" y="710"/>
                      <a:pt x="0" y="835"/>
                      <a:pt x="0" y="969"/>
                    </a:cubicBezTo>
                    <a:lnTo>
                      <a:pt x="0" y="1275"/>
                    </a:lnTo>
                    <a:cubicBezTo>
                      <a:pt x="0" y="1954"/>
                      <a:pt x="450" y="2557"/>
                      <a:pt x="1110" y="2749"/>
                    </a:cubicBezTo>
                    <a:cubicBezTo>
                      <a:pt x="890" y="2471"/>
                      <a:pt x="766" y="2136"/>
                      <a:pt x="766" y="1792"/>
                    </a:cubicBezTo>
                    <a:lnTo>
                      <a:pt x="766" y="1036"/>
                    </a:lnTo>
                    <a:cubicBezTo>
                      <a:pt x="766" y="751"/>
                      <a:pt x="996" y="527"/>
                      <a:pt x="1277" y="527"/>
                    </a:cubicBezTo>
                    <a:cubicBezTo>
                      <a:pt x="1288" y="527"/>
                      <a:pt x="1300" y="528"/>
                      <a:pt x="1311" y="528"/>
                    </a:cubicBezTo>
                    <a:cubicBezTo>
                      <a:pt x="1828" y="557"/>
                      <a:pt x="2594" y="643"/>
                      <a:pt x="3063" y="873"/>
                    </a:cubicBezTo>
                    <a:cubicBezTo>
                      <a:pt x="3053" y="768"/>
                      <a:pt x="2996" y="662"/>
                      <a:pt x="2919" y="586"/>
                    </a:cubicBezTo>
                    <a:cubicBezTo>
                      <a:pt x="2527" y="203"/>
                      <a:pt x="1799" y="21"/>
                      <a:pt x="986" y="2"/>
                    </a:cubicBezTo>
                    <a:cubicBezTo>
                      <a:pt x="975" y="1"/>
                      <a:pt x="965" y="1"/>
                      <a:pt x="955" y="1"/>
                    </a:cubicBezTo>
                    <a:close/>
                  </a:path>
                </a:pathLst>
              </a:custGeom>
              <a:solidFill>
                <a:srgbClr val="ACBDCA"/>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7" name="Google Shape;9702;p69">
                <a:extLst>
                  <a:ext uri="{FF2B5EF4-FFF2-40B4-BE49-F238E27FC236}">
                    <a16:creationId xmlns:a16="http://schemas.microsoft.com/office/drawing/2014/main" id="{83417B86-4EC9-4677-839E-46F27C39BB20}"/>
                  </a:ext>
                </a:extLst>
              </p:cNvPr>
              <p:cNvSpPr/>
              <p:nvPr/>
            </p:nvSpPr>
            <p:spPr>
              <a:xfrm>
                <a:off x="7317051" y="2269482"/>
                <a:ext cx="26916" cy="50524"/>
              </a:xfrm>
              <a:custGeom>
                <a:avLst/>
                <a:gdLst/>
                <a:ahLst/>
                <a:cxnLst/>
                <a:rect l="l" t="t" r="r" b="b"/>
                <a:pathLst>
                  <a:path w="1025" h="1924" extrusionOk="0">
                    <a:moveTo>
                      <a:pt x="144" y="0"/>
                    </a:moveTo>
                    <a:cubicBezTo>
                      <a:pt x="48" y="125"/>
                      <a:pt x="0" y="278"/>
                      <a:pt x="0" y="440"/>
                    </a:cubicBezTo>
                    <a:lnTo>
                      <a:pt x="0" y="1665"/>
                    </a:lnTo>
                    <a:cubicBezTo>
                      <a:pt x="0" y="1809"/>
                      <a:pt x="115" y="1924"/>
                      <a:pt x="258" y="1924"/>
                    </a:cubicBezTo>
                    <a:lnTo>
                      <a:pt x="1024" y="1924"/>
                    </a:lnTo>
                    <a:lnTo>
                      <a:pt x="1024" y="1206"/>
                    </a:lnTo>
                    <a:cubicBezTo>
                      <a:pt x="1024" y="995"/>
                      <a:pt x="948" y="804"/>
                      <a:pt x="804" y="660"/>
                    </a:cubicBezTo>
                    <a:lnTo>
                      <a:pt x="144" y="0"/>
                    </a:lnTo>
                    <a:close/>
                  </a:path>
                </a:pathLst>
              </a:custGeom>
              <a:solidFill>
                <a:srgbClr val="5F7589"/>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8" name="Google Shape;9703;p69">
                <a:extLst>
                  <a:ext uri="{FF2B5EF4-FFF2-40B4-BE49-F238E27FC236}">
                    <a16:creationId xmlns:a16="http://schemas.microsoft.com/office/drawing/2014/main" id="{D47CB38A-E30A-415B-8AF1-6C889E518045}"/>
                  </a:ext>
                </a:extLst>
              </p:cNvPr>
              <p:cNvSpPr/>
              <p:nvPr/>
            </p:nvSpPr>
            <p:spPr>
              <a:xfrm>
                <a:off x="7424612" y="2269482"/>
                <a:ext cx="26916" cy="50524"/>
              </a:xfrm>
              <a:custGeom>
                <a:avLst/>
                <a:gdLst/>
                <a:ahLst/>
                <a:cxnLst/>
                <a:rect l="l" t="t" r="r" b="b"/>
                <a:pathLst>
                  <a:path w="1025" h="1924" extrusionOk="0">
                    <a:moveTo>
                      <a:pt x="881" y="0"/>
                    </a:moveTo>
                    <a:lnTo>
                      <a:pt x="220" y="660"/>
                    </a:lnTo>
                    <a:cubicBezTo>
                      <a:pt x="77" y="804"/>
                      <a:pt x="0" y="995"/>
                      <a:pt x="0" y="1206"/>
                    </a:cubicBezTo>
                    <a:lnTo>
                      <a:pt x="0" y="1924"/>
                    </a:lnTo>
                    <a:lnTo>
                      <a:pt x="766" y="1924"/>
                    </a:lnTo>
                    <a:cubicBezTo>
                      <a:pt x="909" y="1924"/>
                      <a:pt x="1024" y="1809"/>
                      <a:pt x="1024" y="1665"/>
                    </a:cubicBezTo>
                    <a:lnTo>
                      <a:pt x="1024" y="440"/>
                    </a:lnTo>
                    <a:cubicBezTo>
                      <a:pt x="1024" y="278"/>
                      <a:pt x="976" y="125"/>
                      <a:pt x="881" y="0"/>
                    </a:cubicBezTo>
                    <a:close/>
                  </a:path>
                </a:pathLst>
              </a:custGeom>
              <a:solidFill>
                <a:srgbClr val="5F7589"/>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9" name="Google Shape;9704;p69">
                <a:extLst>
                  <a:ext uri="{FF2B5EF4-FFF2-40B4-BE49-F238E27FC236}">
                    <a16:creationId xmlns:a16="http://schemas.microsoft.com/office/drawing/2014/main" id="{FAF49E3B-9277-45BF-9810-46B34FC47F90}"/>
                  </a:ext>
                </a:extLst>
              </p:cNvPr>
              <p:cNvSpPr/>
              <p:nvPr/>
            </p:nvSpPr>
            <p:spPr>
              <a:xfrm>
                <a:off x="7377607" y="2265701"/>
                <a:ext cx="13340" cy="13340"/>
              </a:xfrm>
              <a:custGeom>
                <a:avLst/>
                <a:gdLst/>
                <a:ahLst/>
                <a:cxnLst/>
                <a:rect l="l" t="t" r="r" b="b"/>
                <a:pathLst>
                  <a:path w="508" h="508" extrusionOk="0">
                    <a:moveTo>
                      <a:pt x="1" y="1"/>
                    </a:moveTo>
                    <a:lnTo>
                      <a:pt x="1" y="403"/>
                    </a:lnTo>
                    <a:cubicBezTo>
                      <a:pt x="1" y="460"/>
                      <a:pt x="48" y="508"/>
                      <a:pt x="106" y="508"/>
                    </a:cubicBezTo>
                    <a:lnTo>
                      <a:pt x="402" y="508"/>
                    </a:lnTo>
                    <a:cubicBezTo>
                      <a:pt x="460" y="508"/>
                      <a:pt x="508" y="460"/>
                      <a:pt x="508" y="403"/>
                    </a:cubicBezTo>
                    <a:lnTo>
                      <a:pt x="508" y="1"/>
                    </a:lnTo>
                    <a:close/>
                  </a:path>
                </a:pathLst>
              </a:custGeom>
              <a:solidFill>
                <a:srgbClr val="63A537">
                  <a:lumMod val="75000"/>
                </a:srgbClr>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0" name="Google Shape;9705;p69">
                <a:extLst>
                  <a:ext uri="{FF2B5EF4-FFF2-40B4-BE49-F238E27FC236}">
                    <a16:creationId xmlns:a16="http://schemas.microsoft.com/office/drawing/2014/main" id="{6EA2B194-1482-46AA-A286-F319953CF28D}"/>
                  </a:ext>
                </a:extLst>
              </p:cNvPr>
              <p:cNvSpPr/>
              <p:nvPr/>
            </p:nvSpPr>
            <p:spPr>
              <a:xfrm>
                <a:off x="7356756" y="2246899"/>
                <a:ext cx="27415" cy="28229"/>
              </a:xfrm>
              <a:custGeom>
                <a:avLst/>
                <a:gdLst/>
                <a:ahLst/>
                <a:cxnLst/>
                <a:rect l="l" t="t" r="r" b="b"/>
                <a:pathLst>
                  <a:path w="1044" h="1075" extrusionOk="0">
                    <a:moveTo>
                      <a:pt x="235" y="1"/>
                    </a:moveTo>
                    <a:cubicBezTo>
                      <a:pt x="204" y="1"/>
                      <a:pt x="174" y="15"/>
                      <a:pt x="153" y="47"/>
                    </a:cubicBezTo>
                    <a:lnTo>
                      <a:pt x="0" y="286"/>
                    </a:lnTo>
                    <a:lnTo>
                      <a:pt x="383" y="994"/>
                    </a:lnTo>
                    <a:cubicBezTo>
                      <a:pt x="412" y="1047"/>
                      <a:pt x="464" y="1075"/>
                      <a:pt x="517" y="1075"/>
                    </a:cubicBezTo>
                    <a:cubicBezTo>
                      <a:pt x="550" y="1075"/>
                      <a:pt x="583" y="1064"/>
                      <a:pt x="613" y="1042"/>
                    </a:cubicBezTo>
                    <a:lnTo>
                      <a:pt x="1043" y="717"/>
                    </a:lnTo>
                    <a:lnTo>
                      <a:pt x="306" y="28"/>
                    </a:lnTo>
                    <a:cubicBezTo>
                      <a:pt x="285" y="10"/>
                      <a:pt x="260" y="1"/>
                      <a:pt x="235" y="1"/>
                    </a:cubicBezTo>
                    <a:close/>
                  </a:path>
                </a:pathLst>
              </a:custGeom>
              <a:solidFill>
                <a:srgbClr val="5F7589"/>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1" name="Google Shape;9706;p69">
                <a:extLst>
                  <a:ext uri="{FF2B5EF4-FFF2-40B4-BE49-F238E27FC236}">
                    <a16:creationId xmlns:a16="http://schemas.microsoft.com/office/drawing/2014/main" id="{136C6650-9612-46FC-AE7A-221C95053DED}"/>
                  </a:ext>
                </a:extLst>
              </p:cNvPr>
              <p:cNvSpPr/>
              <p:nvPr/>
            </p:nvSpPr>
            <p:spPr>
              <a:xfrm>
                <a:off x="7384146" y="2246899"/>
                <a:ext cx="27678" cy="28229"/>
              </a:xfrm>
              <a:custGeom>
                <a:avLst/>
                <a:gdLst/>
                <a:ahLst/>
                <a:cxnLst/>
                <a:rect l="l" t="t" r="r" b="b"/>
                <a:pathLst>
                  <a:path w="1054" h="1075" extrusionOk="0">
                    <a:moveTo>
                      <a:pt x="813" y="1"/>
                    </a:moveTo>
                    <a:cubicBezTo>
                      <a:pt x="786" y="1"/>
                      <a:pt x="759" y="10"/>
                      <a:pt x="737" y="28"/>
                    </a:cubicBezTo>
                    <a:lnTo>
                      <a:pt x="0" y="717"/>
                    </a:lnTo>
                    <a:lnTo>
                      <a:pt x="441" y="1042"/>
                    </a:lnTo>
                    <a:cubicBezTo>
                      <a:pt x="466" y="1064"/>
                      <a:pt x="499" y="1075"/>
                      <a:pt x="532" y="1075"/>
                    </a:cubicBezTo>
                    <a:cubicBezTo>
                      <a:pt x="585" y="1075"/>
                      <a:pt x="637" y="1047"/>
                      <a:pt x="661" y="994"/>
                    </a:cubicBezTo>
                    <a:lnTo>
                      <a:pt x="1053" y="286"/>
                    </a:lnTo>
                    <a:lnTo>
                      <a:pt x="900" y="47"/>
                    </a:lnTo>
                    <a:cubicBezTo>
                      <a:pt x="879" y="15"/>
                      <a:pt x="846" y="1"/>
                      <a:pt x="813" y="1"/>
                    </a:cubicBezTo>
                    <a:close/>
                  </a:path>
                </a:pathLst>
              </a:custGeom>
              <a:solidFill>
                <a:srgbClr val="5F7589"/>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2" name="Google Shape;9707;p69">
                <a:extLst>
                  <a:ext uri="{FF2B5EF4-FFF2-40B4-BE49-F238E27FC236}">
                    <a16:creationId xmlns:a16="http://schemas.microsoft.com/office/drawing/2014/main" id="{2D83C3C2-2C8B-4306-B864-DA26E0CBBD54}"/>
                  </a:ext>
                </a:extLst>
              </p:cNvPr>
              <p:cNvSpPr/>
              <p:nvPr/>
            </p:nvSpPr>
            <p:spPr>
              <a:xfrm>
                <a:off x="7159964" y="1971904"/>
                <a:ext cx="190516" cy="164151"/>
              </a:xfrm>
              <a:custGeom>
                <a:avLst/>
                <a:gdLst/>
                <a:ahLst/>
                <a:cxnLst/>
                <a:rect l="l" t="t" r="r" b="b"/>
                <a:pathLst>
                  <a:path w="7255" h="6251" extrusionOk="0">
                    <a:moveTo>
                      <a:pt x="642" y="1"/>
                    </a:moveTo>
                    <a:cubicBezTo>
                      <a:pt x="288" y="1"/>
                      <a:pt x="1" y="288"/>
                      <a:pt x="1" y="642"/>
                    </a:cubicBezTo>
                    <a:lnTo>
                      <a:pt x="1" y="4059"/>
                    </a:lnTo>
                    <a:cubicBezTo>
                      <a:pt x="1" y="4413"/>
                      <a:pt x="288" y="4700"/>
                      <a:pt x="642" y="4700"/>
                    </a:cubicBezTo>
                    <a:lnTo>
                      <a:pt x="2987" y="4700"/>
                    </a:lnTo>
                    <a:lnTo>
                      <a:pt x="2632" y="6116"/>
                    </a:lnTo>
                    <a:cubicBezTo>
                      <a:pt x="2611" y="6189"/>
                      <a:pt x="2672" y="6251"/>
                      <a:pt x="2736" y="6251"/>
                    </a:cubicBezTo>
                    <a:cubicBezTo>
                      <a:pt x="2756" y="6251"/>
                      <a:pt x="2777" y="6245"/>
                      <a:pt x="2795" y="6231"/>
                    </a:cubicBezTo>
                    <a:lnTo>
                      <a:pt x="4901" y="4700"/>
                    </a:lnTo>
                    <a:lnTo>
                      <a:pt x="6614" y="4700"/>
                    </a:lnTo>
                    <a:cubicBezTo>
                      <a:pt x="6968" y="4700"/>
                      <a:pt x="7255" y="4413"/>
                      <a:pt x="7255" y="4059"/>
                    </a:cubicBezTo>
                    <a:lnTo>
                      <a:pt x="7255" y="642"/>
                    </a:lnTo>
                    <a:cubicBezTo>
                      <a:pt x="7255" y="288"/>
                      <a:pt x="6968" y="1"/>
                      <a:pt x="6614" y="1"/>
                    </a:cubicBezTo>
                    <a:close/>
                  </a:path>
                </a:pathLst>
              </a:custGeom>
              <a:solidFill>
                <a:srgbClr val="E3E9ED"/>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3" name="Google Shape;9708;p69">
                <a:extLst>
                  <a:ext uri="{FF2B5EF4-FFF2-40B4-BE49-F238E27FC236}">
                    <a16:creationId xmlns:a16="http://schemas.microsoft.com/office/drawing/2014/main" id="{5A08CDE2-9325-4775-9986-F9CB8382E210}"/>
                  </a:ext>
                </a:extLst>
              </p:cNvPr>
              <p:cNvSpPr/>
              <p:nvPr/>
            </p:nvSpPr>
            <p:spPr>
              <a:xfrm>
                <a:off x="7191896" y="2000055"/>
                <a:ext cx="31670" cy="11082"/>
              </a:xfrm>
              <a:custGeom>
                <a:avLst/>
                <a:gdLst/>
                <a:ahLst/>
                <a:cxnLst/>
                <a:rect l="l" t="t" r="r" b="b"/>
                <a:pathLst>
                  <a:path w="1206" h="422" extrusionOk="0">
                    <a:moveTo>
                      <a:pt x="287" y="1"/>
                    </a:moveTo>
                    <a:cubicBezTo>
                      <a:pt x="0" y="1"/>
                      <a:pt x="0" y="422"/>
                      <a:pt x="287" y="422"/>
                    </a:cubicBezTo>
                    <a:lnTo>
                      <a:pt x="919" y="422"/>
                    </a:lnTo>
                    <a:cubicBezTo>
                      <a:pt x="1206" y="422"/>
                      <a:pt x="1206" y="1"/>
                      <a:pt x="919" y="1"/>
                    </a:cubicBezTo>
                    <a:close/>
                  </a:path>
                </a:pathLst>
              </a:custGeom>
              <a:solidFill>
                <a:srgbClr val="657E93"/>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4" name="Google Shape;9709;p69">
                <a:extLst>
                  <a:ext uri="{FF2B5EF4-FFF2-40B4-BE49-F238E27FC236}">
                    <a16:creationId xmlns:a16="http://schemas.microsoft.com/office/drawing/2014/main" id="{25CBD067-46D2-424E-ADF5-999638968438}"/>
                  </a:ext>
                </a:extLst>
              </p:cNvPr>
              <p:cNvSpPr/>
              <p:nvPr/>
            </p:nvSpPr>
            <p:spPr>
              <a:xfrm>
                <a:off x="7231102" y="2000055"/>
                <a:ext cx="87735" cy="11082"/>
              </a:xfrm>
              <a:custGeom>
                <a:avLst/>
                <a:gdLst/>
                <a:ahLst/>
                <a:cxnLst/>
                <a:rect l="l" t="t" r="r" b="b"/>
                <a:pathLst>
                  <a:path w="3341" h="422" extrusionOk="0">
                    <a:moveTo>
                      <a:pt x="278" y="1"/>
                    </a:moveTo>
                    <a:cubicBezTo>
                      <a:pt x="0" y="1"/>
                      <a:pt x="0" y="422"/>
                      <a:pt x="278" y="422"/>
                    </a:cubicBezTo>
                    <a:lnTo>
                      <a:pt x="3053" y="422"/>
                    </a:lnTo>
                    <a:cubicBezTo>
                      <a:pt x="3340" y="422"/>
                      <a:pt x="3340" y="1"/>
                      <a:pt x="3053" y="1"/>
                    </a:cubicBezTo>
                    <a:close/>
                  </a:path>
                </a:pathLst>
              </a:custGeom>
              <a:solidFill>
                <a:srgbClr val="657E93"/>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5" name="Google Shape;9710;p69">
                <a:extLst>
                  <a:ext uri="{FF2B5EF4-FFF2-40B4-BE49-F238E27FC236}">
                    <a16:creationId xmlns:a16="http://schemas.microsoft.com/office/drawing/2014/main" id="{358A144E-A06C-447A-97F9-F8B3E5D20F85}"/>
                  </a:ext>
                </a:extLst>
              </p:cNvPr>
              <p:cNvSpPr/>
              <p:nvPr/>
            </p:nvSpPr>
            <p:spPr>
              <a:xfrm>
                <a:off x="7191896" y="2027969"/>
                <a:ext cx="126941" cy="11318"/>
              </a:xfrm>
              <a:custGeom>
                <a:avLst/>
                <a:gdLst/>
                <a:ahLst/>
                <a:cxnLst/>
                <a:rect l="l" t="t" r="r" b="b"/>
                <a:pathLst>
                  <a:path w="4834" h="431" extrusionOk="0">
                    <a:moveTo>
                      <a:pt x="287" y="0"/>
                    </a:moveTo>
                    <a:cubicBezTo>
                      <a:pt x="0" y="0"/>
                      <a:pt x="0" y="431"/>
                      <a:pt x="287" y="431"/>
                    </a:cubicBezTo>
                    <a:lnTo>
                      <a:pt x="4546" y="431"/>
                    </a:lnTo>
                    <a:cubicBezTo>
                      <a:pt x="4833" y="431"/>
                      <a:pt x="4833" y="0"/>
                      <a:pt x="4546" y="0"/>
                    </a:cubicBezTo>
                    <a:close/>
                  </a:path>
                </a:pathLst>
              </a:custGeom>
              <a:solidFill>
                <a:srgbClr val="76899A"/>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6" name="Google Shape;9711;p69">
                <a:extLst>
                  <a:ext uri="{FF2B5EF4-FFF2-40B4-BE49-F238E27FC236}">
                    <a16:creationId xmlns:a16="http://schemas.microsoft.com/office/drawing/2014/main" id="{F53231B4-DAA1-4294-8828-CCCB95A81872}"/>
                  </a:ext>
                </a:extLst>
              </p:cNvPr>
              <p:cNvSpPr/>
              <p:nvPr/>
            </p:nvSpPr>
            <p:spPr>
              <a:xfrm>
                <a:off x="7191896" y="2056093"/>
                <a:ext cx="87735" cy="11108"/>
              </a:xfrm>
              <a:custGeom>
                <a:avLst/>
                <a:gdLst/>
                <a:ahLst/>
                <a:cxnLst/>
                <a:rect l="l" t="t" r="r" b="b"/>
                <a:pathLst>
                  <a:path w="3341" h="423" extrusionOk="0">
                    <a:moveTo>
                      <a:pt x="287" y="1"/>
                    </a:moveTo>
                    <a:cubicBezTo>
                      <a:pt x="0" y="1"/>
                      <a:pt x="0" y="422"/>
                      <a:pt x="287" y="422"/>
                    </a:cubicBezTo>
                    <a:lnTo>
                      <a:pt x="3053" y="422"/>
                    </a:lnTo>
                    <a:cubicBezTo>
                      <a:pt x="3340" y="422"/>
                      <a:pt x="3340" y="1"/>
                      <a:pt x="3053" y="1"/>
                    </a:cubicBezTo>
                    <a:close/>
                  </a:path>
                </a:pathLst>
              </a:custGeom>
              <a:solidFill>
                <a:srgbClr val="63798C"/>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7" name="Google Shape;9712;p69">
                <a:extLst>
                  <a:ext uri="{FF2B5EF4-FFF2-40B4-BE49-F238E27FC236}">
                    <a16:creationId xmlns:a16="http://schemas.microsoft.com/office/drawing/2014/main" id="{72E6EEC9-2F6A-424E-B2C9-176D5C0B61A0}"/>
                  </a:ext>
                </a:extLst>
              </p:cNvPr>
              <p:cNvSpPr/>
              <p:nvPr/>
            </p:nvSpPr>
            <p:spPr>
              <a:xfrm>
                <a:off x="7286878" y="2056093"/>
                <a:ext cx="31958" cy="11108"/>
              </a:xfrm>
              <a:custGeom>
                <a:avLst/>
                <a:gdLst/>
                <a:ahLst/>
                <a:cxnLst/>
                <a:rect l="l" t="t" r="r" b="b"/>
                <a:pathLst>
                  <a:path w="1217" h="423" extrusionOk="0">
                    <a:moveTo>
                      <a:pt x="288" y="1"/>
                    </a:moveTo>
                    <a:cubicBezTo>
                      <a:pt x="1" y="1"/>
                      <a:pt x="1" y="422"/>
                      <a:pt x="288" y="422"/>
                    </a:cubicBezTo>
                    <a:lnTo>
                      <a:pt x="929" y="422"/>
                    </a:lnTo>
                    <a:cubicBezTo>
                      <a:pt x="1216" y="422"/>
                      <a:pt x="1216" y="1"/>
                      <a:pt x="929" y="1"/>
                    </a:cubicBezTo>
                    <a:close/>
                  </a:path>
                </a:pathLst>
              </a:custGeom>
              <a:solidFill>
                <a:srgbClr val="76899A"/>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grpSp>
      </p:grpSp>
    </p:spTree>
    <p:extLst>
      <p:ext uri="{BB962C8B-B14F-4D97-AF65-F5344CB8AC3E}">
        <p14:creationId xmlns:p14="http://schemas.microsoft.com/office/powerpoint/2010/main" val="9367167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78"/>
        <p:cNvGrpSpPr/>
        <p:nvPr/>
      </p:nvGrpSpPr>
      <p:grpSpPr>
        <a:xfrm>
          <a:off x="0" y="0"/>
          <a:ext cx="0" cy="0"/>
          <a:chOff x="0" y="0"/>
          <a:chExt cx="0" cy="0"/>
        </a:xfrm>
      </p:grpSpPr>
      <p:sp>
        <p:nvSpPr>
          <p:cNvPr id="479" name="Google Shape;479;p38"/>
          <p:cNvSpPr/>
          <p:nvPr/>
        </p:nvSpPr>
        <p:spPr>
          <a:xfrm>
            <a:off x="3007000" y="1188984"/>
            <a:ext cx="2394400" cy="2394400"/>
          </a:xfrm>
          <a:prstGeom prst="donut">
            <a:avLst>
              <a:gd name="adj" fmla="val 4516"/>
            </a:avLst>
          </a:pr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80" name="Google Shape;480;p38"/>
          <p:cNvSpPr txBox="1">
            <a:spLocks noGrp="1"/>
          </p:cNvSpPr>
          <p:nvPr>
            <p:ph type="title"/>
          </p:nvPr>
        </p:nvSpPr>
        <p:spPr>
          <a:xfrm rot="-294">
            <a:off x="684739" y="4024912"/>
            <a:ext cx="7029196" cy="2154763"/>
          </a:xfrm>
          <a:prstGeom prst="rect">
            <a:avLst/>
          </a:prstGeom>
        </p:spPr>
        <p:txBody>
          <a:bodyPr spcFirstLastPara="1" wrap="square" lIns="121900" tIns="121900" rIns="121900" bIns="121900" anchor="ctr" anchorCtr="0">
            <a:noAutofit/>
          </a:bodyPr>
          <a:lstStyle/>
          <a:p>
            <a:r>
              <a:rPr lang="en-US" sz="7200" b="1" dirty="0"/>
              <a:t>Resource</a:t>
            </a:r>
            <a:br>
              <a:rPr lang="en-US" sz="7200" b="1" dirty="0"/>
            </a:br>
            <a:r>
              <a:rPr lang="en-US" sz="7200" b="1" dirty="0"/>
              <a:t>Spotlight</a:t>
            </a:r>
            <a:endParaRPr sz="7200" b="1" dirty="0"/>
          </a:p>
        </p:txBody>
      </p:sp>
      <p:pic>
        <p:nvPicPr>
          <p:cNvPr id="6" name="Picture 5">
            <a:extLst>
              <a:ext uri="{FF2B5EF4-FFF2-40B4-BE49-F238E27FC236}">
                <a16:creationId xmlns:a16="http://schemas.microsoft.com/office/drawing/2014/main" id="{0769406C-0E34-4163-8B3C-9A7B3412C294}"/>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7182381" y="6066333"/>
            <a:ext cx="2833687" cy="703251"/>
          </a:xfrm>
          <a:prstGeom prst="rect">
            <a:avLst/>
          </a:prstGeom>
        </p:spPr>
      </p:pic>
      <p:pic>
        <p:nvPicPr>
          <p:cNvPr id="2" name="Picture 1">
            <a:extLst>
              <a:ext uri="{FF2B5EF4-FFF2-40B4-BE49-F238E27FC236}">
                <a16:creationId xmlns:a16="http://schemas.microsoft.com/office/drawing/2014/main" id="{76524630-6598-432B-B3E9-0700A333F9B6}"/>
              </a:ext>
            </a:extLst>
          </p:cNvPr>
          <p:cNvPicPr>
            <a:picLocks noChangeAspect="1"/>
          </p:cNvPicPr>
          <p:nvPr/>
        </p:nvPicPr>
        <p:blipFill>
          <a:blip r:embed="rId4"/>
          <a:stretch>
            <a:fillRect/>
          </a:stretch>
        </p:blipFill>
        <p:spPr>
          <a:xfrm>
            <a:off x="3455331" y="1623918"/>
            <a:ext cx="1487971" cy="1532532"/>
          </a:xfrm>
          <a:prstGeom prst="rect">
            <a:avLst/>
          </a:prstGeom>
        </p:spPr>
      </p:pic>
    </p:spTree>
    <p:extLst>
      <p:ext uri="{BB962C8B-B14F-4D97-AF65-F5344CB8AC3E}">
        <p14:creationId xmlns:p14="http://schemas.microsoft.com/office/powerpoint/2010/main" val="17226493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159179E-6A10-4EC0-5D81-8BCE2755CB2D}"/>
              </a:ext>
            </a:extLst>
          </p:cNvPr>
          <p:cNvPicPr>
            <a:picLocks noChangeAspect="1"/>
          </p:cNvPicPr>
          <p:nvPr/>
        </p:nvPicPr>
        <p:blipFill>
          <a:blip r:embed="rId3"/>
          <a:stretch>
            <a:fillRect/>
          </a:stretch>
        </p:blipFill>
        <p:spPr>
          <a:xfrm>
            <a:off x="6096000" y="0"/>
            <a:ext cx="5356860" cy="6881279"/>
          </a:xfrm>
          <a:prstGeom prst="rect">
            <a:avLst/>
          </a:prstGeom>
        </p:spPr>
      </p:pic>
      <p:pic>
        <p:nvPicPr>
          <p:cNvPr id="3" name="Picture 4" descr="A picture containing person, indoor&#10;&#10;Description automatically generated">
            <a:extLst>
              <a:ext uri="{FF2B5EF4-FFF2-40B4-BE49-F238E27FC236}">
                <a16:creationId xmlns:a16="http://schemas.microsoft.com/office/drawing/2014/main" id="{3414A324-4288-4161-A067-A05BEF7249FB}"/>
              </a:ext>
            </a:extLst>
          </p:cNvPr>
          <p:cNvPicPr>
            <a:picLocks noChangeAspect="1"/>
          </p:cNvPicPr>
          <p:nvPr/>
        </p:nvPicPr>
        <p:blipFill>
          <a:blip r:embed="rId4"/>
          <a:stretch>
            <a:fillRect/>
          </a:stretch>
        </p:blipFill>
        <p:spPr>
          <a:xfrm>
            <a:off x="644705" y="1480741"/>
            <a:ext cx="5036648" cy="2539047"/>
          </a:xfrm>
          <a:prstGeom prst="rect">
            <a:avLst/>
          </a:prstGeom>
        </p:spPr>
      </p:pic>
      <p:sp>
        <p:nvSpPr>
          <p:cNvPr id="6" name="Title 5">
            <a:extLst>
              <a:ext uri="{FF2B5EF4-FFF2-40B4-BE49-F238E27FC236}">
                <a16:creationId xmlns:a16="http://schemas.microsoft.com/office/drawing/2014/main" id="{7806A177-727E-49A8-82D1-73181E9BE92A}"/>
              </a:ext>
            </a:extLst>
          </p:cNvPr>
          <p:cNvSpPr>
            <a:spLocks noGrp="1"/>
          </p:cNvSpPr>
          <p:nvPr>
            <p:ph type="title"/>
          </p:nvPr>
        </p:nvSpPr>
        <p:spPr>
          <a:xfrm>
            <a:off x="415600" y="593367"/>
            <a:ext cx="11360800" cy="763600"/>
          </a:xfrm>
        </p:spPr>
        <p:txBody>
          <a:bodyPr wrap="square" anchor="t">
            <a:normAutofit/>
          </a:bodyPr>
          <a:lstStyle/>
          <a:p>
            <a:r>
              <a:rPr lang="en-US" dirty="0"/>
              <a:t>Teacher Student Game</a:t>
            </a:r>
          </a:p>
        </p:txBody>
      </p:sp>
      <p:sp>
        <p:nvSpPr>
          <p:cNvPr id="7" name="TextBox 6">
            <a:extLst>
              <a:ext uri="{FF2B5EF4-FFF2-40B4-BE49-F238E27FC236}">
                <a16:creationId xmlns:a16="http://schemas.microsoft.com/office/drawing/2014/main" id="{3AB18E24-83D4-1A79-CD02-F49B9B5FCE96}"/>
              </a:ext>
            </a:extLst>
          </p:cNvPr>
          <p:cNvSpPr txBox="1"/>
          <p:nvPr/>
        </p:nvSpPr>
        <p:spPr>
          <a:xfrm>
            <a:off x="217813" y="4666833"/>
            <a:ext cx="5878187" cy="400110"/>
          </a:xfrm>
          <a:prstGeom prst="rect">
            <a:avLst/>
          </a:prstGeom>
          <a:noFill/>
        </p:spPr>
        <p:txBody>
          <a:bodyPr wrap="square">
            <a:spAutoFit/>
          </a:bodyPr>
          <a:lstStyle/>
          <a:p>
            <a:r>
              <a:rPr lang="en-US" sz="2000" dirty="0">
                <a:solidFill>
                  <a:schemeClr val="bg1"/>
                </a:solidFill>
              </a:rPr>
              <a:t>https://sebacademy.edc.org/student-teacher-game</a:t>
            </a:r>
          </a:p>
        </p:txBody>
      </p:sp>
    </p:spTree>
    <p:extLst>
      <p:ext uri="{BB962C8B-B14F-4D97-AF65-F5344CB8AC3E}">
        <p14:creationId xmlns:p14="http://schemas.microsoft.com/office/powerpoint/2010/main" val="148290467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36611F"/>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09900E1-52DF-4869-AC2D-AC9A9D6C8B24}"/>
              </a:ext>
            </a:extLst>
          </p:cNvPr>
          <p:cNvSpPr>
            <a:spLocks noGrp="1"/>
          </p:cNvSpPr>
          <p:nvPr>
            <p:ph type="body" idx="1"/>
          </p:nvPr>
        </p:nvSpPr>
        <p:spPr>
          <a:xfrm>
            <a:off x="389788" y="1745632"/>
            <a:ext cx="7194043" cy="2926503"/>
          </a:xfrm>
          <a:prstGeom prst="roundRect">
            <a:avLst/>
          </a:prstGeom>
          <a:ln/>
        </p:spPr>
        <p:style>
          <a:lnRef idx="2">
            <a:schemeClr val="accent1"/>
          </a:lnRef>
          <a:fillRef idx="1">
            <a:schemeClr val="lt1"/>
          </a:fillRef>
          <a:effectRef idx="0">
            <a:schemeClr val="accent1"/>
          </a:effectRef>
          <a:fontRef idx="minor">
            <a:schemeClr val="dk1"/>
          </a:fontRef>
        </p:style>
        <p:txBody>
          <a:bodyPr spcFirstLastPara="1" vert="horz" wrap="square" lIns="91440" tIns="45720" rIns="91440" bIns="45720" rtlCol="0" anchor="ctr" anchorCtr="0">
            <a:noAutofit/>
          </a:bodyPr>
          <a:lstStyle/>
          <a:p>
            <a:pPr marL="700405" indent="-514350">
              <a:buClr>
                <a:schemeClr val="accent2">
                  <a:lumMod val="50000"/>
                </a:schemeClr>
              </a:buClr>
              <a:buSzPct val="75000"/>
              <a:buFont typeface="Arial" panose="020B0604020202020204" pitchFamily="34" charset="0"/>
              <a:buChar char="•"/>
            </a:pPr>
            <a:r>
              <a:rPr lang="en-US" sz="2400" dirty="0">
                <a:solidFill>
                  <a:schemeClr val="accent2">
                    <a:lumMod val="50000"/>
                  </a:schemeClr>
                </a:solidFill>
              </a:rPr>
              <a:t>Identify:</a:t>
            </a:r>
          </a:p>
          <a:p>
            <a:pPr marL="1310005" lvl="1" indent="-514350">
              <a:spcBef>
                <a:spcPts val="0"/>
              </a:spcBef>
              <a:buClr>
                <a:schemeClr val="accent2">
                  <a:lumMod val="50000"/>
                </a:schemeClr>
              </a:buClr>
              <a:buSzPct val="75000"/>
            </a:pPr>
            <a:r>
              <a:rPr lang="en-US" sz="2400" dirty="0">
                <a:solidFill>
                  <a:schemeClr val="accent2">
                    <a:lumMod val="50000"/>
                  </a:schemeClr>
                </a:solidFill>
              </a:rPr>
              <a:t>Would staff benefit from this tool?</a:t>
            </a:r>
          </a:p>
          <a:p>
            <a:pPr marL="1310005" lvl="1" indent="-514350">
              <a:spcBef>
                <a:spcPts val="0"/>
              </a:spcBef>
              <a:buClr>
                <a:schemeClr val="accent2">
                  <a:lumMod val="50000"/>
                </a:schemeClr>
              </a:buClr>
              <a:buSzPct val="75000"/>
            </a:pPr>
            <a:r>
              <a:rPr lang="en-US" sz="2400" dirty="0">
                <a:solidFill>
                  <a:schemeClr val="accent2">
                    <a:lumMod val="50000"/>
                  </a:schemeClr>
                </a:solidFill>
              </a:rPr>
              <a:t>Can this be used to provide professional development to staff? How? When?</a:t>
            </a:r>
          </a:p>
        </p:txBody>
      </p:sp>
      <p:sp>
        <p:nvSpPr>
          <p:cNvPr id="2" name="Title 1">
            <a:extLst>
              <a:ext uri="{FF2B5EF4-FFF2-40B4-BE49-F238E27FC236}">
                <a16:creationId xmlns:a16="http://schemas.microsoft.com/office/drawing/2014/main" id="{8E63E907-7F3B-407B-9675-B2EF94C7CA09}"/>
              </a:ext>
            </a:extLst>
          </p:cNvPr>
          <p:cNvSpPr>
            <a:spLocks noGrp="1"/>
          </p:cNvSpPr>
          <p:nvPr>
            <p:ph type="title"/>
          </p:nvPr>
        </p:nvSpPr>
        <p:spPr>
          <a:xfrm>
            <a:off x="309471" y="343098"/>
            <a:ext cx="9378000" cy="845600"/>
          </a:xfrm>
        </p:spPr>
        <p:txBody>
          <a:bodyPr>
            <a:noAutofit/>
          </a:bodyPr>
          <a:lstStyle/>
          <a:p>
            <a:r>
              <a:rPr lang="en-US" sz="3733" b="1" dirty="0">
                <a:solidFill>
                  <a:schemeClr val="bg1"/>
                </a:solidFill>
                <a:cs typeface="Calibri Light"/>
              </a:rPr>
              <a:t>ACTIVITY: </a:t>
            </a:r>
            <a:r>
              <a:rPr lang="en-US" sz="3733" dirty="0">
                <a:solidFill>
                  <a:schemeClr val="bg1"/>
                </a:solidFill>
                <a:cs typeface="Calibri Light"/>
              </a:rPr>
              <a:t>RESOURCE SPOTLIGHT</a:t>
            </a:r>
            <a:endParaRPr lang="en-US" sz="3733" dirty="0">
              <a:solidFill>
                <a:schemeClr val="bg1"/>
              </a:solidFill>
            </a:endParaRPr>
          </a:p>
        </p:txBody>
      </p:sp>
      <p:grpSp>
        <p:nvGrpSpPr>
          <p:cNvPr id="82" name="Google Shape;16036;p73">
            <a:extLst>
              <a:ext uri="{FF2B5EF4-FFF2-40B4-BE49-F238E27FC236}">
                <a16:creationId xmlns:a16="http://schemas.microsoft.com/office/drawing/2014/main" id="{CD718688-6DFD-4A92-BEFA-9D2926C20B17}"/>
              </a:ext>
            </a:extLst>
          </p:cNvPr>
          <p:cNvGrpSpPr/>
          <p:nvPr/>
        </p:nvGrpSpPr>
        <p:grpSpPr>
          <a:xfrm>
            <a:off x="8751492" y="3389790"/>
            <a:ext cx="2300168" cy="1714788"/>
            <a:chOff x="1798763" y="3395401"/>
            <a:chExt cx="376185" cy="280448"/>
          </a:xfrm>
        </p:grpSpPr>
        <p:sp>
          <p:nvSpPr>
            <p:cNvPr id="83" name="Google Shape;16037;p73">
              <a:extLst>
                <a:ext uri="{FF2B5EF4-FFF2-40B4-BE49-F238E27FC236}">
                  <a16:creationId xmlns:a16="http://schemas.microsoft.com/office/drawing/2014/main" id="{1F512D5B-411D-4442-97CF-3BA7BC887833}"/>
                </a:ext>
              </a:extLst>
            </p:cNvPr>
            <p:cNvSpPr/>
            <p:nvPr/>
          </p:nvSpPr>
          <p:spPr>
            <a:xfrm>
              <a:off x="2097352" y="3478660"/>
              <a:ext cx="47711" cy="42023"/>
            </a:xfrm>
            <a:custGeom>
              <a:avLst/>
              <a:gdLst/>
              <a:ahLst/>
              <a:cxnLst/>
              <a:rect l="l" t="t" r="r" b="b"/>
              <a:pathLst>
                <a:path w="1820" h="1603" extrusionOk="0">
                  <a:moveTo>
                    <a:pt x="910" y="1"/>
                  </a:moveTo>
                  <a:cubicBezTo>
                    <a:pt x="405" y="1"/>
                    <a:pt x="0" y="361"/>
                    <a:pt x="0" y="809"/>
                  </a:cubicBezTo>
                  <a:cubicBezTo>
                    <a:pt x="0" y="1242"/>
                    <a:pt x="405" y="1603"/>
                    <a:pt x="910" y="1603"/>
                  </a:cubicBezTo>
                  <a:cubicBezTo>
                    <a:pt x="1401" y="1603"/>
                    <a:pt x="1819" y="1242"/>
                    <a:pt x="1819" y="809"/>
                  </a:cubicBezTo>
                  <a:cubicBezTo>
                    <a:pt x="1819" y="361"/>
                    <a:pt x="1401" y="1"/>
                    <a:pt x="910" y="1"/>
                  </a:cubicBezTo>
                  <a:close/>
                </a:path>
              </a:pathLst>
            </a:custGeom>
            <a:solidFill>
              <a:srgbClr val="92A9B9"/>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84" name="Google Shape;16038;p73">
              <a:extLst>
                <a:ext uri="{FF2B5EF4-FFF2-40B4-BE49-F238E27FC236}">
                  <a16:creationId xmlns:a16="http://schemas.microsoft.com/office/drawing/2014/main" id="{1A76D813-18CC-423A-929E-A27BFB00D04F}"/>
                </a:ext>
              </a:extLst>
            </p:cNvPr>
            <p:cNvSpPr/>
            <p:nvPr/>
          </p:nvSpPr>
          <p:spPr>
            <a:xfrm>
              <a:off x="2097352" y="3478660"/>
              <a:ext cx="32559" cy="42023"/>
            </a:xfrm>
            <a:custGeom>
              <a:avLst/>
              <a:gdLst/>
              <a:ahLst/>
              <a:cxnLst/>
              <a:rect l="l" t="t" r="r" b="b"/>
              <a:pathLst>
                <a:path w="1242" h="1603" extrusionOk="0">
                  <a:moveTo>
                    <a:pt x="910" y="1"/>
                  </a:moveTo>
                  <a:cubicBezTo>
                    <a:pt x="405" y="1"/>
                    <a:pt x="0" y="361"/>
                    <a:pt x="0" y="809"/>
                  </a:cubicBezTo>
                  <a:cubicBezTo>
                    <a:pt x="0" y="1242"/>
                    <a:pt x="405" y="1603"/>
                    <a:pt x="910" y="1603"/>
                  </a:cubicBezTo>
                  <a:cubicBezTo>
                    <a:pt x="1025" y="1603"/>
                    <a:pt x="1141" y="1574"/>
                    <a:pt x="1242" y="1545"/>
                  </a:cubicBezTo>
                  <a:cubicBezTo>
                    <a:pt x="924" y="1444"/>
                    <a:pt x="693" y="1141"/>
                    <a:pt x="679" y="809"/>
                  </a:cubicBezTo>
                  <a:cubicBezTo>
                    <a:pt x="693" y="462"/>
                    <a:pt x="924" y="159"/>
                    <a:pt x="1242" y="73"/>
                  </a:cubicBezTo>
                  <a:cubicBezTo>
                    <a:pt x="1141" y="29"/>
                    <a:pt x="1025" y="1"/>
                    <a:pt x="910" y="1"/>
                  </a:cubicBezTo>
                  <a:close/>
                </a:path>
              </a:pathLst>
            </a:custGeom>
            <a:solidFill>
              <a:srgbClr val="5C728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85" name="Google Shape;16039;p73">
              <a:extLst>
                <a:ext uri="{FF2B5EF4-FFF2-40B4-BE49-F238E27FC236}">
                  <a16:creationId xmlns:a16="http://schemas.microsoft.com/office/drawing/2014/main" id="{6F4A14BA-71BB-41E1-9DA1-82DC41B529AF}"/>
                </a:ext>
              </a:extLst>
            </p:cNvPr>
            <p:cNvSpPr/>
            <p:nvPr/>
          </p:nvSpPr>
          <p:spPr>
            <a:xfrm>
              <a:off x="2067441" y="3580452"/>
              <a:ext cx="107508" cy="95396"/>
            </a:xfrm>
            <a:custGeom>
              <a:avLst/>
              <a:gdLst/>
              <a:ahLst/>
              <a:cxnLst/>
              <a:rect l="l" t="t" r="r" b="b"/>
              <a:pathLst>
                <a:path w="4101" h="3639" extrusionOk="0">
                  <a:moveTo>
                    <a:pt x="1358" y="1"/>
                  </a:moveTo>
                  <a:lnTo>
                    <a:pt x="1358" y="679"/>
                  </a:lnTo>
                  <a:cubicBezTo>
                    <a:pt x="1358" y="852"/>
                    <a:pt x="1271" y="1011"/>
                    <a:pt x="1113" y="1083"/>
                  </a:cubicBezTo>
                  <a:lnTo>
                    <a:pt x="376" y="1444"/>
                  </a:lnTo>
                  <a:cubicBezTo>
                    <a:pt x="145" y="1560"/>
                    <a:pt x="1" y="1805"/>
                    <a:pt x="1" y="2065"/>
                  </a:cubicBezTo>
                  <a:lnTo>
                    <a:pt x="1" y="3407"/>
                  </a:lnTo>
                  <a:cubicBezTo>
                    <a:pt x="1" y="3523"/>
                    <a:pt x="102" y="3638"/>
                    <a:pt x="232" y="3638"/>
                  </a:cubicBezTo>
                  <a:lnTo>
                    <a:pt x="3870" y="3638"/>
                  </a:lnTo>
                  <a:cubicBezTo>
                    <a:pt x="3985" y="3638"/>
                    <a:pt x="4101" y="3523"/>
                    <a:pt x="4101" y="3407"/>
                  </a:cubicBezTo>
                  <a:lnTo>
                    <a:pt x="4101" y="2065"/>
                  </a:lnTo>
                  <a:cubicBezTo>
                    <a:pt x="4086" y="1805"/>
                    <a:pt x="3942" y="1560"/>
                    <a:pt x="3711" y="1444"/>
                  </a:cubicBezTo>
                  <a:lnTo>
                    <a:pt x="2975" y="1083"/>
                  </a:lnTo>
                  <a:cubicBezTo>
                    <a:pt x="2830" y="1011"/>
                    <a:pt x="2729" y="852"/>
                    <a:pt x="2729" y="679"/>
                  </a:cubicBezTo>
                  <a:lnTo>
                    <a:pt x="2729" y="1"/>
                  </a:lnTo>
                  <a:close/>
                </a:path>
              </a:pathLst>
            </a:custGeom>
            <a:solidFill>
              <a:srgbClr val="AABBC8"/>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86" name="Google Shape;16040;p73">
              <a:extLst>
                <a:ext uri="{FF2B5EF4-FFF2-40B4-BE49-F238E27FC236}">
                  <a16:creationId xmlns:a16="http://schemas.microsoft.com/office/drawing/2014/main" id="{1B4F88CA-C05B-4773-8D79-2964B31C0D0D}"/>
                </a:ext>
              </a:extLst>
            </p:cNvPr>
            <p:cNvSpPr/>
            <p:nvPr/>
          </p:nvSpPr>
          <p:spPr>
            <a:xfrm>
              <a:off x="2103014" y="3580085"/>
              <a:ext cx="36360" cy="23856"/>
            </a:xfrm>
            <a:custGeom>
              <a:avLst/>
              <a:gdLst/>
              <a:ahLst/>
              <a:cxnLst/>
              <a:rect l="l" t="t" r="r" b="b"/>
              <a:pathLst>
                <a:path w="1387" h="910" extrusionOk="0">
                  <a:moveTo>
                    <a:pt x="1" y="0"/>
                  </a:moveTo>
                  <a:lnTo>
                    <a:pt x="1" y="693"/>
                  </a:lnTo>
                  <a:cubicBezTo>
                    <a:pt x="1" y="722"/>
                    <a:pt x="1" y="751"/>
                    <a:pt x="1" y="780"/>
                  </a:cubicBezTo>
                  <a:cubicBezTo>
                    <a:pt x="217" y="866"/>
                    <a:pt x="448" y="910"/>
                    <a:pt x="694" y="910"/>
                  </a:cubicBezTo>
                  <a:cubicBezTo>
                    <a:pt x="925" y="910"/>
                    <a:pt x="1170" y="866"/>
                    <a:pt x="1387" y="780"/>
                  </a:cubicBezTo>
                  <a:cubicBezTo>
                    <a:pt x="1372" y="751"/>
                    <a:pt x="1372" y="722"/>
                    <a:pt x="1372" y="693"/>
                  </a:cubicBezTo>
                  <a:lnTo>
                    <a:pt x="1372" y="0"/>
                  </a:lnTo>
                  <a:close/>
                </a:path>
              </a:pathLst>
            </a:custGeom>
            <a:solidFill>
              <a:srgbClr val="94A5B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87" name="Google Shape;16041;p73">
              <a:extLst>
                <a:ext uri="{FF2B5EF4-FFF2-40B4-BE49-F238E27FC236}">
                  <a16:creationId xmlns:a16="http://schemas.microsoft.com/office/drawing/2014/main" id="{3672D5C6-D37D-4628-97F5-7321464B05A0}"/>
                </a:ext>
              </a:extLst>
            </p:cNvPr>
            <p:cNvSpPr/>
            <p:nvPr/>
          </p:nvSpPr>
          <p:spPr>
            <a:xfrm>
              <a:off x="2067441" y="3611491"/>
              <a:ext cx="107141" cy="64358"/>
            </a:xfrm>
            <a:custGeom>
              <a:avLst/>
              <a:gdLst/>
              <a:ahLst/>
              <a:cxnLst/>
              <a:rect l="l" t="t" r="r" b="b"/>
              <a:pathLst>
                <a:path w="4087" h="2455" extrusionOk="0">
                  <a:moveTo>
                    <a:pt x="896" y="0"/>
                  </a:moveTo>
                  <a:lnTo>
                    <a:pt x="376" y="260"/>
                  </a:lnTo>
                  <a:cubicBezTo>
                    <a:pt x="145" y="376"/>
                    <a:pt x="1" y="621"/>
                    <a:pt x="1" y="881"/>
                  </a:cubicBezTo>
                  <a:lnTo>
                    <a:pt x="1" y="2223"/>
                  </a:lnTo>
                  <a:cubicBezTo>
                    <a:pt x="1" y="2339"/>
                    <a:pt x="102" y="2454"/>
                    <a:pt x="218" y="2454"/>
                  </a:cubicBezTo>
                  <a:lnTo>
                    <a:pt x="3870" y="2454"/>
                  </a:lnTo>
                  <a:cubicBezTo>
                    <a:pt x="3985" y="2454"/>
                    <a:pt x="4086" y="2339"/>
                    <a:pt x="4086" y="2223"/>
                  </a:cubicBezTo>
                  <a:lnTo>
                    <a:pt x="4086" y="881"/>
                  </a:lnTo>
                  <a:cubicBezTo>
                    <a:pt x="4086" y="621"/>
                    <a:pt x="3942" y="376"/>
                    <a:pt x="3711" y="260"/>
                  </a:cubicBezTo>
                  <a:lnTo>
                    <a:pt x="3191" y="0"/>
                  </a:lnTo>
                  <a:cubicBezTo>
                    <a:pt x="2924" y="419"/>
                    <a:pt x="2484" y="628"/>
                    <a:pt x="2044" y="628"/>
                  </a:cubicBezTo>
                  <a:cubicBezTo>
                    <a:pt x="1603" y="628"/>
                    <a:pt x="1163" y="419"/>
                    <a:pt x="896" y="0"/>
                  </a:cubicBezTo>
                  <a:close/>
                </a:path>
              </a:pathLst>
            </a:custGeom>
            <a:solidFill>
              <a:schemeClr val="accent3">
                <a:lumMod val="60000"/>
                <a:lumOff val="40000"/>
              </a:scheme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88" name="Google Shape;16042;p73">
              <a:extLst>
                <a:ext uri="{FF2B5EF4-FFF2-40B4-BE49-F238E27FC236}">
                  <a16:creationId xmlns:a16="http://schemas.microsoft.com/office/drawing/2014/main" id="{B5D496CA-8BCD-4C29-BB88-560CE002C077}"/>
                </a:ext>
              </a:extLst>
            </p:cNvPr>
            <p:cNvSpPr/>
            <p:nvPr/>
          </p:nvSpPr>
          <p:spPr>
            <a:xfrm>
              <a:off x="2079185" y="3496827"/>
              <a:ext cx="83652" cy="83285"/>
            </a:xfrm>
            <a:custGeom>
              <a:avLst/>
              <a:gdLst/>
              <a:ahLst/>
              <a:cxnLst/>
              <a:rect l="l" t="t" r="r" b="b"/>
              <a:pathLst>
                <a:path w="3191" h="3177" extrusionOk="0">
                  <a:moveTo>
                    <a:pt x="1603" y="0"/>
                  </a:moveTo>
                  <a:cubicBezTo>
                    <a:pt x="722" y="0"/>
                    <a:pt x="0" y="708"/>
                    <a:pt x="0" y="1588"/>
                  </a:cubicBezTo>
                  <a:cubicBezTo>
                    <a:pt x="0" y="2469"/>
                    <a:pt x="722" y="3176"/>
                    <a:pt x="1603" y="3176"/>
                  </a:cubicBezTo>
                  <a:cubicBezTo>
                    <a:pt x="2483" y="3176"/>
                    <a:pt x="3191" y="2469"/>
                    <a:pt x="3191" y="1588"/>
                  </a:cubicBezTo>
                  <a:cubicBezTo>
                    <a:pt x="3191" y="708"/>
                    <a:pt x="2483" y="0"/>
                    <a:pt x="1603" y="0"/>
                  </a:cubicBezTo>
                  <a:close/>
                </a:path>
              </a:pathLst>
            </a:custGeom>
            <a:solidFill>
              <a:srgbClr val="667A8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89" name="Google Shape;16043;p73">
              <a:extLst>
                <a:ext uri="{FF2B5EF4-FFF2-40B4-BE49-F238E27FC236}">
                  <a16:creationId xmlns:a16="http://schemas.microsoft.com/office/drawing/2014/main" id="{A649B921-0A18-4B1F-8766-4B7D4C72982D}"/>
                </a:ext>
              </a:extLst>
            </p:cNvPr>
            <p:cNvSpPr/>
            <p:nvPr/>
          </p:nvSpPr>
          <p:spPr>
            <a:xfrm>
              <a:off x="2095071" y="3496827"/>
              <a:ext cx="69653" cy="75342"/>
            </a:xfrm>
            <a:custGeom>
              <a:avLst/>
              <a:gdLst/>
              <a:ahLst/>
              <a:cxnLst/>
              <a:rect l="l" t="t" r="r" b="b"/>
              <a:pathLst>
                <a:path w="2657" h="2874" extrusionOk="0">
                  <a:moveTo>
                    <a:pt x="997" y="0"/>
                  </a:moveTo>
                  <a:cubicBezTo>
                    <a:pt x="246" y="0"/>
                    <a:pt x="1" y="1025"/>
                    <a:pt x="665" y="1372"/>
                  </a:cubicBezTo>
                  <a:cubicBezTo>
                    <a:pt x="694" y="1386"/>
                    <a:pt x="708" y="1401"/>
                    <a:pt x="737" y="1401"/>
                  </a:cubicBezTo>
                  <a:lnTo>
                    <a:pt x="1516" y="2844"/>
                  </a:lnTo>
                  <a:cubicBezTo>
                    <a:pt x="1516" y="2844"/>
                    <a:pt x="1733" y="2859"/>
                    <a:pt x="1950" y="2873"/>
                  </a:cubicBezTo>
                  <a:cubicBezTo>
                    <a:pt x="2411" y="2527"/>
                    <a:pt x="2657" y="1949"/>
                    <a:pt x="2570" y="1372"/>
                  </a:cubicBezTo>
                  <a:cubicBezTo>
                    <a:pt x="2484" y="708"/>
                    <a:pt x="1993" y="188"/>
                    <a:pt x="1343" y="29"/>
                  </a:cubicBezTo>
                  <a:cubicBezTo>
                    <a:pt x="1228" y="15"/>
                    <a:pt x="1112" y="0"/>
                    <a:pt x="997" y="0"/>
                  </a:cubicBezTo>
                  <a:close/>
                </a:path>
              </a:pathLst>
            </a:custGeom>
            <a:solidFill>
              <a:srgbClr val="5C728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90" name="Google Shape;16044;p73">
              <a:extLst>
                <a:ext uri="{FF2B5EF4-FFF2-40B4-BE49-F238E27FC236}">
                  <a16:creationId xmlns:a16="http://schemas.microsoft.com/office/drawing/2014/main" id="{84AF3D5E-0101-40D4-AA9E-C298DA6A558A}"/>
                </a:ext>
              </a:extLst>
            </p:cNvPr>
            <p:cNvSpPr/>
            <p:nvPr/>
          </p:nvSpPr>
          <p:spPr>
            <a:xfrm>
              <a:off x="2085241" y="3533449"/>
              <a:ext cx="71541" cy="58774"/>
            </a:xfrm>
            <a:custGeom>
              <a:avLst/>
              <a:gdLst/>
              <a:ahLst/>
              <a:cxnLst/>
              <a:rect l="l" t="t" r="r" b="b"/>
              <a:pathLst>
                <a:path w="2729" h="2242" extrusionOk="0">
                  <a:moveTo>
                    <a:pt x="1060" y="1"/>
                  </a:moveTo>
                  <a:cubicBezTo>
                    <a:pt x="972" y="1"/>
                    <a:pt x="890" y="45"/>
                    <a:pt x="852" y="134"/>
                  </a:cubicBezTo>
                  <a:cubicBezTo>
                    <a:pt x="766" y="292"/>
                    <a:pt x="664" y="422"/>
                    <a:pt x="535" y="538"/>
                  </a:cubicBezTo>
                  <a:cubicBezTo>
                    <a:pt x="419" y="653"/>
                    <a:pt x="275" y="740"/>
                    <a:pt x="130" y="812"/>
                  </a:cubicBezTo>
                  <a:cubicBezTo>
                    <a:pt x="44" y="855"/>
                    <a:pt x="0" y="956"/>
                    <a:pt x="15" y="1057"/>
                  </a:cubicBezTo>
                  <a:cubicBezTo>
                    <a:pt x="102" y="1736"/>
                    <a:pt x="679" y="2241"/>
                    <a:pt x="1372" y="2241"/>
                  </a:cubicBezTo>
                  <a:cubicBezTo>
                    <a:pt x="2079" y="2241"/>
                    <a:pt x="2671" y="1693"/>
                    <a:pt x="2729" y="985"/>
                  </a:cubicBezTo>
                  <a:cubicBezTo>
                    <a:pt x="2729" y="913"/>
                    <a:pt x="2700" y="841"/>
                    <a:pt x="2642" y="798"/>
                  </a:cubicBezTo>
                  <a:cubicBezTo>
                    <a:pt x="2195" y="422"/>
                    <a:pt x="1675" y="148"/>
                    <a:pt x="1098" y="4"/>
                  </a:cubicBezTo>
                  <a:cubicBezTo>
                    <a:pt x="1085" y="2"/>
                    <a:pt x="1072" y="1"/>
                    <a:pt x="1060" y="1"/>
                  </a:cubicBezTo>
                  <a:close/>
                </a:path>
              </a:pathLst>
            </a:custGeom>
            <a:solidFill>
              <a:srgbClr val="BCC9D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91" name="Google Shape;16045;p73">
              <a:extLst>
                <a:ext uri="{FF2B5EF4-FFF2-40B4-BE49-F238E27FC236}">
                  <a16:creationId xmlns:a16="http://schemas.microsoft.com/office/drawing/2014/main" id="{8A7D3078-04B5-41FA-A75B-AFCDBCDC52B6}"/>
                </a:ext>
              </a:extLst>
            </p:cNvPr>
            <p:cNvSpPr/>
            <p:nvPr/>
          </p:nvSpPr>
          <p:spPr>
            <a:xfrm>
              <a:off x="2085608" y="3533449"/>
              <a:ext cx="71567" cy="58381"/>
            </a:xfrm>
            <a:custGeom>
              <a:avLst/>
              <a:gdLst/>
              <a:ahLst/>
              <a:cxnLst/>
              <a:rect l="l" t="t" r="r" b="b"/>
              <a:pathLst>
                <a:path w="2730" h="2227" extrusionOk="0">
                  <a:moveTo>
                    <a:pt x="1060" y="1"/>
                  </a:moveTo>
                  <a:cubicBezTo>
                    <a:pt x="969" y="1"/>
                    <a:pt x="876" y="45"/>
                    <a:pt x="838" y="134"/>
                  </a:cubicBezTo>
                  <a:cubicBezTo>
                    <a:pt x="780" y="249"/>
                    <a:pt x="723" y="350"/>
                    <a:pt x="636" y="437"/>
                  </a:cubicBezTo>
                  <a:cubicBezTo>
                    <a:pt x="607" y="480"/>
                    <a:pt x="564" y="509"/>
                    <a:pt x="535" y="538"/>
                  </a:cubicBezTo>
                  <a:cubicBezTo>
                    <a:pt x="405" y="653"/>
                    <a:pt x="275" y="740"/>
                    <a:pt x="131" y="812"/>
                  </a:cubicBezTo>
                  <a:cubicBezTo>
                    <a:pt x="44" y="855"/>
                    <a:pt x="1" y="956"/>
                    <a:pt x="1" y="1057"/>
                  </a:cubicBezTo>
                  <a:cubicBezTo>
                    <a:pt x="88" y="1649"/>
                    <a:pt x="549" y="2126"/>
                    <a:pt x="1156" y="2227"/>
                  </a:cubicBezTo>
                  <a:cubicBezTo>
                    <a:pt x="838" y="2025"/>
                    <a:pt x="665" y="1693"/>
                    <a:pt x="679" y="1332"/>
                  </a:cubicBezTo>
                  <a:lnTo>
                    <a:pt x="679" y="1000"/>
                  </a:lnTo>
                  <a:cubicBezTo>
                    <a:pt x="737" y="971"/>
                    <a:pt x="780" y="928"/>
                    <a:pt x="838" y="884"/>
                  </a:cubicBezTo>
                  <a:cubicBezTo>
                    <a:pt x="954" y="769"/>
                    <a:pt x="1069" y="639"/>
                    <a:pt x="1156" y="494"/>
                  </a:cubicBezTo>
                  <a:cubicBezTo>
                    <a:pt x="1589" y="624"/>
                    <a:pt x="1993" y="855"/>
                    <a:pt x="2339" y="1144"/>
                  </a:cubicBezTo>
                  <a:cubicBezTo>
                    <a:pt x="2383" y="1173"/>
                    <a:pt x="2498" y="1274"/>
                    <a:pt x="2614" y="1389"/>
                  </a:cubicBezTo>
                  <a:cubicBezTo>
                    <a:pt x="2671" y="1260"/>
                    <a:pt x="2715" y="1130"/>
                    <a:pt x="2715" y="985"/>
                  </a:cubicBezTo>
                  <a:cubicBezTo>
                    <a:pt x="2729" y="913"/>
                    <a:pt x="2700" y="841"/>
                    <a:pt x="2643" y="798"/>
                  </a:cubicBezTo>
                  <a:cubicBezTo>
                    <a:pt x="2195" y="422"/>
                    <a:pt x="1661" y="148"/>
                    <a:pt x="1098" y="4"/>
                  </a:cubicBezTo>
                  <a:cubicBezTo>
                    <a:pt x="1085" y="2"/>
                    <a:pt x="1072" y="1"/>
                    <a:pt x="1060" y="1"/>
                  </a:cubicBezTo>
                  <a:close/>
                </a:path>
              </a:pathLst>
            </a:custGeom>
            <a:solidFill>
              <a:srgbClr val="AABBC8"/>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92" name="Google Shape;16046;p73">
              <a:extLst>
                <a:ext uri="{FF2B5EF4-FFF2-40B4-BE49-F238E27FC236}">
                  <a16:creationId xmlns:a16="http://schemas.microsoft.com/office/drawing/2014/main" id="{FE927DF6-04A9-4556-8AFA-A883E31FD645}"/>
                </a:ext>
              </a:extLst>
            </p:cNvPr>
            <p:cNvSpPr/>
            <p:nvPr/>
          </p:nvSpPr>
          <p:spPr>
            <a:xfrm>
              <a:off x="2150699" y="3623969"/>
              <a:ext cx="24249" cy="51879"/>
            </a:xfrm>
            <a:custGeom>
              <a:avLst/>
              <a:gdLst/>
              <a:ahLst/>
              <a:cxnLst/>
              <a:rect l="l" t="t" r="r" b="b"/>
              <a:pathLst>
                <a:path w="925" h="1979" extrusionOk="0">
                  <a:moveTo>
                    <a:pt x="780" y="1"/>
                  </a:moveTo>
                  <a:lnTo>
                    <a:pt x="174" y="463"/>
                  </a:lnTo>
                  <a:cubicBezTo>
                    <a:pt x="73" y="549"/>
                    <a:pt x="1" y="694"/>
                    <a:pt x="15" y="824"/>
                  </a:cubicBezTo>
                  <a:lnTo>
                    <a:pt x="15" y="1978"/>
                  </a:lnTo>
                  <a:lnTo>
                    <a:pt x="694" y="1978"/>
                  </a:lnTo>
                  <a:cubicBezTo>
                    <a:pt x="809" y="1978"/>
                    <a:pt x="925" y="1877"/>
                    <a:pt x="925" y="1747"/>
                  </a:cubicBezTo>
                  <a:lnTo>
                    <a:pt x="925" y="405"/>
                  </a:lnTo>
                  <a:cubicBezTo>
                    <a:pt x="910" y="261"/>
                    <a:pt x="867" y="116"/>
                    <a:pt x="780" y="1"/>
                  </a:cubicBezTo>
                  <a:close/>
                </a:path>
              </a:pathLst>
            </a:custGeom>
            <a:solidFill>
              <a:schemeClr val="accent3">
                <a:lumMod val="60000"/>
                <a:lumOff val="40000"/>
              </a:scheme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93" name="Google Shape;16047;p73">
              <a:extLst>
                <a:ext uri="{FF2B5EF4-FFF2-40B4-BE49-F238E27FC236}">
                  <a16:creationId xmlns:a16="http://schemas.microsoft.com/office/drawing/2014/main" id="{8968929A-8FAA-4F5C-A24D-0EA8E3B781FE}"/>
                </a:ext>
              </a:extLst>
            </p:cNvPr>
            <p:cNvSpPr/>
            <p:nvPr/>
          </p:nvSpPr>
          <p:spPr>
            <a:xfrm>
              <a:off x="1816930" y="3502882"/>
              <a:ext cx="29938" cy="65485"/>
            </a:xfrm>
            <a:custGeom>
              <a:avLst/>
              <a:gdLst/>
              <a:ahLst/>
              <a:cxnLst/>
              <a:rect l="l" t="t" r="r" b="b"/>
              <a:pathLst>
                <a:path w="1142" h="2498" extrusionOk="0">
                  <a:moveTo>
                    <a:pt x="679" y="0"/>
                  </a:moveTo>
                  <a:cubicBezTo>
                    <a:pt x="304" y="0"/>
                    <a:pt x="1" y="304"/>
                    <a:pt x="1" y="679"/>
                  </a:cubicBezTo>
                  <a:lnTo>
                    <a:pt x="1" y="838"/>
                  </a:lnTo>
                  <a:cubicBezTo>
                    <a:pt x="1" y="1025"/>
                    <a:pt x="30" y="1227"/>
                    <a:pt x="87" y="1415"/>
                  </a:cubicBezTo>
                  <a:lnTo>
                    <a:pt x="448" y="2498"/>
                  </a:lnTo>
                  <a:lnTo>
                    <a:pt x="1141" y="2498"/>
                  </a:lnTo>
                  <a:lnTo>
                    <a:pt x="1141" y="0"/>
                  </a:lnTo>
                  <a:close/>
                </a:path>
              </a:pathLst>
            </a:custGeom>
            <a:solidFill>
              <a:srgbClr val="667A8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94" name="Google Shape;16048;p73">
              <a:extLst>
                <a:ext uri="{FF2B5EF4-FFF2-40B4-BE49-F238E27FC236}">
                  <a16:creationId xmlns:a16="http://schemas.microsoft.com/office/drawing/2014/main" id="{F3A6CFB4-C982-4CEE-8736-9631E1379DFD}"/>
                </a:ext>
              </a:extLst>
            </p:cNvPr>
            <p:cNvSpPr/>
            <p:nvPr/>
          </p:nvSpPr>
          <p:spPr>
            <a:xfrm>
              <a:off x="1828674" y="3496827"/>
              <a:ext cx="71541" cy="71541"/>
            </a:xfrm>
            <a:custGeom>
              <a:avLst/>
              <a:gdLst/>
              <a:ahLst/>
              <a:cxnLst/>
              <a:rect l="l" t="t" r="r" b="b"/>
              <a:pathLst>
                <a:path w="2729" h="2729" extrusionOk="0">
                  <a:moveTo>
                    <a:pt x="693" y="0"/>
                  </a:moveTo>
                  <a:cubicBezTo>
                    <a:pt x="318" y="0"/>
                    <a:pt x="0" y="304"/>
                    <a:pt x="0" y="679"/>
                  </a:cubicBezTo>
                  <a:cubicBezTo>
                    <a:pt x="0" y="939"/>
                    <a:pt x="202" y="1141"/>
                    <a:pt x="462" y="1141"/>
                  </a:cubicBezTo>
                  <a:lnTo>
                    <a:pt x="2281" y="2729"/>
                  </a:lnTo>
                  <a:lnTo>
                    <a:pt x="2671" y="1386"/>
                  </a:lnTo>
                  <a:cubicBezTo>
                    <a:pt x="2714" y="1213"/>
                    <a:pt x="2729" y="1040"/>
                    <a:pt x="2729" y="881"/>
                  </a:cubicBezTo>
                  <a:lnTo>
                    <a:pt x="2729" y="448"/>
                  </a:lnTo>
                  <a:cubicBezTo>
                    <a:pt x="2729" y="203"/>
                    <a:pt x="2526" y="0"/>
                    <a:pt x="2281" y="0"/>
                  </a:cubicBezTo>
                  <a:close/>
                </a:path>
              </a:pathLst>
            </a:custGeom>
            <a:solidFill>
              <a:srgbClr val="5C728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95" name="Google Shape;16049;p73">
              <a:extLst>
                <a:ext uri="{FF2B5EF4-FFF2-40B4-BE49-F238E27FC236}">
                  <a16:creationId xmlns:a16="http://schemas.microsoft.com/office/drawing/2014/main" id="{D7010C81-EE62-46E8-96FC-F048B08AC74E}"/>
                </a:ext>
              </a:extLst>
            </p:cNvPr>
            <p:cNvSpPr/>
            <p:nvPr/>
          </p:nvSpPr>
          <p:spPr>
            <a:xfrm>
              <a:off x="1840786" y="3586141"/>
              <a:ext cx="35967" cy="26503"/>
            </a:xfrm>
            <a:custGeom>
              <a:avLst/>
              <a:gdLst/>
              <a:ahLst/>
              <a:cxnLst/>
              <a:rect l="l" t="t" r="r" b="b"/>
              <a:pathLst>
                <a:path w="1372" h="1011" extrusionOk="0">
                  <a:moveTo>
                    <a:pt x="0" y="0"/>
                  </a:moveTo>
                  <a:lnTo>
                    <a:pt x="0" y="1011"/>
                  </a:lnTo>
                  <a:lnTo>
                    <a:pt x="1372" y="1011"/>
                  </a:lnTo>
                  <a:lnTo>
                    <a:pt x="1372" y="0"/>
                  </a:lnTo>
                  <a:close/>
                </a:path>
              </a:pathLst>
            </a:custGeom>
            <a:solidFill>
              <a:srgbClr val="AABBC8"/>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96" name="Google Shape;16050;p73">
              <a:extLst>
                <a:ext uri="{FF2B5EF4-FFF2-40B4-BE49-F238E27FC236}">
                  <a16:creationId xmlns:a16="http://schemas.microsoft.com/office/drawing/2014/main" id="{29D1EAC8-FE22-4EB8-8029-771F416CF554}"/>
                </a:ext>
              </a:extLst>
            </p:cNvPr>
            <p:cNvSpPr/>
            <p:nvPr/>
          </p:nvSpPr>
          <p:spPr>
            <a:xfrm>
              <a:off x="1840786" y="3586141"/>
              <a:ext cx="35967" cy="14392"/>
            </a:xfrm>
            <a:custGeom>
              <a:avLst/>
              <a:gdLst/>
              <a:ahLst/>
              <a:cxnLst/>
              <a:rect l="l" t="t" r="r" b="b"/>
              <a:pathLst>
                <a:path w="1372" h="549" extrusionOk="0">
                  <a:moveTo>
                    <a:pt x="0" y="0"/>
                  </a:moveTo>
                  <a:lnTo>
                    <a:pt x="0" y="419"/>
                  </a:lnTo>
                  <a:cubicBezTo>
                    <a:pt x="217" y="505"/>
                    <a:pt x="448" y="549"/>
                    <a:pt x="680" y="549"/>
                  </a:cubicBezTo>
                  <a:cubicBezTo>
                    <a:pt x="913" y="549"/>
                    <a:pt x="1148" y="505"/>
                    <a:pt x="1372" y="419"/>
                  </a:cubicBezTo>
                  <a:lnTo>
                    <a:pt x="1372" y="0"/>
                  </a:lnTo>
                  <a:close/>
                </a:path>
              </a:pathLst>
            </a:custGeom>
            <a:solidFill>
              <a:srgbClr val="94A5B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97" name="Google Shape;16051;p73">
              <a:extLst>
                <a:ext uri="{FF2B5EF4-FFF2-40B4-BE49-F238E27FC236}">
                  <a16:creationId xmlns:a16="http://schemas.microsoft.com/office/drawing/2014/main" id="{88B0C7E6-36BB-406F-B768-94F8D0A1B5C2}"/>
                </a:ext>
              </a:extLst>
            </p:cNvPr>
            <p:cNvSpPr/>
            <p:nvPr/>
          </p:nvSpPr>
          <p:spPr>
            <a:xfrm>
              <a:off x="1799156" y="3600507"/>
              <a:ext cx="119226" cy="75342"/>
            </a:xfrm>
            <a:custGeom>
              <a:avLst/>
              <a:gdLst/>
              <a:ahLst/>
              <a:cxnLst/>
              <a:rect l="l" t="t" r="r" b="b"/>
              <a:pathLst>
                <a:path w="4548" h="2874" extrusionOk="0">
                  <a:moveTo>
                    <a:pt x="1588" y="1"/>
                  </a:moveTo>
                  <a:lnTo>
                    <a:pt x="491" y="318"/>
                  </a:lnTo>
                  <a:cubicBezTo>
                    <a:pt x="202" y="405"/>
                    <a:pt x="0" y="679"/>
                    <a:pt x="0" y="982"/>
                  </a:cubicBezTo>
                  <a:lnTo>
                    <a:pt x="0" y="2642"/>
                  </a:lnTo>
                  <a:cubicBezTo>
                    <a:pt x="0" y="2772"/>
                    <a:pt x="87" y="2873"/>
                    <a:pt x="217" y="2873"/>
                  </a:cubicBezTo>
                  <a:lnTo>
                    <a:pt x="4316" y="2873"/>
                  </a:lnTo>
                  <a:cubicBezTo>
                    <a:pt x="4446" y="2873"/>
                    <a:pt x="4547" y="2772"/>
                    <a:pt x="4547" y="2642"/>
                  </a:cubicBezTo>
                  <a:lnTo>
                    <a:pt x="4547" y="968"/>
                  </a:lnTo>
                  <a:cubicBezTo>
                    <a:pt x="4547" y="665"/>
                    <a:pt x="4345" y="405"/>
                    <a:pt x="4057" y="318"/>
                  </a:cubicBezTo>
                  <a:lnTo>
                    <a:pt x="2960" y="1"/>
                  </a:lnTo>
                  <a:lnTo>
                    <a:pt x="2267" y="463"/>
                  </a:lnTo>
                  <a:lnTo>
                    <a:pt x="1588" y="1"/>
                  </a:lnTo>
                  <a:close/>
                </a:path>
              </a:pathLst>
            </a:custGeom>
            <a:solidFill>
              <a:srgbClr val="EFF2F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98" name="Google Shape;16052;p73">
              <a:extLst>
                <a:ext uri="{FF2B5EF4-FFF2-40B4-BE49-F238E27FC236}">
                  <a16:creationId xmlns:a16="http://schemas.microsoft.com/office/drawing/2014/main" id="{537DAD99-BBE5-4B41-AC4C-484F07E3F5D7}"/>
                </a:ext>
              </a:extLst>
            </p:cNvPr>
            <p:cNvSpPr/>
            <p:nvPr/>
          </p:nvSpPr>
          <p:spPr>
            <a:xfrm>
              <a:off x="1852897" y="3612618"/>
              <a:ext cx="11744" cy="63231"/>
            </a:xfrm>
            <a:custGeom>
              <a:avLst/>
              <a:gdLst/>
              <a:ahLst/>
              <a:cxnLst/>
              <a:rect l="l" t="t" r="r" b="b"/>
              <a:pathLst>
                <a:path w="448" h="2412" extrusionOk="0">
                  <a:moveTo>
                    <a:pt x="101" y="1"/>
                  </a:moveTo>
                  <a:lnTo>
                    <a:pt x="0" y="2411"/>
                  </a:lnTo>
                  <a:lnTo>
                    <a:pt x="448" y="2411"/>
                  </a:lnTo>
                  <a:lnTo>
                    <a:pt x="332" y="1"/>
                  </a:lnTo>
                  <a:close/>
                </a:path>
              </a:pathLst>
            </a:custGeom>
            <a:solidFill>
              <a:schemeClr val="accent3">
                <a:lumMod val="60000"/>
                <a:lumOff val="40000"/>
              </a:scheme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99" name="Google Shape;16053;p73">
              <a:extLst>
                <a:ext uri="{FF2B5EF4-FFF2-40B4-BE49-F238E27FC236}">
                  <a16:creationId xmlns:a16="http://schemas.microsoft.com/office/drawing/2014/main" id="{ECAB1227-5616-40E3-A003-AB2826A69583}"/>
                </a:ext>
              </a:extLst>
            </p:cNvPr>
            <p:cNvSpPr/>
            <p:nvPr/>
          </p:nvSpPr>
          <p:spPr>
            <a:xfrm>
              <a:off x="1822986" y="3526712"/>
              <a:ext cx="71541" cy="65511"/>
            </a:xfrm>
            <a:custGeom>
              <a:avLst/>
              <a:gdLst/>
              <a:ahLst/>
              <a:cxnLst/>
              <a:rect l="l" t="t" r="r" b="b"/>
              <a:pathLst>
                <a:path w="2729" h="2499" extrusionOk="0">
                  <a:moveTo>
                    <a:pt x="881" y="1"/>
                  </a:moveTo>
                  <a:cubicBezTo>
                    <a:pt x="751" y="1"/>
                    <a:pt x="636" y="44"/>
                    <a:pt x="549" y="131"/>
                  </a:cubicBezTo>
                  <a:lnTo>
                    <a:pt x="131" y="549"/>
                  </a:lnTo>
                  <a:cubicBezTo>
                    <a:pt x="44" y="636"/>
                    <a:pt x="1" y="751"/>
                    <a:pt x="1" y="867"/>
                  </a:cubicBezTo>
                  <a:lnTo>
                    <a:pt x="1" y="1127"/>
                  </a:lnTo>
                  <a:cubicBezTo>
                    <a:pt x="1" y="1892"/>
                    <a:pt x="607" y="2498"/>
                    <a:pt x="1358" y="2498"/>
                  </a:cubicBezTo>
                  <a:cubicBezTo>
                    <a:pt x="2123" y="2498"/>
                    <a:pt x="2729" y="1892"/>
                    <a:pt x="2729" y="1127"/>
                  </a:cubicBezTo>
                  <a:lnTo>
                    <a:pt x="2729" y="838"/>
                  </a:lnTo>
                  <a:cubicBezTo>
                    <a:pt x="2729" y="723"/>
                    <a:pt x="2686" y="607"/>
                    <a:pt x="2599" y="520"/>
                  </a:cubicBezTo>
                  <a:cubicBezTo>
                    <a:pt x="2253" y="174"/>
                    <a:pt x="1603" y="15"/>
                    <a:pt x="881" y="1"/>
                  </a:cubicBezTo>
                  <a:close/>
                </a:path>
              </a:pathLst>
            </a:custGeom>
            <a:solidFill>
              <a:srgbClr val="BCC9D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00" name="Google Shape;16054;p73">
              <a:extLst>
                <a:ext uri="{FF2B5EF4-FFF2-40B4-BE49-F238E27FC236}">
                  <a16:creationId xmlns:a16="http://schemas.microsoft.com/office/drawing/2014/main" id="{F9E7516E-D33E-46CA-85F2-70B2D9FAE0DD}"/>
                </a:ext>
              </a:extLst>
            </p:cNvPr>
            <p:cNvSpPr/>
            <p:nvPr/>
          </p:nvSpPr>
          <p:spPr>
            <a:xfrm>
              <a:off x="1822986" y="3526712"/>
              <a:ext cx="71174" cy="63991"/>
            </a:xfrm>
            <a:custGeom>
              <a:avLst/>
              <a:gdLst/>
              <a:ahLst/>
              <a:cxnLst/>
              <a:rect l="l" t="t" r="r" b="b"/>
              <a:pathLst>
                <a:path w="2715" h="2441" extrusionOk="0">
                  <a:moveTo>
                    <a:pt x="867" y="1"/>
                  </a:moveTo>
                  <a:cubicBezTo>
                    <a:pt x="751" y="1"/>
                    <a:pt x="636" y="44"/>
                    <a:pt x="535" y="131"/>
                  </a:cubicBezTo>
                  <a:lnTo>
                    <a:pt x="131" y="549"/>
                  </a:lnTo>
                  <a:cubicBezTo>
                    <a:pt x="44" y="636"/>
                    <a:pt x="1" y="751"/>
                    <a:pt x="1" y="867"/>
                  </a:cubicBezTo>
                  <a:lnTo>
                    <a:pt x="1" y="1127"/>
                  </a:lnTo>
                  <a:cubicBezTo>
                    <a:pt x="1" y="1733"/>
                    <a:pt x="405" y="2267"/>
                    <a:pt x="982" y="2440"/>
                  </a:cubicBezTo>
                  <a:cubicBezTo>
                    <a:pt x="780" y="2195"/>
                    <a:pt x="679" y="1892"/>
                    <a:pt x="679" y="1589"/>
                  </a:cubicBezTo>
                  <a:lnTo>
                    <a:pt x="679" y="925"/>
                  </a:lnTo>
                  <a:cubicBezTo>
                    <a:pt x="679" y="673"/>
                    <a:pt x="882" y="462"/>
                    <a:pt x="1131" y="462"/>
                  </a:cubicBezTo>
                  <a:cubicBezTo>
                    <a:pt x="1139" y="462"/>
                    <a:pt x="1147" y="462"/>
                    <a:pt x="1156" y="463"/>
                  </a:cubicBezTo>
                  <a:cubicBezTo>
                    <a:pt x="1617" y="492"/>
                    <a:pt x="2296" y="578"/>
                    <a:pt x="2715" y="780"/>
                  </a:cubicBezTo>
                  <a:cubicBezTo>
                    <a:pt x="2715" y="679"/>
                    <a:pt x="2657" y="593"/>
                    <a:pt x="2599" y="520"/>
                  </a:cubicBezTo>
                  <a:cubicBezTo>
                    <a:pt x="2238" y="174"/>
                    <a:pt x="1603" y="15"/>
                    <a:pt x="867" y="1"/>
                  </a:cubicBezTo>
                  <a:close/>
                </a:path>
              </a:pathLst>
            </a:custGeom>
            <a:solidFill>
              <a:srgbClr val="AABBC8"/>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01" name="Google Shape;16055;p73">
              <a:extLst>
                <a:ext uri="{FF2B5EF4-FFF2-40B4-BE49-F238E27FC236}">
                  <a16:creationId xmlns:a16="http://schemas.microsoft.com/office/drawing/2014/main" id="{54BA7F3A-7A27-4484-8D92-2F1AD0A4C543}"/>
                </a:ext>
              </a:extLst>
            </p:cNvPr>
            <p:cNvSpPr/>
            <p:nvPr/>
          </p:nvSpPr>
          <p:spPr>
            <a:xfrm>
              <a:off x="1798763" y="3616026"/>
              <a:ext cx="24249" cy="59823"/>
            </a:xfrm>
            <a:custGeom>
              <a:avLst/>
              <a:gdLst/>
              <a:ahLst/>
              <a:cxnLst/>
              <a:rect l="l" t="t" r="r" b="b"/>
              <a:pathLst>
                <a:path w="925" h="2282" extrusionOk="0">
                  <a:moveTo>
                    <a:pt x="131" y="1"/>
                  </a:moveTo>
                  <a:cubicBezTo>
                    <a:pt x="59" y="102"/>
                    <a:pt x="15" y="246"/>
                    <a:pt x="15" y="390"/>
                  </a:cubicBezTo>
                  <a:lnTo>
                    <a:pt x="15" y="2050"/>
                  </a:lnTo>
                  <a:cubicBezTo>
                    <a:pt x="1" y="2180"/>
                    <a:pt x="102" y="2281"/>
                    <a:pt x="232" y="2281"/>
                  </a:cubicBezTo>
                  <a:lnTo>
                    <a:pt x="910" y="2281"/>
                  </a:lnTo>
                  <a:lnTo>
                    <a:pt x="925" y="1069"/>
                  </a:lnTo>
                  <a:cubicBezTo>
                    <a:pt x="925" y="881"/>
                    <a:pt x="852" y="708"/>
                    <a:pt x="723" y="578"/>
                  </a:cubicBezTo>
                  <a:lnTo>
                    <a:pt x="131" y="1"/>
                  </a:lnTo>
                  <a:close/>
                </a:path>
              </a:pathLst>
            </a:custGeom>
            <a:solidFill>
              <a:srgbClr val="E9EDF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02" name="Google Shape;16056;p73">
              <a:extLst>
                <a:ext uri="{FF2B5EF4-FFF2-40B4-BE49-F238E27FC236}">
                  <a16:creationId xmlns:a16="http://schemas.microsoft.com/office/drawing/2014/main" id="{89EB1491-B2E6-4DF1-81F4-D95B952799CE}"/>
                </a:ext>
              </a:extLst>
            </p:cNvPr>
            <p:cNvSpPr/>
            <p:nvPr/>
          </p:nvSpPr>
          <p:spPr>
            <a:xfrm>
              <a:off x="1852504" y="3612618"/>
              <a:ext cx="12138" cy="11771"/>
            </a:xfrm>
            <a:custGeom>
              <a:avLst/>
              <a:gdLst/>
              <a:ahLst/>
              <a:cxnLst/>
              <a:rect l="l" t="t" r="r" b="b"/>
              <a:pathLst>
                <a:path w="463" h="449" extrusionOk="0">
                  <a:moveTo>
                    <a:pt x="1" y="1"/>
                  </a:moveTo>
                  <a:lnTo>
                    <a:pt x="1" y="347"/>
                  </a:lnTo>
                  <a:cubicBezTo>
                    <a:pt x="1" y="405"/>
                    <a:pt x="58" y="448"/>
                    <a:pt x="116" y="448"/>
                  </a:cubicBezTo>
                  <a:lnTo>
                    <a:pt x="347" y="448"/>
                  </a:lnTo>
                  <a:cubicBezTo>
                    <a:pt x="405" y="448"/>
                    <a:pt x="463" y="405"/>
                    <a:pt x="463" y="347"/>
                  </a:cubicBezTo>
                  <a:lnTo>
                    <a:pt x="463" y="1"/>
                  </a:ln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03" name="Google Shape;16057;p73">
              <a:extLst>
                <a:ext uri="{FF2B5EF4-FFF2-40B4-BE49-F238E27FC236}">
                  <a16:creationId xmlns:a16="http://schemas.microsoft.com/office/drawing/2014/main" id="{CBE983F6-15CF-4AF5-9B31-89128BAAFD6D}"/>
                </a:ext>
              </a:extLst>
            </p:cNvPr>
            <p:cNvSpPr/>
            <p:nvPr/>
          </p:nvSpPr>
          <p:spPr>
            <a:xfrm>
              <a:off x="1834337" y="3595919"/>
              <a:ext cx="24249" cy="25114"/>
            </a:xfrm>
            <a:custGeom>
              <a:avLst/>
              <a:gdLst/>
              <a:ahLst/>
              <a:cxnLst/>
              <a:rect l="l" t="t" r="r" b="b"/>
              <a:pathLst>
                <a:path w="925" h="958" extrusionOk="0">
                  <a:moveTo>
                    <a:pt x="203" y="0"/>
                  </a:moveTo>
                  <a:cubicBezTo>
                    <a:pt x="174" y="0"/>
                    <a:pt x="146" y="15"/>
                    <a:pt x="131" y="46"/>
                  </a:cubicBezTo>
                  <a:lnTo>
                    <a:pt x="1" y="248"/>
                  </a:lnTo>
                  <a:lnTo>
                    <a:pt x="347" y="883"/>
                  </a:lnTo>
                  <a:cubicBezTo>
                    <a:pt x="365" y="929"/>
                    <a:pt x="413" y="957"/>
                    <a:pt x="463" y="957"/>
                  </a:cubicBezTo>
                  <a:cubicBezTo>
                    <a:pt x="492" y="957"/>
                    <a:pt x="523" y="948"/>
                    <a:pt x="549" y="926"/>
                  </a:cubicBezTo>
                  <a:lnTo>
                    <a:pt x="925" y="638"/>
                  </a:lnTo>
                  <a:lnTo>
                    <a:pt x="275" y="31"/>
                  </a:lnTo>
                  <a:cubicBezTo>
                    <a:pt x="255" y="11"/>
                    <a:pt x="229" y="0"/>
                    <a:pt x="203" y="0"/>
                  </a:cubicBezTo>
                  <a:close/>
                </a:path>
              </a:pathLst>
            </a:custGeom>
            <a:solidFill>
              <a:srgbClr val="E9EDF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04" name="Google Shape;16058;p73">
              <a:extLst>
                <a:ext uri="{FF2B5EF4-FFF2-40B4-BE49-F238E27FC236}">
                  <a16:creationId xmlns:a16="http://schemas.microsoft.com/office/drawing/2014/main" id="{4B896ECC-F230-4E05-ADAD-3AAF62D62314}"/>
                </a:ext>
              </a:extLst>
            </p:cNvPr>
            <p:cNvSpPr/>
            <p:nvPr/>
          </p:nvSpPr>
          <p:spPr>
            <a:xfrm>
              <a:off x="1858559" y="3595919"/>
              <a:ext cx="24616" cy="25114"/>
            </a:xfrm>
            <a:custGeom>
              <a:avLst/>
              <a:gdLst/>
              <a:ahLst/>
              <a:cxnLst/>
              <a:rect l="l" t="t" r="r" b="b"/>
              <a:pathLst>
                <a:path w="939" h="958" extrusionOk="0">
                  <a:moveTo>
                    <a:pt x="730" y="0"/>
                  </a:moveTo>
                  <a:cubicBezTo>
                    <a:pt x="708" y="0"/>
                    <a:pt x="685" y="11"/>
                    <a:pt x="665" y="31"/>
                  </a:cubicBezTo>
                  <a:lnTo>
                    <a:pt x="1" y="638"/>
                  </a:lnTo>
                  <a:lnTo>
                    <a:pt x="390" y="926"/>
                  </a:lnTo>
                  <a:cubicBezTo>
                    <a:pt x="417" y="948"/>
                    <a:pt x="445" y="957"/>
                    <a:pt x="473" y="957"/>
                  </a:cubicBezTo>
                  <a:cubicBezTo>
                    <a:pt x="520" y="957"/>
                    <a:pt x="565" y="929"/>
                    <a:pt x="592" y="883"/>
                  </a:cubicBezTo>
                  <a:lnTo>
                    <a:pt x="939" y="248"/>
                  </a:lnTo>
                  <a:lnTo>
                    <a:pt x="795" y="46"/>
                  </a:lnTo>
                  <a:cubicBezTo>
                    <a:pt x="779" y="15"/>
                    <a:pt x="755" y="0"/>
                    <a:pt x="730" y="0"/>
                  </a:cubicBezTo>
                  <a:close/>
                </a:path>
              </a:pathLst>
            </a:custGeom>
            <a:solidFill>
              <a:srgbClr val="E9EDF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05" name="Google Shape;16059;p73">
              <a:extLst>
                <a:ext uri="{FF2B5EF4-FFF2-40B4-BE49-F238E27FC236}">
                  <a16:creationId xmlns:a16="http://schemas.microsoft.com/office/drawing/2014/main" id="{6430A9A8-2EBD-43B9-B16D-851A2D54E73B}"/>
                </a:ext>
              </a:extLst>
            </p:cNvPr>
            <p:cNvSpPr/>
            <p:nvPr/>
          </p:nvSpPr>
          <p:spPr>
            <a:xfrm>
              <a:off x="1900556" y="3395401"/>
              <a:ext cx="178288" cy="208540"/>
            </a:xfrm>
            <a:custGeom>
              <a:avLst/>
              <a:gdLst/>
              <a:ahLst/>
              <a:cxnLst/>
              <a:rect l="l" t="t" r="r" b="b"/>
              <a:pathLst>
                <a:path w="6801" h="7955" extrusionOk="0">
                  <a:moveTo>
                    <a:pt x="3408" y="1"/>
                  </a:moveTo>
                  <a:cubicBezTo>
                    <a:pt x="1777" y="1"/>
                    <a:pt x="578" y="1141"/>
                    <a:pt x="448" y="2960"/>
                  </a:cubicBezTo>
                  <a:cubicBezTo>
                    <a:pt x="290" y="5212"/>
                    <a:pt x="88" y="6468"/>
                    <a:pt x="30" y="6886"/>
                  </a:cubicBezTo>
                  <a:cubicBezTo>
                    <a:pt x="1" y="6987"/>
                    <a:pt x="59" y="7089"/>
                    <a:pt x="145" y="7132"/>
                  </a:cubicBezTo>
                  <a:cubicBezTo>
                    <a:pt x="578" y="7348"/>
                    <a:pt x="1921" y="7955"/>
                    <a:pt x="3408" y="7955"/>
                  </a:cubicBezTo>
                  <a:cubicBezTo>
                    <a:pt x="4895" y="7955"/>
                    <a:pt x="6237" y="7348"/>
                    <a:pt x="6670" y="7132"/>
                  </a:cubicBezTo>
                  <a:cubicBezTo>
                    <a:pt x="6757" y="7089"/>
                    <a:pt x="6800" y="6987"/>
                    <a:pt x="6786" y="6886"/>
                  </a:cubicBezTo>
                  <a:cubicBezTo>
                    <a:pt x="6728" y="6468"/>
                    <a:pt x="6526" y="5212"/>
                    <a:pt x="6367" y="2960"/>
                  </a:cubicBezTo>
                  <a:cubicBezTo>
                    <a:pt x="6237" y="1127"/>
                    <a:pt x="5039" y="1"/>
                    <a:pt x="3408" y="1"/>
                  </a:cubicBezTo>
                  <a:close/>
                </a:path>
              </a:pathLst>
            </a:custGeom>
            <a:solidFill>
              <a:srgbClr val="667A8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06" name="Google Shape;16060;p73">
              <a:extLst>
                <a:ext uri="{FF2B5EF4-FFF2-40B4-BE49-F238E27FC236}">
                  <a16:creationId xmlns:a16="http://schemas.microsoft.com/office/drawing/2014/main" id="{A1A83D41-52B3-43D7-AE0F-E91A4908B967}"/>
                </a:ext>
              </a:extLst>
            </p:cNvPr>
            <p:cNvSpPr/>
            <p:nvPr/>
          </p:nvSpPr>
          <p:spPr>
            <a:xfrm>
              <a:off x="1942579" y="3395401"/>
              <a:ext cx="136266" cy="208593"/>
            </a:xfrm>
            <a:custGeom>
              <a:avLst/>
              <a:gdLst/>
              <a:ahLst/>
              <a:cxnLst/>
              <a:rect l="l" t="t" r="r" b="b"/>
              <a:pathLst>
                <a:path w="5198" h="7957" extrusionOk="0">
                  <a:moveTo>
                    <a:pt x="1805" y="1"/>
                  </a:moveTo>
                  <a:cubicBezTo>
                    <a:pt x="1689" y="1"/>
                    <a:pt x="1574" y="1"/>
                    <a:pt x="1473" y="15"/>
                  </a:cubicBezTo>
                  <a:cubicBezTo>
                    <a:pt x="202" y="145"/>
                    <a:pt x="0" y="1935"/>
                    <a:pt x="1227" y="2310"/>
                  </a:cubicBezTo>
                  <a:lnTo>
                    <a:pt x="1256" y="2310"/>
                  </a:lnTo>
                  <a:lnTo>
                    <a:pt x="1718" y="7955"/>
                  </a:lnTo>
                  <a:cubicBezTo>
                    <a:pt x="1768" y="7956"/>
                    <a:pt x="1817" y="7957"/>
                    <a:pt x="1867" y="7957"/>
                  </a:cubicBezTo>
                  <a:cubicBezTo>
                    <a:pt x="3324" y="7957"/>
                    <a:pt x="4634" y="7355"/>
                    <a:pt x="5067" y="7132"/>
                  </a:cubicBezTo>
                  <a:cubicBezTo>
                    <a:pt x="5154" y="7089"/>
                    <a:pt x="5197" y="6987"/>
                    <a:pt x="5183" y="6886"/>
                  </a:cubicBezTo>
                  <a:cubicBezTo>
                    <a:pt x="5125" y="6468"/>
                    <a:pt x="4923" y="5212"/>
                    <a:pt x="4764" y="2960"/>
                  </a:cubicBezTo>
                  <a:cubicBezTo>
                    <a:pt x="4634" y="1127"/>
                    <a:pt x="3436" y="1"/>
                    <a:pt x="1805" y="1"/>
                  </a:cubicBezTo>
                  <a:close/>
                </a:path>
              </a:pathLst>
            </a:custGeom>
            <a:solidFill>
              <a:srgbClr val="5C728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07" name="Google Shape;16061;p73">
              <a:extLst>
                <a:ext uri="{FF2B5EF4-FFF2-40B4-BE49-F238E27FC236}">
                  <a16:creationId xmlns:a16="http://schemas.microsoft.com/office/drawing/2014/main" id="{EA265D70-C699-4DC5-912A-1FA3F0D0AC1D}"/>
                </a:ext>
              </a:extLst>
            </p:cNvPr>
            <p:cNvSpPr/>
            <p:nvPr/>
          </p:nvSpPr>
          <p:spPr>
            <a:xfrm>
              <a:off x="1888471" y="3556230"/>
              <a:ext cx="202852" cy="119619"/>
            </a:xfrm>
            <a:custGeom>
              <a:avLst/>
              <a:gdLst/>
              <a:ahLst/>
              <a:cxnLst/>
              <a:rect l="l" t="t" r="r" b="b"/>
              <a:pathLst>
                <a:path w="7738" h="4563" extrusionOk="0">
                  <a:moveTo>
                    <a:pt x="2728" y="1"/>
                  </a:moveTo>
                  <a:lnTo>
                    <a:pt x="2728" y="1011"/>
                  </a:lnTo>
                  <a:cubicBezTo>
                    <a:pt x="2728" y="1184"/>
                    <a:pt x="2627" y="1343"/>
                    <a:pt x="2454" y="1430"/>
                  </a:cubicBezTo>
                  <a:lnTo>
                    <a:pt x="549" y="2267"/>
                  </a:lnTo>
                  <a:cubicBezTo>
                    <a:pt x="217" y="2411"/>
                    <a:pt x="0" y="2744"/>
                    <a:pt x="0" y="3104"/>
                  </a:cubicBezTo>
                  <a:lnTo>
                    <a:pt x="0" y="4331"/>
                  </a:lnTo>
                  <a:cubicBezTo>
                    <a:pt x="0" y="4447"/>
                    <a:pt x="101" y="4562"/>
                    <a:pt x="231" y="4562"/>
                  </a:cubicBezTo>
                  <a:lnTo>
                    <a:pt x="7506" y="4562"/>
                  </a:lnTo>
                  <a:cubicBezTo>
                    <a:pt x="7636" y="4562"/>
                    <a:pt x="7737" y="4447"/>
                    <a:pt x="7737" y="4331"/>
                  </a:cubicBezTo>
                  <a:lnTo>
                    <a:pt x="7737" y="3104"/>
                  </a:lnTo>
                  <a:cubicBezTo>
                    <a:pt x="7737" y="2744"/>
                    <a:pt x="7521" y="2411"/>
                    <a:pt x="7189" y="2267"/>
                  </a:cubicBezTo>
                  <a:lnTo>
                    <a:pt x="5269" y="1430"/>
                  </a:lnTo>
                  <a:cubicBezTo>
                    <a:pt x="5110" y="1343"/>
                    <a:pt x="5009" y="1184"/>
                    <a:pt x="5009" y="1011"/>
                  </a:cubicBezTo>
                  <a:lnTo>
                    <a:pt x="5009" y="1"/>
                  </a:lnTo>
                  <a:close/>
                </a:path>
              </a:pathLst>
            </a:custGeom>
            <a:solidFill>
              <a:srgbClr val="AABBC8"/>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08" name="Google Shape;16062;p73">
              <a:extLst>
                <a:ext uri="{FF2B5EF4-FFF2-40B4-BE49-F238E27FC236}">
                  <a16:creationId xmlns:a16="http://schemas.microsoft.com/office/drawing/2014/main" id="{F5D44425-D065-43B0-9691-50AA17E9E83B}"/>
                </a:ext>
              </a:extLst>
            </p:cNvPr>
            <p:cNvSpPr/>
            <p:nvPr/>
          </p:nvSpPr>
          <p:spPr>
            <a:xfrm>
              <a:off x="1888471" y="3599380"/>
              <a:ext cx="202852" cy="76469"/>
            </a:xfrm>
            <a:custGeom>
              <a:avLst/>
              <a:gdLst/>
              <a:ahLst/>
              <a:cxnLst/>
              <a:rect l="l" t="t" r="r" b="b"/>
              <a:pathLst>
                <a:path w="7738" h="2917" extrusionOk="0">
                  <a:moveTo>
                    <a:pt x="1963" y="0"/>
                  </a:moveTo>
                  <a:lnTo>
                    <a:pt x="549" y="621"/>
                  </a:lnTo>
                  <a:cubicBezTo>
                    <a:pt x="217" y="765"/>
                    <a:pt x="0" y="1098"/>
                    <a:pt x="0" y="1458"/>
                  </a:cubicBezTo>
                  <a:lnTo>
                    <a:pt x="0" y="2685"/>
                  </a:lnTo>
                  <a:cubicBezTo>
                    <a:pt x="0" y="2801"/>
                    <a:pt x="101" y="2916"/>
                    <a:pt x="231" y="2916"/>
                  </a:cubicBezTo>
                  <a:lnTo>
                    <a:pt x="7506" y="2916"/>
                  </a:lnTo>
                  <a:cubicBezTo>
                    <a:pt x="7636" y="2916"/>
                    <a:pt x="7737" y="2801"/>
                    <a:pt x="7737" y="2685"/>
                  </a:cubicBezTo>
                  <a:lnTo>
                    <a:pt x="7737" y="1458"/>
                  </a:lnTo>
                  <a:cubicBezTo>
                    <a:pt x="7737" y="1098"/>
                    <a:pt x="7521" y="765"/>
                    <a:pt x="7189" y="621"/>
                  </a:cubicBezTo>
                  <a:lnTo>
                    <a:pt x="5774" y="0"/>
                  </a:lnTo>
                  <a:cubicBezTo>
                    <a:pt x="5442" y="881"/>
                    <a:pt x="4655" y="1321"/>
                    <a:pt x="3869" y="1321"/>
                  </a:cubicBezTo>
                  <a:cubicBezTo>
                    <a:pt x="3082" y="1321"/>
                    <a:pt x="2295" y="881"/>
                    <a:pt x="1963"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09" name="Google Shape;16063;p73">
              <a:extLst>
                <a:ext uri="{FF2B5EF4-FFF2-40B4-BE49-F238E27FC236}">
                  <a16:creationId xmlns:a16="http://schemas.microsoft.com/office/drawing/2014/main" id="{C9C48439-5B33-4E28-89D6-609979ACDD9C}"/>
                </a:ext>
              </a:extLst>
            </p:cNvPr>
            <p:cNvSpPr/>
            <p:nvPr/>
          </p:nvSpPr>
          <p:spPr>
            <a:xfrm>
              <a:off x="1959985" y="3556230"/>
              <a:ext cx="59823" cy="23961"/>
            </a:xfrm>
            <a:custGeom>
              <a:avLst/>
              <a:gdLst/>
              <a:ahLst/>
              <a:cxnLst/>
              <a:rect l="l" t="t" r="r" b="b"/>
              <a:pathLst>
                <a:path w="2282" h="914" extrusionOk="0">
                  <a:moveTo>
                    <a:pt x="0" y="1"/>
                  </a:moveTo>
                  <a:lnTo>
                    <a:pt x="0" y="665"/>
                  </a:lnTo>
                  <a:cubicBezTo>
                    <a:pt x="361" y="831"/>
                    <a:pt x="751" y="914"/>
                    <a:pt x="1141" y="914"/>
                  </a:cubicBezTo>
                  <a:cubicBezTo>
                    <a:pt x="1530" y="914"/>
                    <a:pt x="1920" y="831"/>
                    <a:pt x="2281" y="665"/>
                  </a:cubicBezTo>
                  <a:lnTo>
                    <a:pt x="2281" y="1"/>
                  </a:lnTo>
                  <a:close/>
                </a:path>
              </a:pathLst>
            </a:custGeom>
            <a:solidFill>
              <a:srgbClr val="94A5B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10" name="Google Shape;16064;p73">
              <a:extLst>
                <a:ext uri="{FF2B5EF4-FFF2-40B4-BE49-F238E27FC236}">
                  <a16:creationId xmlns:a16="http://schemas.microsoft.com/office/drawing/2014/main" id="{0F865036-04B4-4D3B-B373-D119CB56FCD0}"/>
                </a:ext>
              </a:extLst>
            </p:cNvPr>
            <p:cNvSpPr/>
            <p:nvPr/>
          </p:nvSpPr>
          <p:spPr>
            <a:xfrm>
              <a:off x="1929707" y="3456062"/>
              <a:ext cx="119619" cy="112069"/>
            </a:xfrm>
            <a:custGeom>
              <a:avLst/>
              <a:gdLst/>
              <a:ahLst/>
              <a:cxnLst/>
              <a:rect l="l" t="t" r="r" b="b"/>
              <a:pathLst>
                <a:path w="4563" h="4275" extrusionOk="0">
                  <a:moveTo>
                    <a:pt x="1655" y="1"/>
                  </a:moveTo>
                  <a:cubicBezTo>
                    <a:pt x="1489" y="1"/>
                    <a:pt x="1344" y="98"/>
                    <a:pt x="1271" y="256"/>
                  </a:cubicBezTo>
                  <a:cubicBezTo>
                    <a:pt x="1025" y="733"/>
                    <a:pt x="665" y="1137"/>
                    <a:pt x="203" y="1426"/>
                  </a:cubicBezTo>
                  <a:cubicBezTo>
                    <a:pt x="87" y="1512"/>
                    <a:pt x="15" y="1642"/>
                    <a:pt x="15" y="1786"/>
                  </a:cubicBezTo>
                  <a:lnTo>
                    <a:pt x="15" y="1916"/>
                  </a:lnTo>
                  <a:cubicBezTo>
                    <a:pt x="0" y="3143"/>
                    <a:pt x="924" y="4168"/>
                    <a:pt x="2137" y="4269"/>
                  </a:cubicBezTo>
                  <a:cubicBezTo>
                    <a:pt x="2188" y="4273"/>
                    <a:pt x="2239" y="4274"/>
                    <a:pt x="2290" y="4274"/>
                  </a:cubicBezTo>
                  <a:cubicBezTo>
                    <a:pt x="3536" y="4274"/>
                    <a:pt x="4562" y="3265"/>
                    <a:pt x="4562" y="2003"/>
                  </a:cubicBezTo>
                  <a:lnTo>
                    <a:pt x="4562" y="1599"/>
                  </a:lnTo>
                  <a:cubicBezTo>
                    <a:pt x="4562" y="1411"/>
                    <a:pt x="4490" y="1223"/>
                    <a:pt x="4346" y="1093"/>
                  </a:cubicBezTo>
                  <a:cubicBezTo>
                    <a:pt x="3985" y="776"/>
                    <a:pt x="3162" y="213"/>
                    <a:pt x="1747" y="11"/>
                  </a:cubicBezTo>
                  <a:cubicBezTo>
                    <a:pt x="1716" y="4"/>
                    <a:pt x="1685" y="1"/>
                    <a:pt x="1655" y="1"/>
                  </a:cubicBezTo>
                  <a:close/>
                </a:path>
              </a:pathLst>
            </a:custGeom>
            <a:solidFill>
              <a:srgbClr val="BCC9D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11" name="Google Shape;16065;p73">
              <a:extLst>
                <a:ext uri="{FF2B5EF4-FFF2-40B4-BE49-F238E27FC236}">
                  <a16:creationId xmlns:a16="http://schemas.microsoft.com/office/drawing/2014/main" id="{0FC78BBA-E27C-4410-A9D4-AD08E3C17FAE}"/>
                </a:ext>
              </a:extLst>
            </p:cNvPr>
            <p:cNvSpPr/>
            <p:nvPr/>
          </p:nvSpPr>
          <p:spPr>
            <a:xfrm>
              <a:off x="1929707" y="3456062"/>
              <a:ext cx="116971" cy="111938"/>
            </a:xfrm>
            <a:custGeom>
              <a:avLst/>
              <a:gdLst/>
              <a:ahLst/>
              <a:cxnLst/>
              <a:rect l="l" t="t" r="r" b="b"/>
              <a:pathLst>
                <a:path w="4462" h="4270" extrusionOk="0">
                  <a:moveTo>
                    <a:pt x="1655" y="1"/>
                  </a:moveTo>
                  <a:cubicBezTo>
                    <a:pt x="1489" y="1"/>
                    <a:pt x="1344" y="98"/>
                    <a:pt x="1271" y="256"/>
                  </a:cubicBezTo>
                  <a:cubicBezTo>
                    <a:pt x="1227" y="328"/>
                    <a:pt x="1184" y="415"/>
                    <a:pt x="1126" y="487"/>
                  </a:cubicBezTo>
                  <a:cubicBezTo>
                    <a:pt x="895" y="863"/>
                    <a:pt x="578" y="1180"/>
                    <a:pt x="217" y="1426"/>
                  </a:cubicBezTo>
                  <a:cubicBezTo>
                    <a:pt x="87" y="1512"/>
                    <a:pt x="15" y="1656"/>
                    <a:pt x="15" y="1801"/>
                  </a:cubicBezTo>
                  <a:lnTo>
                    <a:pt x="15" y="1931"/>
                  </a:lnTo>
                  <a:cubicBezTo>
                    <a:pt x="0" y="3100"/>
                    <a:pt x="852" y="4096"/>
                    <a:pt x="2021" y="4269"/>
                  </a:cubicBezTo>
                  <a:cubicBezTo>
                    <a:pt x="1603" y="3836"/>
                    <a:pt x="1386" y="3273"/>
                    <a:pt x="1386" y="2696"/>
                  </a:cubicBezTo>
                  <a:lnTo>
                    <a:pt x="1386" y="1267"/>
                  </a:lnTo>
                  <a:cubicBezTo>
                    <a:pt x="1386" y="1021"/>
                    <a:pt x="1560" y="834"/>
                    <a:pt x="1790" y="805"/>
                  </a:cubicBezTo>
                  <a:cubicBezTo>
                    <a:pt x="1953" y="789"/>
                    <a:pt x="2115" y="782"/>
                    <a:pt x="2278" y="782"/>
                  </a:cubicBezTo>
                  <a:cubicBezTo>
                    <a:pt x="3027" y="782"/>
                    <a:pt x="3773" y="944"/>
                    <a:pt x="4461" y="1252"/>
                  </a:cubicBezTo>
                  <a:cubicBezTo>
                    <a:pt x="4432" y="1195"/>
                    <a:pt x="4389" y="1137"/>
                    <a:pt x="4346" y="1093"/>
                  </a:cubicBezTo>
                  <a:cubicBezTo>
                    <a:pt x="3985" y="776"/>
                    <a:pt x="3147" y="213"/>
                    <a:pt x="1747" y="11"/>
                  </a:cubicBezTo>
                  <a:cubicBezTo>
                    <a:pt x="1716" y="4"/>
                    <a:pt x="1685" y="1"/>
                    <a:pt x="1655" y="1"/>
                  </a:cubicBezTo>
                  <a:close/>
                </a:path>
              </a:pathLst>
            </a:custGeom>
            <a:solidFill>
              <a:srgbClr val="AABBC8"/>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12" name="Google Shape;16066;p73">
              <a:extLst>
                <a:ext uri="{FF2B5EF4-FFF2-40B4-BE49-F238E27FC236}">
                  <a16:creationId xmlns:a16="http://schemas.microsoft.com/office/drawing/2014/main" id="{C590FD08-C17D-40F7-99DD-DE2A3C4DBF43}"/>
                </a:ext>
              </a:extLst>
            </p:cNvPr>
            <p:cNvSpPr/>
            <p:nvPr/>
          </p:nvSpPr>
          <p:spPr>
            <a:xfrm>
              <a:off x="1888471" y="3619067"/>
              <a:ext cx="41629" cy="56782"/>
            </a:xfrm>
            <a:custGeom>
              <a:avLst/>
              <a:gdLst/>
              <a:ahLst/>
              <a:cxnLst/>
              <a:rect l="l" t="t" r="r" b="b"/>
              <a:pathLst>
                <a:path w="1588" h="2166" extrusionOk="0">
                  <a:moveTo>
                    <a:pt x="346" y="0"/>
                  </a:moveTo>
                  <a:cubicBezTo>
                    <a:pt x="130" y="173"/>
                    <a:pt x="0" y="433"/>
                    <a:pt x="0" y="707"/>
                  </a:cubicBezTo>
                  <a:lnTo>
                    <a:pt x="0" y="1934"/>
                  </a:lnTo>
                  <a:cubicBezTo>
                    <a:pt x="0" y="2064"/>
                    <a:pt x="101" y="2165"/>
                    <a:pt x="231" y="2165"/>
                  </a:cubicBezTo>
                  <a:lnTo>
                    <a:pt x="1588" y="2165"/>
                  </a:lnTo>
                  <a:lnTo>
                    <a:pt x="1588" y="1530"/>
                  </a:lnTo>
                  <a:cubicBezTo>
                    <a:pt x="1588" y="1357"/>
                    <a:pt x="1516" y="1184"/>
                    <a:pt x="1386" y="1054"/>
                  </a:cubicBezTo>
                  <a:lnTo>
                    <a:pt x="346" y="0"/>
                  </a:lnTo>
                  <a:close/>
                </a:path>
              </a:pathLst>
            </a:custGeom>
            <a:solidFill>
              <a:srgbClr val="CFD9E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13" name="Google Shape;16067;p73">
              <a:extLst>
                <a:ext uri="{FF2B5EF4-FFF2-40B4-BE49-F238E27FC236}">
                  <a16:creationId xmlns:a16="http://schemas.microsoft.com/office/drawing/2014/main" id="{1E7B5342-60C3-456D-978C-EB90E2822D74}"/>
                </a:ext>
              </a:extLst>
            </p:cNvPr>
            <p:cNvSpPr/>
            <p:nvPr/>
          </p:nvSpPr>
          <p:spPr>
            <a:xfrm>
              <a:off x="2049667" y="3619067"/>
              <a:ext cx="41656" cy="56782"/>
            </a:xfrm>
            <a:custGeom>
              <a:avLst/>
              <a:gdLst/>
              <a:ahLst/>
              <a:cxnLst/>
              <a:rect l="l" t="t" r="r" b="b"/>
              <a:pathLst>
                <a:path w="1589" h="2166" extrusionOk="0">
                  <a:moveTo>
                    <a:pt x="1242" y="0"/>
                  </a:moveTo>
                  <a:lnTo>
                    <a:pt x="203" y="1054"/>
                  </a:lnTo>
                  <a:cubicBezTo>
                    <a:pt x="73" y="1184"/>
                    <a:pt x="1" y="1357"/>
                    <a:pt x="1" y="1530"/>
                  </a:cubicBezTo>
                  <a:lnTo>
                    <a:pt x="1" y="2165"/>
                  </a:lnTo>
                  <a:lnTo>
                    <a:pt x="1357" y="2165"/>
                  </a:lnTo>
                  <a:cubicBezTo>
                    <a:pt x="1487" y="2165"/>
                    <a:pt x="1588" y="2064"/>
                    <a:pt x="1588" y="1934"/>
                  </a:cubicBezTo>
                  <a:lnTo>
                    <a:pt x="1588" y="707"/>
                  </a:lnTo>
                  <a:cubicBezTo>
                    <a:pt x="1588" y="433"/>
                    <a:pt x="1459" y="173"/>
                    <a:pt x="1242" y="0"/>
                  </a:cubicBezTo>
                  <a:close/>
                </a:path>
              </a:pathLst>
            </a:custGeom>
            <a:solidFill>
              <a:srgbClr val="CFD9E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grpSp>
        <p:nvGrpSpPr>
          <p:cNvPr id="13" name="Google Shape;9682;p69">
            <a:extLst>
              <a:ext uri="{FF2B5EF4-FFF2-40B4-BE49-F238E27FC236}">
                <a16:creationId xmlns:a16="http://schemas.microsoft.com/office/drawing/2014/main" id="{A4A9399B-077A-4D6C-ACD0-37D1456A4DDA}"/>
              </a:ext>
            </a:extLst>
          </p:cNvPr>
          <p:cNvGrpSpPr/>
          <p:nvPr/>
        </p:nvGrpSpPr>
        <p:grpSpPr>
          <a:xfrm>
            <a:off x="9729797" y="2372755"/>
            <a:ext cx="2290529" cy="2734701"/>
            <a:chOff x="7159964" y="1971904"/>
            <a:chExt cx="291564" cy="348103"/>
          </a:xfrm>
        </p:grpSpPr>
        <p:sp>
          <p:nvSpPr>
            <p:cNvPr id="18" name="Google Shape;9683;p69">
              <a:extLst>
                <a:ext uri="{FF2B5EF4-FFF2-40B4-BE49-F238E27FC236}">
                  <a16:creationId xmlns:a16="http://schemas.microsoft.com/office/drawing/2014/main" id="{A3C55E67-049C-48F6-8759-3B6D5030785F}"/>
                </a:ext>
              </a:extLst>
            </p:cNvPr>
            <p:cNvSpPr/>
            <p:nvPr/>
          </p:nvSpPr>
          <p:spPr>
            <a:xfrm>
              <a:off x="7204947" y="1994277"/>
              <a:ext cx="167906" cy="153752"/>
            </a:xfrm>
            <a:custGeom>
              <a:avLst/>
              <a:gdLst/>
              <a:ahLst/>
              <a:cxnLst/>
              <a:rect l="l" t="t" r="r" b="b"/>
              <a:pathLst>
                <a:path w="6394" h="5855" extrusionOk="0">
                  <a:moveTo>
                    <a:pt x="642" y="1"/>
                  </a:moveTo>
                  <a:cubicBezTo>
                    <a:pt x="288" y="1"/>
                    <a:pt x="1" y="288"/>
                    <a:pt x="1" y="642"/>
                  </a:cubicBezTo>
                  <a:lnTo>
                    <a:pt x="1" y="4058"/>
                  </a:lnTo>
                  <a:cubicBezTo>
                    <a:pt x="1" y="4413"/>
                    <a:pt x="288" y="4700"/>
                    <a:pt x="642" y="4700"/>
                  </a:cubicBezTo>
                  <a:lnTo>
                    <a:pt x="2345" y="4700"/>
                  </a:lnTo>
                  <a:lnTo>
                    <a:pt x="4059" y="5839"/>
                  </a:lnTo>
                  <a:cubicBezTo>
                    <a:pt x="4076" y="5850"/>
                    <a:pt x="4095" y="5855"/>
                    <a:pt x="4114" y="5855"/>
                  </a:cubicBezTo>
                  <a:cubicBezTo>
                    <a:pt x="4177" y="5855"/>
                    <a:pt x="4236" y="5800"/>
                    <a:pt x="4221" y="5733"/>
                  </a:cubicBezTo>
                  <a:lnTo>
                    <a:pt x="4049" y="4700"/>
                  </a:lnTo>
                  <a:lnTo>
                    <a:pt x="5752" y="4700"/>
                  </a:lnTo>
                  <a:cubicBezTo>
                    <a:pt x="6107" y="4700"/>
                    <a:pt x="6394" y="4413"/>
                    <a:pt x="6394" y="4058"/>
                  </a:cubicBezTo>
                  <a:lnTo>
                    <a:pt x="6394" y="642"/>
                  </a:lnTo>
                  <a:cubicBezTo>
                    <a:pt x="6394" y="288"/>
                    <a:pt x="6107" y="1"/>
                    <a:pt x="5752" y="1"/>
                  </a:cubicBezTo>
                  <a:close/>
                </a:path>
              </a:pathLst>
            </a:custGeom>
            <a:solidFill>
              <a:srgbClr val="C5D1DA"/>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9" name="Google Shape;9684;p69">
              <a:extLst>
                <a:ext uri="{FF2B5EF4-FFF2-40B4-BE49-F238E27FC236}">
                  <a16:creationId xmlns:a16="http://schemas.microsoft.com/office/drawing/2014/main" id="{95C7360F-A7F4-41F1-A4D9-5D4E23165E1A}"/>
                </a:ext>
              </a:extLst>
            </p:cNvPr>
            <p:cNvSpPr/>
            <p:nvPr/>
          </p:nvSpPr>
          <p:spPr>
            <a:xfrm>
              <a:off x="7204711" y="1994277"/>
              <a:ext cx="156851" cy="112130"/>
            </a:xfrm>
            <a:custGeom>
              <a:avLst/>
              <a:gdLst/>
              <a:ahLst/>
              <a:cxnLst/>
              <a:rect l="l" t="t" r="r" b="b"/>
              <a:pathLst>
                <a:path w="5973" h="4270" extrusionOk="0">
                  <a:moveTo>
                    <a:pt x="641" y="1"/>
                  </a:moveTo>
                  <a:cubicBezTo>
                    <a:pt x="297" y="1"/>
                    <a:pt x="0" y="288"/>
                    <a:pt x="10" y="642"/>
                  </a:cubicBezTo>
                  <a:lnTo>
                    <a:pt x="10" y="4058"/>
                  </a:lnTo>
                  <a:cubicBezTo>
                    <a:pt x="10" y="4125"/>
                    <a:pt x="19" y="4202"/>
                    <a:pt x="48" y="4269"/>
                  </a:cubicBezTo>
                  <a:lnTo>
                    <a:pt x="4910" y="4269"/>
                  </a:lnTo>
                  <a:cubicBezTo>
                    <a:pt x="5503" y="4269"/>
                    <a:pt x="5972" y="3791"/>
                    <a:pt x="5972" y="3207"/>
                  </a:cubicBezTo>
                  <a:lnTo>
                    <a:pt x="5972" y="39"/>
                  </a:lnTo>
                  <a:cubicBezTo>
                    <a:pt x="5905" y="20"/>
                    <a:pt x="5838" y="1"/>
                    <a:pt x="5761" y="1"/>
                  </a:cubicBezTo>
                  <a:close/>
                </a:path>
              </a:pathLst>
            </a:custGeom>
            <a:solidFill>
              <a:srgbClr val="E3E9E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9" name="Google Shape;9694;p69">
              <a:extLst>
                <a:ext uri="{FF2B5EF4-FFF2-40B4-BE49-F238E27FC236}">
                  <a16:creationId xmlns:a16="http://schemas.microsoft.com/office/drawing/2014/main" id="{5D0B62D9-2C06-4AB7-A518-7191DCD3BE46}"/>
                </a:ext>
              </a:extLst>
            </p:cNvPr>
            <p:cNvSpPr/>
            <p:nvPr/>
          </p:nvSpPr>
          <p:spPr>
            <a:xfrm>
              <a:off x="7337140" y="2141806"/>
              <a:ext cx="33718" cy="73922"/>
            </a:xfrm>
            <a:custGeom>
              <a:avLst/>
              <a:gdLst/>
              <a:ahLst/>
              <a:cxnLst/>
              <a:rect l="l" t="t" r="r" b="b"/>
              <a:pathLst>
                <a:path w="1284" h="2815" extrusionOk="0">
                  <a:moveTo>
                    <a:pt x="776" y="0"/>
                  </a:moveTo>
                  <a:cubicBezTo>
                    <a:pt x="345" y="0"/>
                    <a:pt x="1" y="345"/>
                    <a:pt x="1" y="776"/>
                  </a:cubicBezTo>
                  <a:lnTo>
                    <a:pt x="1" y="948"/>
                  </a:lnTo>
                  <a:cubicBezTo>
                    <a:pt x="1" y="1168"/>
                    <a:pt x="39" y="1388"/>
                    <a:pt x="106" y="1599"/>
                  </a:cubicBezTo>
                  <a:lnTo>
                    <a:pt x="518" y="2814"/>
                  </a:lnTo>
                  <a:lnTo>
                    <a:pt x="1283" y="2814"/>
                  </a:lnTo>
                  <a:lnTo>
                    <a:pt x="1283" y="0"/>
                  </a:lnTo>
                  <a:close/>
                </a:path>
              </a:pathLst>
            </a:custGeom>
            <a:solidFill>
              <a:srgbClr val="657E9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0" name="Google Shape;9695;p69">
              <a:extLst>
                <a:ext uri="{FF2B5EF4-FFF2-40B4-BE49-F238E27FC236}">
                  <a16:creationId xmlns:a16="http://schemas.microsoft.com/office/drawing/2014/main" id="{4407E2A8-112C-4645-95C1-F351B27A5933}"/>
                </a:ext>
              </a:extLst>
            </p:cNvPr>
            <p:cNvSpPr/>
            <p:nvPr/>
          </p:nvSpPr>
          <p:spPr>
            <a:xfrm>
              <a:off x="7350717" y="2135031"/>
              <a:ext cx="80697" cy="80697"/>
            </a:xfrm>
            <a:custGeom>
              <a:avLst/>
              <a:gdLst/>
              <a:ahLst/>
              <a:cxnLst/>
              <a:rect l="l" t="t" r="r" b="b"/>
              <a:pathLst>
                <a:path w="3073" h="3073" extrusionOk="0">
                  <a:moveTo>
                    <a:pt x="766" y="0"/>
                  </a:moveTo>
                  <a:cubicBezTo>
                    <a:pt x="345" y="0"/>
                    <a:pt x="1" y="345"/>
                    <a:pt x="1" y="766"/>
                  </a:cubicBezTo>
                  <a:cubicBezTo>
                    <a:pt x="1" y="1053"/>
                    <a:pt x="230" y="1282"/>
                    <a:pt x="508" y="1282"/>
                  </a:cubicBezTo>
                  <a:lnTo>
                    <a:pt x="2556" y="3072"/>
                  </a:lnTo>
                  <a:lnTo>
                    <a:pt x="2986" y="1560"/>
                  </a:lnTo>
                  <a:cubicBezTo>
                    <a:pt x="3044" y="1378"/>
                    <a:pt x="3073" y="1187"/>
                    <a:pt x="3073" y="995"/>
                  </a:cubicBezTo>
                  <a:lnTo>
                    <a:pt x="3073" y="517"/>
                  </a:lnTo>
                  <a:cubicBezTo>
                    <a:pt x="3073" y="230"/>
                    <a:pt x="2843" y="0"/>
                    <a:pt x="2556" y="0"/>
                  </a:cubicBezTo>
                  <a:close/>
                </a:path>
              </a:pathLst>
            </a:custGeom>
            <a:solidFill>
              <a:srgbClr val="657E9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1" name="Google Shape;9696;p69">
              <a:extLst>
                <a:ext uri="{FF2B5EF4-FFF2-40B4-BE49-F238E27FC236}">
                  <a16:creationId xmlns:a16="http://schemas.microsoft.com/office/drawing/2014/main" id="{339C105F-8EE8-4926-8C7D-56753BF1A556}"/>
                </a:ext>
              </a:extLst>
            </p:cNvPr>
            <p:cNvSpPr/>
            <p:nvPr/>
          </p:nvSpPr>
          <p:spPr>
            <a:xfrm>
              <a:off x="7364030" y="2235791"/>
              <a:ext cx="40493" cy="29936"/>
            </a:xfrm>
            <a:custGeom>
              <a:avLst/>
              <a:gdLst/>
              <a:ahLst/>
              <a:cxnLst/>
              <a:rect l="l" t="t" r="r" b="b"/>
              <a:pathLst>
                <a:path w="1542" h="1140" extrusionOk="0">
                  <a:moveTo>
                    <a:pt x="1" y="1"/>
                  </a:moveTo>
                  <a:lnTo>
                    <a:pt x="1" y="1140"/>
                  </a:lnTo>
                  <a:lnTo>
                    <a:pt x="1542" y="1140"/>
                  </a:lnTo>
                  <a:lnTo>
                    <a:pt x="1542" y="1"/>
                  </a:lnTo>
                  <a:close/>
                </a:path>
              </a:pathLst>
            </a:custGeom>
            <a:solidFill>
              <a:srgbClr val="ACBDCA"/>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2" name="Google Shape;9697;p69">
              <a:extLst>
                <a:ext uri="{FF2B5EF4-FFF2-40B4-BE49-F238E27FC236}">
                  <a16:creationId xmlns:a16="http://schemas.microsoft.com/office/drawing/2014/main" id="{525207EF-3E4C-489D-A2F0-B18C1463D6CA}"/>
                </a:ext>
              </a:extLst>
            </p:cNvPr>
            <p:cNvSpPr/>
            <p:nvPr/>
          </p:nvSpPr>
          <p:spPr>
            <a:xfrm>
              <a:off x="7364030" y="2236053"/>
              <a:ext cx="40493" cy="16281"/>
            </a:xfrm>
            <a:custGeom>
              <a:avLst/>
              <a:gdLst/>
              <a:ahLst/>
              <a:cxnLst/>
              <a:rect l="l" t="t" r="r" b="b"/>
              <a:pathLst>
                <a:path w="1542" h="620" extrusionOk="0">
                  <a:moveTo>
                    <a:pt x="1" y="0"/>
                  </a:moveTo>
                  <a:lnTo>
                    <a:pt x="1" y="469"/>
                  </a:lnTo>
                  <a:cubicBezTo>
                    <a:pt x="250" y="570"/>
                    <a:pt x="510" y="620"/>
                    <a:pt x="771" y="620"/>
                  </a:cubicBezTo>
                  <a:cubicBezTo>
                    <a:pt x="1032" y="620"/>
                    <a:pt x="1293" y="570"/>
                    <a:pt x="1542" y="469"/>
                  </a:cubicBezTo>
                  <a:lnTo>
                    <a:pt x="1542" y="0"/>
                  </a:lnTo>
                  <a:close/>
                </a:path>
              </a:pathLst>
            </a:custGeom>
            <a:solidFill>
              <a:srgbClr val="96ABB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3" name="Google Shape;9698;p69">
              <a:extLst>
                <a:ext uri="{FF2B5EF4-FFF2-40B4-BE49-F238E27FC236}">
                  <a16:creationId xmlns:a16="http://schemas.microsoft.com/office/drawing/2014/main" id="{C89472BC-8221-4E71-9769-C09BD7B055AD}"/>
                </a:ext>
              </a:extLst>
            </p:cNvPr>
            <p:cNvSpPr/>
            <p:nvPr/>
          </p:nvSpPr>
          <p:spPr>
            <a:xfrm>
              <a:off x="7317051" y="2252124"/>
              <a:ext cx="134477" cy="67882"/>
            </a:xfrm>
            <a:custGeom>
              <a:avLst/>
              <a:gdLst/>
              <a:ahLst/>
              <a:cxnLst/>
              <a:rect l="l" t="t" r="r" b="b"/>
              <a:pathLst>
                <a:path w="5121" h="2585" extrusionOk="0">
                  <a:moveTo>
                    <a:pt x="1790" y="1"/>
                  </a:moveTo>
                  <a:lnTo>
                    <a:pt x="555" y="355"/>
                  </a:lnTo>
                  <a:cubicBezTo>
                    <a:pt x="230" y="451"/>
                    <a:pt x="0" y="757"/>
                    <a:pt x="0" y="1092"/>
                  </a:cubicBezTo>
                  <a:lnTo>
                    <a:pt x="0" y="2326"/>
                  </a:lnTo>
                  <a:cubicBezTo>
                    <a:pt x="0" y="2470"/>
                    <a:pt x="115" y="2585"/>
                    <a:pt x="258" y="2585"/>
                  </a:cubicBezTo>
                  <a:lnTo>
                    <a:pt x="4862" y="2585"/>
                  </a:lnTo>
                  <a:cubicBezTo>
                    <a:pt x="5005" y="2585"/>
                    <a:pt x="5120" y="2470"/>
                    <a:pt x="5120" y="2326"/>
                  </a:cubicBezTo>
                  <a:lnTo>
                    <a:pt x="5120" y="1092"/>
                  </a:lnTo>
                  <a:cubicBezTo>
                    <a:pt x="5120" y="757"/>
                    <a:pt x="4891" y="451"/>
                    <a:pt x="4565" y="355"/>
                  </a:cubicBezTo>
                  <a:lnTo>
                    <a:pt x="3331" y="1"/>
                  </a:lnTo>
                  <a:lnTo>
                    <a:pt x="2555" y="518"/>
                  </a:lnTo>
                  <a:lnTo>
                    <a:pt x="1790" y="1"/>
                  </a:lnTo>
                  <a:close/>
                </a:path>
              </a:pathLst>
            </a:custGeom>
            <a:solidFill>
              <a:srgbClr val="6E829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4" name="Google Shape;9699;p69">
              <a:extLst>
                <a:ext uri="{FF2B5EF4-FFF2-40B4-BE49-F238E27FC236}">
                  <a16:creationId xmlns:a16="http://schemas.microsoft.com/office/drawing/2014/main" id="{B99A042A-014F-446E-83E2-AFE06AB50C68}"/>
                </a:ext>
              </a:extLst>
            </p:cNvPr>
            <p:cNvSpPr/>
            <p:nvPr/>
          </p:nvSpPr>
          <p:spPr>
            <a:xfrm>
              <a:off x="7377607" y="2265701"/>
              <a:ext cx="13340" cy="54306"/>
            </a:xfrm>
            <a:custGeom>
              <a:avLst/>
              <a:gdLst/>
              <a:ahLst/>
              <a:cxnLst/>
              <a:rect l="l" t="t" r="r" b="b"/>
              <a:pathLst>
                <a:path w="508" h="2068" extrusionOk="0">
                  <a:moveTo>
                    <a:pt x="125" y="1"/>
                  </a:moveTo>
                  <a:lnTo>
                    <a:pt x="1" y="2068"/>
                  </a:lnTo>
                  <a:lnTo>
                    <a:pt x="508" y="2068"/>
                  </a:lnTo>
                  <a:lnTo>
                    <a:pt x="383" y="1"/>
                  </a:ln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5" name="Google Shape;9700;p69">
              <a:extLst>
                <a:ext uri="{FF2B5EF4-FFF2-40B4-BE49-F238E27FC236}">
                  <a16:creationId xmlns:a16="http://schemas.microsoft.com/office/drawing/2014/main" id="{28BEF6F6-8813-4A60-883A-2D5C2708AFF2}"/>
                </a:ext>
              </a:extLst>
            </p:cNvPr>
            <p:cNvSpPr/>
            <p:nvPr/>
          </p:nvSpPr>
          <p:spPr>
            <a:xfrm>
              <a:off x="7343941" y="2168906"/>
              <a:ext cx="80697" cy="73712"/>
            </a:xfrm>
            <a:custGeom>
              <a:avLst/>
              <a:gdLst/>
              <a:ahLst/>
              <a:cxnLst/>
              <a:rect l="l" t="t" r="r" b="b"/>
              <a:pathLst>
                <a:path w="3073" h="2807" extrusionOk="0">
                  <a:moveTo>
                    <a:pt x="955" y="1"/>
                  </a:moveTo>
                  <a:cubicBezTo>
                    <a:pt x="823" y="1"/>
                    <a:pt x="701" y="57"/>
                    <a:pt x="613" y="155"/>
                  </a:cubicBezTo>
                  <a:lnTo>
                    <a:pt x="153" y="615"/>
                  </a:lnTo>
                  <a:cubicBezTo>
                    <a:pt x="58" y="710"/>
                    <a:pt x="0" y="835"/>
                    <a:pt x="0" y="978"/>
                  </a:cubicBezTo>
                  <a:lnTo>
                    <a:pt x="0" y="1275"/>
                  </a:lnTo>
                  <a:cubicBezTo>
                    <a:pt x="0" y="2117"/>
                    <a:pt x="689" y="2806"/>
                    <a:pt x="1531" y="2806"/>
                  </a:cubicBezTo>
                  <a:cubicBezTo>
                    <a:pt x="2383" y="2806"/>
                    <a:pt x="3072" y="2117"/>
                    <a:pt x="3072" y="1275"/>
                  </a:cubicBezTo>
                  <a:lnTo>
                    <a:pt x="3072" y="949"/>
                  </a:lnTo>
                  <a:cubicBezTo>
                    <a:pt x="3072" y="815"/>
                    <a:pt x="3015" y="682"/>
                    <a:pt x="2919" y="586"/>
                  </a:cubicBezTo>
                  <a:cubicBezTo>
                    <a:pt x="2527" y="203"/>
                    <a:pt x="1799" y="31"/>
                    <a:pt x="986" y="2"/>
                  </a:cubicBezTo>
                  <a:cubicBezTo>
                    <a:pt x="975" y="1"/>
                    <a:pt x="965" y="1"/>
                    <a:pt x="955" y="1"/>
                  </a:cubicBezTo>
                  <a:close/>
                </a:path>
              </a:pathLst>
            </a:custGeom>
            <a:solidFill>
              <a:srgbClr val="BECBD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6" name="Google Shape;9701;p69">
              <a:extLst>
                <a:ext uri="{FF2B5EF4-FFF2-40B4-BE49-F238E27FC236}">
                  <a16:creationId xmlns:a16="http://schemas.microsoft.com/office/drawing/2014/main" id="{90C52496-61D3-4C99-94AE-C70237A35B62}"/>
                </a:ext>
              </a:extLst>
            </p:cNvPr>
            <p:cNvSpPr/>
            <p:nvPr/>
          </p:nvSpPr>
          <p:spPr>
            <a:xfrm>
              <a:off x="7343941" y="2168906"/>
              <a:ext cx="80434" cy="72189"/>
            </a:xfrm>
            <a:custGeom>
              <a:avLst/>
              <a:gdLst/>
              <a:ahLst/>
              <a:cxnLst/>
              <a:rect l="l" t="t" r="r" b="b"/>
              <a:pathLst>
                <a:path w="3063" h="2749" extrusionOk="0">
                  <a:moveTo>
                    <a:pt x="955" y="1"/>
                  </a:moveTo>
                  <a:cubicBezTo>
                    <a:pt x="823" y="1"/>
                    <a:pt x="701" y="57"/>
                    <a:pt x="613" y="146"/>
                  </a:cubicBezTo>
                  <a:lnTo>
                    <a:pt x="153" y="615"/>
                  </a:lnTo>
                  <a:cubicBezTo>
                    <a:pt x="58" y="710"/>
                    <a:pt x="0" y="835"/>
                    <a:pt x="0" y="969"/>
                  </a:cubicBezTo>
                  <a:lnTo>
                    <a:pt x="0" y="1275"/>
                  </a:lnTo>
                  <a:cubicBezTo>
                    <a:pt x="0" y="1954"/>
                    <a:pt x="450" y="2557"/>
                    <a:pt x="1110" y="2749"/>
                  </a:cubicBezTo>
                  <a:cubicBezTo>
                    <a:pt x="890" y="2471"/>
                    <a:pt x="766" y="2136"/>
                    <a:pt x="766" y="1792"/>
                  </a:cubicBezTo>
                  <a:lnTo>
                    <a:pt x="766" y="1036"/>
                  </a:lnTo>
                  <a:cubicBezTo>
                    <a:pt x="766" y="751"/>
                    <a:pt x="996" y="527"/>
                    <a:pt x="1277" y="527"/>
                  </a:cubicBezTo>
                  <a:cubicBezTo>
                    <a:pt x="1288" y="527"/>
                    <a:pt x="1300" y="528"/>
                    <a:pt x="1311" y="528"/>
                  </a:cubicBezTo>
                  <a:cubicBezTo>
                    <a:pt x="1828" y="557"/>
                    <a:pt x="2594" y="643"/>
                    <a:pt x="3063" y="873"/>
                  </a:cubicBezTo>
                  <a:cubicBezTo>
                    <a:pt x="3053" y="768"/>
                    <a:pt x="2996" y="662"/>
                    <a:pt x="2919" y="586"/>
                  </a:cubicBezTo>
                  <a:cubicBezTo>
                    <a:pt x="2527" y="203"/>
                    <a:pt x="1799" y="21"/>
                    <a:pt x="986" y="2"/>
                  </a:cubicBezTo>
                  <a:cubicBezTo>
                    <a:pt x="975" y="1"/>
                    <a:pt x="965" y="1"/>
                    <a:pt x="955" y="1"/>
                  </a:cubicBezTo>
                  <a:close/>
                </a:path>
              </a:pathLst>
            </a:custGeom>
            <a:solidFill>
              <a:srgbClr val="ACBDCA"/>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7" name="Google Shape;9702;p69">
              <a:extLst>
                <a:ext uri="{FF2B5EF4-FFF2-40B4-BE49-F238E27FC236}">
                  <a16:creationId xmlns:a16="http://schemas.microsoft.com/office/drawing/2014/main" id="{75C20D3D-C04D-462E-9F1D-362885741722}"/>
                </a:ext>
              </a:extLst>
            </p:cNvPr>
            <p:cNvSpPr/>
            <p:nvPr/>
          </p:nvSpPr>
          <p:spPr>
            <a:xfrm>
              <a:off x="7317051" y="2269482"/>
              <a:ext cx="26916" cy="50524"/>
            </a:xfrm>
            <a:custGeom>
              <a:avLst/>
              <a:gdLst/>
              <a:ahLst/>
              <a:cxnLst/>
              <a:rect l="l" t="t" r="r" b="b"/>
              <a:pathLst>
                <a:path w="1025" h="1924" extrusionOk="0">
                  <a:moveTo>
                    <a:pt x="144" y="0"/>
                  </a:moveTo>
                  <a:cubicBezTo>
                    <a:pt x="48" y="125"/>
                    <a:pt x="0" y="278"/>
                    <a:pt x="0" y="440"/>
                  </a:cubicBezTo>
                  <a:lnTo>
                    <a:pt x="0" y="1665"/>
                  </a:lnTo>
                  <a:cubicBezTo>
                    <a:pt x="0" y="1809"/>
                    <a:pt x="115" y="1924"/>
                    <a:pt x="258" y="1924"/>
                  </a:cubicBezTo>
                  <a:lnTo>
                    <a:pt x="1024" y="1924"/>
                  </a:lnTo>
                  <a:lnTo>
                    <a:pt x="1024" y="1206"/>
                  </a:lnTo>
                  <a:cubicBezTo>
                    <a:pt x="1024" y="995"/>
                    <a:pt x="948" y="804"/>
                    <a:pt x="804" y="660"/>
                  </a:cubicBezTo>
                  <a:lnTo>
                    <a:pt x="144" y="0"/>
                  </a:lnTo>
                  <a:close/>
                </a:path>
              </a:pathLst>
            </a:custGeom>
            <a:solidFill>
              <a:srgbClr val="5F7589"/>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8" name="Google Shape;9703;p69">
              <a:extLst>
                <a:ext uri="{FF2B5EF4-FFF2-40B4-BE49-F238E27FC236}">
                  <a16:creationId xmlns:a16="http://schemas.microsoft.com/office/drawing/2014/main" id="{E616DD9F-4CB7-42B2-B42D-EE157E8E11AF}"/>
                </a:ext>
              </a:extLst>
            </p:cNvPr>
            <p:cNvSpPr/>
            <p:nvPr/>
          </p:nvSpPr>
          <p:spPr>
            <a:xfrm>
              <a:off x="7424612" y="2269482"/>
              <a:ext cx="26916" cy="50524"/>
            </a:xfrm>
            <a:custGeom>
              <a:avLst/>
              <a:gdLst/>
              <a:ahLst/>
              <a:cxnLst/>
              <a:rect l="l" t="t" r="r" b="b"/>
              <a:pathLst>
                <a:path w="1025" h="1924" extrusionOk="0">
                  <a:moveTo>
                    <a:pt x="881" y="0"/>
                  </a:moveTo>
                  <a:lnTo>
                    <a:pt x="220" y="660"/>
                  </a:lnTo>
                  <a:cubicBezTo>
                    <a:pt x="77" y="804"/>
                    <a:pt x="0" y="995"/>
                    <a:pt x="0" y="1206"/>
                  </a:cubicBezTo>
                  <a:lnTo>
                    <a:pt x="0" y="1924"/>
                  </a:lnTo>
                  <a:lnTo>
                    <a:pt x="766" y="1924"/>
                  </a:lnTo>
                  <a:cubicBezTo>
                    <a:pt x="909" y="1924"/>
                    <a:pt x="1024" y="1809"/>
                    <a:pt x="1024" y="1665"/>
                  </a:cubicBezTo>
                  <a:lnTo>
                    <a:pt x="1024" y="440"/>
                  </a:lnTo>
                  <a:cubicBezTo>
                    <a:pt x="1024" y="278"/>
                    <a:pt x="976" y="125"/>
                    <a:pt x="881" y="0"/>
                  </a:cubicBezTo>
                  <a:close/>
                </a:path>
              </a:pathLst>
            </a:custGeom>
            <a:solidFill>
              <a:srgbClr val="5F7589"/>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9" name="Google Shape;9704;p69">
              <a:extLst>
                <a:ext uri="{FF2B5EF4-FFF2-40B4-BE49-F238E27FC236}">
                  <a16:creationId xmlns:a16="http://schemas.microsoft.com/office/drawing/2014/main" id="{A354D697-1D95-4518-BAB5-4C280FD9919B}"/>
                </a:ext>
              </a:extLst>
            </p:cNvPr>
            <p:cNvSpPr/>
            <p:nvPr/>
          </p:nvSpPr>
          <p:spPr>
            <a:xfrm>
              <a:off x="7377607" y="2265701"/>
              <a:ext cx="13340" cy="13340"/>
            </a:xfrm>
            <a:custGeom>
              <a:avLst/>
              <a:gdLst/>
              <a:ahLst/>
              <a:cxnLst/>
              <a:rect l="l" t="t" r="r" b="b"/>
              <a:pathLst>
                <a:path w="508" h="508" extrusionOk="0">
                  <a:moveTo>
                    <a:pt x="1" y="1"/>
                  </a:moveTo>
                  <a:lnTo>
                    <a:pt x="1" y="403"/>
                  </a:lnTo>
                  <a:cubicBezTo>
                    <a:pt x="1" y="460"/>
                    <a:pt x="48" y="508"/>
                    <a:pt x="106" y="508"/>
                  </a:cubicBezTo>
                  <a:lnTo>
                    <a:pt x="402" y="508"/>
                  </a:lnTo>
                  <a:cubicBezTo>
                    <a:pt x="460" y="508"/>
                    <a:pt x="508" y="460"/>
                    <a:pt x="508" y="403"/>
                  </a:cubicBezTo>
                  <a:lnTo>
                    <a:pt x="508" y="1"/>
                  </a:lnTo>
                  <a:close/>
                </a:path>
              </a:pathLst>
            </a:custGeom>
            <a:solidFill>
              <a:schemeClr val="accent2">
                <a:lumMod val="75000"/>
              </a:scheme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0" name="Google Shape;9705;p69">
              <a:extLst>
                <a:ext uri="{FF2B5EF4-FFF2-40B4-BE49-F238E27FC236}">
                  <a16:creationId xmlns:a16="http://schemas.microsoft.com/office/drawing/2014/main" id="{1C9B22CC-8105-435F-8502-1B8205A70266}"/>
                </a:ext>
              </a:extLst>
            </p:cNvPr>
            <p:cNvSpPr/>
            <p:nvPr/>
          </p:nvSpPr>
          <p:spPr>
            <a:xfrm>
              <a:off x="7356756" y="2246899"/>
              <a:ext cx="27415" cy="28229"/>
            </a:xfrm>
            <a:custGeom>
              <a:avLst/>
              <a:gdLst/>
              <a:ahLst/>
              <a:cxnLst/>
              <a:rect l="l" t="t" r="r" b="b"/>
              <a:pathLst>
                <a:path w="1044" h="1075" extrusionOk="0">
                  <a:moveTo>
                    <a:pt x="235" y="1"/>
                  </a:moveTo>
                  <a:cubicBezTo>
                    <a:pt x="204" y="1"/>
                    <a:pt x="174" y="15"/>
                    <a:pt x="153" y="47"/>
                  </a:cubicBezTo>
                  <a:lnTo>
                    <a:pt x="0" y="286"/>
                  </a:lnTo>
                  <a:lnTo>
                    <a:pt x="383" y="994"/>
                  </a:lnTo>
                  <a:cubicBezTo>
                    <a:pt x="412" y="1047"/>
                    <a:pt x="464" y="1075"/>
                    <a:pt x="517" y="1075"/>
                  </a:cubicBezTo>
                  <a:cubicBezTo>
                    <a:pt x="550" y="1075"/>
                    <a:pt x="583" y="1064"/>
                    <a:pt x="613" y="1042"/>
                  </a:cubicBezTo>
                  <a:lnTo>
                    <a:pt x="1043" y="717"/>
                  </a:lnTo>
                  <a:lnTo>
                    <a:pt x="306" y="28"/>
                  </a:lnTo>
                  <a:cubicBezTo>
                    <a:pt x="285" y="10"/>
                    <a:pt x="260" y="1"/>
                    <a:pt x="235" y="1"/>
                  </a:cubicBezTo>
                  <a:close/>
                </a:path>
              </a:pathLst>
            </a:custGeom>
            <a:solidFill>
              <a:srgbClr val="5F7589"/>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1" name="Google Shape;9706;p69">
              <a:extLst>
                <a:ext uri="{FF2B5EF4-FFF2-40B4-BE49-F238E27FC236}">
                  <a16:creationId xmlns:a16="http://schemas.microsoft.com/office/drawing/2014/main" id="{61CE34C8-177C-45DB-A4A8-9950BB2ED81B}"/>
                </a:ext>
              </a:extLst>
            </p:cNvPr>
            <p:cNvSpPr/>
            <p:nvPr/>
          </p:nvSpPr>
          <p:spPr>
            <a:xfrm>
              <a:off x="7384146" y="2246899"/>
              <a:ext cx="27678" cy="28229"/>
            </a:xfrm>
            <a:custGeom>
              <a:avLst/>
              <a:gdLst/>
              <a:ahLst/>
              <a:cxnLst/>
              <a:rect l="l" t="t" r="r" b="b"/>
              <a:pathLst>
                <a:path w="1054" h="1075" extrusionOk="0">
                  <a:moveTo>
                    <a:pt x="813" y="1"/>
                  </a:moveTo>
                  <a:cubicBezTo>
                    <a:pt x="786" y="1"/>
                    <a:pt x="759" y="10"/>
                    <a:pt x="737" y="28"/>
                  </a:cubicBezTo>
                  <a:lnTo>
                    <a:pt x="0" y="717"/>
                  </a:lnTo>
                  <a:lnTo>
                    <a:pt x="441" y="1042"/>
                  </a:lnTo>
                  <a:cubicBezTo>
                    <a:pt x="466" y="1064"/>
                    <a:pt x="499" y="1075"/>
                    <a:pt x="532" y="1075"/>
                  </a:cubicBezTo>
                  <a:cubicBezTo>
                    <a:pt x="585" y="1075"/>
                    <a:pt x="637" y="1047"/>
                    <a:pt x="661" y="994"/>
                  </a:cubicBezTo>
                  <a:lnTo>
                    <a:pt x="1053" y="286"/>
                  </a:lnTo>
                  <a:lnTo>
                    <a:pt x="900" y="47"/>
                  </a:lnTo>
                  <a:cubicBezTo>
                    <a:pt x="879" y="15"/>
                    <a:pt x="846" y="1"/>
                    <a:pt x="813" y="1"/>
                  </a:cubicBezTo>
                  <a:close/>
                </a:path>
              </a:pathLst>
            </a:custGeom>
            <a:solidFill>
              <a:srgbClr val="5F7589"/>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2" name="Google Shape;9707;p69">
              <a:extLst>
                <a:ext uri="{FF2B5EF4-FFF2-40B4-BE49-F238E27FC236}">
                  <a16:creationId xmlns:a16="http://schemas.microsoft.com/office/drawing/2014/main" id="{C329F901-AC87-4564-BC77-0BECABA7C168}"/>
                </a:ext>
              </a:extLst>
            </p:cNvPr>
            <p:cNvSpPr/>
            <p:nvPr/>
          </p:nvSpPr>
          <p:spPr>
            <a:xfrm>
              <a:off x="7159964" y="1971904"/>
              <a:ext cx="190516" cy="164151"/>
            </a:xfrm>
            <a:custGeom>
              <a:avLst/>
              <a:gdLst/>
              <a:ahLst/>
              <a:cxnLst/>
              <a:rect l="l" t="t" r="r" b="b"/>
              <a:pathLst>
                <a:path w="7255" h="6251" extrusionOk="0">
                  <a:moveTo>
                    <a:pt x="642" y="1"/>
                  </a:moveTo>
                  <a:cubicBezTo>
                    <a:pt x="288" y="1"/>
                    <a:pt x="1" y="288"/>
                    <a:pt x="1" y="642"/>
                  </a:cubicBezTo>
                  <a:lnTo>
                    <a:pt x="1" y="4059"/>
                  </a:lnTo>
                  <a:cubicBezTo>
                    <a:pt x="1" y="4413"/>
                    <a:pt x="288" y="4700"/>
                    <a:pt x="642" y="4700"/>
                  </a:cubicBezTo>
                  <a:lnTo>
                    <a:pt x="2987" y="4700"/>
                  </a:lnTo>
                  <a:lnTo>
                    <a:pt x="2632" y="6116"/>
                  </a:lnTo>
                  <a:cubicBezTo>
                    <a:pt x="2611" y="6189"/>
                    <a:pt x="2672" y="6251"/>
                    <a:pt x="2736" y="6251"/>
                  </a:cubicBezTo>
                  <a:cubicBezTo>
                    <a:pt x="2756" y="6251"/>
                    <a:pt x="2777" y="6245"/>
                    <a:pt x="2795" y="6231"/>
                  </a:cubicBezTo>
                  <a:lnTo>
                    <a:pt x="4901" y="4700"/>
                  </a:lnTo>
                  <a:lnTo>
                    <a:pt x="6614" y="4700"/>
                  </a:lnTo>
                  <a:cubicBezTo>
                    <a:pt x="6968" y="4700"/>
                    <a:pt x="7255" y="4413"/>
                    <a:pt x="7255" y="4059"/>
                  </a:cubicBezTo>
                  <a:lnTo>
                    <a:pt x="7255" y="642"/>
                  </a:lnTo>
                  <a:cubicBezTo>
                    <a:pt x="7255" y="288"/>
                    <a:pt x="6968" y="1"/>
                    <a:pt x="6614" y="1"/>
                  </a:cubicBezTo>
                  <a:close/>
                </a:path>
              </a:pathLst>
            </a:custGeom>
            <a:solidFill>
              <a:srgbClr val="E3E9E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3" name="Google Shape;9708;p69">
              <a:extLst>
                <a:ext uri="{FF2B5EF4-FFF2-40B4-BE49-F238E27FC236}">
                  <a16:creationId xmlns:a16="http://schemas.microsoft.com/office/drawing/2014/main" id="{7E94097D-C2A6-4DA2-B29C-B646F1F03FA3}"/>
                </a:ext>
              </a:extLst>
            </p:cNvPr>
            <p:cNvSpPr/>
            <p:nvPr/>
          </p:nvSpPr>
          <p:spPr>
            <a:xfrm>
              <a:off x="7191896" y="2000055"/>
              <a:ext cx="31670" cy="11082"/>
            </a:xfrm>
            <a:custGeom>
              <a:avLst/>
              <a:gdLst/>
              <a:ahLst/>
              <a:cxnLst/>
              <a:rect l="l" t="t" r="r" b="b"/>
              <a:pathLst>
                <a:path w="1206" h="422" extrusionOk="0">
                  <a:moveTo>
                    <a:pt x="287" y="1"/>
                  </a:moveTo>
                  <a:cubicBezTo>
                    <a:pt x="0" y="1"/>
                    <a:pt x="0" y="422"/>
                    <a:pt x="287" y="422"/>
                  </a:cubicBezTo>
                  <a:lnTo>
                    <a:pt x="919" y="422"/>
                  </a:lnTo>
                  <a:cubicBezTo>
                    <a:pt x="1206" y="422"/>
                    <a:pt x="1206" y="1"/>
                    <a:pt x="919" y="1"/>
                  </a:cubicBezTo>
                  <a:close/>
                </a:path>
              </a:pathLst>
            </a:custGeom>
            <a:solidFill>
              <a:srgbClr val="657E9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4" name="Google Shape;9709;p69">
              <a:extLst>
                <a:ext uri="{FF2B5EF4-FFF2-40B4-BE49-F238E27FC236}">
                  <a16:creationId xmlns:a16="http://schemas.microsoft.com/office/drawing/2014/main" id="{EEB37D43-CA72-4318-877F-6E8E13470B91}"/>
                </a:ext>
              </a:extLst>
            </p:cNvPr>
            <p:cNvSpPr/>
            <p:nvPr/>
          </p:nvSpPr>
          <p:spPr>
            <a:xfrm>
              <a:off x="7231102" y="2000055"/>
              <a:ext cx="87735" cy="11082"/>
            </a:xfrm>
            <a:custGeom>
              <a:avLst/>
              <a:gdLst/>
              <a:ahLst/>
              <a:cxnLst/>
              <a:rect l="l" t="t" r="r" b="b"/>
              <a:pathLst>
                <a:path w="3341" h="422" extrusionOk="0">
                  <a:moveTo>
                    <a:pt x="278" y="1"/>
                  </a:moveTo>
                  <a:cubicBezTo>
                    <a:pt x="0" y="1"/>
                    <a:pt x="0" y="422"/>
                    <a:pt x="278" y="422"/>
                  </a:cubicBezTo>
                  <a:lnTo>
                    <a:pt x="3053" y="422"/>
                  </a:lnTo>
                  <a:cubicBezTo>
                    <a:pt x="3340" y="422"/>
                    <a:pt x="3340" y="1"/>
                    <a:pt x="3053" y="1"/>
                  </a:cubicBezTo>
                  <a:close/>
                </a:path>
              </a:pathLst>
            </a:custGeom>
            <a:solidFill>
              <a:srgbClr val="657E9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 name="Google Shape;9710;p69">
              <a:extLst>
                <a:ext uri="{FF2B5EF4-FFF2-40B4-BE49-F238E27FC236}">
                  <a16:creationId xmlns:a16="http://schemas.microsoft.com/office/drawing/2014/main" id="{06F8E62C-58A3-4FB9-A23C-928890CE616B}"/>
                </a:ext>
              </a:extLst>
            </p:cNvPr>
            <p:cNvSpPr/>
            <p:nvPr/>
          </p:nvSpPr>
          <p:spPr>
            <a:xfrm>
              <a:off x="7191896" y="2027969"/>
              <a:ext cx="126941" cy="11318"/>
            </a:xfrm>
            <a:custGeom>
              <a:avLst/>
              <a:gdLst/>
              <a:ahLst/>
              <a:cxnLst/>
              <a:rect l="l" t="t" r="r" b="b"/>
              <a:pathLst>
                <a:path w="4834" h="431" extrusionOk="0">
                  <a:moveTo>
                    <a:pt x="287" y="0"/>
                  </a:moveTo>
                  <a:cubicBezTo>
                    <a:pt x="0" y="0"/>
                    <a:pt x="0" y="431"/>
                    <a:pt x="287" y="431"/>
                  </a:cubicBezTo>
                  <a:lnTo>
                    <a:pt x="4546" y="431"/>
                  </a:lnTo>
                  <a:cubicBezTo>
                    <a:pt x="4833" y="431"/>
                    <a:pt x="4833" y="0"/>
                    <a:pt x="4546" y="0"/>
                  </a:cubicBezTo>
                  <a:close/>
                </a:path>
              </a:pathLst>
            </a:custGeom>
            <a:solidFill>
              <a:srgbClr val="76899A"/>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6" name="Google Shape;9711;p69">
              <a:extLst>
                <a:ext uri="{FF2B5EF4-FFF2-40B4-BE49-F238E27FC236}">
                  <a16:creationId xmlns:a16="http://schemas.microsoft.com/office/drawing/2014/main" id="{F480DFAD-42BD-4408-8275-74A731CFDFDD}"/>
                </a:ext>
              </a:extLst>
            </p:cNvPr>
            <p:cNvSpPr/>
            <p:nvPr/>
          </p:nvSpPr>
          <p:spPr>
            <a:xfrm>
              <a:off x="7191896" y="2056093"/>
              <a:ext cx="87735" cy="11108"/>
            </a:xfrm>
            <a:custGeom>
              <a:avLst/>
              <a:gdLst/>
              <a:ahLst/>
              <a:cxnLst/>
              <a:rect l="l" t="t" r="r" b="b"/>
              <a:pathLst>
                <a:path w="3341" h="423" extrusionOk="0">
                  <a:moveTo>
                    <a:pt x="287" y="1"/>
                  </a:moveTo>
                  <a:cubicBezTo>
                    <a:pt x="0" y="1"/>
                    <a:pt x="0" y="422"/>
                    <a:pt x="287" y="422"/>
                  </a:cubicBezTo>
                  <a:lnTo>
                    <a:pt x="3053" y="422"/>
                  </a:lnTo>
                  <a:cubicBezTo>
                    <a:pt x="3340" y="422"/>
                    <a:pt x="3340" y="1"/>
                    <a:pt x="3053" y="1"/>
                  </a:cubicBezTo>
                  <a:close/>
                </a:path>
              </a:pathLst>
            </a:custGeom>
            <a:solidFill>
              <a:srgbClr val="63798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7" name="Google Shape;9712;p69">
              <a:extLst>
                <a:ext uri="{FF2B5EF4-FFF2-40B4-BE49-F238E27FC236}">
                  <a16:creationId xmlns:a16="http://schemas.microsoft.com/office/drawing/2014/main" id="{BDBCFAAC-F36F-49B2-BAC9-0911C6A1C389}"/>
                </a:ext>
              </a:extLst>
            </p:cNvPr>
            <p:cNvSpPr/>
            <p:nvPr/>
          </p:nvSpPr>
          <p:spPr>
            <a:xfrm>
              <a:off x="7286878" y="2056093"/>
              <a:ext cx="31958" cy="11108"/>
            </a:xfrm>
            <a:custGeom>
              <a:avLst/>
              <a:gdLst/>
              <a:ahLst/>
              <a:cxnLst/>
              <a:rect l="l" t="t" r="r" b="b"/>
              <a:pathLst>
                <a:path w="1217" h="423" extrusionOk="0">
                  <a:moveTo>
                    <a:pt x="288" y="1"/>
                  </a:moveTo>
                  <a:cubicBezTo>
                    <a:pt x="1" y="1"/>
                    <a:pt x="1" y="422"/>
                    <a:pt x="288" y="422"/>
                  </a:cubicBezTo>
                  <a:lnTo>
                    <a:pt x="929" y="422"/>
                  </a:lnTo>
                  <a:cubicBezTo>
                    <a:pt x="1216" y="422"/>
                    <a:pt x="1216" y="1"/>
                    <a:pt x="929" y="1"/>
                  </a:cubicBezTo>
                  <a:close/>
                </a:path>
              </a:pathLst>
            </a:custGeom>
            <a:solidFill>
              <a:srgbClr val="76899A"/>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cxnSp>
        <p:nvCxnSpPr>
          <p:cNvPr id="9" name="Straight Arrow Connector 8">
            <a:extLst>
              <a:ext uri="{FF2B5EF4-FFF2-40B4-BE49-F238E27FC236}">
                <a16:creationId xmlns:a16="http://schemas.microsoft.com/office/drawing/2014/main" id="{73259655-21F4-49B4-9FE9-4A859B12C1EB}"/>
              </a:ext>
            </a:extLst>
          </p:cNvPr>
          <p:cNvCxnSpPr>
            <a:cxnSpLocks/>
          </p:cNvCxnSpPr>
          <p:nvPr/>
        </p:nvCxnSpPr>
        <p:spPr>
          <a:xfrm flipV="1">
            <a:off x="7441158" y="2875845"/>
            <a:ext cx="2266100" cy="9865"/>
          </a:xfrm>
          <a:prstGeom prst="straightConnector1">
            <a:avLst/>
          </a:prstGeom>
          <a:ln w="38100" cap="flat" cmpd="sng" algn="ctr">
            <a:solidFill>
              <a:srgbClr val="5C7285"/>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39" name="Text Placeholder 4">
            <a:extLst>
              <a:ext uri="{FF2B5EF4-FFF2-40B4-BE49-F238E27FC236}">
                <a16:creationId xmlns:a16="http://schemas.microsoft.com/office/drawing/2014/main" id="{27CD0EF0-F84A-4D59-8DFC-AB5392B4F920}"/>
              </a:ext>
            </a:extLst>
          </p:cNvPr>
          <p:cNvSpPr txBox="1">
            <a:spLocks/>
          </p:cNvSpPr>
          <p:nvPr/>
        </p:nvSpPr>
        <p:spPr>
          <a:xfrm>
            <a:off x="10439483" y="5737508"/>
            <a:ext cx="1595674" cy="874988"/>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rgbClr val="434343"/>
              </a:buClr>
              <a:buSzPts val="1200"/>
              <a:buFont typeface="Open Sans SemiBold"/>
              <a:buAutoNum type="arabicPeriod"/>
              <a:defRPr sz="1200" b="0" i="0" u="none" strike="noStrike" cap="none">
                <a:solidFill>
                  <a:schemeClr val="lt1"/>
                </a:solidFill>
                <a:latin typeface="Hind Vadodara"/>
                <a:ea typeface="Hind Vadodara"/>
                <a:cs typeface="Hind Vadodara"/>
                <a:sym typeface="Hind Vadodara"/>
              </a:defRPr>
            </a:lvl1pPr>
            <a:lvl2pPr marL="914400" marR="0" lvl="1" indent="-304800" algn="l" rtl="0">
              <a:lnSpc>
                <a:spcPct val="100000"/>
              </a:lnSpc>
              <a:spcBef>
                <a:spcPts val="1600"/>
              </a:spcBef>
              <a:spcAft>
                <a:spcPts val="0"/>
              </a:spcAft>
              <a:buClr>
                <a:srgbClr val="434343"/>
              </a:buClr>
              <a:buSzPts val="12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2pPr>
            <a:lvl3pPr marL="1371600" marR="0" lvl="2" indent="-317500" algn="l" rtl="0">
              <a:lnSpc>
                <a:spcPct val="100000"/>
              </a:lnSpc>
              <a:spcBef>
                <a:spcPts val="1600"/>
              </a:spcBef>
              <a:spcAft>
                <a:spcPts val="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3pPr>
            <a:lvl4pPr marL="1828800" marR="0" lvl="3" indent="-317500" algn="l" rtl="0">
              <a:lnSpc>
                <a:spcPct val="100000"/>
              </a:lnSpc>
              <a:spcBef>
                <a:spcPts val="1600"/>
              </a:spcBef>
              <a:spcAft>
                <a:spcPts val="0"/>
              </a:spcAft>
              <a:buClr>
                <a:srgbClr val="434343"/>
              </a:buClr>
              <a:buSzPts val="1400"/>
              <a:buFont typeface="Roboto Condensed Light"/>
              <a:buAutoNum type="arabicPeriod"/>
              <a:defRPr sz="1400" b="0" i="0" u="none" strike="noStrike" cap="none">
                <a:solidFill>
                  <a:schemeClr val="lt1"/>
                </a:solidFill>
                <a:latin typeface="Hind Vadodara"/>
                <a:ea typeface="Hind Vadodara"/>
                <a:cs typeface="Hind Vadodara"/>
                <a:sym typeface="Hind Vadodara"/>
              </a:defRPr>
            </a:lvl4pPr>
            <a:lvl5pPr marL="2286000" marR="0" lvl="4" indent="-317500" algn="l" rtl="0">
              <a:lnSpc>
                <a:spcPct val="100000"/>
              </a:lnSpc>
              <a:spcBef>
                <a:spcPts val="1600"/>
              </a:spcBef>
              <a:spcAft>
                <a:spcPts val="0"/>
              </a:spcAft>
              <a:buClr>
                <a:srgbClr val="434343"/>
              </a:buClr>
              <a:buSzPts val="14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5pPr>
            <a:lvl6pPr marL="2743200" marR="0" lvl="5" indent="-317500" algn="l" rtl="0">
              <a:lnSpc>
                <a:spcPct val="100000"/>
              </a:lnSpc>
              <a:spcBef>
                <a:spcPts val="1600"/>
              </a:spcBef>
              <a:spcAft>
                <a:spcPts val="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6pPr>
            <a:lvl7pPr marL="3200400" marR="0" lvl="6" indent="-317500" algn="l" rtl="0">
              <a:lnSpc>
                <a:spcPct val="100000"/>
              </a:lnSpc>
              <a:spcBef>
                <a:spcPts val="1600"/>
              </a:spcBef>
              <a:spcAft>
                <a:spcPts val="0"/>
              </a:spcAft>
              <a:buClr>
                <a:srgbClr val="434343"/>
              </a:buClr>
              <a:buSzPts val="1400"/>
              <a:buFont typeface="Roboto Condensed Light"/>
              <a:buAutoNum type="arabicPeriod"/>
              <a:defRPr sz="1400" b="0" i="0" u="none" strike="noStrike" cap="none">
                <a:solidFill>
                  <a:schemeClr val="lt1"/>
                </a:solidFill>
                <a:latin typeface="Hind Vadodara"/>
                <a:ea typeface="Hind Vadodara"/>
                <a:cs typeface="Hind Vadodara"/>
                <a:sym typeface="Hind Vadodara"/>
              </a:defRPr>
            </a:lvl7pPr>
            <a:lvl8pPr marL="3657600" marR="0" lvl="7" indent="-317500" algn="l" rtl="0">
              <a:lnSpc>
                <a:spcPct val="100000"/>
              </a:lnSpc>
              <a:spcBef>
                <a:spcPts val="1600"/>
              </a:spcBef>
              <a:spcAft>
                <a:spcPts val="0"/>
              </a:spcAft>
              <a:buClr>
                <a:srgbClr val="434343"/>
              </a:buClr>
              <a:buSzPts val="14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8pPr>
            <a:lvl9pPr marL="4114800" marR="0" lvl="8" indent="-317500" algn="l" rtl="0">
              <a:lnSpc>
                <a:spcPct val="100000"/>
              </a:lnSpc>
              <a:spcBef>
                <a:spcPts val="1600"/>
              </a:spcBef>
              <a:spcAft>
                <a:spcPts val="160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9pPr>
          </a:lstStyle>
          <a:p>
            <a:pPr marL="202565" indent="0" defTabSz="1219170">
              <a:buClr>
                <a:prstClr val="white"/>
              </a:buClr>
              <a:buNone/>
              <a:defRPr/>
            </a:pPr>
            <a:r>
              <a:rPr lang="en-US" sz="2100" kern="0" dirty="0"/>
              <a:t>5 minutes</a:t>
            </a:r>
          </a:p>
        </p:txBody>
      </p:sp>
      <p:grpSp>
        <p:nvGrpSpPr>
          <p:cNvPr id="140" name="Google Shape;6077;p67">
            <a:extLst>
              <a:ext uri="{FF2B5EF4-FFF2-40B4-BE49-F238E27FC236}">
                <a16:creationId xmlns:a16="http://schemas.microsoft.com/office/drawing/2014/main" id="{69A1A7F0-B117-420F-A366-B9EB81FDAB15}"/>
              </a:ext>
            </a:extLst>
          </p:cNvPr>
          <p:cNvGrpSpPr/>
          <p:nvPr/>
        </p:nvGrpSpPr>
        <p:grpSpPr>
          <a:xfrm>
            <a:off x="10076942" y="5891483"/>
            <a:ext cx="537983" cy="537983"/>
            <a:chOff x="5873617" y="2309901"/>
            <a:chExt cx="345720" cy="345720"/>
          </a:xfrm>
        </p:grpSpPr>
        <p:sp>
          <p:nvSpPr>
            <p:cNvPr id="141" name="Google Shape;6078;p67">
              <a:extLst>
                <a:ext uri="{FF2B5EF4-FFF2-40B4-BE49-F238E27FC236}">
                  <a16:creationId xmlns:a16="http://schemas.microsoft.com/office/drawing/2014/main" id="{05BA03D2-B480-4481-A3D3-0B300AC008AA}"/>
                </a:ext>
              </a:extLst>
            </p:cNvPr>
            <p:cNvSpPr/>
            <p:nvPr/>
          </p:nvSpPr>
          <p:spPr>
            <a:xfrm>
              <a:off x="5873617" y="2309901"/>
              <a:ext cx="345720" cy="345720"/>
            </a:xfrm>
            <a:custGeom>
              <a:avLst/>
              <a:gdLst/>
              <a:ahLst/>
              <a:cxnLst/>
              <a:rect l="l" t="t" r="r" b="b"/>
              <a:pathLst>
                <a:path w="13159" h="13159" extrusionOk="0">
                  <a:moveTo>
                    <a:pt x="6583" y="1"/>
                  </a:moveTo>
                  <a:cubicBezTo>
                    <a:pt x="2949" y="1"/>
                    <a:pt x="1" y="2942"/>
                    <a:pt x="1" y="6576"/>
                  </a:cubicBezTo>
                  <a:cubicBezTo>
                    <a:pt x="1" y="10211"/>
                    <a:pt x="2949" y="13159"/>
                    <a:pt x="6583" y="13159"/>
                  </a:cubicBezTo>
                  <a:cubicBezTo>
                    <a:pt x="10218" y="13159"/>
                    <a:pt x="13159" y="10211"/>
                    <a:pt x="13159" y="6576"/>
                  </a:cubicBezTo>
                  <a:cubicBezTo>
                    <a:pt x="13159" y="2942"/>
                    <a:pt x="10218" y="1"/>
                    <a:pt x="6583" y="1"/>
                  </a:cubicBezTo>
                  <a:close/>
                </a:path>
              </a:pathLst>
            </a:custGeom>
            <a:solidFill>
              <a:srgbClr val="798898"/>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2" name="Google Shape;6079;p67">
              <a:extLst>
                <a:ext uri="{FF2B5EF4-FFF2-40B4-BE49-F238E27FC236}">
                  <a16:creationId xmlns:a16="http://schemas.microsoft.com/office/drawing/2014/main" id="{6F0D97DD-4823-41D6-976B-5233426B5606}"/>
                </a:ext>
              </a:extLst>
            </p:cNvPr>
            <p:cNvSpPr/>
            <p:nvPr/>
          </p:nvSpPr>
          <p:spPr>
            <a:xfrm>
              <a:off x="5899496" y="2335779"/>
              <a:ext cx="293963" cy="293963"/>
            </a:xfrm>
            <a:custGeom>
              <a:avLst/>
              <a:gdLst/>
              <a:ahLst/>
              <a:cxnLst/>
              <a:rect l="l" t="t" r="r" b="b"/>
              <a:pathLst>
                <a:path w="11189" h="11189" extrusionOk="0">
                  <a:moveTo>
                    <a:pt x="5598" y="1"/>
                  </a:moveTo>
                  <a:cubicBezTo>
                    <a:pt x="2505" y="1"/>
                    <a:pt x="1" y="2504"/>
                    <a:pt x="1" y="5591"/>
                  </a:cubicBezTo>
                  <a:cubicBezTo>
                    <a:pt x="1" y="8685"/>
                    <a:pt x="2505" y="11189"/>
                    <a:pt x="5598" y="11189"/>
                  </a:cubicBezTo>
                  <a:cubicBezTo>
                    <a:pt x="8685" y="11189"/>
                    <a:pt x="11189" y="8685"/>
                    <a:pt x="11189" y="5591"/>
                  </a:cubicBezTo>
                  <a:cubicBezTo>
                    <a:pt x="11189" y="2504"/>
                    <a:pt x="8685" y="1"/>
                    <a:pt x="5598" y="1"/>
                  </a:cubicBezTo>
                  <a:close/>
                </a:path>
              </a:pathLst>
            </a:custGeom>
            <a:solidFill>
              <a:srgbClr val="F2F4F7"/>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3" name="Google Shape;6080;p67">
              <a:extLst>
                <a:ext uri="{FF2B5EF4-FFF2-40B4-BE49-F238E27FC236}">
                  <a16:creationId xmlns:a16="http://schemas.microsoft.com/office/drawing/2014/main" id="{A39D49AF-CD55-4A79-B978-88926CCB56D7}"/>
                </a:ext>
              </a:extLst>
            </p:cNvPr>
            <p:cNvSpPr/>
            <p:nvPr/>
          </p:nvSpPr>
          <p:spPr>
            <a:xfrm>
              <a:off x="6041288" y="2356088"/>
              <a:ext cx="10404" cy="131888"/>
            </a:xfrm>
            <a:custGeom>
              <a:avLst/>
              <a:gdLst/>
              <a:ahLst/>
              <a:cxnLst/>
              <a:rect l="l" t="t" r="r" b="b"/>
              <a:pathLst>
                <a:path w="396" h="5020" extrusionOk="0">
                  <a:moveTo>
                    <a:pt x="198" y="1"/>
                  </a:moveTo>
                  <a:cubicBezTo>
                    <a:pt x="99" y="1"/>
                    <a:pt x="0" y="67"/>
                    <a:pt x="0" y="199"/>
                  </a:cubicBezTo>
                  <a:lnTo>
                    <a:pt x="0" y="4818"/>
                  </a:lnTo>
                  <a:cubicBezTo>
                    <a:pt x="0" y="4929"/>
                    <a:pt x="90" y="5019"/>
                    <a:pt x="201" y="5019"/>
                  </a:cubicBezTo>
                  <a:cubicBezTo>
                    <a:pt x="305" y="5019"/>
                    <a:pt x="395" y="4929"/>
                    <a:pt x="395" y="4818"/>
                  </a:cubicBezTo>
                  <a:lnTo>
                    <a:pt x="395" y="199"/>
                  </a:lnTo>
                  <a:cubicBezTo>
                    <a:pt x="395" y="67"/>
                    <a:pt x="297" y="1"/>
                    <a:pt x="198" y="1"/>
                  </a:cubicBezTo>
                  <a:close/>
                </a:path>
              </a:pathLst>
            </a:custGeom>
            <a:solidFill>
              <a:srgbClr val="A3ADB8"/>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4" name="Google Shape;6081;p67">
              <a:extLst>
                <a:ext uri="{FF2B5EF4-FFF2-40B4-BE49-F238E27FC236}">
                  <a16:creationId xmlns:a16="http://schemas.microsoft.com/office/drawing/2014/main" id="{43890253-3ED1-4FF6-8B56-BB627E81FE80}"/>
                </a:ext>
              </a:extLst>
            </p:cNvPr>
            <p:cNvSpPr/>
            <p:nvPr/>
          </p:nvSpPr>
          <p:spPr>
            <a:xfrm>
              <a:off x="6039449" y="2477546"/>
              <a:ext cx="135435" cy="10430"/>
            </a:xfrm>
            <a:custGeom>
              <a:avLst/>
              <a:gdLst/>
              <a:ahLst/>
              <a:cxnLst/>
              <a:rect l="l" t="t" r="r" b="b"/>
              <a:pathLst>
                <a:path w="5155" h="397" extrusionOk="0">
                  <a:moveTo>
                    <a:pt x="271" y="1"/>
                  </a:moveTo>
                  <a:cubicBezTo>
                    <a:pt x="1" y="1"/>
                    <a:pt x="1" y="396"/>
                    <a:pt x="271" y="396"/>
                  </a:cubicBezTo>
                  <a:lnTo>
                    <a:pt x="4891" y="396"/>
                  </a:lnTo>
                  <a:cubicBezTo>
                    <a:pt x="5154" y="396"/>
                    <a:pt x="5154" y="1"/>
                    <a:pt x="4891" y="1"/>
                  </a:cubicBezTo>
                  <a:close/>
                </a:path>
              </a:pathLst>
            </a:custGeom>
            <a:solidFill>
              <a:srgbClr val="A3ADB8"/>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5" name="Google Shape;6082;p67">
              <a:extLst>
                <a:ext uri="{FF2B5EF4-FFF2-40B4-BE49-F238E27FC236}">
                  <a16:creationId xmlns:a16="http://schemas.microsoft.com/office/drawing/2014/main" id="{32326706-E8F4-45CA-9A56-20D6BA4B1598}"/>
                </a:ext>
              </a:extLst>
            </p:cNvPr>
            <p:cNvSpPr/>
            <p:nvPr/>
          </p:nvSpPr>
          <p:spPr>
            <a:xfrm>
              <a:off x="5935778" y="2372035"/>
              <a:ext cx="275178" cy="257970"/>
            </a:xfrm>
            <a:custGeom>
              <a:avLst/>
              <a:gdLst/>
              <a:ahLst/>
              <a:cxnLst/>
              <a:rect l="l" t="t" r="r" b="b"/>
              <a:pathLst>
                <a:path w="10474" h="9819" extrusionOk="0">
                  <a:moveTo>
                    <a:pt x="7893" y="1"/>
                  </a:moveTo>
                  <a:cubicBezTo>
                    <a:pt x="9815" y="2213"/>
                    <a:pt x="9697" y="5543"/>
                    <a:pt x="7623" y="7617"/>
                  </a:cubicBezTo>
                  <a:cubicBezTo>
                    <a:pt x="6532" y="8704"/>
                    <a:pt x="5100" y="9254"/>
                    <a:pt x="3664" y="9254"/>
                  </a:cubicBezTo>
                  <a:cubicBezTo>
                    <a:pt x="2361" y="9254"/>
                    <a:pt x="1056" y="8801"/>
                    <a:pt x="0" y="7887"/>
                  </a:cubicBezTo>
                  <a:lnTo>
                    <a:pt x="0" y="7887"/>
                  </a:lnTo>
                  <a:cubicBezTo>
                    <a:pt x="1112" y="9170"/>
                    <a:pt x="2669" y="9818"/>
                    <a:pt x="4229" y="9818"/>
                  </a:cubicBezTo>
                  <a:cubicBezTo>
                    <a:pt x="5657" y="9818"/>
                    <a:pt x="7088" y="9275"/>
                    <a:pt x="8185" y="8179"/>
                  </a:cubicBezTo>
                  <a:cubicBezTo>
                    <a:pt x="10474" y="5883"/>
                    <a:pt x="10342" y="2123"/>
                    <a:pt x="7893" y="1"/>
                  </a:cubicBezTo>
                  <a:close/>
                </a:path>
              </a:pathLst>
            </a:custGeom>
            <a:solidFill>
              <a:srgbClr val="BCCAD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6" name="Google Shape;6083;p67">
              <a:extLst>
                <a:ext uri="{FF2B5EF4-FFF2-40B4-BE49-F238E27FC236}">
                  <a16:creationId xmlns:a16="http://schemas.microsoft.com/office/drawing/2014/main" id="{2A45AA7D-C49D-465B-84F8-A11B1FED79EC}"/>
                </a:ext>
              </a:extLst>
            </p:cNvPr>
            <p:cNvSpPr/>
            <p:nvPr/>
          </p:nvSpPr>
          <p:spPr>
            <a:xfrm>
              <a:off x="5918097" y="2477546"/>
              <a:ext cx="21333" cy="10430"/>
            </a:xfrm>
            <a:custGeom>
              <a:avLst/>
              <a:gdLst/>
              <a:ahLst/>
              <a:cxnLst/>
              <a:rect l="l" t="t" r="r" b="b"/>
              <a:pathLst>
                <a:path w="812" h="397" extrusionOk="0">
                  <a:moveTo>
                    <a:pt x="264" y="1"/>
                  </a:moveTo>
                  <a:cubicBezTo>
                    <a:pt x="0" y="1"/>
                    <a:pt x="0" y="396"/>
                    <a:pt x="264" y="396"/>
                  </a:cubicBezTo>
                  <a:lnTo>
                    <a:pt x="548" y="396"/>
                  </a:lnTo>
                  <a:cubicBezTo>
                    <a:pt x="812" y="396"/>
                    <a:pt x="812" y="1"/>
                    <a:pt x="548" y="1"/>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7" name="Google Shape;6084;p67">
              <a:extLst>
                <a:ext uri="{FF2B5EF4-FFF2-40B4-BE49-F238E27FC236}">
                  <a16:creationId xmlns:a16="http://schemas.microsoft.com/office/drawing/2014/main" id="{CC2FA77A-7005-4D07-80E4-A9E54613333B}"/>
                </a:ext>
              </a:extLst>
            </p:cNvPr>
            <p:cNvSpPr/>
            <p:nvPr/>
          </p:nvSpPr>
          <p:spPr>
            <a:xfrm>
              <a:off x="6041288" y="2591542"/>
              <a:ext cx="10404" cy="17970"/>
            </a:xfrm>
            <a:custGeom>
              <a:avLst/>
              <a:gdLst/>
              <a:ahLst/>
              <a:cxnLst/>
              <a:rect l="l" t="t" r="r" b="b"/>
              <a:pathLst>
                <a:path w="396" h="684" extrusionOk="0">
                  <a:moveTo>
                    <a:pt x="198" y="0"/>
                  </a:moveTo>
                  <a:cubicBezTo>
                    <a:pt x="99" y="0"/>
                    <a:pt x="0" y="66"/>
                    <a:pt x="0" y="198"/>
                  </a:cubicBezTo>
                  <a:lnTo>
                    <a:pt x="0" y="483"/>
                  </a:lnTo>
                  <a:cubicBezTo>
                    <a:pt x="0" y="594"/>
                    <a:pt x="90" y="684"/>
                    <a:pt x="201" y="684"/>
                  </a:cubicBezTo>
                  <a:cubicBezTo>
                    <a:pt x="305" y="684"/>
                    <a:pt x="395" y="594"/>
                    <a:pt x="395" y="483"/>
                  </a:cubicBezTo>
                  <a:lnTo>
                    <a:pt x="395" y="198"/>
                  </a:lnTo>
                  <a:cubicBezTo>
                    <a:pt x="395" y="66"/>
                    <a:pt x="297" y="0"/>
                    <a:pt x="198" y="0"/>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8" name="Google Shape;6085;p67">
              <a:extLst>
                <a:ext uri="{FF2B5EF4-FFF2-40B4-BE49-F238E27FC236}">
                  <a16:creationId xmlns:a16="http://schemas.microsoft.com/office/drawing/2014/main" id="{4D21261D-4102-401C-9DA0-A8D35BC5D74B}"/>
                </a:ext>
              </a:extLst>
            </p:cNvPr>
            <p:cNvSpPr/>
            <p:nvPr/>
          </p:nvSpPr>
          <p:spPr>
            <a:xfrm>
              <a:off x="5953144" y="2391556"/>
              <a:ext cx="19836" cy="15869"/>
            </a:xfrm>
            <a:custGeom>
              <a:avLst/>
              <a:gdLst/>
              <a:ahLst/>
              <a:cxnLst/>
              <a:rect l="l" t="t" r="r" b="b"/>
              <a:pathLst>
                <a:path w="755" h="604" extrusionOk="0">
                  <a:moveTo>
                    <a:pt x="285" y="0"/>
                  </a:moveTo>
                  <a:cubicBezTo>
                    <a:pt x="133" y="0"/>
                    <a:pt x="0" y="196"/>
                    <a:pt x="144" y="340"/>
                  </a:cubicBezTo>
                  <a:lnTo>
                    <a:pt x="345" y="541"/>
                  </a:lnTo>
                  <a:cubicBezTo>
                    <a:pt x="379" y="583"/>
                    <a:pt x="435" y="603"/>
                    <a:pt x="484" y="603"/>
                  </a:cubicBezTo>
                  <a:cubicBezTo>
                    <a:pt x="664" y="603"/>
                    <a:pt x="754" y="388"/>
                    <a:pt x="629" y="264"/>
                  </a:cubicBezTo>
                  <a:lnTo>
                    <a:pt x="421" y="62"/>
                  </a:lnTo>
                  <a:cubicBezTo>
                    <a:pt x="379" y="19"/>
                    <a:pt x="331" y="0"/>
                    <a:pt x="285" y="0"/>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9" name="Google Shape;6086;p67">
              <a:extLst>
                <a:ext uri="{FF2B5EF4-FFF2-40B4-BE49-F238E27FC236}">
                  <a16:creationId xmlns:a16="http://schemas.microsoft.com/office/drawing/2014/main" id="{3C141D2C-66B6-4955-92BB-0633A5DFA9D1}"/>
                </a:ext>
              </a:extLst>
            </p:cNvPr>
            <p:cNvSpPr/>
            <p:nvPr/>
          </p:nvSpPr>
          <p:spPr>
            <a:xfrm>
              <a:off x="6119686" y="2557939"/>
              <a:ext cx="19652" cy="15869"/>
            </a:xfrm>
            <a:custGeom>
              <a:avLst/>
              <a:gdLst/>
              <a:ahLst/>
              <a:cxnLst/>
              <a:rect l="l" t="t" r="r" b="b"/>
              <a:pathLst>
                <a:path w="748" h="604" extrusionOk="0">
                  <a:moveTo>
                    <a:pt x="285" y="1"/>
                  </a:moveTo>
                  <a:cubicBezTo>
                    <a:pt x="131" y="1"/>
                    <a:pt x="0" y="202"/>
                    <a:pt x="144" y="347"/>
                  </a:cubicBezTo>
                  <a:lnTo>
                    <a:pt x="345" y="548"/>
                  </a:lnTo>
                  <a:cubicBezTo>
                    <a:pt x="380" y="582"/>
                    <a:pt x="429" y="603"/>
                    <a:pt x="484" y="603"/>
                  </a:cubicBezTo>
                  <a:cubicBezTo>
                    <a:pt x="658" y="603"/>
                    <a:pt x="748" y="388"/>
                    <a:pt x="623" y="263"/>
                  </a:cubicBezTo>
                  <a:lnTo>
                    <a:pt x="422" y="62"/>
                  </a:lnTo>
                  <a:cubicBezTo>
                    <a:pt x="379" y="19"/>
                    <a:pt x="331" y="1"/>
                    <a:pt x="285" y="1"/>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0" name="Google Shape;6087;p67">
              <a:extLst>
                <a:ext uri="{FF2B5EF4-FFF2-40B4-BE49-F238E27FC236}">
                  <a16:creationId xmlns:a16="http://schemas.microsoft.com/office/drawing/2014/main" id="{1949726C-4CB9-482B-9FDB-72F89F8BA0CB}"/>
                </a:ext>
              </a:extLst>
            </p:cNvPr>
            <p:cNvSpPr/>
            <p:nvPr/>
          </p:nvSpPr>
          <p:spPr>
            <a:xfrm>
              <a:off x="6120185" y="2391556"/>
              <a:ext cx="19652" cy="15869"/>
            </a:xfrm>
            <a:custGeom>
              <a:avLst/>
              <a:gdLst/>
              <a:ahLst/>
              <a:cxnLst/>
              <a:rect l="l" t="t" r="r" b="b"/>
              <a:pathLst>
                <a:path w="748" h="604" extrusionOk="0">
                  <a:moveTo>
                    <a:pt x="466" y="0"/>
                  </a:moveTo>
                  <a:cubicBezTo>
                    <a:pt x="419" y="0"/>
                    <a:pt x="370" y="19"/>
                    <a:pt x="326" y="62"/>
                  </a:cubicBezTo>
                  <a:lnTo>
                    <a:pt x="125" y="264"/>
                  </a:lnTo>
                  <a:cubicBezTo>
                    <a:pt x="0" y="388"/>
                    <a:pt x="84" y="603"/>
                    <a:pt x="264" y="603"/>
                  </a:cubicBezTo>
                  <a:cubicBezTo>
                    <a:pt x="313" y="603"/>
                    <a:pt x="368" y="583"/>
                    <a:pt x="403" y="541"/>
                  </a:cubicBezTo>
                  <a:lnTo>
                    <a:pt x="604" y="340"/>
                  </a:lnTo>
                  <a:cubicBezTo>
                    <a:pt x="747" y="196"/>
                    <a:pt x="618" y="0"/>
                    <a:pt x="466" y="0"/>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1" name="Google Shape;6088;p67">
              <a:extLst>
                <a:ext uri="{FF2B5EF4-FFF2-40B4-BE49-F238E27FC236}">
                  <a16:creationId xmlns:a16="http://schemas.microsoft.com/office/drawing/2014/main" id="{8EECED90-BF97-4E7D-A2A2-0B2D0D152F62}"/>
                </a:ext>
              </a:extLst>
            </p:cNvPr>
            <p:cNvSpPr/>
            <p:nvPr/>
          </p:nvSpPr>
          <p:spPr>
            <a:xfrm>
              <a:off x="5953617" y="2557939"/>
              <a:ext cx="19862" cy="15869"/>
            </a:xfrm>
            <a:custGeom>
              <a:avLst/>
              <a:gdLst/>
              <a:ahLst/>
              <a:cxnLst/>
              <a:rect l="l" t="t" r="r" b="b"/>
              <a:pathLst>
                <a:path w="756" h="604" extrusionOk="0">
                  <a:moveTo>
                    <a:pt x="465" y="1"/>
                  </a:moveTo>
                  <a:cubicBezTo>
                    <a:pt x="418" y="1"/>
                    <a:pt x="370" y="19"/>
                    <a:pt x="327" y="62"/>
                  </a:cubicBezTo>
                  <a:lnTo>
                    <a:pt x="126" y="263"/>
                  </a:lnTo>
                  <a:cubicBezTo>
                    <a:pt x="1" y="388"/>
                    <a:pt x="91" y="603"/>
                    <a:pt x="264" y="603"/>
                  </a:cubicBezTo>
                  <a:cubicBezTo>
                    <a:pt x="320" y="603"/>
                    <a:pt x="368" y="582"/>
                    <a:pt x="403" y="548"/>
                  </a:cubicBezTo>
                  <a:lnTo>
                    <a:pt x="611" y="347"/>
                  </a:lnTo>
                  <a:cubicBezTo>
                    <a:pt x="755" y="202"/>
                    <a:pt x="620" y="1"/>
                    <a:pt x="465" y="1"/>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2" name="Google Shape;6089;p67">
              <a:extLst>
                <a:ext uri="{FF2B5EF4-FFF2-40B4-BE49-F238E27FC236}">
                  <a16:creationId xmlns:a16="http://schemas.microsoft.com/office/drawing/2014/main" id="{19E59D90-BF82-4DA6-8EB8-6F9EBF700ED4}"/>
                </a:ext>
              </a:extLst>
            </p:cNvPr>
            <p:cNvSpPr/>
            <p:nvPr/>
          </p:nvSpPr>
          <p:spPr>
            <a:xfrm>
              <a:off x="5927056" y="2429887"/>
              <a:ext cx="21859" cy="13425"/>
            </a:xfrm>
            <a:custGeom>
              <a:avLst/>
              <a:gdLst/>
              <a:ahLst/>
              <a:cxnLst/>
              <a:rect l="l" t="t" r="r" b="b"/>
              <a:pathLst>
                <a:path w="832" h="511" extrusionOk="0">
                  <a:moveTo>
                    <a:pt x="289" y="0"/>
                  </a:moveTo>
                  <a:cubicBezTo>
                    <a:pt x="98" y="0"/>
                    <a:pt x="1" y="295"/>
                    <a:pt x="214" y="386"/>
                  </a:cubicBezTo>
                  <a:lnTo>
                    <a:pt x="478" y="497"/>
                  </a:lnTo>
                  <a:cubicBezTo>
                    <a:pt x="499" y="504"/>
                    <a:pt x="526" y="511"/>
                    <a:pt x="554" y="511"/>
                  </a:cubicBezTo>
                  <a:cubicBezTo>
                    <a:pt x="769" y="511"/>
                    <a:pt x="831" y="213"/>
                    <a:pt x="630" y="129"/>
                  </a:cubicBezTo>
                  <a:lnTo>
                    <a:pt x="374" y="18"/>
                  </a:lnTo>
                  <a:cubicBezTo>
                    <a:pt x="344" y="6"/>
                    <a:pt x="316" y="0"/>
                    <a:pt x="289" y="0"/>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3" name="Google Shape;6090;p67">
              <a:extLst>
                <a:ext uri="{FF2B5EF4-FFF2-40B4-BE49-F238E27FC236}">
                  <a16:creationId xmlns:a16="http://schemas.microsoft.com/office/drawing/2014/main" id="{56AF77CE-0D92-44D8-83C4-C655BC755024}"/>
                </a:ext>
              </a:extLst>
            </p:cNvPr>
            <p:cNvSpPr/>
            <p:nvPr/>
          </p:nvSpPr>
          <p:spPr>
            <a:xfrm>
              <a:off x="6143751" y="2522077"/>
              <a:ext cx="21832" cy="13452"/>
            </a:xfrm>
            <a:custGeom>
              <a:avLst/>
              <a:gdLst/>
              <a:ahLst/>
              <a:cxnLst/>
              <a:rect l="l" t="t" r="r" b="b"/>
              <a:pathLst>
                <a:path w="831" h="512" extrusionOk="0">
                  <a:moveTo>
                    <a:pt x="287" y="0"/>
                  </a:moveTo>
                  <a:cubicBezTo>
                    <a:pt x="97" y="0"/>
                    <a:pt x="1" y="289"/>
                    <a:pt x="213" y="380"/>
                  </a:cubicBezTo>
                  <a:lnTo>
                    <a:pt x="477" y="491"/>
                  </a:lnTo>
                  <a:cubicBezTo>
                    <a:pt x="498" y="505"/>
                    <a:pt x="525" y="512"/>
                    <a:pt x="553" y="512"/>
                  </a:cubicBezTo>
                  <a:cubicBezTo>
                    <a:pt x="768" y="512"/>
                    <a:pt x="831" y="213"/>
                    <a:pt x="629" y="130"/>
                  </a:cubicBezTo>
                  <a:lnTo>
                    <a:pt x="373" y="19"/>
                  </a:lnTo>
                  <a:cubicBezTo>
                    <a:pt x="343" y="6"/>
                    <a:pt x="314" y="0"/>
                    <a:pt x="287" y="0"/>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4" name="Google Shape;6091;p67">
              <a:extLst>
                <a:ext uri="{FF2B5EF4-FFF2-40B4-BE49-F238E27FC236}">
                  <a16:creationId xmlns:a16="http://schemas.microsoft.com/office/drawing/2014/main" id="{9EA9FADF-5F62-4F35-BAF0-C1CF3F051B08}"/>
                </a:ext>
              </a:extLst>
            </p:cNvPr>
            <p:cNvSpPr/>
            <p:nvPr/>
          </p:nvSpPr>
          <p:spPr>
            <a:xfrm>
              <a:off x="6084822" y="2365730"/>
              <a:ext cx="15816" cy="17261"/>
            </a:xfrm>
            <a:custGeom>
              <a:avLst/>
              <a:gdLst/>
              <a:ahLst/>
              <a:cxnLst/>
              <a:rect l="l" t="t" r="r" b="b"/>
              <a:pathLst>
                <a:path w="602" h="657" extrusionOk="0">
                  <a:moveTo>
                    <a:pt x="345" y="0"/>
                  </a:moveTo>
                  <a:cubicBezTo>
                    <a:pt x="275" y="0"/>
                    <a:pt x="204" y="37"/>
                    <a:pt x="167" y="123"/>
                  </a:cubicBezTo>
                  <a:lnTo>
                    <a:pt x="56" y="386"/>
                  </a:lnTo>
                  <a:cubicBezTo>
                    <a:pt x="1" y="511"/>
                    <a:pt x="98" y="657"/>
                    <a:pt x="237" y="657"/>
                  </a:cubicBezTo>
                  <a:cubicBezTo>
                    <a:pt x="320" y="657"/>
                    <a:pt x="389" y="608"/>
                    <a:pt x="424" y="539"/>
                  </a:cubicBezTo>
                  <a:lnTo>
                    <a:pt x="535" y="276"/>
                  </a:lnTo>
                  <a:cubicBezTo>
                    <a:pt x="602" y="119"/>
                    <a:pt x="473" y="0"/>
                    <a:pt x="345" y="0"/>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5" name="Google Shape;6092;p67">
              <a:extLst>
                <a:ext uri="{FF2B5EF4-FFF2-40B4-BE49-F238E27FC236}">
                  <a16:creationId xmlns:a16="http://schemas.microsoft.com/office/drawing/2014/main" id="{0F65EB76-5C42-48FF-9FE8-9B6253AC01EC}"/>
                </a:ext>
              </a:extLst>
            </p:cNvPr>
            <p:cNvSpPr/>
            <p:nvPr/>
          </p:nvSpPr>
          <p:spPr>
            <a:xfrm>
              <a:off x="5992632" y="2582399"/>
              <a:ext cx="15816" cy="17287"/>
            </a:xfrm>
            <a:custGeom>
              <a:avLst/>
              <a:gdLst/>
              <a:ahLst/>
              <a:cxnLst/>
              <a:rect l="l" t="t" r="r" b="b"/>
              <a:pathLst>
                <a:path w="602" h="658" extrusionOk="0">
                  <a:moveTo>
                    <a:pt x="350" y="0"/>
                  </a:moveTo>
                  <a:cubicBezTo>
                    <a:pt x="280" y="0"/>
                    <a:pt x="211" y="37"/>
                    <a:pt x="174" y="123"/>
                  </a:cubicBezTo>
                  <a:lnTo>
                    <a:pt x="56" y="387"/>
                  </a:lnTo>
                  <a:cubicBezTo>
                    <a:pt x="0" y="511"/>
                    <a:pt x="97" y="657"/>
                    <a:pt x="243" y="657"/>
                  </a:cubicBezTo>
                  <a:cubicBezTo>
                    <a:pt x="319" y="657"/>
                    <a:pt x="396" y="609"/>
                    <a:pt x="423" y="539"/>
                  </a:cubicBezTo>
                  <a:lnTo>
                    <a:pt x="534" y="276"/>
                  </a:lnTo>
                  <a:cubicBezTo>
                    <a:pt x="601" y="119"/>
                    <a:pt x="475" y="0"/>
                    <a:pt x="350" y="0"/>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6" name="Google Shape;6093;p67">
              <a:extLst>
                <a:ext uri="{FF2B5EF4-FFF2-40B4-BE49-F238E27FC236}">
                  <a16:creationId xmlns:a16="http://schemas.microsoft.com/office/drawing/2014/main" id="{C6C58187-5A64-4F16-8510-90B38BD7C1E6}"/>
                </a:ext>
              </a:extLst>
            </p:cNvPr>
            <p:cNvSpPr/>
            <p:nvPr/>
          </p:nvSpPr>
          <p:spPr>
            <a:xfrm>
              <a:off x="5994445" y="2364758"/>
              <a:ext cx="15527" cy="17524"/>
            </a:xfrm>
            <a:custGeom>
              <a:avLst/>
              <a:gdLst/>
              <a:ahLst/>
              <a:cxnLst/>
              <a:rect l="l" t="t" r="r" b="b"/>
              <a:pathLst>
                <a:path w="591" h="667" extrusionOk="0">
                  <a:moveTo>
                    <a:pt x="255" y="1"/>
                  </a:moveTo>
                  <a:cubicBezTo>
                    <a:pt x="129" y="1"/>
                    <a:pt x="1" y="118"/>
                    <a:pt x="63" y="278"/>
                  </a:cubicBezTo>
                  <a:lnTo>
                    <a:pt x="174" y="541"/>
                  </a:lnTo>
                  <a:cubicBezTo>
                    <a:pt x="202" y="611"/>
                    <a:pt x="271" y="659"/>
                    <a:pt x="354" y="666"/>
                  </a:cubicBezTo>
                  <a:cubicBezTo>
                    <a:pt x="493" y="666"/>
                    <a:pt x="590" y="521"/>
                    <a:pt x="542" y="389"/>
                  </a:cubicBezTo>
                  <a:lnTo>
                    <a:pt x="431" y="125"/>
                  </a:lnTo>
                  <a:cubicBezTo>
                    <a:pt x="396" y="38"/>
                    <a:pt x="326" y="1"/>
                    <a:pt x="255" y="1"/>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7" name="Google Shape;6094;p67">
              <a:extLst>
                <a:ext uri="{FF2B5EF4-FFF2-40B4-BE49-F238E27FC236}">
                  <a16:creationId xmlns:a16="http://schemas.microsoft.com/office/drawing/2014/main" id="{945A2D23-9D84-4EA0-AD52-D00DA2402B6E}"/>
                </a:ext>
              </a:extLst>
            </p:cNvPr>
            <p:cNvSpPr/>
            <p:nvPr/>
          </p:nvSpPr>
          <p:spPr>
            <a:xfrm>
              <a:off x="6082641" y="2583161"/>
              <a:ext cx="15527" cy="17419"/>
            </a:xfrm>
            <a:custGeom>
              <a:avLst/>
              <a:gdLst/>
              <a:ahLst/>
              <a:cxnLst/>
              <a:rect l="l" t="t" r="r" b="b"/>
              <a:pathLst>
                <a:path w="591" h="663" extrusionOk="0">
                  <a:moveTo>
                    <a:pt x="254" y="1"/>
                  </a:moveTo>
                  <a:cubicBezTo>
                    <a:pt x="129" y="1"/>
                    <a:pt x="1" y="119"/>
                    <a:pt x="63" y="274"/>
                  </a:cubicBezTo>
                  <a:lnTo>
                    <a:pt x="174" y="538"/>
                  </a:lnTo>
                  <a:cubicBezTo>
                    <a:pt x="202" y="614"/>
                    <a:pt x="271" y="663"/>
                    <a:pt x="354" y="663"/>
                  </a:cubicBezTo>
                  <a:cubicBezTo>
                    <a:pt x="493" y="663"/>
                    <a:pt x="590" y="524"/>
                    <a:pt x="542" y="392"/>
                  </a:cubicBezTo>
                  <a:lnTo>
                    <a:pt x="431" y="129"/>
                  </a:lnTo>
                  <a:cubicBezTo>
                    <a:pt x="396" y="39"/>
                    <a:pt x="325" y="1"/>
                    <a:pt x="254" y="1"/>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8" name="Google Shape;6095;p67">
              <a:extLst>
                <a:ext uri="{FF2B5EF4-FFF2-40B4-BE49-F238E27FC236}">
                  <a16:creationId xmlns:a16="http://schemas.microsoft.com/office/drawing/2014/main" id="{94695391-3121-4EC4-9380-22012955D5B4}"/>
                </a:ext>
              </a:extLst>
            </p:cNvPr>
            <p:cNvSpPr/>
            <p:nvPr/>
          </p:nvSpPr>
          <p:spPr>
            <a:xfrm>
              <a:off x="6144776" y="2431936"/>
              <a:ext cx="22069" cy="13399"/>
            </a:xfrm>
            <a:custGeom>
              <a:avLst/>
              <a:gdLst/>
              <a:ahLst/>
              <a:cxnLst/>
              <a:rect l="l" t="t" r="r" b="b"/>
              <a:pathLst>
                <a:path w="840" h="510" extrusionOk="0">
                  <a:moveTo>
                    <a:pt x="552" y="1"/>
                  </a:moveTo>
                  <a:cubicBezTo>
                    <a:pt x="527" y="1"/>
                    <a:pt x="500" y="6"/>
                    <a:pt x="473" y="17"/>
                  </a:cubicBezTo>
                  <a:lnTo>
                    <a:pt x="209" y="128"/>
                  </a:lnTo>
                  <a:cubicBezTo>
                    <a:pt x="1" y="204"/>
                    <a:pt x="63" y="509"/>
                    <a:pt x="285" y="509"/>
                  </a:cubicBezTo>
                  <a:cubicBezTo>
                    <a:pt x="306" y="509"/>
                    <a:pt x="334" y="502"/>
                    <a:pt x="355" y="495"/>
                  </a:cubicBezTo>
                  <a:lnTo>
                    <a:pt x="618" y="384"/>
                  </a:lnTo>
                  <a:cubicBezTo>
                    <a:pt x="839" y="298"/>
                    <a:pt x="745" y="1"/>
                    <a:pt x="552" y="1"/>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9" name="Google Shape;6096;p67">
              <a:extLst>
                <a:ext uri="{FF2B5EF4-FFF2-40B4-BE49-F238E27FC236}">
                  <a16:creationId xmlns:a16="http://schemas.microsoft.com/office/drawing/2014/main" id="{3C3E3DA7-638E-4884-A1E2-F854F0BE1C74}"/>
                </a:ext>
              </a:extLst>
            </p:cNvPr>
            <p:cNvSpPr/>
            <p:nvPr/>
          </p:nvSpPr>
          <p:spPr>
            <a:xfrm>
              <a:off x="5926530" y="2520081"/>
              <a:ext cx="21964" cy="13268"/>
            </a:xfrm>
            <a:custGeom>
              <a:avLst/>
              <a:gdLst/>
              <a:ahLst/>
              <a:cxnLst/>
              <a:rect l="l" t="t" r="r" b="b"/>
              <a:pathLst>
                <a:path w="836" h="505" extrusionOk="0">
                  <a:moveTo>
                    <a:pt x="553" y="1"/>
                  </a:moveTo>
                  <a:cubicBezTo>
                    <a:pt x="527" y="1"/>
                    <a:pt x="499" y="6"/>
                    <a:pt x="470" y="19"/>
                  </a:cubicBezTo>
                  <a:lnTo>
                    <a:pt x="206" y="123"/>
                  </a:lnTo>
                  <a:cubicBezTo>
                    <a:pt x="1" y="205"/>
                    <a:pt x="59" y="504"/>
                    <a:pt x="275" y="504"/>
                  </a:cubicBezTo>
                  <a:cubicBezTo>
                    <a:pt x="278" y="504"/>
                    <a:pt x="280" y="504"/>
                    <a:pt x="283" y="504"/>
                  </a:cubicBezTo>
                  <a:lnTo>
                    <a:pt x="276" y="504"/>
                  </a:lnTo>
                  <a:cubicBezTo>
                    <a:pt x="303" y="504"/>
                    <a:pt x="331" y="504"/>
                    <a:pt x="352" y="490"/>
                  </a:cubicBezTo>
                  <a:lnTo>
                    <a:pt x="616" y="386"/>
                  </a:lnTo>
                  <a:cubicBezTo>
                    <a:pt x="835" y="301"/>
                    <a:pt x="744" y="1"/>
                    <a:pt x="553" y="1"/>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grpSp>
        <p:nvGrpSpPr>
          <p:cNvPr id="236" name="Google Shape;6464;p67">
            <a:extLst>
              <a:ext uri="{FF2B5EF4-FFF2-40B4-BE49-F238E27FC236}">
                <a16:creationId xmlns:a16="http://schemas.microsoft.com/office/drawing/2014/main" id="{F226C1DB-B5E3-4D16-AC39-3D31BFAAA0C5}"/>
              </a:ext>
            </a:extLst>
          </p:cNvPr>
          <p:cNvGrpSpPr/>
          <p:nvPr/>
        </p:nvGrpSpPr>
        <p:grpSpPr>
          <a:xfrm>
            <a:off x="7029831" y="5927129"/>
            <a:ext cx="495955" cy="495955"/>
            <a:chOff x="4674908" y="3682271"/>
            <a:chExt cx="371966" cy="371966"/>
          </a:xfrm>
        </p:grpSpPr>
        <p:sp>
          <p:nvSpPr>
            <p:cNvPr id="237" name="Google Shape;6465;p67">
              <a:extLst>
                <a:ext uri="{FF2B5EF4-FFF2-40B4-BE49-F238E27FC236}">
                  <a16:creationId xmlns:a16="http://schemas.microsoft.com/office/drawing/2014/main" id="{E8A77770-CDE8-42C4-81FE-21C819C46E7B}"/>
                </a:ext>
              </a:extLst>
            </p:cNvPr>
            <p:cNvSpPr/>
            <p:nvPr/>
          </p:nvSpPr>
          <p:spPr>
            <a:xfrm>
              <a:off x="4674908" y="3682271"/>
              <a:ext cx="371966" cy="371966"/>
            </a:xfrm>
            <a:custGeom>
              <a:avLst/>
              <a:gdLst/>
              <a:ahLst/>
              <a:cxnLst/>
              <a:rect l="l" t="t" r="r" b="b"/>
              <a:pathLst>
                <a:path w="14158" h="14158" extrusionOk="0">
                  <a:moveTo>
                    <a:pt x="2394" y="1"/>
                  </a:moveTo>
                  <a:cubicBezTo>
                    <a:pt x="1069" y="1"/>
                    <a:pt x="1" y="1076"/>
                    <a:pt x="1" y="2401"/>
                  </a:cubicBezTo>
                  <a:lnTo>
                    <a:pt x="1" y="11765"/>
                  </a:lnTo>
                  <a:cubicBezTo>
                    <a:pt x="1" y="13083"/>
                    <a:pt x="1076" y="14158"/>
                    <a:pt x="2394" y="14158"/>
                  </a:cubicBezTo>
                  <a:lnTo>
                    <a:pt x="11757" y="14158"/>
                  </a:lnTo>
                  <a:cubicBezTo>
                    <a:pt x="13082" y="14158"/>
                    <a:pt x="14157" y="13083"/>
                    <a:pt x="14157" y="11758"/>
                  </a:cubicBezTo>
                  <a:lnTo>
                    <a:pt x="14157" y="2394"/>
                  </a:lnTo>
                  <a:cubicBezTo>
                    <a:pt x="14150" y="1076"/>
                    <a:pt x="13082" y="1"/>
                    <a:pt x="11757" y="1"/>
                  </a:cubicBezTo>
                  <a:close/>
                </a:path>
              </a:pathLst>
            </a:custGeom>
            <a:solidFill>
              <a:srgbClr val="445D7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38" name="Google Shape;6466;p67">
              <a:extLst>
                <a:ext uri="{FF2B5EF4-FFF2-40B4-BE49-F238E27FC236}">
                  <a16:creationId xmlns:a16="http://schemas.microsoft.com/office/drawing/2014/main" id="{67DB5854-B202-41F0-A84A-C2CD5BD7E22A}"/>
                </a:ext>
              </a:extLst>
            </p:cNvPr>
            <p:cNvSpPr/>
            <p:nvPr/>
          </p:nvSpPr>
          <p:spPr>
            <a:xfrm>
              <a:off x="4690934" y="3698140"/>
              <a:ext cx="339887" cy="340071"/>
            </a:xfrm>
            <a:custGeom>
              <a:avLst/>
              <a:gdLst/>
              <a:ahLst/>
              <a:cxnLst/>
              <a:rect l="l" t="t" r="r" b="b"/>
              <a:pathLst>
                <a:path w="12937" h="12944" extrusionOk="0">
                  <a:moveTo>
                    <a:pt x="1784" y="0"/>
                  </a:moveTo>
                  <a:cubicBezTo>
                    <a:pt x="799" y="0"/>
                    <a:pt x="1" y="805"/>
                    <a:pt x="1" y="1790"/>
                  </a:cubicBezTo>
                  <a:lnTo>
                    <a:pt x="1" y="11154"/>
                  </a:lnTo>
                  <a:cubicBezTo>
                    <a:pt x="1" y="12139"/>
                    <a:pt x="799" y="12943"/>
                    <a:pt x="1784" y="12943"/>
                  </a:cubicBezTo>
                  <a:lnTo>
                    <a:pt x="11147" y="12943"/>
                  </a:lnTo>
                  <a:cubicBezTo>
                    <a:pt x="12139" y="12943"/>
                    <a:pt x="12937" y="12146"/>
                    <a:pt x="12937" y="11154"/>
                  </a:cubicBezTo>
                  <a:lnTo>
                    <a:pt x="12937" y="1790"/>
                  </a:lnTo>
                  <a:cubicBezTo>
                    <a:pt x="12937" y="805"/>
                    <a:pt x="12139" y="0"/>
                    <a:pt x="11147" y="0"/>
                  </a:cubicBezTo>
                  <a:close/>
                </a:path>
              </a:pathLst>
            </a:custGeom>
            <a:solidFill>
              <a:srgbClr val="667E9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39" name="Google Shape;6467;p67">
              <a:extLst>
                <a:ext uri="{FF2B5EF4-FFF2-40B4-BE49-F238E27FC236}">
                  <a16:creationId xmlns:a16="http://schemas.microsoft.com/office/drawing/2014/main" id="{4CF869E8-6F67-4AAD-A031-CF1D5514EF18}"/>
                </a:ext>
              </a:extLst>
            </p:cNvPr>
            <p:cNvSpPr/>
            <p:nvPr/>
          </p:nvSpPr>
          <p:spPr>
            <a:xfrm>
              <a:off x="4802829" y="3742409"/>
              <a:ext cx="103908" cy="89169"/>
            </a:xfrm>
            <a:custGeom>
              <a:avLst/>
              <a:gdLst/>
              <a:ahLst/>
              <a:cxnLst/>
              <a:rect l="l" t="t" r="r" b="b"/>
              <a:pathLst>
                <a:path w="3955" h="3394" extrusionOk="0">
                  <a:moveTo>
                    <a:pt x="2262" y="1"/>
                  </a:moveTo>
                  <a:cubicBezTo>
                    <a:pt x="757" y="1"/>
                    <a:pt x="1" y="1825"/>
                    <a:pt x="1069" y="2893"/>
                  </a:cubicBezTo>
                  <a:cubicBezTo>
                    <a:pt x="1414" y="3239"/>
                    <a:pt x="1838" y="3393"/>
                    <a:pt x="2254" y="3393"/>
                  </a:cubicBezTo>
                  <a:cubicBezTo>
                    <a:pt x="3122" y="3393"/>
                    <a:pt x="3954" y="2716"/>
                    <a:pt x="3954" y="1693"/>
                  </a:cubicBezTo>
                  <a:cubicBezTo>
                    <a:pt x="3954" y="764"/>
                    <a:pt x="3198" y="1"/>
                    <a:pt x="2262" y="1"/>
                  </a:cubicBezTo>
                  <a:close/>
                </a:path>
              </a:pathLst>
            </a:custGeom>
            <a:solidFill>
              <a:srgbClr val="A5B7C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40" name="Google Shape;6468;p67">
              <a:extLst>
                <a:ext uri="{FF2B5EF4-FFF2-40B4-BE49-F238E27FC236}">
                  <a16:creationId xmlns:a16="http://schemas.microsoft.com/office/drawing/2014/main" id="{66B21DF6-6777-45D2-9834-2D065A3F1B3B}"/>
                </a:ext>
              </a:extLst>
            </p:cNvPr>
            <p:cNvSpPr/>
            <p:nvPr/>
          </p:nvSpPr>
          <p:spPr>
            <a:xfrm>
              <a:off x="4789167" y="3855591"/>
              <a:ext cx="143448" cy="138509"/>
            </a:xfrm>
            <a:custGeom>
              <a:avLst/>
              <a:gdLst/>
              <a:ahLst/>
              <a:cxnLst/>
              <a:rect l="l" t="t" r="r" b="b"/>
              <a:pathLst>
                <a:path w="5460" h="5272" extrusionOk="0">
                  <a:moveTo>
                    <a:pt x="403" y="0"/>
                  </a:moveTo>
                  <a:cubicBezTo>
                    <a:pt x="181" y="0"/>
                    <a:pt x="1" y="181"/>
                    <a:pt x="1" y="403"/>
                  </a:cubicBezTo>
                  <a:lnTo>
                    <a:pt x="1" y="957"/>
                  </a:lnTo>
                  <a:cubicBezTo>
                    <a:pt x="1" y="1179"/>
                    <a:pt x="181" y="1360"/>
                    <a:pt x="403" y="1360"/>
                  </a:cubicBezTo>
                  <a:lnTo>
                    <a:pt x="764" y="1360"/>
                  </a:lnTo>
                  <a:cubicBezTo>
                    <a:pt x="986" y="1360"/>
                    <a:pt x="1166" y="1533"/>
                    <a:pt x="1166" y="1755"/>
                  </a:cubicBezTo>
                  <a:lnTo>
                    <a:pt x="1166" y="3517"/>
                  </a:lnTo>
                  <a:cubicBezTo>
                    <a:pt x="1166" y="3732"/>
                    <a:pt x="986" y="3912"/>
                    <a:pt x="764" y="3912"/>
                  </a:cubicBezTo>
                  <a:lnTo>
                    <a:pt x="514" y="3912"/>
                  </a:lnTo>
                  <a:cubicBezTo>
                    <a:pt x="292" y="3912"/>
                    <a:pt x="112" y="4093"/>
                    <a:pt x="112" y="4315"/>
                  </a:cubicBezTo>
                  <a:lnTo>
                    <a:pt x="112" y="4869"/>
                  </a:lnTo>
                  <a:cubicBezTo>
                    <a:pt x="112" y="5091"/>
                    <a:pt x="292" y="5272"/>
                    <a:pt x="514" y="5272"/>
                  </a:cubicBezTo>
                  <a:lnTo>
                    <a:pt x="5057" y="5272"/>
                  </a:lnTo>
                  <a:cubicBezTo>
                    <a:pt x="5279" y="5272"/>
                    <a:pt x="5459" y="5091"/>
                    <a:pt x="5459" y="4869"/>
                  </a:cubicBezTo>
                  <a:lnTo>
                    <a:pt x="5459" y="4321"/>
                  </a:lnTo>
                  <a:cubicBezTo>
                    <a:pt x="5459" y="4100"/>
                    <a:pt x="5279" y="3919"/>
                    <a:pt x="5057" y="3919"/>
                  </a:cubicBezTo>
                  <a:lnTo>
                    <a:pt x="4807" y="3919"/>
                  </a:lnTo>
                  <a:cubicBezTo>
                    <a:pt x="4585" y="3919"/>
                    <a:pt x="4405" y="3739"/>
                    <a:pt x="4405" y="3517"/>
                  </a:cubicBezTo>
                  <a:lnTo>
                    <a:pt x="4405" y="403"/>
                  </a:lnTo>
                  <a:cubicBezTo>
                    <a:pt x="4405" y="181"/>
                    <a:pt x="4225" y="0"/>
                    <a:pt x="4003" y="0"/>
                  </a:cubicBezTo>
                  <a:close/>
                </a:path>
              </a:pathLst>
            </a:custGeom>
            <a:solidFill>
              <a:srgbClr val="A5B7C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sp>
        <p:nvSpPr>
          <p:cNvPr id="241" name="Text Placeholder 4">
            <a:extLst>
              <a:ext uri="{FF2B5EF4-FFF2-40B4-BE49-F238E27FC236}">
                <a16:creationId xmlns:a16="http://schemas.microsoft.com/office/drawing/2014/main" id="{3C1DC97C-E581-4F24-9244-C03FBF9E0D27}"/>
              </a:ext>
            </a:extLst>
          </p:cNvPr>
          <p:cNvSpPr txBox="1">
            <a:spLocks/>
          </p:cNvSpPr>
          <p:nvPr/>
        </p:nvSpPr>
        <p:spPr>
          <a:xfrm>
            <a:off x="7321188" y="5831464"/>
            <a:ext cx="3184206" cy="595236"/>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rgbClr val="434343"/>
              </a:buClr>
              <a:buSzPts val="1200"/>
              <a:buFont typeface="Open Sans SemiBold"/>
              <a:buAutoNum type="arabicPeriod"/>
              <a:defRPr sz="1200" b="0" i="0" u="none" strike="noStrike" cap="none">
                <a:solidFill>
                  <a:schemeClr val="lt1"/>
                </a:solidFill>
                <a:latin typeface="Hind Vadodara"/>
                <a:ea typeface="Hind Vadodara"/>
                <a:cs typeface="Hind Vadodara"/>
                <a:sym typeface="Hind Vadodara"/>
              </a:defRPr>
            </a:lvl1pPr>
            <a:lvl2pPr marL="914400" marR="0" lvl="1" indent="-304800" algn="l" rtl="0">
              <a:lnSpc>
                <a:spcPct val="100000"/>
              </a:lnSpc>
              <a:spcBef>
                <a:spcPts val="1600"/>
              </a:spcBef>
              <a:spcAft>
                <a:spcPts val="0"/>
              </a:spcAft>
              <a:buClr>
                <a:srgbClr val="434343"/>
              </a:buClr>
              <a:buSzPts val="12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2pPr>
            <a:lvl3pPr marL="1371600" marR="0" lvl="2" indent="-317500" algn="l" rtl="0">
              <a:lnSpc>
                <a:spcPct val="100000"/>
              </a:lnSpc>
              <a:spcBef>
                <a:spcPts val="1600"/>
              </a:spcBef>
              <a:spcAft>
                <a:spcPts val="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3pPr>
            <a:lvl4pPr marL="1828800" marR="0" lvl="3" indent="-317500" algn="l" rtl="0">
              <a:lnSpc>
                <a:spcPct val="100000"/>
              </a:lnSpc>
              <a:spcBef>
                <a:spcPts val="1600"/>
              </a:spcBef>
              <a:spcAft>
                <a:spcPts val="0"/>
              </a:spcAft>
              <a:buClr>
                <a:srgbClr val="434343"/>
              </a:buClr>
              <a:buSzPts val="1400"/>
              <a:buFont typeface="Roboto Condensed Light"/>
              <a:buAutoNum type="arabicPeriod"/>
              <a:defRPr sz="1400" b="0" i="0" u="none" strike="noStrike" cap="none">
                <a:solidFill>
                  <a:schemeClr val="lt1"/>
                </a:solidFill>
                <a:latin typeface="Hind Vadodara"/>
                <a:ea typeface="Hind Vadodara"/>
                <a:cs typeface="Hind Vadodara"/>
                <a:sym typeface="Hind Vadodara"/>
              </a:defRPr>
            </a:lvl4pPr>
            <a:lvl5pPr marL="2286000" marR="0" lvl="4" indent="-317500" algn="l" rtl="0">
              <a:lnSpc>
                <a:spcPct val="100000"/>
              </a:lnSpc>
              <a:spcBef>
                <a:spcPts val="1600"/>
              </a:spcBef>
              <a:spcAft>
                <a:spcPts val="0"/>
              </a:spcAft>
              <a:buClr>
                <a:srgbClr val="434343"/>
              </a:buClr>
              <a:buSzPts val="14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5pPr>
            <a:lvl6pPr marL="2743200" marR="0" lvl="5" indent="-317500" algn="l" rtl="0">
              <a:lnSpc>
                <a:spcPct val="100000"/>
              </a:lnSpc>
              <a:spcBef>
                <a:spcPts val="1600"/>
              </a:spcBef>
              <a:spcAft>
                <a:spcPts val="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6pPr>
            <a:lvl7pPr marL="3200400" marR="0" lvl="6" indent="-317500" algn="l" rtl="0">
              <a:lnSpc>
                <a:spcPct val="100000"/>
              </a:lnSpc>
              <a:spcBef>
                <a:spcPts val="1600"/>
              </a:spcBef>
              <a:spcAft>
                <a:spcPts val="0"/>
              </a:spcAft>
              <a:buClr>
                <a:srgbClr val="434343"/>
              </a:buClr>
              <a:buSzPts val="1400"/>
              <a:buFont typeface="Roboto Condensed Light"/>
              <a:buAutoNum type="arabicPeriod"/>
              <a:defRPr sz="1400" b="0" i="0" u="none" strike="noStrike" cap="none">
                <a:solidFill>
                  <a:schemeClr val="lt1"/>
                </a:solidFill>
                <a:latin typeface="Hind Vadodara"/>
                <a:ea typeface="Hind Vadodara"/>
                <a:cs typeface="Hind Vadodara"/>
                <a:sym typeface="Hind Vadodara"/>
              </a:defRPr>
            </a:lvl7pPr>
            <a:lvl8pPr marL="3657600" marR="0" lvl="7" indent="-317500" algn="l" rtl="0">
              <a:lnSpc>
                <a:spcPct val="100000"/>
              </a:lnSpc>
              <a:spcBef>
                <a:spcPts val="1600"/>
              </a:spcBef>
              <a:spcAft>
                <a:spcPts val="0"/>
              </a:spcAft>
              <a:buClr>
                <a:srgbClr val="434343"/>
              </a:buClr>
              <a:buSzPts val="14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8pPr>
            <a:lvl9pPr marL="4114800" marR="0" lvl="8" indent="-317500" algn="l" rtl="0">
              <a:lnSpc>
                <a:spcPct val="100000"/>
              </a:lnSpc>
              <a:spcBef>
                <a:spcPts val="1600"/>
              </a:spcBef>
              <a:spcAft>
                <a:spcPts val="160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9pPr>
          </a:lstStyle>
          <a:p>
            <a:pPr marL="203195" indent="0" defTabSz="1219170">
              <a:buClr>
                <a:prstClr val="white"/>
              </a:buClr>
              <a:buNone/>
              <a:defRPr/>
            </a:pPr>
            <a:r>
              <a:rPr lang="en-US" sz="2133" kern="0" dirty="0">
                <a:solidFill>
                  <a:prstClr val="white"/>
                </a:solidFill>
              </a:rPr>
              <a:t>Whole Group</a:t>
            </a:r>
          </a:p>
        </p:txBody>
      </p:sp>
      <p:sp>
        <p:nvSpPr>
          <p:cNvPr id="163" name="Google Shape;662;p43">
            <a:extLst>
              <a:ext uri="{FF2B5EF4-FFF2-40B4-BE49-F238E27FC236}">
                <a16:creationId xmlns:a16="http://schemas.microsoft.com/office/drawing/2014/main" id="{D6A72235-AE78-47C2-B0A0-92101730CB31}"/>
              </a:ext>
            </a:extLst>
          </p:cNvPr>
          <p:cNvSpPr/>
          <p:nvPr/>
        </p:nvSpPr>
        <p:spPr>
          <a:xfrm>
            <a:off x="10710443" y="467463"/>
            <a:ext cx="1158240" cy="1158240"/>
          </a:xfrm>
          <a:prstGeom prst="ellipse">
            <a:avLst/>
          </a:prstGeom>
          <a:solidFill>
            <a:schemeClr val="bg1"/>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grpSp>
        <p:nvGrpSpPr>
          <p:cNvPr id="164" name="Group 163">
            <a:extLst>
              <a:ext uri="{FF2B5EF4-FFF2-40B4-BE49-F238E27FC236}">
                <a16:creationId xmlns:a16="http://schemas.microsoft.com/office/drawing/2014/main" id="{4C62F00B-97A2-4F7F-83B5-1073905E4159}"/>
              </a:ext>
            </a:extLst>
          </p:cNvPr>
          <p:cNvGrpSpPr/>
          <p:nvPr/>
        </p:nvGrpSpPr>
        <p:grpSpPr>
          <a:xfrm>
            <a:off x="10869680" y="698188"/>
            <a:ext cx="806237" cy="674497"/>
            <a:chOff x="5927593" y="419031"/>
            <a:chExt cx="2451625" cy="2051026"/>
          </a:xfrm>
        </p:grpSpPr>
        <p:grpSp>
          <p:nvGrpSpPr>
            <p:cNvPr id="165" name="Google Shape;16036;p73">
              <a:extLst>
                <a:ext uri="{FF2B5EF4-FFF2-40B4-BE49-F238E27FC236}">
                  <a16:creationId xmlns:a16="http://schemas.microsoft.com/office/drawing/2014/main" id="{0252F135-6FD8-4434-835E-E8743467AA3D}"/>
                </a:ext>
              </a:extLst>
            </p:cNvPr>
            <p:cNvGrpSpPr/>
            <p:nvPr/>
          </p:nvGrpSpPr>
          <p:grpSpPr>
            <a:xfrm>
              <a:off x="5927593" y="1181807"/>
              <a:ext cx="1725126" cy="1286091"/>
              <a:chOff x="1798763" y="3395401"/>
              <a:chExt cx="376185" cy="280448"/>
            </a:xfrm>
          </p:grpSpPr>
          <p:sp>
            <p:nvSpPr>
              <p:cNvPr id="188" name="Google Shape;16037;p73">
                <a:extLst>
                  <a:ext uri="{FF2B5EF4-FFF2-40B4-BE49-F238E27FC236}">
                    <a16:creationId xmlns:a16="http://schemas.microsoft.com/office/drawing/2014/main" id="{CDDA60AD-1837-48AA-B2F1-7BA60CF9053F}"/>
                  </a:ext>
                </a:extLst>
              </p:cNvPr>
              <p:cNvSpPr/>
              <p:nvPr/>
            </p:nvSpPr>
            <p:spPr>
              <a:xfrm>
                <a:off x="2097352" y="3478660"/>
                <a:ext cx="47711" cy="42023"/>
              </a:xfrm>
              <a:custGeom>
                <a:avLst/>
                <a:gdLst/>
                <a:ahLst/>
                <a:cxnLst/>
                <a:rect l="l" t="t" r="r" b="b"/>
                <a:pathLst>
                  <a:path w="1820" h="1603" extrusionOk="0">
                    <a:moveTo>
                      <a:pt x="910" y="1"/>
                    </a:moveTo>
                    <a:cubicBezTo>
                      <a:pt x="405" y="1"/>
                      <a:pt x="0" y="361"/>
                      <a:pt x="0" y="809"/>
                    </a:cubicBezTo>
                    <a:cubicBezTo>
                      <a:pt x="0" y="1242"/>
                      <a:pt x="405" y="1603"/>
                      <a:pt x="910" y="1603"/>
                    </a:cubicBezTo>
                    <a:cubicBezTo>
                      <a:pt x="1401" y="1603"/>
                      <a:pt x="1819" y="1242"/>
                      <a:pt x="1819" y="809"/>
                    </a:cubicBezTo>
                    <a:cubicBezTo>
                      <a:pt x="1819" y="361"/>
                      <a:pt x="1401" y="1"/>
                      <a:pt x="910" y="1"/>
                    </a:cubicBezTo>
                    <a:close/>
                  </a:path>
                </a:pathLst>
              </a:custGeom>
              <a:solidFill>
                <a:srgbClr val="92A9B9"/>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9" name="Google Shape;16038;p73">
                <a:extLst>
                  <a:ext uri="{FF2B5EF4-FFF2-40B4-BE49-F238E27FC236}">
                    <a16:creationId xmlns:a16="http://schemas.microsoft.com/office/drawing/2014/main" id="{D04E1C8D-D836-4DF9-B965-93B7CC321655}"/>
                  </a:ext>
                </a:extLst>
              </p:cNvPr>
              <p:cNvSpPr/>
              <p:nvPr/>
            </p:nvSpPr>
            <p:spPr>
              <a:xfrm>
                <a:off x="2097352" y="3478660"/>
                <a:ext cx="32559" cy="42023"/>
              </a:xfrm>
              <a:custGeom>
                <a:avLst/>
                <a:gdLst/>
                <a:ahLst/>
                <a:cxnLst/>
                <a:rect l="l" t="t" r="r" b="b"/>
                <a:pathLst>
                  <a:path w="1242" h="1603" extrusionOk="0">
                    <a:moveTo>
                      <a:pt x="910" y="1"/>
                    </a:moveTo>
                    <a:cubicBezTo>
                      <a:pt x="405" y="1"/>
                      <a:pt x="0" y="361"/>
                      <a:pt x="0" y="809"/>
                    </a:cubicBezTo>
                    <a:cubicBezTo>
                      <a:pt x="0" y="1242"/>
                      <a:pt x="405" y="1603"/>
                      <a:pt x="910" y="1603"/>
                    </a:cubicBezTo>
                    <a:cubicBezTo>
                      <a:pt x="1025" y="1603"/>
                      <a:pt x="1141" y="1574"/>
                      <a:pt x="1242" y="1545"/>
                    </a:cubicBezTo>
                    <a:cubicBezTo>
                      <a:pt x="924" y="1444"/>
                      <a:pt x="693" y="1141"/>
                      <a:pt x="679" y="809"/>
                    </a:cubicBezTo>
                    <a:cubicBezTo>
                      <a:pt x="693" y="462"/>
                      <a:pt x="924" y="159"/>
                      <a:pt x="1242" y="73"/>
                    </a:cubicBezTo>
                    <a:cubicBezTo>
                      <a:pt x="1141" y="29"/>
                      <a:pt x="1025" y="1"/>
                      <a:pt x="910" y="1"/>
                    </a:cubicBezTo>
                    <a:close/>
                  </a:path>
                </a:pathLst>
              </a:custGeom>
              <a:solidFill>
                <a:srgbClr val="5C7285"/>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0" name="Google Shape;16039;p73">
                <a:extLst>
                  <a:ext uri="{FF2B5EF4-FFF2-40B4-BE49-F238E27FC236}">
                    <a16:creationId xmlns:a16="http://schemas.microsoft.com/office/drawing/2014/main" id="{3F035DC2-0EC7-4602-9CF7-E3ACD6751D07}"/>
                  </a:ext>
                </a:extLst>
              </p:cNvPr>
              <p:cNvSpPr/>
              <p:nvPr/>
            </p:nvSpPr>
            <p:spPr>
              <a:xfrm>
                <a:off x="2067441" y="3580452"/>
                <a:ext cx="107508" cy="95396"/>
              </a:xfrm>
              <a:custGeom>
                <a:avLst/>
                <a:gdLst/>
                <a:ahLst/>
                <a:cxnLst/>
                <a:rect l="l" t="t" r="r" b="b"/>
                <a:pathLst>
                  <a:path w="4101" h="3639" extrusionOk="0">
                    <a:moveTo>
                      <a:pt x="1358" y="1"/>
                    </a:moveTo>
                    <a:lnTo>
                      <a:pt x="1358" y="679"/>
                    </a:lnTo>
                    <a:cubicBezTo>
                      <a:pt x="1358" y="852"/>
                      <a:pt x="1271" y="1011"/>
                      <a:pt x="1113" y="1083"/>
                    </a:cubicBezTo>
                    <a:lnTo>
                      <a:pt x="376" y="1444"/>
                    </a:lnTo>
                    <a:cubicBezTo>
                      <a:pt x="145" y="1560"/>
                      <a:pt x="1" y="1805"/>
                      <a:pt x="1" y="2065"/>
                    </a:cubicBezTo>
                    <a:lnTo>
                      <a:pt x="1" y="3407"/>
                    </a:lnTo>
                    <a:cubicBezTo>
                      <a:pt x="1" y="3523"/>
                      <a:pt x="102" y="3638"/>
                      <a:pt x="232" y="3638"/>
                    </a:cubicBezTo>
                    <a:lnTo>
                      <a:pt x="3870" y="3638"/>
                    </a:lnTo>
                    <a:cubicBezTo>
                      <a:pt x="3985" y="3638"/>
                      <a:pt x="4101" y="3523"/>
                      <a:pt x="4101" y="3407"/>
                    </a:cubicBezTo>
                    <a:lnTo>
                      <a:pt x="4101" y="2065"/>
                    </a:lnTo>
                    <a:cubicBezTo>
                      <a:pt x="4086" y="1805"/>
                      <a:pt x="3942" y="1560"/>
                      <a:pt x="3711" y="1444"/>
                    </a:cubicBezTo>
                    <a:lnTo>
                      <a:pt x="2975" y="1083"/>
                    </a:lnTo>
                    <a:cubicBezTo>
                      <a:pt x="2830" y="1011"/>
                      <a:pt x="2729" y="852"/>
                      <a:pt x="2729" y="679"/>
                    </a:cubicBezTo>
                    <a:lnTo>
                      <a:pt x="2729" y="1"/>
                    </a:lnTo>
                    <a:close/>
                  </a:path>
                </a:pathLst>
              </a:custGeom>
              <a:solidFill>
                <a:srgbClr val="AABBC8"/>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1" name="Google Shape;16040;p73">
                <a:extLst>
                  <a:ext uri="{FF2B5EF4-FFF2-40B4-BE49-F238E27FC236}">
                    <a16:creationId xmlns:a16="http://schemas.microsoft.com/office/drawing/2014/main" id="{35C1A7B4-3C8C-47B1-9F50-764281743DEA}"/>
                  </a:ext>
                </a:extLst>
              </p:cNvPr>
              <p:cNvSpPr/>
              <p:nvPr/>
            </p:nvSpPr>
            <p:spPr>
              <a:xfrm>
                <a:off x="2103014" y="3580085"/>
                <a:ext cx="36360" cy="23856"/>
              </a:xfrm>
              <a:custGeom>
                <a:avLst/>
                <a:gdLst/>
                <a:ahLst/>
                <a:cxnLst/>
                <a:rect l="l" t="t" r="r" b="b"/>
                <a:pathLst>
                  <a:path w="1387" h="910" extrusionOk="0">
                    <a:moveTo>
                      <a:pt x="1" y="0"/>
                    </a:moveTo>
                    <a:lnTo>
                      <a:pt x="1" y="693"/>
                    </a:lnTo>
                    <a:cubicBezTo>
                      <a:pt x="1" y="722"/>
                      <a:pt x="1" y="751"/>
                      <a:pt x="1" y="780"/>
                    </a:cubicBezTo>
                    <a:cubicBezTo>
                      <a:pt x="217" y="866"/>
                      <a:pt x="448" y="910"/>
                      <a:pt x="694" y="910"/>
                    </a:cubicBezTo>
                    <a:cubicBezTo>
                      <a:pt x="925" y="910"/>
                      <a:pt x="1170" y="866"/>
                      <a:pt x="1387" y="780"/>
                    </a:cubicBezTo>
                    <a:cubicBezTo>
                      <a:pt x="1372" y="751"/>
                      <a:pt x="1372" y="722"/>
                      <a:pt x="1372" y="693"/>
                    </a:cubicBezTo>
                    <a:lnTo>
                      <a:pt x="1372" y="0"/>
                    </a:lnTo>
                    <a:close/>
                  </a:path>
                </a:pathLst>
              </a:custGeom>
              <a:solidFill>
                <a:srgbClr val="94A5B3"/>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2" name="Google Shape;16041;p73">
                <a:extLst>
                  <a:ext uri="{FF2B5EF4-FFF2-40B4-BE49-F238E27FC236}">
                    <a16:creationId xmlns:a16="http://schemas.microsoft.com/office/drawing/2014/main" id="{D2EE2643-CEB5-4CFD-A16D-383887D901B2}"/>
                  </a:ext>
                </a:extLst>
              </p:cNvPr>
              <p:cNvSpPr/>
              <p:nvPr/>
            </p:nvSpPr>
            <p:spPr>
              <a:xfrm>
                <a:off x="2067441" y="3611491"/>
                <a:ext cx="107141" cy="64358"/>
              </a:xfrm>
              <a:custGeom>
                <a:avLst/>
                <a:gdLst/>
                <a:ahLst/>
                <a:cxnLst/>
                <a:rect l="l" t="t" r="r" b="b"/>
                <a:pathLst>
                  <a:path w="4087" h="2455" extrusionOk="0">
                    <a:moveTo>
                      <a:pt x="896" y="0"/>
                    </a:moveTo>
                    <a:lnTo>
                      <a:pt x="376" y="260"/>
                    </a:lnTo>
                    <a:cubicBezTo>
                      <a:pt x="145" y="376"/>
                      <a:pt x="1" y="621"/>
                      <a:pt x="1" y="881"/>
                    </a:cubicBezTo>
                    <a:lnTo>
                      <a:pt x="1" y="2223"/>
                    </a:lnTo>
                    <a:cubicBezTo>
                      <a:pt x="1" y="2339"/>
                      <a:pt x="102" y="2454"/>
                      <a:pt x="218" y="2454"/>
                    </a:cubicBezTo>
                    <a:lnTo>
                      <a:pt x="3870" y="2454"/>
                    </a:lnTo>
                    <a:cubicBezTo>
                      <a:pt x="3985" y="2454"/>
                      <a:pt x="4086" y="2339"/>
                      <a:pt x="4086" y="2223"/>
                    </a:cubicBezTo>
                    <a:lnTo>
                      <a:pt x="4086" y="881"/>
                    </a:lnTo>
                    <a:cubicBezTo>
                      <a:pt x="4086" y="621"/>
                      <a:pt x="3942" y="376"/>
                      <a:pt x="3711" y="260"/>
                    </a:cubicBezTo>
                    <a:lnTo>
                      <a:pt x="3191" y="0"/>
                    </a:lnTo>
                    <a:cubicBezTo>
                      <a:pt x="2924" y="419"/>
                      <a:pt x="2484" y="628"/>
                      <a:pt x="2044" y="628"/>
                    </a:cubicBezTo>
                    <a:cubicBezTo>
                      <a:pt x="1603" y="628"/>
                      <a:pt x="1163" y="419"/>
                      <a:pt x="896" y="0"/>
                    </a:cubicBezTo>
                    <a:close/>
                  </a:path>
                </a:pathLst>
              </a:custGeom>
              <a:solidFill>
                <a:srgbClr val="37A76F">
                  <a:lumMod val="60000"/>
                  <a:lumOff val="40000"/>
                </a:srgbClr>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3" name="Google Shape;16042;p73">
                <a:extLst>
                  <a:ext uri="{FF2B5EF4-FFF2-40B4-BE49-F238E27FC236}">
                    <a16:creationId xmlns:a16="http://schemas.microsoft.com/office/drawing/2014/main" id="{F813BCBF-D845-414A-B3D6-C35D0E412591}"/>
                  </a:ext>
                </a:extLst>
              </p:cNvPr>
              <p:cNvSpPr/>
              <p:nvPr/>
            </p:nvSpPr>
            <p:spPr>
              <a:xfrm>
                <a:off x="2079185" y="3496827"/>
                <a:ext cx="83652" cy="83285"/>
              </a:xfrm>
              <a:custGeom>
                <a:avLst/>
                <a:gdLst/>
                <a:ahLst/>
                <a:cxnLst/>
                <a:rect l="l" t="t" r="r" b="b"/>
                <a:pathLst>
                  <a:path w="3191" h="3177" extrusionOk="0">
                    <a:moveTo>
                      <a:pt x="1603" y="0"/>
                    </a:moveTo>
                    <a:cubicBezTo>
                      <a:pt x="722" y="0"/>
                      <a:pt x="0" y="708"/>
                      <a:pt x="0" y="1588"/>
                    </a:cubicBezTo>
                    <a:cubicBezTo>
                      <a:pt x="0" y="2469"/>
                      <a:pt x="722" y="3176"/>
                      <a:pt x="1603" y="3176"/>
                    </a:cubicBezTo>
                    <a:cubicBezTo>
                      <a:pt x="2483" y="3176"/>
                      <a:pt x="3191" y="2469"/>
                      <a:pt x="3191" y="1588"/>
                    </a:cubicBezTo>
                    <a:cubicBezTo>
                      <a:pt x="3191" y="708"/>
                      <a:pt x="2483" y="0"/>
                      <a:pt x="1603" y="0"/>
                    </a:cubicBezTo>
                    <a:close/>
                  </a:path>
                </a:pathLst>
              </a:custGeom>
              <a:solidFill>
                <a:srgbClr val="667A8C"/>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4" name="Google Shape;16043;p73">
                <a:extLst>
                  <a:ext uri="{FF2B5EF4-FFF2-40B4-BE49-F238E27FC236}">
                    <a16:creationId xmlns:a16="http://schemas.microsoft.com/office/drawing/2014/main" id="{84BBF8B7-5423-4B9C-9BE2-4167460AB947}"/>
                  </a:ext>
                </a:extLst>
              </p:cNvPr>
              <p:cNvSpPr/>
              <p:nvPr/>
            </p:nvSpPr>
            <p:spPr>
              <a:xfrm>
                <a:off x="2095071" y="3496827"/>
                <a:ext cx="69653" cy="75342"/>
              </a:xfrm>
              <a:custGeom>
                <a:avLst/>
                <a:gdLst/>
                <a:ahLst/>
                <a:cxnLst/>
                <a:rect l="l" t="t" r="r" b="b"/>
                <a:pathLst>
                  <a:path w="2657" h="2874" extrusionOk="0">
                    <a:moveTo>
                      <a:pt x="997" y="0"/>
                    </a:moveTo>
                    <a:cubicBezTo>
                      <a:pt x="246" y="0"/>
                      <a:pt x="1" y="1025"/>
                      <a:pt x="665" y="1372"/>
                    </a:cubicBezTo>
                    <a:cubicBezTo>
                      <a:pt x="694" y="1386"/>
                      <a:pt x="708" y="1401"/>
                      <a:pt x="737" y="1401"/>
                    </a:cubicBezTo>
                    <a:lnTo>
                      <a:pt x="1516" y="2844"/>
                    </a:lnTo>
                    <a:cubicBezTo>
                      <a:pt x="1516" y="2844"/>
                      <a:pt x="1733" y="2859"/>
                      <a:pt x="1950" y="2873"/>
                    </a:cubicBezTo>
                    <a:cubicBezTo>
                      <a:pt x="2411" y="2527"/>
                      <a:pt x="2657" y="1949"/>
                      <a:pt x="2570" y="1372"/>
                    </a:cubicBezTo>
                    <a:cubicBezTo>
                      <a:pt x="2484" y="708"/>
                      <a:pt x="1993" y="188"/>
                      <a:pt x="1343" y="29"/>
                    </a:cubicBezTo>
                    <a:cubicBezTo>
                      <a:pt x="1228" y="15"/>
                      <a:pt x="1112" y="0"/>
                      <a:pt x="997" y="0"/>
                    </a:cubicBezTo>
                    <a:close/>
                  </a:path>
                </a:pathLst>
              </a:custGeom>
              <a:solidFill>
                <a:srgbClr val="5C7285"/>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5" name="Google Shape;16044;p73">
                <a:extLst>
                  <a:ext uri="{FF2B5EF4-FFF2-40B4-BE49-F238E27FC236}">
                    <a16:creationId xmlns:a16="http://schemas.microsoft.com/office/drawing/2014/main" id="{680A64C8-9A15-4E9A-8142-9CD921D5AB28}"/>
                  </a:ext>
                </a:extLst>
              </p:cNvPr>
              <p:cNvSpPr/>
              <p:nvPr/>
            </p:nvSpPr>
            <p:spPr>
              <a:xfrm>
                <a:off x="2085241" y="3533449"/>
                <a:ext cx="71541" cy="58774"/>
              </a:xfrm>
              <a:custGeom>
                <a:avLst/>
                <a:gdLst/>
                <a:ahLst/>
                <a:cxnLst/>
                <a:rect l="l" t="t" r="r" b="b"/>
                <a:pathLst>
                  <a:path w="2729" h="2242" extrusionOk="0">
                    <a:moveTo>
                      <a:pt x="1060" y="1"/>
                    </a:moveTo>
                    <a:cubicBezTo>
                      <a:pt x="972" y="1"/>
                      <a:pt x="890" y="45"/>
                      <a:pt x="852" y="134"/>
                    </a:cubicBezTo>
                    <a:cubicBezTo>
                      <a:pt x="766" y="292"/>
                      <a:pt x="664" y="422"/>
                      <a:pt x="535" y="538"/>
                    </a:cubicBezTo>
                    <a:cubicBezTo>
                      <a:pt x="419" y="653"/>
                      <a:pt x="275" y="740"/>
                      <a:pt x="130" y="812"/>
                    </a:cubicBezTo>
                    <a:cubicBezTo>
                      <a:pt x="44" y="855"/>
                      <a:pt x="0" y="956"/>
                      <a:pt x="15" y="1057"/>
                    </a:cubicBezTo>
                    <a:cubicBezTo>
                      <a:pt x="102" y="1736"/>
                      <a:pt x="679" y="2241"/>
                      <a:pt x="1372" y="2241"/>
                    </a:cubicBezTo>
                    <a:cubicBezTo>
                      <a:pt x="2079" y="2241"/>
                      <a:pt x="2671" y="1693"/>
                      <a:pt x="2729" y="985"/>
                    </a:cubicBezTo>
                    <a:cubicBezTo>
                      <a:pt x="2729" y="913"/>
                      <a:pt x="2700" y="841"/>
                      <a:pt x="2642" y="798"/>
                    </a:cubicBezTo>
                    <a:cubicBezTo>
                      <a:pt x="2195" y="422"/>
                      <a:pt x="1675" y="148"/>
                      <a:pt x="1098" y="4"/>
                    </a:cubicBezTo>
                    <a:cubicBezTo>
                      <a:pt x="1085" y="2"/>
                      <a:pt x="1072" y="1"/>
                      <a:pt x="1060" y="1"/>
                    </a:cubicBezTo>
                    <a:close/>
                  </a:path>
                </a:pathLst>
              </a:custGeom>
              <a:solidFill>
                <a:srgbClr val="BCC9D4"/>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6" name="Google Shape;16045;p73">
                <a:extLst>
                  <a:ext uri="{FF2B5EF4-FFF2-40B4-BE49-F238E27FC236}">
                    <a16:creationId xmlns:a16="http://schemas.microsoft.com/office/drawing/2014/main" id="{6F5CE203-6278-4C49-A3B1-99B0907CD86C}"/>
                  </a:ext>
                </a:extLst>
              </p:cNvPr>
              <p:cNvSpPr/>
              <p:nvPr/>
            </p:nvSpPr>
            <p:spPr>
              <a:xfrm>
                <a:off x="2085608" y="3533449"/>
                <a:ext cx="71567" cy="58381"/>
              </a:xfrm>
              <a:custGeom>
                <a:avLst/>
                <a:gdLst/>
                <a:ahLst/>
                <a:cxnLst/>
                <a:rect l="l" t="t" r="r" b="b"/>
                <a:pathLst>
                  <a:path w="2730" h="2227" extrusionOk="0">
                    <a:moveTo>
                      <a:pt x="1060" y="1"/>
                    </a:moveTo>
                    <a:cubicBezTo>
                      <a:pt x="969" y="1"/>
                      <a:pt x="876" y="45"/>
                      <a:pt x="838" y="134"/>
                    </a:cubicBezTo>
                    <a:cubicBezTo>
                      <a:pt x="780" y="249"/>
                      <a:pt x="723" y="350"/>
                      <a:pt x="636" y="437"/>
                    </a:cubicBezTo>
                    <a:cubicBezTo>
                      <a:pt x="607" y="480"/>
                      <a:pt x="564" y="509"/>
                      <a:pt x="535" y="538"/>
                    </a:cubicBezTo>
                    <a:cubicBezTo>
                      <a:pt x="405" y="653"/>
                      <a:pt x="275" y="740"/>
                      <a:pt x="131" y="812"/>
                    </a:cubicBezTo>
                    <a:cubicBezTo>
                      <a:pt x="44" y="855"/>
                      <a:pt x="1" y="956"/>
                      <a:pt x="1" y="1057"/>
                    </a:cubicBezTo>
                    <a:cubicBezTo>
                      <a:pt x="88" y="1649"/>
                      <a:pt x="549" y="2126"/>
                      <a:pt x="1156" y="2227"/>
                    </a:cubicBezTo>
                    <a:cubicBezTo>
                      <a:pt x="838" y="2025"/>
                      <a:pt x="665" y="1693"/>
                      <a:pt x="679" y="1332"/>
                    </a:cubicBezTo>
                    <a:lnTo>
                      <a:pt x="679" y="1000"/>
                    </a:lnTo>
                    <a:cubicBezTo>
                      <a:pt x="737" y="971"/>
                      <a:pt x="780" y="928"/>
                      <a:pt x="838" y="884"/>
                    </a:cubicBezTo>
                    <a:cubicBezTo>
                      <a:pt x="954" y="769"/>
                      <a:pt x="1069" y="639"/>
                      <a:pt x="1156" y="494"/>
                    </a:cubicBezTo>
                    <a:cubicBezTo>
                      <a:pt x="1589" y="624"/>
                      <a:pt x="1993" y="855"/>
                      <a:pt x="2339" y="1144"/>
                    </a:cubicBezTo>
                    <a:cubicBezTo>
                      <a:pt x="2383" y="1173"/>
                      <a:pt x="2498" y="1274"/>
                      <a:pt x="2614" y="1389"/>
                    </a:cubicBezTo>
                    <a:cubicBezTo>
                      <a:pt x="2671" y="1260"/>
                      <a:pt x="2715" y="1130"/>
                      <a:pt x="2715" y="985"/>
                    </a:cubicBezTo>
                    <a:cubicBezTo>
                      <a:pt x="2729" y="913"/>
                      <a:pt x="2700" y="841"/>
                      <a:pt x="2643" y="798"/>
                    </a:cubicBezTo>
                    <a:cubicBezTo>
                      <a:pt x="2195" y="422"/>
                      <a:pt x="1661" y="148"/>
                      <a:pt x="1098" y="4"/>
                    </a:cubicBezTo>
                    <a:cubicBezTo>
                      <a:pt x="1085" y="2"/>
                      <a:pt x="1072" y="1"/>
                      <a:pt x="1060" y="1"/>
                    </a:cubicBezTo>
                    <a:close/>
                  </a:path>
                </a:pathLst>
              </a:custGeom>
              <a:solidFill>
                <a:srgbClr val="AABBC8"/>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7" name="Google Shape;16046;p73">
                <a:extLst>
                  <a:ext uri="{FF2B5EF4-FFF2-40B4-BE49-F238E27FC236}">
                    <a16:creationId xmlns:a16="http://schemas.microsoft.com/office/drawing/2014/main" id="{BF57A928-997F-44F6-A60A-2ECEA76370A6}"/>
                  </a:ext>
                </a:extLst>
              </p:cNvPr>
              <p:cNvSpPr/>
              <p:nvPr/>
            </p:nvSpPr>
            <p:spPr>
              <a:xfrm>
                <a:off x="2150699" y="3623969"/>
                <a:ext cx="24249" cy="51879"/>
              </a:xfrm>
              <a:custGeom>
                <a:avLst/>
                <a:gdLst/>
                <a:ahLst/>
                <a:cxnLst/>
                <a:rect l="l" t="t" r="r" b="b"/>
                <a:pathLst>
                  <a:path w="925" h="1979" extrusionOk="0">
                    <a:moveTo>
                      <a:pt x="780" y="1"/>
                    </a:moveTo>
                    <a:lnTo>
                      <a:pt x="174" y="463"/>
                    </a:lnTo>
                    <a:cubicBezTo>
                      <a:pt x="73" y="549"/>
                      <a:pt x="1" y="694"/>
                      <a:pt x="15" y="824"/>
                    </a:cubicBezTo>
                    <a:lnTo>
                      <a:pt x="15" y="1978"/>
                    </a:lnTo>
                    <a:lnTo>
                      <a:pt x="694" y="1978"/>
                    </a:lnTo>
                    <a:cubicBezTo>
                      <a:pt x="809" y="1978"/>
                      <a:pt x="925" y="1877"/>
                      <a:pt x="925" y="1747"/>
                    </a:cubicBezTo>
                    <a:lnTo>
                      <a:pt x="925" y="405"/>
                    </a:lnTo>
                    <a:cubicBezTo>
                      <a:pt x="910" y="261"/>
                      <a:pt x="867" y="116"/>
                      <a:pt x="780" y="1"/>
                    </a:cubicBezTo>
                    <a:close/>
                  </a:path>
                </a:pathLst>
              </a:custGeom>
              <a:solidFill>
                <a:srgbClr val="37A76F">
                  <a:lumMod val="60000"/>
                  <a:lumOff val="40000"/>
                </a:srgbClr>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8" name="Google Shape;16047;p73">
                <a:extLst>
                  <a:ext uri="{FF2B5EF4-FFF2-40B4-BE49-F238E27FC236}">
                    <a16:creationId xmlns:a16="http://schemas.microsoft.com/office/drawing/2014/main" id="{D580831F-D69B-429A-B825-03A8AA678F10}"/>
                  </a:ext>
                </a:extLst>
              </p:cNvPr>
              <p:cNvSpPr/>
              <p:nvPr/>
            </p:nvSpPr>
            <p:spPr>
              <a:xfrm>
                <a:off x="1816930" y="3502882"/>
                <a:ext cx="29938" cy="65485"/>
              </a:xfrm>
              <a:custGeom>
                <a:avLst/>
                <a:gdLst/>
                <a:ahLst/>
                <a:cxnLst/>
                <a:rect l="l" t="t" r="r" b="b"/>
                <a:pathLst>
                  <a:path w="1142" h="2498" extrusionOk="0">
                    <a:moveTo>
                      <a:pt x="679" y="0"/>
                    </a:moveTo>
                    <a:cubicBezTo>
                      <a:pt x="304" y="0"/>
                      <a:pt x="1" y="304"/>
                      <a:pt x="1" y="679"/>
                    </a:cubicBezTo>
                    <a:lnTo>
                      <a:pt x="1" y="838"/>
                    </a:lnTo>
                    <a:cubicBezTo>
                      <a:pt x="1" y="1025"/>
                      <a:pt x="30" y="1227"/>
                      <a:pt x="87" y="1415"/>
                    </a:cubicBezTo>
                    <a:lnTo>
                      <a:pt x="448" y="2498"/>
                    </a:lnTo>
                    <a:lnTo>
                      <a:pt x="1141" y="2498"/>
                    </a:lnTo>
                    <a:lnTo>
                      <a:pt x="1141" y="0"/>
                    </a:lnTo>
                    <a:close/>
                  </a:path>
                </a:pathLst>
              </a:custGeom>
              <a:solidFill>
                <a:srgbClr val="667A8C"/>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9" name="Google Shape;16048;p73">
                <a:extLst>
                  <a:ext uri="{FF2B5EF4-FFF2-40B4-BE49-F238E27FC236}">
                    <a16:creationId xmlns:a16="http://schemas.microsoft.com/office/drawing/2014/main" id="{1EFD721C-6421-47BA-A0E7-47A07C8843BE}"/>
                  </a:ext>
                </a:extLst>
              </p:cNvPr>
              <p:cNvSpPr/>
              <p:nvPr/>
            </p:nvSpPr>
            <p:spPr>
              <a:xfrm>
                <a:off x="1828674" y="3496827"/>
                <a:ext cx="71541" cy="71541"/>
              </a:xfrm>
              <a:custGeom>
                <a:avLst/>
                <a:gdLst/>
                <a:ahLst/>
                <a:cxnLst/>
                <a:rect l="l" t="t" r="r" b="b"/>
                <a:pathLst>
                  <a:path w="2729" h="2729" extrusionOk="0">
                    <a:moveTo>
                      <a:pt x="693" y="0"/>
                    </a:moveTo>
                    <a:cubicBezTo>
                      <a:pt x="318" y="0"/>
                      <a:pt x="0" y="304"/>
                      <a:pt x="0" y="679"/>
                    </a:cubicBezTo>
                    <a:cubicBezTo>
                      <a:pt x="0" y="939"/>
                      <a:pt x="202" y="1141"/>
                      <a:pt x="462" y="1141"/>
                    </a:cubicBezTo>
                    <a:lnTo>
                      <a:pt x="2281" y="2729"/>
                    </a:lnTo>
                    <a:lnTo>
                      <a:pt x="2671" y="1386"/>
                    </a:lnTo>
                    <a:cubicBezTo>
                      <a:pt x="2714" y="1213"/>
                      <a:pt x="2729" y="1040"/>
                      <a:pt x="2729" y="881"/>
                    </a:cubicBezTo>
                    <a:lnTo>
                      <a:pt x="2729" y="448"/>
                    </a:lnTo>
                    <a:cubicBezTo>
                      <a:pt x="2729" y="203"/>
                      <a:pt x="2526" y="0"/>
                      <a:pt x="2281" y="0"/>
                    </a:cubicBezTo>
                    <a:close/>
                  </a:path>
                </a:pathLst>
              </a:custGeom>
              <a:solidFill>
                <a:srgbClr val="5C7285"/>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0" name="Google Shape;16049;p73">
                <a:extLst>
                  <a:ext uri="{FF2B5EF4-FFF2-40B4-BE49-F238E27FC236}">
                    <a16:creationId xmlns:a16="http://schemas.microsoft.com/office/drawing/2014/main" id="{23055E72-A13F-4924-8158-DDBEC4874557}"/>
                  </a:ext>
                </a:extLst>
              </p:cNvPr>
              <p:cNvSpPr/>
              <p:nvPr/>
            </p:nvSpPr>
            <p:spPr>
              <a:xfrm>
                <a:off x="1840786" y="3586141"/>
                <a:ext cx="35967" cy="26503"/>
              </a:xfrm>
              <a:custGeom>
                <a:avLst/>
                <a:gdLst/>
                <a:ahLst/>
                <a:cxnLst/>
                <a:rect l="l" t="t" r="r" b="b"/>
                <a:pathLst>
                  <a:path w="1372" h="1011" extrusionOk="0">
                    <a:moveTo>
                      <a:pt x="0" y="0"/>
                    </a:moveTo>
                    <a:lnTo>
                      <a:pt x="0" y="1011"/>
                    </a:lnTo>
                    <a:lnTo>
                      <a:pt x="1372" y="1011"/>
                    </a:lnTo>
                    <a:lnTo>
                      <a:pt x="1372" y="0"/>
                    </a:lnTo>
                    <a:close/>
                  </a:path>
                </a:pathLst>
              </a:custGeom>
              <a:solidFill>
                <a:srgbClr val="AABBC8"/>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1" name="Google Shape;16050;p73">
                <a:extLst>
                  <a:ext uri="{FF2B5EF4-FFF2-40B4-BE49-F238E27FC236}">
                    <a16:creationId xmlns:a16="http://schemas.microsoft.com/office/drawing/2014/main" id="{EB444240-B280-4C12-AC06-123B02ED1ABD}"/>
                  </a:ext>
                </a:extLst>
              </p:cNvPr>
              <p:cNvSpPr/>
              <p:nvPr/>
            </p:nvSpPr>
            <p:spPr>
              <a:xfrm>
                <a:off x="1840786" y="3586141"/>
                <a:ext cx="35967" cy="14392"/>
              </a:xfrm>
              <a:custGeom>
                <a:avLst/>
                <a:gdLst/>
                <a:ahLst/>
                <a:cxnLst/>
                <a:rect l="l" t="t" r="r" b="b"/>
                <a:pathLst>
                  <a:path w="1372" h="549" extrusionOk="0">
                    <a:moveTo>
                      <a:pt x="0" y="0"/>
                    </a:moveTo>
                    <a:lnTo>
                      <a:pt x="0" y="419"/>
                    </a:lnTo>
                    <a:cubicBezTo>
                      <a:pt x="217" y="505"/>
                      <a:pt x="448" y="549"/>
                      <a:pt x="680" y="549"/>
                    </a:cubicBezTo>
                    <a:cubicBezTo>
                      <a:pt x="913" y="549"/>
                      <a:pt x="1148" y="505"/>
                      <a:pt x="1372" y="419"/>
                    </a:cubicBezTo>
                    <a:lnTo>
                      <a:pt x="1372" y="0"/>
                    </a:lnTo>
                    <a:close/>
                  </a:path>
                </a:pathLst>
              </a:custGeom>
              <a:solidFill>
                <a:srgbClr val="94A5B3"/>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2" name="Google Shape;16051;p73">
                <a:extLst>
                  <a:ext uri="{FF2B5EF4-FFF2-40B4-BE49-F238E27FC236}">
                    <a16:creationId xmlns:a16="http://schemas.microsoft.com/office/drawing/2014/main" id="{64635754-CA24-4B0A-8B64-6B3747752D5D}"/>
                  </a:ext>
                </a:extLst>
              </p:cNvPr>
              <p:cNvSpPr/>
              <p:nvPr/>
            </p:nvSpPr>
            <p:spPr>
              <a:xfrm>
                <a:off x="1799156" y="3600507"/>
                <a:ext cx="119226" cy="75342"/>
              </a:xfrm>
              <a:custGeom>
                <a:avLst/>
                <a:gdLst/>
                <a:ahLst/>
                <a:cxnLst/>
                <a:rect l="l" t="t" r="r" b="b"/>
                <a:pathLst>
                  <a:path w="4548" h="2874" extrusionOk="0">
                    <a:moveTo>
                      <a:pt x="1588" y="1"/>
                    </a:moveTo>
                    <a:lnTo>
                      <a:pt x="491" y="318"/>
                    </a:lnTo>
                    <a:cubicBezTo>
                      <a:pt x="202" y="405"/>
                      <a:pt x="0" y="679"/>
                      <a:pt x="0" y="982"/>
                    </a:cubicBezTo>
                    <a:lnTo>
                      <a:pt x="0" y="2642"/>
                    </a:lnTo>
                    <a:cubicBezTo>
                      <a:pt x="0" y="2772"/>
                      <a:pt x="87" y="2873"/>
                      <a:pt x="217" y="2873"/>
                    </a:cubicBezTo>
                    <a:lnTo>
                      <a:pt x="4316" y="2873"/>
                    </a:lnTo>
                    <a:cubicBezTo>
                      <a:pt x="4446" y="2873"/>
                      <a:pt x="4547" y="2772"/>
                      <a:pt x="4547" y="2642"/>
                    </a:cubicBezTo>
                    <a:lnTo>
                      <a:pt x="4547" y="968"/>
                    </a:lnTo>
                    <a:cubicBezTo>
                      <a:pt x="4547" y="665"/>
                      <a:pt x="4345" y="405"/>
                      <a:pt x="4057" y="318"/>
                    </a:cubicBezTo>
                    <a:lnTo>
                      <a:pt x="2960" y="1"/>
                    </a:lnTo>
                    <a:lnTo>
                      <a:pt x="2267" y="463"/>
                    </a:lnTo>
                    <a:lnTo>
                      <a:pt x="1588" y="1"/>
                    </a:lnTo>
                    <a:close/>
                  </a:path>
                </a:pathLst>
              </a:custGeom>
              <a:solidFill>
                <a:srgbClr val="EFF2F5"/>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3" name="Google Shape;16052;p73">
                <a:extLst>
                  <a:ext uri="{FF2B5EF4-FFF2-40B4-BE49-F238E27FC236}">
                    <a16:creationId xmlns:a16="http://schemas.microsoft.com/office/drawing/2014/main" id="{B0F6E564-5A5C-4127-955C-C559D6D4C611}"/>
                  </a:ext>
                </a:extLst>
              </p:cNvPr>
              <p:cNvSpPr/>
              <p:nvPr/>
            </p:nvSpPr>
            <p:spPr>
              <a:xfrm>
                <a:off x="1852897" y="3612618"/>
                <a:ext cx="11744" cy="63231"/>
              </a:xfrm>
              <a:custGeom>
                <a:avLst/>
                <a:gdLst/>
                <a:ahLst/>
                <a:cxnLst/>
                <a:rect l="l" t="t" r="r" b="b"/>
                <a:pathLst>
                  <a:path w="448" h="2412" extrusionOk="0">
                    <a:moveTo>
                      <a:pt x="101" y="1"/>
                    </a:moveTo>
                    <a:lnTo>
                      <a:pt x="0" y="2411"/>
                    </a:lnTo>
                    <a:lnTo>
                      <a:pt x="448" y="2411"/>
                    </a:lnTo>
                    <a:lnTo>
                      <a:pt x="332" y="1"/>
                    </a:lnTo>
                    <a:close/>
                  </a:path>
                </a:pathLst>
              </a:custGeom>
              <a:solidFill>
                <a:srgbClr val="37A76F">
                  <a:lumMod val="60000"/>
                  <a:lumOff val="40000"/>
                </a:srgbClr>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4" name="Google Shape;16053;p73">
                <a:extLst>
                  <a:ext uri="{FF2B5EF4-FFF2-40B4-BE49-F238E27FC236}">
                    <a16:creationId xmlns:a16="http://schemas.microsoft.com/office/drawing/2014/main" id="{594B1F87-BB6F-408B-AAC9-0CEF7B878DB2}"/>
                  </a:ext>
                </a:extLst>
              </p:cNvPr>
              <p:cNvSpPr/>
              <p:nvPr/>
            </p:nvSpPr>
            <p:spPr>
              <a:xfrm>
                <a:off x="1822986" y="3526712"/>
                <a:ext cx="71541" cy="65511"/>
              </a:xfrm>
              <a:custGeom>
                <a:avLst/>
                <a:gdLst/>
                <a:ahLst/>
                <a:cxnLst/>
                <a:rect l="l" t="t" r="r" b="b"/>
                <a:pathLst>
                  <a:path w="2729" h="2499" extrusionOk="0">
                    <a:moveTo>
                      <a:pt x="881" y="1"/>
                    </a:moveTo>
                    <a:cubicBezTo>
                      <a:pt x="751" y="1"/>
                      <a:pt x="636" y="44"/>
                      <a:pt x="549" y="131"/>
                    </a:cubicBezTo>
                    <a:lnTo>
                      <a:pt x="131" y="549"/>
                    </a:lnTo>
                    <a:cubicBezTo>
                      <a:pt x="44" y="636"/>
                      <a:pt x="1" y="751"/>
                      <a:pt x="1" y="867"/>
                    </a:cubicBezTo>
                    <a:lnTo>
                      <a:pt x="1" y="1127"/>
                    </a:lnTo>
                    <a:cubicBezTo>
                      <a:pt x="1" y="1892"/>
                      <a:pt x="607" y="2498"/>
                      <a:pt x="1358" y="2498"/>
                    </a:cubicBezTo>
                    <a:cubicBezTo>
                      <a:pt x="2123" y="2498"/>
                      <a:pt x="2729" y="1892"/>
                      <a:pt x="2729" y="1127"/>
                    </a:cubicBezTo>
                    <a:lnTo>
                      <a:pt x="2729" y="838"/>
                    </a:lnTo>
                    <a:cubicBezTo>
                      <a:pt x="2729" y="723"/>
                      <a:pt x="2686" y="607"/>
                      <a:pt x="2599" y="520"/>
                    </a:cubicBezTo>
                    <a:cubicBezTo>
                      <a:pt x="2253" y="174"/>
                      <a:pt x="1603" y="15"/>
                      <a:pt x="881" y="1"/>
                    </a:cubicBezTo>
                    <a:close/>
                  </a:path>
                </a:pathLst>
              </a:custGeom>
              <a:solidFill>
                <a:srgbClr val="BCC9D4"/>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5" name="Google Shape;16054;p73">
                <a:extLst>
                  <a:ext uri="{FF2B5EF4-FFF2-40B4-BE49-F238E27FC236}">
                    <a16:creationId xmlns:a16="http://schemas.microsoft.com/office/drawing/2014/main" id="{B869D487-C0FC-4DE8-A030-C836F1580945}"/>
                  </a:ext>
                </a:extLst>
              </p:cNvPr>
              <p:cNvSpPr/>
              <p:nvPr/>
            </p:nvSpPr>
            <p:spPr>
              <a:xfrm>
                <a:off x="1822986" y="3526712"/>
                <a:ext cx="71174" cy="63991"/>
              </a:xfrm>
              <a:custGeom>
                <a:avLst/>
                <a:gdLst/>
                <a:ahLst/>
                <a:cxnLst/>
                <a:rect l="l" t="t" r="r" b="b"/>
                <a:pathLst>
                  <a:path w="2715" h="2441" extrusionOk="0">
                    <a:moveTo>
                      <a:pt x="867" y="1"/>
                    </a:moveTo>
                    <a:cubicBezTo>
                      <a:pt x="751" y="1"/>
                      <a:pt x="636" y="44"/>
                      <a:pt x="535" y="131"/>
                    </a:cubicBezTo>
                    <a:lnTo>
                      <a:pt x="131" y="549"/>
                    </a:lnTo>
                    <a:cubicBezTo>
                      <a:pt x="44" y="636"/>
                      <a:pt x="1" y="751"/>
                      <a:pt x="1" y="867"/>
                    </a:cubicBezTo>
                    <a:lnTo>
                      <a:pt x="1" y="1127"/>
                    </a:lnTo>
                    <a:cubicBezTo>
                      <a:pt x="1" y="1733"/>
                      <a:pt x="405" y="2267"/>
                      <a:pt x="982" y="2440"/>
                    </a:cubicBezTo>
                    <a:cubicBezTo>
                      <a:pt x="780" y="2195"/>
                      <a:pt x="679" y="1892"/>
                      <a:pt x="679" y="1589"/>
                    </a:cubicBezTo>
                    <a:lnTo>
                      <a:pt x="679" y="925"/>
                    </a:lnTo>
                    <a:cubicBezTo>
                      <a:pt x="679" y="673"/>
                      <a:pt x="882" y="462"/>
                      <a:pt x="1131" y="462"/>
                    </a:cubicBezTo>
                    <a:cubicBezTo>
                      <a:pt x="1139" y="462"/>
                      <a:pt x="1147" y="462"/>
                      <a:pt x="1156" y="463"/>
                    </a:cubicBezTo>
                    <a:cubicBezTo>
                      <a:pt x="1617" y="492"/>
                      <a:pt x="2296" y="578"/>
                      <a:pt x="2715" y="780"/>
                    </a:cubicBezTo>
                    <a:cubicBezTo>
                      <a:pt x="2715" y="679"/>
                      <a:pt x="2657" y="593"/>
                      <a:pt x="2599" y="520"/>
                    </a:cubicBezTo>
                    <a:cubicBezTo>
                      <a:pt x="2238" y="174"/>
                      <a:pt x="1603" y="15"/>
                      <a:pt x="867" y="1"/>
                    </a:cubicBezTo>
                    <a:close/>
                  </a:path>
                </a:pathLst>
              </a:custGeom>
              <a:solidFill>
                <a:srgbClr val="AABBC8"/>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6" name="Google Shape;16055;p73">
                <a:extLst>
                  <a:ext uri="{FF2B5EF4-FFF2-40B4-BE49-F238E27FC236}">
                    <a16:creationId xmlns:a16="http://schemas.microsoft.com/office/drawing/2014/main" id="{8A5B79CB-689B-499A-A0A6-5C41055F291E}"/>
                  </a:ext>
                </a:extLst>
              </p:cNvPr>
              <p:cNvSpPr/>
              <p:nvPr/>
            </p:nvSpPr>
            <p:spPr>
              <a:xfrm>
                <a:off x="1798763" y="3616026"/>
                <a:ext cx="24249" cy="59823"/>
              </a:xfrm>
              <a:custGeom>
                <a:avLst/>
                <a:gdLst/>
                <a:ahLst/>
                <a:cxnLst/>
                <a:rect l="l" t="t" r="r" b="b"/>
                <a:pathLst>
                  <a:path w="925" h="2282" extrusionOk="0">
                    <a:moveTo>
                      <a:pt x="131" y="1"/>
                    </a:moveTo>
                    <a:cubicBezTo>
                      <a:pt x="59" y="102"/>
                      <a:pt x="15" y="246"/>
                      <a:pt x="15" y="390"/>
                    </a:cubicBezTo>
                    <a:lnTo>
                      <a:pt x="15" y="2050"/>
                    </a:lnTo>
                    <a:cubicBezTo>
                      <a:pt x="1" y="2180"/>
                      <a:pt x="102" y="2281"/>
                      <a:pt x="232" y="2281"/>
                    </a:cubicBezTo>
                    <a:lnTo>
                      <a:pt x="910" y="2281"/>
                    </a:lnTo>
                    <a:lnTo>
                      <a:pt x="925" y="1069"/>
                    </a:lnTo>
                    <a:cubicBezTo>
                      <a:pt x="925" y="881"/>
                      <a:pt x="852" y="708"/>
                      <a:pt x="723" y="578"/>
                    </a:cubicBezTo>
                    <a:lnTo>
                      <a:pt x="131" y="1"/>
                    </a:lnTo>
                    <a:close/>
                  </a:path>
                </a:pathLst>
              </a:custGeom>
              <a:solidFill>
                <a:srgbClr val="E9EDF1"/>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7" name="Google Shape;16056;p73">
                <a:extLst>
                  <a:ext uri="{FF2B5EF4-FFF2-40B4-BE49-F238E27FC236}">
                    <a16:creationId xmlns:a16="http://schemas.microsoft.com/office/drawing/2014/main" id="{36F82D27-B39C-400B-98F0-EE0CB158586C}"/>
                  </a:ext>
                </a:extLst>
              </p:cNvPr>
              <p:cNvSpPr/>
              <p:nvPr/>
            </p:nvSpPr>
            <p:spPr>
              <a:xfrm>
                <a:off x="1852504" y="3612618"/>
                <a:ext cx="12138" cy="11771"/>
              </a:xfrm>
              <a:custGeom>
                <a:avLst/>
                <a:gdLst/>
                <a:ahLst/>
                <a:cxnLst/>
                <a:rect l="l" t="t" r="r" b="b"/>
                <a:pathLst>
                  <a:path w="463" h="449" extrusionOk="0">
                    <a:moveTo>
                      <a:pt x="1" y="1"/>
                    </a:moveTo>
                    <a:lnTo>
                      <a:pt x="1" y="347"/>
                    </a:lnTo>
                    <a:cubicBezTo>
                      <a:pt x="1" y="405"/>
                      <a:pt x="58" y="448"/>
                      <a:pt x="116" y="448"/>
                    </a:cubicBezTo>
                    <a:lnTo>
                      <a:pt x="347" y="448"/>
                    </a:lnTo>
                    <a:cubicBezTo>
                      <a:pt x="405" y="448"/>
                      <a:pt x="463" y="405"/>
                      <a:pt x="463" y="347"/>
                    </a:cubicBezTo>
                    <a:lnTo>
                      <a:pt x="463" y="1"/>
                    </a:lnTo>
                    <a:close/>
                  </a:path>
                </a:pathLst>
              </a:custGeom>
              <a:solidFill>
                <a:srgbClr val="37A76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8" name="Google Shape;16057;p73">
                <a:extLst>
                  <a:ext uri="{FF2B5EF4-FFF2-40B4-BE49-F238E27FC236}">
                    <a16:creationId xmlns:a16="http://schemas.microsoft.com/office/drawing/2014/main" id="{728609DE-6CA9-4B5F-AD65-ADFAAA4A2700}"/>
                  </a:ext>
                </a:extLst>
              </p:cNvPr>
              <p:cNvSpPr/>
              <p:nvPr/>
            </p:nvSpPr>
            <p:spPr>
              <a:xfrm>
                <a:off x="1834337" y="3595919"/>
                <a:ext cx="24249" cy="25114"/>
              </a:xfrm>
              <a:custGeom>
                <a:avLst/>
                <a:gdLst/>
                <a:ahLst/>
                <a:cxnLst/>
                <a:rect l="l" t="t" r="r" b="b"/>
                <a:pathLst>
                  <a:path w="925" h="958" extrusionOk="0">
                    <a:moveTo>
                      <a:pt x="203" y="0"/>
                    </a:moveTo>
                    <a:cubicBezTo>
                      <a:pt x="174" y="0"/>
                      <a:pt x="146" y="15"/>
                      <a:pt x="131" y="46"/>
                    </a:cubicBezTo>
                    <a:lnTo>
                      <a:pt x="1" y="248"/>
                    </a:lnTo>
                    <a:lnTo>
                      <a:pt x="347" y="883"/>
                    </a:lnTo>
                    <a:cubicBezTo>
                      <a:pt x="365" y="929"/>
                      <a:pt x="413" y="957"/>
                      <a:pt x="463" y="957"/>
                    </a:cubicBezTo>
                    <a:cubicBezTo>
                      <a:pt x="492" y="957"/>
                      <a:pt x="523" y="948"/>
                      <a:pt x="549" y="926"/>
                    </a:cubicBezTo>
                    <a:lnTo>
                      <a:pt x="925" y="638"/>
                    </a:lnTo>
                    <a:lnTo>
                      <a:pt x="275" y="31"/>
                    </a:lnTo>
                    <a:cubicBezTo>
                      <a:pt x="255" y="11"/>
                      <a:pt x="229" y="0"/>
                      <a:pt x="203" y="0"/>
                    </a:cubicBezTo>
                    <a:close/>
                  </a:path>
                </a:pathLst>
              </a:custGeom>
              <a:solidFill>
                <a:srgbClr val="E9EDF1"/>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9" name="Google Shape;16058;p73">
                <a:extLst>
                  <a:ext uri="{FF2B5EF4-FFF2-40B4-BE49-F238E27FC236}">
                    <a16:creationId xmlns:a16="http://schemas.microsoft.com/office/drawing/2014/main" id="{85A04BF0-7D23-4003-B51C-9474A7254FE1}"/>
                  </a:ext>
                </a:extLst>
              </p:cNvPr>
              <p:cNvSpPr/>
              <p:nvPr/>
            </p:nvSpPr>
            <p:spPr>
              <a:xfrm>
                <a:off x="1858559" y="3595919"/>
                <a:ext cx="24616" cy="25114"/>
              </a:xfrm>
              <a:custGeom>
                <a:avLst/>
                <a:gdLst/>
                <a:ahLst/>
                <a:cxnLst/>
                <a:rect l="l" t="t" r="r" b="b"/>
                <a:pathLst>
                  <a:path w="939" h="958" extrusionOk="0">
                    <a:moveTo>
                      <a:pt x="730" y="0"/>
                    </a:moveTo>
                    <a:cubicBezTo>
                      <a:pt x="708" y="0"/>
                      <a:pt x="685" y="11"/>
                      <a:pt x="665" y="31"/>
                    </a:cubicBezTo>
                    <a:lnTo>
                      <a:pt x="1" y="638"/>
                    </a:lnTo>
                    <a:lnTo>
                      <a:pt x="390" y="926"/>
                    </a:lnTo>
                    <a:cubicBezTo>
                      <a:pt x="417" y="948"/>
                      <a:pt x="445" y="957"/>
                      <a:pt x="473" y="957"/>
                    </a:cubicBezTo>
                    <a:cubicBezTo>
                      <a:pt x="520" y="957"/>
                      <a:pt x="565" y="929"/>
                      <a:pt x="592" y="883"/>
                    </a:cubicBezTo>
                    <a:lnTo>
                      <a:pt x="939" y="248"/>
                    </a:lnTo>
                    <a:lnTo>
                      <a:pt x="795" y="46"/>
                    </a:lnTo>
                    <a:cubicBezTo>
                      <a:pt x="779" y="15"/>
                      <a:pt x="755" y="0"/>
                      <a:pt x="730" y="0"/>
                    </a:cubicBezTo>
                    <a:close/>
                  </a:path>
                </a:pathLst>
              </a:custGeom>
              <a:solidFill>
                <a:srgbClr val="E9EDF1"/>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0" name="Google Shape;16059;p73">
                <a:extLst>
                  <a:ext uri="{FF2B5EF4-FFF2-40B4-BE49-F238E27FC236}">
                    <a16:creationId xmlns:a16="http://schemas.microsoft.com/office/drawing/2014/main" id="{8F4662D6-C875-43C0-A6F2-7BB151B050CC}"/>
                  </a:ext>
                </a:extLst>
              </p:cNvPr>
              <p:cNvSpPr/>
              <p:nvPr/>
            </p:nvSpPr>
            <p:spPr>
              <a:xfrm>
                <a:off x="1900556" y="3395401"/>
                <a:ext cx="178288" cy="208540"/>
              </a:xfrm>
              <a:custGeom>
                <a:avLst/>
                <a:gdLst/>
                <a:ahLst/>
                <a:cxnLst/>
                <a:rect l="l" t="t" r="r" b="b"/>
                <a:pathLst>
                  <a:path w="6801" h="7955" extrusionOk="0">
                    <a:moveTo>
                      <a:pt x="3408" y="1"/>
                    </a:moveTo>
                    <a:cubicBezTo>
                      <a:pt x="1777" y="1"/>
                      <a:pt x="578" y="1141"/>
                      <a:pt x="448" y="2960"/>
                    </a:cubicBezTo>
                    <a:cubicBezTo>
                      <a:pt x="290" y="5212"/>
                      <a:pt x="88" y="6468"/>
                      <a:pt x="30" y="6886"/>
                    </a:cubicBezTo>
                    <a:cubicBezTo>
                      <a:pt x="1" y="6987"/>
                      <a:pt x="59" y="7089"/>
                      <a:pt x="145" y="7132"/>
                    </a:cubicBezTo>
                    <a:cubicBezTo>
                      <a:pt x="578" y="7348"/>
                      <a:pt x="1921" y="7955"/>
                      <a:pt x="3408" y="7955"/>
                    </a:cubicBezTo>
                    <a:cubicBezTo>
                      <a:pt x="4895" y="7955"/>
                      <a:pt x="6237" y="7348"/>
                      <a:pt x="6670" y="7132"/>
                    </a:cubicBezTo>
                    <a:cubicBezTo>
                      <a:pt x="6757" y="7089"/>
                      <a:pt x="6800" y="6987"/>
                      <a:pt x="6786" y="6886"/>
                    </a:cubicBezTo>
                    <a:cubicBezTo>
                      <a:pt x="6728" y="6468"/>
                      <a:pt x="6526" y="5212"/>
                      <a:pt x="6367" y="2960"/>
                    </a:cubicBezTo>
                    <a:cubicBezTo>
                      <a:pt x="6237" y="1127"/>
                      <a:pt x="5039" y="1"/>
                      <a:pt x="3408" y="1"/>
                    </a:cubicBezTo>
                    <a:close/>
                  </a:path>
                </a:pathLst>
              </a:custGeom>
              <a:solidFill>
                <a:srgbClr val="667A8C"/>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1" name="Google Shape;16060;p73">
                <a:extLst>
                  <a:ext uri="{FF2B5EF4-FFF2-40B4-BE49-F238E27FC236}">
                    <a16:creationId xmlns:a16="http://schemas.microsoft.com/office/drawing/2014/main" id="{3C7F8523-2C4D-4859-B8E5-557E0FC8694F}"/>
                  </a:ext>
                </a:extLst>
              </p:cNvPr>
              <p:cNvSpPr/>
              <p:nvPr/>
            </p:nvSpPr>
            <p:spPr>
              <a:xfrm>
                <a:off x="1942579" y="3395401"/>
                <a:ext cx="136266" cy="208593"/>
              </a:xfrm>
              <a:custGeom>
                <a:avLst/>
                <a:gdLst/>
                <a:ahLst/>
                <a:cxnLst/>
                <a:rect l="l" t="t" r="r" b="b"/>
                <a:pathLst>
                  <a:path w="5198" h="7957" extrusionOk="0">
                    <a:moveTo>
                      <a:pt x="1805" y="1"/>
                    </a:moveTo>
                    <a:cubicBezTo>
                      <a:pt x="1689" y="1"/>
                      <a:pt x="1574" y="1"/>
                      <a:pt x="1473" y="15"/>
                    </a:cubicBezTo>
                    <a:cubicBezTo>
                      <a:pt x="202" y="145"/>
                      <a:pt x="0" y="1935"/>
                      <a:pt x="1227" y="2310"/>
                    </a:cubicBezTo>
                    <a:lnTo>
                      <a:pt x="1256" y="2310"/>
                    </a:lnTo>
                    <a:lnTo>
                      <a:pt x="1718" y="7955"/>
                    </a:lnTo>
                    <a:cubicBezTo>
                      <a:pt x="1768" y="7956"/>
                      <a:pt x="1817" y="7957"/>
                      <a:pt x="1867" y="7957"/>
                    </a:cubicBezTo>
                    <a:cubicBezTo>
                      <a:pt x="3324" y="7957"/>
                      <a:pt x="4634" y="7355"/>
                      <a:pt x="5067" y="7132"/>
                    </a:cubicBezTo>
                    <a:cubicBezTo>
                      <a:pt x="5154" y="7089"/>
                      <a:pt x="5197" y="6987"/>
                      <a:pt x="5183" y="6886"/>
                    </a:cubicBezTo>
                    <a:cubicBezTo>
                      <a:pt x="5125" y="6468"/>
                      <a:pt x="4923" y="5212"/>
                      <a:pt x="4764" y="2960"/>
                    </a:cubicBezTo>
                    <a:cubicBezTo>
                      <a:pt x="4634" y="1127"/>
                      <a:pt x="3436" y="1"/>
                      <a:pt x="1805" y="1"/>
                    </a:cubicBezTo>
                    <a:close/>
                  </a:path>
                </a:pathLst>
              </a:custGeom>
              <a:solidFill>
                <a:srgbClr val="5C7285"/>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2" name="Google Shape;16061;p73">
                <a:extLst>
                  <a:ext uri="{FF2B5EF4-FFF2-40B4-BE49-F238E27FC236}">
                    <a16:creationId xmlns:a16="http://schemas.microsoft.com/office/drawing/2014/main" id="{35CD06AC-21D9-4D2D-95EF-CB4F3E12F20E}"/>
                  </a:ext>
                </a:extLst>
              </p:cNvPr>
              <p:cNvSpPr/>
              <p:nvPr/>
            </p:nvSpPr>
            <p:spPr>
              <a:xfrm>
                <a:off x="1888471" y="3556230"/>
                <a:ext cx="202852" cy="119619"/>
              </a:xfrm>
              <a:custGeom>
                <a:avLst/>
                <a:gdLst/>
                <a:ahLst/>
                <a:cxnLst/>
                <a:rect l="l" t="t" r="r" b="b"/>
                <a:pathLst>
                  <a:path w="7738" h="4563" extrusionOk="0">
                    <a:moveTo>
                      <a:pt x="2728" y="1"/>
                    </a:moveTo>
                    <a:lnTo>
                      <a:pt x="2728" y="1011"/>
                    </a:lnTo>
                    <a:cubicBezTo>
                      <a:pt x="2728" y="1184"/>
                      <a:pt x="2627" y="1343"/>
                      <a:pt x="2454" y="1430"/>
                    </a:cubicBezTo>
                    <a:lnTo>
                      <a:pt x="549" y="2267"/>
                    </a:lnTo>
                    <a:cubicBezTo>
                      <a:pt x="217" y="2411"/>
                      <a:pt x="0" y="2744"/>
                      <a:pt x="0" y="3104"/>
                    </a:cubicBezTo>
                    <a:lnTo>
                      <a:pt x="0" y="4331"/>
                    </a:lnTo>
                    <a:cubicBezTo>
                      <a:pt x="0" y="4447"/>
                      <a:pt x="101" y="4562"/>
                      <a:pt x="231" y="4562"/>
                    </a:cubicBezTo>
                    <a:lnTo>
                      <a:pt x="7506" y="4562"/>
                    </a:lnTo>
                    <a:cubicBezTo>
                      <a:pt x="7636" y="4562"/>
                      <a:pt x="7737" y="4447"/>
                      <a:pt x="7737" y="4331"/>
                    </a:cubicBezTo>
                    <a:lnTo>
                      <a:pt x="7737" y="3104"/>
                    </a:lnTo>
                    <a:cubicBezTo>
                      <a:pt x="7737" y="2744"/>
                      <a:pt x="7521" y="2411"/>
                      <a:pt x="7189" y="2267"/>
                    </a:cubicBezTo>
                    <a:lnTo>
                      <a:pt x="5269" y="1430"/>
                    </a:lnTo>
                    <a:cubicBezTo>
                      <a:pt x="5110" y="1343"/>
                      <a:pt x="5009" y="1184"/>
                      <a:pt x="5009" y="1011"/>
                    </a:cubicBezTo>
                    <a:lnTo>
                      <a:pt x="5009" y="1"/>
                    </a:lnTo>
                    <a:close/>
                  </a:path>
                </a:pathLst>
              </a:custGeom>
              <a:solidFill>
                <a:srgbClr val="AABBC8"/>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3" name="Google Shape;16062;p73">
                <a:extLst>
                  <a:ext uri="{FF2B5EF4-FFF2-40B4-BE49-F238E27FC236}">
                    <a16:creationId xmlns:a16="http://schemas.microsoft.com/office/drawing/2014/main" id="{2C393050-EA06-4C86-BF18-C57AEBDED640}"/>
                  </a:ext>
                </a:extLst>
              </p:cNvPr>
              <p:cNvSpPr/>
              <p:nvPr/>
            </p:nvSpPr>
            <p:spPr>
              <a:xfrm>
                <a:off x="1888471" y="3599380"/>
                <a:ext cx="202852" cy="76469"/>
              </a:xfrm>
              <a:custGeom>
                <a:avLst/>
                <a:gdLst/>
                <a:ahLst/>
                <a:cxnLst/>
                <a:rect l="l" t="t" r="r" b="b"/>
                <a:pathLst>
                  <a:path w="7738" h="2917" extrusionOk="0">
                    <a:moveTo>
                      <a:pt x="1963" y="0"/>
                    </a:moveTo>
                    <a:lnTo>
                      <a:pt x="549" y="621"/>
                    </a:lnTo>
                    <a:cubicBezTo>
                      <a:pt x="217" y="765"/>
                      <a:pt x="0" y="1098"/>
                      <a:pt x="0" y="1458"/>
                    </a:cubicBezTo>
                    <a:lnTo>
                      <a:pt x="0" y="2685"/>
                    </a:lnTo>
                    <a:cubicBezTo>
                      <a:pt x="0" y="2801"/>
                      <a:pt x="101" y="2916"/>
                      <a:pt x="231" y="2916"/>
                    </a:cubicBezTo>
                    <a:lnTo>
                      <a:pt x="7506" y="2916"/>
                    </a:lnTo>
                    <a:cubicBezTo>
                      <a:pt x="7636" y="2916"/>
                      <a:pt x="7737" y="2801"/>
                      <a:pt x="7737" y="2685"/>
                    </a:cubicBezTo>
                    <a:lnTo>
                      <a:pt x="7737" y="1458"/>
                    </a:lnTo>
                    <a:cubicBezTo>
                      <a:pt x="7737" y="1098"/>
                      <a:pt x="7521" y="765"/>
                      <a:pt x="7189" y="621"/>
                    </a:cubicBezTo>
                    <a:lnTo>
                      <a:pt x="5774" y="0"/>
                    </a:lnTo>
                    <a:cubicBezTo>
                      <a:pt x="5442" y="881"/>
                      <a:pt x="4655" y="1321"/>
                      <a:pt x="3869" y="1321"/>
                    </a:cubicBezTo>
                    <a:cubicBezTo>
                      <a:pt x="3082" y="1321"/>
                      <a:pt x="2295" y="881"/>
                      <a:pt x="1963" y="0"/>
                    </a:cubicBezTo>
                    <a:close/>
                  </a:path>
                </a:pathLst>
              </a:custGeom>
              <a:solidFill>
                <a:srgbClr val="63A537"/>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4" name="Google Shape;16063;p73">
                <a:extLst>
                  <a:ext uri="{FF2B5EF4-FFF2-40B4-BE49-F238E27FC236}">
                    <a16:creationId xmlns:a16="http://schemas.microsoft.com/office/drawing/2014/main" id="{CDEE17DC-80C0-4756-B892-8577AB8F9E40}"/>
                  </a:ext>
                </a:extLst>
              </p:cNvPr>
              <p:cNvSpPr/>
              <p:nvPr/>
            </p:nvSpPr>
            <p:spPr>
              <a:xfrm>
                <a:off x="1959985" y="3556230"/>
                <a:ext cx="59823" cy="23961"/>
              </a:xfrm>
              <a:custGeom>
                <a:avLst/>
                <a:gdLst/>
                <a:ahLst/>
                <a:cxnLst/>
                <a:rect l="l" t="t" r="r" b="b"/>
                <a:pathLst>
                  <a:path w="2282" h="914" extrusionOk="0">
                    <a:moveTo>
                      <a:pt x="0" y="1"/>
                    </a:moveTo>
                    <a:lnTo>
                      <a:pt x="0" y="665"/>
                    </a:lnTo>
                    <a:cubicBezTo>
                      <a:pt x="361" y="831"/>
                      <a:pt x="751" y="914"/>
                      <a:pt x="1141" y="914"/>
                    </a:cubicBezTo>
                    <a:cubicBezTo>
                      <a:pt x="1530" y="914"/>
                      <a:pt x="1920" y="831"/>
                      <a:pt x="2281" y="665"/>
                    </a:cubicBezTo>
                    <a:lnTo>
                      <a:pt x="2281" y="1"/>
                    </a:lnTo>
                    <a:close/>
                  </a:path>
                </a:pathLst>
              </a:custGeom>
              <a:solidFill>
                <a:srgbClr val="94A5B3"/>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5" name="Google Shape;16064;p73">
                <a:extLst>
                  <a:ext uri="{FF2B5EF4-FFF2-40B4-BE49-F238E27FC236}">
                    <a16:creationId xmlns:a16="http://schemas.microsoft.com/office/drawing/2014/main" id="{85429E91-42A6-4032-85BB-F71574B01CB5}"/>
                  </a:ext>
                </a:extLst>
              </p:cNvPr>
              <p:cNvSpPr/>
              <p:nvPr/>
            </p:nvSpPr>
            <p:spPr>
              <a:xfrm>
                <a:off x="1929707" y="3456062"/>
                <a:ext cx="119619" cy="112069"/>
              </a:xfrm>
              <a:custGeom>
                <a:avLst/>
                <a:gdLst/>
                <a:ahLst/>
                <a:cxnLst/>
                <a:rect l="l" t="t" r="r" b="b"/>
                <a:pathLst>
                  <a:path w="4563" h="4275" extrusionOk="0">
                    <a:moveTo>
                      <a:pt x="1655" y="1"/>
                    </a:moveTo>
                    <a:cubicBezTo>
                      <a:pt x="1489" y="1"/>
                      <a:pt x="1344" y="98"/>
                      <a:pt x="1271" y="256"/>
                    </a:cubicBezTo>
                    <a:cubicBezTo>
                      <a:pt x="1025" y="733"/>
                      <a:pt x="665" y="1137"/>
                      <a:pt x="203" y="1426"/>
                    </a:cubicBezTo>
                    <a:cubicBezTo>
                      <a:pt x="87" y="1512"/>
                      <a:pt x="15" y="1642"/>
                      <a:pt x="15" y="1786"/>
                    </a:cubicBezTo>
                    <a:lnTo>
                      <a:pt x="15" y="1916"/>
                    </a:lnTo>
                    <a:cubicBezTo>
                      <a:pt x="0" y="3143"/>
                      <a:pt x="924" y="4168"/>
                      <a:pt x="2137" y="4269"/>
                    </a:cubicBezTo>
                    <a:cubicBezTo>
                      <a:pt x="2188" y="4273"/>
                      <a:pt x="2239" y="4274"/>
                      <a:pt x="2290" y="4274"/>
                    </a:cubicBezTo>
                    <a:cubicBezTo>
                      <a:pt x="3536" y="4274"/>
                      <a:pt x="4562" y="3265"/>
                      <a:pt x="4562" y="2003"/>
                    </a:cubicBezTo>
                    <a:lnTo>
                      <a:pt x="4562" y="1599"/>
                    </a:lnTo>
                    <a:cubicBezTo>
                      <a:pt x="4562" y="1411"/>
                      <a:pt x="4490" y="1223"/>
                      <a:pt x="4346" y="1093"/>
                    </a:cubicBezTo>
                    <a:cubicBezTo>
                      <a:pt x="3985" y="776"/>
                      <a:pt x="3162" y="213"/>
                      <a:pt x="1747" y="11"/>
                    </a:cubicBezTo>
                    <a:cubicBezTo>
                      <a:pt x="1716" y="4"/>
                      <a:pt x="1685" y="1"/>
                      <a:pt x="1655" y="1"/>
                    </a:cubicBezTo>
                    <a:close/>
                  </a:path>
                </a:pathLst>
              </a:custGeom>
              <a:solidFill>
                <a:srgbClr val="BCC9D4"/>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6" name="Google Shape;16065;p73">
                <a:extLst>
                  <a:ext uri="{FF2B5EF4-FFF2-40B4-BE49-F238E27FC236}">
                    <a16:creationId xmlns:a16="http://schemas.microsoft.com/office/drawing/2014/main" id="{A2747919-97AB-4266-9060-13423F10ED97}"/>
                  </a:ext>
                </a:extLst>
              </p:cNvPr>
              <p:cNvSpPr/>
              <p:nvPr/>
            </p:nvSpPr>
            <p:spPr>
              <a:xfrm>
                <a:off x="1929707" y="3456062"/>
                <a:ext cx="116971" cy="111938"/>
              </a:xfrm>
              <a:custGeom>
                <a:avLst/>
                <a:gdLst/>
                <a:ahLst/>
                <a:cxnLst/>
                <a:rect l="l" t="t" r="r" b="b"/>
                <a:pathLst>
                  <a:path w="4462" h="4270" extrusionOk="0">
                    <a:moveTo>
                      <a:pt x="1655" y="1"/>
                    </a:moveTo>
                    <a:cubicBezTo>
                      <a:pt x="1489" y="1"/>
                      <a:pt x="1344" y="98"/>
                      <a:pt x="1271" y="256"/>
                    </a:cubicBezTo>
                    <a:cubicBezTo>
                      <a:pt x="1227" y="328"/>
                      <a:pt x="1184" y="415"/>
                      <a:pt x="1126" y="487"/>
                    </a:cubicBezTo>
                    <a:cubicBezTo>
                      <a:pt x="895" y="863"/>
                      <a:pt x="578" y="1180"/>
                      <a:pt x="217" y="1426"/>
                    </a:cubicBezTo>
                    <a:cubicBezTo>
                      <a:pt x="87" y="1512"/>
                      <a:pt x="15" y="1656"/>
                      <a:pt x="15" y="1801"/>
                    </a:cubicBezTo>
                    <a:lnTo>
                      <a:pt x="15" y="1931"/>
                    </a:lnTo>
                    <a:cubicBezTo>
                      <a:pt x="0" y="3100"/>
                      <a:pt x="852" y="4096"/>
                      <a:pt x="2021" y="4269"/>
                    </a:cubicBezTo>
                    <a:cubicBezTo>
                      <a:pt x="1603" y="3836"/>
                      <a:pt x="1386" y="3273"/>
                      <a:pt x="1386" y="2696"/>
                    </a:cubicBezTo>
                    <a:lnTo>
                      <a:pt x="1386" y="1267"/>
                    </a:lnTo>
                    <a:cubicBezTo>
                      <a:pt x="1386" y="1021"/>
                      <a:pt x="1560" y="834"/>
                      <a:pt x="1790" y="805"/>
                    </a:cubicBezTo>
                    <a:cubicBezTo>
                      <a:pt x="1953" y="789"/>
                      <a:pt x="2115" y="782"/>
                      <a:pt x="2278" y="782"/>
                    </a:cubicBezTo>
                    <a:cubicBezTo>
                      <a:pt x="3027" y="782"/>
                      <a:pt x="3773" y="944"/>
                      <a:pt x="4461" y="1252"/>
                    </a:cubicBezTo>
                    <a:cubicBezTo>
                      <a:pt x="4432" y="1195"/>
                      <a:pt x="4389" y="1137"/>
                      <a:pt x="4346" y="1093"/>
                    </a:cubicBezTo>
                    <a:cubicBezTo>
                      <a:pt x="3985" y="776"/>
                      <a:pt x="3147" y="213"/>
                      <a:pt x="1747" y="11"/>
                    </a:cubicBezTo>
                    <a:cubicBezTo>
                      <a:pt x="1716" y="4"/>
                      <a:pt x="1685" y="1"/>
                      <a:pt x="1655" y="1"/>
                    </a:cubicBezTo>
                    <a:close/>
                  </a:path>
                </a:pathLst>
              </a:custGeom>
              <a:solidFill>
                <a:srgbClr val="AABBC8"/>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7" name="Google Shape;16066;p73">
                <a:extLst>
                  <a:ext uri="{FF2B5EF4-FFF2-40B4-BE49-F238E27FC236}">
                    <a16:creationId xmlns:a16="http://schemas.microsoft.com/office/drawing/2014/main" id="{385E2AD8-2490-46A5-BAD7-064B522AA99E}"/>
                  </a:ext>
                </a:extLst>
              </p:cNvPr>
              <p:cNvSpPr/>
              <p:nvPr/>
            </p:nvSpPr>
            <p:spPr>
              <a:xfrm>
                <a:off x="1888471" y="3619067"/>
                <a:ext cx="41629" cy="56782"/>
              </a:xfrm>
              <a:custGeom>
                <a:avLst/>
                <a:gdLst/>
                <a:ahLst/>
                <a:cxnLst/>
                <a:rect l="l" t="t" r="r" b="b"/>
                <a:pathLst>
                  <a:path w="1588" h="2166" extrusionOk="0">
                    <a:moveTo>
                      <a:pt x="346" y="0"/>
                    </a:moveTo>
                    <a:cubicBezTo>
                      <a:pt x="130" y="173"/>
                      <a:pt x="0" y="433"/>
                      <a:pt x="0" y="707"/>
                    </a:cubicBezTo>
                    <a:lnTo>
                      <a:pt x="0" y="1934"/>
                    </a:lnTo>
                    <a:cubicBezTo>
                      <a:pt x="0" y="2064"/>
                      <a:pt x="101" y="2165"/>
                      <a:pt x="231" y="2165"/>
                    </a:cubicBezTo>
                    <a:lnTo>
                      <a:pt x="1588" y="2165"/>
                    </a:lnTo>
                    <a:lnTo>
                      <a:pt x="1588" y="1530"/>
                    </a:lnTo>
                    <a:cubicBezTo>
                      <a:pt x="1588" y="1357"/>
                      <a:pt x="1516" y="1184"/>
                      <a:pt x="1386" y="1054"/>
                    </a:cubicBezTo>
                    <a:lnTo>
                      <a:pt x="346" y="0"/>
                    </a:lnTo>
                    <a:close/>
                  </a:path>
                </a:pathLst>
              </a:custGeom>
              <a:solidFill>
                <a:srgbClr val="CFD9E0"/>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8" name="Google Shape;16067;p73">
                <a:extLst>
                  <a:ext uri="{FF2B5EF4-FFF2-40B4-BE49-F238E27FC236}">
                    <a16:creationId xmlns:a16="http://schemas.microsoft.com/office/drawing/2014/main" id="{4F864B22-382D-4FB4-9710-98CE415C9DAC}"/>
                  </a:ext>
                </a:extLst>
              </p:cNvPr>
              <p:cNvSpPr/>
              <p:nvPr/>
            </p:nvSpPr>
            <p:spPr>
              <a:xfrm>
                <a:off x="2049667" y="3619067"/>
                <a:ext cx="41656" cy="56782"/>
              </a:xfrm>
              <a:custGeom>
                <a:avLst/>
                <a:gdLst/>
                <a:ahLst/>
                <a:cxnLst/>
                <a:rect l="l" t="t" r="r" b="b"/>
                <a:pathLst>
                  <a:path w="1589" h="2166" extrusionOk="0">
                    <a:moveTo>
                      <a:pt x="1242" y="0"/>
                    </a:moveTo>
                    <a:lnTo>
                      <a:pt x="203" y="1054"/>
                    </a:lnTo>
                    <a:cubicBezTo>
                      <a:pt x="73" y="1184"/>
                      <a:pt x="1" y="1357"/>
                      <a:pt x="1" y="1530"/>
                    </a:cubicBezTo>
                    <a:lnTo>
                      <a:pt x="1" y="2165"/>
                    </a:lnTo>
                    <a:lnTo>
                      <a:pt x="1357" y="2165"/>
                    </a:lnTo>
                    <a:cubicBezTo>
                      <a:pt x="1487" y="2165"/>
                      <a:pt x="1588" y="2064"/>
                      <a:pt x="1588" y="1934"/>
                    </a:cubicBezTo>
                    <a:lnTo>
                      <a:pt x="1588" y="707"/>
                    </a:lnTo>
                    <a:cubicBezTo>
                      <a:pt x="1588" y="433"/>
                      <a:pt x="1459" y="173"/>
                      <a:pt x="1242" y="0"/>
                    </a:cubicBezTo>
                    <a:close/>
                  </a:path>
                </a:pathLst>
              </a:custGeom>
              <a:solidFill>
                <a:srgbClr val="CFD9E0"/>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grpSp>
        <p:grpSp>
          <p:nvGrpSpPr>
            <p:cNvPr id="166" name="Google Shape;9682;p69">
              <a:extLst>
                <a:ext uri="{FF2B5EF4-FFF2-40B4-BE49-F238E27FC236}">
                  <a16:creationId xmlns:a16="http://schemas.microsoft.com/office/drawing/2014/main" id="{84F4A6CB-CE7A-4254-A33B-A32B63CADE82}"/>
                </a:ext>
              </a:extLst>
            </p:cNvPr>
            <p:cNvGrpSpPr/>
            <p:nvPr/>
          </p:nvGrpSpPr>
          <p:grpSpPr>
            <a:xfrm>
              <a:off x="6661321" y="419031"/>
              <a:ext cx="1717897" cy="2051026"/>
              <a:chOff x="7159964" y="1971904"/>
              <a:chExt cx="291564" cy="348103"/>
            </a:xfrm>
          </p:grpSpPr>
          <p:sp>
            <p:nvSpPr>
              <p:cNvPr id="167" name="Google Shape;9683;p69">
                <a:extLst>
                  <a:ext uri="{FF2B5EF4-FFF2-40B4-BE49-F238E27FC236}">
                    <a16:creationId xmlns:a16="http://schemas.microsoft.com/office/drawing/2014/main" id="{19C78E83-5A24-4155-934A-7E1244B9F686}"/>
                  </a:ext>
                </a:extLst>
              </p:cNvPr>
              <p:cNvSpPr/>
              <p:nvPr/>
            </p:nvSpPr>
            <p:spPr>
              <a:xfrm>
                <a:off x="7204947" y="1994277"/>
                <a:ext cx="167906" cy="153752"/>
              </a:xfrm>
              <a:custGeom>
                <a:avLst/>
                <a:gdLst/>
                <a:ahLst/>
                <a:cxnLst/>
                <a:rect l="l" t="t" r="r" b="b"/>
                <a:pathLst>
                  <a:path w="6394" h="5855" extrusionOk="0">
                    <a:moveTo>
                      <a:pt x="642" y="1"/>
                    </a:moveTo>
                    <a:cubicBezTo>
                      <a:pt x="288" y="1"/>
                      <a:pt x="1" y="288"/>
                      <a:pt x="1" y="642"/>
                    </a:cubicBezTo>
                    <a:lnTo>
                      <a:pt x="1" y="4058"/>
                    </a:lnTo>
                    <a:cubicBezTo>
                      <a:pt x="1" y="4413"/>
                      <a:pt x="288" y="4700"/>
                      <a:pt x="642" y="4700"/>
                    </a:cubicBezTo>
                    <a:lnTo>
                      <a:pt x="2345" y="4700"/>
                    </a:lnTo>
                    <a:lnTo>
                      <a:pt x="4059" y="5839"/>
                    </a:lnTo>
                    <a:cubicBezTo>
                      <a:pt x="4076" y="5850"/>
                      <a:pt x="4095" y="5855"/>
                      <a:pt x="4114" y="5855"/>
                    </a:cubicBezTo>
                    <a:cubicBezTo>
                      <a:pt x="4177" y="5855"/>
                      <a:pt x="4236" y="5800"/>
                      <a:pt x="4221" y="5733"/>
                    </a:cubicBezTo>
                    <a:lnTo>
                      <a:pt x="4049" y="4700"/>
                    </a:lnTo>
                    <a:lnTo>
                      <a:pt x="5752" y="4700"/>
                    </a:lnTo>
                    <a:cubicBezTo>
                      <a:pt x="6107" y="4700"/>
                      <a:pt x="6394" y="4413"/>
                      <a:pt x="6394" y="4058"/>
                    </a:cubicBezTo>
                    <a:lnTo>
                      <a:pt x="6394" y="642"/>
                    </a:lnTo>
                    <a:cubicBezTo>
                      <a:pt x="6394" y="288"/>
                      <a:pt x="6107" y="1"/>
                      <a:pt x="5752" y="1"/>
                    </a:cubicBezTo>
                    <a:close/>
                  </a:path>
                </a:pathLst>
              </a:custGeom>
              <a:solidFill>
                <a:srgbClr val="C5D1DA"/>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68" name="Google Shape;9684;p69">
                <a:extLst>
                  <a:ext uri="{FF2B5EF4-FFF2-40B4-BE49-F238E27FC236}">
                    <a16:creationId xmlns:a16="http://schemas.microsoft.com/office/drawing/2014/main" id="{C06E2220-AF4F-4228-AFA7-19192FDADDD7}"/>
                  </a:ext>
                </a:extLst>
              </p:cNvPr>
              <p:cNvSpPr/>
              <p:nvPr/>
            </p:nvSpPr>
            <p:spPr>
              <a:xfrm>
                <a:off x="7204711" y="1994277"/>
                <a:ext cx="156851" cy="112130"/>
              </a:xfrm>
              <a:custGeom>
                <a:avLst/>
                <a:gdLst/>
                <a:ahLst/>
                <a:cxnLst/>
                <a:rect l="l" t="t" r="r" b="b"/>
                <a:pathLst>
                  <a:path w="5973" h="4270" extrusionOk="0">
                    <a:moveTo>
                      <a:pt x="641" y="1"/>
                    </a:moveTo>
                    <a:cubicBezTo>
                      <a:pt x="297" y="1"/>
                      <a:pt x="0" y="288"/>
                      <a:pt x="10" y="642"/>
                    </a:cubicBezTo>
                    <a:lnTo>
                      <a:pt x="10" y="4058"/>
                    </a:lnTo>
                    <a:cubicBezTo>
                      <a:pt x="10" y="4125"/>
                      <a:pt x="19" y="4202"/>
                      <a:pt x="48" y="4269"/>
                    </a:cubicBezTo>
                    <a:lnTo>
                      <a:pt x="4910" y="4269"/>
                    </a:lnTo>
                    <a:cubicBezTo>
                      <a:pt x="5503" y="4269"/>
                      <a:pt x="5972" y="3791"/>
                      <a:pt x="5972" y="3207"/>
                    </a:cubicBezTo>
                    <a:lnTo>
                      <a:pt x="5972" y="39"/>
                    </a:lnTo>
                    <a:cubicBezTo>
                      <a:pt x="5905" y="20"/>
                      <a:pt x="5838" y="1"/>
                      <a:pt x="5761" y="1"/>
                    </a:cubicBezTo>
                    <a:close/>
                  </a:path>
                </a:pathLst>
              </a:custGeom>
              <a:solidFill>
                <a:srgbClr val="E3E9ED"/>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69" name="Google Shape;9694;p69">
                <a:extLst>
                  <a:ext uri="{FF2B5EF4-FFF2-40B4-BE49-F238E27FC236}">
                    <a16:creationId xmlns:a16="http://schemas.microsoft.com/office/drawing/2014/main" id="{FF5AADD0-EE37-4E9A-ACF1-E361277445E4}"/>
                  </a:ext>
                </a:extLst>
              </p:cNvPr>
              <p:cNvSpPr/>
              <p:nvPr/>
            </p:nvSpPr>
            <p:spPr>
              <a:xfrm>
                <a:off x="7337140" y="2141806"/>
                <a:ext cx="33718" cy="73922"/>
              </a:xfrm>
              <a:custGeom>
                <a:avLst/>
                <a:gdLst/>
                <a:ahLst/>
                <a:cxnLst/>
                <a:rect l="l" t="t" r="r" b="b"/>
                <a:pathLst>
                  <a:path w="1284" h="2815" extrusionOk="0">
                    <a:moveTo>
                      <a:pt x="776" y="0"/>
                    </a:moveTo>
                    <a:cubicBezTo>
                      <a:pt x="345" y="0"/>
                      <a:pt x="1" y="345"/>
                      <a:pt x="1" y="776"/>
                    </a:cubicBezTo>
                    <a:lnTo>
                      <a:pt x="1" y="948"/>
                    </a:lnTo>
                    <a:cubicBezTo>
                      <a:pt x="1" y="1168"/>
                      <a:pt x="39" y="1388"/>
                      <a:pt x="106" y="1599"/>
                    </a:cubicBezTo>
                    <a:lnTo>
                      <a:pt x="518" y="2814"/>
                    </a:lnTo>
                    <a:lnTo>
                      <a:pt x="1283" y="2814"/>
                    </a:lnTo>
                    <a:lnTo>
                      <a:pt x="1283" y="0"/>
                    </a:lnTo>
                    <a:close/>
                  </a:path>
                </a:pathLst>
              </a:custGeom>
              <a:solidFill>
                <a:srgbClr val="657E93"/>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0" name="Google Shape;9695;p69">
                <a:extLst>
                  <a:ext uri="{FF2B5EF4-FFF2-40B4-BE49-F238E27FC236}">
                    <a16:creationId xmlns:a16="http://schemas.microsoft.com/office/drawing/2014/main" id="{2B1C8523-5864-452A-A151-273B1DE38E43}"/>
                  </a:ext>
                </a:extLst>
              </p:cNvPr>
              <p:cNvSpPr/>
              <p:nvPr/>
            </p:nvSpPr>
            <p:spPr>
              <a:xfrm>
                <a:off x="7350717" y="2135031"/>
                <a:ext cx="80697" cy="80697"/>
              </a:xfrm>
              <a:custGeom>
                <a:avLst/>
                <a:gdLst/>
                <a:ahLst/>
                <a:cxnLst/>
                <a:rect l="l" t="t" r="r" b="b"/>
                <a:pathLst>
                  <a:path w="3073" h="3073" extrusionOk="0">
                    <a:moveTo>
                      <a:pt x="766" y="0"/>
                    </a:moveTo>
                    <a:cubicBezTo>
                      <a:pt x="345" y="0"/>
                      <a:pt x="1" y="345"/>
                      <a:pt x="1" y="766"/>
                    </a:cubicBezTo>
                    <a:cubicBezTo>
                      <a:pt x="1" y="1053"/>
                      <a:pt x="230" y="1282"/>
                      <a:pt x="508" y="1282"/>
                    </a:cubicBezTo>
                    <a:lnTo>
                      <a:pt x="2556" y="3072"/>
                    </a:lnTo>
                    <a:lnTo>
                      <a:pt x="2986" y="1560"/>
                    </a:lnTo>
                    <a:cubicBezTo>
                      <a:pt x="3044" y="1378"/>
                      <a:pt x="3073" y="1187"/>
                      <a:pt x="3073" y="995"/>
                    </a:cubicBezTo>
                    <a:lnTo>
                      <a:pt x="3073" y="517"/>
                    </a:lnTo>
                    <a:cubicBezTo>
                      <a:pt x="3073" y="230"/>
                      <a:pt x="2843" y="0"/>
                      <a:pt x="2556" y="0"/>
                    </a:cubicBezTo>
                    <a:close/>
                  </a:path>
                </a:pathLst>
              </a:custGeom>
              <a:solidFill>
                <a:srgbClr val="657E93"/>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1" name="Google Shape;9696;p69">
                <a:extLst>
                  <a:ext uri="{FF2B5EF4-FFF2-40B4-BE49-F238E27FC236}">
                    <a16:creationId xmlns:a16="http://schemas.microsoft.com/office/drawing/2014/main" id="{D22AFB3A-4672-4A85-B4A3-0DEBE8FA811C}"/>
                  </a:ext>
                </a:extLst>
              </p:cNvPr>
              <p:cNvSpPr/>
              <p:nvPr/>
            </p:nvSpPr>
            <p:spPr>
              <a:xfrm>
                <a:off x="7364030" y="2235791"/>
                <a:ext cx="40493" cy="29936"/>
              </a:xfrm>
              <a:custGeom>
                <a:avLst/>
                <a:gdLst/>
                <a:ahLst/>
                <a:cxnLst/>
                <a:rect l="l" t="t" r="r" b="b"/>
                <a:pathLst>
                  <a:path w="1542" h="1140" extrusionOk="0">
                    <a:moveTo>
                      <a:pt x="1" y="1"/>
                    </a:moveTo>
                    <a:lnTo>
                      <a:pt x="1" y="1140"/>
                    </a:lnTo>
                    <a:lnTo>
                      <a:pt x="1542" y="1140"/>
                    </a:lnTo>
                    <a:lnTo>
                      <a:pt x="1542" y="1"/>
                    </a:lnTo>
                    <a:close/>
                  </a:path>
                </a:pathLst>
              </a:custGeom>
              <a:solidFill>
                <a:srgbClr val="ACBDCA"/>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2" name="Google Shape;9697;p69">
                <a:extLst>
                  <a:ext uri="{FF2B5EF4-FFF2-40B4-BE49-F238E27FC236}">
                    <a16:creationId xmlns:a16="http://schemas.microsoft.com/office/drawing/2014/main" id="{D2B86695-3473-44AC-8A8D-E33EE525BC96}"/>
                  </a:ext>
                </a:extLst>
              </p:cNvPr>
              <p:cNvSpPr/>
              <p:nvPr/>
            </p:nvSpPr>
            <p:spPr>
              <a:xfrm>
                <a:off x="7364030" y="2236053"/>
                <a:ext cx="40493" cy="16281"/>
              </a:xfrm>
              <a:custGeom>
                <a:avLst/>
                <a:gdLst/>
                <a:ahLst/>
                <a:cxnLst/>
                <a:rect l="l" t="t" r="r" b="b"/>
                <a:pathLst>
                  <a:path w="1542" h="620" extrusionOk="0">
                    <a:moveTo>
                      <a:pt x="1" y="0"/>
                    </a:moveTo>
                    <a:lnTo>
                      <a:pt x="1" y="469"/>
                    </a:lnTo>
                    <a:cubicBezTo>
                      <a:pt x="250" y="570"/>
                      <a:pt x="510" y="620"/>
                      <a:pt x="771" y="620"/>
                    </a:cubicBezTo>
                    <a:cubicBezTo>
                      <a:pt x="1032" y="620"/>
                      <a:pt x="1293" y="570"/>
                      <a:pt x="1542" y="469"/>
                    </a:cubicBezTo>
                    <a:lnTo>
                      <a:pt x="1542" y="0"/>
                    </a:lnTo>
                    <a:close/>
                  </a:path>
                </a:pathLst>
              </a:custGeom>
              <a:solidFill>
                <a:srgbClr val="96ABBC"/>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3" name="Google Shape;9698;p69">
                <a:extLst>
                  <a:ext uri="{FF2B5EF4-FFF2-40B4-BE49-F238E27FC236}">
                    <a16:creationId xmlns:a16="http://schemas.microsoft.com/office/drawing/2014/main" id="{403C34BF-6858-4B5A-9436-878620CD6B5D}"/>
                  </a:ext>
                </a:extLst>
              </p:cNvPr>
              <p:cNvSpPr/>
              <p:nvPr/>
            </p:nvSpPr>
            <p:spPr>
              <a:xfrm>
                <a:off x="7317051" y="2252124"/>
                <a:ext cx="134477" cy="67882"/>
              </a:xfrm>
              <a:custGeom>
                <a:avLst/>
                <a:gdLst/>
                <a:ahLst/>
                <a:cxnLst/>
                <a:rect l="l" t="t" r="r" b="b"/>
                <a:pathLst>
                  <a:path w="5121" h="2585" extrusionOk="0">
                    <a:moveTo>
                      <a:pt x="1790" y="1"/>
                    </a:moveTo>
                    <a:lnTo>
                      <a:pt x="555" y="355"/>
                    </a:lnTo>
                    <a:cubicBezTo>
                      <a:pt x="230" y="451"/>
                      <a:pt x="0" y="757"/>
                      <a:pt x="0" y="1092"/>
                    </a:cubicBezTo>
                    <a:lnTo>
                      <a:pt x="0" y="2326"/>
                    </a:lnTo>
                    <a:cubicBezTo>
                      <a:pt x="0" y="2470"/>
                      <a:pt x="115" y="2585"/>
                      <a:pt x="258" y="2585"/>
                    </a:cubicBezTo>
                    <a:lnTo>
                      <a:pt x="4862" y="2585"/>
                    </a:lnTo>
                    <a:cubicBezTo>
                      <a:pt x="5005" y="2585"/>
                      <a:pt x="5120" y="2470"/>
                      <a:pt x="5120" y="2326"/>
                    </a:cubicBezTo>
                    <a:lnTo>
                      <a:pt x="5120" y="1092"/>
                    </a:lnTo>
                    <a:cubicBezTo>
                      <a:pt x="5120" y="757"/>
                      <a:pt x="4891" y="451"/>
                      <a:pt x="4565" y="355"/>
                    </a:cubicBezTo>
                    <a:lnTo>
                      <a:pt x="3331" y="1"/>
                    </a:lnTo>
                    <a:lnTo>
                      <a:pt x="2555" y="518"/>
                    </a:lnTo>
                    <a:lnTo>
                      <a:pt x="1790" y="1"/>
                    </a:lnTo>
                    <a:close/>
                  </a:path>
                </a:pathLst>
              </a:custGeom>
              <a:solidFill>
                <a:srgbClr val="6E8294"/>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4" name="Google Shape;9699;p69">
                <a:extLst>
                  <a:ext uri="{FF2B5EF4-FFF2-40B4-BE49-F238E27FC236}">
                    <a16:creationId xmlns:a16="http://schemas.microsoft.com/office/drawing/2014/main" id="{4799154A-3631-4E08-A30C-5CE57528D8CB}"/>
                  </a:ext>
                </a:extLst>
              </p:cNvPr>
              <p:cNvSpPr/>
              <p:nvPr/>
            </p:nvSpPr>
            <p:spPr>
              <a:xfrm>
                <a:off x="7377607" y="2265701"/>
                <a:ext cx="13340" cy="54306"/>
              </a:xfrm>
              <a:custGeom>
                <a:avLst/>
                <a:gdLst/>
                <a:ahLst/>
                <a:cxnLst/>
                <a:rect l="l" t="t" r="r" b="b"/>
                <a:pathLst>
                  <a:path w="508" h="2068" extrusionOk="0">
                    <a:moveTo>
                      <a:pt x="125" y="1"/>
                    </a:moveTo>
                    <a:lnTo>
                      <a:pt x="1" y="2068"/>
                    </a:lnTo>
                    <a:lnTo>
                      <a:pt x="508" y="2068"/>
                    </a:lnTo>
                    <a:lnTo>
                      <a:pt x="383" y="1"/>
                    </a:lnTo>
                    <a:close/>
                  </a:path>
                </a:pathLst>
              </a:custGeom>
              <a:solidFill>
                <a:srgbClr val="63A537"/>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5" name="Google Shape;9700;p69">
                <a:extLst>
                  <a:ext uri="{FF2B5EF4-FFF2-40B4-BE49-F238E27FC236}">
                    <a16:creationId xmlns:a16="http://schemas.microsoft.com/office/drawing/2014/main" id="{34D283B0-372B-491A-B964-E21D35992845}"/>
                  </a:ext>
                </a:extLst>
              </p:cNvPr>
              <p:cNvSpPr/>
              <p:nvPr/>
            </p:nvSpPr>
            <p:spPr>
              <a:xfrm>
                <a:off x="7343941" y="2168906"/>
                <a:ext cx="80697" cy="73712"/>
              </a:xfrm>
              <a:custGeom>
                <a:avLst/>
                <a:gdLst/>
                <a:ahLst/>
                <a:cxnLst/>
                <a:rect l="l" t="t" r="r" b="b"/>
                <a:pathLst>
                  <a:path w="3073" h="2807" extrusionOk="0">
                    <a:moveTo>
                      <a:pt x="955" y="1"/>
                    </a:moveTo>
                    <a:cubicBezTo>
                      <a:pt x="823" y="1"/>
                      <a:pt x="701" y="57"/>
                      <a:pt x="613" y="155"/>
                    </a:cubicBezTo>
                    <a:lnTo>
                      <a:pt x="153" y="615"/>
                    </a:lnTo>
                    <a:cubicBezTo>
                      <a:pt x="58" y="710"/>
                      <a:pt x="0" y="835"/>
                      <a:pt x="0" y="978"/>
                    </a:cubicBezTo>
                    <a:lnTo>
                      <a:pt x="0" y="1275"/>
                    </a:lnTo>
                    <a:cubicBezTo>
                      <a:pt x="0" y="2117"/>
                      <a:pt x="689" y="2806"/>
                      <a:pt x="1531" y="2806"/>
                    </a:cubicBezTo>
                    <a:cubicBezTo>
                      <a:pt x="2383" y="2806"/>
                      <a:pt x="3072" y="2117"/>
                      <a:pt x="3072" y="1275"/>
                    </a:cubicBezTo>
                    <a:lnTo>
                      <a:pt x="3072" y="949"/>
                    </a:lnTo>
                    <a:cubicBezTo>
                      <a:pt x="3072" y="815"/>
                      <a:pt x="3015" y="682"/>
                      <a:pt x="2919" y="586"/>
                    </a:cubicBezTo>
                    <a:cubicBezTo>
                      <a:pt x="2527" y="203"/>
                      <a:pt x="1799" y="31"/>
                      <a:pt x="986" y="2"/>
                    </a:cubicBezTo>
                    <a:cubicBezTo>
                      <a:pt x="975" y="1"/>
                      <a:pt x="965" y="1"/>
                      <a:pt x="955" y="1"/>
                    </a:cubicBezTo>
                    <a:close/>
                  </a:path>
                </a:pathLst>
              </a:custGeom>
              <a:solidFill>
                <a:srgbClr val="BECBD5"/>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6" name="Google Shape;9701;p69">
                <a:extLst>
                  <a:ext uri="{FF2B5EF4-FFF2-40B4-BE49-F238E27FC236}">
                    <a16:creationId xmlns:a16="http://schemas.microsoft.com/office/drawing/2014/main" id="{A89AAB7B-DADD-4A25-95F1-5603688230F1}"/>
                  </a:ext>
                </a:extLst>
              </p:cNvPr>
              <p:cNvSpPr/>
              <p:nvPr/>
            </p:nvSpPr>
            <p:spPr>
              <a:xfrm>
                <a:off x="7343941" y="2168906"/>
                <a:ext cx="80434" cy="72189"/>
              </a:xfrm>
              <a:custGeom>
                <a:avLst/>
                <a:gdLst/>
                <a:ahLst/>
                <a:cxnLst/>
                <a:rect l="l" t="t" r="r" b="b"/>
                <a:pathLst>
                  <a:path w="3063" h="2749" extrusionOk="0">
                    <a:moveTo>
                      <a:pt x="955" y="1"/>
                    </a:moveTo>
                    <a:cubicBezTo>
                      <a:pt x="823" y="1"/>
                      <a:pt x="701" y="57"/>
                      <a:pt x="613" y="146"/>
                    </a:cubicBezTo>
                    <a:lnTo>
                      <a:pt x="153" y="615"/>
                    </a:lnTo>
                    <a:cubicBezTo>
                      <a:pt x="58" y="710"/>
                      <a:pt x="0" y="835"/>
                      <a:pt x="0" y="969"/>
                    </a:cubicBezTo>
                    <a:lnTo>
                      <a:pt x="0" y="1275"/>
                    </a:lnTo>
                    <a:cubicBezTo>
                      <a:pt x="0" y="1954"/>
                      <a:pt x="450" y="2557"/>
                      <a:pt x="1110" y="2749"/>
                    </a:cubicBezTo>
                    <a:cubicBezTo>
                      <a:pt x="890" y="2471"/>
                      <a:pt x="766" y="2136"/>
                      <a:pt x="766" y="1792"/>
                    </a:cubicBezTo>
                    <a:lnTo>
                      <a:pt x="766" y="1036"/>
                    </a:lnTo>
                    <a:cubicBezTo>
                      <a:pt x="766" y="751"/>
                      <a:pt x="996" y="527"/>
                      <a:pt x="1277" y="527"/>
                    </a:cubicBezTo>
                    <a:cubicBezTo>
                      <a:pt x="1288" y="527"/>
                      <a:pt x="1300" y="528"/>
                      <a:pt x="1311" y="528"/>
                    </a:cubicBezTo>
                    <a:cubicBezTo>
                      <a:pt x="1828" y="557"/>
                      <a:pt x="2594" y="643"/>
                      <a:pt x="3063" y="873"/>
                    </a:cubicBezTo>
                    <a:cubicBezTo>
                      <a:pt x="3053" y="768"/>
                      <a:pt x="2996" y="662"/>
                      <a:pt x="2919" y="586"/>
                    </a:cubicBezTo>
                    <a:cubicBezTo>
                      <a:pt x="2527" y="203"/>
                      <a:pt x="1799" y="21"/>
                      <a:pt x="986" y="2"/>
                    </a:cubicBezTo>
                    <a:cubicBezTo>
                      <a:pt x="975" y="1"/>
                      <a:pt x="965" y="1"/>
                      <a:pt x="955" y="1"/>
                    </a:cubicBezTo>
                    <a:close/>
                  </a:path>
                </a:pathLst>
              </a:custGeom>
              <a:solidFill>
                <a:srgbClr val="ACBDCA"/>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7" name="Google Shape;9702;p69">
                <a:extLst>
                  <a:ext uri="{FF2B5EF4-FFF2-40B4-BE49-F238E27FC236}">
                    <a16:creationId xmlns:a16="http://schemas.microsoft.com/office/drawing/2014/main" id="{83417B86-4EC9-4677-839E-46F27C39BB20}"/>
                  </a:ext>
                </a:extLst>
              </p:cNvPr>
              <p:cNvSpPr/>
              <p:nvPr/>
            </p:nvSpPr>
            <p:spPr>
              <a:xfrm>
                <a:off x="7317051" y="2269482"/>
                <a:ext cx="26916" cy="50524"/>
              </a:xfrm>
              <a:custGeom>
                <a:avLst/>
                <a:gdLst/>
                <a:ahLst/>
                <a:cxnLst/>
                <a:rect l="l" t="t" r="r" b="b"/>
                <a:pathLst>
                  <a:path w="1025" h="1924" extrusionOk="0">
                    <a:moveTo>
                      <a:pt x="144" y="0"/>
                    </a:moveTo>
                    <a:cubicBezTo>
                      <a:pt x="48" y="125"/>
                      <a:pt x="0" y="278"/>
                      <a:pt x="0" y="440"/>
                    </a:cubicBezTo>
                    <a:lnTo>
                      <a:pt x="0" y="1665"/>
                    </a:lnTo>
                    <a:cubicBezTo>
                      <a:pt x="0" y="1809"/>
                      <a:pt x="115" y="1924"/>
                      <a:pt x="258" y="1924"/>
                    </a:cubicBezTo>
                    <a:lnTo>
                      <a:pt x="1024" y="1924"/>
                    </a:lnTo>
                    <a:lnTo>
                      <a:pt x="1024" y="1206"/>
                    </a:lnTo>
                    <a:cubicBezTo>
                      <a:pt x="1024" y="995"/>
                      <a:pt x="948" y="804"/>
                      <a:pt x="804" y="660"/>
                    </a:cubicBezTo>
                    <a:lnTo>
                      <a:pt x="144" y="0"/>
                    </a:lnTo>
                    <a:close/>
                  </a:path>
                </a:pathLst>
              </a:custGeom>
              <a:solidFill>
                <a:srgbClr val="5F7589"/>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8" name="Google Shape;9703;p69">
                <a:extLst>
                  <a:ext uri="{FF2B5EF4-FFF2-40B4-BE49-F238E27FC236}">
                    <a16:creationId xmlns:a16="http://schemas.microsoft.com/office/drawing/2014/main" id="{D47CB38A-E30A-415B-8AF1-6C889E518045}"/>
                  </a:ext>
                </a:extLst>
              </p:cNvPr>
              <p:cNvSpPr/>
              <p:nvPr/>
            </p:nvSpPr>
            <p:spPr>
              <a:xfrm>
                <a:off x="7424612" y="2269482"/>
                <a:ext cx="26916" cy="50524"/>
              </a:xfrm>
              <a:custGeom>
                <a:avLst/>
                <a:gdLst/>
                <a:ahLst/>
                <a:cxnLst/>
                <a:rect l="l" t="t" r="r" b="b"/>
                <a:pathLst>
                  <a:path w="1025" h="1924" extrusionOk="0">
                    <a:moveTo>
                      <a:pt x="881" y="0"/>
                    </a:moveTo>
                    <a:lnTo>
                      <a:pt x="220" y="660"/>
                    </a:lnTo>
                    <a:cubicBezTo>
                      <a:pt x="77" y="804"/>
                      <a:pt x="0" y="995"/>
                      <a:pt x="0" y="1206"/>
                    </a:cubicBezTo>
                    <a:lnTo>
                      <a:pt x="0" y="1924"/>
                    </a:lnTo>
                    <a:lnTo>
                      <a:pt x="766" y="1924"/>
                    </a:lnTo>
                    <a:cubicBezTo>
                      <a:pt x="909" y="1924"/>
                      <a:pt x="1024" y="1809"/>
                      <a:pt x="1024" y="1665"/>
                    </a:cubicBezTo>
                    <a:lnTo>
                      <a:pt x="1024" y="440"/>
                    </a:lnTo>
                    <a:cubicBezTo>
                      <a:pt x="1024" y="278"/>
                      <a:pt x="976" y="125"/>
                      <a:pt x="881" y="0"/>
                    </a:cubicBezTo>
                    <a:close/>
                  </a:path>
                </a:pathLst>
              </a:custGeom>
              <a:solidFill>
                <a:srgbClr val="5F7589"/>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9" name="Google Shape;9704;p69">
                <a:extLst>
                  <a:ext uri="{FF2B5EF4-FFF2-40B4-BE49-F238E27FC236}">
                    <a16:creationId xmlns:a16="http://schemas.microsoft.com/office/drawing/2014/main" id="{FAF49E3B-9277-45BF-9810-46B34FC47F90}"/>
                  </a:ext>
                </a:extLst>
              </p:cNvPr>
              <p:cNvSpPr/>
              <p:nvPr/>
            </p:nvSpPr>
            <p:spPr>
              <a:xfrm>
                <a:off x="7377607" y="2265701"/>
                <a:ext cx="13340" cy="13340"/>
              </a:xfrm>
              <a:custGeom>
                <a:avLst/>
                <a:gdLst/>
                <a:ahLst/>
                <a:cxnLst/>
                <a:rect l="l" t="t" r="r" b="b"/>
                <a:pathLst>
                  <a:path w="508" h="508" extrusionOk="0">
                    <a:moveTo>
                      <a:pt x="1" y="1"/>
                    </a:moveTo>
                    <a:lnTo>
                      <a:pt x="1" y="403"/>
                    </a:lnTo>
                    <a:cubicBezTo>
                      <a:pt x="1" y="460"/>
                      <a:pt x="48" y="508"/>
                      <a:pt x="106" y="508"/>
                    </a:cubicBezTo>
                    <a:lnTo>
                      <a:pt x="402" y="508"/>
                    </a:lnTo>
                    <a:cubicBezTo>
                      <a:pt x="460" y="508"/>
                      <a:pt x="508" y="460"/>
                      <a:pt x="508" y="403"/>
                    </a:cubicBezTo>
                    <a:lnTo>
                      <a:pt x="508" y="1"/>
                    </a:lnTo>
                    <a:close/>
                  </a:path>
                </a:pathLst>
              </a:custGeom>
              <a:solidFill>
                <a:srgbClr val="63A537">
                  <a:lumMod val="75000"/>
                </a:srgbClr>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0" name="Google Shape;9705;p69">
                <a:extLst>
                  <a:ext uri="{FF2B5EF4-FFF2-40B4-BE49-F238E27FC236}">
                    <a16:creationId xmlns:a16="http://schemas.microsoft.com/office/drawing/2014/main" id="{6EA2B194-1482-46AA-A286-F319953CF28D}"/>
                  </a:ext>
                </a:extLst>
              </p:cNvPr>
              <p:cNvSpPr/>
              <p:nvPr/>
            </p:nvSpPr>
            <p:spPr>
              <a:xfrm>
                <a:off x="7356756" y="2246899"/>
                <a:ext cx="27415" cy="28229"/>
              </a:xfrm>
              <a:custGeom>
                <a:avLst/>
                <a:gdLst/>
                <a:ahLst/>
                <a:cxnLst/>
                <a:rect l="l" t="t" r="r" b="b"/>
                <a:pathLst>
                  <a:path w="1044" h="1075" extrusionOk="0">
                    <a:moveTo>
                      <a:pt x="235" y="1"/>
                    </a:moveTo>
                    <a:cubicBezTo>
                      <a:pt x="204" y="1"/>
                      <a:pt x="174" y="15"/>
                      <a:pt x="153" y="47"/>
                    </a:cubicBezTo>
                    <a:lnTo>
                      <a:pt x="0" y="286"/>
                    </a:lnTo>
                    <a:lnTo>
                      <a:pt x="383" y="994"/>
                    </a:lnTo>
                    <a:cubicBezTo>
                      <a:pt x="412" y="1047"/>
                      <a:pt x="464" y="1075"/>
                      <a:pt x="517" y="1075"/>
                    </a:cubicBezTo>
                    <a:cubicBezTo>
                      <a:pt x="550" y="1075"/>
                      <a:pt x="583" y="1064"/>
                      <a:pt x="613" y="1042"/>
                    </a:cubicBezTo>
                    <a:lnTo>
                      <a:pt x="1043" y="717"/>
                    </a:lnTo>
                    <a:lnTo>
                      <a:pt x="306" y="28"/>
                    </a:lnTo>
                    <a:cubicBezTo>
                      <a:pt x="285" y="10"/>
                      <a:pt x="260" y="1"/>
                      <a:pt x="235" y="1"/>
                    </a:cubicBezTo>
                    <a:close/>
                  </a:path>
                </a:pathLst>
              </a:custGeom>
              <a:solidFill>
                <a:srgbClr val="5F7589"/>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1" name="Google Shape;9706;p69">
                <a:extLst>
                  <a:ext uri="{FF2B5EF4-FFF2-40B4-BE49-F238E27FC236}">
                    <a16:creationId xmlns:a16="http://schemas.microsoft.com/office/drawing/2014/main" id="{136C6650-9612-46FC-AE7A-221C95053DED}"/>
                  </a:ext>
                </a:extLst>
              </p:cNvPr>
              <p:cNvSpPr/>
              <p:nvPr/>
            </p:nvSpPr>
            <p:spPr>
              <a:xfrm>
                <a:off x="7384146" y="2246899"/>
                <a:ext cx="27678" cy="28229"/>
              </a:xfrm>
              <a:custGeom>
                <a:avLst/>
                <a:gdLst/>
                <a:ahLst/>
                <a:cxnLst/>
                <a:rect l="l" t="t" r="r" b="b"/>
                <a:pathLst>
                  <a:path w="1054" h="1075" extrusionOk="0">
                    <a:moveTo>
                      <a:pt x="813" y="1"/>
                    </a:moveTo>
                    <a:cubicBezTo>
                      <a:pt x="786" y="1"/>
                      <a:pt x="759" y="10"/>
                      <a:pt x="737" y="28"/>
                    </a:cubicBezTo>
                    <a:lnTo>
                      <a:pt x="0" y="717"/>
                    </a:lnTo>
                    <a:lnTo>
                      <a:pt x="441" y="1042"/>
                    </a:lnTo>
                    <a:cubicBezTo>
                      <a:pt x="466" y="1064"/>
                      <a:pt x="499" y="1075"/>
                      <a:pt x="532" y="1075"/>
                    </a:cubicBezTo>
                    <a:cubicBezTo>
                      <a:pt x="585" y="1075"/>
                      <a:pt x="637" y="1047"/>
                      <a:pt x="661" y="994"/>
                    </a:cubicBezTo>
                    <a:lnTo>
                      <a:pt x="1053" y="286"/>
                    </a:lnTo>
                    <a:lnTo>
                      <a:pt x="900" y="47"/>
                    </a:lnTo>
                    <a:cubicBezTo>
                      <a:pt x="879" y="15"/>
                      <a:pt x="846" y="1"/>
                      <a:pt x="813" y="1"/>
                    </a:cubicBezTo>
                    <a:close/>
                  </a:path>
                </a:pathLst>
              </a:custGeom>
              <a:solidFill>
                <a:srgbClr val="5F7589"/>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2" name="Google Shape;9707;p69">
                <a:extLst>
                  <a:ext uri="{FF2B5EF4-FFF2-40B4-BE49-F238E27FC236}">
                    <a16:creationId xmlns:a16="http://schemas.microsoft.com/office/drawing/2014/main" id="{2D83C3C2-2C8B-4306-B864-DA26E0CBBD54}"/>
                  </a:ext>
                </a:extLst>
              </p:cNvPr>
              <p:cNvSpPr/>
              <p:nvPr/>
            </p:nvSpPr>
            <p:spPr>
              <a:xfrm>
                <a:off x="7159964" y="1971904"/>
                <a:ext cx="190516" cy="164151"/>
              </a:xfrm>
              <a:custGeom>
                <a:avLst/>
                <a:gdLst/>
                <a:ahLst/>
                <a:cxnLst/>
                <a:rect l="l" t="t" r="r" b="b"/>
                <a:pathLst>
                  <a:path w="7255" h="6251" extrusionOk="0">
                    <a:moveTo>
                      <a:pt x="642" y="1"/>
                    </a:moveTo>
                    <a:cubicBezTo>
                      <a:pt x="288" y="1"/>
                      <a:pt x="1" y="288"/>
                      <a:pt x="1" y="642"/>
                    </a:cubicBezTo>
                    <a:lnTo>
                      <a:pt x="1" y="4059"/>
                    </a:lnTo>
                    <a:cubicBezTo>
                      <a:pt x="1" y="4413"/>
                      <a:pt x="288" y="4700"/>
                      <a:pt x="642" y="4700"/>
                    </a:cubicBezTo>
                    <a:lnTo>
                      <a:pt x="2987" y="4700"/>
                    </a:lnTo>
                    <a:lnTo>
                      <a:pt x="2632" y="6116"/>
                    </a:lnTo>
                    <a:cubicBezTo>
                      <a:pt x="2611" y="6189"/>
                      <a:pt x="2672" y="6251"/>
                      <a:pt x="2736" y="6251"/>
                    </a:cubicBezTo>
                    <a:cubicBezTo>
                      <a:pt x="2756" y="6251"/>
                      <a:pt x="2777" y="6245"/>
                      <a:pt x="2795" y="6231"/>
                    </a:cubicBezTo>
                    <a:lnTo>
                      <a:pt x="4901" y="4700"/>
                    </a:lnTo>
                    <a:lnTo>
                      <a:pt x="6614" y="4700"/>
                    </a:lnTo>
                    <a:cubicBezTo>
                      <a:pt x="6968" y="4700"/>
                      <a:pt x="7255" y="4413"/>
                      <a:pt x="7255" y="4059"/>
                    </a:cubicBezTo>
                    <a:lnTo>
                      <a:pt x="7255" y="642"/>
                    </a:lnTo>
                    <a:cubicBezTo>
                      <a:pt x="7255" y="288"/>
                      <a:pt x="6968" y="1"/>
                      <a:pt x="6614" y="1"/>
                    </a:cubicBezTo>
                    <a:close/>
                  </a:path>
                </a:pathLst>
              </a:custGeom>
              <a:solidFill>
                <a:srgbClr val="E3E9ED"/>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3" name="Google Shape;9708;p69">
                <a:extLst>
                  <a:ext uri="{FF2B5EF4-FFF2-40B4-BE49-F238E27FC236}">
                    <a16:creationId xmlns:a16="http://schemas.microsoft.com/office/drawing/2014/main" id="{5A08CDE2-9325-4775-9986-F9CB8382E210}"/>
                  </a:ext>
                </a:extLst>
              </p:cNvPr>
              <p:cNvSpPr/>
              <p:nvPr/>
            </p:nvSpPr>
            <p:spPr>
              <a:xfrm>
                <a:off x="7191896" y="2000055"/>
                <a:ext cx="31670" cy="11082"/>
              </a:xfrm>
              <a:custGeom>
                <a:avLst/>
                <a:gdLst/>
                <a:ahLst/>
                <a:cxnLst/>
                <a:rect l="l" t="t" r="r" b="b"/>
                <a:pathLst>
                  <a:path w="1206" h="422" extrusionOk="0">
                    <a:moveTo>
                      <a:pt x="287" y="1"/>
                    </a:moveTo>
                    <a:cubicBezTo>
                      <a:pt x="0" y="1"/>
                      <a:pt x="0" y="422"/>
                      <a:pt x="287" y="422"/>
                    </a:cubicBezTo>
                    <a:lnTo>
                      <a:pt x="919" y="422"/>
                    </a:lnTo>
                    <a:cubicBezTo>
                      <a:pt x="1206" y="422"/>
                      <a:pt x="1206" y="1"/>
                      <a:pt x="919" y="1"/>
                    </a:cubicBezTo>
                    <a:close/>
                  </a:path>
                </a:pathLst>
              </a:custGeom>
              <a:solidFill>
                <a:srgbClr val="657E93"/>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4" name="Google Shape;9709;p69">
                <a:extLst>
                  <a:ext uri="{FF2B5EF4-FFF2-40B4-BE49-F238E27FC236}">
                    <a16:creationId xmlns:a16="http://schemas.microsoft.com/office/drawing/2014/main" id="{25CBD067-46D2-424E-ADF5-999638968438}"/>
                  </a:ext>
                </a:extLst>
              </p:cNvPr>
              <p:cNvSpPr/>
              <p:nvPr/>
            </p:nvSpPr>
            <p:spPr>
              <a:xfrm>
                <a:off x="7231102" y="2000055"/>
                <a:ext cx="87735" cy="11082"/>
              </a:xfrm>
              <a:custGeom>
                <a:avLst/>
                <a:gdLst/>
                <a:ahLst/>
                <a:cxnLst/>
                <a:rect l="l" t="t" r="r" b="b"/>
                <a:pathLst>
                  <a:path w="3341" h="422" extrusionOk="0">
                    <a:moveTo>
                      <a:pt x="278" y="1"/>
                    </a:moveTo>
                    <a:cubicBezTo>
                      <a:pt x="0" y="1"/>
                      <a:pt x="0" y="422"/>
                      <a:pt x="278" y="422"/>
                    </a:cubicBezTo>
                    <a:lnTo>
                      <a:pt x="3053" y="422"/>
                    </a:lnTo>
                    <a:cubicBezTo>
                      <a:pt x="3340" y="422"/>
                      <a:pt x="3340" y="1"/>
                      <a:pt x="3053" y="1"/>
                    </a:cubicBezTo>
                    <a:close/>
                  </a:path>
                </a:pathLst>
              </a:custGeom>
              <a:solidFill>
                <a:srgbClr val="657E93"/>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5" name="Google Shape;9710;p69">
                <a:extLst>
                  <a:ext uri="{FF2B5EF4-FFF2-40B4-BE49-F238E27FC236}">
                    <a16:creationId xmlns:a16="http://schemas.microsoft.com/office/drawing/2014/main" id="{358A144E-A06C-447A-97F9-F8B3E5D20F85}"/>
                  </a:ext>
                </a:extLst>
              </p:cNvPr>
              <p:cNvSpPr/>
              <p:nvPr/>
            </p:nvSpPr>
            <p:spPr>
              <a:xfrm>
                <a:off x="7191896" y="2027969"/>
                <a:ext cx="126941" cy="11318"/>
              </a:xfrm>
              <a:custGeom>
                <a:avLst/>
                <a:gdLst/>
                <a:ahLst/>
                <a:cxnLst/>
                <a:rect l="l" t="t" r="r" b="b"/>
                <a:pathLst>
                  <a:path w="4834" h="431" extrusionOk="0">
                    <a:moveTo>
                      <a:pt x="287" y="0"/>
                    </a:moveTo>
                    <a:cubicBezTo>
                      <a:pt x="0" y="0"/>
                      <a:pt x="0" y="431"/>
                      <a:pt x="287" y="431"/>
                    </a:cubicBezTo>
                    <a:lnTo>
                      <a:pt x="4546" y="431"/>
                    </a:lnTo>
                    <a:cubicBezTo>
                      <a:pt x="4833" y="431"/>
                      <a:pt x="4833" y="0"/>
                      <a:pt x="4546" y="0"/>
                    </a:cubicBezTo>
                    <a:close/>
                  </a:path>
                </a:pathLst>
              </a:custGeom>
              <a:solidFill>
                <a:srgbClr val="76899A"/>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6" name="Google Shape;9711;p69">
                <a:extLst>
                  <a:ext uri="{FF2B5EF4-FFF2-40B4-BE49-F238E27FC236}">
                    <a16:creationId xmlns:a16="http://schemas.microsoft.com/office/drawing/2014/main" id="{F53231B4-DAA1-4294-8828-CCCB95A81872}"/>
                  </a:ext>
                </a:extLst>
              </p:cNvPr>
              <p:cNvSpPr/>
              <p:nvPr/>
            </p:nvSpPr>
            <p:spPr>
              <a:xfrm>
                <a:off x="7191896" y="2056093"/>
                <a:ext cx="87735" cy="11108"/>
              </a:xfrm>
              <a:custGeom>
                <a:avLst/>
                <a:gdLst/>
                <a:ahLst/>
                <a:cxnLst/>
                <a:rect l="l" t="t" r="r" b="b"/>
                <a:pathLst>
                  <a:path w="3341" h="423" extrusionOk="0">
                    <a:moveTo>
                      <a:pt x="287" y="1"/>
                    </a:moveTo>
                    <a:cubicBezTo>
                      <a:pt x="0" y="1"/>
                      <a:pt x="0" y="422"/>
                      <a:pt x="287" y="422"/>
                    </a:cubicBezTo>
                    <a:lnTo>
                      <a:pt x="3053" y="422"/>
                    </a:lnTo>
                    <a:cubicBezTo>
                      <a:pt x="3340" y="422"/>
                      <a:pt x="3340" y="1"/>
                      <a:pt x="3053" y="1"/>
                    </a:cubicBezTo>
                    <a:close/>
                  </a:path>
                </a:pathLst>
              </a:custGeom>
              <a:solidFill>
                <a:srgbClr val="63798C"/>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7" name="Google Shape;9712;p69">
                <a:extLst>
                  <a:ext uri="{FF2B5EF4-FFF2-40B4-BE49-F238E27FC236}">
                    <a16:creationId xmlns:a16="http://schemas.microsoft.com/office/drawing/2014/main" id="{72E6EEC9-2F6A-424E-B2C9-176D5C0B61A0}"/>
                  </a:ext>
                </a:extLst>
              </p:cNvPr>
              <p:cNvSpPr/>
              <p:nvPr/>
            </p:nvSpPr>
            <p:spPr>
              <a:xfrm>
                <a:off x="7286878" y="2056093"/>
                <a:ext cx="31958" cy="11108"/>
              </a:xfrm>
              <a:custGeom>
                <a:avLst/>
                <a:gdLst/>
                <a:ahLst/>
                <a:cxnLst/>
                <a:rect l="l" t="t" r="r" b="b"/>
                <a:pathLst>
                  <a:path w="1217" h="423" extrusionOk="0">
                    <a:moveTo>
                      <a:pt x="288" y="1"/>
                    </a:moveTo>
                    <a:cubicBezTo>
                      <a:pt x="1" y="1"/>
                      <a:pt x="1" y="422"/>
                      <a:pt x="288" y="422"/>
                    </a:cubicBezTo>
                    <a:lnTo>
                      <a:pt x="929" y="422"/>
                    </a:lnTo>
                    <a:cubicBezTo>
                      <a:pt x="1216" y="422"/>
                      <a:pt x="1216" y="1"/>
                      <a:pt x="929" y="1"/>
                    </a:cubicBezTo>
                    <a:close/>
                  </a:path>
                </a:pathLst>
              </a:custGeom>
              <a:solidFill>
                <a:srgbClr val="76899A"/>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grpSp>
      </p:grpSp>
    </p:spTree>
    <p:extLst>
      <p:ext uri="{BB962C8B-B14F-4D97-AF65-F5344CB8AC3E}">
        <p14:creationId xmlns:p14="http://schemas.microsoft.com/office/powerpoint/2010/main" val="116971712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78"/>
        <p:cNvGrpSpPr/>
        <p:nvPr/>
      </p:nvGrpSpPr>
      <p:grpSpPr>
        <a:xfrm>
          <a:off x="0" y="0"/>
          <a:ext cx="0" cy="0"/>
          <a:chOff x="0" y="0"/>
          <a:chExt cx="0" cy="0"/>
        </a:xfrm>
      </p:grpSpPr>
      <p:sp>
        <p:nvSpPr>
          <p:cNvPr id="480" name="Google Shape;480;p38"/>
          <p:cNvSpPr txBox="1">
            <a:spLocks noGrp="1"/>
          </p:cNvSpPr>
          <p:nvPr>
            <p:ph type="ctrTitle"/>
          </p:nvPr>
        </p:nvSpPr>
        <p:spPr>
          <a:xfrm>
            <a:off x="2806581" y="2439914"/>
            <a:ext cx="8623419" cy="2242662"/>
          </a:xfrm>
          <a:prstGeom prst="rect">
            <a:avLst/>
          </a:prstGeom>
        </p:spPr>
        <p:txBody>
          <a:bodyPr spcFirstLastPara="1" wrap="square" lIns="121900" tIns="121900" rIns="121900" bIns="121900" anchor="ctr" anchorCtr="0">
            <a:noAutofit/>
          </a:bodyPr>
          <a:lstStyle/>
          <a:p>
            <a:r>
              <a:rPr lang="en-US" sz="4800" b="1" dirty="0">
                <a:latin typeface="Arial" panose="020B0604020202020204" pitchFamily="34" charset="0"/>
                <a:cs typeface="Arial" panose="020B0604020202020204" pitchFamily="34" charset="0"/>
              </a:rPr>
              <a:t>PBIS</a:t>
            </a:r>
            <a:br>
              <a:rPr lang="en-US" sz="4800" b="1" dirty="0">
                <a:latin typeface="Arial" panose="020B0604020202020204" pitchFamily="34" charset="0"/>
                <a:cs typeface="Arial" panose="020B0604020202020204" pitchFamily="34" charset="0"/>
              </a:rPr>
            </a:br>
            <a:r>
              <a:rPr lang="en-US" sz="4800" b="1" dirty="0">
                <a:latin typeface="Arial" panose="020B0604020202020204" pitchFamily="34" charset="0"/>
                <a:cs typeface="Arial" panose="020B0604020202020204" pitchFamily="34" charset="0"/>
              </a:rPr>
              <a:t>Resource Spotlight:</a:t>
            </a:r>
            <a:br>
              <a:rPr lang="en-US" sz="7200" b="1" dirty="0">
                <a:latin typeface="Arial" panose="020B0604020202020204" pitchFamily="34" charset="0"/>
                <a:cs typeface="Arial" panose="020B0604020202020204" pitchFamily="34" charset="0"/>
              </a:rPr>
            </a:br>
            <a:r>
              <a:rPr lang="en-US" sz="3200" b="1" dirty="0">
                <a:latin typeface="Arial" panose="020B0604020202020204" pitchFamily="34" charset="0"/>
                <a:cs typeface="Arial" panose="020B0604020202020204" pitchFamily="34" charset="0"/>
              </a:rPr>
              <a:t>PBIS Assessment: Feedback and Input Surveys</a:t>
            </a:r>
            <a:br>
              <a:rPr lang="en-US" sz="3200" b="1" dirty="0">
                <a:latin typeface="Arial" panose="020B0604020202020204" pitchFamily="34" charset="0"/>
                <a:cs typeface="Arial" panose="020B0604020202020204" pitchFamily="34" charset="0"/>
              </a:rPr>
            </a:br>
            <a:endParaRPr sz="3200" b="1" dirty="0">
              <a:latin typeface="Arial" panose="020B0604020202020204" pitchFamily="34" charset="0"/>
              <a:cs typeface="Arial" panose="020B0604020202020204" pitchFamily="34" charset="0"/>
            </a:endParaRPr>
          </a:p>
        </p:txBody>
      </p:sp>
      <p:pic>
        <p:nvPicPr>
          <p:cNvPr id="6" name="Picture 5" descr="Center on Positive Behavior Interventions &amp; Supports (PBIS) Logo of three interconnected circles">
            <a:extLst>
              <a:ext uri="{FF2B5EF4-FFF2-40B4-BE49-F238E27FC236}">
                <a16:creationId xmlns:a16="http://schemas.microsoft.com/office/drawing/2014/main" id="{0769406C-0E34-4163-8B3C-9A7B3412C294}"/>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5765537" y="5300196"/>
            <a:ext cx="2833687" cy="703251"/>
          </a:xfrm>
          <a:prstGeom prst="rect">
            <a:avLst/>
          </a:prstGeom>
        </p:spPr>
      </p:pic>
    </p:spTree>
    <p:extLst>
      <p:ext uri="{BB962C8B-B14F-4D97-AF65-F5344CB8AC3E}">
        <p14:creationId xmlns:p14="http://schemas.microsoft.com/office/powerpoint/2010/main" val="379756714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a:extLst>
              <a:ext uri="{FF2B5EF4-FFF2-40B4-BE49-F238E27FC236}">
                <a16:creationId xmlns:a16="http://schemas.microsoft.com/office/drawing/2014/main" id="{379CDB15-F60F-3A4F-BB3E-7CC6FD7D3308}"/>
              </a:ext>
            </a:extLst>
          </p:cNvPr>
          <p:cNvGraphicFramePr/>
          <p:nvPr/>
        </p:nvGraphicFramePr>
        <p:xfrm>
          <a:off x="1741424" y="2007371"/>
          <a:ext cx="8992837" cy="306158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le 1">
            <a:extLst>
              <a:ext uri="{FF2B5EF4-FFF2-40B4-BE49-F238E27FC236}">
                <a16:creationId xmlns:a16="http://schemas.microsoft.com/office/drawing/2014/main" id="{098A2BA0-C9F9-3141-8165-F32448DDD195}"/>
              </a:ext>
            </a:extLst>
          </p:cNvPr>
          <p:cNvSpPr>
            <a:spLocks noGrp="1"/>
          </p:cNvSpPr>
          <p:nvPr>
            <p:ph type="title"/>
          </p:nvPr>
        </p:nvSpPr>
        <p:spPr>
          <a:xfrm>
            <a:off x="451777" y="331010"/>
            <a:ext cx="11630893" cy="845600"/>
          </a:xfrm>
        </p:spPr>
        <p:txBody>
          <a:bodyPr/>
          <a:lstStyle/>
          <a:p>
            <a:r>
              <a:rPr lang="en-US" dirty="0"/>
              <a:t>MONITORING &amp; EVALUATING PBIS PRACTICES</a:t>
            </a:r>
          </a:p>
        </p:txBody>
      </p:sp>
      <p:sp>
        <p:nvSpPr>
          <p:cNvPr id="3" name="TextBox 2">
            <a:extLst>
              <a:ext uri="{FF2B5EF4-FFF2-40B4-BE49-F238E27FC236}">
                <a16:creationId xmlns:a16="http://schemas.microsoft.com/office/drawing/2014/main" id="{758768DF-941E-0CC5-5B77-97F806480EF8}"/>
              </a:ext>
            </a:extLst>
          </p:cNvPr>
          <p:cNvSpPr txBox="1"/>
          <p:nvPr/>
        </p:nvSpPr>
        <p:spPr>
          <a:xfrm>
            <a:off x="1811814" y="5513984"/>
            <a:ext cx="8922447"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Arial"/>
                <a:ea typeface="+mn-ea"/>
                <a:cs typeface="+mn-cs"/>
              </a:rPr>
              <a:t>It is important to collect both Qualitative (feedback) and Quantitative (outcome) data</a:t>
            </a:r>
          </a:p>
        </p:txBody>
      </p:sp>
    </p:spTree>
    <p:extLst>
      <p:ext uri="{BB962C8B-B14F-4D97-AF65-F5344CB8AC3E}">
        <p14:creationId xmlns:p14="http://schemas.microsoft.com/office/powerpoint/2010/main" val="119765443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BDD2EE4-244A-254D-076E-1D97CBE479C9}"/>
              </a:ext>
            </a:extLst>
          </p:cNvPr>
          <p:cNvSpPr>
            <a:spLocks noGrp="1"/>
          </p:cNvSpPr>
          <p:nvPr>
            <p:ph type="body" idx="1"/>
          </p:nvPr>
        </p:nvSpPr>
        <p:spPr>
          <a:xfrm>
            <a:off x="1265582" y="4761289"/>
            <a:ext cx="4830418" cy="1365864"/>
          </a:xfrm>
        </p:spPr>
        <p:txBody>
          <a:bodyPr/>
          <a:lstStyle/>
          <a:p>
            <a:pPr marL="169329" indent="0">
              <a:buNone/>
            </a:pPr>
            <a:r>
              <a:rPr lang="en-US" dirty="0"/>
              <a:t>Staff Input (question 10)</a:t>
            </a:r>
          </a:p>
          <a:p>
            <a:r>
              <a:rPr lang="en-US" dirty="0"/>
              <a:t>3/4 Teams = 0%</a:t>
            </a:r>
          </a:p>
          <a:p>
            <a:r>
              <a:rPr lang="en-US" dirty="0"/>
              <a:t>1/4 Teams = 50% </a:t>
            </a:r>
          </a:p>
          <a:p>
            <a:br>
              <a:rPr lang="en-US" dirty="0"/>
            </a:br>
            <a:endParaRPr lang="en-US" dirty="0"/>
          </a:p>
          <a:p>
            <a:pPr marL="169329" indent="0">
              <a:buNone/>
            </a:pPr>
            <a:r>
              <a:rPr lang="en-US" dirty="0"/>
              <a:t>                            </a:t>
            </a:r>
          </a:p>
        </p:txBody>
      </p:sp>
      <p:sp>
        <p:nvSpPr>
          <p:cNvPr id="3" name="Title 2">
            <a:extLst>
              <a:ext uri="{FF2B5EF4-FFF2-40B4-BE49-F238E27FC236}">
                <a16:creationId xmlns:a16="http://schemas.microsoft.com/office/drawing/2014/main" id="{68848580-1281-657F-BDFB-1B50F132110D}"/>
              </a:ext>
            </a:extLst>
          </p:cNvPr>
          <p:cNvSpPr>
            <a:spLocks noGrp="1"/>
          </p:cNvSpPr>
          <p:nvPr>
            <p:ph type="title"/>
          </p:nvPr>
        </p:nvSpPr>
        <p:spPr/>
        <p:txBody>
          <a:bodyPr/>
          <a:lstStyle/>
          <a:p>
            <a:r>
              <a:rPr lang="en-US" dirty="0"/>
              <a:t>TFI 10 – Feedback and Input</a:t>
            </a:r>
          </a:p>
        </p:txBody>
      </p:sp>
      <p:sp>
        <p:nvSpPr>
          <p:cNvPr id="10" name="TextBox 9">
            <a:extLst>
              <a:ext uri="{FF2B5EF4-FFF2-40B4-BE49-F238E27FC236}">
                <a16:creationId xmlns:a16="http://schemas.microsoft.com/office/drawing/2014/main" id="{29E88146-2B2D-75F7-8760-E8D8D75AE1DE}"/>
              </a:ext>
            </a:extLst>
          </p:cNvPr>
          <p:cNvSpPr txBox="1"/>
          <p:nvPr/>
        </p:nvSpPr>
        <p:spPr>
          <a:xfrm>
            <a:off x="6096000" y="4761289"/>
            <a:ext cx="5115338" cy="1846659"/>
          </a:xfrm>
          <a:prstGeom prst="rect">
            <a:avLst/>
          </a:prstGeom>
          <a:noFill/>
        </p:spPr>
        <p:txBody>
          <a:bodyPr wrap="square">
            <a:spAutoFit/>
          </a:bodyPr>
          <a:lstStyle/>
          <a:p>
            <a:pPr marL="169329" marR="0" lvl="0" indent="0" algn="l" defTabSz="914400" rtl="0" eaLnBrk="1" fontAlgn="auto" latinLnBrk="0" hangingPunct="1">
              <a:lnSpc>
                <a:spcPct val="100000"/>
              </a:lnSpc>
              <a:spcBef>
                <a:spcPts val="0"/>
              </a:spcBef>
              <a:spcAft>
                <a:spcPts val="0"/>
              </a:spcAft>
              <a:buClr>
                <a:srgbClr val="00ACC2"/>
              </a:buClr>
              <a:buSzPts val="1600"/>
              <a:buFontTx/>
              <a:buNone/>
              <a:tabLst/>
              <a:defRPr/>
            </a:pPr>
            <a:r>
              <a:rPr kumimoji="0" lang="en-US" sz="2400" b="0" i="0" u="none" strike="noStrike" kern="0" cap="none" spc="0" normalizeH="0" baseline="0" noProof="0" dirty="0">
                <a:ln>
                  <a:noFill/>
                </a:ln>
                <a:solidFill>
                  <a:srgbClr val="FFFFFF"/>
                </a:solidFill>
                <a:effectLst/>
                <a:uLnTx/>
                <a:uFillTx/>
                <a:latin typeface="Hind Vadodara"/>
                <a:ea typeface="+mn-ea"/>
                <a:cs typeface="Hind Vadodara"/>
                <a:sym typeface="Hind Vadodara"/>
              </a:rPr>
              <a:t>Student/Family Input (question 11)</a:t>
            </a:r>
          </a:p>
          <a:p>
            <a:pPr marL="609585" marR="0" lvl="0" indent="-440256" algn="l" defTabSz="914400" rtl="0" eaLnBrk="1" fontAlgn="auto" latinLnBrk="0" hangingPunct="1">
              <a:lnSpc>
                <a:spcPct val="100000"/>
              </a:lnSpc>
              <a:spcBef>
                <a:spcPts val="0"/>
              </a:spcBef>
              <a:spcAft>
                <a:spcPts val="0"/>
              </a:spcAft>
              <a:buClr>
                <a:srgbClr val="00ACC2"/>
              </a:buClr>
              <a:buSzPts val="1600"/>
              <a:buFont typeface="Raleway Thin"/>
              <a:buChar char="●"/>
              <a:tabLst/>
              <a:defRPr/>
            </a:pPr>
            <a:r>
              <a:rPr kumimoji="0" lang="en-US" sz="2400" b="0" i="0" u="none" strike="noStrike" kern="0" cap="none" spc="0" normalizeH="0" baseline="0" noProof="0" dirty="0">
                <a:ln>
                  <a:noFill/>
                </a:ln>
                <a:solidFill>
                  <a:srgbClr val="FFFFFF"/>
                </a:solidFill>
                <a:effectLst/>
                <a:uLnTx/>
                <a:uFillTx/>
                <a:latin typeface="Hind Vadodara"/>
                <a:ea typeface="+mn-ea"/>
                <a:cs typeface="Hind Vadodara"/>
                <a:sym typeface="Hind Vadodara"/>
              </a:rPr>
              <a:t>1/4Teams = 0%</a:t>
            </a:r>
          </a:p>
          <a:p>
            <a:pPr marL="609585" marR="0" lvl="0" indent="-440256" algn="l" defTabSz="914400" rtl="0" eaLnBrk="1" fontAlgn="auto" latinLnBrk="0" hangingPunct="1">
              <a:lnSpc>
                <a:spcPct val="100000"/>
              </a:lnSpc>
              <a:spcBef>
                <a:spcPts val="0"/>
              </a:spcBef>
              <a:spcAft>
                <a:spcPts val="0"/>
              </a:spcAft>
              <a:buClr>
                <a:srgbClr val="00ACC2"/>
              </a:buClr>
              <a:buSzPts val="1600"/>
              <a:buFont typeface="Raleway Thin"/>
              <a:buChar char="●"/>
              <a:tabLst/>
              <a:defRPr/>
            </a:pPr>
            <a:r>
              <a:rPr kumimoji="0" lang="en-US" sz="2400" b="0" i="0" u="none" strike="noStrike" kern="0" cap="none" spc="0" normalizeH="0" baseline="0" noProof="0" dirty="0">
                <a:ln>
                  <a:noFill/>
                </a:ln>
                <a:solidFill>
                  <a:srgbClr val="FFFFFF"/>
                </a:solidFill>
                <a:effectLst/>
                <a:uLnTx/>
                <a:uFillTx/>
                <a:latin typeface="Hind Vadodara"/>
                <a:ea typeface="+mn-ea"/>
                <a:cs typeface="Hind Vadodara"/>
                <a:sym typeface="Hind Vadodara"/>
              </a:rPr>
              <a:t>2/4 Teams = 50%</a:t>
            </a:r>
          </a:p>
          <a:p>
            <a:pPr marL="609585" marR="0" lvl="0" indent="-440256" algn="l" defTabSz="914400" rtl="0" eaLnBrk="1" fontAlgn="auto" latinLnBrk="0" hangingPunct="1">
              <a:lnSpc>
                <a:spcPct val="100000"/>
              </a:lnSpc>
              <a:spcBef>
                <a:spcPts val="0"/>
              </a:spcBef>
              <a:spcAft>
                <a:spcPts val="0"/>
              </a:spcAft>
              <a:buClr>
                <a:srgbClr val="00ACC2"/>
              </a:buClr>
              <a:buSzPts val="1600"/>
              <a:buFont typeface="Raleway Thin"/>
              <a:buChar char="●"/>
              <a:tabLst/>
              <a:defRPr/>
            </a:pPr>
            <a:r>
              <a:rPr kumimoji="0" lang="en-US" sz="2400" b="0" i="0" u="none" strike="noStrike" kern="0" cap="none" spc="0" normalizeH="0" baseline="0" noProof="0" dirty="0">
                <a:ln>
                  <a:noFill/>
                </a:ln>
                <a:solidFill>
                  <a:srgbClr val="FFFFFF"/>
                </a:solidFill>
                <a:effectLst/>
                <a:uLnTx/>
                <a:uFillTx/>
                <a:latin typeface="Hind Vadodara"/>
                <a:ea typeface="+mn-ea"/>
                <a:cs typeface="Hind Vadodara"/>
                <a:sym typeface="Hind Vadodara"/>
              </a:rPr>
              <a:t>1/4 Teams = 100%</a:t>
            </a:r>
            <a:br>
              <a:rPr kumimoji="0" lang="en-US" sz="2400" b="0" i="0" u="none" strike="noStrike" kern="0" cap="none" spc="0" normalizeH="0" baseline="0" noProof="0" dirty="0">
                <a:ln>
                  <a:noFill/>
                </a:ln>
                <a:solidFill>
                  <a:srgbClr val="FFFFFF"/>
                </a:solidFill>
                <a:effectLst/>
                <a:uLnTx/>
                <a:uFillTx/>
                <a:latin typeface="Hind Vadodara"/>
                <a:ea typeface="+mn-ea"/>
                <a:cs typeface="Hind Vadodara"/>
                <a:sym typeface="Hind Vadodara"/>
              </a:rPr>
            </a:br>
            <a:endParaRPr kumimoji="0" lang="en-US" sz="1800" b="0" i="0" u="none" strike="noStrike" kern="1200" cap="none" spc="0" normalizeH="0" baseline="0" noProof="0" dirty="0">
              <a:ln>
                <a:noFill/>
              </a:ln>
              <a:solidFill>
                <a:srgbClr val="0D0F41"/>
              </a:solidFill>
              <a:effectLst/>
              <a:uLnTx/>
              <a:uFillTx/>
              <a:latin typeface="Arial"/>
              <a:ea typeface="+mn-ea"/>
              <a:cs typeface="+mn-cs"/>
            </a:endParaRPr>
          </a:p>
        </p:txBody>
      </p:sp>
      <p:sp>
        <p:nvSpPr>
          <p:cNvPr id="11" name="Rectangle: Rounded Corners 10">
            <a:extLst>
              <a:ext uri="{FF2B5EF4-FFF2-40B4-BE49-F238E27FC236}">
                <a16:creationId xmlns:a16="http://schemas.microsoft.com/office/drawing/2014/main" id="{44E36397-8FA2-2A37-8749-5A7BD916506F}"/>
              </a:ext>
            </a:extLst>
          </p:cNvPr>
          <p:cNvSpPr/>
          <p:nvPr/>
        </p:nvSpPr>
        <p:spPr>
          <a:xfrm>
            <a:off x="8798781" y="157719"/>
            <a:ext cx="3210560" cy="120904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a:ea typeface="+mn-ea"/>
                <a:cs typeface="+mn-cs"/>
              </a:rPr>
              <a:t>TFI Questions 10 &amp; 11:  Teams typically report lower scores on these 2 questions  </a:t>
            </a:r>
          </a:p>
        </p:txBody>
      </p:sp>
      <p:pic>
        <p:nvPicPr>
          <p:cNvPr id="8" name="Picture 7">
            <a:extLst>
              <a:ext uri="{FF2B5EF4-FFF2-40B4-BE49-F238E27FC236}">
                <a16:creationId xmlns:a16="http://schemas.microsoft.com/office/drawing/2014/main" id="{364B45F2-9D64-116B-27D4-6517B882C4B8}"/>
              </a:ext>
            </a:extLst>
          </p:cNvPr>
          <p:cNvPicPr>
            <a:picLocks noChangeAspect="1"/>
          </p:cNvPicPr>
          <p:nvPr/>
        </p:nvPicPr>
        <p:blipFill>
          <a:blip r:embed="rId4"/>
          <a:srcRect/>
          <a:stretch/>
        </p:blipFill>
        <p:spPr>
          <a:xfrm>
            <a:off x="1206151" y="1492431"/>
            <a:ext cx="8841067" cy="3089489"/>
          </a:xfrm>
          <a:prstGeom prst="rect">
            <a:avLst/>
          </a:prstGeom>
        </p:spPr>
      </p:pic>
    </p:spTree>
    <p:extLst>
      <p:ext uri="{BB962C8B-B14F-4D97-AF65-F5344CB8AC3E}">
        <p14:creationId xmlns:p14="http://schemas.microsoft.com/office/powerpoint/2010/main" val="2094410384"/>
      </p:ext>
    </p:extLst>
  </p:cSld>
  <p:clrMapOvr>
    <a:masterClrMapping/>
  </p:clrMapOvr>
  <p:extLst>
    <p:ext uri="{6950BFC3-D8DA-4A85-94F7-54DA5524770B}">
      <p188:commentRel xmlns:p188="http://schemas.microsoft.com/office/powerpoint/2018/8/main" r:id="rId3"/>
    </p:ext>
  </p:extLs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6AE3C67-AA4E-813A-2A44-DC13F215ABDF}"/>
              </a:ext>
            </a:extLst>
          </p:cNvPr>
          <p:cNvSpPr>
            <a:spLocks noGrp="1"/>
          </p:cNvSpPr>
          <p:nvPr>
            <p:ph type="body" idx="1"/>
          </p:nvPr>
        </p:nvSpPr>
        <p:spPr>
          <a:xfrm>
            <a:off x="5323760" y="1186899"/>
            <a:ext cx="6380922" cy="4681869"/>
          </a:xfrm>
        </p:spPr>
        <p:txBody>
          <a:bodyPr/>
          <a:lstStyle/>
          <a:p>
            <a:pPr algn="l">
              <a:buSzPct val="100000"/>
              <a:buFont typeface="Arial" panose="020B0604020202020204" pitchFamily="34" charset="0"/>
              <a:buChar char="•"/>
            </a:pPr>
            <a:r>
              <a:rPr lang="en-US" b="0" i="0" dirty="0">
                <a:solidFill>
                  <a:schemeClr val="bg1"/>
                </a:solidFill>
                <a:effectLst/>
                <a:latin typeface="PT Sans" panose="020B0503020203020204" pitchFamily="34" charset="0"/>
              </a:rPr>
              <a:t>The FIS is a set of four surveys to learn about how students, school personnel, and family members experience the school’s behavior support systems. </a:t>
            </a:r>
          </a:p>
          <a:p>
            <a:pPr algn="l">
              <a:buSzPct val="100000"/>
              <a:buFont typeface="Arial" panose="020B0604020202020204" pitchFamily="34" charset="0"/>
              <a:buChar char="•"/>
            </a:pPr>
            <a:endParaRPr lang="en-US" b="0" i="0" dirty="0">
              <a:solidFill>
                <a:schemeClr val="bg1"/>
              </a:solidFill>
              <a:effectLst/>
              <a:latin typeface="PT Sans" panose="020B0503020203020204" pitchFamily="34" charset="0"/>
            </a:endParaRPr>
          </a:p>
          <a:p>
            <a:pPr algn="l">
              <a:buSzPct val="100000"/>
              <a:buFont typeface="Arial" panose="020B0604020202020204" pitchFamily="34" charset="0"/>
              <a:buChar char="•"/>
            </a:pPr>
            <a:r>
              <a:rPr lang="en-US" b="0" i="0" dirty="0">
                <a:solidFill>
                  <a:schemeClr val="bg1"/>
                </a:solidFill>
                <a:effectLst/>
                <a:latin typeface="PT Sans" panose="020B0503020203020204" pitchFamily="34" charset="0"/>
              </a:rPr>
              <a:t>Surveys in the FIS include: </a:t>
            </a:r>
            <a:r>
              <a:rPr lang="en-US" sz="1800" b="0" i="0" dirty="0">
                <a:solidFill>
                  <a:schemeClr val="bg1"/>
                </a:solidFill>
                <a:effectLst/>
                <a:latin typeface="PT Sans" panose="020B0503020203020204" pitchFamily="34" charset="0"/>
              </a:rPr>
              <a:t>(English &amp; Spanish)</a:t>
            </a:r>
            <a:endParaRPr lang="en-US" b="0" i="0" dirty="0">
              <a:solidFill>
                <a:schemeClr val="bg1"/>
              </a:solidFill>
              <a:effectLst/>
              <a:latin typeface="PT Sans" panose="020B0503020203020204" pitchFamily="34" charset="0"/>
            </a:endParaRPr>
          </a:p>
          <a:p>
            <a:pPr lvl="1">
              <a:spcBef>
                <a:spcPts val="600"/>
              </a:spcBef>
              <a:spcAft>
                <a:spcPts val="600"/>
              </a:spcAft>
              <a:buSzPct val="100000"/>
              <a:buFont typeface="Arial" panose="020B0604020202020204" pitchFamily="34" charset="0"/>
              <a:buChar char="•"/>
            </a:pPr>
            <a:r>
              <a:rPr lang="en-US" b="0" i="0" dirty="0">
                <a:solidFill>
                  <a:schemeClr val="bg1"/>
                </a:solidFill>
                <a:effectLst/>
                <a:latin typeface="PT Sans" panose="020B0503020203020204" pitchFamily="34" charset="0"/>
              </a:rPr>
              <a:t>Feedback and Input Survey: </a:t>
            </a:r>
            <a:r>
              <a:rPr lang="en-US" b="0" i="0" dirty="0">
                <a:solidFill>
                  <a:srgbClr val="FFFF00"/>
                </a:solidFill>
                <a:effectLst/>
                <a:latin typeface="PT Sans" panose="020B0503020203020204" pitchFamily="34" charset="0"/>
              </a:rPr>
              <a:t>Elementary</a:t>
            </a:r>
          </a:p>
          <a:p>
            <a:pPr lvl="1">
              <a:spcBef>
                <a:spcPts val="600"/>
              </a:spcBef>
              <a:spcAft>
                <a:spcPts val="600"/>
              </a:spcAft>
              <a:buSzPct val="100000"/>
              <a:buFont typeface="Arial" panose="020B0604020202020204" pitchFamily="34" charset="0"/>
              <a:buChar char="•"/>
            </a:pPr>
            <a:r>
              <a:rPr lang="en-US" b="0" i="0" dirty="0">
                <a:solidFill>
                  <a:schemeClr val="bg1"/>
                </a:solidFill>
                <a:effectLst/>
                <a:latin typeface="PT Sans" panose="020B0503020203020204" pitchFamily="34" charset="0"/>
              </a:rPr>
              <a:t>Feedback and Input Survey:</a:t>
            </a:r>
            <a:r>
              <a:rPr lang="en-US" b="0" i="0" dirty="0">
                <a:solidFill>
                  <a:srgbClr val="FFFF00"/>
                </a:solidFill>
                <a:effectLst/>
                <a:latin typeface="PT Sans" panose="020B0503020203020204" pitchFamily="34" charset="0"/>
              </a:rPr>
              <a:t> Secondary</a:t>
            </a:r>
          </a:p>
          <a:p>
            <a:pPr lvl="1">
              <a:spcBef>
                <a:spcPts val="600"/>
              </a:spcBef>
              <a:spcAft>
                <a:spcPts val="600"/>
              </a:spcAft>
              <a:buSzPct val="100000"/>
              <a:buFont typeface="Arial" panose="020B0604020202020204" pitchFamily="34" charset="0"/>
              <a:buChar char="•"/>
            </a:pPr>
            <a:r>
              <a:rPr lang="en-US" b="0" i="0" dirty="0">
                <a:solidFill>
                  <a:schemeClr val="bg1"/>
                </a:solidFill>
                <a:effectLst/>
                <a:latin typeface="PT Sans" panose="020B0503020203020204" pitchFamily="34" charset="0"/>
              </a:rPr>
              <a:t>Feedback and Input Survey: </a:t>
            </a:r>
            <a:r>
              <a:rPr lang="en-US" b="0" i="0" dirty="0">
                <a:solidFill>
                  <a:srgbClr val="FFFF00"/>
                </a:solidFill>
                <a:effectLst/>
                <a:latin typeface="PT Sans" panose="020B0503020203020204" pitchFamily="34" charset="0"/>
              </a:rPr>
              <a:t>School Personnel</a:t>
            </a:r>
          </a:p>
          <a:p>
            <a:pPr lvl="1">
              <a:spcBef>
                <a:spcPts val="600"/>
              </a:spcBef>
              <a:spcAft>
                <a:spcPts val="600"/>
              </a:spcAft>
              <a:buSzPct val="100000"/>
              <a:buFont typeface="Arial" panose="020B0604020202020204" pitchFamily="34" charset="0"/>
              <a:buChar char="•"/>
            </a:pPr>
            <a:r>
              <a:rPr lang="en-US" b="0" i="0" dirty="0">
                <a:solidFill>
                  <a:schemeClr val="bg1"/>
                </a:solidFill>
                <a:effectLst/>
                <a:latin typeface="PT Sans" panose="020B0503020203020204" pitchFamily="34" charset="0"/>
              </a:rPr>
              <a:t>Feedback and Input Survey: </a:t>
            </a:r>
            <a:r>
              <a:rPr lang="en-US" b="0" i="0" dirty="0">
                <a:solidFill>
                  <a:srgbClr val="FFFF00"/>
                </a:solidFill>
                <a:effectLst/>
                <a:latin typeface="PT Sans" panose="020B0503020203020204" pitchFamily="34" charset="0"/>
              </a:rPr>
              <a:t>Family</a:t>
            </a:r>
          </a:p>
          <a:p>
            <a:endParaRPr lang="en-US" dirty="0"/>
          </a:p>
        </p:txBody>
      </p:sp>
      <p:sp>
        <p:nvSpPr>
          <p:cNvPr id="2" name="Title 1">
            <a:extLst>
              <a:ext uri="{FF2B5EF4-FFF2-40B4-BE49-F238E27FC236}">
                <a16:creationId xmlns:a16="http://schemas.microsoft.com/office/drawing/2014/main" id="{4DECF942-D670-3855-63DD-6C61A85CA1CE}"/>
              </a:ext>
            </a:extLst>
          </p:cNvPr>
          <p:cNvSpPr>
            <a:spLocks noGrp="1"/>
          </p:cNvSpPr>
          <p:nvPr>
            <p:ph type="title"/>
          </p:nvPr>
        </p:nvSpPr>
        <p:spPr>
          <a:xfrm>
            <a:off x="693833" y="467463"/>
            <a:ext cx="11093976" cy="845600"/>
          </a:xfrm>
        </p:spPr>
        <p:txBody>
          <a:bodyPr/>
          <a:lstStyle/>
          <a:p>
            <a:r>
              <a:rPr lang="en-US" sz="3600" dirty="0"/>
              <a:t>PBIS Assessment: Feedback &amp; Input Surveys</a:t>
            </a:r>
          </a:p>
        </p:txBody>
      </p:sp>
      <p:pic>
        <p:nvPicPr>
          <p:cNvPr id="5" name="Picture 4">
            <a:extLst>
              <a:ext uri="{FF2B5EF4-FFF2-40B4-BE49-F238E27FC236}">
                <a16:creationId xmlns:a16="http://schemas.microsoft.com/office/drawing/2014/main" id="{1B91F128-BA9F-3C69-A64C-FB67B769FBF7}"/>
              </a:ext>
            </a:extLst>
          </p:cNvPr>
          <p:cNvPicPr>
            <a:picLocks noChangeAspect="1"/>
          </p:cNvPicPr>
          <p:nvPr/>
        </p:nvPicPr>
        <p:blipFill>
          <a:blip r:embed="rId3"/>
          <a:stretch>
            <a:fillRect/>
          </a:stretch>
        </p:blipFill>
        <p:spPr>
          <a:xfrm>
            <a:off x="1434122" y="1519409"/>
            <a:ext cx="3603859" cy="4681869"/>
          </a:xfrm>
          <a:prstGeom prst="rect">
            <a:avLst/>
          </a:prstGeom>
        </p:spPr>
      </p:pic>
      <p:sp>
        <p:nvSpPr>
          <p:cNvPr id="6" name="TextBox 5">
            <a:extLst>
              <a:ext uri="{FF2B5EF4-FFF2-40B4-BE49-F238E27FC236}">
                <a16:creationId xmlns:a16="http://schemas.microsoft.com/office/drawing/2014/main" id="{8D8719ED-C0FA-36E5-7282-3FB1A4D306F5}"/>
              </a:ext>
            </a:extLst>
          </p:cNvPr>
          <p:cNvSpPr txBox="1"/>
          <p:nvPr/>
        </p:nvSpPr>
        <p:spPr>
          <a:xfrm>
            <a:off x="6096000" y="5769373"/>
            <a:ext cx="5721585" cy="400110"/>
          </a:xfrm>
          <a:prstGeom prst="rect">
            <a:avLst/>
          </a:prstGeom>
          <a:noFill/>
        </p:spPr>
        <p:txBody>
          <a:bodyPr wrap="square">
            <a:spAutoFit/>
          </a:bodyPr>
          <a:lstStyle/>
          <a:p>
            <a:pPr>
              <a:spcBef>
                <a:spcPts val="600"/>
              </a:spcBef>
              <a:spcAft>
                <a:spcPts val="600"/>
              </a:spcAft>
            </a:pPr>
            <a:r>
              <a:rPr lang="en-US" sz="2000" b="0" i="0" kern="1200" dirty="0">
                <a:solidFill>
                  <a:schemeClr val="bg1"/>
                </a:solidFill>
                <a:effectLst/>
                <a:latin typeface="+mn-lt"/>
                <a:ea typeface="+mn-ea"/>
                <a:cs typeface="+mn-cs"/>
                <a:hlinkClick r:id="rId4"/>
              </a:rPr>
              <a:t>Overview of Feedback and Input Survey</a:t>
            </a:r>
            <a:endParaRPr lang="en-US" sz="2000" b="0" i="0" kern="1200" dirty="0">
              <a:solidFill>
                <a:schemeClr val="bg1"/>
              </a:solidFill>
              <a:effectLst/>
              <a:latin typeface="+mn-lt"/>
              <a:ea typeface="+mn-ea"/>
              <a:cs typeface="+mn-cs"/>
            </a:endParaRPr>
          </a:p>
        </p:txBody>
      </p:sp>
      <p:sp>
        <p:nvSpPr>
          <p:cNvPr id="7" name="TextBox 6">
            <a:extLst>
              <a:ext uri="{FF2B5EF4-FFF2-40B4-BE49-F238E27FC236}">
                <a16:creationId xmlns:a16="http://schemas.microsoft.com/office/drawing/2014/main" id="{CC8BCD98-5980-97B9-6E43-C3F7266CBF43}"/>
              </a:ext>
            </a:extLst>
          </p:cNvPr>
          <p:cNvSpPr txBox="1"/>
          <p:nvPr/>
        </p:nvSpPr>
        <p:spPr>
          <a:xfrm>
            <a:off x="5961413" y="6351965"/>
            <a:ext cx="6133479" cy="369332"/>
          </a:xfrm>
          <a:prstGeom prst="rect">
            <a:avLst/>
          </a:prstGeom>
          <a:noFill/>
        </p:spPr>
        <p:txBody>
          <a:bodyPr wrap="square">
            <a:spAutoFit/>
          </a:bodyPr>
          <a:lstStyle/>
          <a:p>
            <a:r>
              <a:rPr lang="en-US" b="1" dirty="0">
                <a:solidFill>
                  <a:schemeClr val="bg1"/>
                </a:solidFill>
              </a:rPr>
              <a:t>Available on PBIS Assessment – Used Annually</a:t>
            </a:r>
          </a:p>
        </p:txBody>
      </p:sp>
    </p:spTree>
    <p:extLst>
      <p:ext uri="{BB962C8B-B14F-4D97-AF65-F5344CB8AC3E}">
        <p14:creationId xmlns:p14="http://schemas.microsoft.com/office/powerpoint/2010/main" val="35345560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22"/>
        <p:cNvGrpSpPr/>
        <p:nvPr/>
      </p:nvGrpSpPr>
      <p:grpSpPr>
        <a:xfrm>
          <a:off x="0" y="0"/>
          <a:ext cx="0" cy="0"/>
          <a:chOff x="0" y="0"/>
          <a:chExt cx="0" cy="0"/>
        </a:xfrm>
      </p:grpSpPr>
      <p:grpSp>
        <p:nvGrpSpPr>
          <p:cNvPr id="330" name="Google Shape;330;p32"/>
          <p:cNvGrpSpPr/>
          <p:nvPr/>
        </p:nvGrpSpPr>
        <p:grpSpPr>
          <a:xfrm>
            <a:off x="9405521" y="-17"/>
            <a:ext cx="2786500" cy="3101017"/>
            <a:chOff x="7054140" y="-13"/>
            <a:chExt cx="2089875" cy="2325763"/>
          </a:xfrm>
        </p:grpSpPr>
        <p:sp>
          <p:nvSpPr>
            <p:cNvPr id="331" name="Google Shape;331;p32"/>
            <p:cNvSpPr/>
            <p:nvPr/>
          </p:nvSpPr>
          <p:spPr>
            <a:xfrm rot="10800000" flipH="1">
              <a:off x="7054140" y="1027"/>
              <a:ext cx="2089855" cy="2324723"/>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D0F41"/>
                </a:solidFill>
                <a:effectLst/>
                <a:uLnTx/>
                <a:uFillTx/>
                <a:latin typeface="Arial"/>
                <a:ea typeface="+mn-ea"/>
                <a:cs typeface="+mn-cs"/>
              </a:endParaRPr>
            </a:p>
          </p:txBody>
        </p:sp>
        <p:sp>
          <p:nvSpPr>
            <p:cNvPr id="332" name="Google Shape;332;p32"/>
            <p:cNvSpPr/>
            <p:nvPr/>
          </p:nvSpPr>
          <p:spPr>
            <a:xfrm rot="10800000" flipH="1">
              <a:off x="7105902" y="-13"/>
              <a:ext cx="2038095" cy="226712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D0F41"/>
                </a:solidFill>
                <a:effectLst/>
                <a:uLnTx/>
                <a:uFillTx/>
                <a:latin typeface="Arial"/>
                <a:ea typeface="+mn-ea"/>
                <a:cs typeface="+mn-cs"/>
              </a:endParaRPr>
            </a:p>
          </p:txBody>
        </p:sp>
        <p:sp>
          <p:nvSpPr>
            <p:cNvPr id="333" name="Google Shape;333;p32"/>
            <p:cNvSpPr/>
            <p:nvPr/>
          </p:nvSpPr>
          <p:spPr>
            <a:xfrm rot="10800000" flipH="1">
              <a:off x="7655173" y="-13"/>
              <a:ext cx="1488842" cy="168214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D0F41"/>
                </a:solidFill>
                <a:effectLst/>
                <a:uLnTx/>
                <a:uFillTx/>
                <a:latin typeface="Arial"/>
                <a:ea typeface="+mn-ea"/>
                <a:cs typeface="+mn-cs"/>
              </a:endParaRPr>
            </a:p>
          </p:txBody>
        </p:sp>
      </p:grpSp>
      <p:grpSp>
        <p:nvGrpSpPr>
          <p:cNvPr id="326" name="Google Shape;326;p32"/>
          <p:cNvGrpSpPr/>
          <p:nvPr/>
        </p:nvGrpSpPr>
        <p:grpSpPr>
          <a:xfrm>
            <a:off x="-572003" y="4254339"/>
            <a:ext cx="2339700" cy="2603661"/>
            <a:chOff x="-488378" y="3190879"/>
            <a:chExt cx="1754775" cy="1952746"/>
          </a:xfrm>
        </p:grpSpPr>
        <p:sp>
          <p:nvSpPr>
            <p:cNvPr id="327" name="Google Shape;327;p32"/>
            <p:cNvSpPr/>
            <p:nvPr/>
          </p:nvSpPr>
          <p:spPr>
            <a:xfrm flipH="1">
              <a:off x="-488369" y="3190879"/>
              <a:ext cx="1754765" cy="1951990"/>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gradFill>
              <a:gsLst>
                <a:gs pos="0">
                  <a:srgbClr val="00ACC2">
                    <a:alpha val="30588"/>
                    <a:alpha val="54189"/>
                  </a:srgbClr>
                </a:gs>
                <a:gs pos="100000">
                  <a:srgbClr val="00A791">
                    <a:alpha val="29411"/>
                    <a:alpha val="54189"/>
                  </a:srgbClr>
                </a:gs>
              </a:gsLst>
              <a:lin ang="10800025" scaled="0"/>
            </a:gra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D0F41"/>
                </a:solidFill>
                <a:effectLst/>
                <a:uLnTx/>
                <a:uFillTx/>
                <a:latin typeface="Arial"/>
                <a:ea typeface="+mn-ea"/>
                <a:cs typeface="+mn-cs"/>
              </a:endParaRPr>
            </a:p>
          </p:txBody>
        </p:sp>
        <p:sp>
          <p:nvSpPr>
            <p:cNvPr id="328" name="Google Shape;328;p32"/>
            <p:cNvSpPr/>
            <p:nvPr/>
          </p:nvSpPr>
          <p:spPr>
            <a:xfrm flipH="1">
              <a:off x="-488371" y="3525889"/>
              <a:ext cx="1454283" cy="16177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D0F41"/>
                </a:solidFill>
                <a:effectLst/>
                <a:uLnTx/>
                <a:uFillTx/>
                <a:latin typeface="Arial"/>
                <a:ea typeface="+mn-ea"/>
                <a:cs typeface="+mn-cs"/>
              </a:endParaRPr>
            </a:p>
          </p:txBody>
        </p:sp>
        <p:sp>
          <p:nvSpPr>
            <p:cNvPr id="329" name="Google Shape;329;p32"/>
            <p:cNvSpPr/>
            <p:nvPr/>
          </p:nvSpPr>
          <p:spPr>
            <a:xfrm flipH="1">
              <a:off x="-488378" y="3943296"/>
              <a:ext cx="1062363" cy="12003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D0F41"/>
                </a:solidFill>
                <a:effectLst/>
                <a:uLnTx/>
                <a:uFillTx/>
                <a:latin typeface="Arial"/>
                <a:ea typeface="+mn-ea"/>
                <a:cs typeface="+mn-cs"/>
              </a:endParaRPr>
            </a:p>
          </p:txBody>
        </p:sp>
      </p:grpSp>
      <p:graphicFrame>
        <p:nvGraphicFramePr>
          <p:cNvPr id="3" name="Diagram 2">
            <a:extLst>
              <a:ext uri="{FF2B5EF4-FFF2-40B4-BE49-F238E27FC236}">
                <a16:creationId xmlns:a16="http://schemas.microsoft.com/office/drawing/2014/main" id="{63B24D00-2905-428E-AB35-01C8365E60D3}"/>
              </a:ext>
            </a:extLst>
          </p:cNvPr>
          <p:cNvGraphicFramePr/>
          <p:nvPr/>
        </p:nvGraphicFramePr>
        <p:xfrm>
          <a:off x="359428" y="-1220571"/>
          <a:ext cx="11984199" cy="84867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25" name="Google Shape;325;p32"/>
          <p:cNvSpPr txBox="1">
            <a:spLocks noGrp="1"/>
          </p:cNvSpPr>
          <p:nvPr>
            <p:ph type="title"/>
          </p:nvPr>
        </p:nvSpPr>
        <p:spPr>
          <a:xfrm>
            <a:off x="6102340" y="5851226"/>
            <a:ext cx="5279600" cy="845600"/>
          </a:xfrm>
          <a:prstGeom prst="rect">
            <a:avLst/>
          </a:prstGeom>
        </p:spPr>
        <p:txBody>
          <a:bodyPr spcFirstLastPara="1" wrap="square" lIns="121900" tIns="121900" rIns="121900" bIns="121900" anchor="t" anchorCtr="0">
            <a:noAutofit/>
          </a:bodyPr>
          <a:lstStyle/>
          <a:p>
            <a:r>
              <a:rPr lang="en">
                <a:latin typeface="Arial" panose="020B0604020202020204" pitchFamily="34" charset="0"/>
                <a:cs typeface="Arial" panose="020B0604020202020204" pitchFamily="34" charset="0"/>
              </a:rPr>
              <a:t>EXPECTATIONS</a:t>
            </a:r>
            <a:endParaRPr>
              <a:latin typeface="Arial" panose="020B0604020202020204" pitchFamily="34" charset="0"/>
              <a:cs typeface="Arial" panose="020B0604020202020204" pitchFamily="34" charset="0"/>
            </a:endParaRPr>
          </a:p>
        </p:txBody>
      </p:sp>
      <p:pic>
        <p:nvPicPr>
          <p:cNvPr id="323" name="Google Shape;323;p32"/>
          <p:cNvPicPr preferRelativeResize="0"/>
          <p:nvPr/>
        </p:nvPicPr>
        <p:blipFill>
          <a:blip r:embed="rId8">
            <a:extLst>
              <a:ext uri="{837473B0-CC2E-450A-ABE3-18F120FF3D39}">
                <a1611:picAttrSrcUrl xmlns:a1611="http://schemas.microsoft.com/office/drawing/2016/11/main" r:id="rId9"/>
              </a:ext>
            </a:extLst>
          </a:blip>
          <a:srcRect/>
          <a:stretch/>
        </p:blipFill>
        <p:spPr>
          <a:xfrm flipH="1">
            <a:off x="-3056928" y="3562429"/>
            <a:ext cx="7127313" cy="4421044"/>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FCF6963C-8B67-85C7-4D23-914DF1241977}"/>
              </a:ext>
            </a:extLst>
          </p:cNvPr>
          <p:cNvSpPr>
            <a:spLocks noGrp="1"/>
          </p:cNvSpPr>
          <p:nvPr>
            <p:ph type="body" idx="1"/>
          </p:nvPr>
        </p:nvSpPr>
        <p:spPr>
          <a:xfrm>
            <a:off x="7043704" y="1686535"/>
            <a:ext cx="4066673" cy="4681869"/>
          </a:xfrm>
        </p:spPr>
        <p:txBody>
          <a:bodyPr/>
          <a:lstStyle/>
          <a:p>
            <a:r>
              <a:rPr lang="en-US" dirty="0"/>
              <a:t>The student surveys are the same, but questions are phrased differently for the different age groups.</a:t>
            </a:r>
          </a:p>
          <a:p>
            <a:endParaRPr lang="en-US" dirty="0"/>
          </a:p>
          <a:p>
            <a:r>
              <a:rPr lang="en-US" dirty="0"/>
              <a:t>The secondary survey also has a few additional demographic categories</a:t>
            </a:r>
            <a:br>
              <a:rPr lang="en-US" dirty="0"/>
            </a:br>
            <a:endParaRPr lang="en-US" dirty="0"/>
          </a:p>
          <a:p>
            <a:r>
              <a:rPr lang="en-US" dirty="0"/>
              <a:t>Elementary Grades: 3-6</a:t>
            </a:r>
          </a:p>
          <a:p>
            <a:r>
              <a:rPr lang="en-US" dirty="0"/>
              <a:t>Secondary Grades: 6-12</a:t>
            </a:r>
          </a:p>
        </p:txBody>
      </p:sp>
      <p:sp>
        <p:nvSpPr>
          <p:cNvPr id="4" name="Title 3">
            <a:extLst>
              <a:ext uri="{FF2B5EF4-FFF2-40B4-BE49-F238E27FC236}">
                <a16:creationId xmlns:a16="http://schemas.microsoft.com/office/drawing/2014/main" id="{AB0FA51F-C472-C8FF-2419-2F3832E32BB7}"/>
              </a:ext>
            </a:extLst>
          </p:cNvPr>
          <p:cNvSpPr>
            <a:spLocks noGrp="1"/>
          </p:cNvSpPr>
          <p:nvPr>
            <p:ph type="title"/>
          </p:nvPr>
        </p:nvSpPr>
        <p:spPr>
          <a:xfrm>
            <a:off x="192111" y="271458"/>
            <a:ext cx="11807777" cy="845600"/>
          </a:xfrm>
        </p:spPr>
        <p:txBody>
          <a:bodyPr/>
          <a:lstStyle/>
          <a:p>
            <a:r>
              <a:rPr lang="en-US" dirty="0"/>
              <a:t>Student Surveys Elementary and Secondary</a:t>
            </a:r>
          </a:p>
        </p:txBody>
      </p:sp>
      <p:pic>
        <p:nvPicPr>
          <p:cNvPr id="6" name="Picture 5">
            <a:extLst>
              <a:ext uri="{FF2B5EF4-FFF2-40B4-BE49-F238E27FC236}">
                <a16:creationId xmlns:a16="http://schemas.microsoft.com/office/drawing/2014/main" id="{0CCB29CE-97ED-1D7E-727E-F10EC847BB7F}"/>
              </a:ext>
            </a:extLst>
          </p:cNvPr>
          <p:cNvPicPr>
            <a:picLocks noChangeAspect="1"/>
          </p:cNvPicPr>
          <p:nvPr/>
        </p:nvPicPr>
        <p:blipFill>
          <a:blip r:embed="rId2"/>
          <a:stretch>
            <a:fillRect/>
          </a:stretch>
        </p:blipFill>
        <p:spPr>
          <a:xfrm>
            <a:off x="851916" y="1555995"/>
            <a:ext cx="5757606" cy="4833027"/>
          </a:xfrm>
          <a:prstGeom prst="rect">
            <a:avLst/>
          </a:prstGeom>
        </p:spPr>
      </p:pic>
    </p:spTree>
    <p:extLst>
      <p:ext uri="{BB962C8B-B14F-4D97-AF65-F5344CB8AC3E}">
        <p14:creationId xmlns:p14="http://schemas.microsoft.com/office/powerpoint/2010/main" val="209925386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5B33F0-CFF7-66B7-04BA-468A666A1AB2}"/>
              </a:ext>
            </a:extLst>
          </p:cNvPr>
          <p:cNvSpPr>
            <a:spLocks noGrp="1"/>
          </p:cNvSpPr>
          <p:nvPr>
            <p:ph type="title"/>
          </p:nvPr>
        </p:nvSpPr>
        <p:spPr/>
        <p:txBody>
          <a:bodyPr/>
          <a:lstStyle/>
          <a:p>
            <a:r>
              <a:rPr lang="en-US" dirty="0"/>
              <a:t>Staff and Family Input Surveys</a:t>
            </a:r>
          </a:p>
        </p:txBody>
      </p:sp>
      <p:pic>
        <p:nvPicPr>
          <p:cNvPr id="4" name="Picture 3">
            <a:extLst>
              <a:ext uri="{FF2B5EF4-FFF2-40B4-BE49-F238E27FC236}">
                <a16:creationId xmlns:a16="http://schemas.microsoft.com/office/drawing/2014/main" id="{0C49D20C-D836-BBBF-AE2E-D220764811CF}"/>
              </a:ext>
            </a:extLst>
          </p:cNvPr>
          <p:cNvPicPr>
            <a:picLocks noChangeAspect="1"/>
          </p:cNvPicPr>
          <p:nvPr/>
        </p:nvPicPr>
        <p:blipFill>
          <a:blip r:embed="rId2"/>
          <a:stretch>
            <a:fillRect/>
          </a:stretch>
        </p:blipFill>
        <p:spPr>
          <a:xfrm>
            <a:off x="95641" y="1965373"/>
            <a:ext cx="5768848" cy="4134639"/>
          </a:xfrm>
          <a:prstGeom prst="rect">
            <a:avLst/>
          </a:prstGeom>
        </p:spPr>
      </p:pic>
      <p:pic>
        <p:nvPicPr>
          <p:cNvPr id="6" name="Picture 5">
            <a:extLst>
              <a:ext uri="{FF2B5EF4-FFF2-40B4-BE49-F238E27FC236}">
                <a16:creationId xmlns:a16="http://schemas.microsoft.com/office/drawing/2014/main" id="{986277E8-C41D-4947-13B7-DA76884ADAA1}"/>
              </a:ext>
            </a:extLst>
          </p:cNvPr>
          <p:cNvPicPr>
            <a:picLocks noChangeAspect="1"/>
          </p:cNvPicPr>
          <p:nvPr/>
        </p:nvPicPr>
        <p:blipFill>
          <a:blip r:embed="rId3"/>
          <a:stretch>
            <a:fillRect/>
          </a:stretch>
        </p:blipFill>
        <p:spPr>
          <a:xfrm>
            <a:off x="6096000" y="1965374"/>
            <a:ext cx="5937154" cy="4134638"/>
          </a:xfrm>
          <a:prstGeom prst="rect">
            <a:avLst/>
          </a:prstGeom>
        </p:spPr>
      </p:pic>
    </p:spTree>
    <p:extLst>
      <p:ext uri="{BB962C8B-B14F-4D97-AF65-F5344CB8AC3E}">
        <p14:creationId xmlns:p14="http://schemas.microsoft.com/office/powerpoint/2010/main" val="132794331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5">
            <a:extLst>
              <a:ext uri="{FF2B5EF4-FFF2-40B4-BE49-F238E27FC236}">
                <a16:creationId xmlns:a16="http://schemas.microsoft.com/office/drawing/2014/main" id="{3300FBCE-AD67-E180-F40C-E157C41318DB}"/>
              </a:ext>
            </a:extLst>
          </p:cNvPr>
          <p:cNvSpPr txBox="1">
            <a:spLocks/>
          </p:cNvSpPr>
          <p:nvPr/>
        </p:nvSpPr>
        <p:spPr>
          <a:xfrm>
            <a:off x="589213" y="277376"/>
            <a:ext cx="9378000" cy="8456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1"/>
              </a:buClr>
              <a:buSzPts val="3000"/>
              <a:buFont typeface="Poppins SemiBold"/>
              <a:buNone/>
              <a:defRPr sz="4000" b="0" i="0" u="none" strike="noStrike" cap="none">
                <a:solidFill>
                  <a:schemeClr val="lt1"/>
                </a:solidFill>
                <a:latin typeface="Poppins SemiBold"/>
                <a:ea typeface="Poppins SemiBold"/>
                <a:cs typeface="Poppins SemiBold"/>
                <a:sym typeface="Poppins SemiBold"/>
              </a:defRPr>
            </a:lvl1pPr>
            <a:lvl2pPr marR="0" lvl="1" algn="l" rtl="0">
              <a:lnSpc>
                <a:spcPct val="100000"/>
              </a:lnSpc>
              <a:spcBef>
                <a:spcPts val="0"/>
              </a:spcBef>
              <a:spcAft>
                <a:spcPts val="0"/>
              </a:spcAft>
              <a:buClr>
                <a:schemeClr val="lt1"/>
              </a:buClr>
              <a:buSzPts val="3000"/>
              <a:buFont typeface="Poppins SemiBold"/>
              <a:buNone/>
              <a:defRPr sz="4000" b="0" i="0" u="none" strike="noStrike" cap="none">
                <a:solidFill>
                  <a:schemeClr val="lt1"/>
                </a:solidFill>
                <a:latin typeface="Poppins SemiBold"/>
                <a:ea typeface="Poppins SemiBold"/>
                <a:cs typeface="Poppins SemiBold"/>
                <a:sym typeface="Poppins SemiBold"/>
              </a:defRPr>
            </a:lvl2pPr>
            <a:lvl3pPr marR="0" lvl="2" algn="l" rtl="0">
              <a:lnSpc>
                <a:spcPct val="100000"/>
              </a:lnSpc>
              <a:spcBef>
                <a:spcPts val="0"/>
              </a:spcBef>
              <a:spcAft>
                <a:spcPts val="0"/>
              </a:spcAft>
              <a:buClr>
                <a:schemeClr val="lt1"/>
              </a:buClr>
              <a:buSzPts val="3000"/>
              <a:buFont typeface="Poppins SemiBold"/>
              <a:buNone/>
              <a:defRPr sz="4000" b="0" i="0" u="none" strike="noStrike" cap="none">
                <a:solidFill>
                  <a:schemeClr val="lt1"/>
                </a:solidFill>
                <a:latin typeface="Poppins SemiBold"/>
                <a:ea typeface="Poppins SemiBold"/>
                <a:cs typeface="Poppins SemiBold"/>
                <a:sym typeface="Poppins SemiBold"/>
              </a:defRPr>
            </a:lvl3pPr>
            <a:lvl4pPr marR="0" lvl="3" algn="l" rtl="0">
              <a:lnSpc>
                <a:spcPct val="100000"/>
              </a:lnSpc>
              <a:spcBef>
                <a:spcPts val="0"/>
              </a:spcBef>
              <a:spcAft>
                <a:spcPts val="0"/>
              </a:spcAft>
              <a:buClr>
                <a:schemeClr val="lt1"/>
              </a:buClr>
              <a:buSzPts val="3000"/>
              <a:buFont typeface="Poppins SemiBold"/>
              <a:buNone/>
              <a:defRPr sz="4000" b="0" i="0" u="none" strike="noStrike" cap="none">
                <a:solidFill>
                  <a:schemeClr val="lt1"/>
                </a:solidFill>
                <a:latin typeface="Poppins SemiBold"/>
                <a:ea typeface="Poppins SemiBold"/>
                <a:cs typeface="Poppins SemiBold"/>
                <a:sym typeface="Poppins SemiBold"/>
              </a:defRPr>
            </a:lvl4pPr>
            <a:lvl5pPr marR="0" lvl="4" algn="l" rtl="0">
              <a:lnSpc>
                <a:spcPct val="100000"/>
              </a:lnSpc>
              <a:spcBef>
                <a:spcPts val="0"/>
              </a:spcBef>
              <a:spcAft>
                <a:spcPts val="0"/>
              </a:spcAft>
              <a:buClr>
                <a:schemeClr val="lt1"/>
              </a:buClr>
              <a:buSzPts val="3000"/>
              <a:buFont typeface="Poppins SemiBold"/>
              <a:buNone/>
              <a:defRPr sz="4000" b="0" i="0" u="none" strike="noStrike" cap="none">
                <a:solidFill>
                  <a:schemeClr val="lt1"/>
                </a:solidFill>
                <a:latin typeface="Poppins SemiBold"/>
                <a:ea typeface="Poppins SemiBold"/>
                <a:cs typeface="Poppins SemiBold"/>
                <a:sym typeface="Poppins SemiBold"/>
              </a:defRPr>
            </a:lvl5pPr>
            <a:lvl6pPr marR="0" lvl="5" algn="l" rtl="0">
              <a:lnSpc>
                <a:spcPct val="100000"/>
              </a:lnSpc>
              <a:spcBef>
                <a:spcPts val="0"/>
              </a:spcBef>
              <a:spcAft>
                <a:spcPts val="0"/>
              </a:spcAft>
              <a:buClr>
                <a:schemeClr val="lt1"/>
              </a:buClr>
              <a:buSzPts val="3000"/>
              <a:buFont typeface="Poppins SemiBold"/>
              <a:buNone/>
              <a:defRPr sz="4000" b="0" i="0" u="none" strike="noStrike" cap="none">
                <a:solidFill>
                  <a:schemeClr val="lt1"/>
                </a:solidFill>
                <a:latin typeface="Poppins SemiBold"/>
                <a:ea typeface="Poppins SemiBold"/>
                <a:cs typeface="Poppins SemiBold"/>
                <a:sym typeface="Poppins SemiBold"/>
              </a:defRPr>
            </a:lvl6pPr>
            <a:lvl7pPr marR="0" lvl="6" algn="l" rtl="0">
              <a:lnSpc>
                <a:spcPct val="100000"/>
              </a:lnSpc>
              <a:spcBef>
                <a:spcPts val="0"/>
              </a:spcBef>
              <a:spcAft>
                <a:spcPts val="0"/>
              </a:spcAft>
              <a:buClr>
                <a:schemeClr val="lt1"/>
              </a:buClr>
              <a:buSzPts val="3000"/>
              <a:buFont typeface="Poppins SemiBold"/>
              <a:buNone/>
              <a:defRPr sz="4000" b="0" i="0" u="none" strike="noStrike" cap="none">
                <a:solidFill>
                  <a:schemeClr val="lt1"/>
                </a:solidFill>
                <a:latin typeface="Poppins SemiBold"/>
                <a:ea typeface="Poppins SemiBold"/>
                <a:cs typeface="Poppins SemiBold"/>
                <a:sym typeface="Poppins SemiBold"/>
              </a:defRPr>
            </a:lvl7pPr>
            <a:lvl8pPr marR="0" lvl="7" algn="l" rtl="0">
              <a:lnSpc>
                <a:spcPct val="100000"/>
              </a:lnSpc>
              <a:spcBef>
                <a:spcPts val="0"/>
              </a:spcBef>
              <a:spcAft>
                <a:spcPts val="0"/>
              </a:spcAft>
              <a:buClr>
                <a:schemeClr val="lt1"/>
              </a:buClr>
              <a:buSzPts val="3000"/>
              <a:buFont typeface="Poppins SemiBold"/>
              <a:buNone/>
              <a:defRPr sz="4000" b="0" i="0" u="none" strike="noStrike" cap="none">
                <a:solidFill>
                  <a:schemeClr val="lt1"/>
                </a:solidFill>
                <a:latin typeface="Poppins SemiBold"/>
                <a:ea typeface="Poppins SemiBold"/>
                <a:cs typeface="Poppins SemiBold"/>
                <a:sym typeface="Poppins SemiBold"/>
              </a:defRPr>
            </a:lvl8pPr>
            <a:lvl9pPr marR="0" lvl="8" algn="l" rtl="0">
              <a:lnSpc>
                <a:spcPct val="100000"/>
              </a:lnSpc>
              <a:spcBef>
                <a:spcPts val="0"/>
              </a:spcBef>
              <a:spcAft>
                <a:spcPts val="0"/>
              </a:spcAft>
              <a:buClr>
                <a:schemeClr val="lt1"/>
              </a:buClr>
              <a:buSzPts val="3000"/>
              <a:buFont typeface="Poppins SemiBold"/>
              <a:buNone/>
              <a:defRPr sz="4000" b="0" i="0" u="none" strike="noStrike" cap="none">
                <a:solidFill>
                  <a:schemeClr val="lt1"/>
                </a:solidFill>
                <a:latin typeface="Poppins SemiBold"/>
                <a:ea typeface="Poppins SemiBold"/>
                <a:cs typeface="Poppins SemiBold"/>
                <a:sym typeface="Poppins SemiBold"/>
              </a:defRPr>
            </a:lvl9pPr>
          </a:lstStyle>
          <a:p>
            <a:r>
              <a:rPr lang="en-US" kern="0" dirty="0"/>
              <a:t>FEEDBACK &amp; INPUT SURVEY REPORTS</a:t>
            </a:r>
          </a:p>
        </p:txBody>
      </p:sp>
      <p:pic>
        <p:nvPicPr>
          <p:cNvPr id="13" name="Picture 12">
            <a:extLst>
              <a:ext uri="{FF2B5EF4-FFF2-40B4-BE49-F238E27FC236}">
                <a16:creationId xmlns:a16="http://schemas.microsoft.com/office/drawing/2014/main" id="{0493D92E-1BE9-F095-1BFB-8FD9C8253D3D}"/>
              </a:ext>
            </a:extLst>
          </p:cNvPr>
          <p:cNvPicPr>
            <a:picLocks noChangeAspect="1"/>
          </p:cNvPicPr>
          <p:nvPr/>
        </p:nvPicPr>
        <p:blipFill>
          <a:blip r:embed="rId2"/>
          <a:stretch>
            <a:fillRect/>
          </a:stretch>
        </p:blipFill>
        <p:spPr>
          <a:xfrm>
            <a:off x="7926016" y="2559953"/>
            <a:ext cx="4082394" cy="4158122"/>
          </a:xfrm>
          <a:prstGeom prst="rect">
            <a:avLst/>
          </a:prstGeom>
        </p:spPr>
      </p:pic>
      <p:sp>
        <p:nvSpPr>
          <p:cNvPr id="14" name="TextBox 13">
            <a:extLst>
              <a:ext uri="{FF2B5EF4-FFF2-40B4-BE49-F238E27FC236}">
                <a16:creationId xmlns:a16="http://schemas.microsoft.com/office/drawing/2014/main" id="{2CDECD70-AB89-9FCC-8308-776457163443}"/>
              </a:ext>
            </a:extLst>
          </p:cNvPr>
          <p:cNvSpPr txBox="1"/>
          <p:nvPr/>
        </p:nvSpPr>
        <p:spPr>
          <a:xfrm>
            <a:off x="9317035" y="2069137"/>
            <a:ext cx="1300356" cy="369332"/>
          </a:xfrm>
          <a:prstGeom prst="rect">
            <a:avLst/>
          </a:prstGeom>
          <a:noFill/>
        </p:spPr>
        <p:txBody>
          <a:bodyPr wrap="none" rtlCol="0">
            <a:spAutoFit/>
          </a:bodyPr>
          <a:lstStyle/>
          <a:p>
            <a:r>
              <a:rPr lang="en-US" dirty="0">
                <a:solidFill>
                  <a:schemeClr val="bg1"/>
                </a:solidFill>
              </a:rPr>
              <a:t>Comments</a:t>
            </a:r>
          </a:p>
        </p:txBody>
      </p:sp>
      <p:pic>
        <p:nvPicPr>
          <p:cNvPr id="16" name="Picture 15">
            <a:extLst>
              <a:ext uri="{FF2B5EF4-FFF2-40B4-BE49-F238E27FC236}">
                <a16:creationId xmlns:a16="http://schemas.microsoft.com/office/drawing/2014/main" id="{6352C9C1-7ECD-03BC-E13C-C3E003F9B5ED}"/>
              </a:ext>
            </a:extLst>
          </p:cNvPr>
          <p:cNvPicPr>
            <a:picLocks noChangeAspect="1"/>
          </p:cNvPicPr>
          <p:nvPr/>
        </p:nvPicPr>
        <p:blipFill>
          <a:blip r:embed="rId3"/>
          <a:stretch>
            <a:fillRect/>
          </a:stretch>
        </p:blipFill>
        <p:spPr>
          <a:xfrm>
            <a:off x="2861689" y="3745780"/>
            <a:ext cx="3797849" cy="2834844"/>
          </a:xfrm>
          <a:prstGeom prst="rect">
            <a:avLst/>
          </a:prstGeom>
        </p:spPr>
      </p:pic>
      <p:sp>
        <p:nvSpPr>
          <p:cNvPr id="17" name="TextBox 16">
            <a:extLst>
              <a:ext uri="{FF2B5EF4-FFF2-40B4-BE49-F238E27FC236}">
                <a16:creationId xmlns:a16="http://schemas.microsoft.com/office/drawing/2014/main" id="{66AC053C-3F6A-8D1B-0BAB-FF91D82BB4E5}"/>
              </a:ext>
            </a:extLst>
          </p:cNvPr>
          <p:cNvSpPr txBox="1"/>
          <p:nvPr/>
        </p:nvSpPr>
        <p:spPr>
          <a:xfrm>
            <a:off x="6659538" y="4928605"/>
            <a:ext cx="748923" cy="369332"/>
          </a:xfrm>
          <a:prstGeom prst="rect">
            <a:avLst/>
          </a:prstGeom>
          <a:noFill/>
        </p:spPr>
        <p:txBody>
          <a:bodyPr wrap="none" rtlCol="0">
            <a:spAutoFit/>
          </a:bodyPr>
          <a:lstStyle/>
          <a:p>
            <a:r>
              <a:rPr lang="en-US" dirty="0">
                <a:solidFill>
                  <a:schemeClr val="bg1"/>
                </a:solidFill>
              </a:rPr>
              <a:t>Items</a:t>
            </a:r>
          </a:p>
        </p:txBody>
      </p:sp>
      <p:pic>
        <p:nvPicPr>
          <p:cNvPr id="19" name="Picture 18">
            <a:extLst>
              <a:ext uri="{FF2B5EF4-FFF2-40B4-BE49-F238E27FC236}">
                <a16:creationId xmlns:a16="http://schemas.microsoft.com/office/drawing/2014/main" id="{30703DF7-3B76-48DC-F0D9-D726772ED6A6}"/>
              </a:ext>
            </a:extLst>
          </p:cNvPr>
          <p:cNvPicPr>
            <a:picLocks noChangeAspect="1"/>
          </p:cNvPicPr>
          <p:nvPr/>
        </p:nvPicPr>
        <p:blipFill>
          <a:blip r:embed="rId4"/>
          <a:stretch>
            <a:fillRect/>
          </a:stretch>
        </p:blipFill>
        <p:spPr>
          <a:xfrm>
            <a:off x="3366177" y="1056343"/>
            <a:ext cx="4332574" cy="2394919"/>
          </a:xfrm>
          <a:prstGeom prst="rect">
            <a:avLst/>
          </a:prstGeom>
        </p:spPr>
      </p:pic>
      <p:sp>
        <p:nvSpPr>
          <p:cNvPr id="22" name="TextBox 21">
            <a:extLst>
              <a:ext uri="{FF2B5EF4-FFF2-40B4-BE49-F238E27FC236}">
                <a16:creationId xmlns:a16="http://schemas.microsoft.com/office/drawing/2014/main" id="{B2DC7C8A-55BE-457A-4C74-1512230ACB60}"/>
              </a:ext>
            </a:extLst>
          </p:cNvPr>
          <p:cNvSpPr txBox="1"/>
          <p:nvPr/>
        </p:nvSpPr>
        <p:spPr>
          <a:xfrm>
            <a:off x="7699338" y="1305200"/>
            <a:ext cx="1133644" cy="369332"/>
          </a:xfrm>
          <a:prstGeom prst="rect">
            <a:avLst/>
          </a:prstGeom>
          <a:noFill/>
        </p:spPr>
        <p:txBody>
          <a:bodyPr wrap="none" rtlCol="0">
            <a:spAutoFit/>
          </a:bodyPr>
          <a:lstStyle/>
          <a:p>
            <a:r>
              <a:rPr lang="en-US" dirty="0">
                <a:solidFill>
                  <a:schemeClr val="bg1"/>
                </a:solidFill>
              </a:rPr>
              <a:t>Subscale</a:t>
            </a:r>
          </a:p>
        </p:txBody>
      </p:sp>
      <p:pic>
        <p:nvPicPr>
          <p:cNvPr id="24" name="Picture 23">
            <a:extLst>
              <a:ext uri="{FF2B5EF4-FFF2-40B4-BE49-F238E27FC236}">
                <a16:creationId xmlns:a16="http://schemas.microsoft.com/office/drawing/2014/main" id="{B0472A50-C4D9-0004-CF14-FE619B608995}"/>
              </a:ext>
            </a:extLst>
          </p:cNvPr>
          <p:cNvPicPr>
            <a:picLocks noChangeAspect="1"/>
          </p:cNvPicPr>
          <p:nvPr/>
        </p:nvPicPr>
        <p:blipFill>
          <a:blip r:embed="rId5"/>
          <a:stretch>
            <a:fillRect/>
          </a:stretch>
        </p:blipFill>
        <p:spPr>
          <a:xfrm>
            <a:off x="205199" y="1056343"/>
            <a:ext cx="2738820" cy="2595925"/>
          </a:xfrm>
          <a:prstGeom prst="rect">
            <a:avLst/>
          </a:prstGeom>
        </p:spPr>
      </p:pic>
      <p:sp>
        <p:nvSpPr>
          <p:cNvPr id="25" name="TextBox 24">
            <a:extLst>
              <a:ext uri="{FF2B5EF4-FFF2-40B4-BE49-F238E27FC236}">
                <a16:creationId xmlns:a16="http://schemas.microsoft.com/office/drawing/2014/main" id="{48114487-008D-AFD0-9AC1-A9251CB648C7}"/>
              </a:ext>
            </a:extLst>
          </p:cNvPr>
          <p:cNvSpPr txBox="1"/>
          <p:nvPr/>
        </p:nvSpPr>
        <p:spPr>
          <a:xfrm>
            <a:off x="1105066" y="3745343"/>
            <a:ext cx="1338893" cy="369332"/>
          </a:xfrm>
          <a:prstGeom prst="rect">
            <a:avLst/>
          </a:prstGeom>
          <a:noFill/>
        </p:spPr>
        <p:txBody>
          <a:bodyPr wrap="none" rtlCol="0">
            <a:spAutoFit/>
          </a:bodyPr>
          <a:lstStyle/>
          <a:p>
            <a:r>
              <a:rPr lang="en-US" dirty="0">
                <a:solidFill>
                  <a:schemeClr val="bg1"/>
                </a:solidFill>
              </a:rPr>
              <a:t>Total Score</a:t>
            </a:r>
          </a:p>
        </p:txBody>
      </p:sp>
    </p:spTree>
    <p:extLst>
      <p:ext uri="{BB962C8B-B14F-4D97-AF65-F5344CB8AC3E}">
        <p14:creationId xmlns:p14="http://schemas.microsoft.com/office/powerpoint/2010/main" val="234961631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6AE3C67-AA4E-813A-2A44-DC13F215ABDF}"/>
              </a:ext>
            </a:extLst>
          </p:cNvPr>
          <p:cNvSpPr>
            <a:spLocks noGrp="1"/>
          </p:cNvSpPr>
          <p:nvPr>
            <p:ph type="body" idx="1"/>
          </p:nvPr>
        </p:nvSpPr>
        <p:spPr>
          <a:xfrm>
            <a:off x="4821382" y="1519410"/>
            <a:ext cx="6966427" cy="4014492"/>
          </a:xfrm>
        </p:spPr>
        <p:txBody>
          <a:bodyPr/>
          <a:lstStyle/>
          <a:p>
            <a:pPr marL="169329" indent="0" algn="l">
              <a:buSzPct val="100000"/>
              <a:buNone/>
            </a:pPr>
            <a:r>
              <a:rPr lang="en-US" b="0" i="0" dirty="0">
                <a:solidFill>
                  <a:schemeClr val="bg1"/>
                </a:solidFill>
                <a:effectLst/>
                <a:latin typeface="PT Sans" panose="020B0503020203020204" pitchFamily="34" charset="0"/>
              </a:rPr>
              <a:t>The School Climate Survey Suite is a set of five multidimensional surveys to measure student, teacher, administrator, faculty, and family perceptions of school climate.</a:t>
            </a:r>
          </a:p>
          <a:p>
            <a:pPr algn="l">
              <a:buSzPct val="100000"/>
              <a:buFont typeface="Arial" panose="020B0604020202020204" pitchFamily="34" charset="0"/>
              <a:buChar char="•"/>
            </a:pPr>
            <a:endParaRPr lang="en-US" b="0" i="0" dirty="0">
              <a:solidFill>
                <a:schemeClr val="bg1"/>
              </a:solidFill>
              <a:effectLst/>
              <a:latin typeface="PT Sans" panose="020B0503020203020204" pitchFamily="34" charset="0"/>
            </a:endParaRPr>
          </a:p>
          <a:p>
            <a:pPr algn="l">
              <a:buSzPct val="100000"/>
              <a:buFont typeface="Arial" panose="020B0604020202020204" pitchFamily="34" charset="0"/>
              <a:buChar char="•"/>
            </a:pPr>
            <a:r>
              <a:rPr lang="en-US" b="0" i="0" dirty="0">
                <a:solidFill>
                  <a:schemeClr val="bg1"/>
                </a:solidFill>
                <a:effectLst/>
                <a:latin typeface="PT Sans" panose="020B0503020203020204" pitchFamily="34" charset="0"/>
              </a:rPr>
              <a:t>Climate Surveys include: </a:t>
            </a:r>
            <a:r>
              <a:rPr lang="en-US" sz="1800" b="0" i="0" dirty="0">
                <a:solidFill>
                  <a:schemeClr val="bg1"/>
                </a:solidFill>
                <a:effectLst/>
                <a:latin typeface="PT Sans" panose="020B0503020203020204" pitchFamily="34" charset="0"/>
              </a:rPr>
              <a:t>(English &amp; Spanish)</a:t>
            </a:r>
            <a:endParaRPr lang="en-US" b="0" i="0" dirty="0">
              <a:solidFill>
                <a:schemeClr val="bg1"/>
              </a:solidFill>
              <a:effectLst/>
              <a:latin typeface="PT Sans" panose="020B0503020203020204" pitchFamily="34" charset="0"/>
            </a:endParaRPr>
          </a:p>
          <a:p>
            <a:pPr lvl="1">
              <a:spcBef>
                <a:spcPts val="600"/>
              </a:spcBef>
              <a:spcAft>
                <a:spcPts val="600"/>
              </a:spcAft>
              <a:buSzPct val="100000"/>
              <a:buFont typeface="Arial" panose="020B0604020202020204" pitchFamily="34" charset="0"/>
              <a:buChar char="•"/>
            </a:pPr>
            <a:r>
              <a:rPr lang="en-US" b="0" i="0" dirty="0">
                <a:solidFill>
                  <a:schemeClr val="bg1"/>
                </a:solidFill>
                <a:effectLst/>
                <a:latin typeface="PT Sans" panose="020B0503020203020204" pitchFamily="34" charset="0"/>
              </a:rPr>
              <a:t>Climate Survey: </a:t>
            </a:r>
            <a:r>
              <a:rPr lang="en-US" b="0" i="0" dirty="0">
                <a:solidFill>
                  <a:srgbClr val="FFFF00"/>
                </a:solidFill>
                <a:effectLst/>
                <a:latin typeface="PT Sans" panose="020B0503020203020204" pitchFamily="34" charset="0"/>
              </a:rPr>
              <a:t>Elementary  (3-6)</a:t>
            </a:r>
          </a:p>
          <a:p>
            <a:pPr lvl="1">
              <a:spcBef>
                <a:spcPts val="600"/>
              </a:spcBef>
              <a:spcAft>
                <a:spcPts val="600"/>
              </a:spcAft>
              <a:buSzPct val="100000"/>
              <a:buFont typeface="Arial" panose="020B0604020202020204" pitchFamily="34" charset="0"/>
              <a:buChar char="•"/>
            </a:pPr>
            <a:r>
              <a:rPr lang="en-US" b="0" i="0" dirty="0">
                <a:solidFill>
                  <a:schemeClr val="bg1"/>
                </a:solidFill>
                <a:effectLst/>
                <a:latin typeface="PT Sans" panose="020B0503020203020204" pitchFamily="34" charset="0"/>
              </a:rPr>
              <a:t>Climate Survey:</a:t>
            </a:r>
            <a:r>
              <a:rPr lang="en-US" b="0" i="0" dirty="0">
                <a:solidFill>
                  <a:srgbClr val="FFFF00"/>
                </a:solidFill>
                <a:effectLst/>
                <a:latin typeface="PT Sans" panose="020B0503020203020204" pitchFamily="34" charset="0"/>
              </a:rPr>
              <a:t> Secondary (6-12)  (short or extended)</a:t>
            </a:r>
          </a:p>
          <a:p>
            <a:pPr lvl="1">
              <a:spcBef>
                <a:spcPts val="600"/>
              </a:spcBef>
              <a:spcAft>
                <a:spcPts val="600"/>
              </a:spcAft>
              <a:buSzPct val="100000"/>
              <a:buFont typeface="Arial" panose="020B0604020202020204" pitchFamily="34" charset="0"/>
              <a:buChar char="•"/>
            </a:pPr>
            <a:r>
              <a:rPr lang="en-US" b="0" i="0" dirty="0">
                <a:solidFill>
                  <a:schemeClr val="bg1"/>
                </a:solidFill>
                <a:effectLst/>
                <a:latin typeface="PT Sans" panose="020B0503020203020204" pitchFamily="34" charset="0"/>
              </a:rPr>
              <a:t>Climate Survey: </a:t>
            </a:r>
            <a:r>
              <a:rPr lang="en-US" b="0" i="0" dirty="0">
                <a:solidFill>
                  <a:srgbClr val="FFFF00"/>
                </a:solidFill>
                <a:effectLst/>
                <a:latin typeface="PT Sans" panose="020B0503020203020204" pitchFamily="34" charset="0"/>
              </a:rPr>
              <a:t>School Personnel</a:t>
            </a:r>
          </a:p>
          <a:p>
            <a:pPr lvl="1">
              <a:spcBef>
                <a:spcPts val="600"/>
              </a:spcBef>
              <a:spcAft>
                <a:spcPts val="600"/>
              </a:spcAft>
              <a:buSzPct val="100000"/>
              <a:buFont typeface="Arial" panose="020B0604020202020204" pitchFamily="34" charset="0"/>
              <a:buChar char="•"/>
            </a:pPr>
            <a:r>
              <a:rPr lang="en-US" b="0" i="0" dirty="0">
                <a:solidFill>
                  <a:schemeClr val="bg1"/>
                </a:solidFill>
                <a:effectLst/>
                <a:latin typeface="PT Sans" panose="020B0503020203020204" pitchFamily="34" charset="0"/>
              </a:rPr>
              <a:t>Climate Survey: </a:t>
            </a:r>
            <a:r>
              <a:rPr lang="en-US" b="0" i="0" dirty="0">
                <a:solidFill>
                  <a:srgbClr val="FFFF00"/>
                </a:solidFill>
                <a:effectLst/>
                <a:latin typeface="PT Sans" panose="020B0503020203020204" pitchFamily="34" charset="0"/>
              </a:rPr>
              <a:t>Family</a:t>
            </a:r>
          </a:p>
        </p:txBody>
      </p:sp>
      <p:sp>
        <p:nvSpPr>
          <p:cNvPr id="2" name="Title 1">
            <a:extLst>
              <a:ext uri="{FF2B5EF4-FFF2-40B4-BE49-F238E27FC236}">
                <a16:creationId xmlns:a16="http://schemas.microsoft.com/office/drawing/2014/main" id="{4DECF942-D670-3855-63DD-6C61A85CA1CE}"/>
              </a:ext>
            </a:extLst>
          </p:cNvPr>
          <p:cNvSpPr>
            <a:spLocks noGrp="1"/>
          </p:cNvSpPr>
          <p:nvPr>
            <p:ph type="title"/>
          </p:nvPr>
        </p:nvSpPr>
        <p:spPr>
          <a:xfrm>
            <a:off x="693833" y="467463"/>
            <a:ext cx="11093976" cy="845600"/>
          </a:xfrm>
        </p:spPr>
        <p:txBody>
          <a:bodyPr/>
          <a:lstStyle/>
          <a:p>
            <a:r>
              <a:rPr lang="en-US" sz="3600" dirty="0"/>
              <a:t>PBIS Assessment: Climate Surveys</a:t>
            </a:r>
          </a:p>
        </p:txBody>
      </p:sp>
      <p:pic>
        <p:nvPicPr>
          <p:cNvPr id="5" name="Picture 4">
            <a:extLst>
              <a:ext uri="{FF2B5EF4-FFF2-40B4-BE49-F238E27FC236}">
                <a16:creationId xmlns:a16="http://schemas.microsoft.com/office/drawing/2014/main" id="{1B91F128-BA9F-3C69-A64C-FB67B769FBF7}"/>
              </a:ext>
            </a:extLst>
          </p:cNvPr>
          <p:cNvPicPr>
            <a:picLocks noChangeAspect="1"/>
          </p:cNvPicPr>
          <p:nvPr/>
        </p:nvPicPr>
        <p:blipFill>
          <a:blip r:embed="rId3"/>
          <a:srcRect/>
          <a:stretch/>
        </p:blipFill>
        <p:spPr>
          <a:xfrm>
            <a:off x="543472" y="1521386"/>
            <a:ext cx="3603859" cy="4677915"/>
          </a:xfrm>
          <a:prstGeom prst="rect">
            <a:avLst/>
          </a:prstGeom>
        </p:spPr>
      </p:pic>
      <p:sp>
        <p:nvSpPr>
          <p:cNvPr id="6" name="TextBox 5">
            <a:extLst>
              <a:ext uri="{FF2B5EF4-FFF2-40B4-BE49-F238E27FC236}">
                <a16:creationId xmlns:a16="http://schemas.microsoft.com/office/drawing/2014/main" id="{E449951D-57D5-CEB6-1155-54A4B5630C9D}"/>
              </a:ext>
            </a:extLst>
          </p:cNvPr>
          <p:cNvSpPr txBox="1"/>
          <p:nvPr/>
        </p:nvSpPr>
        <p:spPr>
          <a:xfrm>
            <a:off x="4821382" y="5982633"/>
            <a:ext cx="7056911" cy="369332"/>
          </a:xfrm>
          <a:prstGeom prst="rect">
            <a:avLst/>
          </a:prstGeom>
          <a:noFill/>
        </p:spPr>
        <p:txBody>
          <a:bodyPr wrap="square">
            <a:spAutoFit/>
          </a:bodyPr>
          <a:lstStyle/>
          <a:p>
            <a:r>
              <a:rPr lang="en-US" b="1" dirty="0">
                <a:solidFill>
                  <a:schemeClr val="bg1"/>
                </a:solidFill>
              </a:rPr>
              <a:t>Available on PBIS Assessment – Used Fall/Spring or Annually</a:t>
            </a:r>
          </a:p>
        </p:txBody>
      </p:sp>
    </p:spTree>
    <p:extLst>
      <p:ext uri="{BB962C8B-B14F-4D97-AF65-F5344CB8AC3E}">
        <p14:creationId xmlns:p14="http://schemas.microsoft.com/office/powerpoint/2010/main" val="267739650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C94E87E-0950-C943-BE25-09DFCAB5E4C7}"/>
              </a:ext>
            </a:extLst>
          </p:cNvPr>
          <p:cNvPicPr>
            <a:picLocks noChangeAspect="1"/>
          </p:cNvPicPr>
          <p:nvPr/>
        </p:nvPicPr>
        <p:blipFill>
          <a:blip r:embed="rId2"/>
          <a:stretch>
            <a:fillRect/>
          </a:stretch>
        </p:blipFill>
        <p:spPr>
          <a:xfrm>
            <a:off x="138979" y="193143"/>
            <a:ext cx="5080000" cy="5943600"/>
          </a:xfrm>
          <a:prstGeom prst="rect">
            <a:avLst/>
          </a:prstGeom>
        </p:spPr>
      </p:pic>
      <p:pic>
        <p:nvPicPr>
          <p:cNvPr id="4" name="Picture 3">
            <a:extLst>
              <a:ext uri="{FF2B5EF4-FFF2-40B4-BE49-F238E27FC236}">
                <a16:creationId xmlns:a16="http://schemas.microsoft.com/office/drawing/2014/main" id="{DC9B6478-9227-C14F-8D37-7A75828C5742}"/>
              </a:ext>
            </a:extLst>
          </p:cNvPr>
          <p:cNvPicPr>
            <a:picLocks noChangeAspect="1"/>
          </p:cNvPicPr>
          <p:nvPr/>
        </p:nvPicPr>
        <p:blipFill>
          <a:blip r:embed="rId3"/>
          <a:stretch>
            <a:fillRect/>
          </a:stretch>
        </p:blipFill>
        <p:spPr>
          <a:xfrm>
            <a:off x="5481546" y="193143"/>
            <a:ext cx="5080000" cy="6174153"/>
          </a:xfrm>
          <a:prstGeom prst="rect">
            <a:avLst/>
          </a:prstGeom>
        </p:spPr>
      </p:pic>
      <p:pic>
        <p:nvPicPr>
          <p:cNvPr id="2" name="Picture 1" descr="Table&#10;&#10;Description automatically generated with medium confidence">
            <a:extLst>
              <a:ext uri="{FF2B5EF4-FFF2-40B4-BE49-F238E27FC236}">
                <a16:creationId xmlns:a16="http://schemas.microsoft.com/office/drawing/2014/main" id="{D9327A4E-559D-A4AE-4BEF-A4B3E0C68A03}"/>
              </a:ext>
            </a:extLst>
          </p:cNvPr>
          <p:cNvPicPr>
            <a:picLocks noChangeAspect="1"/>
          </p:cNvPicPr>
          <p:nvPr/>
        </p:nvPicPr>
        <p:blipFill>
          <a:blip r:embed="rId4"/>
          <a:stretch>
            <a:fillRect/>
          </a:stretch>
        </p:blipFill>
        <p:spPr>
          <a:xfrm>
            <a:off x="7759082" y="2874730"/>
            <a:ext cx="4432918" cy="3983270"/>
          </a:xfrm>
          <a:prstGeom prst="rect">
            <a:avLst/>
          </a:prstGeom>
        </p:spPr>
      </p:pic>
      <p:sp>
        <p:nvSpPr>
          <p:cNvPr id="5" name="Rounded Rectangular Callout 7">
            <a:extLst>
              <a:ext uri="{FF2B5EF4-FFF2-40B4-BE49-F238E27FC236}">
                <a16:creationId xmlns:a16="http://schemas.microsoft.com/office/drawing/2014/main" id="{4018540F-1232-3015-C9DA-115D35D3D62E}"/>
              </a:ext>
            </a:extLst>
          </p:cNvPr>
          <p:cNvSpPr/>
          <p:nvPr/>
        </p:nvSpPr>
        <p:spPr>
          <a:xfrm>
            <a:off x="10104120" y="193143"/>
            <a:ext cx="2087880" cy="2275737"/>
          </a:xfrm>
          <a:prstGeom prst="wedgeRoundRect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Arial"/>
                <a:ea typeface="+mn-ea"/>
                <a:cs typeface="+mn-cs"/>
              </a:rPr>
              <a:t>Secondary student survey is available in both brief AND extended versions.</a:t>
            </a:r>
          </a:p>
        </p:txBody>
      </p:sp>
    </p:spTree>
    <p:extLst>
      <p:ext uri="{BB962C8B-B14F-4D97-AF65-F5344CB8AC3E}">
        <p14:creationId xmlns:p14="http://schemas.microsoft.com/office/powerpoint/2010/main" val="209791634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8C69312-8F97-5A42-AF07-06723012439E}"/>
              </a:ext>
            </a:extLst>
          </p:cNvPr>
          <p:cNvSpPr>
            <a:spLocks noGrp="1"/>
          </p:cNvSpPr>
          <p:nvPr>
            <p:ph type="title"/>
          </p:nvPr>
        </p:nvSpPr>
        <p:spPr>
          <a:xfrm>
            <a:off x="589213" y="277376"/>
            <a:ext cx="9378000" cy="845600"/>
          </a:xfrm>
        </p:spPr>
        <p:txBody>
          <a:bodyPr/>
          <a:lstStyle/>
          <a:p>
            <a:r>
              <a:rPr lang="en-US" dirty="0"/>
              <a:t>SCHOOL CLIMATE SURVEY REPORTS</a:t>
            </a:r>
          </a:p>
        </p:txBody>
      </p:sp>
      <p:pic>
        <p:nvPicPr>
          <p:cNvPr id="4" name="Picture 2">
            <a:extLst>
              <a:ext uri="{FF2B5EF4-FFF2-40B4-BE49-F238E27FC236}">
                <a16:creationId xmlns:a16="http://schemas.microsoft.com/office/drawing/2014/main" id="{F621C863-0B3A-0C46-9FCD-7149D683B2D9}"/>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a:xfrm>
            <a:off x="238583" y="4094598"/>
            <a:ext cx="3777372" cy="2530356"/>
          </a:xfrm>
          <a:prstGeom prst="rect">
            <a:avLst/>
          </a:prstGeom>
          <a:noFill/>
          <a:ln>
            <a:noFill/>
          </a:ln>
        </p:spPr>
      </p:pic>
      <p:pic>
        <p:nvPicPr>
          <p:cNvPr id="7" name="Picture 2">
            <a:extLst>
              <a:ext uri="{FF2B5EF4-FFF2-40B4-BE49-F238E27FC236}">
                <a16:creationId xmlns:a16="http://schemas.microsoft.com/office/drawing/2014/main" id="{1528B0C0-C729-9745-B2AC-E5D144416AB7}"/>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a:xfrm>
            <a:off x="4212321" y="4101305"/>
            <a:ext cx="3767359" cy="2523648"/>
          </a:xfrm>
          <a:prstGeom prst="rect">
            <a:avLst/>
          </a:prstGeom>
          <a:noFill/>
          <a:ln>
            <a:noFill/>
          </a:ln>
        </p:spPr>
      </p:pic>
      <p:pic>
        <p:nvPicPr>
          <p:cNvPr id="8" name="Picture 2">
            <a:extLst>
              <a:ext uri="{FF2B5EF4-FFF2-40B4-BE49-F238E27FC236}">
                <a16:creationId xmlns:a16="http://schemas.microsoft.com/office/drawing/2014/main" id="{C22827FC-C691-4E47-87E2-5B30769A4496}"/>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a:xfrm>
            <a:off x="8184059" y="4094596"/>
            <a:ext cx="3769359" cy="2530357"/>
          </a:xfrm>
          <a:prstGeom prst="rect">
            <a:avLst/>
          </a:prstGeom>
          <a:noFill/>
          <a:ln>
            <a:noFill/>
          </a:ln>
        </p:spPr>
      </p:pic>
      <p:pic>
        <p:nvPicPr>
          <p:cNvPr id="3" name="Picture 2">
            <a:extLst>
              <a:ext uri="{FF2B5EF4-FFF2-40B4-BE49-F238E27FC236}">
                <a16:creationId xmlns:a16="http://schemas.microsoft.com/office/drawing/2014/main" id="{01702DDA-804D-3236-30EB-5D7028AA52F6}"/>
              </a:ext>
            </a:extLst>
          </p:cNvPr>
          <p:cNvPicPr>
            <a:picLocks noChangeAspect="1"/>
          </p:cNvPicPr>
          <p:nvPr/>
        </p:nvPicPr>
        <p:blipFill>
          <a:blip r:embed="rId6"/>
          <a:stretch>
            <a:fillRect/>
          </a:stretch>
        </p:blipFill>
        <p:spPr>
          <a:xfrm>
            <a:off x="0" y="1750768"/>
            <a:ext cx="2695951" cy="1933845"/>
          </a:xfrm>
          <a:prstGeom prst="rect">
            <a:avLst/>
          </a:prstGeom>
        </p:spPr>
      </p:pic>
      <p:pic>
        <p:nvPicPr>
          <p:cNvPr id="9" name="Picture 8">
            <a:extLst>
              <a:ext uri="{FF2B5EF4-FFF2-40B4-BE49-F238E27FC236}">
                <a16:creationId xmlns:a16="http://schemas.microsoft.com/office/drawing/2014/main" id="{5C251E1C-2631-A4C9-0E6B-09DF2E928A15}"/>
              </a:ext>
            </a:extLst>
          </p:cNvPr>
          <p:cNvPicPr>
            <a:picLocks noChangeAspect="1"/>
          </p:cNvPicPr>
          <p:nvPr/>
        </p:nvPicPr>
        <p:blipFill>
          <a:blip r:embed="rId7"/>
          <a:stretch>
            <a:fillRect/>
          </a:stretch>
        </p:blipFill>
        <p:spPr>
          <a:xfrm>
            <a:off x="9505575" y="1313063"/>
            <a:ext cx="2686425" cy="2543530"/>
          </a:xfrm>
          <a:prstGeom prst="rect">
            <a:avLst/>
          </a:prstGeom>
        </p:spPr>
      </p:pic>
      <p:pic>
        <p:nvPicPr>
          <p:cNvPr id="10" name="Picture 9">
            <a:extLst>
              <a:ext uri="{FF2B5EF4-FFF2-40B4-BE49-F238E27FC236}">
                <a16:creationId xmlns:a16="http://schemas.microsoft.com/office/drawing/2014/main" id="{EF58B5EC-E09E-D681-15B2-C52A4E7F40F4}"/>
              </a:ext>
            </a:extLst>
          </p:cNvPr>
          <p:cNvPicPr>
            <a:picLocks noChangeAspect="1"/>
          </p:cNvPicPr>
          <p:nvPr/>
        </p:nvPicPr>
        <p:blipFill>
          <a:blip r:embed="rId8"/>
          <a:stretch>
            <a:fillRect/>
          </a:stretch>
        </p:blipFill>
        <p:spPr>
          <a:xfrm>
            <a:off x="2901297" y="1911927"/>
            <a:ext cx="2642044" cy="1807144"/>
          </a:xfrm>
          <a:prstGeom prst="rect">
            <a:avLst/>
          </a:prstGeom>
        </p:spPr>
      </p:pic>
      <p:pic>
        <p:nvPicPr>
          <p:cNvPr id="11" name="Picture 10">
            <a:extLst>
              <a:ext uri="{FF2B5EF4-FFF2-40B4-BE49-F238E27FC236}">
                <a16:creationId xmlns:a16="http://schemas.microsoft.com/office/drawing/2014/main" id="{3B15A328-5090-9411-2FA4-ED5C03FFEFD7}"/>
              </a:ext>
            </a:extLst>
          </p:cNvPr>
          <p:cNvPicPr>
            <a:picLocks noChangeAspect="1"/>
          </p:cNvPicPr>
          <p:nvPr/>
        </p:nvPicPr>
        <p:blipFill>
          <a:blip r:embed="rId9"/>
          <a:stretch>
            <a:fillRect/>
          </a:stretch>
        </p:blipFill>
        <p:spPr>
          <a:xfrm>
            <a:off x="5688360" y="1728463"/>
            <a:ext cx="3672196" cy="2069881"/>
          </a:xfrm>
          <a:prstGeom prst="rect">
            <a:avLst/>
          </a:prstGeom>
        </p:spPr>
      </p:pic>
      <p:sp>
        <p:nvSpPr>
          <p:cNvPr id="12" name="TextBox 11">
            <a:extLst>
              <a:ext uri="{FF2B5EF4-FFF2-40B4-BE49-F238E27FC236}">
                <a16:creationId xmlns:a16="http://schemas.microsoft.com/office/drawing/2014/main" id="{2B26E7EE-DA15-3889-E2E5-3BCE8C168C97}"/>
              </a:ext>
            </a:extLst>
          </p:cNvPr>
          <p:cNvSpPr txBox="1"/>
          <p:nvPr/>
        </p:nvSpPr>
        <p:spPr>
          <a:xfrm>
            <a:off x="9750998" y="864101"/>
            <a:ext cx="1851789" cy="369332"/>
          </a:xfrm>
          <a:prstGeom prst="rect">
            <a:avLst/>
          </a:prstGeom>
          <a:noFill/>
        </p:spPr>
        <p:txBody>
          <a:bodyPr wrap="none" rtlCol="0">
            <a:spAutoFit/>
          </a:bodyPr>
          <a:lstStyle/>
          <a:p>
            <a:r>
              <a:rPr lang="en-US" dirty="0">
                <a:solidFill>
                  <a:schemeClr val="bg1"/>
                </a:solidFill>
              </a:rPr>
              <a:t>Student Reports</a:t>
            </a:r>
          </a:p>
        </p:txBody>
      </p:sp>
      <p:sp>
        <p:nvSpPr>
          <p:cNvPr id="13" name="TextBox 12">
            <a:extLst>
              <a:ext uri="{FF2B5EF4-FFF2-40B4-BE49-F238E27FC236}">
                <a16:creationId xmlns:a16="http://schemas.microsoft.com/office/drawing/2014/main" id="{C6AE62AE-D728-D076-6E1E-E759C796BC58}"/>
              </a:ext>
            </a:extLst>
          </p:cNvPr>
          <p:cNvSpPr txBox="1"/>
          <p:nvPr/>
        </p:nvSpPr>
        <p:spPr>
          <a:xfrm>
            <a:off x="100101" y="1265313"/>
            <a:ext cx="2719655" cy="369332"/>
          </a:xfrm>
          <a:prstGeom prst="rect">
            <a:avLst/>
          </a:prstGeom>
          <a:noFill/>
        </p:spPr>
        <p:txBody>
          <a:bodyPr wrap="none" rtlCol="0">
            <a:spAutoFit/>
          </a:bodyPr>
          <a:lstStyle/>
          <a:p>
            <a:r>
              <a:rPr lang="en-US" dirty="0">
                <a:solidFill>
                  <a:schemeClr val="bg1"/>
                </a:solidFill>
              </a:rPr>
              <a:t>Staff and Family Reports</a:t>
            </a:r>
          </a:p>
        </p:txBody>
      </p:sp>
      <p:sp>
        <p:nvSpPr>
          <p:cNvPr id="2" name="Speech Bubble: Rectangle with Corners Rounded 1">
            <a:extLst>
              <a:ext uri="{FF2B5EF4-FFF2-40B4-BE49-F238E27FC236}">
                <a16:creationId xmlns:a16="http://schemas.microsoft.com/office/drawing/2014/main" id="{9CA63568-79A1-CE18-A086-E6886A88AC96}"/>
              </a:ext>
            </a:extLst>
          </p:cNvPr>
          <p:cNvSpPr/>
          <p:nvPr/>
        </p:nvSpPr>
        <p:spPr>
          <a:xfrm>
            <a:off x="3200400" y="1040130"/>
            <a:ext cx="4779280" cy="594515"/>
          </a:xfrm>
          <a:prstGeom prst="wedgeRoundRectCallout">
            <a:avLst/>
          </a:prstGeom>
          <a:solidFill>
            <a:schemeClr val="accent6">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There are National Norms to compare your climate survey results to.  See Resources</a:t>
            </a:r>
          </a:p>
        </p:txBody>
      </p:sp>
    </p:spTree>
    <p:extLst>
      <p:ext uri="{BB962C8B-B14F-4D97-AF65-F5344CB8AC3E}">
        <p14:creationId xmlns:p14="http://schemas.microsoft.com/office/powerpoint/2010/main" val="196922193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32C40250-2165-9188-47FF-87D855DFF9D5}"/>
              </a:ext>
            </a:extLst>
          </p:cNvPr>
          <p:cNvSpPr>
            <a:spLocks noGrp="1"/>
          </p:cNvSpPr>
          <p:nvPr>
            <p:ph type="body" idx="1"/>
          </p:nvPr>
        </p:nvSpPr>
        <p:spPr>
          <a:xfrm>
            <a:off x="954157" y="1421474"/>
            <a:ext cx="4510792" cy="3826387"/>
          </a:xfrm>
        </p:spPr>
        <p:txBody>
          <a:bodyPr/>
          <a:lstStyle/>
          <a:p>
            <a:pPr marL="211662" indent="0">
              <a:buNone/>
            </a:pPr>
            <a:r>
              <a:rPr lang="en-US" sz="2200" dirty="0"/>
              <a:t>The </a:t>
            </a:r>
            <a:r>
              <a:rPr lang="en-US" sz="2200" b="1" dirty="0">
                <a:solidFill>
                  <a:schemeClr val="accent4">
                    <a:lumMod val="20000"/>
                    <a:lumOff val="80000"/>
                  </a:schemeClr>
                </a:solidFill>
              </a:rPr>
              <a:t>School Climate Surveys </a:t>
            </a:r>
            <a:r>
              <a:rPr lang="en-US" sz="2200" dirty="0"/>
              <a:t>are formal measures with strong evidence of reliability and validity for </a:t>
            </a:r>
            <a:r>
              <a:rPr lang="en-US" sz="2200" u="sng" dirty="0">
                <a:solidFill>
                  <a:srgbClr val="FFFF00"/>
                </a:solidFill>
              </a:rPr>
              <a:t>measuring quantitative perceptions </a:t>
            </a:r>
            <a:r>
              <a:rPr lang="en-US" sz="2200" dirty="0"/>
              <a:t>of school climate. </a:t>
            </a:r>
          </a:p>
          <a:p>
            <a:pPr marL="211662" indent="0">
              <a:buNone/>
            </a:pPr>
            <a:endParaRPr lang="en-US" sz="2200" dirty="0"/>
          </a:p>
          <a:p>
            <a:pPr marL="211662" indent="0">
              <a:buNone/>
            </a:pPr>
            <a:r>
              <a:rPr lang="en-US" sz="2200" dirty="0"/>
              <a:t>The results are used to identify current status of school climate and to monitor progress over time. </a:t>
            </a:r>
            <a:r>
              <a:rPr lang="en-US" sz="2200" dirty="0">
                <a:solidFill>
                  <a:srgbClr val="FFFF00"/>
                </a:solidFill>
              </a:rPr>
              <a:t>The School Climate Surveys are outcome measures.</a:t>
            </a:r>
          </a:p>
        </p:txBody>
      </p:sp>
      <p:sp>
        <p:nvSpPr>
          <p:cNvPr id="6" name="Text Placeholder 5">
            <a:extLst>
              <a:ext uri="{FF2B5EF4-FFF2-40B4-BE49-F238E27FC236}">
                <a16:creationId xmlns:a16="http://schemas.microsoft.com/office/drawing/2014/main" id="{38C90D39-4DA2-E49B-B86E-CEEA889E5805}"/>
              </a:ext>
            </a:extLst>
          </p:cNvPr>
          <p:cNvSpPr>
            <a:spLocks noGrp="1"/>
          </p:cNvSpPr>
          <p:nvPr>
            <p:ph type="body" idx="2"/>
          </p:nvPr>
        </p:nvSpPr>
        <p:spPr>
          <a:xfrm>
            <a:off x="5824332" y="1421474"/>
            <a:ext cx="5973416" cy="4452552"/>
          </a:xfrm>
        </p:spPr>
        <p:txBody>
          <a:bodyPr/>
          <a:lstStyle/>
          <a:p>
            <a:pPr marL="211662" indent="0">
              <a:buNone/>
            </a:pPr>
            <a:r>
              <a:rPr lang="en-US" sz="2200" dirty="0"/>
              <a:t>The </a:t>
            </a:r>
            <a:r>
              <a:rPr lang="en-US" sz="2200" b="1" dirty="0">
                <a:solidFill>
                  <a:schemeClr val="accent4">
                    <a:lumMod val="20000"/>
                    <a:lumOff val="80000"/>
                  </a:schemeClr>
                </a:solidFill>
              </a:rPr>
              <a:t>Feedback and Input Surveys </a:t>
            </a:r>
            <a:r>
              <a:rPr lang="en-US" sz="2200" dirty="0"/>
              <a:t>give you more </a:t>
            </a:r>
            <a:r>
              <a:rPr lang="en-US" sz="2200" u="sng" dirty="0">
                <a:solidFill>
                  <a:srgbClr val="FFFF00"/>
                </a:solidFill>
              </a:rPr>
              <a:t>meaningful qualitative information</a:t>
            </a:r>
            <a:r>
              <a:rPr lang="en-US" sz="2200" u="sng" dirty="0"/>
              <a:t> </a:t>
            </a:r>
            <a:r>
              <a:rPr lang="en-US" sz="2200" dirty="0"/>
              <a:t>about the experiences and suggestions of students, families, and school personnel. These surveys offer the entire school community a place to </a:t>
            </a:r>
            <a:r>
              <a:rPr lang="en-US" sz="2200" u="sng" dirty="0"/>
              <a:t>share their direct feedback with decision-makers.</a:t>
            </a:r>
          </a:p>
          <a:p>
            <a:pPr marL="211662" indent="0">
              <a:buNone/>
            </a:pPr>
            <a:endParaRPr lang="en-US" sz="2200" dirty="0"/>
          </a:p>
          <a:p>
            <a:pPr marL="211662" indent="0">
              <a:buNone/>
            </a:pPr>
            <a:r>
              <a:rPr lang="en-US" sz="2200" dirty="0"/>
              <a:t>The results are used to inform action plans to improve the effectiveness, efficiency, equity, and sustainability of Tier 1 behavior support systems. </a:t>
            </a:r>
            <a:r>
              <a:rPr lang="en-US" sz="2200" dirty="0">
                <a:solidFill>
                  <a:srgbClr val="FFFF00"/>
                </a:solidFill>
              </a:rPr>
              <a:t>The Feedback and Input Surveys are feedback measures.</a:t>
            </a:r>
          </a:p>
        </p:txBody>
      </p:sp>
      <p:sp>
        <p:nvSpPr>
          <p:cNvPr id="4" name="Title 3">
            <a:extLst>
              <a:ext uri="{FF2B5EF4-FFF2-40B4-BE49-F238E27FC236}">
                <a16:creationId xmlns:a16="http://schemas.microsoft.com/office/drawing/2014/main" id="{0A65CA65-0CF4-EAE6-0AB4-658DB0C327D8}"/>
              </a:ext>
            </a:extLst>
          </p:cNvPr>
          <p:cNvSpPr>
            <a:spLocks noGrp="1"/>
          </p:cNvSpPr>
          <p:nvPr>
            <p:ph type="title"/>
          </p:nvPr>
        </p:nvSpPr>
        <p:spPr>
          <a:xfrm>
            <a:off x="813349" y="465694"/>
            <a:ext cx="11378651" cy="845600"/>
          </a:xfrm>
        </p:spPr>
        <p:txBody>
          <a:bodyPr/>
          <a:lstStyle/>
          <a:p>
            <a:r>
              <a:rPr lang="en-US" sz="3600" dirty="0"/>
              <a:t>Climate Survey vs. Feedback &amp; Input Survey</a:t>
            </a:r>
          </a:p>
        </p:txBody>
      </p:sp>
    </p:spTree>
    <p:extLst>
      <p:ext uri="{BB962C8B-B14F-4D97-AF65-F5344CB8AC3E}">
        <p14:creationId xmlns:p14="http://schemas.microsoft.com/office/powerpoint/2010/main" val="945473483"/>
      </p:ext>
    </p:extLst>
  </p:cSld>
  <p:clrMapOvr>
    <a:masterClrMapping/>
  </p:clrMapOvr>
  <p:extLst>
    <p:ext uri="{6950BFC3-D8DA-4A85-94F7-54DA5524770B}">
      <p188:commentRel xmlns:p188="http://schemas.microsoft.com/office/powerpoint/2018/8/main" r:id="rId2"/>
    </p:ext>
  </p:extLs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Content Placeholder 2">
            <a:extLst>
              <a:ext uri="{FF2B5EF4-FFF2-40B4-BE49-F238E27FC236}">
                <a16:creationId xmlns:a16="http://schemas.microsoft.com/office/drawing/2014/main" id="{FFCC3883-B545-1F41-BF95-081A5CED0D2B}"/>
              </a:ext>
            </a:extLst>
          </p:cNvPr>
          <p:cNvSpPr>
            <a:spLocks noGrp="1"/>
          </p:cNvSpPr>
          <p:nvPr>
            <p:ph type="body" idx="1"/>
          </p:nvPr>
        </p:nvSpPr>
        <p:spPr>
          <a:xfrm>
            <a:off x="1248314" y="2991679"/>
            <a:ext cx="4651600" cy="3130648"/>
          </a:xfrm>
        </p:spPr>
        <p:txBody>
          <a:bodyPr/>
          <a:lstStyle/>
          <a:p>
            <a:endParaRPr lang="en-US" altLang="en-US" sz="1400" dirty="0"/>
          </a:p>
          <a:p>
            <a:endParaRPr lang="en-US" altLang="en-US" sz="1400" dirty="0"/>
          </a:p>
          <a:p>
            <a:pPr marL="211662" indent="0">
              <a:buNone/>
            </a:pPr>
            <a:r>
              <a:rPr lang="en-US" altLang="en-US" sz="2400" b="1" dirty="0"/>
              <a:t>Quantitative Research/Data</a:t>
            </a:r>
            <a:br>
              <a:rPr lang="en-US" altLang="en-US" sz="2400" b="1" dirty="0"/>
            </a:br>
            <a:endParaRPr lang="en-US" altLang="en-US" sz="2400" b="1" dirty="0"/>
          </a:p>
          <a:p>
            <a:r>
              <a:rPr lang="en-US" altLang="en-US" sz="2000" dirty="0"/>
              <a:t>Use of statistics and “numbers” to measure variables, support hypothesis, make predictions, etc.</a:t>
            </a:r>
          </a:p>
          <a:p>
            <a:r>
              <a:rPr lang="en-US" altLang="en-US" sz="2000" dirty="0"/>
              <a:t>Uses directional verbs: effect, influence, cause, relate, etc..</a:t>
            </a:r>
          </a:p>
          <a:p>
            <a:r>
              <a:rPr lang="en-US" altLang="en-US" sz="2000" dirty="0"/>
              <a:t>Looks for “why”, ”to what extent”, etc.</a:t>
            </a:r>
          </a:p>
          <a:p>
            <a:endParaRPr lang="en-US" altLang="en-US" sz="2000"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00"/>
                </a:solidFill>
                <a:effectLst/>
                <a:uLnTx/>
                <a:uFillTx/>
                <a:latin typeface="Helvetica" pitchFamily="2" charset="0"/>
                <a:ea typeface="+mn-ea"/>
                <a:cs typeface="+mn-cs"/>
              </a:rPr>
              <a:t>Sample QT question: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Helvetica"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Helvetica" pitchFamily="2" charset="0"/>
                <a:ea typeface="+mn-ea"/>
                <a:cs typeface="+mn-cs"/>
              </a:rPr>
              <a:t>What is the effect of PBIS in reducing ODRs in our school?</a:t>
            </a:r>
          </a:p>
        </p:txBody>
      </p:sp>
      <p:sp>
        <p:nvSpPr>
          <p:cNvPr id="4" name="Text Placeholder 3">
            <a:extLst>
              <a:ext uri="{FF2B5EF4-FFF2-40B4-BE49-F238E27FC236}">
                <a16:creationId xmlns:a16="http://schemas.microsoft.com/office/drawing/2014/main" id="{A669C238-7A04-7AA7-1D15-882DE0A7295D}"/>
              </a:ext>
            </a:extLst>
          </p:cNvPr>
          <p:cNvSpPr>
            <a:spLocks noGrp="1"/>
          </p:cNvSpPr>
          <p:nvPr>
            <p:ph type="body" idx="2"/>
          </p:nvPr>
        </p:nvSpPr>
        <p:spPr>
          <a:xfrm>
            <a:off x="6689651" y="3681289"/>
            <a:ext cx="4651600" cy="2991500"/>
          </a:xfrm>
        </p:spPr>
        <p:txBody>
          <a:bodyPr/>
          <a:lstStyle/>
          <a:p>
            <a:endParaRPr lang="en-US" sz="2000" dirty="0"/>
          </a:p>
          <a:p>
            <a:pPr marL="211662" indent="0">
              <a:buNone/>
            </a:pPr>
            <a:r>
              <a:rPr lang="en-US" sz="2400" b="1" dirty="0"/>
              <a:t>Qualitative Research/Data</a:t>
            </a:r>
            <a:br>
              <a:rPr lang="en-US" sz="2400" b="1" dirty="0"/>
            </a:br>
            <a:endParaRPr lang="en-US" sz="2400" b="1" dirty="0"/>
          </a:p>
          <a:p>
            <a:r>
              <a:rPr lang="en-US" sz="2000" dirty="0"/>
              <a:t>Asks “what” or “how” questions in an open-ended design</a:t>
            </a:r>
          </a:p>
          <a:p>
            <a:r>
              <a:rPr lang="en-US" sz="2000" dirty="0"/>
              <a:t>Uses exploratory verbs: report, describe, discover, generate, explore</a:t>
            </a:r>
          </a:p>
          <a:p>
            <a:r>
              <a:rPr lang="en-US" sz="2000" dirty="0"/>
              <a:t>Looks for emergent themes from personal reports, focus groups, etc.</a:t>
            </a:r>
          </a:p>
          <a:p>
            <a:endParaRPr lang="en-US" sz="2000"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00"/>
                </a:solidFill>
                <a:effectLst/>
                <a:uLnTx/>
                <a:uFillTx/>
                <a:latin typeface="Arial"/>
                <a:ea typeface="+mn-ea"/>
                <a:cs typeface="+mn-cs"/>
              </a:rPr>
              <a:t>Sample of QL question (from Feedback Survey):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Helvetica" pitchFamily="2" charset="0"/>
                <a:ea typeface="+mn-ea"/>
                <a:cs typeface="+mn-cs"/>
              </a:rPr>
              <a:t>One thing teachers and staff could do better to improve behavior in my school is: ___________________</a:t>
            </a:r>
            <a:endParaRPr lang="en-US" sz="2000" dirty="0"/>
          </a:p>
        </p:txBody>
      </p:sp>
      <p:sp>
        <p:nvSpPr>
          <p:cNvPr id="8" name="Title 7">
            <a:extLst>
              <a:ext uri="{FF2B5EF4-FFF2-40B4-BE49-F238E27FC236}">
                <a16:creationId xmlns:a16="http://schemas.microsoft.com/office/drawing/2014/main" id="{EA31686A-0789-3FBE-652F-46B2A314C833}"/>
              </a:ext>
            </a:extLst>
          </p:cNvPr>
          <p:cNvSpPr>
            <a:spLocks noGrp="1"/>
          </p:cNvSpPr>
          <p:nvPr>
            <p:ph type="title"/>
          </p:nvPr>
        </p:nvSpPr>
        <p:spPr/>
        <p:txBody>
          <a:bodyPr/>
          <a:lstStyle/>
          <a:p>
            <a:r>
              <a:rPr lang="en-US" dirty="0"/>
              <a:t>Quantitative vs Qualitative</a:t>
            </a:r>
          </a:p>
        </p:txBody>
      </p:sp>
    </p:spTree>
    <p:extLst>
      <p:ext uri="{BB962C8B-B14F-4D97-AF65-F5344CB8AC3E}">
        <p14:creationId xmlns:p14="http://schemas.microsoft.com/office/powerpoint/2010/main" val="243271031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B37791-3A54-457E-A326-E159F5EE1C41}"/>
              </a:ext>
            </a:extLst>
          </p:cNvPr>
          <p:cNvSpPr>
            <a:spLocks noGrp="1"/>
          </p:cNvSpPr>
          <p:nvPr>
            <p:ph type="title"/>
          </p:nvPr>
        </p:nvSpPr>
        <p:spPr>
          <a:xfrm>
            <a:off x="350022" y="467463"/>
            <a:ext cx="11841978" cy="845600"/>
          </a:xfrm>
        </p:spPr>
        <p:txBody>
          <a:bodyPr/>
          <a:lstStyle/>
          <a:p>
            <a:r>
              <a:rPr lang="en-US" dirty="0"/>
              <a:t>Self Assessment Survey (SAS) </a:t>
            </a:r>
            <a:r>
              <a:rPr lang="en-US" sz="2000" dirty="0"/>
              <a:t>Updated June 2023</a:t>
            </a:r>
            <a:endParaRPr lang="en-US" dirty="0"/>
          </a:p>
        </p:txBody>
      </p:sp>
      <p:pic>
        <p:nvPicPr>
          <p:cNvPr id="4" name="Picture 3">
            <a:extLst>
              <a:ext uri="{FF2B5EF4-FFF2-40B4-BE49-F238E27FC236}">
                <a16:creationId xmlns:a16="http://schemas.microsoft.com/office/drawing/2014/main" id="{08D8F7C8-37E2-456F-83CE-38EEA17528C9}"/>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350022" y="1825274"/>
            <a:ext cx="2561872" cy="4904637"/>
          </a:xfrm>
          <a:prstGeom prst="rect">
            <a:avLst/>
          </a:prstGeom>
          <a:ln w="76200">
            <a:solidFill>
              <a:srgbClr val="FFFF00"/>
            </a:solidFill>
          </a:ln>
        </p:spPr>
      </p:pic>
      <p:pic>
        <p:nvPicPr>
          <p:cNvPr id="6" name="Picture 5">
            <a:extLst>
              <a:ext uri="{FF2B5EF4-FFF2-40B4-BE49-F238E27FC236}">
                <a16:creationId xmlns:a16="http://schemas.microsoft.com/office/drawing/2014/main" id="{92F19456-8272-4039-8E44-F5993C4C5B7A}"/>
              </a:ext>
            </a:extLst>
          </p:cNvPr>
          <p:cNvPicPr>
            <a:picLocks noChangeAspect="1"/>
          </p:cNvPicPr>
          <p:nvPr/>
        </p:nvPicPr>
        <p:blipFill>
          <a:blip r:embed="rId5" cstate="email">
            <a:extLst>
              <a:ext uri="{28A0092B-C50C-407E-A947-70E740481C1C}">
                <a14:useLocalDpi xmlns:a14="http://schemas.microsoft.com/office/drawing/2010/main"/>
              </a:ext>
            </a:extLst>
          </a:blip>
          <a:srcRect/>
          <a:stretch/>
        </p:blipFill>
        <p:spPr>
          <a:xfrm>
            <a:off x="3138781" y="2213773"/>
            <a:ext cx="3130084" cy="3658540"/>
          </a:xfrm>
          <a:prstGeom prst="rect">
            <a:avLst/>
          </a:prstGeom>
          <a:ln w="76200">
            <a:noFill/>
          </a:ln>
        </p:spPr>
      </p:pic>
      <p:sp>
        <p:nvSpPr>
          <p:cNvPr id="11" name="TextBox 10">
            <a:extLst>
              <a:ext uri="{FF2B5EF4-FFF2-40B4-BE49-F238E27FC236}">
                <a16:creationId xmlns:a16="http://schemas.microsoft.com/office/drawing/2014/main" id="{DD251F42-A83D-4799-94A8-6F71C6ACC9F1}"/>
              </a:ext>
            </a:extLst>
          </p:cNvPr>
          <p:cNvSpPr txBox="1"/>
          <p:nvPr/>
        </p:nvSpPr>
        <p:spPr>
          <a:xfrm>
            <a:off x="733812" y="1445618"/>
            <a:ext cx="2124299" cy="379656"/>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867" b="0" i="0" u="none" strike="noStrike" kern="0" cap="none" spc="0" normalizeH="0" baseline="0" noProof="0" dirty="0">
                <a:ln>
                  <a:noFill/>
                </a:ln>
                <a:solidFill>
                  <a:srgbClr val="FFFF00"/>
                </a:solidFill>
                <a:effectLst/>
                <a:uLnTx/>
                <a:uFillTx/>
                <a:latin typeface="Arial"/>
                <a:ea typeface="+mn-ea"/>
                <a:cs typeface="Arial"/>
                <a:sym typeface="Arial"/>
              </a:rPr>
              <a:t>School Wide – 15 </a:t>
            </a:r>
          </a:p>
        </p:txBody>
      </p:sp>
      <p:sp>
        <p:nvSpPr>
          <p:cNvPr id="12" name="TextBox 11">
            <a:extLst>
              <a:ext uri="{FF2B5EF4-FFF2-40B4-BE49-F238E27FC236}">
                <a16:creationId xmlns:a16="http://schemas.microsoft.com/office/drawing/2014/main" id="{E8EE9849-EDAD-45E3-ACB6-1315C91D9FAB}"/>
              </a:ext>
            </a:extLst>
          </p:cNvPr>
          <p:cNvSpPr txBox="1"/>
          <p:nvPr/>
        </p:nvSpPr>
        <p:spPr>
          <a:xfrm>
            <a:off x="3807584" y="1575248"/>
            <a:ext cx="1792478" cy="379656"/>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867" b="0" i="0" u="none" strike="noStrike" kern="0" cap="none" spc="0" normalizeH="0" baseline="0" noProof="0" dirty="0">
                <a:ln>
                  <a:noFill/>
                </a:ln>
                <a:solidFill>
                  <a:srgbClr val="FFFF00"/>
                </a:solidFill>
                <a:effectLst/>
                <a:uLnTx/>
                <a:uFillTx/>
                <a:latin typeface="Arial"/>
                <a:ea typeface="+mn-ea"/>
                <a:cs typeface="Arial"/>
                <a:sym typeface="Arial"/>
              </a:rPr>
              <a:t>Classroom – 9 </a:t>
            </a:r>
          </a:p>
        </p:txBody>
      </p:sp>
      <p:sp>
        <p:nvSpPr>
          <p:cNvPr id="3" name="TextBox 2">
            <a:extLst>
              <a:ext uri="{FF2B5EF4-FFF2-40B4-BE49-F238E27FC236}">
                <a16:creationId xmlns:a16="http://schemas.microsoft.com/office/drawing/2014/main" id="{0D354437-C6C0-9D79-ADBA-BEC74A649E9A}"/>
              </a:ext>
            </a:extLst>
          </p:cNvPr>
          <p:cNvSpPr txBox="1"/>
          <p:nvPr/>
        </p:nvSpPr>
        <p:spPr>
          <a:xfrm>
            <a:off x="7273185" y="2213773"/>
            <a:ext cx="1326004" cy="379656"/>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867" b="0" i="0" u="none" strike="noStrike" kern="0" cap="none" spc="0" normalizeH="0" baseline="0" noProof="0" dirty="0">
                <a:ln>
                  <a:noFill/>
                </a:ln>
                <a:solidFill>
                  <a:srgbClr val="FFFF00"/>
                </a:solidFill>
                <a:effectLst/>
                <a:uLnTx/>
                <a:uFillTx/>
                <a:latin typeface="Arial"/>
                <a:ea typeface="+mn-ea"/>
                <a:cs typeface="Arial"/>
                <a:sym typeface="Arial"/>
              </a:rPr>
              <a:t>Tier 2 – 11</a:t>
            </a:r>
          </a:p>
        </p:txBody>
      </p:sp>
      <p:sp>
        <p:nvSpPr>
          <p:cNvPr id="5" name="TextBox 4">
            <a:extLst>
              <a:ext uri="{FF2B5EF4-FFF2-40B4-BE49-F238E27FC236}">
                <a16:creationId xmlns:a16="http://schemas.microsoft.com/office/drawing/2014/main" id="{4D78D020-06A1-B6B3-C8B8-C33AA4D43D8E}"/>
              </a:ext>
            </a:extLst>
          </p:cNvPr>
          <p:cNvSpPr txBox="1"/>
          <p:nvPr/>
        </p:nvSpPr>
        <p:spPr>
          <a:xfrm>
            <a:off x="9981445" y="1841265"/>
            <a:ext cx="1326004" cy="379656"/>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867" b="0" i="0" u="none" strike="noStrike" kern="0" cap="none" spc="0" normalizeH="0" baseline="0" noProof="0" dirty="0">
                <a:ln>
                  <a:noFill/>
                </a:ln>
                <a:solidFill>
                  <a:srgbClr val="FFFF00"/>
                </a:solidFill>
                <a:effectLst/>
                <a:uLnTx/>
                <a:uFillTx/>
                <a:latin typeface="Arial"/>
                <a:ea typeface="+mn-ea"/>
                <a:cs typeface="Arial"/>
                <a:sym typeface="Arial"/>
              </a:rPr>
              <a:t>Tier 3 – 14</a:t>
            </a:r>
          </a:p>
        </p:txBody>
      </p:sp>
      <p:pic>
        <p:nvPicPr>
          <p:cNvPr id="9" name="Picture 8">
            <a:extLst>
              <a:ext uri="{FF2B5EF4-FFF2-40B4-BE49-F238E27FC236}">
                <a16:creationId xmlns:a16="http://schemas.microsoft.com/office/drawing/2014/main" id="{62A9BFEF-AE13-4BA4-26DD-DD2D820F760E}"/>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469134" y="2839877"/>
            <a:ext cx="2934107" cy="3785944"/>
          </a:xfrm>
          <a:prstGeom prst="rect">
            <a:avLst/>
          </a:prstGeom>
        </p:spPr>
      </p:pic>
      <p:pic>
        <p:nvPicPr>
          <p:cNvPr id="16" name="Picture 15">
            <a:extLst>
              <a:ext uri="{FF2B5EF4-FFF2-40B4-BE49-F238E27FC236}">
                <a16:creationId xmlns:a16="http://schemas.microsoft.com/office/drawing/2014/main" id="{E665ADFC-2667-2EAD-2075-A7420476DE54}"/>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9549091" y="2448321"/>
            <a:ext cx="2642909" cy="4177500"/>
          </a:xfrm>
          <a:prstGeom prst="rect">
            <a:avLst/>
          </a:prstGeom>
        </p:spPr>
      </p:pic>
    </p:spTree>
    <p:extLst>
      <p:ext uri="{BB962C8B-B14F-4D97-AF65-F5344CB8AC3E}">
        <p14:creationId xmlns:p14="http://schemas.microsoft.com/office/powerpoint/2010/main" val="24447444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ppt_x"/>
                                          </p:val>
                                        </p:tav>
                                        <p:tav tm="100000">
                                          <p:val>
                                            <p:strVal val="#ppt_x"/>
                                          </p:val>
                                        </p:tav>
                                      </p:tavLst>
                                    </p:anim>
                                    <p:anim calcmode="lin" valueType="num">
                                      <p:cBhvr additive="base">
                                        <p:cTn id="12" dur="500" fill="hold"/>
                                        <p:tgtEl>
                                          <p:spTgt spid="12"/>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ppt_x"/>
                                          </p:val>
                                        </p:tav>
                                        <p:tav tm="100000">
                                          <p:val>
                                            <p:strVal val="#ppt_x"/>
                                          </p:val>
                                        </p:tav>
                                      </p:tavLst>
                                    </p:anim>
                                    <p:anim calcmode="lin" valueType="num">
                                      <p:cBhvr additive="base">
                                        <p:cTn id="16" dur="500" fill="hold"/>
                                        <p:tgtEl>
                                          <p:spTgt spid="3"/>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3" grpId="0"/>
      <p:bldP spid="5" grpId="0"/>
    </p:bldLst>
  </p:timing>
  <p:extLst>
    <p:ext uri="{6950BFC3-D8DA-4A85-94F7-54DA5524770B}">
      <p188:commentRel xmlns:p188="http://schemas.microsoft.com/office/powerpoint/2018/8/main" r:id="rId3"/>
    </p:ext>
  </p:extLs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a:spLocks noChangeArrowheads="1"/>
          </p:cNvSpPr>
          <p:nvPr/>
        </p:nvSpPr>
        <p:spPr bwMode="auto">
          <a:xfrm>
            <a:off x="594360" y="1576405"/>
            <a:ext cx="3223260" cy="318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a:tabLst>
                <a:tab pos="457200" algn="r"/>
                <a:tab pos="2743200" algn="ctr"/>
                <a:tab pos="5486400" algn="r"/>
              </a:tabLst>
              <a:defRPr>
                <a:solidFill>
                  <a:schemeClr val="tx1"/>
                </a:solidFill>
                <a:latin typeface="Arial" pitchFamily="34" charset="0"/>
                <a:cs typeface="Arial" pitchFamily="34" charset="0"/>
              </a:defRPr>
            </a:lvl1pPr>
            <a:lvl2pPr>
              <a:tabLst>
                <a:tab pos="457200" algn="r"/>
                <a:tab pos="2743200" algn="ctr"/>
                <a:tab pos="5486400" algn="r"/>
              </a:tabLst>
              <a:defRPr>
                <a:solidFill>
                  <a:schemeClr val="tx1"/>
                </a:solidFill>
                <a:latin typeface="Arial" pitchFamily="34" charset="0"/>
                <a:cs typeface="Arial" pitchFamily="34" charset="0"/>
              </a:defRPr>
            </a:lvl2pPr>
            <a:lvl3pPr>
              <a:tabLst>
                <a:tab pos="457200" algn="r"/>
                <a:tab pos="2743200" algn="ctr"/>
                <a:tab pos="5486400" algn="r"/>
              </a:tabLst>
              <a:defRPr>
                <a:solidFill>
                  <a:schemeClr val="tx1"/>
                </a:solidFill>
                <a:latin typeface="Arial" pitchFamily="34" charset="0"/>
                <a:cs typeface="Arial" pitchFamily="34" charset="0"/>
              </a:defRPr>
            </a:lvl3pPr>
            <a:lvl4pPr>
              <a:tabLst>
                <a:tab pos="457200" algn="r"/>
                <a:tab pos="2743200" algn="ctr"/>
                <a:tab pos="5486400" algn="r"/>
              </a:tabLst>
              <a:defRPr>
                <a:solidFill>
                  <a:schemeClr val="tx1"/>
                </a:solidFill>
                <a:latin typeface="Arial" pitchFamily="34" charset="0"/>
                <a:cs typeface="Arial" pitchFamily="34" charset="0"/>
              </a:defRPr>
            </a:lvl4pPr>
            <a:lvl5pPr>
              <a:tabLst>
                <a:tab pos="457200" algn="r"/>
                <a:tab pos="2743200" algn="ctr"/>
                <a:tab pos="5486400" algn="r"/>
              </a:tabLst>
              <a:defRPr>
                <a:solidFill>
                  <a:schemeClr val="tx1"/>
                </a:solidFill>
                <a:latin typeface="Arial" pitchFamily="34" charset="0"/>
                <a:cs typeface="Arial" pitchFamily="34" charset="0"/>
              </a:defRPr>
            </a:lvl5pPr>
            <a:lvl6pPr fontAlgn="base">
              <a:spcBef>
                <a:spcPct val="0"/>
              </a:spcBef>
              <a:spcAft>
                <a:spcPct val="0"/>
              </a:spcAft>
              <a:tabLst>
                <a:tab pos="457200" algn="r"/>
                <a:tab pos="2743200" algn="ctr"/>
                <a:tab pos="5486400" algn="r"/>
              </a:tabLst>
              <a:defRPr>
                <a:solidFill>
                  <a:schemeClr val="tx1"/>
                </a:solidFill>
                <a:latin typeface="Arial" pitchFamily="34" charset="0"/>
                <a:cs typeface="Arial" pitchFamily="34" charset="0"/>
              </a:defRPr>
            </a:lvl6pPr>
            <a:lvl7pPr fontAlgn="base">
              <a:spcBef>
                <a:spcPct val="0"/>
              </a:spcBef>
              <a:spcAft>
                <a:spcPct val="0"/>
              </a:spcAft>
              <a:tabLst>
                <a:tab pos="457200" algn="r"/>
                <a:tab pos="2743200" algn="ctr"/>
                <a:tab pos="5486400" algn="r"/>
              </a:tabLst>
              <a:defRPr>
                <a:solidFill>
                  <a:schemeClr val="tx1"/>
                </a:solidFill>
                <a:latin typeface="Arial" pitchFamily="34" charset="0"/>
                <a:cs typeface="Arial" pitchFamily="34" charset="0"/>
              </a:defRPr>
            </a:lvl7pPr>
            <a:lvl8pPr fontAlgn="base">
              <a:spcBef>
                <a:spcPct val="0"/>
              </a:spcBef>
              <a:spcAft>
                <a:spcPct val="0"/>
              </a:spcAft>
              <a:tabLst>
                <a:tab pos="457200" algn="r"/>
                <a:tab pos="2743200" algn="ctr"/>
                <a:tab pos="5486400" algn="r"/>
              </a:tabLst>
              <a:defRPr>
                <a:solidFill>
                  <a:schemeClr val="tx1"/>
                </a:solidFill>
                <a:latin typeface="Arial" pitchFamily="34" charset="0"/>
                <a:cs typeface="Arial" pitchFamily="34" charset="0"/>
              </a:defRPr>
            </a:lvl8pPr>
            <a:lvl9pPr fontAlgn="base">
              <a:spcBef>
                <a:spcPct val="0"/>
              </a:spcBef>
              <a:spcAft>
                <a:spcPct val="0"/>
              </a:spcAft>
              <a:tabLst>
                <a:tab pos="457200" algn="r"/>
                <a:tab pos="2743200" algn="ctr"/>
                <a:tab pos="5486400" algn="r"/>
              </a:tabLs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tab pos="457200" algn="r"/>
                <a:tab pos="2743200" algn="ctr"/>
                <a:tab pos="5486400" algn="r"/>
              </a:tabLst>
              <a:defRPr/>
            </a:pPr>
            <a:r>
              <a:rPr kumimoji="0" lang="en-US" altLang="en-US" sz="1467" b="1" i="0" u="sng" strike="noStrike" kern="1200" cap="none" spc="0" normalizeH="0" baseline="0" noProof="0" dirty="0">
                <a:ln>
                  <a:noFill/>
                </a:ln>
                <a:solidFill>
                  <a:srgbClr val="FFFFFF"/>
                </a:solidFill>
                <a:effectLst/>
                <a:uLnTx/>
                <a:uFillTx/>
                <a:latin typeface="Arial" pitchFamily="34" charset="0"/>
                <a:ea typeface="Times New Roman" pitchFamily="18" charset="0"/>
                <a:cs typeface="Times New Roman" pitchFamily="18" charset="0"/>
              </a:rPr>
              <a:t>SCHOOL-WIDE SYSTEMS</a:t>
            </a:r>
            <a:endParaRPr kumimoji="0" lang="en-US" altLang="en-US" sz="2400" b="0" i="0" u="sng" strike="noStrike" kern="1200" cap="none" spc="0" normalizeH="0" baseline="0" noProof="0" dirty="0">
              <a:ln>
                <a:noFill/>
              </a:ln>
              <a:solidFill>
                <a:srgbClr val="FFFFFF"/>
              </a:solidFill>
              <a:effectLst/>
              <a:uLnTx/>
              <a:uFillTx/>
              <a:latin typeface="Arial" pitchFamily="34" charset="0"/>
              <a:ea typeface="ＭＳ Ｐゴシック" charset="-128"/>
              <a:cs typeface="Arial" pitchFamily="34" charset="0"/>
            </a:endParaRPr>
          </a:p>
        </p:txBody>
      </p:sp>
      <p:sp>
        <p:nvSpPr>
          <p:cNvPr id="4" name="Title 3">
            <a:extLst>
              <a:ext uri="{FF2B5EF4-FFF2-40B4-BE49-F238E27FC236}">
                <a16:creationId xmlns:a16="http://schemas.microsoft.com/office/drawing/2014/main" id="{C18AFE9F-8747-E247-8ED8-4739E7D04CEE}"/>
              </a:ext>
            </a:extLst>
          </p:cNvPr>
          <p:cNvSpPr>
            <a:spLocks noGrp="1"/>
          </p:cNvSpPr>
          <p:nvPr>
            <p:ph type="title"/>
          </p:nvPr>
        </p:nvSpPr>
        <p:spPr/>
        <p:txBody>
          <a:bodyPr/>
          <a:lstStyle/>
          <a:p>
            <a:r>
              <a:rPr lang="en-US" dirty="0"/>
              <a:t>SELF ASSESSMENT SURVEY</a:t>
            </a:r>
          </a:p>
        </p:txBody>
      </p:sp>
      <p:pic>
        <p:nvPicPr>
          <p:cNvPr id="7" name="Picture 6">
            <a:extLst>
              <a:ext uri="{FF2B5EF4-FFF2-40B4-BE49-F238E27FC236}">
                <a16:creationId xmlns:a16="http://schemas.microsoft.com/office/drawing/2014/main" id="{12C3246D-E4FD-AB4A-B892-E2186B9F3D44}"/>
              </a:ext>
            </a:extLst>
          </p:cNvPr>
          <p:cNvPicPr>
            <a:picLocks noChangeAspect="1"/>
          </p:cNvPicPr>
          <p:nvPr/>
        </p:nvPicPr>
        <p:blipFill rotWithShape="1">
          <a:blip r:embed="rId3"/>
          <a:srcRect t="2250" b="1870"/>
          <a:stretch/>
        </p:blipFill>
        <p:spPr>
          <a:xfrm>
            <a:off x="4544518" y="1394460"/>
            <a:ext cx="7256551" cy="5417820"/>
          </a:xfrm>
          <a:prstGeom prst="rect">
            <a:avLst/>
          </a:prstGeom>
        </p:spPr>
      </p:pic>
      <p:sp>
        <p:nvSpPr>
          <p:cNvPr id="8" name="Rectangle 7">
            <a:extLst>
              <a:ext uri="{FF2B5EF4-FFF2-40B4-BE49-F238E27FC236}">
                <a16:creationId xmlns:a16="http://schemas.microsoft.com/office/drawing/2014/main" id="{F23F706C-E01C-C32F-6811-6604E844F96E}"/>
              </a:ext>
            </a:extLst>
          </p:cNvPr>
          <p:cNvSpPr/>
          <p:nvPr/>
        </p:nvSpPr>
        <p:spPr>
          <a:xfrm>
            <a:off x="4544518" y="1394460"/>
            <a:ext cx="1924862" cy="697230"/>
          </a:xfrm>
          <a:prstGeom prst="rect">
            <a:avLst/>
          </a:prstGeom>
          <a:noFill/>
          <a:ln w="5715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BC0D2975-667B-E19D-2717-ADD9101FB815}"/>
              </a:ext>
            </a:extLst>
          </p:cNvPr>
          <p:cNvSpPr/>
          <p:nvPr/>
        </p:nvSpPr>
        <p:spPr>
          <a:xfrm>
            <a:off x="10191349" y="1386840"/>
            <a:ext cx="1609720" cy="697230"/>
          </a:xfrm>
          <a:prstGeom prst="rect">
            <a:avLst/>
          </a:prstGeom>
          <a:noFill/>
          <a:ln w="5715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F8E33002-A431-3C2D-0853-1C34D69C5F3D}"/>
              </a:ext>
            </a:extLst>
          </p:cNvPr>
          <p:cNvSpPr txBox="1"/>
          <p:nvPr/>
        </p:nvSpPr>
        <p:spPr>
          <a:xfrm>
            <a:off x="926377" y="1988999"/>
            <a:ext cx="3074123" cy="3693319"/>
          </a:xfrm>
          <a:prstGeom prst="rect">
            <a:avLst/>
          </a:prstGeom>
          <a:noFill/>
        </p:spPr>
        <p:txBody>
          <a:bodyPr wrap="square">
            <a:spAutoFit/>
          </a:bodyPr>
          <a:lstStyle/>
          <a:p>
            <a:r>
              <a:rPr lang="en-US" dirty="0">
                <a:solidFill>
                  <a:schemeClr val="bg1"/>
                </a:solidFill>
              </a:rPr>
              <a:t>The purpose of the Self-Assessment Survey (SAS) is to examine the status and improvement needs of Tier 1 (schoolwide and classroom), Tier 2, and Tier 3 behavior supports.</a:t>
            </a:r>
          </a:p>
          <a:p>
            <a:endParaRPr lang="en-US" dirty="0">
              <a:solidFill>
                <a:schemeClr val="bg1"/>
              </a:solidFill>
            </a:endParaRPr>
          </a:p>
          <a:p>
            <a:r>
              <a:rPr lang="en-US" dirty="0">
                <a:solidFill>
                  <a:schemeClr val="bg1"/>
                </a:solidFill>
              </a:rPr>
              <a:t>The SAS is intended to be used by school staff for initial and annual assessment of positive behavior support systems.</a:t>
            </a:r>
          </a:p>
        </p:txBody>
      </p:sp>
    </p:spTree>
    <p:extLst>
      <p:ext uri="{BB962C8B-B14F-4D97-AF65-F5344CB8AC3E}">
        <p14:creationId xmlns:p14="http://schemas.microsoft.com/office/powerpoint/2010/main" val="13366371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2">
            <a:lumMod val="50000"/>
          </a:schemeClr>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13656BD-692E-4E1A-9B33-A8BFA25CA0EB}"/>
              </a:ext>
            </a:extLst>
          </p:cNvPr>
          <p:cNvSpPr>
            <a:spLocks noGrp="1"/>
          </p:cNvSpPr>
          <p:nvPr>
            <p:ph type="title"/>
          </p:nvPr>
        </p:nvSpPr>
        <p:spPr/>
        <p:txBody>
          <a:bodyPr/>
          <a:lstStyle/>
          <a:p>
            <a:r>
              <a:rPr lang="en-US" b="1">
                <a:latin typeface="Arial" panose="020B0604020202020204" pitchFamily="34" charset="0"/>
                <a:cs typeface="Arial" panose="020B0604020202020204" pitchFamily="34" charset="0"/>
              </a:rPr>
              <a:t>ACTIVITY: ATTENDANCE</a:t>
            </a:r>
          </a:p>
        </p:txBody>
      </p:sp>
      <p:sp>
        <p:nvSpPr>
          <p:cNvPr id="5" name="Text Placeholder 4">
            <a:extLst>
              <a:ext uri="{FF2B5EF4-FFF2-40B4-BE49-F238E27FC236}">
                <a16:creationId xmlns:a16="http://schemas.microsoft.com/office/drawing/2014/main" id="{3B5B2C9F-C2F8-40E8-8EF9-4DF407966056}"/>
              </a:ext>
            </a:extLst>
          </p:cNvPr>
          <p:cNvSpPr>
            <a:spLocks noGrp="1"/>
          </p:cNvSpPr>
          <p:nvPr>
            <p:ph type="body" idx="4294967295"/>
          </p:nvPr>
        </p:nvSpPr>
        <p:spPr>
          <a:xfrm>
            <a:off x="4678667" y="1410218"/>
            <a:ext cx="7127875" cy="4559300"/>
          </a:xfrm>
        </p:spPr>
        <p:txBody>
          <a:bodyPr/>
          <a:lstStyle/>
          <a:p>
            <a:pPr>
              <a:spcAft>
                <a:spcPts val="1800"/>
              </a:spcAft>
              <a:buClr>
                <a:schemeClr val="bg1"/>
              </a:buClr>
              <a:buSzPct val="100000"/>
            </a:pPr>
            <a:r>
              <a:rPr lang="en-US" sz="2400" dirty="0">
                <a:solidFill>
                  <a:schemeClr val="bg1"/>
                </a:solidFill>
                <a:latin typeface="Arial" panose="020B0604020202020204" pitchFamily="34" charset="0"/>
                <a:cs typeface="Arial" panose="020B0604020202020204" pitchFamily="34" charset="0"/>
              </a:rPr>
              <a:t>Scan QR code on the left or follow the URL posted in the chat to access the online attendance survey</a:t>
            </a:r>
          </a:p>
          <a:p>
            <a:pPr>
              <a:spcAft>
                <a:spcPts val="1800"/>
              </a:spcAft>
              <a:buClr>
                <a:schemeClr val="bg1"/>
              </a:buClr>
              <a:buSzPct val="100000"/>
            </a:pPr>
            <a:r>
              <a:rPr lang="en-US" sz="2400" dirty="0">
                <a:solidFill>
                  <a:schemeClr val="bg1"/>
                </a:solidFill>
                <a:latin typeface="Arial" panose="020B0604020202020204" pitchFamily="34" charset="0"/>
                <a:cs typeface="Arial" panose="020B0604020202020204" pitchFamily="34" charset="0"/>
              </a:rPr>
              <a:t>Follow prompts to enter attendance information</a:t>
            </a:r>
          </a:p>
          <a:p>
            <a:pPr>
              <a:spcAft>
                <a:spcPts val="1800"/>
              </a:spcAft>
              <a:buClr>
                <a:schemeClr val="bg1"/>
              </a:buClr>
              <a:buSzPct val="100000"/>
            </a:pPr>
            <a:r>
              <a:rPr lang="en-US" sz="2400" dirty="0">
                <a:solidFill>
                  <a:schemeClr val="bg1"/>
                </a:solidFill>
                <a:latin typeface="Arial" panose="020B0604020202020204" pitchFamily="34" charset="0"/>
                <a:cs typeface="Arial" panose="020B0604020202020204" pitchFamily="34" charset="0"/>
              </a:rPr>
              <a:t>Notify trainers if you require assistance (e.g., identifying your cohort or cohort group)</a:t>
            </a:r>
          </a:p>
          <a:p>
            <a:pPr>
              <a:spcAft>
                <a:spcPts val="1800"/>
              </a:spcAft>
              <a:buClr>
                <a:schemeClr val="bg1"/>
              </a:buClr>
              <a:buSzPct val="100000"/>
            </a:pPr>
            <a:r>
              <a:rPr lang="en-US" sz="2400" dirty="0">
                <a:solidFill>
                  <a:srgbClr val="FFFF00"/>
                </a:solidFill>
                <a:latin typeface="Arial" panose="020B0604020202020204" pitchFamily="34" charset="0"/>
                <a:cs typeface="Arial" panose="020B0604020202020204" pitchFamily="34" charset="0"/>
              </a:rPr>
              <a:t>Certificates of Attendance </a:t>
            </a:r>
            <a:r>
              <a:rPr lang="en-US" sz="2400" dirty="0">
                <a:solidFill>
                  <a:schemeClr val="bg1"/>
                </a:solidFill>
                <a:latin typeface="Arial" panose="020B0604020202020204" pitchFamily="34" charset="0"/>
                <a:cs typeface="Arial" panose="020B0604020202020204" pitchFamily="34" charset="0"/>
              </a:rPr>
              <a:t>will be sent in January and June.  Attendance records will be use as verification</a:t>
            </a:r>
          </a:p>
          <a:p>
            <a:pPr marL="203190" indent="0" algn="r">
              <a:lnSpc>
                <a:spcPct val="150000"/>
              </a:lnSpc>
              <a:buClr>
                <a:schemeClr val="bg1"/>
              </a:buClr>
              <a:buNone/>
            </a:pPr>
            <a:r>
              <a:rPr lang="en-US" sz="2133" dirty="0">
                <a:solidFill>
                  <a:schemeClr val="bg1"/>
                </a:solidFill>
              </a:rPr>
              <a:t>	  </a:t>
            </a:r>
          </a:p>
          <a:p>
            <a:pPr marL="203190" indent="0" algn="r">
              <a:lnSpc>
                <a:spcPct val="150000"/>
              </a:lnSpc>
              <a:buClr>
                <a:schemeClr val="bg1"/>
              </a:buClr>
              <a:buNone/>
            </a:pPr>
            <a:endParaRPr lang="en-US" sz="2133" dirty="0">
              <a:solidFill>
                <a:schemeClr val="bg1"/>
              </a:solidFill>
            </a:endParaRPr>
          </a:p>
        </p:txBody>
      </p:sp>
      <p:grpSp>
        <p:nvGrpSpPr>
          <p:cNvPr id="6" name="Group 5" descr="pencil and ruler">
            <a:extLst>
              <a:ext uri="{FF2B5EF4-FFF2-40B4-BE49-F238E27FC236}">
                <a16:creationId xmlns:a16="http://schemas.microsoft.com/office/drawing/2014/main" id="{1A61BB3F-A561-4650-AB31-80BE6A096FC9}"/>
              </a:ext>
            </a:extLst>
          </p:cNvPr>
          <p:cNvGrpSpPr/>
          <p:nvPr/>
        </p:nvGrpSpPr>
        <p:grpSpPr>
          <a:xfrm>
            <a:off x="10652880" y="287492"/>
            <a:ext cx="1158240" cy="1158240"/>
            <a:chOff x="7429182" y="2594804"/>
            <a:chExt cx="868680" cy="868680"/>
          </a:xfrm>
        </p:grpSpPr>
        <p:sp>
          <p:nvSpPr>
            <p:cNvPr id="7" name="Google Shape;662;p43">
              <a:extLst>
                <a:ext uri="{FF2B5EF4-FFF2-40B4-BE49-F238E27FC236}">
                  <a16:creationId xmlns:a16="http://schemas.microsoft.com/office/drawing/2014/main" id="{8F922E58-9678-40F5-9EA1-A7258612794C}"/>
                </a:ext>
              </a:extLst>
            </p:cNvPr>
            <p:cNvSpPr/>
            <p:nvPr/>
          </p:nvSpPr>
          <p:spPr>
            <a:xfrm>
              <a:off x="7429182" y="2594804"/>
              <a:ext cx="868680" cy="868680"/>
            </a:xfrm>
            <a:prstGeom prst="ellipse">
              <a:avLst/>
            </a:prstGeom>
            <a:gradFill>
              <a:gsLst>
                <a:gs pos="0">
                  <a:schemeClr val="accent2"/>
                </a:gs>
                <a:gs pos="100000">
                  <a:schemeClr val="accent1"/>
                </a:gs>
              </a:gsLst>
              <a:lin ang="10800025" scaled="0"/>
            </a:gra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8" name="Google Shape;7825;p68">
              <a:extLst>
                <a:ext uri="{FF2B5EF4-FFF2-40B4-BE49-F238E27FC236}">
                  <a16:creationId xmlns:a16="http://schemas.microsoft.com/office/drawing/2014/main" id="{BA210673-EF27-47A9-B2DE-0A6577FCF113}"/>
                </a:ext>
              </a:extLst>
            </p:cNvPr>
            <p:cNvGrpSpPr/>
            <p:nvPr/>
          </p:nvGrpSpPr>
          <p:grpSpPr>
            <a:xfrm>
              <a:off x="7695803" y="2835669"/>
              <a:ext cx="354145" cy="351869"/>
              <a:chOff x="3514900" y="1489020"/>
              <a:chExt cx="354145" cy="351869"/>
            </a:xfrm>
          </p:grpSpPr>
          <p:sp>
            <p:nvSpPr>
              <p:cNvPr id="9" name="Google Shape;7826;p68">
                <a:extLst>
                  <a:ext uri="{FF2B5EF4-FFF2-40B4-BE49-F238E27FC236}">
                    <a16:creationId xmlns:a16="http://schemas.microsoft.com/office/drawing/2014/main" id="{E83D9B99-F43E-4D73-B125-512387751B34}"/>
                  </a:ext>
                </a:extLst>
              </p:cNvPr>
              <p:cNvSpPr/>
              <p:nvPr/>
            </p:nvSpPr>
            <p:spPr>
              <a:xfrm>
                <a:off x="3514900" y="1489020"/>
                <a:ext cx="354145" cy="351869"/>
              </a:xfrm>
              <a:custGeom>
                <a:avLst/>
                <a:gdLst/>
                <a:ahLst/>
                <a:cxnLst/>
                <a:rect l="l" t="t" r="r" b="b"/>
                <a:pathLst>
                  <a:path w="23653" h="23501" extrusionOk="0">
                    <a:moveTo>
                      <a:pt x="19698" y="1"/>
                    </a:moveTo>
                    <a:cubicBezTo>
                      <a:pt x="19495" y="1"/>
                      <a:pt x="19290" y="80"/>
                      <a:pt x="19133" y="237"/>
                    </a:cubicBezTo>
                    <a:lnTo>
                      <a:pt x="316" y="19075"/>
                    </a:lnTo>
                    <a:cubicBezTo>
                      <a:pt x="0" y="19369"/>
                      <a:pt x="0" y="19874"/>
                      <a:pt x="316" y="20168"/>
                    </a:cubicBezTo>
                    <a:lnTo>
                      <a:pt x="3406" y="23280"/>
                    </a:lnTo>
                    <a:cubicBezTo>
                      <a:pt x="3564" y="23427"/>
                      <a:pt x="3764" y="23501"/>
                      <a:pt x="3964" y="23501"/>
                    </a:cubicBezTo>
                    <a:cubicBezTo>
                      <a:pt x="4163" y="23501"/>
                      <a:pt x="4363" y="23427"/>
                      <a:pt x="4521" y="23280"/>
                    </a:cubicBezTo>
                    <a:lnTo>
                      <a:pt x="23358" y="4442"/>
                    </a:lnTo>
                    <a:cubicBezTo>
                      <a:pt x="23653" y="4148"/>
                      <a:pt x="23653" y="3643"/>
                      <a:pt x="23358" y="3328"/>
                    </a:cubicBezTo>
                    <a:lnTo>
                      <a:pt x="20247" y="237"/>
                    </a:lnTo>
                    <a:cubicBezTo>
                      <a:pt x="20100" y="80"/>
                      <a:pt x="19900" y="1"/>
                      <a:pt x="19698" y="1"/>
                    </a:cubicBezTo>
                    <a:close/>
                  </a:path>
                </a:pathLst>
              </a:custGeom>
              <a:solidFill>
                <a:srgbClr val="BECBD5"/>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 name="Google Shape;7827;p68">
                <a:extLst>
                  <a:ext uri="{FF2B5EF4-FFF2-40B4-BE49-F238E27FC236}">
                    <a16:creationId xmlns:a16="http://schemas.microsoft.com/office/drawing/2014/main" id="{B1E3BB45-79CD-4C32-9BCB-F5A36F99BC0C}"/>
                  </a:ext>
                </a:extLst>
              </p:cNvPr>
              <p:cNvSpPr/>
              <p:nvPr/>
            </p:nvSpPr>
            <p:spPr>
              <a:xfrm>
                <a:off x="3619094" y="1759498"/>
                <a:ext cx="24570" cy="24884"/>
              </a:xfrm>
              <a:custGeom>
                <a:avLst/>
                <a:gdLst/>
                <a:ahLst/>
                <a:cxnLst/>
                <a:rect l="l" t="t" r="r" b="b"/>
                <a:pathLst>
                  <a:path w="1641" h="1662" extrusionOk="0">
                    <a:moveTo>
                      <a:pt x="526" y="1"/>
                    </a:moveTo>
                    <a:lnTo>
                      <a:pt x="1" y="548"/>
                    </a:lnTo>
                    <a:lnTo>
                      <a:pt x="1115" y="1662"/>
                    </a:lnTo>
                    <a:lnTo>
                      <a:pt x="1640" y="1136"/>
                    </a:lnTo>
                    <a:lnTo>
                      <a:pt x="526" y="1"/>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 name="Google Shape;7828;p68">
                <a:extLst>
                  <a:ext uri="{FF2B5EF4-FFF2-40B4-BE49-F238E27FC236}">
                    <a16:creationId xmlns:a16="http://schemas.microsoft.com/office/drawing/2014/main" id="{BBD68F72-108A-4DF2-85DE-67491B34D323}"/>
                  </a:ext>
                </a:extLst>
              </p:cNvPr>
              <p:cNvSpPr/>
              <p:nvPr/>
            </p:nvSpPr>
            <p:spPr>
              <a:xfrm>
                <a:off x="3623181" y="1722052"/>
                <a:ext cx="41249" cy="41249"/>
              </a:xfrm>
              <a:custGeom>
                <a:avLst/>
                <a:gdLst/>
                <a:ahLst/>
                <a:cxnLst/>
                <a:rect l="l" t="t" r="r" b="b"/>
                <a:pathLst>
                  <a:path w="2755" h="2755" extrusionOk="0">
                    <a:moveTo>
                      <a:pt x="526" y="0"/>
                    </a:moveTo>
                    <a:lnTo>
                      <a:pt x="1" y="526"/>
                    </a:lnTo>
                    <a:lnTo>
                      <a:pt x="2229" y="2754"/>
                    </a:lnTo>
                    <a:lnTo>
                      <a:pt x="2755" y="2229"/>
                    </a:lnTo>
                    <a:lnTo>
                      <a:pt x="526" y="0"/>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 name="Google Shape;7829;p68">
                <a:extLst>
                  <a:ext uri="{FF2B5EF4-FFF2-40B4-BE49-F238E27FC236}">
                    <a16:creationId xmlns:a16="http://schemas.microsoft.com/office/drawing/2014/main" id="{7044CE38-B734-4AC8-99B2-5BD16475D4A2}"/>
                  </a:ext>
                </a:extLst>
              </p:cNvPr>
              <p:cNvSpPr/>
              <p:nvPr/>
            </p:nvSpPr>
            <p:spPr>
              <a:xfrm>
                <a:off x="3560536" y="1784682"/>
                <a:ext cx="41264" cy="41579"/>
              </a:xfrm>
              <a:custGeom>
                <a:avLst/>
                <a:gdLst/>
                <a:ahLst/>
                <a:cxnLst/>
                <a:rect l="l" t="t" r="r" b="b"/>
                <a:pathLst>
                  <a:path w="2756" h="2777" extrusionOk="0">
                    <a:moveTo>
                      <a:pt x="527" y="1"/>
                    </a:moveTo>
                    <a:lnTo>
                      <a:pt x="1" y="548"/>
                    </a:lnTo>
                    <a:lnTo>
                      <a:pt x="2230" y="2776"/>
                    </a:lnTo>
                    <a:lnTo>
                      <a:pt x="2755" y="2251"/>
                    </a:lnTo>
                    <a:lnTo>
                      <a:pt x="527" y="1"/>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 name="Google Shape;7830;p68">
                <a:extLst>
                  <a:ext uri="{FF2B5EF4-FFF2-40B4-BE49-F238E27FC236}">
                    <a16:creationId xmlns:a16="http://schemas.microsoft.com/office/drawing/2014/main" id="{1BDAE948-3AB9-4D52-ADF6-7CD8A0B740E4}"/>
                  </a:ext>
                </a:extLst>
              </p:cNvPr>
              <p:cNvSpPr/>
              <p:nvPr/>
            </p:nvSpPr>
            <p:spPr>
              <a:xfrm>
                <a:off x="3660957" y="1717635"/>
                <a:ext cx="24570" cy="24884"/>
              </a:xfrm>
              <a:custGeom>
                <a:avLst/>
                <a:gdLst/>
                <a:ahLst/>
                <a:cxnLst/>
                <a:rect l="l" t="t" r="r" b="b"/>
                <a:pathLst>
                  <a:path w="1641" h="1662" extrusionOk="0">
                    <a:moveTo>
                      <a:pt x="526" y="1"/>
                    </a:moveTo>
                    <a:lnTo>
                      <a:pt x="1" y="547"/>
                    </a:lnTo>
                    <a:lnTo>
                      <a:pt x="1115" y="1662"/>
                    </a:lnTo>
                    <a:lnTo>
                      <a:pt x="1641" y="1136"/>
                    </a:lnTo>
                    <a:lnTo>
                      <a:pt x="526" y="1"/>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 name="Google Shape;7831;p68">
                <a:extLst>
                  <a:ext uri="{FF2B5EF4-FFF2-40B4-BE49-F238E27FC236}">
                    <a16:creationId xmlns:a16="http://schemas.microsoft.com/office/drawing/2014/main" id="{2CF165C3-9F5A-40CC-8E1A-57276BB026EA}"/>
                  </a:ext>
                </a:extLst>
              </p:cNvPr>
              <p:cNvSpPr/>
              <p:nvPr/>
            </p:nvSpPr>
            <p:spPr>
              <a:xfrm>
                <a:off x="3681739" y="1696868"/>
                <a:ext cx="24570" cy="24555"/>
              </a:xfrm>
              <a:custGeom>
                <a:avLst/>
                <a:gdLst/>
                <a:ahLst/>
                <a:cxnLst/>
                <a:rect l="l" t="t" r="r" b="b"/>
                <a:pathLst>
                  <a:path w="1641" h="1640" extrusionOk="0">
                    <a:moveTo>
                      <a:pt x="526" y="0"/>
                    </a:moveTo>
                    <a:lnTo>
                      <a:pt x="0" y="526"/>
                    </a:lnTo>
                    <a:lnTo>
                      <a:pt x="1115" y="1640"/>
                    </a:lnTo>
                    <a:lnTo>
                      <a:pt x="1640" y="1114"/>
                    </a:lnTo>
                    <a:lnTo>
                      <a:pt x="526" y="0"/>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 name="Google Shape;7832;p68">
                <a:extLst>
                  <a:ext uri="{FF2B5EF4-FFF2-40B4-BE49-F238E27FC236}">
                    <a16:creationId xmlns:a16="http://schemas.microsoft.com/office/drawing/2014/main" id="{051AC3A3-5FD0-4162-B78A-08FC0AA998D3}"/>
                  </a:ext>
                </a:extLst>
              </p:cNvPr>
              <p:cNvSpPr/>
              <p:nvPr/>
            </p:nvSpPr>
            <p:spPr>
              <a:xfrm>
                <a:off x="3686141" y="1659092"/>
                <a:ext cx="41249" cy="41564"/>
              </a:xfrm>
              <a:custGeom>
                <a:avLst/>
                <a:gdLst/>
                <a:ahLst/>
                <a:cxnLst/>
                <a:rect l="l" t="t" r="r" b="b"/>
                <a:pathLst>
                  <a:path w="2755" h="2776" extrusionOk="0">
                    <a:moveTo>
                      <a:pt x="526" y="0"/>
                    </a:moveTo>
                    <a:lnTo>
                      <a:pt x="1" y="547"/>
                    </a:lnTo>
                    <a:lnTo>
                      <a:pt x="2229" y="2775"/>
                    </a:lnTo>
                    <a:lnTo>
                      <a:pt x="2755" y="2250"/>
                    </a:lnTo>
                    <a:lnTo>
                      <a:pt x="526" y="0"/>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 name="Google Shape;7833;p68">
                <a:extLst>
                  <a:ext uri="{FF2B5EF4-FFF2-40B4-BE49-F238E27FC236}">
                    <a16:creationId xmlns:a16="http://schemas.microsoft.com/office/drawing/2014/main" id="{3E61AA81-FFE5-43B7-9D9E-86C33377A184}"/>
                  </a:ext>
                </a:extLst>
              </p:cNvPr>
              <p:cNvSpPr/>
              <p:nvPr/>
            </p:nvSpPr>
            <p:spPr>
              <a:xfrm>
                <a:off x="3723602" y="1654990"/>
                <a:ext cx="24884" cy="24570"/>
              </a:xfrm>
              <a:custGeom>
                <a:avLst/>
                <a:gdLst/>
                <a:ahLst/>
                <a:cxnLst/>
                <a:rect l="l" t="t" r="r" b="b"/>
                <a:pathLst>
                  <a:path w="1662" h="1641" extrusionOk="0">
                    <a:moveTo>
                      <a:pt x="526" y="1"/>
                    </a:moveTo>
                    <a:lnTo>
                      <a:pt x="1" y="526"/>
                    </a:lnTo>
                    <a:lnTo>
                      <a:pt x="1115" y="1641"/>
                    </a:lnTo>
                    <a:lnTo>
                      <a:pt x="1662" y="1115"/>
                    </a:lnTo>
                    <a:lnTo>
                      <a:pt x="526" y="1"/>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 name="Google Shape;7834;p68">
                <a:extLst>
                  <a:ext uri="{FF2B5EF4-FFF2-40B4-BE49-F238E27FC236}">
                    <a16:creationId xmlns:a16="http://schemas.microsoft.com/office/drawing/2014/main" id="{A18DA078-94DA-41BE-B3A7-09A63A60D4BD}"/>
                  </a:ext>
                </a:extLst>
              </p:cNvPr>
              <p:cNvSpPr/>
              <p:nvPr/>
            </p:nvSpPr>
            <p:spPr>
              <a:xfrm>
                <a:off x="3744698" y="1633909"/>
                <a:ext cx="24570" cy="24884"/>
              </a:xfrm>
              <a:custGeom>
                <a:avLst/>
                <a:gdLst/>
                <a:ahLst/>
                <a:cxnLst/>
                <a:rect l="l" t="t" r="r" b="b"/>
                <a:pathLst>
                  <a:path w="1641" h="1662" extrusionOk="0">
                    <a:moveTo>
                      <a:pt x="526" y="0"/>
                    </a:moveTo>
                    <a:lnTo>
                      <a:pt x="0" y="547"/>
                    </a:lnTo>
                    <a:lnTo>
                      <a:pt x="1115" y="1661"/>
                    </a:lnTo>
                    <a:lnTo>
                      <a:pt x="1640" y="1115"/>
                    </a:lnTo>
                    <a:lnTo>
                      <a:pt x="526" y="0"/>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 name="Google Shape;7835;p68">
                <a:extLst>
                  <a:ext uri="{FF2B5EF4-FFF2-40B4-BE49-F238E27FC236}">
                    <a16:creationId xmlns:a16="http://schemas.microsoft.com/office/drawing/2014/main" id="{1A28F0CE-ACD8-4CC5-ABB8-99937EE472F6}"/>
                  </a:ext>
                </a:extLst>
              </p:cNvPr>
              <p:cNvSpPr/>
              <p:nvPr/>
            </p:nvSpPr>
            <p:spPr>
              <a:xfrm>
                <a:off x="3748786" y="1596447"/>
                <a:ext cx="41564" cy="41249"/>
              </a:xfrm>
              <a:custGeom>
                <a:avLst/>
                <a:gdLst/>
                <a:ahLst/>
                <a:cxnLst/>
                <a:rect l="l" t="t" r="r" b="b"/>
                <a:pathLst>
                  <a:path w="2776" h="2755" extrusionOk="0">
                    <a:moveTo>
                      <a:pt x="526" y="0"/>
                    </a:moveTo>
                    <a:lnTo>
                      <a:pt x="1" y="526"/>
                    </a:lnTo>
                    <a:lnTo>
                      <a:pt x="2229" y="2755"/>
                    </a:lnTo>
                    <a:lnTo>
                      <a:pt x="2776" y="2229"/>
                    </a:lnTo>
                    <a:lnTo>
                      <a:pt x="526" y="0"/>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 name="Google Shape;7836;p68">
                <a:extLst>
                  <a:ext uri="{FF2B5EF4-FFF2-40B4-BE49-F238E27FC236}">
                    <a16:creationId xmlns:a16="http://schemas.microsoft.com/office/drawing/2014/main" id="{FD3B88F4-CA42-478F-B7E8-367730F2E8D9}"/>
                  </a:ext>
                </a:extLst>
              </p:cNvPr>
              <p:cNvSpPr/>
              <p:nvPr/>
            </p:nvSpPr>
            <p:spPr>
              <a:xfrm>
                <a:off x="3786561" y="1592030"/>
                <a:ext cx="24570" cy="24884"/>
              </a:xfrm>
              <a:custGeom>
                <a:avLst/>
                <a:gdLst/>
                <a:ahLst/>
                <a:cxnLst/>
                <a:rect l="l" t="t" r="r" b="b"/>
                <a:pathLst>
                  <a:path w="1641" h="1662" extrusionOk="0">
                    <a:moveTo>
                      <a:pt x="526" y="1"/>
                    </a:moveTo>
                    <a:lnTo>
                      <a:pt x="0" y="548"/>
                    </a:lnTo>
                    <a:lnTo>
                      <a:pt x="1115" y="1662"/>
                    </a:lnTo>
                    <a:lnTo>
                      <a:pt x="1640" y="1136"/>
                    </a:lnTo>
                    <a:lnTo>
                      <a:pt x="526" y="1"/>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 name="Google Shape;7837;p68">
                <a:extLst>
                  <a:ext uri="{FF2B5EF4-FFF2-40B4-BE49-F238E27FC236}">
                    <a16:creationId xmlns:a16="http://schemas.microsoft.com/office/drawing/2014/main" id="{C8131860-F9AF-4BFD-A04F-F8FBF9FDB39C}"/>
                  </a:ext>
                </a:extLst>
              </p:cNvPr>
              <p:cNvSpPr/>
              <p:nvPr/>
            </p:nvSpPr>
            <p:spPr>
              <a:xfrm>
                <a:off x="3807343" y="1571264"/>
                <a:ext cx="24869" cy="24570"/>
              </a:xfrm>
              <a:custGeom>
                <a:avLst/>
                <a:gdLst/>
                <a:ahLst/>
                <a:cxnLst/>
                <a:rect l="l" t="t" r="r" b="b"/>
                <a:pathLst>
                  <a:path w="1661" h="1641" extrusionOk="0">
                    <a:moveTo>
                      <a:pt x="526" y="0"/>
                    </a:moveTo>
                    <a:lnTo>
                      <a:pt x="0" y="526"/>
                    </a:lnTo>
                    <a:lnTo>
                      <a:pt x="1114" y="1640"/>
                    </a:lnTo>
                    <a:lnTo>
                      <a:pt x="1661" y="1115"/>
                    </a:lnTo>
                    <a:lnTo>
                      <a:pt x="526" y="0"/>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 name="Google Shape;7838;p68">
                <a:extLst>
                  <a:ext uri="{FF2B5EF4-FFF2-40B4-BE49-F238E27FC236}">
                    <a16:creationId xmlns:a16="http://schemas.microsoft.com/office/drawing/2014/main" id="{A75E7C0C-00B7-449B-8FC8-87BE8F66A825}"/>
                  </a:ext>
                </a:extLst>
              </p:cNvPr>
              <p:cNvSpPr/>
              <p:nvPr/>
            </p:nvSpPr>
            <p:spPr>
              <a:xfrm>
                <a:off x="3811745" y="1533488"/>
                <a:ext cx="41249" cy="41564"/>
              </a:xfrm>
              <a:custGeom>
                <a:avLst/>
                <a:gdLst/>
                <a:ahLst/>
                <a:cxnLst/>
                <a:rect l="l" t="t" r="r" b="b"/>
                <a:pathLst>
                  <a:path w="2755" h="2776" extrusionOk="0">
                    <a:moveTo>
                      <a:pt x="526" y="0"/>
                    </a:moveTo>
                    <a:lnTo>
                      <a:pt x="0" y="526"/>
                    </a:lnTo>
                    <a:lnTo>
                      <a:pt x="2229" y="2776"/>
                    </a:lnTo>
                    <a:lnTo>
                      <a:pt x="2755" y="2229"/>
                    </a:lnTo>
                    <a:lnTo>
                      <a:pt x="526" y="0"/>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 name="Google Shape;7839;p68">
                <a:extLst>
                  <a:ext uri="{FF2B5EF4-FFF2-40B4-BE49-F238E27FC236}">
                    <a16:creationId xmlns:a16="http://schemas.microsoft.com/office/drawing/2014/main" id="{F6424179-C46C-4799-A15B-74B59B080D5F}"/>
                  </a:ext>
                </a:extLst>
              </p:cNvPr>
              <p:cNvSpPr/>
              <p:nvPr/>
            </p:nvSpPr>
            <p:spPr>
              <a:xfrm>
                <a:off x="3597998" y="1780594"/>
                <a:ext cx="24570" cy="24570"/>
              </a:xfrm>
              <a:custGeom>
                <a:avLst/>
                <a:gdLst/>
                <a:ahLst/>
                <a:cxnLst/>
                <a:rect l="l" t="t" r="r" b="b"/>
                <a:pathLst>
                  <a:path w="1641" h="1641" extrusionOk="0">
                    <a:moveTo>
                      <a:pt x="526" y="1"/>
                    </a:moveTo>
                    <a:lnTo>
                      <a:pt x="1" y="526"/>
                    </a:lnTo>
                    <a:lnTo>
                      <a:pt x="1115" y="1640"/>
                    </a:lnTo>
                    <a:lnTo>
                      <a:pt x="1641" y="1115"/>
                    </a:lnTo>
                    <a:lnTo>
                      <a:pt x="526" y="1"/>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 name="Google Shape;7840;p68">
                <a:extLst>
                  <a:ext uri="{FF2B5EF4-FFF2-40B4-BE49-F238E27FC236}">
                    <a16:creationId xmlns:a16="http://schemas.microsoft.com/office/drawing/2014/main" id="{ADA67211-35EA-47DA-90F2-5B53FA87CAF1}"/>
                  </a:ext>
                </a:extLst>
              </p:cNvPr>
              <p:cNvSpPr/>
              <p:nvPr/>
            </p:nvSpPr>
            <p:spPr>
              <a:xfrm>
                <a:off x="3623181" y="1625090"/>
                <a:ext cx="108940" cy="108925"/>
              </a:xfrm>
              <a:custGeom>
                <a:avLst/>
                <a:gdLst/>
                <a:ahLst/>
                <a:cxnLst/>
                <a:rect l="l" t="t" r="r" b="b"/>
                <a:pathLst>
                  <a:path w="7276" h="7275" extrusionOk="0">
                    <a:moveTo>
                      <a:pt x="3070" y="1"/>
                    </a:moveTo>
                    <a:lnTo>
                      <a:pt x="1" y="3049"/>
                    </a:lnTo>
                    <a:lnTo>
                      <a:pt x="4206" y="7275"/>
                    </a:lnTo>
                    <a:lnTo>
                      <a:pt x="7275" y="4205"/>
                    </a:lnTo>
                    <a:lnTo>
                      <a:pt x="3070" y="1"/>
                    </a:lnTo>
                    <a:close/>
                  </a:path>
                </a:pathLst>
              </a:custGeom>
              <a:solidFill>
                <a:srgbClr val="B2C2CE"/>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 name="Google Shape;7841;p68">
                <a:extLst>
                  <a:ext uri="{FF2B5EF4-FFF2-40B4-BE49-F238E27FC236}">
                    <a16:creationId xmlns:a16="http://schemas.microsoft.com/office/drawing/2014/main" id="{2052BC9A-BF9F-4C91-8715-B559C66DEF81}"/>
                  </a:ext>
                </a:extLst>
              </p:cNvPr>
              <p:cNvSpPr/>
              <p:nvPr/>
            </p:nvSpPr>
            <p:spPr>
              <a:xfrm>
                <a:off x="3517416" y="1493826"/>
                <a:ext cx="316698" cy="313225"/>
              </a:xfrm>
              <a:custGeom>
                <a:avLst/>
                <a:gdLst/>
                <a:ahLst/>
                <a:cxnLst/>
                <a:rect l="l" t="t" r="r" b="b"/>
                <a:pathLst>
                  <a:path w="21152" h="20920" extrusionOk="0">
                    <a:moveTo>
                      <a:pt x="2387" y="0"/>
                    </a:moveTo>
                    <a:cubicBezTo>
                      <a:pt x="1835" y="0"/>
                      <a:pt x="1283" y="211"/>
                      <a:pt x="863" y="631"/>
                    </a:cubicBezTo>
                    <a:cubicBezTo>
                      <a:pt x="1" y="1472"/>
                      <a:pt x="1" y="2839"/>
                      <a:pt x="863" y="3701"/>
                    </a:cubicBezTo>
                    <a:lnTo>
                      <a:pt x="18082" y="20920"/>
                    </a:lnTo>
                    <a:lnTo>
                      <a:pt x="21151" y="17871"/>
                    </a:lnTo>
                    <a:lnTo>
                      <a:pt x="3911" y="631"/>
                    </a:lnTo>
                    <a:cubicBezTo>
                      <a:pt x="3491" y="211"/>
                      <a:pt x="2939" y="0"/>
                      <a:pt x="2387" y="0"/>
                    </a:cubicBezTo>
                    <a:close/>
                  </a:path>
                </a:pathLst>
              </a:custGeom>
              <a:solidFill>
                <a:srgbClr val="6B8397"/>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 name="Google Shape;7842;p68">
                <a:extLst>
                  <a:ext uri="{FF2B5EF4-FFF2-40B4-BE49-F238E27FC236}">
                    <a16:creationId xmlns:a16="http://schemas.microsoft.com/office/drawing/2014/main" id="{EF55AD48-AAF7-4487-A58D-33E10F3BCFAE}"/>
                  </a:ext>
                </a:extLst>
              </p:cNvPr>
              <p:cNvSpPr/>
              <p:nvPr/>
            </p:nvSpPr>
            <p:spPr>
              <a:xfrm>
                <a:off x="3788133" y="1761399"/>
                <a:ext cx="73230" cy="72287"/>
              </a:xfrm>
              <a:custGeom>
                <a:avLst/>
                <a:gdLst/>
                <a:ahLst/>
                <a:cxnLst/>
                <a:rect l="l" t="t" r="r" b="b"/>
                <a:pathLst>
                  <a:path w="4891" h="4828" extrusionOk="0">
                    <a:moveTo>
                      <a:pt x="3070" y="0"/>
                    </a:moveTo>
                    <a:lnTo>
                      <a:pt x="1" y="3049"/>
                    </a:lnTo>
                    <a:lnTo>
                      <a:pt x="4521" y="4815"/>
                    </a:lnTo>
                    <a:cubicBezTo>
                      <a:pt x="4546" y="4823"/>
                      <a:pt x="4572" y="4827"/>
                      <a:pt x="4597" y="4827"/>
                    </a:cubicBezTo>
                    <a:cubicBezTo>
                      <a:pt x="4756" y="4827"/>
                      <a:pt x="4891" y="4666"/>
                      <a:pt x="4836" y="4520"/>
                    </a:cubicBezTo>
                    <a:lnTo>
                      <a:pt x="3070" y="0"/>
                    </a:lnTo>
                    <a:close/>
                  </a:path>
                </a:pathLst>
              </a:custGeom>
              <a:solidFill>
                <a:srgbClr val="BECBD5"/>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 name="Google Shape;7843;p68">
                <a:extLst>
                  <a:ext uri="{FF2B5EF4-FFF2-40B4-BE49-F238E27FC236}">
                    <a16:creationId xmlns:a16="http://schemas.microsoft.com/office/drawing/2014/main" id="{9E60AB6E-4922-4CF2-B0CD-6E840A2ED3A8}"/>
                  </a:ext>
                </a:extLst>
              </p:cNvPr>
              <p:cNvSpPr/>
              <p:nvPr/>
            </p:nvSpPr>
            <p:spPr>
              <a:xfrm>
                <a:off x="3822136" y="1761399"/>
                <a:ext cx="39198" cy="72407"/>
              </a:xfrm>
              <a:custGeom>
                <a:avLst/>
                <a:gdLst/>
                <a:ahLst/>
                <a:cxnLst/>
                <a:rect l="l" t="t" r="r" b="b"/>
                <a:pathLst>
                  <a:path w="2618" h="4836" extrusionOk="0">
                    <a:moveTo>
                      <a:pt x="799" y="0"/>
                    </a:moveTo>
                    <a:lnTo>
                      <a:pt x="0" y="778"/>
                    </a:lnTo>
                    <a:lnTo>
                      <a:pt x="1451" y="4499"/>
                    </a:lnTo>
                    <a:lnTo>
                      <a:pt x="2250" y="4815"/>
                    </a:lnTo>
                    <a:cubicBezTo>
                      <a:pt x="2282" y="4829"/>
                      <a:pt x="2313" y="4835"/>
                      <a:pt x="2344" y="4835"/>
                    </a:cubicBezTo>
                    <a:cubicBezTo>
                      <a:pt x="2495" y="4835"/>
                      <a:pt x="2618" y="4678"/>
                      <a:pt x="2565" y="4520"/>
                    </a:cubicBezTo>
                    <a:lnTo>
                      <a:pt x="799" y="0"/>
                    </a:lnTo>
                    <a:close/>
                  </a:path>
                </a:pathLst>
              </a:custGeom>
              <a:solidFill>
                <a:srgbClr val="9FB3C2"/>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 name="Google Shape;7844;p68">
                <a:extLst>
                  <a:ext uri="{FF2B5EF4-FFF2-40B4-BE49-F238E27FC236}">
                    <a16:creationId xmlns:a16="http://schemas.microsoft.com/office/drawing/2014/main" id="{9380EF8D-B88C-49BB-A40A-15C0B04A2AE1}"/>
                  </a:ext>
                </a:extLst>
              </p:cNvPr>
              <p:cNvSpPr/>
              <p:nvPr/>
            </p:nvSpPr>
            <p:spPr>
              <a:xfrm>
                <a:off x="3541656" y="1493781"/>
                <a:ext cx="292458" cy="313270"/>
              </a:xfrm>
              <a:custGeom>
                <a:avLst/>
                <a:gdLst/>
                <a:ahLst/>
                <a:cxnLst/>
                <a:rect l="l" t="t" r="r" b="b"/>
                <a:pathLst>
                  <a:path w="19533" h="20923" extrusionOk="0">
                    <a:moveTo>
                      <a:pt x="789" y="0"/>
                    </a:moveTo>
                    <a:cubicBezTo>
                      <a:pt x="524" y="0"/>
                      <a:pt x="257" y="49"/>
                      <a:pt x="1" y="151"/>
                    </a:cubicBezTo>
                    <a:cubicBezTo>
                      <a:pt x="295" y="256"/>
                      <a:pt x="547" y="424"/>
                      <a:pt x="778" y="634"/>
                    </a:cubicBezTo>
                    <a:lnTo>
                      <a:pt x="15706" y="15561"/>
                    </a:lnTo>
                    <a:cubicBezTo>
                      <a:pt x="16967" y="16844"/>
                      <a:pt x="16967" y="18904"/>
                      <a:pt x="15706" y="20166"/>
                    </a:cubicBezTo>
                    <a:lnTo>
                      <a:pt x="16463" y="20923"/>
                    </a:lnTo>
                    <a:lnTo>
                      <a:pt x="19532" y="17874"/>
                    </a:lnTo>
                    <a:lnTo>
                      <a:pt x="2292" y="634"/>
                    </a:lnTo>
                    <a:cubicBezTo>
                      <a:pt x="1893" y="220"/>
                      <a:pt x="1348" y="0"/>
                      <a:pt x="789" y="0"/>
                    </a:cubicBezTo>
                    <a:close/>
                  </a:path>
                </a:pathLst>
              </a:custGeom>
              <a:solidFill>
                <a:srgbClr val="4E677C"/>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 name="Google Shape;7845;p68">
                <a:extLst>
                  <a:ext uri="{FF2B5EF4-FFF2-40B4-BE49-F238E27FC236}">
                    <a16:creationId xmlns:a16="http://schemas.microsoft.com/office/drawing/2014/main" id="{11C085F3-029C-4305-8243-E0AB68B83CA3}"/>
                  </a:ext>
                </a:extLst>
              </p:cNvPr>
              <p:cNvSpPr/>
              <p:nvPr/>
            </p:nvSpPr>
            <p:spPr>
              <a:xfrm>
                <a:off x="3834728" y="1807979"/>
                <a:ext cx="26636" cy="25708"/>
              </a:xfrm>
              <a:custGeom>
                <a:avLst/>
                <a:gdLst/>
                <a:ahLst/>
                <a:cxnLst/>
                <a:rect l="l" t="t" r="r" b="b"/>
                <a:pathLst>
                  <a:path w="1779" h="1717" extrusionOk="0">
                    <a:moveTo>
                      <a:pt x="1157" y="1"/>
                    </a:moveTo>
                    <a:lnTo>
                      <a:pt x="0" y="1157"/>
                    </a:lnTo>
                    <a:lnTo>
                      <a:pt x="1409" y="1704"/>
                    </a:lnTo>
                    <a:cubicBezTo>
                      <a:pt x="1434" y="1712"/>
                      <a:pt x="1460" y="1716"/>
                      <a:pt x="1485" y="1716"/>
                    </a:cubicBezTo>
                    <a:cubicBezTo>
                      <a:pt x="1644" y="1716"/>
                      <a:pt x="1779" y="1555"/>
                      <a:pt x="1724" y="1409"/>
                    </a:cubicBezTo>
                    <a:lnTo>
                      <a:pt x="1157" y="1"/>
                    </a:lnTo>
                    <a:close/>
                  </a:path>
                </a:pathLst>
              </a:custGeom>
              <a:solidFill>
                <a:srgbClr val="29435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 name="Google Shape;7846;p68">
                <a:extLst>
                  <a:ext uri="{FF2B5EF4-FFF2-40B4-BE49-F238E27FC236}">
                    <a16:creationId xmlns:a16="http://schemas.microsoft.com/office/drawing/2014/main" id="{57732370-041E-428E-BD4A-6AA5EAF87317}"/>
                  </a:ext>
                </a:extLst>
              </p:cNvPr>
              <p:cNvSpPr/>
              <p:nvPr/>
            </p:nvSpPr>
            <p:spPr>
              <a:xfrm>
                <a:off x="3552047" y="1524984"/>
                <a:ext cx="68320" cy="68334"/>
              </a:xfrm>
              <a:custGeom>
                <a:avLst/>
                <a:gdLst/>
                <a:ahLst/>
                <a:cxnLst/>
                <a:rect l="l" t="t" r="r" b="b"/>
                <a:pathLst>
                  <a:path w="4563" h="4564" extrusionOk="0">
                    <a:moveTo>
                      <a:pt x="3049" y="1"/>
                    </a:moveTo>
                    <a:lnTo>
                      <a:pt x="0" y="3070"/>
                    </a:lnTo>
                    <a:lnTo>
                      <a:pt x="1493" y="4563"/>
                    </a:lnTo>
                    <a:lnTo>
                      <a:pt x="4563" y="1494"/>
                    </a:lnTo>
                    <a:lnTo>
                      <a:pt x="3049" y="1"/>
                    </a:lnTo>
                    <a:close/>
                  </a:path>
                </a:pathLst>
              </a:custGeom>
              <a:solidFill>
                <a:srgbClr val="29435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 name="Google Shape;7847;p68">
                <a:extLst>
                  <a:ext uri="{FF2B5EF4-FFF2-40B4-BE49-F238E27FC236}">
                    <a16:creationId xmlns:a16="http://schemas.microsoft.com/office/drawing/2014/main" id="{CFF4EC09-AA47-4BF9-B6DD-BAFD3D676D58}"/>
                  </a:ext>
                </a:extLst>
              </p:cNvPr>
              <p:cNvSpPr/>
              <p:nvPr/>
            </p:nvSpPr>
            <p:spPr>
              <a:xfrm>
                <a:off x="3593281" y="1566218"/>
                <a:ext cx="221623" cy="221952"/>
              </a:xfrm>
              <a:custGeom>
                <a:avLst/>
                <a:gdLst/>
                <a:ahLst/>
                <a:cxnLst/>
                <a:rect l="l" t="t" r="r" b="b"/>
                <a:pathLst>
                  <a:path w="14802" h="14824" extrusionOk="0">
                    <a:moveTo>
                      <a:pt x="526" y="1"/>
                    </a:moveTo>
                    <a:lnTo>
                      <a:pt x="1" y="548"/>
                    </a:lnTo>
                    <a:lnTo>
                      <a:pt x="14276" y="14823"/>
                    </a:lnTo>
                    <a:lnTo>
                      <a:pt x="14802" y="14298"/>
                    </a:lnTo>
                    <a:lnTo>
                      <a:pt x="526" y="1"/>
                    </a:lnTo>
                    <a:close/>
                  </a:path>
                </a:pathLst>
              </a:custGeom>
              <a:solidFill>
                <a:srgbClr val="BECBD5"/>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grpSp>
        <p:nvGrpSpPr>
          <p:cNvPr id="32" name="Google Shape;6077;p67" descr="clock">
            <a:extLst>
              <a:ext uri="{FF2B5EF4-FFF2-40B4-BE49-F238E27FC236}">
                <a16:creationId xmlns:a16="http://schemas.microsoft.com/office/drawing/2014/main" id="{7E9AEA36-D448-4F7F-BF42-74D8C366DEF5}"/>
              </a:ext>
            </a:extLst>
          </p:cNvPr>
          <p:cNvGrpSpPr/>
          <p:nvPr/>
        </p:nvGrpSpPr>
        <p:grpSpPr>
          <a:xfrm>
            <a:off x="9176260" y="6014033"/>
            <a:ext cx="537983" cy="537983"/>
            <a:chOff x="5873617" y="2309901"/>
            <a:chExt cx="345720" cy="345720"/>
          </a:xfrm>
        </p:grpSpPr>
        <p:sp>
          <p:nvSpPr>
            <p:cNvPr id="33" name="Google Shape;6078;p67">
              <a:extLst>
                <a:ext uri="{FF2B5EF4-FFF2-40B4-BE49-F238E27FC236}">
                  <a16:creationId xmlns:a16="http://schemas.microsoft.com/office/drawing/2014/main" id="{DFAE6B64-CBBA-482A-814D-A62C5DB3FD51}"/>
                </a:ext>
              </a:extLst>
            </p:cNvPr>
            <p:cNvSpPr/>
            <p:nvPr/>
          </p:nvSpPr>
          <p:spPr>
            <a:xfrm>
              <a:off x="5873617" y="2309901"/>
              <a:ext cx="345720" cy="345720"/>
            </a:xfrm>
            <a:custGeom>
              <a:avLst/>
              <a:gdLst/>
              <a:ahLst/>
              <a:cxnLst/>
              <a:rect l="l" t="t" r="r" b="b"/>
              <a:pathLst>
                <a:path w="13159" h="13159" extrusionOk="0">
                  <a:moveTo>
                    <a:pt x="6583" y="1"/>
                  </a:moveTo>
                  <a:cubicBezTo>
                    <a:pt x="2949" y="1"/>
                    <a:pt x="1" y="2942"/>
                    <a:pt x="1" y="6576"/>
                  </a:cubicBezTo>
                  <a:cubicBezTo>
                    <a:pt x="1" y="10211"/>
                    <a:pt x="2949" y="13159"/>
                    <a:pt x="6583" y="13159"/>
                  </a:cubicBezTo>
                  <a:cubicBezTo>
                    <a:pt x="10218" y="13159"/>
                    <a:pt x="13159" y="10211"/>
                    <a:pt x="13159" y="6576"/>
                  </a:cubicBezTo>
                  <a:cubicBezTo>
                    <a:pt x="13159" y="2942"/>
                    <a:pt x="10218" y="1"/>
                    <a:pt x="6583" y="1"/>
                  </a:cubicBezTo>
                  <a:close/>
                </a:path>
              </a:pathLst>
            </a:custGeom>
            <a:solidFill>
              <a:srgbClr val="798898"/>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 name="Google Shape;6079;p67">
              <a:extLst>
                <a:ext uri="{FF2B5EF4-FFF2-40B4-BE49-F238E27FC236}">
                  <a16:creationId xmlns:a16="http://schemas.microsoft.com/office/drawing/2014/main" id="{4A0C0596-40E9-4BC7-BBE5-38F138CD806B}"/>
                </a:ext>
              </a:extLst>
            </p:cNvPr>
            <p:cNvSpPr/>
            <p:nvPr/>
          </p:nvSpPr>
          <p:spPr>
            <a:xfrm>
              <a:off x="5899496" y="2335779"/>
              <a:ext cx="293963" cy="293963"/>
            </a:xfrm>
            <a:custGeom>
              <a:avLst/>
              <a:gdLst/>
              <a:ahLst/>
              <a:cxnLst/>
              <a:rect l="l" t="t" r="r" b="b"/>
              <a:pathLst>
                <a:path w="11189" h="11189" extrusionOk="0">
                  <a:moveTo>
                    <a:pt x="5598" y="1"/>
                  </a:moveTo>
                  <a:cubicBezTo>
                    <a:pt x="2505" y="1"/>
                    <a:pt x="1" y="2504"/>
                    <a:pt x="1" y="5591"/>
                  </a:cubicBezTo>
                  <a:cubicBezTo>
                    <a:pt x="1" y="8685"/>
                    <a:pt x="2505" y="11189"/>
                    <a:pt x="5598" y="11189"/>
                  </a:cubicBezTo>
                  <a:cubicBezTo>
                    <a:pt x="8685" y="11189"/>
                    <a:pt x="11189" y="8685"/>
                    <a:pt x="11189" y="5591"/>
                  </a:cubicBezTo>
                  <a:cubicBezTo>
                    <a:pt x="11189" y="2504"/>
                    <a:pt x="8685" y="1"/>
                    <a:pt x="5598" y="1"/>
                  </a:cubicBezTo>
                  <a:close/>
                </a:path>
              </a:pathLst>
            </a:custGeom>
            <a:solidFill>
              <a:srgbClr val="F2F4F7"/>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 name="Google Shape;6080;p67">
              <a:extLst>
                <a:ext uri="{FF2B5EF4-FFF2-40B4-BE49-F238E27FC236}">
                  <a16:creationId xmlns:a16="http://schemas.microsoft.com/office/drawing/2014/main" id="{E54246DA-CDA7-44D5-A9D8-BA91A2DD050A}"/>
                </a:ext>
              </a:extLst>
            </p:cNvPr>
            <p:cNvSpPr/>
            <p:nvPr/>
          </p:nvSpPr>
          <p:spPr>
            <a:xfrm>
              <a:off x="6041288" y="2356088"/>
              <a:ext cx="10404" cy="131888"/>
            </a:xfrm>
            <a:custGeom>
              <a:avLst/>
              <a:gdLst/>
              <a:ahLst/>
              <a:cxnLst/>
              <a:rect l="l" t="t" r="r" b="b"/>
              <a:pathLst>
                <a:path w="396" h="5020" extrusionOk="0">
                  <a:moveTo>
                    <a:pt x="198" y="1"/>
                  </a:moveTo>
                  <a:cubicBezTo>
                    <a:pt x="99" y="1"/>
                    <a:pt x="0" y="67"/>
                    <a:pt x="0" y="199"/>
                  </a:cubicBezTo>
                  <a:lnTo>
                    <a:pt x="0" y="4818"/>
                  </a:lnTo>
                  <a:cubicBezTo>
                    <a:pt x="0" y="4929"/>
                    <a:pt x="90" y="5019"/>
                    <a:pt x="201" y="5019"/>
                  </a:cubicBezTo>
                  <a:cubicBezTo>
                    <a:pt x="305" y="5019"/>
                    <a:pt x="395" y="4929"/>
                    <a:pt x="395" y="4818"/>
                  </a:cubicBezTo>
                  <a:lnTo>
                    <a:pt x="395" y="199"/>
                  </a:lnTo>
                  <a:cubicBezTo>
                    <a:pt x="395" y="67"/>
                    <a:pt x="297" y="1"/>
                    <a:pt x="198" y="1"/>
                  </a:cubicBezTo>
                  <a:close/>
                </a:path>
              </a:pathLst>
            </a:custGeom>
            <a:solidFill>
              <a:srgbClr val="A3ADB8"/>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 name="Google Shape;6081;p67">
              <a:extLst>
                <a:ext uri="{FF2B5EF4-FFF2-40B4-BE49-F238E27FC236}">
                  <a16:creationId xmlns:a16="http://schemas.microsoft.com/office/drawing/2014/main" id="{B6094AA4-5509-4632-99C6-1CB0D9303EBB}"/>
                </a:ext>
              </a:extLst>
            </p:cNvPr>
            <p:cNvSpPr/>
            <p:nvPr/>
          </p:nvSpPr>
          <p:spPr>
            <a:xfrm>
              <a:off x="6039449" y="2477546"/>
              <a:ext cx="135435" cy="10430"/>
            </a:xfrm>
            <a:custGeom>
              <a:avLst/>
              <a:gdLst/>
              <a:ahLst/>
              <a:cxnLst/>
              <a:rect l="l" t="t" r="r" b="b"/>
              <a:pathLst>
                <a:path w="5155" h="397" extrusionOk="0">
                  <a:moveTo>
                    <a:pt x="271" y="1"/>
                  </a:moveTo>
                  <a:cubicBezTo>
                    <a:pt x="1" y="1"/>
                    <a:pt x="1" y="396"/>
                    <a:pt x="271" y="396"/>
                  </a:cubicBezTo>
                  <a:lnTo>
                    <a:pt x="4891" y="396"/>
                  </a:lnTo>
                  <a:cubicBezTo>
                    <a:pt x="5154" y="396"/>
                    <a:pt x="5154" y="1"/>
                    <a:pt x="4891" y="1"/>
                  </a:cubicBezTo>
                  <a:close/>
                </a:path>
              </a:pathLst>
            </a:custGeom>
            <a:solidFill>
              <a:srgbClr val="A3ADB8"/>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 name="Google Shape;6082;p67">
              <a:extLst>
                <a:ext uri="{FF2B5EF4-FFF2-40B4-BE49-F238E27FC236}">
                  <a16:creationId xmlns:a16="http://schemas.microsoft.com/office/drawing/2014/main" id="{65843CFF-3437-4FDF-81F5-9946F0196092}"/>
                </a:ext>
              </a:extLst>
            </p:cNvPr>
            <p:cNvSpPr/>
            <p:nvPr/>
          </p:nvSpPr>
          <p:spPr>
            <a:xfrm>
              <a:off x="5935778" y="2372035"/>
              <a:ext cx="275178" cy="257970"/>
            </a:xfrm>
            <a:custGeom>
              <a:avLst/>
              <a:gdLst/>
              <a:ahLst/>
              <a:cxnLst/>
              <a:rect l="l" t="t" r="r" b="b"/>
              <a:pathLst>
                <a:path w="10474" h="9819" extrusionOk="0">
                  <a:moveTo>
                    <a:pt x="7893" y="1"/>
                  </a:moveTo>
                  <a:cubicBezTo>
                    <a:pt x="9815" y="2213"/>
                    <a:pt x="9697" y="5543"/>
                    <a:pt x="7623" y="7617"/>
                  </a:cubicBezTo>
                  <a:cubicBezTo>
                    <a:pt x="6532" y="8704"/>
                    <a:pt x="5100" y="9254"/>
                    <a:pt x="3664" y="9254"/>
                  </a:cubicBezTo>
                  <a:cubicBezTo>
                    <a:pt x="2361" y="9254"/>
                    <a:pt x="1056" y="8801"/>
                    <a:pt x="0" y="7887"/>
                  </a:cubicBezTo>
                  <a:lnTo>
                    <a:pt x="0" y="7887"/>
                  </a:lnTo>
                  <a:cubicBezTo>
                    <a:pt x="1112" y="9170"/>
                    <a:pt x="2669" y="9818"/>
                    <a:pt x="4229" y="9818"/>
                  </a:cubicBezTo>
                  <a:cubicBezTo>
                    <a:pt x="5657" y="9818"/>
                    <a:pt x="7088" y="9275"/>
                    <a:pt x="8185" y="8179"/>
                  </a:cubicBezTo>
                  <a:cubicBezTo>
                    <a:pt x="10474" y="5883"/>
                    <a:pt x="10342" y="2123"/>
                    <a:pt x="7893" y="1"/>
                  </a:cubicBezTo>
                  <a:close/>
                </a:path>
              </a:pathLst>
            </a:custGeom>
            <a:solidFill>
              <a:srgbClr val="BCCAD6"/>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 name="Google Shape;6083;p67">
              <a:extLst>
                <a:ext uri="{FF2B5EF4-FFF2-40B4-BE49-F238E27FC236}">
                  <a16:creationId xmlns:a16="http://schemas.microsoft.com/office/drawing/2014/main" id="{80FCCCDC-5147-4161-A906-6547943D4922}"/>
                </a:ext>
              </a:extLst>
            </p:cNvPr>
            <p:cNvSpPr/>
            <p:nvPr/>
          </p:nvSpPr>
          <p:spPr>
            <a:xfrm>
              <a:off x="5918097" y="2477546"/>
              <a:ext cx="21333" cy="10430"/>
            </a:xfrm>
            <a:custGeom>
              <a:avLst/>
              <a:gdLst/>
              <a:ahLst/>
              <a:cxnLst/>
              <a:rect l="l" t="t" r="r" b="b"/>
              <a:pathLst>
                <a:path w="812" h="397" extrusionOk="0">
                  <a:moveTo>
                    <a:pt x="264" y="1"/>
                  </a:moveTo>
                  <a:cubicBezTo>
                    <a:pt x="0" y="1"/>
                    <a:pt x="0" y="396"/>
                    <a:pt x="264" y="396"/>
                  </a:cubicBezTo>
                  <a:lnTo>
                    <a:pt x="548" y="396"/>
                  </a:lnTo>
                  <a:cubicBezTo>
                    <a:pt x="812" y="396"/>
                    <a:pt x="812" y="1"/>
                    <a:pt x="548"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 name="Google Shape;6084;p67">
              <a:extLst>
                <a:ext uri="{FF2B5EF4-FFF2-40B4-BE49-F238E27FC236}">
                  <a16:creationId xmlns:a16="http://schemas.microsoft.com/office/drawing/2014/main" id="{DB6B1A19-236B-46D1-8142-47C674B8A0E2}"/>
                </a:ext>
              </a:extLst>
            </p:cNvPr>
            <p:cNvSpPr/>
            <p:nvPr/>
          </p:nvSpPr>
          <p:spPr>
            <a:xfrm>
              <a:off x="6041288" y="2591542"/>
              <a:ext cx="10404" cy="17970"/>
            </a:xfrm>
            <a:custGeom>
              <a:avLst/>
              <a:gdLst/>
              <a:ahLst/>
              <a:cxnLst/>
              <a:rect l="l" t="t" r="r" b="b"/>
              <a:pathLst>
                <a:path w="396" h="684" extrusionOk="0">
                  <a:moveTo>
                    <a:pt x="198" y="0"/>
                  </a:moveTo>
                  <a:cubicBezTo>
                    <a:pt x="99" y="0"/>
                    <a:pt x="0" y="66"/>
                    <a:pt x="0" y="198"/>
                  </a:cubicBezTo>
                  <a:lnTo>
                    <a:pt x="0" y="483"/>
                  </a:lnTo>
                  <a:cubicBezTo>
                    <a:pt x="0" y="594"/>
                    <a:pt x="90" y="684"/>
                    <a:pt x="201" y="684"/>
                  </a:cubicBezTo>
                  <a:cubicBezTo>
                    <a:pt x="305" y="684"/>
                    <a:pt x="395" y="594"/>
                    <a:pt x="395" y="483"/>
                  </a:cubicBezTo>
                  <a:lnTo>
                    <a:pt x="395" y="198"/>
                  </a:lnTo>
                  <a:cubicBezTo>
                    <a:pt x="395" y="66"/>
                    <a:pt x="297" y="0"/>
                    <a:pt x="198"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 name="Google Shape;6085;p67">
              <a:extLst>
                <a:ext uri="{FF2B5EF4-FFF2-40B4-BE49-F238E27FC236}">
                  <a16:creationId xmlns:a16="http://schemas.microsoft.com/office/drawing/2014/main" id="{9ABED8E4-A18F-404E-89ED-8D8C991EDC9B}"/>
                </a:ext>
              </a:extLst>
            </p:cNvPr>
            <p:cNvSpPr/>
            <p:nvPr/>
          </p:nvSpPr>
          <p:spPr>
            <a:xfrm>
              <a:off x="5953144" y="2391556"/>
              <a:ext cx="19836" cy="15869"/>
            </a:xfrm>
            <a:custGeom>
              <a:avLst/>
              <a:gdLst/>
              <a:ahLst/>
              <a:cxnLst/>
              <a:rect l="l" t="t" r="r" b="b"/>
              <a:pathLst>
                <a:path w="755" h="604" extrusionOk="0">
                  <a:moveTo>
                    <a:pt x="285" y="0"/>
                  </a:moveTo>
                  <a:cubicBezTo>
                    <a:pt x="133" y="0"/>
                    <a:pt x="0" y="196"/>
                    <a:pt x="144" y="340"/>
                  </a:cubicBezTo>
                  <a:lnTo>
                    <a:pt x="345" y="541"/>
                  </a:lnTo>
                  <a:cubicBezTo>
                    <a:pt x="379" y="583"/>
                    <a:pt x="435" y="603"/>
                    <a:pt x="484" y="603"/>
                  </a:cubicBezTo>
                  <a:cubicBezTo>
                    <a:pt x="664" y="603"/>
                    <a:pt x="754" y="388"/>
                    <a:pt x="629" y="264"/>
                  </a:cubicBezTo>
                  <a:lnTo>
                    <a:pt x="421" y="62"/>
                  </a:lnTo>
                  <a:cubicBezTo>
                    <a:pt x="379" y="19"/>
                    <a:pt x="331" y="0"/>
                    <a:pt x="285"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 name="Google Shape;6086;p67">
              <a:extLst>
                <a:ext uri="{FF2B5EF4-FFF2-40B4-BE49-F238E27FC236}">
                  <a16:creationId xmlns:a16="http://schemas.microsoft.com/office/drawing/2014/main" id="{6A14F321-6F11-4037-BF60-7DA5A01567D9}"/>
                </a:ext>
              </a:extLst>
            </p:cNvPr>
            <p:cNvSpPr/>
            <p:nvPr/>
          </p:nvSpPr>
          <p:spPr>
            <a:xfrm>
              <a:off x="6119686" y="2557939"/>
              <a:ext cx="19652" cy="15869"/>
            </a:xfrm>
            <a:custGeom>
              <a:avLst/>
              <a:gdLst/>
              <a:ahLst/>
              <a:cxnLst/>
              <a:rect l="l" t="t" r="r" b="b"/>
              <a:pathLst>
                <a:path w="748" h="604" extrusionOk="0">
                  <a:moveTo>
                    <a:pt x="285" y="1"/>
                  </a:moveTo>
                  <a:cubicBezTo>
                    <a:pt x="131" y="1"/>
                    <a:pt x="0" y="202"/>
                    <a:pt x="144" y="347"/>
                  </a:cubicBezTo>
                  <a:lnTo>
                    <a:pt x="345" y="548"/>
                  </a:lnTo>
                  <a:cubicBezTo>
                    <a:pt x="380" y="582"/>
                    <a:pt x="429" y="603"/>
                    <a:pt x="484" y="603"/>
                  </a:cubicBezTo>
                  <a:cubicBezTo>
                    <a:pt x="658" y="603"/>
                    <a:pt x="748" y="388"/>
                    <a:pt x="623" y="263"/>
                  </a:cubicBezTo>
                  <a:lnTo>
                    <a:pt x="422" y="62"/>
                  </a:lnTo>
                  <a:cubicBezTo>
                    <a:pt x="379" y="19"/>
                    <a:pt x="331" y="1"/>
                    <a:pt x="285"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 name="Google Shape;6087;p67">
              <a:extLst>
                <a:ext uri="{FF2B5EF4-FFF2-40B4-BE49-F238E27FC236}">
                  <a16:creationId xmlns:a16="http://schemas.microsoft.com/office/drawing/2014/main" id="{F9A616D1-8BB0-45C6-99FA-E439A535E5B0}"/>
                </a:ext>
              </a:extLst>
            </p:cNvPr>
            <p:cNvSpPr/>
            <p:nvPr/>
          </p:nvSpPr>
          <p:spPr>
            <a:xfrm>
              <a:off x="6120185" y="2391556"/>
              <a:ext cx="19652" cy="15869"/>
            </a:xfrm>
            <a:custGeom>
              <a:avLst/>
              <a:gdLst/>
              <a:ahLst/>
              <a:cxnLst/>
              <a:rect l="l" t="t" r="r" b="b"/>
              <a:pathLst>
                <a:path w="748" h="604" extrusionOk="0">
                  <a:moveTo>
                    <a:pt x="466" y="0"/>
                  </a:moveTo>
                  <a:cubicBezTo>
                    <a:pt x="419" y="0"/>
                    <a:pt x="370" y="19"/>
                    <a:pt x="326" y="62"/>
                  </a:cubicBezTo>
                  <a:lnTo>
                    <a:pt x="125" y="264"/>
                  </a:lnTo>
                  <a:cubicBezTo>
                    <a:pt x="0" y="388"/>
                    <a:pt x="84" y="603"/>
                    <a:pt x="264" y="603"/>
                  </a:cubicBezTo>
                  <a:cubicBezTo>
                    <a:pt x="313" y="603"/>
                    <a:pt x="368" y="583"/>
                    <a:pt x="403" y="541"/>
                  </a:cubicBezTo>
                  <a:lnTo>
                    <a:pt x="604" y="340"/>
                  </a:lnTo>
                  <a:cubicBezTo>
                    <a:pt x="747" y="196"/>
                    <a:pt x="618" y="0"/>
                    <a:pt x="466"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 name="Google Shape;6088;p67">
              <a:extLst>
                <a:ext uri="{FF2B5EF4-FFF2-40B4-BE49-F238E27FC236}">
                  <a16:creationId xmlns:a16="http://schemas.microsoft.com/office/drawing/2014/main" id="{301623FF-FCC9-4113-9C87-BBAE1575FAF1}"/>
                </a:ext>
              </a:extLst>
            </p:cNvPr>
            <p:cNvSpPr/>
            <p:nvPr/>
          </p:nvSpPr>
          <p:spPr>
            <a:xfrm>
              <a:off x="5953617" y="2557939"/>
              <a:ext cx="19862" cy="15869"/>
            </a:xfrm>
            <a:custGeom>
              <a:avLst/>
              <a:gdLst/>
              <a:ahLst/>
              <a:cxnLst/>
              <a:rect l="l" t="t" r="r" b="b"/>
              <a:pathLst>
                <a:path w="756" h="604" extrusionOk="0">
                  <a:moveTo>
                    <a:pt x="465" y="1"/>
                  </a:moveTo>
                  <a:cubicBezTo>
                    <a:pt x="418" y="1"/>
                    <a:pt x="370" y="19"/>
                    <a:pt x="327" y="62"/>
                  </a:cubicBezTo>
                  <a:lnTo>
                    <a:pt x="126" y="263"/>
                  </a:lnTo>
                  <a:cubicBezTo>
                    <a:pt x="1" y="388"/>
                    <a:pt x="91" y="603"/>
                    <a:pt x="264" y="603"/>
                  </a:cubicBezTo>
                  <a:cubicBezTo>
                    <a:pt x="320" y="603"/>
                    <a:pt x="368" y="582"/>
                    <a:pt x="403" y="548"/>
                  </a:cubicBezTo>
                  <a:lnTo>
                    <a:pt x="611" y="347"/>
                  </a:lnTo>
                  <a:cubicBezTo>
                    <a:pt x="755" y="202"/>
                    <a:pt x="620" y="1"/>
                    <a:pt x="465"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 name="Google Shape;6089;p67">
              <a:extLst>
                <a:ext uri="{FF2B5EF4-FFF2-40B4-BE49-F238E27FC236}">
                  <a16:creationId xmlns:a16="http://schemas.microsoft.com/office/drawing/2014/main" id="{AD788C01-35EA-4508-B478-4E1BA4980E60}"/>
                </a:ext>
              </a:extLst>
            </p:cNvPr>
            <p:cNvSpPr/>
            <p:nvPr/>
          </p:nvSpPr>
          <p:spPr>
            <a:xfrm>
              <a:off x="5927056" y="2429887"/>
              <a:ext cx="21859" cy="13425"/>
            </a:xfrm>
            <a:custGeom>
              <a:avLst/>
              <a:gdLst/>
              <a:ahLst/>
              <a:cxnLst/>
              <a:rect l="l" t="t" r="r" b="b"/>
              <a:pathLst>
                <a:path w="832" h="511" extrusionOk="0">
                  <a:moveTo>
                    <a:pt x="289" y="0"/>
                  </a:moveTo>
                  <a:cubicBezTo>
                    <a:pt x="98" y="0"/>
                    <a:pt x="1" y="295"/>
                    <a:pt x="214" y="386"/>
                  </a:cubicBezTo>
                  <a:lnTo>
                    <a:pt x="478" y="497"/>
                  </a:lnTo>
                  <a:cubicBezTo>
                    <a:pt x="499" y="504"/>
                    <a:pt x="526" y="511"/>
                    <a:pt x="554" y="511"/>
                  </a:cubicBezTo>
                  <a:cubicBezTo>
                    <a:pt x="769" y="511"/>
                    <a:pt x="831" y="213"/>
                    <a:pt x="630" y="129"/>
                  </a:cubicBezTo>
                  <a:lnTo>
                    <a:pt x="374" y="18"/>
                  </a:lnTo>
                  <a:cubicBezTo>
                    <a:pt x="344" y="6"/>
                    <a:pt x="316" y="0"/>
                    <a:pt x="289"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 name="Google Shape;6090;p67">
              <a:extLst>
                <a:ext uri="{FF2B5EF4-FFF2-40B4-BE49-F238E27FC236}">
                  <a16:creationId xmlns:a16="http://schemas.microsoft.com/office/drawing/2014/main" id="{AB67AA51-5433-48AC-A3BF-36687F3A76D1}"/>
                </a:ext>
              </a:extLst>
            </p:cNvPr>
            <p:cNvSpPr/>
            <p:nvPr/>
          </p:nvSpPr>
          <p:spPr>
            <a:xfrm>
              <a:off x="6143751" y="2522077"/>
              <a:ext cx="21832" cy="13452"/>
            </a:xfrm>
            <a:custGeom>
              <a:avLst/>
              <a:gdLst/>
              <a:ahLst/>
              <a:cxnLst/>
              <a:rect l="l" t="t" r="r" b="b"/>
              <a:pathLst>
                <a:path w="831" h="512" extrusionOk="0">
                  <a:moveTo>
                    <a:pt x="287" y="0"/>
                  </a:moveTo>
                  <a:cubicBezTo>
                    <a:pt x="97" y="0"/>
                    <a:pt x="1" y="289"/>
                    <a:pt x="213" y="380"/>
                  </a:cubicBezTo>
                  <a:lnTo>
                    <a:pt x="477" y="491"/>
                  </a:lnTo>
                  <a:cubicBezTo>
                    <a:pt x="498" y="505"/>
                    <a:pt x="525" y="512"/>
                    <a:pt x="553" y="512"/>
                  </a:cubicBezTo>
                  <a:cubicBezTo>
                    <a:pt x="768" y="512"/>
                    <a:pt x="831" y="213"/>
                    <a:pt x="629" y="130"/>
                  </a:cubicBezTo>
                  <a:lnTo>
                    <a:pt x="373" y="19"/>
                  </a:lnTo>
                  <a:cubicBezTo>
                    <a:pt x="343" y="6"/>
                    <a:pt x="314" y="0"/>
                    <a:pt x="287"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 name="Google Shape;6091;p67">
              <a:extLst>
                <a:ext uri="{FF2B5EF4-FFF2-40B4-BE49-F238E27FC236}">
                  <a16:creationId xmlns:a16="http://schemas.microsoft.com/office/drawing/2014/main" id="{F5B2CBAB-65A6-4126-9B01-0DEADA9E4EBE}"/>
                </a:ext>
              </a:extLst>
            </p:cNvPr>
            <p:cNvSpPr/>
            <p:nvPr/>
          </p:nvSpPr>
          <p:spPr>
            <a:xfrm>
              <a:off x="6084822" y="2365730"/>
              <a:ext cx="15816" cy="17261"/>
            </a:xfrm>
            <a:custGeom>
              <a:avLst/>
              <a:gdLst/>
              <a:ahLst/>
              <a:cxnLst/>
              <a:rect l="l" t="t" r="r" b="b"/>
              <a:pathLst>
                <a:path w="602" h="657" extrusionOk="0">
                  <a:moveTo>
                    <a:pt x="345" y="0"/>
                  </a:moveTo>
                  <a:cubicBezTo>
                    <a:pt x="275" y="0"/>
                    <a:pt x="204" y="37"/>
                    <a:pt x="167" y="123"/>
                  </a:cubicBezTo>
                  <a:lnTo>
                    <a:pt x="56" y="386"/>
                  </a:lnTo>
                  <a:cubicBezTo>
                    <a:pt x="1" y="511"/>
                    <a:pt x="98" y="657"/>
                    <a:pt x="237" y="657"/>
                  </a:cubicBezTo>
                  <a:cubicBezTo>
                    <a:pt x="320" y="657"/>
                    <a:pt x="389" y="608"/>
                    <a:pt x="424" y="539"/>
                  </a:cubicBezTo>
                  <a:lnTo>
                    <a:pt x="535" y="276"/>
                  </a:lnTo>
                  <a:cubicBezTo>
                    <a:pt x="602" y="119"/>
                    <a:pt x="473" y="0"/>
                    <a:pt x="345"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 name="Google Shape;6092;p67">
              <a:extLst>
                <a:ext uri="{FF2B5EF4-FFF2-40B4-BE49-F238E27FC236}">
                  <a16:creationId xmlns:a16="http://schemas.microsoft.com/office/drawing/2014/main" id="{E7F0B039-BB1E-49A2-922C-861C6DA56C82}"/>
                </a:ext>
              </a:extLst>
            </p:cNvPr>
            <p:cNvSpPr/>
            <p:nvPr/>
          </p:nvSpPr>
          <p:spPr>
            <a:xfrm>
              <a:off x="5992632" y="2582399"/>
              <a:ext cx="15816" cy="17287"/>
            </a:xfrm>
            <a:custGeom>
              <a:avLst/>
              <a:gdLst/>
              <a:ahLst/>
              <a:cxnLst/>
              <a:rect l="l" t="t" r="r" b="b"/>
              <a:pathLst>
                <a:path w="602" h="658" extrusionOk="0">
                  <a:moveTo>
                    <a:pt x="350" y="0"/>
                  </a:moveTo>
                  <a:cubicBezTo>
                    <a:pt x="280" y="0"/>
                    <a:pt x="211" y="37"/>
                    <a:pt x="174" y="123"/>
                  </a:cubicBezTo>
                  <a:lnTo>
                    <a:pt x="56" y="387"/>
                  </a:lnTo>
                  <a:cubicBezTo>
                    <a:pt x="0" y="511"/>
                    <a:pt x="97" y="657"/>
                    <a:pt x="243" y="657"/>
                  </a:cubicBezTo>
                  <a:cubicBezTo>
                    <a:pt x="319" y="657"/>
                    <a:pt x="396" y="609"/>
                    <a:pt x="423" y="539"/>
                  </a:cubicBezTo>
                  <a:lnTo>
                    <a:pt x="534" y="276"/>
                  </a:lnTo>
                  <a:cubicBezTo>
                    <a:pt x="601" y="119"/>
                    <a:pt x="475" y="0"/>
                    <a:pt x="350"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 name="Google Shape;6093;p67">
              <a:extLst>
                <a:ext uri="{FF2B5EF4-FFF2-40B4-BE49-F238E27FC236}">
                  <a16:creationId xmlns:a16="http://schemas.microsoft.com/office/drawing/2014/main" id="{CDA3C80F-B444-43A9-B650-76ACD3014E1A}"/>
                </a:ext>
              </a:extLst>
            </p:cNvPr>
            <p:cNvSpPr/>
            <p:nvPr/>
          </p:nvSpPr>
          <p:spPr>
            <a:xfrm>
              <a:off x="5994445" y="2364758"/>
              <a:ext cx="15527" cy="17524"/>
            </a:xfrm>
            <a:custGeom>
              <a:avLst/>
              <a:gdLst/>
              <a:ahLst/>
              <a:cxnLst/>
              <a:rect l="l" t="t" r="r" b="b"/>
              <a:pathLst>
                <a:path w="591" h="667" extrusionOk="0">
                  <a:moveTo>
                    <a:pt x="255" y="1"/>
                  </a:moveTo>
                  <a:cubicBezTo>
                    <a:pt x="129" y="1"/>
                    <a:pt x="1" y="118"/>
                    <a:pt x="63" y="278"/>
                  </a:cubicBezTo>
                  <a:lnTo>
                    <a:pt x="174" y="541"/>
                  </a:lnTo>
                  <a:cubicBezTo>
                    <a:pt x="202" y="611"/>
                    <a:pt x="271" y="659"/>
                    <a:pt x="354" y="666"/>
                  </a:cubicBezTo>
                  <a:cubicBezTo>
                    <a:pt x="493" y="666"/>
                    <a:pt x="590" y="521"/>
                    <a:pt x="542" y="389"/>
                  </a:cubicBezTo>
                  <a:lnTo>
                    <a:pt x="431" y="125"/>
                  </a:lnTo>
                  <a:cubicBezTo>
                    <a:pt x="396" y="38"/>
                    <a:pt x="326" y="1"/>
                    <a:pt x="255"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 name="Google Shape;6094;p67">
              <a:extLst>
                <a:ext uri="{FF2B5EF4-FFF2-40B4-BE49-F238E27FC236}">
                  <a16:creationId xmlns:a16="http://schemas.microsoft.com/office/drawing/2014/main" id="{D2BAADA8-E759-43CE-A3D8-71E03C626F29}"/>
                </a:ext>
              </a:extLst>
            </p:cNvPr>
            <p:cNvSpPr/>
            <p:nvPr/>
          </p:nvSpPr>
          <p:spPr>
            <a:xfrm>
              <a:off x="6082641" y="2583161"/>
              <a:ext cx="15527" cy="17419"/>
            </a:xfrm>
            <a:custGeom>
              <a:avLst/>
              <a:gdLst/>
              <a:ahLst/>
              <a:cxnLst/>
              <a:rect l="l" t="t" r="r" b="b"/>
              <a:pathLst>
                <a:path w="591" h="663" extrusionOk="0">
                  <a:moveTo>
                    <a:pt x="254" y="1"/>
                  </a:moveTo>
                  <a:cubicBezTo>
                    <a:pt x="129" y="1"/>
                    <a:pt x="1" y="119"/>
                    <a:pt x="63" y="274"/>
                  </a:cubicBezTo>
                  <a:lnTo>
                    <a:pt x="174" y="538"/>
                  </a:lnTo>
                  <a:cubicBezTo>
                    <a:pt x="202" y="614"/>
                    <a:pt x="271" y="663"/>
                    <a:pt x="354" y="663"/>
                  </a:cubicBezTo>
                  <a:cubicBezTo>
                    <a:pt x="493" y="663"/>
                    <a:pt x="590" y="524"/>
                    <a:pt x="542" y="392"/>
                  </a:cubicBezTo>
                  <a:lnTo>
                    <a:pt x="431" y="129"/>
                  </a:lnTo>
                  <a:cubicBezTo>
                    <a:pt x="396" y="39"/>
                    <a:pt x="325" y="1"/>
                    <a:pt x="254"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 name="Google Shape;6095;p67">
              <a:extLst>
                <a:ext uri="{FF2B5EF4-FFF2-40B4-BE49-F238E27FC236}">
                  <a16:creationId xmlns:a16="http://schemas.microsoft.com/office/drawing/2014/main" id="{5D4C3ECD-F635-4B6E-B294-CAFA9729E7F9}"/>
                </a:ext>
              </a:extLst>
            </p:cNvPr>
            <p:cNvSpPr/>
            <p:nvPr/>
          </p:nvSpPr>
          <p:spPr>
            <a:xfrm>
              <a:off x="6144776" y="2431936"/>
              <a:ext cx="22069" cy="13399"/>
            </a:xfrm>
            <a:custGeom>
              <a:avLst/>
              <a:gdLst/>
              <a:ahLst/>
              <a:cxnLst/>
              <a:rect l="l" t="t" r="r" b="b"/>
              <a:pathLst>
                <a:path w="840" h="510" extrusionOk="0">
                  <a:moveTo>
                    <a:pt x="552" y="1"/>
                  </a:moveTo>
                  <a:cubicBezTo>
                    <a:pt x="527" y="1"/>
                    <a:pt x="500" y="6"/>
                    <a:pt x="473" y="17"/>
                  </a:cubicBezTo>
                  <a:lnTo>
                    <a:pt x="209" y="128"/>
                  </a:lnTo>
                  <a:cubicBezTo>
                    <a:pt x="1" y="204"/>
                    <a:pt x="63" y="509"/>
                    <a:pt x="285" y="509"/>
                  </a:cubicBezTo>
                  <a:cubicBezTo>
                    <a:pt x="306" y="509"/>
                    <a:pt x="334" y="502"/>
                    <a:pt x="355" y="495"/>
                  </a:cubicBezTo>
                  <a:lnTo>
                    <a:pt x="618" y="384"/>
                  </a:lnTo>
                  <a:cubicBezTo>
                    <a:pt x="839" y="298"/>
                    <a:pt x="745" y="1"/>
                    <a:pt x="552"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 name="Google Shape;6096;p67">
              <a:extLst>
                <a:ext uri="{FF2B5EF4-FFF2-40B4-BE49-F238E27FC236}">
                  <a16:creationId xmlns:a16="http://schemas.microsoft.com/office/drawing/2014/main" id="{162ADBCE-35D3-432C-9701-198894247B0D}"/>
                </a:ext>
              </a:extLst>
            </p:cNvPr>
            <p:cNvSpPr/>
            <p:nvPr/>
          </p:nvSpPr>
          <p:spPr>
            <a:xfrm>
              <a:off x="5926530" y="2520081"/>
              <a:ext cx="21964" cy="13268"/>
            </a:xfrm>
            <a:custGeom>
              <a:avLst/>
              <a:gdLst/>
              <a:ahLst/>
              <a:cxnLst/>
              <a:rect l="l" t="t" r="r" b="b"/>
              <a:pathLst>
                <a:path w="836" h="505" extrusionOk="0">
                  <a:moveTo>
                    <a:pt x="553" y="1"/>
                  </a:moveTo>
                  <a:cubicBezTo>
                    <a:pt x="527" y="1"/>
                    <a:pt x="499" y="6"/>
                    <a:pt x="470" y="19"/>
                  </a:cubicBezTo>
                  <a:lnTo>
                    <a:pt x="206" y="123"/>
                  </a:lnTo>
                  <a:cubicBezTo>
                    <a:pt x="1" y="205"/>
                    <a:pt x="59" y="504"/>
                    <a:pt x="275" y="504"/>
                  </a:cubicBezTo>
                  <a:cubicBezTo>
                    <a:pt x="278" y="504"/>
                    <a:pt x="280" y="504"/>
                    <a:pt x="283" y="504"/>
                  </a:cubicBezTo>
                  <a:lnTo>
                    <a:pt x="276" y="504"/>
                  </a:lnTo>
                  <a:cubicBezTo>
                    <a:pt x="303" y="504"/>
                    <a:pt x="331" y="504"/>
                    <a:pt x="352" y="490"/>
                  </a:cubicBezTo>
                  <a:lnTo>
                    <a:pt x="616" y="386"/>
                  </a:lnTo>
                  <a:cubicBezTo>
                    <a:pt x="835" y="301"/>
                    <a:pt x="744" y="1"/>
                    <a:pt x="553"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53" name="Google Shape;6464;p67" descr="Information symbol">
            <a:extLst>
              <a:ext uri="{FF2B5EF4-FFF2-40B4-BE49-F238E27FC236}">
                <a16:creationId xmlns:a16="http://schemas.microsoft.com/office/drawing/2014/main" id="{B4AAFC87-4409-CD41-908B-0540148241AB}"/>
              </a:ext>
            </a:extLst>
          </p:cNvPr>
          <p:cNvGrpSpPr/>
          <p:nvPr/>
        </p:nvGrpSpPr>
        <p:grpSpPr>
          <a:xfrm>
            <a:off x="3582509" y="5952768"/>
            <a:ext cx="495955" cy="495955"/>
            <a:chOff x="4674908" y="3682271"/>
            <a:chExt cx="371966" cy="371966"/>
          </a:xfrm>
        </p:grpSpPr>
        <p:sp>
          <p:nvSpPr>
            <p:cNvPr id="54" name="Google Shape;6465;p67">
              <a:extLst>
                <a:ext uri="{FF2B5EF4-FFF2-40B4-BE49-F238E27FC236}">
                  <a16:creationId xmlns:a16="http://schemas.microsoft.com/office/drawing/2014/main" id="{7574AB2C-4394-9A40-9860-04309BE367EF}"/>
                </a:ext>
              </a:extLst>
            </p:cNvPr>
            <p:cNvSpPr/>
            <p:nvPr/>
          </p:nvSpPr>
          <p:spPr>
            <a:xfrm>
              <a:off x="4674908" y="3682271"/>
              <a:ext cx="371966" cy="371966"/>
            </a:xfrm>
            <a:custGeom>
              <a:avLst/>
              <a:gdLst/>
              <a:ahLst/>
              <a:cxnLst/>
              <a:rect l="l" t="t" r="r" b="b"/>
              <a:pathLst>
                <a:path w="14158" h="14158" extrusionOk="0">
                  <a:moveTo>
                    <a:pt x="2394" y="1"/>
                  </a:moveTo>
                  <a:cubicBezTo>
                    <a:pt x="1069" y="1"/>
                    <a:pt x="1" y="1076"/>
                    <a:pt x="1" y="2401"/>
                  </a:cubicBezTo>
                  <a:lnTo>
                    <a:pt x="1" y="11765"/>
                  </a:lnTo>
                  <a:cubicBezTo>
                    <a:pt x="1" y="13083"/>
                    <a:pt x="1076" y="14158"/>
                    <a:pt x="2394" y="14158"/>
                  </a:cubicBezTo>
                  <a:lnTo>
                    <a:pt x="11757" y="14158"/>
                  </a:lnTo>
                  <a:cubicBezTo>
                    <a:pt x="13082" y="14158"/>
                    <a:pt x="14157" y="13083"/>
                    <a:pt x="14157" y="11758"/>
                  </a:cubicBezTo>
                  <a:lnTo>
                    <a:pt x="14157" y="2394"/>
                  </a:lnTo>
                  <a:cubicBezTo>
                    <a:pt x="14150" y="1076"/>
                    <a:pt x="13082" y="1"/>
                    <a:pt x="11757" y="1"/>
                  </a:cubicBezTo>
                  <a:close/>
                </a:path>
              </a:pathLst>
            </a:custGeom>
            <a:solidFill>
              <a:srgbClr val="445D7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 name="Google Shape;6466;p67">
              <a:extLst>
                <a:ext uri="{FF2B5EF4-FFF2-40B4-BE49-F238E27FC236}">
                  <a16:creationId xmlns:a16="http://schemas.microsoft.com/office/drawing/2014/main" id="{0D10616C-C453-F140-81E5-E9426EE81EE0}"/>
                </a:ext>
              </a:extLst>
            </p:cNvPr>
            <p:cNvSpPr/>
            <p:nvPr/>
          </p:nvSpPr>
          <p:spPr>
            <a:xfrm>
              <a:off x="4690934" y="3698140"/>
              <a:ext cx="339887" cy="340071"/>
            </a:xfrm>
            <a:custGeom>
              <a:avLst/>
              <a:gdLst/>
              <a:ahLst/>
              <a:cxnLst/>
              <a:rect l="l" t="t" r="r" b="b"/>
              <a:pathLst>
                <a:path w="12937" h="12944" extrusionOk="0">
                  <a:moveTo>
                    <a:pt x="1784" y="0"/>
                  </a:moveTo>
                  <a:cubicBezTo>
                    <a:pt x="799" y="0"/>
                    <a:pt x="1" y="805"/>
                    <a:pt x="1" y="1790"/>
                  </a:cubicBezTo>
                  <a:lnTo>
                    <a:pt x="1" y="11154"/>
                  </a:lnTo>
                  <a:cubicBezTo>
                    <a:pt x="1" y="12139"/>
                    <a:pt x="799" y="12943"/>
                    <a:pt x="1784" y="12943"/>
                  </a:cubicBezTo>
                  <a:lnTo>
                    <a:pt x="11147" y="12943"/>
                  </a:lnTo>
                  <a:cubicBezTo>
                    <a:pt x="12139" y="12943"/>
                    <a:pt x="12937" y="12146"/>
                    <a:pt x="12937" y="11154"/>
                  </a:cubicBezTo>
                  <a:lnTo>
                    <a:pt x="12937" y="1790"/>
                  </a:lnTo>
                  <a:cubicBezTo>
                    <a:pt x="12937" y="805"/>
                    <a:pt x="12139" y="0"/>
                    <a:pt x="11147" y="0"/>
                  </a:cubicBezTo>
                  <a:close/>
                </a:path>
              </a:pathLst>
            </a:custGeom>
            <a:solidFill>
              <a:srgbClr val="667E9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 name="Google Shape;6467;p67">
              <a:extLst>
                <a:ext uri="{FF2B5EF4-FFF2-40B4-BE49-F238E27FC236}">
                  <a16:creationId xmlns:a16="http://schemas.microsoft.com/office/drawing/2014/main" id="{9478BF90-876E-EA44-9730-AB30B4954EE6}"/>
                </a:ext>
              </a:extLst>
            </p:cNvPr>
            <p:cNvSpPr/>
            <p:nvPr/>
          </p:nvSpPr>
          <p:spPr>
            <a:xfrm>
              <a:off x="4802829" y="3742409"/>
              <a:ext cx="103908" cy="89169"/>
            </a:xfrm>
            <a:custGeom>
              <a:avLst/>
              <a:gdLst/>
              <a:ahLst/>
              <a:cxnLst/>
              <a:rect l="l" t="t" r="r" b="b"/>
              <a:pathLst>
                <a:path w="3955" h="3394" extrusionOk="0">
                  <a:moveTo>
                    <a:pt x="2262" y="1"/>
                  </a:moveTo>
                  <a:cubicBezTo>
                    <a:pt x="757" y="1"/>
                    <a:pt x="1" y="1825"/>
                    <a:pt x="1069" y="2893"/>
                  </a:cubicBezTo>
                  <a:cubicBezTo>
                    <a:pt x="1414" y="3239"/>
                    <a:pt x="1838" y="3393"/>
                    <a:pt x="2254" y="3393"/>
                  </a:cubicBezTo>
                  <a:cubicBezTo>
                    <a:pt x="3122" y="3393"/>
                    <a:pt x="3954" y="2716"/>
                    <a:pt x="3954" y="1693"/>
                  </a:cubicBezTo>
                  <a:cubicBezTo>
                    <a:pt x="3954" y="764"/>
                    <a:pt x="3198" y="1"/>
                    <a:pt x="2262" y="1"/>
                  </a:cubicBezTo>
                  <a:close/>
                </a:path>
              </a:pathLst>
            </a:custGeom>
            <a:solidFill>
              <a:srgbClr val="A5B7C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 name="Google Shape;6468;p67">
              <a:extLst>
                <a:ext uri="{FF2B5EF4-FFF2-40B4-BE49-F238E27FC236}">
                  <a16:creationId xmlns:a16="http://schemas.microsoft.com/office/drawing/2014/main" id="{60D57C72-DA36-FC4B-A8B4-1C807465E578}"/>
                </a:ext>
              </a:extLst>
            </p:cNvPr>
            <p:cNvSpPr/>
            <p:nvPr/>
          </p:nvSpPr>
          <p:spPr>
            <a:xfrm>
              <a:off x="4789167" y="3855591"/>
              <a:ext cx="143448" cy="138509"/>
            </a:xfrm>
            <a:custGeom>
              <a:avLst/>
              <a:gdLst/>
              <a:ahLst/>
              <a:cxnLst/>
              <a:rect l="l" t="t" r="r" b="b"/>
              <a:pathLst>
                <a:path w="5460" h="5272" extrusionOk="0">
                  <a:moveTo>
                    <a:pt x="403" y="0"/>
                  </a:moveTo>
                  <a:cubicBezTo>
                    <a:pt x="181" y="0"/>
                    <a:pt x="1" y="181"/>
                    <a:pt x="1" y="403"/>
                  </a:cubicBezTo>
                  <a:lnTo>
                    <a:pt x="1" y="957"/>
                  </a:lnTo>
                  <a:cubicBezTo>
                    <a:pt x="1" y="1179"/>
                    <a:pt x="181" y="1360"/>
                    <a:pt x="403" y="1360"/>
                  </a:cubicBezTo>
                  <a:lnTo>
                    <a:pt x="764" y="1360"/>
                  </a:lnTo>
                  <a:cubicBezTo>
                    <a:pt x="986" y="1360"/>
                    <a:pt x="1166" y="1533"/>
                    <a:pt x="1166" y="1755"/>
                  </a:cubicBezTo>
                  <a:lnTo>
                    <a:pt x="1166" y="3517"/>
                  </a:lnTo>
                  <a:cubicBezTo>
                    <a:pt x="1166" y="3732"/>
                    <a:pt x="986" y="3912"/>
                    <a:pt x="764" y="3912"/>
                  </a:cubicBezTo>
                  <a:lnTo>
                    <a:pt x="514" y="3912"/>
                  </a:lnTo>
                  <a:cubicBezTo>
                    <a:pt x="292" y="3912"/>
                    <a:pt x="112" y="4093"/>
                    <a:pt x="112" y="4315"/>
                  </a:cubicBezTo>
                  <a:lnTo>
                    <a:pt x="112" y="4869"/>
                  </a:lnTo>
                  <a:cubicBezTo>
                    <a:pt x="112" y="5091"/>
                    <a:pt x="292" y="5272"/>
                    <a:pt x="514" y="5272"/>
                  </a:cubicBezTo>
                  <a:lnTo>
                    <a:pt x="5057" y="5272"/>
                  </a:lnTo>
                  <a:cubicBezTo>
                    <a:pt x="5279" y="5272"/>
                    <a:pt x="5459" y="5091"/>
                    <a:pt x="5459" y="4869"/>
                  </a:cubicBezTo>
                  <a:lnTo>
                    <a:pt x="5459" y="4321"/>
                  </a:lnTo>
                  <a:cubicBezTo>
                    <a:pt x="5459" y="4100"/>
                    <a:pt x="5279" y="3919"/>
                    <a:pt x="5057" y="3919"/>
                  </a:cubicBezTo>
                  <a:lnTo>
                    <a:pt x="4807" y="3919"/>
                  </a:lnTo>
                  <a:cubicBezTo>
                    <a:pt x="4585" y="3919"/>
                    <a:pt x="4405" y="3739"/>
                    <a:pt x="4405" y="3517"/>
                  </a:cubicBezTo>
                  <a:lnTo>
                    <a:pt x="4405" y="403"/>
                  </a:lnTo>
                  <a:cubicBezTo>
                    <a:pt x="4405" y="181"/>
                    <a:pt x="4225" y="0"/>
                    <a:pt x="4003" y="0"/>
                  </a:cubicBezTo>
                  <a:close/>
                </a:path>
              </a:pathLst>
            </a:custGeom>
            <a:solidFill>
              <a:srgbClr val="A5B7C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58" name="Text Placeholder 4">
            <a:extLst>
              <a:ext uri="{FF2B5EF4-FFF2-40B4-BE49-F238E27FC236}">
                <a16:creationId xmlns:a16="http://schemas.microsoft.com/office/drawing/2014/main" id="{84EE2DD8-03A2-D641-A6A0-9F8B6689F1C7}"/>
              </a:ext>
            </a:extLst>
          </p:cNvPr>
          <p:cNvSpPr txBox="1">
            <a:spLocks/>
          </p:cNvSpPr>
          <p:nvPr/>
        </p:nvSpPr>
        <p:spPr>
          <a:xfrm>
            <a:off x="3982408" y="5596586"/>
            <a:ext cx="4756300" cy="1100779"/>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rgbClr val="434343"/>
              </a:buClr>
              <a:buSzPts val="1200"/>
              <a:buFont typeface="Open Sans SemiBold"/>
              <a:buAutoNum type="arabicPeriod"/>
              <a:defRPr sz="1200" b="0" i="0" u="none" strike="noStrike" cap="none">
                <a:solidFill>
                  <a:schemeClr val="lt1"/>
                </a:solidFill>
                <a:latin typeface="Hind Vadodara"/>
                <a:ea typeface="Hind Vadodara"/>
                <a:cs typeface="Hind Vadodara"/>
                <a:sym typeface="Hind Vadodara"/>
              </a:defRPr>
            </a:lvl1pPr>
            <a:lvl2pPr marL="914400" marR="0" lvl="1" indent="-304800" algn="l" rtl="0">
              <a:lnSpc>
                <a:spcPct val="100000"/>
              </a:lnSpc>
              <a:spcBef>
                <a:spcPts val="1600"/>
              </a:spcBef>
              <a:spcAft>
                <a:spcPts val="0"/>
              </a:spcAft>
              <a:buClr>
                <a:srgbClr val="434343"/>
              </a:buClr>
              <a:buSzPts val="12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2pPr>
            <a:lvl3pPr marL="1371600" marR="0" lvl="2" indent="-317500" algn="l" rtl="0">
              <a:lnSpc>
                <a:spcPct val="100000"/>
              </a:lnSpc>
              <a:spcBef>
                <a:spcPts val="1600"/>
              </a:spcBef>
              <a:spcAft>
                <a:spcPts val="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3pPr>
            <a:lvl4pPr marL="1828800" marR="0" lvl="3" indent="-317500" algn="l" rtl="0">
              <a:lnSpc>
                <a:spcPct val="100000"/>
              </a:lnSpc>
              <a:spcBef>
                <a:spcPts val="1600"/>
              </a:spcBef>
              <a:spcAft>
                <a:spcPts val="0"/>
              </a:spcAft>
              <a:buClr>
                <a:srgbClr val="434343"/>
              </a:buClr>
              <a:buSzPts val="1400"/>
              <a:buFont typeface="Roboto Condensed Light"/>
              <a:buAutoNum type="arabicPeriod"/>
              <a:defRPr sz="1400" b="0" i="0" u="none" strike="noStrike" cap="none">
                <a:solidFill>
                  <a:schemeClr val="lt1"/>
                </a:solidFill>
                <a:latin typeface="Hind Vadodara"/>
                <a:ea typeface="Hind Vadodara"/>
                <a:cs typeface="Hind Vadodara"/>
                <a:sym typeface="Hind Vadodara"/>
              </a:defRPr>
            </a:lvl4pPr>
            <a:lvl5pPr marL="2286000" marR="0" lvl="4" indent="-317500" algn="l" rtl="0">
              <a:lnSpc>
                <a:spcPct val="100000"/>
              </a:lnSpc>
              <a:spcBef>
                <a:spcPts val="1600"/>
              </a:spcBef>
              <a:spcAft>
                <a:spcPts val="0"/>
              </a:spcAft>
              <a:buClr>
                <a:srgbClr val="434343"/>
              </a:buClr>
              <a:buSzPts val="14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5pPr>
            <a:lvl6pPr marL="2743200" marR="0" lvl="5" indent="-317500" algn="l" rtl="0">
              <a:lnSpc>
                <a:spcPct val="100000"/>
              </a:lnSpc>
              <a:spcBef>
                <a:spcPts val="1600"/>
              </a:spcBef>
              <a:spcAft>
                <a:spcPts val="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6pPr>
            <a:lvl7pPr marL="3200400" marR="0" lvl="6" indent="-317500" algn="l" rtl="0">
              <a:lnSpc>
                <a:spcPct val="100000"/>
              </a:lnSpc>
              <a:spcBef>
                <a:spcPts val="1600"/>
              </a:spcBef>
              <a:spcAft>
                <a:spcPts val="0"/>
              </a:spcAft>
              <a:buClr>
                <a:srgbClr val="434343"/>
              </a:buClr>
              <a:buSzPts val="1400"/>
              <a:buFont typeface="Roboto Condensed Light"/>
              <a:buAutoNum type="arabicPeriod"/>
              <a:defRPr sz="1400" b="0" i="0" u="none" strike="noStrike" cap="none">
                <a:solidFill>
                  <a:schemeClr val="lt1"/>
                </a:solidFill>
                <a:latin typeface="Hind Vadodara"/>
                <a:ea typeface="Hind Vadodara"/>
                <a:cs typeface="Hind Vadodara"/>
                <a:sym typeface="Hind Vadodara"/>
              </a:defRPr>
            </a:lvl7pPr>
            <a:lvl8pPr marL="3657600" marR="0" lvl="7" indent="-317500" algn="l" rtl="0">
              <a:lnSpc>
                <a:spcPct val="100000"/>
              </a:lnSpc>
              <a:spcBef>
                <a:spcPts val="1600"/>
              </a:spcBef>
              <a:spcAft>
                <a:spcPts val="0"/>
              </a:spcAft>
              <a:buClr>
                <a:srgbClr val="434343"/>
              </a:buClr>
              <a:buSzPts val="14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8pPr>
            <a:lvl9pPr marL="4114800" marR="0" lvl="8" indent="-317500" algn="l" rtl="0">
              <a:lnSpc>
                <a:spcPct val="100000"/>
              </a:lnSpc>
              <a:spcBef>
                <a:spcPts val="1600"/>
              </a:spcBef>
              <a:spcAft>
                <a:spcPts val="160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9pPr>
          </a:lstStyle>
          <a:p>
            <a:pPr marL="203195" marR="0" lvl="0" indent="0" algn="l" defTabSz="1219170" rtl="0" eaLnBrk="1" fontAlgn="auto" latinLnBrk="0" hangingPunct="1">
              <a:lnSpc>
                <a:spcPct val="100000"/>
              </a:lnSpc>
              <a:spcBef>
                <a:spcPts val="0"/>
              </a:spcBef>
              <a:spcAft>
                <a:spcPts val="0"/>
              </a:spcAft>
              <a:buClr>
                <a:prstClr val="white"/>
              </a:buClr>
              <a:buSzPts val="1200"/>
              <a:buFont typeface="Open Sans SemiBold"/>
              <a:buNone/>
              <a:tabLst/>
              <a:defRPr/>
            </a:pPr>
            <a:r>
              <a:rPr kumimoji="0" lang="en-US" sz="3200" b="1" i="0" u="none" strike="noStrike" kern="0" cap="none" spc="0" normalizeH="0" baseline="0" noProof="0" dirty="0">
                <a:ln>
                  <a:noFill/>
                </a:ln>
                <a:solidFill>
                  <a:srgbClr val="FFFF00"/>
                </a:solidFill>
                <a:effectLst/>
                <a:uLnTx/>
                <a:uFillTx/>
                <a:latin typeface="Arial" panose="020B0604020202020204" pitchFamily="34" charset="0"/>
                <a:cs typeface="Arial" panose="020B0604020202020204" pitchFamily="34" charset="0"/>
                <a:sym typeface="Hind Vadodara"/>
              </a:rPr>
              <a:t>You are in Cohort 10</a:t>
            </a:r>
            <a:endParaRPr kumimoji="0" lang="en-US" sz="3200" b="1" i="1" u="none" strike="noStrike" kern="0" cap="none" spc="0" normalizeH="0" baseline="0" noProof="0" dirty="0">
              <a:ln>
                <a:noFill/>
              </a:ln>
              <a:solidFill>
                <a:srgbClr val="FFFF00"/>
              </a:solidFill>
              <a:effectLst/>
              <a:uLnTx/>
              <a:uFillTx/>
              <a:latin typeface="Arial" panose="020B0604020202020204" pitchFamily="34" charset="0"/>
              <a:cs typeface="Arial" panose="020B0604020202020204" pitchFamily="34" charset="0"/>
              <a:sym typeface="Hind Vadodara"/>
            </a:endParaRPr>
          </a:p>
        </p:txBody>
      </p:sp>
      <p:sp>
        <p:nvSpPr>
          <p:cNvPr id="2" name="TextBox 1">
            <a:extLst>
              <a:ext uri="{FF2B5EF4-FFF2-40B4-BE49-F238E27FC236}">
                <a16:creationId xmlns:a16="http://schemas.microsoft.com/office/drawing/2014/main" id="{37AF46D5-A3C1-3349-B335-4273B11969F0}"/>
              </a:ext>
            </a:extLst>
          </p:cNvPr>
          <p:cNvSpPr txBox="1"/>
          <p:nvPr/>
        </p:nvSpPr>
        <p:spPr>
          <a:xfrm>
            <a:off x="9740859" y="6048113"/>
            <a:ext cx="136608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Arial"/>
                <a:ea typeface="+mn-ea"/>
                <a:cs typeface="+mn-cs"/>
              </a:rPr>
              <a:t>1 minute</a:t>
            </a:r>
          </a:p>
        </p:txBody>
      </p:sp>
      <p:pic>
        <p:nvPicPr>
          <p:cNvPr id="3" name="Picture 2">
            <a:extLst>
              <a:ext uri="{FF2B5EF4-FFF2-40B4-BE49-F238E27FC236}">
                <a16:creationId xmlns:a16="http://schemas.microsoft.com/office/drawing/2014/main" id="{2BA45F97-9239-2AD6-FCCC-DC24FD78D211}"/>
              </a:ext>
            </a:extLst>
          </p:cNvPr>
          <p:cNvPicPr>
            <a:picLocks noChangeAspect="1"/>
          </p:cNvPicPr>
          <p:nvPr/>
        </p:nvPicPr>
        <p:blipFill>
          <a:blip r:embed="rId3"/>
          <a:stretch>
            <a:fillRect/>
          </a:stretch>
        </p:blipFill>
        <p:spPr>
          <a:xfrm>
            <a:off x="813349" y="1445732"/>
            <a:ext cx="3834716" cy="3834716"/>
          </a:xfrm>
          <a:prstGeom prst="rect">
            <a:avLst/>
          </a:prstGeom>
        </p:spPr>
      </p:pic>
    </p:spTree>
    <p:extLst>
      <p:ext uri="{BB962C8B-B14F-4D97-AF65-F5344CB8AC3E}">
        <p14:creationId xmlns:p14="http://schemas.microsoft.com/office/powerpoint/2010/main" val="821900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par>
                                <p:cTn id="8" presetID="22" presetClass="entr" presetSubtype="8" fill="hold" nodeType="withEffect">
                                  <p:stCondLst>
                                    <p:cond delay="0"/>
                                  </p:stCondLst>
                                  <p:childTnLst>
                                    <p:set>
                                      <p:cBhvr>
                                        <p:cTn id="9" dur="1" fill="hold">
                                          <p:stCondLst>
                                            <p:cond delay="0"/>
                                          </p:stCondLst>
                                        </p:cTn>
                                        <p:tgtEl>
                                          <p:spTgt spid="53"/>
                                        </p:tgtEl>
                                        <p:attrNameLst>
                                          <p:attrName>style.visibility</p:attrName>
                                        </p:attrNameLst>
                                      </p:cBhvr>
                                      <p:to>
                                        <p:strVal val="visible"/>
                                      </p:to>
                                    </p:set>
                                    <p:animEffect transition="in" filter="wipe(left)">
                                      <p:cBhvr>
                                        <p:cTn id="10"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a:extLst>
              <a:ext uri="{FF2B5EF4-FFF2-40B4-BE49-F238E27FC236}">
                <a16:creationId xmlns:a16="http://schemas.microsoft.com/office/drawing/2014/main" id="{AEAA3E93-D408-CC45-A27E-143A7EEA4202}"/>
              </a:ext>
            </a:extLst>
          </p:cNvPr>
          <p:cNvPicPr>
            <a:picLocks noGrp="1" noChangeAspect="1" noChangeArrowheads="1"/>
          </p:cNvPicPr>
          <p:nvPr>
            <p:ph/>
          </p:nvPr>
        </p:nvPicPr>
        <p:blipFill>
          <a:blip r:embed="rId3"/>
          <a:srcRect/>
          <a:stretch/>
        </p:blipFill>
        <p:spPr>
          <a:xfrm>
            <a:off x="3977122" y="108842"/>
            <a:ext cx="5802993" cy="6487679"/>
          </a:xfrm>
          <a:effectLst>
            <a:reflection endPos="0" dir="5400000" sy="-100000" algn="bl" rotWithShape="0"/>
          </a:effectLst>
        </p:spPr>
      </p:pic>
      <p:sp>
        <p:nvSpPr>
          <p:cNvPr id="3" name="Rounded Rectangular Callout 2">
            <a:extLst>
              <a:ext uri="{FF2B5EF4-FFF2-40B4-BE49-F238E27FC236}">
                <a16:creationId xmlns:a16="http://schemas.microsoft.com/office/drawing/2014/main" id="{1991FC85-AAAF-074B-9A48-975DBBFBFDBF}"/>
              </a:ext>
            </a:extLst>
          </p:cNvPr>
          <p:cNvSpPr/>
          <p:nvPr/>
        </p:nvSpPr>
        <p:spPr>
          <a:xfrm>
            <a:off x="10001250" y="554980"/>
            <a:ext cx="1894658" cy="2874020"/>
          </a:xfrm>
          <a:prstGeom prst="wedgeRoundRect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0" noProof="0" dirty="0">
                <a:ln>
                  <a:noFill/>
                </a:ln>
                <a:solidFill>
                  <a:srgbClr val="FFFFFF"/>
                </a:solidFill>
                <a:effectLst/>
                <a:uLnTx/>
                <a:uFillTx/>
                <a:latin typeface="Arial"/>
                <a:ea typeface="+mn-ea"/>
                <a:cs typeface="+mn-cs"/>
              </a:rPr>
              <a:t>Let us know if you’re interested in conducting the SAS this year.</a:t>
            </a:r>
          </a:p>
        </p:txBody>
      </p:sp>
      <p:sp>
        <p:nvSpPr>
          <p:cNvPr id="4" name="TextBox 3">
            <a:extLst>
              <a:ext uri="{FF2B5EF4-FFF2-40B4-BE49-F238E27FC236}">
                <a16:creationId xmlns:a16="http://schemas.microsoft.com/office/drawing/2014/main" id="{E2AE1247-324F-A320-79ED-50F042C0C1A8}"/>
              </a:ext>
            </a:extLst>
          </p:cNvPr>
          <p:cNvSpPr txBox="1"/>
          <p:nvPr/>
        </p:nvSpPr>
        <p:spPr>
          <a:xfrm>
            <a:off x="148590" y="554980"/>
            <a:ext cx="3607397" cy="2585323"/>
          </a:xfrm>
          <a:prstGeom prst="rect">
            <a:avLst/>
          </a:prstGeom>
          <a:noFill/>
        </p:spPr>
        <p:txBody>
          <a:bodyPr wrap="square" rtlCol="0">
            <a:spAutoFit/>
          </a:bodyPr>
          <a:lstStyle/>
          <a:p>
            <a:r>
              <a:rPr lang="en-US" dirty="0">
                <a:solidFill>
                  <a:schemeClr val="bg1"/>
                </a:solidFill>
              </a:rPr>
              <a:t>Report Highlighting in the Items Report allows you to quickly see which items are in place and which need to be improved </a:t>
            </a:r>
          </a:p>
          <a:p>
            <a:endParaRPr lang="en-US" dirty="0">
              <a:solidFill>
                <a:schemeClr val="bg1"/>
              </a:solidFill>
            </a:endParaRPr>
          </a:p>
          <a:p>
            <a:r>
              <a:rPr lang="en-US" dirty="0">
                <a:solidFill>
                  <a:schemeClr val="bg1"/>
                </a:solidFill>
              </a:rPr>
              <a:t>Red – &gt;50% in place</a:t>
            </a:r>
          </a:p>
          <a:p>
            <a:r>
              <a:rPr lang="en-US" dirty="0">
                <a:solidFill>
                  <a:schemeClr val="bg1"/>
                </a:solidFill>
              </a:rPr>
              <a:t>Yellow – 50-79% in place</a:t>
            </a:r>
          </a:p>
          <a:p>
            <a:r>
              <a:rPr lang="en-US" dirty="0">
                <a:solidFill>
                  <a:schemeClr val="bg1"/>
                </a:solidFill>
              </a:rPr>
              <a:t>White – 80% in place or higher</a:t>
            </a:r>
          </a:p>
          <a:p>
            <a:endParaRPr lang="en-US" dirty="0">
              <a:solidFill>
                <a:schemeClr val="bg1"/>
              </a:solidFill>
            </a:endParaRPr>
          </a:p>
        </p:txBody>
      </p:sp>
    </p:spTree>
    <p:extLst>
      <p:ext uri="{BB962C8B-B14F-4D97-AF65-F5344CB8AC3E}">
        <p14:creationId xmlns:p14="http://schemas.microsoft.com/office/powerpoint/2010/main" val="422553200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36611F"/>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09900E1-52DF-4869-AC2D-AC9A9D6C8B24}"/>
              </a:ext>
            </a:extLst>
          </p:cNvPr>
          <p:cNvSpPr>
            <a:spLocks noGrp="1"/>
          </p:cNvSpPr>
          <p:nvPr>
            <p:ph type="body" idx="1"/>
          </p:nvPr>
        </p:nvSpPr>
        <p:spPr>
          <a:xfrm>
            <a:off x="313062" y="1374152"/>
            <a:ext cx="7051176" cy="4559600"/>
          </a:xfrm>
          <a:prstGeom prst="roundRect">
            <a:avLst/>
          </a:prstGeom>
          <a:ln/>
        </p:spPr>
        <p:style>
          <a:lnRef idx="2">
            <a:schemeClr val="accent1"/>
          </a:lnRef>
          <a:fillRef idx="1">
            <a:schemeClr val="lt1"/>
          </a:fillRef>
          <a:effectRef idx="0">
            <a:schemeClr val="accent1"/>
          </a:effectRef>
          <a:fontRef idx="minor">
            <a:schemeClr val="dk1"/>
          </a:fontRef>
        </p:style>
        <p:txBody>
          <a:bodyPr spcFirstLastPara="1" vert="horz" wrap="square" lIns="91440" tIns="45720" rIns="91440" bIns="45720" rtlCol="0" anchor="ctr" anchorCtr="0">
            <a:noAutofit/>
          </a:bodyPr>
          <a:lstStyle/>
          <a:p>
            <a:pPr marL="186055" indent="0">
              <a:buNone/>
            </a:pPr>
            <a:r>
              <a:rPr lang="en-US" sz="2800" dirty="0">
                <a:solidFill>
                  <a:schemeClr val="accent2">
                    <a:lumMod val="50000"/>
                  </a:schemeClr>
                </a:solidFill>
              </a:rPr>
              <a:t>Which survey is a best fit for your PBIS leadership team goals? – Review that survey. </a:t>
            </a:r>
          </a:p>
          <a:p>
            <a:pPr marL="186055" indent="0">
              <a:buNone/>
            </a:pPr>
            <a:endParaRPr lang="en-US" sz="2800" dirty="0">
              <a:solidFill>
                <a:schemeClr val="accent2">
                  <a:lumMod val="50000"/>
                </a:schemeClr>
              </a:solidFill>
            </a:endParaRPr>
          </a:p>
          <a:p>
            <a:pPr marL="186055" indent="0">
              <a:buNone/>
            </a:pPr>
            <a:r>
              <a:rPr lang="en-US" sz="2800" dirty="0">
                <a:solidFill>
                  <a:schemeClr val="accent2">
                    <a:lumMod val="50000"/>
                  </a:schemeClr>
                </a:solidFill>
              </a:rPr>
              <a:t>What survey could you complete with your team this year?</a:t>
            </a:r>
          </a:p>
          <a:p>
            <a:pPr marL="186055" indent="0">
              <a:buNone/>
            </a:pPr>
            <a:endParaRPr lang="en-US" sz="2800" dirty="0"/>
          </a:p>
          <a:p>
            <a:pPr marL="186055" indent="0">
              <a:buNone/>
            </a:pPr>
            <a:r>
              <a:rPr lang="en-US" sz="2800" dirty="0">
                <a:solidFill>
                  <a:schemeClr val="accent2">
                    <a:lumMod val="50000"/>
                  </a:schemeClr>
                </a:solidFill>
              </a:rPr>
              <a:t>What further support do you need so you can support your team with this work?</a:t>
            </a:r>
          </a:p>
        </p:txBody>
      </p:sp>
      <p:sp>
        <p:nvSpPr>
          <p:cNvPr id="2" name="Title 1">
            <a:extLst>
              <a:ext uri="{FF2B5EF4-FFF2-40B4-BE49-F238E27FC236}">
                <a16:creationId xmlns:a16="http://schemas.microsoft.com/office/drawing/2014/main" id="{8E63E907-7F3B-407B-9675-B2EF94C7CA09}"/>
              </a:ext>
            </a:extLst>
          </p:cNvPr>
          <p:cNvSpPr>
            <a:spLocks noGrp="1"/>
          </p:cNvSpPr>
          <p:nvPr>
            <p:ph type="title"/>
          </p:nvPr>
        </p:nvSpPr>
        <p:spPr>
          <a:xfrm>
            <a:off x="309471" y="343098"/>
            <a:ext cx="9378000" cy="845600"/>
          </a:xfrm>
        </p:spPr>
        <p:txBody>
          <a:bodyPr>
            <a:noAutofit/>
          </a:bodyPr>
          <a:lstStyle/>
          <a:p>
            <a:r>
              <a:rPr lang="en-US" sz="3700" b="1" dirty="0">
                <a:solidFill>
                  <a:schemeClr val="bg1"/>
                </a:solidFill>
                <a:cs typeface="Calibri Light"/>
              </a:rPr>
              <a:t>DISCUSSION: </a:t>
            </a:r>
            <a:r>
              <a:rPr lang="en-US" sz="3700" dirty="0">
                <a:solidFill>
                  <a:schemeClr val="bg1"/>
                </a:solidFill>
                <a:cs typeface="Calibri Light"/>
              </a:rPr>
              <a:t>BIG IDEA CHECK-IN</a:t>
            </a:r>
            <a:endParaRPr lang="en-US" sz="3733" dirty="0">
              <a:solidFill>
                <a:schemeClr val="bg1"/>
              </a:solidFill>
            </a:endParaRPr>
          </a:p>
        </p:txBody>
      </p:sp>
      <p:grpSp>
        <p:nvGrpSpPr>
          <p:cNvPr id="82" name="Google Shape;16036;p73">
            <a:extLst>
              <a:ext uri="{FF2B5EF4-FFF2-40B4-BE49-F238E27FC236}">
                <a16:creationId xmlns:a16="http://schemas.microsoft.com/office/drawing/2014/main" id="{CD718688-6DFD-4A92-BEFA-9D2926C20B17}"/>
              </a:ext>
            </a:extLst>
          </p:cNvPr>
          <p:cNvGrpSpPr/>
          <p:nvPr/>
        </p:nvGrpSpPr>
        <p:grpSpPr>
          <a:xfrm>
            <a:off x="8751492" y="3389790"/>
            <a:ext cx="2300168" cy="1714788"/>
            <a:chOff x="1798763" y="3395401"/>
            <a:chExt cx="376185" cy="280448"/>
          </a:xfrm>
        </p:grpSpPr>
        <p:sp>
          <p:nvSpPr>
            <p:cNvPr id="83" name="Google Shape;16037;p73">
              <a:extLst>
                <a:ext uri="{FF2B5EF4-FFF2-40B4-BE49-F238E27FC236}">
                  <a16:creationId xmlns:a16="http://schemas.microsoft.com/office/drawing/2014/main" id="{1F512D5B-411D-4442-97CF-3BA7BC887833}"/>
                </a:ext>
              </a:extLst>
            </p:cNvPr>
            <p:cNvSpPr/>
            <p:nvPr/>
          </p:nvSpPr>
          <p:spPr>
            <a:xfrm>
              <a:off x="2097352" y="3478660"/>
              <a:ext cx="47711" cy="42023"/>
            </a:xfrm>
            <a:custGeom>
              <a:avLst/>
              <a:gdLst/>
              <a:ahLst/>
              <a:cxnLst/>
              <a:rect l="l" t="t" r="r" b="b"/>
              <a:pathLst>
                <a:path w="1820" h="1603" extrusionOk="0">
                  <a:moveTo>
                    <a:pt x="910" y="1"/>
                  </a:moveTo>
                  <a:cubicBezTo>
                    <a:pt x="405" y="1"/>
                    <a:pt x="0" y="361"/>
                    <a:pt x="0" y="809"/>
                  </a:cubicBezTo>
                  <a:cubicBezTo>
                    <a:pt x="0" y="1242"/>
                    <a:pt x="405" y="1603"/>
                    <a:pt x="910" y="1603"/>
                  </a:cubicBezTo>
                  <a:cubicBezTo>
                    <a:pt x="1401" y="1603"/>
                    <a:pt x="1819" y="1242"/>
                    <a:pt x="1819" y="809"/>
                  </a:cubicBezTo>
                  <a:cubicBezTo>
                    <a:pt x="1819" y="361"/>
                    <a:pt x="1401" y="1"/>
                    <a:pt x="910" y="1"/>
                  </a:cubicBezTo>
                  <a:close/>
                </a:path>
              </a:pathLst>
            </a:custGeom>
            <a:solidFill>
              <a:srgbClr val="92A9B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 name="Google Shape;16038;p73">
              <a:extLst>
                <a:ext uri="{FF2B5EF4-FFF2-40B4-BE49-F238E27FC236}">
                  <a16:creationId xmlns:a16="http://schemas.microsoft.com/office/drawing/2014/main" id="{1A76D813-18CC-423A-929E-A27BFB00D04F}"/>
                </a:ext>
              </a:extLst>
            </p:cNvPr>
            <p:cNvSpPr/>
            <p:nvPr/>
          </p:nvSpPr>
          <p:spPr>
            <a:xfrm>
              <a:off x="2097352" y="3478660"/>
              <a:ext cx="32559" cy="42023"/>
            </a:xfrm>
            <a:custGeom>
              <a:avLst/>
              <a:gdLst/>
              <a:ahLst/>
              <a:cxnLst/>
              <a:rect l="l" t="t" r="r" b="b"/>
              <a:pathLst>
                <a:path w="1242" h="1603" extrusionOk="0">
                  <a:moveTo>
                    <a:pt x="910" y="1"/>
                  </a:moveTo>
                  <a:cubicBezTo>
                    <a:pt x="405" y="1"/>
                    <a:pt x="0" y="361"/>
                    <a:pt x="0" y="809"/>
                  </a:cubicBezTo>
                  <a:cubicBezTo>
                    <a:pt x="0" y="1242"/>
                    <a:pt x="405" y="1603"/>
                    <a:pt x="910" y="1603"/>
                  </a:cubicBezTo>
                  <a:cubicBezTo>
                    <a:pt x="1025" y="1603"/>
                    <a:pt x="1141" y="1574"/>
                    <a:pt x="1242" y="1545"/>
                  </a:cubicBezTo>
                  <a:cubicBezTo>
                    <a:pt x="924" y="1444"/>
                    <a:pt x="693" y="1141"/>
                    <a:pt x="679" y="809"/>
                  </a:cubicBezTo>
                  <a:cubicBezTo>
                    <a:pt x="693" y="462"/>
                    <a:pt x="924" y="159"/>
                    <a:pt x="1242" y="73"/>
                  </a:cubicBezTo>
                  <a:cubicBezTo>
                    <a:pt x="1141" y="29"/>
                    <a:pt x="1025" y="1"/>
                    <a:pt x="910" y="1"/>
                  </a:cubicBezTo>
                  <a:close/>
                </a:path>
              </a:pathLst>
            </a:custGeom>
            <a:solidFill>
              <a:srgbClr val="5C728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 name="Google Shape;16039;p73">
              <a:extLst>
                <a:ext uri="{FF2B5EF4-FFF2-40B4-BE49-F238E27FC236}">
                  <a16:creationId xmlns:a16="http://schemas.microsoft.com/office/drawing/2014/main" id="{6F4A14BA-71BB-41E1-9DA1-82DC41B529AF}"/>
                </a:ext>
              </a:extLst>
            </p:cNvPr>
            <p:cNvSpPr/>
            <p:nvPr/>
          </p:nvSpPr>
          <p:spPr>
            <a:xfrm>
              <a:off x="2067441" y="3580452"/>
              <a:ext cx="107508" cy="95396"/>
            </a:xfrm>
            <a:custGeom>
              <a:avLst/>
              <a:gdLst/>
              <a:ahLst/>
              <a:cxnLst/>
              <a:rect l="l" t="t" r="r" b="b"/>
              <a:pathLst>
                <a:path w="4101" h="3639" extrusionOk="0">
                  <a:moveTo>
                    <a:pt x="1358" y="1"/>
                  </a:moveTo>
                  <a:lnTo>
                    <a:pt x="1358" y="679"/>
                  </a:lnTo>
                  <a:cubicBezTo>
                    <a:pt x="1358" y="852"/>
                    <a:pt x="1271" y="1011"/>
                    <a:pt x="1113" y="1083"/>
                  </a:cubicBezTo>
                  <a:lnTo>
                    <a:pt x="376" y="1444"/>
                  </a:lnTo>
                  <a:cubicBezTo>
                    <a:pt x="145" y="1560"/>
                    <a:pt x="1" y="1805"/>
                    <a:pt x="1" y="2065"/>
                  </a:cubicBezTo>
                  <a:lnTo>
                    <a:pt x="1" y="3407"/>
                  </a:lnTo>
                  <a:cubicBezTo>
                    <a:pt x="1" y="3523"/>
                    <a:pt x="102" y="3638"/>
                    <a:pt x="232" y="3638"/>
                  </a:cubicBezTo>
                  <a:lnTo>
                    <a:pt x="3870" y="3638"/>
                  </a:lnTo>
                  <a:cubicBezTo>
                    <a:pt x="3985" y="3638"/>
                    <a:pt x="4101" y="3523"/>
                    <a:pt x="4101" y="3407"/>
                  </a:cubicBezTo>
                  <a:lnTo>
                    <a:pt x="4101" y="2065"/>
                  </a:lnTo>
                  <a:cubicBezTo>
                    <a:pt x="4086" y="1805"/>
                    <a:pt x="3942" y="1560"/>
                    <a:pt x="3711" y="1444"/>
                  </a:cubicBezTo>
                  <a:lnTo>
                    <a:pt x="2975" y="1083"/>
                  </a:lnTo>
                  <a:cubicBezTo>
                    <a:pt x="2830" y="1011"/>
                    <a:pt x="2729" y="852"/>
                    <a:pt x="2729" y="679"/>
                  </a:cubicBezTo>
                  <a:lnTo>
                    <a:pt x="2729" y="1"/>
                  </a:lnTo>
                  <a:close/>
                </a:path>
              </a:pathLst>
            </a:custGeom>
            <a:solidFill>
              <a:srgbClr val="AABBC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 name="Google Shape;16040;p73">
              <a:extLst>
                <a:ext uri="{FF2B5EF4-FFF2-40B4-BE49-F238E27FC236}">
                  <a16:creationId xmlns:a16="http://schemas.microsoft.com/office/drawing/2014/main" id="{1B4F88CA-C05B-4773-8D79-2964B31C0D0D}"/>
                </a:ext>
              </a:extLst>
            </p:cNvPr>
            <p:cNvSpPr/>
            <p:nvPr/>
          </p:nvSpPr>
          <p:spPr>
            <a:xfrm>
              <a:off x="2103014" y="3580085"/>
              <a:ext cx="36360" cy="23856"/>
            </a:xfrm>
            <a:custGeom>
              <a:avLst/>
              <a:gdLst/>
              <a:ahLst/>
              <a:cxnLst/>
              <a:rect l="l" t="t" r="r" b="b"/>
              <a:pathLst>
                <a:path w="1387" h="910" extrusionOk="0">
                  <a:moveTo>
                    <a:pt x="1" y="0"/>
                  </a:moveTo>
                  <a:lnTo>
                    <a:pt x="1" y="693"/>
                  </a:lnTo>
                  <a:cubicBezTo>
                    <a:pt x="1" y="722"/>
                    <a:pt x="1" y="751"/>
                    <a:pt x="1" y="780"/>
                  </a:cubicBezTo>
                  <a:cubicBezTo>
                    <a:pt x="217" y="866"/>
                    <a:pt x="448" y="910"/>
                    <a:pt x="694" y="910"/>
                  </a:cubicBezTo>
                  <a:cubicBezTo>
                    <a:pt x="925" y="910"/>
                    <a:pt x="1170" y="866"/>
                    <a:pt x="1387" y="780"/>
                  </a:cubicBezTo>
                  <a:cubicBezTo>
                    <a:pt x="1372" y="751"/>
                    <a:pt x="1372" y="722"/>
                    <a:pt x="1372" y="693"/>
                  </a:cubicBezTo>
                  <a:lnTo>
                    <a:pt x="1372" y="0"/>
                  </a:lnTo>
                  <a:close/>
                </a:path>
              </a:pathLst>
            </a:custGeom>
            <a:solidFill>
              <a:srgbClr val="94A5B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 name="Google Shape;16041;p73">
              <a:extLst>
                <a:ext uri="{FF2B5EF4-FFF2-40B4-BE49-F238E27FC236}">
                  <a16:creationId xmlns:a16="http://schemas.microsoft.com/office/drawing/2014/main" id="{3672D5C6-D37D-4628-97F5-7321464B05A0}"/>
                </a:ext>
              </a:extLst>
            </p:cNvPr>
            <p:cNvSpPr/>
            <p:nvPr/>
          </p:nvSpPr>
          <p:spPr>
            <a:xfrm>
              <a:off x="2067441" y="3611491"/>
              <a:ext cx="107141" cy="64358"/>
            </a:xfrm>
            <a:custGeom>
              <a:avLst/>
              <a:gdLst/>
              <a:ahLst/>
              <a:cxnLst/>
              <a:rect l="l" t="t" r="r" b="b"/>
              <a:pathLst>
                <a:path w="4087" h="2455" extrusionOk="0">
                  <a:moveTo>
                    <a:pt x="896" y="0"/>
                  </a:moveTo>
                  <a:lnTo>
                    <a:pt x="376" y="260"/>
                  </a:lnTo>
                  <a:cubicBezTo>
                    <a:pt x="145" y="376"/>
                    <a:pt x="1" y="621"/>
                    <a:pt x="1" y="881"/>
                  </a:cubicBezTo>
                  <a:lnTo>
                    <a:pt x="1" y="2223"/>
                  </a:lnTo>
                  <a:cubicBezTo>
                    <a:pt x="1" y="2339"/>
                    <a:pt x="102" y="2454"/>
                    <a:pt x="218" y="2454"/>
                  </a:cubicBezTo>
                  <a:lnTo>
                    <a:pt x="3870" y="2454"/>
                  </a:lnTo>
                  <a:cubicBezTo>
                    <a:pt x="3985" y="2454"/>
                    <a:pt x="4086" y="2339"/>
                    <a:pt x="4086" y="2223"/>
                  </a:cubicBezTo>
                  <a:lnTo>
                    <a:pt x="4086" y="881"/>
                  </a:lnTo>
                  <a:cubicBezTo>
                    <a:pt x="4086" y="621"/>
                    <a:pt x="3942" y="376"/>
                    <a:pt x="3711" y="260"/>
                  </a:cubicBezTo>
                  <a:lnTo>
                    <a:pt x="3191" y="0"/>
                  </a:lnTo>
                  <a:cubicBezTo>
                    <a:pt x="2924" y="419"/>
                    <a:pt x="2484" y="628"/>
                    <a:pt x="2044" y="628"/>
                  </a:cubicBezTo>
                  <a:cubicBezTo>
                    <a:pt x="1603" y="628"/>
                    <a:pt x="1163" y="419"/>
                    <a:pt x="896" y="0"/>
                  </a:cubicBezTo>
                  <a:close/>
                </a:path>
              </a:pathLst>
            </a:custGeom>
            <a:solidFill>
              <a:schemeClr val="accent3">
                <a:lumMod val="60000"/>
                <a:lumOff val="40000"/>
              </a:scheme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 name="Google Shape;16042;p73">
              <a:extLst>
                <a:ext uri="{FF2B5EF4-FFF2-40B4-BE49-F238E27FC236}">
                  <a16:creationId xmlns:a16="http://schemas.microsoft.com/office/drawing/2014/main" id="{B5D496CA-8BCD-4C29-BB88-560CE002C077}"/>
                </a:ext>
              </a:extLst>
            </p:cNvPr>
            <p:cNvSpPr/>
            <p:nvPr/>
          </p:nvSpPr>
          <p:spPr>
            <a:xfrm>
              <a:off x="2079185" y="3496827"/>
              <a:ext cx="83652" cy="83285"/>
            </a:xfrm>
            <a:custGeom>
              <a:avLst/>
              <a:gdLst/>
              <a:ahLst/>
              <a:cxnLst/>
              <a:rect l="l" t="t" r="r" b="b"/>
              <a:pathLst>
                <a:path w="3191" h="3177" extrusionOk="0">
                  <a:moveTo>
                    <a:pt x="1603" y="0"/>
                  </a:moveTo>
                  <a:cubicBezTo>
                    <a:pt x="722" y="0"/>
                    <a:pt x="0" y="708"/>
                    <a:pt x="0" y="1588"/>
                  </a:cubicBezTo>
                  <a:cubicBezTo>
                    <a:pt x="0" y="2469"/>
                    <a:pt x="722" y="3176"/>
                    <a:pt x="1603" y="3176"/>
                  </a:cubicBezTo>
                  <a:cubicBezTo>
                    <a:pt x="2483" y="3176"/>
                    <a:pt x="3191" y="2469"/>
                    <a:pt x="3191" y="1588"/>
                  </a:cubicBezTo>
                  <a:cubicBezTo>
                    <a:pt x="3191" y="708"/>
                    <a:pt x="2483" y="0"/>
                    <a:pt x="1603" y="0"/>
                  </a:cubicBezTo>
                  <a:close/>
                </a:path>
              </a:pathLst>
            </a:custGeom>
            <a:solidFill>
              <a:srgbClr val="667A8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9" name="Google Shape;16043;p73">
              <a:extLst>
                <a:ext uri="{FF2B5EF4-FFF2-40B4-BE49-F238E27FC236}">
                  <a16:creationId xmlns:a16="http://schemas.microsoft.com/office/drawing/2014/main" id="{A649B921-0A18-4B1F-8766-4B7D4C72982D}"/>
                </a:ext>
              </a:extLst>
            </p:cNvPr>
            <p:cNvSpPr/>
            <p:nvPr/>
          </p:nvSpPr>
          <p:spPr>
            <a:xfrm>
              <a:off x="2095071" y="3496827"/>
              <a:ext cx="69653" cy="75342"/>
            </a:xfrm>
            <a:custGeom>
              <a:avLst/>
              <a:gdLst/>
              <a:ahLst/>
              <a:cxnLst/>
              <a:rect l="l" t="t" r="r" b="b"/>
              <a:pathLst>
                <a:path w="2657" h="2874" extrusionOk="0">
                  <a:moveTo>
                    <a:pt x="997" y="0"/>
                  </a:moveTo>
                  <a:cubicBezTo>
                    <a:pt x="246" y="0"/>
                    <a:pt x="1" y="1025"/>
                    <a:pt x="665" y="1372"/>
                  </a:cubicBezTo>
                  <a:cubicBezTo>
                    <a:pt x="694" y="1386"/>
                    <a:pt x="708" y="1401"/>
                    <a:pt x="737" y="1401"/>
                  </a:cubicBezTo>
                  <a:lnTo>
                    <a:pt x="1516" y="2844"/>
                  </a:lnTo>
                  <a:cubicBezTo>
                    <a:pt x="1516" y="2844"/>
                    <a:pt x="1733" y="2859"/>
                    <a:pt x="1950" y="2873"/>
                  </a:cubicBezTo>
                  <a:cubicBezTo>
                    <a:pt x="2411" y="2527"/>
                    <a:pt x="2657" y="1949"/>
                    <a:pt x="2570" y="1372"/>
                  </a:cubicBezTo>
                  <a:cubicBezTo>
                    <a:pt x="2484" y="708"/>
                    <a:pt x="1993" y="188"/>
                    <a:pt x="1343" y="29"/>
                  </a:cubicBezTo>
                  <a:cubicBezTo>
                    <a:pt x="1228" y="15"/>
                    <a:pt x="1112" y="0"/>
                    <a:pt x="997" y="0"/>
                  </a:cubicBezTo>
                  <a:close/>
                </a:path>
              </a:pathLst>
            </a:custGeom>
            <a:solidFill>
              <a:srgbClr val="5C728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 name="Google Shape;16044;p73">
              <a:extLst>
                <a:ext uri="{FF2B5EF4-FFF2-40B4-BE49-F238E27FC236}">
                  <a16:creationId xmlns:a16="http://schemas.microsoft.com/office/drawing/2014/main" id="{84AF3D5E-0101-40D4-AA9E-C298DA6A558A}"/>
                </a:ext>
              </a:extLst>
            </p:cNvPr>
            <p:cNvSpPr/>
            <p:nvPr/>
          </p:nvSpPr>
          <p:spPr>
            <a:xfrm>
              <a:off x="2085241" y="3533449"/>
              <a:ext cx="71541" cy="58774"/>
            </a:xfrm>
            <a:custGeom>
              <a:avLst/>
              <a:gdLst/>
              <a:ahLst/>
              <a:cxnLst/>
              <a:rect l="l" t="t" r="r" b="b"/>
              <a:pathLst>
                <a:path w="2729" h="2242" extrusionOk="0">
                  <a:moveTo>
                    <a:pt x="1060" y="1"/>
                  </a:moveTo>
                  <a:cubicBezTo>
                    <a:pt x="972" y="1"/>
                    <a:pt x="890" y="45"/>
                    <a:pt x="852" y="134"/>
                  </a:cubicBezTo>
                  <a:cubicBezTo>
                    <a:pt x="766" y="292"/>
                    <a:pt x="664" y="422"/>
                    <a:pt x="535" y="538"/>
                  </a:cubicBezTo>
                  <a:cubicBezTo>
                    <a:pt x="419" y="653"/>
                    <a:pt x="275" y="740"/>
                    <a:pt x="130" y="812"/>
                  </a:cubicBezTo>
                  <a:cubicBezTo>
                    <a:pt x="44" y="855"/>
                    <a:pt x="0" y="956"/>
                    <a:pt x="15" y="1057"/>
                  </a:cubicBezTo>
                  <a:cubicBezTo>
                    <a:pt x="102" y="1736"/>
                    <a:pt x="679" y="2241"/>
                    <a:pt x="1372" y="2241"/>
                  </a:cubicBezTo>
                  <a:cubicBezTo>
                    <a:pt x="2079" y="2241"/>
                    <a:pt x="2671" y="1693"/>
                    <a:pt x="2729" y="985"/>
                  </a:cubicBezTo>
                  <a:cubicBezTo>
                    <a:pt x="2729" y="913"/>
                    <a:pt x="2700" y="841"/>
                    <a:pt x="2642" y="798"/>
                  </a:cubicBezTo>
                  <a:cubicBezTo>
                    <a:pt x="2195" y="422"/>
                    <a:pt x="1675" y="148"/>
                    <a:pt x="1098" y="4"/>
                  </a:cubicBezTo>
                  <a:cubicBezTo>
                    <a:pt x="1085" y="2"/>
                    <a:pt x="1072" y="1"/>
                    <a:pt x="1060" y="1"/>
                  </a:cubicBezTo>
                  <a:close/>
                </a:path>
              </a:pathLst>
            </a:custGeom>
            <a:solidFill>
              <a:srgbClr val="BCC9D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 name="Google Shape;16045;p73">
              <a:extLst>
                <a:ext uri="{FF2B5EF4-FFF2-40B4-BE49-F238E27FC236}">
                  <a16:creationId xmlns:a16="http://schemas.microsoft.com/office/drawing/2014/main" id="{8A7D3078-04B5-41FA-A75B-AFCDBCDC52B6}"/>
                </a:ext>
              </a:extLst>
            </p:cNvPr>
            <p:cNvSpPr/>
            <p:nvPr/>
          </p:nvSpPr>
          <p:spPr>
            <a:xfrm>
              <a:off x="2085608" y="3533449"/>
              <a:ext cx="71567" cy="58381"/>
            </a:xfrm>
            <a:custGeom>
              <a:avLst/>
              <a:gdLst/>
              <a:ahLst/>
              <a:cxnLst/>
              <a:rect l="l" t="t" r="r" b="b"/>
              <a:pathLst>
                <a:path w="2730" h="2227" extrusionOk="0">
                  <a:moveTo>
                    <a:pt x="1060" y="1"/>
                  </a:moveTo>
                  <a:cubicBezTo>
                    <a:pt x="969" y="1"/>
                    <a:pt x="876" y="45"/>
                    <a:pt x="838" y="134"/>
                  </a:cubicBezTo>
                  <a:cubicBezTo>
                    <a:pt x="780" y="249"/>
                    <a:pt x="723" y="350"/>
                    <a:pt x="636" y="437"/>
                  </a:cubicBezTo>
                  <a:cubicBezTo>
                    <a:pt x="607" y="480"/>
                    <a:pt x="564" y="509"/>
                    <a:pt x="535" y="538"/>
                  </a:cubicBezTo>
                  <a:cubicBezTo>
                    <a:pt x="405" y="653"/>
                    <a:pt x="275" y="740"/>
                    <a:pt x="131" y="812"/>
                  </a:cubicBezTo>
                  <a:cubicBezTo>
                    <a:pt x="44" y="855"/>
                    <a:pt x="1" y="956"/>
                    <a:pt x="1" y="1057"/>
                  </a:cubicBezTo>
                  <a:cubicBezTo>
                    <a:pt x="88" y="1649"/>
                    <a:pt x="549" y="2126"/>
                    <a:pt x="1156" y="2227"/>
                  </a:cubicBezTo>
                  <a:cubicBezTo>
                    <a:pt x="838" y="2025"/>
                    <a:pt x="665" y="1693"/>
                    <a:pt x="679" y="1332"/>
                  </a:cubicBezTo>
                  <a:lnTo>
                    <a:pt x="679" y="1000"/>
                  </a:lnTo>
                  <a:cubicBezTo>
                    <a:pt x="737" y="971"/>
                    <a:pt x="780" y="928"/>
                    <a:pt x="838" y="884"/>
                  </a:cubicBezTo>
                  <a:cubicBezTo>
                    <a:pt x="954" y="769"/>
                    <a:pt x="1069" y="639"/>
                    <a:pt x="1156" y="494"/>
                  </a:cubicBezTo>
                  <a:cubicBezTo>
                    <a:pt x="1589" y="624"/>
                    <a:pt x="1993" y="855"/>
                    <a:pt x="2339" y="1144"/>
                  </a:cubicBezTo>
                  <a:cubicBezTo>
                    <a:pt x="2383" y="1173"/>
                    <a:pt x="2498" y="1274"/>
                    <a:pt x="2614" y="1389"/>
                  </a:cubicBezTo>
                  <a:cubicBezTo>
                    <a:pt x="2671" y="1260"/>
                    <a:pt x="2715" y="1130"/>
                    <a:pt x="2715" y="985"/>
                  </a:cubicBezTo>
                  <a:cubicBezTo>
                    <a:pt x="2729" y="913"/>
                    <a:pt x="2700" y="841"/>
                    <a:pt x="2643" y="798"/>
                  </a:cubicBezTo>
                  <a:cubicBezTo>
                    <a:pt x="2195" y="422"/>
                    <a:pt x="1661" y="148"/>
                    <a:pt x="1098" y="4"/>
                  </a:cubicBezTo>
                  <a:cubicBezTo>
                    <a:pt x="1085" y="2"/>
                    <a:pt x="1072" y="1"/>
                    <a:pt x="1060" y="1"/>
                  </a:cubicBezTo>
                  <a:close/>
                </a:path>
              </a:pathLst>
            </a:custGeom>
            <a:solidFill>
              <a:srgbClr val="AABBC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 name="Google Shape;16046;p73">
              <a:extLst>
                <a:ext uri="{FF2B5EF4-FFF2-40B4-BE49-F238E27FC236}">
                  <a16:creationId xmlns:a16="http://schemas.microsoft.com/office/drawing/2014/main" id="{FE927DF6-04A9-4556-8AFA-A883E31FD645}"/>
                </a:ext>
              </a:extLst>
            </p:cNvPr>
            <p:cNvSpPr/>
            <p:nvPr/>
          </p:nvSpPr>
          <p:spPr>
            <a:xfrm>
              <a:off x="2150699" y="3623969"/>
              <a:ext cx="24249" cy="51879"/>
            </a:xfrm>
            <a:custGeom>
              <a:avLst/>
              <a:gdLst/>
              <a:ahLst/>
              <a:cxnLst/>
              <a:rect l="l" t="t" r="r" b="b"/>
              <a:pathLst>
                <a:path w="925" h="1979" extrusionOk="0">
                  <a:moveTo>
                    <a:pt x="780" y="1"/>
                  </a:moveTo>
                  <a:lnTo>
                    <a:pt x="174" y="463"/>
                  </a:lnTo>
                  <a:cubicBezTo>
                    <a:pt x="73" y="549"/>
                    <a:pt x="1" y="694"/>
                    <a:pt x="15" y="824"/>
                  </a:cubicBezTo>
                  <a:lnTo>
                    <a:pt x="15" y="1978"/>
                  </a:lnTo>
                  <a:lnTo>
                    <a:pt x="694" y="1978"/>
                  </a:lnTo>
                  <a:cubicBezTo>
                    <a:pt x="809" y="1978"/>
                    <a:pt x="925" y="1877"/>
                    <a:pt x="925" y="1747"/>
                  </a:cubicBezTo>
                  <a:lnTo>
                    <a:pt x="925" y="405"/>
                  </a:lnTo>
                  <a:cubicBezTo>
                    <a:pt x="910" y="261"/>
                    <a:pt x="867" y="116"/>
                    <a:pt x="780" y="1"/>
                  </a:cubicBezTo>
                  <a:close/>
                </a:path>
              </a:pathLst>
            </a:custGeom>
            <a:solidFill>
              <a:schemeClr val="accent3">
                <a:lumMod val="60000"/>
                <a:lumOff val="40000"/>
              </a:scheme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 name="Google Shape;16047;p73">
              <a:extLst>
                <a:ext uri="{FF2B5EF4-FFF2-40B4-BE49-F238E27FC236}">
                  <a16:creationId xmlns:a16="http://schemas.microsoft.com/office/drawing/2014/main" id="{8968929A-8FAA-4F5C-A24D-0EA8E3B781FE}"/>
                </a:ext>
              </a:extLst>
            </p:cNvPr>
            <p:cNvSpPr/>
            <p:nvPr/>
          </p:nvSpPr>
          <p:spPr>
            <a:xfrm>
              <a:off x="1816930" y="3502882"/>
              <a:ext cx="29938" cy="65485"/>
            </a:xfrm>
            <a:custGeom>
              <a:avLst/>
              <a:gdLst/>
              <a:ahLst/>
              <a:cxnLst/>
              <a:rect l="l" t="t" r="r" b="b"/>
              <a:pathLst>
                <a:path w="1142" h="2498" extrusionOk="0">
                  <a:moveTo>
                    <a:pt x="679" y="0"/>
                  </a:moveTo>
                  <a:cubicBezTo>
                    <a:pt x="304" y="0"/>
                    <a:pt x="1" y="304"/>
                    <a:pt x="1" y="679"/>
                  </a:cubicBezTo>
                  <a:lnTo>
                    <a:pt x="1" y="838"/>
                  </a:lnTo>
                  <a:cubicBezTo>
                    <a:pt x="1" y="1025"/>
                    <a:pt x="30" y="1227"/>
                    <a:pt x="87" y="1415"/>
                  </a:cubicBezTo>
                  <a:lnTo>
                    <a:pt x="448" y="2498"/>
                  </a:lnTo>
                  <a:lnTo>
                    <a:pt x="1141" y="2498"/>
                  </a:lnTo>
                  <a:lnTo>
                    <a:pt x="1141" y="0"/>
                  </a:lnTo>
                  <a:close/>
                </a:path>
              </a:pathLst>
            </a:custGeom>
            <a:solidFill>
              <a:srgbClr val="667A8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 name="Google Shape;16048;p73">
              <a:extLst>
                <a:ext uri="{FF2B5EF4-FFF2-40B4-BE49-F238E27FC236}">
                  <a16:creationId xmlns:a16="http://schemas.microsoft.com/office/drawing/2014/main" id="{F3A6CFB4-C982-4CEE-8736-9631E1379DFD}"/>
                </a:ext>
              </a:extLst>
            </p:cNvPr>
            <p:cNvSpPr/>
            <p:nvPr/>
          </p:nvSpPr>
          <p:spPr>
            <a:xfrm>
              <a:off x="1828674" y="3496827"/>
              <a:ext cx="71541" cy="71541"/>
            </a:xfrm>
            <a:custGeom>
              <a:avLst/>
              <a:gdLst/>
              <a:ahLst/>
              <a:cxnLst/>
              <a:rect l="l" t="t" r="r" b="b"/>
              <a:pathLst>
                <a:path w="2729" h="2729" extrusionOk="0">
                  <a:moveTo>
                    <a:pt x="693" y="0"/>
                  </a:moveTo>
                  <a:cubicBezTo>
                    <a:pt x="318" y="0"/>
                    <a:pt x="0" y="304"/>
                    <a:pt x="0" y="679"/>
                  </a:cubicBezTo>
                  <a:cubicBezTo>
                    <a:pt x="0" y="939"/>
                    <a:pt x="202" y="1141"/>
                    <a:pt x="462" y="1141"/>
                  </a:cubicBezTo>
                  <a:lnTo>
                    <a:pt x="2281" y="2729"/>
                  </a:lnTo>
                  <a:lnTo>
                    <a:pt x="2671" y="1386"/>
                  </a:lnTo>
                  <a:cubicBezTo>
                    <a:pt x="2714" y="1213"/>
                    <a:pt x="2729" y="1040"/>
                    <a:pt x="2729" y="881"/>
                  </a:cubicBezTo>
                  <a:lnTo>
                    <a:pt x="2729" y="448"/>
                  </a:lnTo>
                  <a:cubicBezTo>
                    <a:pt x="2729" y="203"/>
                    <a:pt x="2526" y="0"/>
                    <a:pt x="2281" y="0"/>
                  </a:cubicBezTo>
                  <a:close/>
                </a:path>
              </a:pathLst>
            </a:custGeom>
            <a:solidFill>
              <a:srgbClr val="5C728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5" name="Google Shape;16049;p73">
              <a:extLst>
                <a:ext uri="{FF2B5EF4-FFF2-40B4-BE49-F238E27FC236}">
                  <a16:creationId xmlns:a16="http://schemas.microsoft.com/office/drawing/2014/main" id="{D7010C81-EE62-46E8-96FC-F048B08AC74E}"/>
                </a:ext>
              </a:extLst>
            </p:cNvPr>
            <p:cNvSpPr/>
            <p:nvPr/>
          </p:nvSpPr>
          <p:spPr>
            <a:xfrm>
              <a:off x="1840786" y="3586141"/>
              <a:ext cx="35967" cy="26503"/>
            </a:xfrm>
            <a:custGeom>
              <a:avLst/>
              <a:gdLst/>
              <a:ahLst/>
              <a:cxnLst/>
              <a:rect l="l" t="t" r="r" b="b"/>
              <a:pathLst>
                <a:path w="1372" h="1011" extrusionOk="0">
                  <a:moveTo>
                    <a:pt x="0" y="0"/>
                  </a:moveTo>
                  <a:lnTo>
                    <a:pt x="0" y="1011"/>
                  </a:lnTo>
                  <a:lnTo>
                    <a:pt x="1372" y="1011"/>
                  </a:lnTo>
                  <a:lnTo>
                    <a:pt x="1372" y="0"/>
                  </a:lnTo>
                  <a:close/>
                </a:path>
              </a:pathLst>
            </a:custGeom>
            <a:solidFill>
              <a:srgbClr val="AABBC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 name="Google Shape;16050;p73">
              <a:extLst>
                <a:ext uri="{FF2B5EF4-FFF2-40B4-BE49-F238E27FC236}">
                  <a16:creationId xmlns:a16="http://schemas.microsoft.com/office/drawing/2014/main" id="{29D1EAC8-FE22-4EB8-8029-771F416CF554}"/>
                </a:ext>
              </a:extLst>
            </p:cNvPr>
            <p:cNvSpPr/>
            <p:nvPr/>
          </p:nvSpPr>
          <p:spPr>
            <a:xfrm>
              <a:off x="1840786" y="3586141"/>
              <a:ext cx="35967" cy="14392"/>
            </a:xfrm>
            <a:custGeom>
              <a:avLst/>
              <a:gdLst/>
              <a:ahLst/>
              <a:cxnLst/>
              <a:rect l="l" t="t" r="r" b="b"/>
              <a:pathLst>
                <a:path w="1372" h="549" extrusionOk="0">
                  <a:moveTo>
                    <a:pt x="0" y="0"/>
                  </a:moveTo>
                  <a:lnTo>
                    <a:pt x="0" y="419"/>
                  </a:lnTo>
                  <a:cubicBezTo>
                    <a:pt x="217" y="505"/>
                    <a:pt x="448" y="549"/>
                    <a:pt x="680" y="549"/>
                  </a:cubicBezTo>
                  <a:cubicBezTo>
                    <a:pt x="913" y="549"/>
                    <a:pt x="1148" y="505"/>
                    <a:pt x="1372" y="419"/>
                  </a:cubicBezTo>
                  <a:lnTo>
                    <a:pt x="1372" y="0"/>
                  </a:lnTo>
                  <a:close/>
                </a:path>
              </a:pathLst>
            </a:custGeom>
            <a:solidFill>
              <a:srgbClr val="94A5B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7" name="Google Shape;16051;p73">
              <a:extLst>
                <a:ext uri="{FF2B5EF4-FFF2-40B4-BE49-F238E27FC236}">
                  <a16:creationId xmlns:a16="http://schemas.microsoft.com/office/drawing/2014/main" id="{88B0C7E6-36BB-406F-B768-94F8D0A1B5C2}"/>
                </a:ext>
              </a:extLst>
            </p:cNvPr>
            <p:cNvSpPr/>
            <p:nvPr/>
          </p:nvSpPr>
          <p:spPr>
            <a:xfrm>
              <a:off x="1799156" y="3600507"/>
              <a:ext cx="119226" cy="75342"/>
            </a:xfrm>
            <a:custGeom>
              <a:avLst/>
              <a:gdLst/>
              <a:ahLst/>
              <a:cxnLst/>
              <a:rect l="l" t="t" r="r" b="b"/>
              <a:pathLst>
                <a:path w="4548" h="2874" extrusionOk="0">
                  <a:moveTo>
                    <a:pt x="1588" y="1"/>
                  </a:moveTo>
                  <a:lnTo>
                    <a:pt x="491" y="318"/>
                  </a:lnTo>
                  <a:cubicBezTo>
                    <a:pt x="202" y="405"/>
                    <a:pt x="0" y="679"/>
                    <a:pt x="0" y="982"/>
                  </a:cubicBezTo>
                  <a:lnTo>
                    <a:pt x="0" y="2642"/>
                  </a:lnTo>
                  <a:cubicBezTo>
                    <a:pt x="0" y="2772"/>
                    <a:pt x="87" y="2873"/>
                    <a:pt x="217" y="2873"/>
                  </a:cubicBezTo>
                  <a:lnTo>
                    <a:pt x="4316" y="2873"/>
                  </a:lnTo>
                  <a:cubicBezTo>
                    <a:pt x="4446" y="2873"/>
                    <a:pt x="4547" y="2772"/>
                    <a:pt x="4547" y="2642"/>
                  </a:cubicBezTo>
                  <a:lnTo>
                    <a:pt x="4547" y="968"/>
                  </a:lnTo>
                  <a:cubicBezTo>
                    <a:pt x="4547" y="665"/>
                    <a:pt x="4345" y="405"/>
                    <a:pt x="4057" y="318"/>
                  </a:cubicBezTo>
                  <a:lnTo>
                    <a:pt x="2960" y="1"/>
                  </a:lnTo>
                  <a:lnTo>
                    <a:pt x="2267" y="463"/>
                  </a:lnTo>
                  <a:lnTo>
                    <a:pt x="1588" y="1"/>
                  </a:lnTo>
                  <a:close/>
                </a:path>
              </a:pathLst>
            </a:custGeom>
            <a:solidFill>
              <a:srgbClr val="EFF2F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8" name="Google Shape;16052;p73">
              <a:extLst>
                <a:ext uri="{FF2B5EF4-FFF2-40B4-BE49-F238E27FC236}">
                  <a16:creationId xmlns:a16="http://schemas.microsoft.com/office/drawing/2014/main" id="{537DAD99-BBE5-4B41-AC4C-484F07E3F5D7}"/>
                </a:ext>
              </a:extLst>
            </p:cNvPr>
            <p:cNvSpPr/>
            <p:nvPr/>
          </p:nvSpPr>
          <p:spPr>
            <a:xfrm>
              <a:off x="1852897" y="3612618"/>
              <a:ext cx="11744" cy="63231"/>
            </a:xfrm>
            <a:custGeom>
              <a:avLst/>
              <a:gdLst/>
              <a:ahLst/>
              <a:cxnLst/>
              <a:rect l="l" t="t" r="r" b="b"/>
              <a:pathLst>
                <a:path w="448" h="2412" extrusionOk="0">
                  <a:moveTo>
                    <a:pt x="101" y="1"/>
                  </a:moveTo>
                  <a:lnTo>
                    <a:pt x="0" y="2411"/>
                  </a:lnTo>
                  <a:lnTo>
                    <a:pt x="448" y="2411"/>
                  </a:lnTo>
                  <a:lnTo>
                    <a:pt x="332" y="1"/>
                  </a:lnTo>
                  <a:close/>
                </a:path>
              </a:pathLst>
            </a:custGeom>
            <a:solidFill>
              <a:schemeClr val="accent3">
                <a:lumMod val="60000"/>
                <a:lumOff val="40000"/>
              </a:scheme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9" name="Google Shape;16053;p73">
              <a:extLst>
                <a:ext uri="{FF2B5EF4-FFF2-40B4-BE49-F238E27FC236}">
                  <a16:creationId xmlns:a16="http://schemas.microsoft.com/office/drawing/2014/main" id="{ECAB1227-5616-40E3-A003-AB2826A69583}"/>
                </a:ext>
              </a:extLst>
            </p:cNvPr>
            <p:cNvSpPr/>
            <p:nvPr/>
          </p:nvSpPr>
          <p:spPr>
            <a:xfrm>
              <a:off x="1822986" y="3526712"/>
              <a:ext cx="71541" cy="65511"/>
            </a:xfrm>
            <a:custGeom>
              <a:avLst/>
              <a:gdLst/>
              <a:ahLst/>
              <a:cxnLst/>
              <a:rect l="l" t="t" r="r" b="b"/>
              <a:pathLst>
                <a:path w="2729" h="2499" extrusionOk="0">
                  <a:moveTo>
                    <a:pt x="881" y="1"/>
                  </a:moveTo>
                  <a:cubicBezTo>
                    <a:pt x="751" y="1"/>
                    <a:pt x="636" y="44"/>
                    <a:pt x="549" y="131"/>
                  </a:cubicBezTo>
                  <a:lnTo>
                    <a:pt x="131" y="549"/>
                  </a:lnTo>
                  <a:cubicBezTo>
                    <a:pt x="44" y="636"/>
                    <a:pt x="1" y="751"/>
                    <a:pt x="1" y="867"/>
                  </a:cubicBezTo>
                  <a:lnTo>
                    <a:pt x="1" y="1127"/>
                  </a:lnTo>
                  <a:cubicBezTo>
                    <a:pt x="1" y="1892"/>
                    <a:pt x="607" y="2498"/>
                    <a:pt x="1358" y="2498"/>
                  </a:cubicBezTo>
                  <a:cubicBezTo>
                    <a:pt x="2123" y="2498"/>
                    <a:pt x="2729" y="1892"/>
                    <a:pt x="2729" y="1127"/>
                  </a:cubicBezTo>
                  <a:lnTo>
                    <a:pt x="2729" y="838"/>
                  </a:lnTo>
                  <a:cubicBezTo>
                    <a:pt x="2729" y="723"/>
                    <a:pt x="2686" y="607"/>
                    <a:pt x="2599" y="520"/>
                  </a:cubicBezTo>
                  <a:cubicBezTo>
                    <a:pt x="2253" y="174"/>
                    <a:pt x="1603" y="15"/>
                    <a:pt x="881" y="1"/>
                  </a:cubicBezTo>
                  <a:close/>
                </a:path>
              </a:pathLst>
            </a:custGeom>
            <a:solidFill>
              <a:srgbClr val="BCC9D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0" name="Google Shape;16054;p73">
              <a:extLst>
                <a:ext uri="{FF2B5EF4-FFF2-40B4-BE49-F238E27FC236}">
                  <a16:creationId xmlns:a16="http://schemas.microsoft.com/office/drawing/2014/main" id="{F9E7516E-D33E-46CA-85F2-70B2D9FAE0DD}"/>
                </a:ext>
              </a:extLst>
            </p:cNvPr>
            <p:cNvSpPr/>
            <p:nvPr/>
          </p:nvSpPr>
          <p:spPr>
            <a:xfrm>
              <a:off x="1822986" y="3526712"/>
              <a:ext cx="71174" cy="63991"/>
            </a:xfrm>
            <a:custGeom>
              <a:avLst/>
              <a:gdLst/>
              <a:ahLst/>
              <a:cxnLst/>
              <a:rect l="l" t="t" r="r" b="b"/>
              <a:pathLst>
                <a:path w="2715" h="2441" extrusionOk="0">
                  <a:moveTo>
                    <a:pt x="867" y="1"/>
                  </a:moveTo>
                  <a:cubicBezTo>
                    <a:pt x="751" y="1"/>
                    <a:pt x="636" y="44"/>
                    <a:pt x="535" y="131"/>
                  </a:cubicBezTo>
                  <a:lnTo>
                    <a:pt x="131" y="549"/>
                  </a:lnTo>
                  <a:cubicBezTo>
                    <a:pt x="44" y="636"/>
                    <a:pt x="1" y="751"/>
                    <a:pt x="1" y="867"/>
                  </a:cubicBezTo>
                  <a:lnTo>
                    <a:pt x="1" y="1127"/>
                  </a:lnTo>
                  <a:cubicBezTo>
                    <a:pt x="1" y="1733"/>
                    <a:pt x="405" y="2267"/>
                    <a:pt x="982" y="2440"/>
                  </a:cubicBezTo>
                  <a:cubicBezTo>
                    <a:pt x="780" y="2195"/>
                    <a:pt x="679" y="1892"/>
                    <a:pt x="679" y="1589"/>
                  </a:cubicBezTo>
                  <a:lnTo>
                    <a:pt x="679" y="925"/>
                  </a:lnTo>
                  <a:cubicBezTo>
                    <a:pt x="679" y="673"/>
                    <a:pt x="882" y="462"/>
                    <a:pt x="1131" y="462"/>
                  </a:cubicBezTo>
                  <a:cubicBezTo>
                    <a:pt x="1139" y="462"/>
                    <a:pt x="1147" y="462"/>
                    <a:pt x="1156" y="463"/>
                  </a:cubicBezTo>
                  <a:cubicBezTo>
                    <a:pt x="1617" y="492"/>
                    <a:pt x="2296" y="578"/>
                    <a:pt x="2715" y="780"/>
                  </a:cubicBezTo>
                  <a:cubicBezTo>
                    <a:pt x="2715" y="679"/>
                    <a:pt x="2657" y="593"/>
                    <a:pt x="2599" y="520"/>
                  </a:cubicBezTo>
                  <a:cubicBezTo>
                    <a:pt x="2238" y="174"/>
                    <a:pt x="1603" y="15"/>
                    <a:pt x="867" y="1"/>
                  </a:cubicBezTo>
                  <a:close/>
                </a:path>
              </a:pathLst>
            </a:custGeom>
            <a:solidFill>
              <a:srgbClr val="AABBC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1" name="Google Shape;16055;p73">
              <a:extLst>
                <a:ext uri="{FF2B5EF4-FFF2-40B4-BE49-F238E27FC236}">
                  <a16:creationId xmlns:a16="http://schemas.microsoft.com/office/drawing/2014/main" id="{54BA7F3A-7A27-4484-8D92-2F1AD0A4C543}"/>
                </a:ext>
              </a:extLst>
            </p:cNvPr>
            <p:cNvSpPr/>
            <p:nvPr/>
          </p:nvSpPr>
          <p:spPr>
            <a:xfrm>
              <a:off x="1798763" y="3616026"/>
              <a:ext cx="24249" cy="59823"/>
            </a:xfrm>
            <a:custGeom>
              <a:avLst/>
              <a:gdLst/>
              <a:ahLst/>
              <a:cxnLst/>
              <a:rect l="l" t="t" r="r" b="b"/>
              <a:pathLst>
                <a:path w="925" h="2282" extrusionOk="0">
                  <a:moveTo>
                    <a:pt x="131" y="1"/>
                  </a:moveTo>
                  <a:cubicBezTo>
                    <a:pt x="59" y="102"/>
                    <a:pt x="15" y="246"/>
                    <a:pt x="15" y="390"/>
                  </a:cubicBezTo>
                  <a:lnTo>
                    <a:pt x="15" y="2050"/>
                  </a:lnTo>
                  <a:cubicBezTo>
                    <a:pt x="1" y="2180"/>
                    <a:pt x="102" y="2281"/>
                    <a:pt x="232" y="2281"/>
                  </a:cubicBezTo>
                  <a:lnTo>
                    <a:pt x="910" y="2281"/>
                  </a:lnTo>
                  <a:lnTo>
                    <a:pt x="925" y="1069"/>
                  </a:lnTo>
                  <a:cubicBezTo>
                    <a:pt x="925" y="881"/>
                    <a:pt x="852" y="708"/>
                    <a:pt x="723" y="578"/>
                  </a:cubicBezTo>
                  <a:lnTo>
                    <a:pt x="131" y="1"/>
                  </a:lnTo>
                  <a:close/>
                </a:path>
              </a:pathLst>
            </a:custGeom>
            <a:solidFill>
              <a:srgbClr val="E9EDF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 name="Google Shape;16056;p73">
              <a:extLst>
                <a:ext uri="{FF2B5EF4-FFF2-40B4-BE49-F238E27FC236}">
                  <a16:creationId xmlns:a16="http://schemas.microsoft.com/office/drawing/2014/main" id="{89EB1491-B2E6-4DF1-81F4-D95B952799CE}"/>
                </a:ext>
              </a:extLst>
            </p:cNvPr>
            <p:cNvSpPr/>
            <p:nvPr/>
          </p:nvSpPr>
          <p:spPr>
            <a:xfrm>
              <a:off x="1852504" y="3612618"/>
              <a:ext cx="12138" cy="11771"/>
            </a:xfrm>
            <a:custGeom>
              <a:avLst/>
              <a:gdLst/>
              <a:ahLst/>
              <a:cxnLst/>
              <a:rect l="l" t="t" r="r" b="b"/>
              <a:pathLst>
                <a:path w="463" h="449" extrusionOk="0">
                  <a:moveTo>
                    <a:pt x="1" y="1"/>
                  </a:moveTo>
                  <a:lnTo>
                    <a:pt x="1" y="347"/>
                  </a:lnTo>
                  <a:cubicBezTo>
                    <a:pt x="1" y="405"/>
                    <a:pt x="58" y="448"/>
                    <a:pt x="116" y="448"/>
                  </a:cubicBezTo>
                  <a:lnTo>
                    <a:pt x="347" y="448"/>
                  </a:lnTo>
                  <a:cubicBezTo>
                    <a:pt x="405" y="448"/>
                    <a:pt x="463" y="405"/>
                    <a:pt x="463" y="347"/>
                  </a:cubicBezTo>
                  <a:lnTo>
                    <a:pt x="463"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3" name="Google Shape;16057;p73">
              <a:extLst>
                <a:ext uri="{FF2B5EF4-FFF2-40B4-BE49-F238E27FC236}">
                  <a16:creationId xmlns:a16="http://schemas.microsoft.com/office/drawing/2014/main" id="{CBE983F6-15CF-4AF5-9B31-89128BAAFD6D}"/>
                </a:ext>
              </a:extLst>
            </p:cNvPr>
            <p:cNvSpPr/>
            <p:nvPr/>
          </p:nvSpPr>
          <p:spPr>
            <a:xfrm>
              <a:off x="1834337" y="3595919"/>
              <a:ext cx="24249" cy="25114"/>
            </a:xfrm>
            <a:custGeom>
              <a:avLst/>
              <a:gdLst/>
              <a:ahLst/>
              <a:cxnLst/>
              <a:rect l="l" t="t" r="r" b="b"/>
              <a:pathLst>
                <a:path w="925" h="958" extrusionOk="0">
                  <a:moveTo>
                    <a:pt x="203" y="0"/>
                  </a:moveTo>
                  <a:cubicBezTo>
                    <a:pt x="174" y="0"/>
                    <a:pt x="146" y="15"/>
                    <a:pt x="131" y="46"/>
                  </a:cubicBezTo>
                  <a:lnTo>
                    <a:pt x="1" y="248"/>
                  </a:lnTo>
                  <a:lnTo>
                    <a:pt x="347" y="883"/>
                  </a:lnTo>
                  <a:cubicBezTo>
                    <a:pt x="365" y="929"/>
                    <a:pt x="413" y="957"/>
                    <a:pt x="463" y="957"/>
                  </a:cubicBezTo>
                  <a:cubicBezTo>
                    <a:pt x="492" y="957"/>
                    <a:pt x="523" y="948"/>
                    <a:pt x="549" y="926"/>
                  </a:cubicBezTo>
                  <a:lnTo>
                    <a:pt x="925" y="638"/>
                  </a:lnTo>
                  <a:lnTo>
                    <a:pt x="275" y="31"/>
                  </a:lnTo>
                  <a:cubicBezTo>
                    <a:pt x="255" y="11"/>
                    <a:pt x="229" y="0"/>
                    <a:pt x="203" y="0"/>
                  </a:cubicBezTo>
                  <a:close/>
                </a:path>
              </a:pathLst>
            </a:custGeom>
            <a:solidFill>
              <a:srgbClr val="E9EDF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4" name="Google Shape;16058;p73">
              <a:extLst>
                <a:ext uri="{FF2B5EF4-FFF2-40B4-BE49-F238E27FC236}">
                  <a16:creationId xmlns:a16="http://schemas.microsoft.com/office/drawing/2014/main" id="{4B896ECC-F230-4E05-ADAD-3AAF62D62314}"/>
                </a:ext>
              </a:extLst>
            </p:cNvPr>
            <p:cNvSpPr/>
            <p:nvPr/>
          </p:nvSpPr>
          <p:spPr>
            <a:xfrm>
              <a:off x="1858559" y="3595919"/>
              <a:ext cx="24616" cy="25114"/>
            </a:xfrm>
            <a:custGeom>
              <a:avLst/>
              <a:gdLst/>
              <a:ahLst/>
              <a:cxnLst/>
              <a:rect l="l" t="t" r="r" b="b"/>
              <a:pathLst>
                <a:path w="939" h="958" extrusionOk="0">
                  <a:moveTo>
                    <a:pt x="730" y="0"/>
                  </a:moveTo>
                  <a:cubicBezTo>
                    <a:pt x="708" y="0"/>
                    <a:pt x="685" y="11"/>
                    <a:pt x="665" y="31"/>
                  </a:cubicBezTo>
                  <a:lnTo>
                    <a:pt x="1" y="638"/>
                  </a:lnTo>
                  <a:lnTo>
                    <a:pt x="390" y="926"/>
                  </a:lnTo>
                  <a:cubicBezTo>
                    <a:pt x="417" y="948"/>
                    <a:pt x="445" y="957"/>
                    <a:pt x="473" y="957"/>
                  </a:cubicBezTo>
                  <a:cubicBezTo>
                    <a:pt x="520" y="957"/>
                    <a:pt x="565" y="929"/>
                    <a:pt x="592" y="883"/>
                  </a:cubicBezTo>
                  <a:lnTo>
                    <a:pt x="939" y="248"/>
                  </a:lnTo>
                  <a:lnTo>
                    <a:pt x="795" y="46"/>
                  </a:lnTo>
                  <a:cubicBezTo>
                    <a:pt x="779" y="15"/>
                    <a:pt x="755" y="0"/>
                    <a:pt x="730" y="0"/>
                  </a:cubicBezTo>
                  <a:close/>
                </a:path>
              </a:pathLst>
            </a:custGeom>
            <a:solidFill>
              <a:srgbClr val="E9EDF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5" name="Google Shape;16059;p73">
              <a:extLst>
                <a:ext uri="{FF2B5EF4-FFF2-40B4-BE49-F238E27FC236}">
                  <a16:creationId xmlns:a16="http://schemas.microsoft.com/office/drawing/2014/main" id="{6430A9A8-2EBD-43B9-B16D-851A2D54E73B}"/>
                </a:ext>
              </a:extLst>
            </p:cNvPr>
            <p:cNvSpPr/>
            <p:nvPr/>
          </p:nvSpPr>
          <p:spPr>
            <a:xfrm>
              <a:off x="1900556" y="3395401"/>
              <a:ext cx="178288" cy="208540"/>
            </a:xfrm>
            <a:custGeom>
              <a:avLst/>
              <a:gdLst/>
              <a:ahLst/>
              <a:cxnLst/>
              <a:rect l="l" t="t" r="r" b="b"/>
              <a:pathLst>
                <a:path w="6801" h="7955" extrusionOk="0">
                  <a:moveTo>
                    <a:pt x="3408" y="1"/>
                  </a:moveTo>
                  <a:cubicBezTo>
                    <a:pt x="1777" y="1"/>
                    <a:pt x="578" y="1141"/>
                    <a:pt x="448" y="2960"/>
                  </a:cubicBezTo>
                  <a:cubicBezTo>
                    <a:pt x="290" y="5212"/>
                    <a:pt x="88" y="6468"/>
                    <a:pt x="30" y="6886"/>
                  </a:cubicBezTo>
                  <a:cubicBezTo>
                    <a:pt x="1" y="6987"/>
                    <a:pt x="59" y="7089"/>
                    <a:pt x="145" y="7132"/>
                  </a:cubicBezTo>
                  <a:cubicBezTo>
                    <a:pt x="578" y="7348"/>
                    <a:pt x="1921" y="7955"/>
                    <a:pt x="3408" y="7955"/>
                  </a:cubicBezTo>
                  <a:cubicBezTo>
                    <a:pt x="4895" y="7955"/>
                    <a:pt x="6237" y="7348"/>
                    <a:pt x="6670" y="7132"/>
                  </a:cubicBezTo>
                  <a:cubicBezTo>
                    <a:pt x="6757" y="7089"/>
                    <a:pt x="6800" y="6987"/>
                    <a:pt x="6786" y="6886"/>
                  </a:cubicBezTo>
                  <a:cubicBezTo>
                    <a:pt x="6728" y="6468"/>
                    <a:pt x="6526" y="5212"/>
                    <a:pt x="6367" y="2960"/>
                  </a:cubicBezTo>
                  <a:cubicBezTo>
                    <a:pt x="6237" y="1127"/>
                    <a:pt x="5039" y="1"/>
                    <a:pt x="3408" y="1"/>
                  </a:cubicBezTo>
                  <a:close/>
                </a:path>
              </a:pathLst>
            </a:custGeom>
            <a:solidFill>
              <a:srgbClr val="667A8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6" name="Google Shape;16060;p73">
              <a:extLst>
                <a:ext uri="{FF2B5EF4-FFF2-40B4-BE49-F238E27FC236}">
                  <a16:creationId xmlns:a16="http://schemas.microsoft.com/office/drawing/2014/main" id="{A1A83D41-52B3-43D7-AE0F-E91A4908B967}"/>
                </a:ext>
              </a:extLst>
            </p:cNvPr>
            <p:cNvSpPr/>
            <p:nvPr/>
          </p:nvSpPr>
          <p:spPr>
            <a:xfrm>
              <a:off x="1942579" y="3395401"/>
              <a:ext cx="136266" cy="208593"/>
            </a:xfrm>
            <a:custGeom>
              <a:avLst/>
              <a:gdLst/>
              <a:ahLst/>
              <a:cxnLst/>
              <a:rect l="l" t="t" r="r" b="b"/>
              <a:pathLst>
                <a:path w="5198" h="7957" extrusionOk="0">
                  <a:moveTo>
                    <a:pt x="1805" y="1"/>
                  </a:moveTo>
                  <a:cubicBezTo>
                    <a:pt x="1689" y="1"/>
                    <a:pt x="1574" y="1"/>
                    <a:pt x="1473" y="15"/>
                  </a:cubicBezTo>
                  <a:cubicBezTo>
                    <a:pt x="202" y="145"/>
                    <a:pt x="0" y="1935"/>
                    <a:pt x="1227" y="2310"/>
                  </a:cubicBezTo>
                  <a:lnTo>
                    <a:pt x="1256" y="2310"/>
                  </a:lnTo>
                  <a:lnTo>
                    <a:pt x="1718" y="7955"/>
                  </a:lnTo>
                  <a:cubicBezTo>
                    <a:pt x="1768" y="7956"/>
                    <a:pt x="1817" y="7957"/>
                    <a:pt x="1867" y="7957"/>
                  </a:cubicBezTo>
                  <a:cubicBezTo>
                    <a:pt x="3324" y="7957"/>
                    <a:pt x="4634" y="7355"/>
                    <a:pt x="5067" y="7132"/>
                  </a:cubicBezTo>
                  <a:cubicBezTo>
                    <a:pt x="5154" y="7089"/>
                    <a:pt x="5197" y="6987"/>
                    <a:pt x="5183" y="6886"/>
                  </a:cubicBezTo>
                  <a:cubicBezTo>
                    <a:pt x="5125" y="6468"/>
                    <a:pt x="4923" y="5212"/>
                    <a:pt x="4764" y="2960"/>
                  </a:cubicBezTo>
                  <a:cubicBezTo>
                    <a:pt x="4634" y="1127"/>
                    <a:pt x="3436" y="1"/>
                    <a:pt x="1805" y="1"/>
                  </a:cubicBezTo>
                  <a:close/>
                </a:path>
              </a:pathLst>
            </a:custGeom>
            <a:solidFill>
              <a:srgbClr val="5C728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7" name="Google Shape;16061;p73">
              <a:extLst>
                <a:ext uri="{FF2B5EF4-FFF2-40B4-BE49-F238E27FC236}">
                  <a16:creationId xmlns:a16="http://schemas.microsoft.com/office/drawing/2014/main" id="{EA265D70-C699-4DC5-912A-1FA3F0D0AC1D}"/>
                </a:ext>
              </a:extLst>
            </p:cNvPr>
            <p:cNvSpPr/>
            <p:nvPr/>
          </p:nvSpPr>
          <p:spPr>
            <a:xfrm>
              <a:off x="1888471" y="3556230"/>
              <a:ext cx="202852" cy="119619"/>
            </a:xfrm>
            <a:custGeom>
              <a:avLst/>
              <a:gdLst/>
              <a:ahLst/>
              <a:cxnLst/>
              <a:rect l="l" t="t" r="r" b="b"/>
              <a:pathLst>
                <a:path w="7738" h="4563" extrusionOk="0">
                  <a:moveTo>
                    <a:pt x="2728" y="1"/>
                  </a:moveTo>
                  <a:lnTo>
                    <a:pt x="2728" y="1011"/>
                  </a:lnTo>
                  <a:cubicBezTo>
                    <a:pt x="2728" y="1184"/>
                    <a:pt x="2627" y="1343"/>
                    <a:pt x="2454" y="1430"/>
                  </a:cubicBezTo>
                  <a:lnTo>
                    <a:pt x="549" y="2267"/>
                  </a:lnTo>
                  <a:cubicBezTo>
                    <a:pt x="217" y="2411"/>
                    <a:pt x="0" y="2744"/>
                    <a:pt x="0" y="3104"/>
                  </a:cubicBezTo>
                  <a:lnTo>
                    <a:pt x="0" y="4331"/>
                  </a:lnTo>
                  <a:cubicBezTo>
                    <a:pt x="0" y="4447"/>
                    <a:pt x="101" y="4562"/>
                    <a:pt x="231" y="4562"/>
                  </a:cubicBezTo>
                  <a:lnTo>
                    <a:pt x="7506" y="4562"/>
                  </a:lnTo>
                  <a:cubicBezTo>
                    <a:pt x="7636" y="4562"/>
                    <a:pt x="7737" y="4447"/>
                    <a:pt x="7737" y="4331"/>
                  </a:cubicBezTo>
                  <a:lnTo>
                    <a:pt x="7737" y="3104"/>
                  </a:lnTo>
                  <a:cubicBezTo>
                    <a:pt x="7737" y="2744"/>
                    <a:pt x="7521" y="2411"/>
                    <a:pt x="7189" y="2267"/>
                  </a:cubicBezTo>
                  <a:lnTo>
                    <a:pt x="5269" y="1430"/>
                  </a:lnTo>
                  <a:cubicBezTo>
                    <a:pt x="5110" y="1343"/>
                    <a:pt x="5009" y="1184"/>
                    <a:pt x="5009" y="1011"/>
                  </a:cubicBezTo>
                  <a:lnTo>
                    <a:pt x="5009" y="1"/>
                  </a:lnTo>
                  <a:close/>
                </a:path>
              </a:pathLst>
            </a:custGeom>
            <a:solidFill>
              <a:srgbClr val="AABBC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8" name="Google Shape;16062;p73">
              <a:extLst>
                <a:ext uri="{FF2B5EF4-FFF2-40B4-BE49-F238E27FC236}">
                  <a16:creationId xmlns:a16="http://schemas.microsoft.com/office/drawing/2014/main" id="{F5D44425-D065-43B0-9691-50AA17E9E83B}"/>
                </a:ext>
              </a:extLst>
            </p:cNvPr>
            <p:cNvSpPr/>
            <p:nvPr/>
          </p:nvSpPr>
          <p:spPr>
            <a:xfrm>
              <a:off x="1888471" y="3599380"/>
              <a:ext cx="202852" cy="76469"/>
            </a:xfrm>
            <a:custGeom>
              <a:avLst/>
              <a:gdLst/>
              <a:ahLst/>
              <a:cxnLst/>
              <a:rect l="l" t="t" r="r" b="b"/>
              <a:pathLst>
                <a:path w="7738" h="2917" extrusionOk="0">
                  <a:moveTo>
                    <a:pt x="1963" y="0"/>
                  </a:moveTo>
                  <a:lnTo>
                    <a:pt x="549" y="621"/>
                  </a:lnTo>
                  <a:cubicBezTo>
                    <a:pt x="217" y="765"/>
                    <a:pt x="0" y="1098"/>
                    <a:pt x="0" y="1458"/>
                  </a:cubicBezTo>
                  <a:lnTo>
                    <a:pt x="0" y="2685"/>
                  </a:lnTo>
                  <a:cubicBezTo>
                    <a:pt x="0" y="2801"/>
                    <a:pt x="101" y="2916"/>
                    <a:pt x="231" y="2916"/>
                  </a:cubicBezTo>
                  <a:lnTo>
                    <a:pt x="7506" y="2916"/>
                  </a:lnTo>
                  <a:cubicBezTo>
                    <a:pt x="7636" y="2916"/>
                    <a:pt x="7737" y="2801"/>
                    <a:pt x="7737" y="2685"/>
                  </a:cubicBezTo>
                  <a:lnTo>
                    <a:pt x="7737" y="1458"/>
                  </a:lnTo>
                  <a:cubicBezTo>
                    <a:pt x="7737" y="1098"/>
                    <a:pt x="7521" y="765"/>
                    <a:pt x="7189" y="621"/>
                  </a:cubicBezTo>
                  <a:lnTo>
                    <a:pt x="5774" y="0"/>
                  </a:lnTo>
                  <a:cubicBezTo>
                    <a:pt x="5442" y="881"/>
                    <a:pt x="4655" y="1321"/>
                    <a:pt x="3869" y="1321"/>
                  </a:cubicBezTo>
                  <a:cubicBezTo>
                    <a:pt x="3082" y="1321"/>
                    <a:pt x="2295" y="881"/>
                    <a:pt x="1963"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9" name="Google Shape;16063;p73">
              <a:extLst>
                <a:ext uri="{FF2B5EF4-FFF2-40B4-BE49-F238E27FC236}">
                  <a16:creationId xmlns:a16="http://schemas.microsoft.com/office/drawing/2014/main" id="{C9C48439-5B33-4E28-89D6-609979ACDD9C}"/>
                </a:ext>
              </a:extLst>
            </p:cNvPr>
            <p:cNvSpPr/>
            <p:nvPr/>
          </p:nvSpPr>
          <p:spPr>
            <a:xfrm>
              <a:off x="1959985" y="3556230"/>
              <a:ext cx="59823" cy="23961"/>
            </a:xfrm>
            <a:custGeom>
              <a:avLst/>
              <a:gdLst/>
              <a:ahLst/>
              <a:cxnLst/>
              <a:rect l="l" t="t" r="r" b="b"/>
              <a:pathLst>
                <a:path w="2282" h="914" extrusionOk="0">
                  <a:moveTo>
                    <a:pt x="0" y="1"/>
                  </a:moveTo>
                  <a:lnTo>
                    <a:pt x="0" y="665"/>
                  </a:lnTo>
                  <a:cubicBezTo>
                    <a:pt x="361" y="831"/>
                    <a:pt x="751" y="914"/>
                    <a:pt x="1141" y="914"/>
                  </a:cubicBezTo>
                  <a:cubicBezTo>
                    <a:pt x="1530" y="914"/>
                    <a:pt x="1920" y="831"/>
                    <a:pt x="2281" y="665"/>
                  </a:cubicBezTo>
                  <a:lnTo>
                    <a:pt x="2281" y="1"/>
                  </a:lnTo>
                  <a:close/>
                </a:path>
              </a:pathLst>
            </a:custGeom>
            <a:solidFill>
              <a:srgbClr val="94A5B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0" name="Google Shape;16064;p73">
              <a:extLst>
                <a:ext uri="{FF2B5EF4-FFF2-40B4-BE49-F238E27FC236}">
                  <a16:creationId xmlns:a16="http://schemas.microsoft.com/office/drawing/2014/main" id="{0F865036-04B4-4D3B-B373-D119CB56FCD0}"/>
                </a:ext>
              </a:extLst>
            </p:cNvPr>
            <p:cNvSpPr/>
            <p:nvPr/>
          </p:nvSpPr>
          <p:spPr>
            <a:xfrm>
              <a:off x="1929707" y="3456062"/>
              <a:ext cx="119619" cy="112069"/>
            </a:xfrm>
            <a:custGeom>
              <a:avLst/>
              <a:gdLst/>
              <a:ahLst/>
              <a:cxnLst/>
              <a:rect l="l" t="t" r="r" b="b"/>
              <a:pathLst>
                <a:path w="4563" h="4275" extrusionOk="0">
                  <a:moveTo>
                    <a:pt x="1655" y="1"/>
                  </a:moveTo>
                  <a:cubicBezTo>
                    <a:pt x="1489" y="1"/>
                    <a:pt x="1344" y="98"/>
                    <a:pt x="1271" y="256"/>
                  </a:cubicBezTo>
                  <a:cubicBezTo>
                    <a:pt x="1025" y="733"/>
                    <a:pt x="665" y="1137"/>
                    <a:pt x="203" y="1426"/>
                  </a:cubicBezTo>
                  <a:cubicBezTo>
                    <a:pt x="87" y="1512"/>
                    <a:pt x="15" y="1642"/>
                    <a:pt x="15" y="1786"/>
                  </a:cubicBezTo>
                  <a:lnTo>
                    <a:pt x="15" y="1916"/>
                  </a:lnTo>
                  <a:cubicBezTo>
                    <a:pt x="0" y="3143"/>
                    <a:pt x="924" y="4168"/>
                    <a:pt x="2137" y="4269"/>
                  </a:cubicBezTo>
                  <a:cubicBezTo>
                    <a:pt x="2188" y="4273"/>
                    <a:pt x="2239" y="4274"/>
                    <a:pt x="2290" y="4274"/>
                  </a:cubicBezTo>
                  <a:cubicBezTo>
                    <a:pt x="3536" y="4274"/>
                    <a:pt x="4562" y="3265"/>
                    <a:pt x="4562" y="2003"/>
                  </a:cubicBezTo>
                  <a:lnTo>
                    <a:pt x="4562" y="1599"/>
                  </a:lnTo>
                  <a:cubicBezTo>
                    <a:pt x="4562" y="1411"/>
                    <a:pt x="4490" y="1223"/>
                    <a:pt x="4346" y="1093"/>
                  </a:cubicBezTo>
                  <a:cubicBezTo>
                    <a:pt x="3985" y="776"/>
                    <a:pt x="3162" y="213"/>
                    <a:pt x="1747" y="11"/>
                  </a:cubicBezTo>
                  <a:cubicBezTo>
                    <a:pt x="1716" y="4"/>
                    <a:pt x="1685" y="1"/>
                    <a:pt x="1655" y="1"/>
                  </a:cubicBezTo>
                  <a:close/>
                </a:path>
              </a:pathLst>
            </a:custGeom>
            <a:solidFill>
              <a:srgbClr val="BCC9D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1" name="Google Shape;16065;p73">
              <a:extLst>
                <a:ext uri="{FF2B5EF4-FFF2-40B4-BE49-F238E27FC236}">
                  <a16:creationId xmlns:a16="http://schemas.microsoft.com/office/drawing/2014/main" id="{0FC78BBA-E27C-4410-A9D4-AD08E3C17FAE}"/>
                </a:ext>
              </a:extLst>
            </p:cNvPr>
            <p:cNvSpPr/>
            <p:nvPr/>
          </p:nvSpPr>
          <p:spPr>
            <a:xfrm>
              <a:off x="1929707" y="3456062"/>
              <a:ext cx="116971" cy="111938"/>
            </a:xfrm>
            <a:custGeom>
              <a:avLst/>
              <a:gdLst/>
              <a:ahLst/>
              <a:cxnLst/>
              <a:rect l="l" t="t" r="r" b="b"/>
              <a:pathLst>
                <a:path w="4462" h="4270" extrusionOk="0">
                  <a:moveTo>
                    <a:pt x="1655" y="1"/>
                  </a:moveTo>
                  <a:cubicBezTo>
                    <a:pt x="1489" y="1"/>
                    <a:pt x="1344" y="98"/>
                    <a:pt x="1271" y="256"/>
                  </a:cubicBezTo>
                  <a:cubicBezTo>
                    <a:pt x="1227" y="328"/>
                    <a:pt x="1184" y="415"/>
                    <a:pt x="1126" y="487"/>
                  </a:cubicBezTo>
                  <a:cubicBezTo>
                    <a:pt x="895" y="863"/>
                    <a:pt x="578" y="1180"/>
                    <a:pt x="217" y="1426"/>
                  </a:cubicBezTo>
                  <a:cubicBezTo>
                    <a:pt x="87" y="1512"/>
                    <a:pt x="15" y="1656"/>
                    <a:pt x="15" y="1801"/>
                  </a:cubicBezTo>
                  <a:lnTo>
                    <a:pt x="15" y="1931"/>
                  </a:lnTo>
                  <a:cubicBezTo>
                    <a:pt x="0" y="3100"/>
                    <a:pt x="852" y="4096"/>
                    <a:pt x="2021" y="4269"/>
                  </a:cubicBezTo>
                  <a:cubicBezTo>
                    <a:pt x="1603" y="3836"/>
                    <a:pt x="1386" y="3273"/>
                    <a:pt x="1386" y="2696"/>
                  </a:cubicBezTo>
                  <a:lnTo>
                    <a:pt x="1386" y="1267"/>
                  </a:lnTo>
                  <a:cubicBezTo>
                    <a:pt x="1386" y="1021"/>
                    <a:pt x="1560" y="834"/>
                    <a:pt x="1790" y="805"/>
                  </a:cubicBezTo>
                  <a:cubicBezTo>
                    <a:pt x="1953" y="789"/>
                    <a:pt x="2115" y="782"/>
                    <a:pt x="2278" y="782"/>
                  </a:cubicBezTo>
                  <a:cubicBezTo>
                    <a:pt x="3027" y="782"/>
                    <a:pt x="3773" y="944"/>
                    <a:pt x="4461" y="1252"/>
                  </a:cubicBezTo>
                  <a:cubicBezTo>
                    <a:pt x="4432" y="1195"/>
                    <a:pt x="4389" y="1137"/>
                    <a:pt x="4346" y="1093"/>
                  </a:cubicBezTo>
                  <a:cubicBezTo>
                    <a:pt x="3985" y="776"/>
                    <a:pt x="3147" y="213"/>
                    <a:pt x="1747" y="11"/>
                  </a:cubicBezTo>
                  <a:cubicBezTo>
                    <a:pt x="1716" y="4"/>
                    <a:pt x="1685" y="1"/>
                    <a:pt x="1655" y="1"/>
                  </a:cubicBezTo>
                  <a:close/>
                </a:path>
              </a:pathLst>
            </a:custGeom>
            <a:solidFill>
              <a:srgbClr val="AABBC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2" name="Google Shape;16066;p73">
              <a:extLst>
                <a:ext uri="{FF2B5EF4-FFF2-40B4-BE49-F238E27FC236}">
                  <a16:creationId xmlns:a16="http://schemas.microsoft.com/office/drawing/2014/main" id="{C590FD08-C17D-40F7-99DD-DE2A3C4DBF43}"/>
                </a:ext>
              </a:extLst>
            </p:cNvPr>
            <p:cNvSpPr/>
            <p:nvPr/>
          </p:nvSpPr>
          <p:spPr>
            <a:xfrm>
              <a:off x="1888471" y="3619067"/>
              <a:ext cx="41629" cy="56782"/>
            </a:xfrm>
            <a:custGeom>
              <a:avLst/>
              <a:gdLst/>
              <a:ahLst/>
              <a:cxnLst/>
              <a:rect l="l" t="t" r="r" b="b"/>
              <a:pathLst>
                <a:path w="1588" h="2166" extrusionOk="0">
                  <a:moveTo>
                    <a:pt x="346" y="0"/>
                  </a:moveTo>
                  <a:cubicBezTo>
                    <a:pt x="130" y="173"/>
                    <a:pt x="0" y="433"/>
                    <a:pt x="0" y="707"/>
                  </a:cubicBezTo>
                  <a:lnTo>
                    <a:pt x="0" y="1934"/>
                  </a:lnTo>
                  <a:cubicBezTo>
                    <a:pt x="0" y="2064"/>
                    <a:pt x="101" y="2165"/>
                    <a:pt x="231" y="2165"/>
                  </a:cubicBezTo>
                  <a:lnTo>
                    <a:pt x="1588" y="2165"/>
                  </a:lnTo>
                  <a:lnTo>
                    <a:pt x="1588" y="1530"/>
                  </a:lnTo>
                  <a:cubicBezTo>
                    <a:pt x="1588" y="1357"/>
                    <a:pt x="1516" y="1184"/>
                    <a:pt x="1386" y="1054"/>
                  </a:cubicBezTo>
                  <a:lnTo>
                    <a:pt x="346" y="0"/>
                  </a:lnTo>
                  <a:close/>
                </a:path>
              </a:pathLst>
            </a:custGeom>
            <a:solidFill>
              <a:srgbClr val="CFD9E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3" name="Google Shape;16067;p73">
              <a:extLst>
                <a:ext uri="{FF2B5EF4-FFF2-40B4-BE49-F238E27FC236}">
                  <a16:creationId xmlns:a16="http://schemas.microsoft.com/office/drawing/2014/main" id="{1E7B5342-60C3-456D-978C-EB90E2822D74}"/>
                </a:ext>
              </a:extLst>
            </p:cNvPr>
            <p:cNvSpPr/>
            <p:nvPr/>
          </p:nvSpPr>
          <p:spPr>
            <a:xfrm>
              <a:off x="2049667" y="3619067"/>
              <a:ext cx="41656" cy="56782"/>
            </a:xfrm>
            <a:custGeom>
              <a:avLst/>
              <a:gdLst/>
              <a:ahLst/>
              <a:cxnLst/>
              <a:rect l="l" t="t" r="r" b="b"/>
              <a:pathLst>
                <a:path w="1589" h="2166" extrusionOk="0">
                  <a:moveTo>
                    <a:pt x="1242" y="0"/>
                  </a:moveTo>
                  <a:lnTo>
                    <a:pt x="203" y="1054"/>
                  </a:lnTo>
                  <a:cubicBezTo>
                    <a:pt x="73" y="1184"/>
                    <a:pt x="1" y="1357"/>
                    <a:pt x="1" y="1530"/>
                  </a:cubicBezTo>
                  <a:lnTo>
                    <a:pt x="1" y="2165"/>
                  </a:lnTo>
                  <a:lnTo>
                    <a:pt x="1357" y="2165"/>
                  </a:lnTo>
                  <a:cubicBezTo>
                    <a:pt x="1487" y="2165"/>
                    <a:pt x="1588" y="2064"/>
                    <a:pt x="1588" y="1934"/>
                  </a:cubicBezTo>
                  <a:lnTo>
                    <a:pt x="1588" y="707"/>
                  </a:lnTo>
                  <a:cubicBezTo>
                    <a:pt x="1588" y="433"/>
                    <a:pt x="1459" y="173"/>
                    <a:pt x="1242" y="0"/>
                  </a:cubicBezTo>
                  <a:close/>
                </a:path>
              </a:pathLst>
            </a:custGeom>
            <a:solidFill>
              <a:srgbClr val="CFD9E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3" name="Google Shape;9682;p69">
            <a:extLst>
              <a:ext uri="{FF2B5EF4-FFF2-40B4-BE49-F238E27FC236}">
                <a16:creationId xmlns:a16="http://schemas.microsoft.com/office/drawing/2014/main" id="{A4A9399B-077A-4D6C-ACD0-37D1456A4DDA}"/>
              </a:ext>
            </a:extLst>
          </p:cNvPr>
          <p:cNvGrpSpPr/>
          <p:nvPr/>
        </p:nvGrpSpPr>
        <p:grpSpPr>
          <a:xfrm>
            <a:off x="9729797" y="2372755"/>
            <a:ext cx="2290529" cy="2734701"/>
            <a:chOff x="7159964" y="1971904"/>
            <a:chExt cx="291564" cy="348103"/>
          </a:xfrm>
        </p:grpSpPr>
        <p:sp>
          <p:nvSpPr>
            <p:cNvPr id="18" name="Google Shape;9683;p69">
              <a:extLst>
                <a:ext uri="{FF2B5EF4-FFF2-40B4-BE49-F238E27FC236}">
                  <a16:creationId xmlns:a16="http://schemas.microsoft.com/office/drawing/2014/main" id="{A3C55E67-049C-48F6-8759-3B6D5030785F}"/>
                </a:ext>
              </a:extLst>
            </p:cNvPr>
            <p:cNvSpPr/>
            <p:nvPr/>
          </p:nvSpPr>
          <p:spPr>
            <a:xfrm>
              <a:off x="7204947" y="1994277"/>
              <a:ext cx="167906" cy="153752"/>
            </a:xfrm>
            <a:custGeom>
              <a:avLst/>
              <a:gdLst/>
              <a:ahLst/>
              <a:cxnLst/>
              <a:rect l="l" t="t" r="r" b="b"/>
              <a:pathLst>
                <a:path w="6394" h="5855" extrusionOk="0">
                  <a:moveTo>
                    <a:pt x="642" y="1"/>
                  </a:moveTo>
                  <a:cubicBezTo>
                    <a:pt x="288" y="1"/>
                    <a:pt x="1" y="288"/>
                    <a:pt x="1" y="642"/>
                  </a:cubicBezTo>
                  <a:lnTo>
                    <a:pt x="1" y="4058"/>
                  </a:lnTo>
                  <a:cubicBezTo>
                    <a:pt x="1" y="4413"/>
                    <a:pt x="288" y="4700"/>
                    <a:pt x="642" y="4700"/>
                  </a:cubicBezTo>
                  <a:lnTo>
                    <a:pt x="2345" y="4700"/>
                  </a:lnTo>
                  <a:lnTo>
                    <a:pt x="4059" y="5839"/>
                  </a:lnTo>
                  <a:cubicBezTo>
                    <a:pt x="4076" y="5850"/>
                    <a:pt x="4095" y="5855"/>
                    <a:pt x="4114" y="5855"/>
                  </a:cubicBezTo>
                  <a:cubicBezTo>
                    <a:pt x="4177" y="5855"/>
                    <a:pt x="4236" y="5800"/>
                    <a:pt x="4221" y="5733"/>
                  </a:cubicBezTo>
                  <a:lnTo>
                    <a:pt x="4049" y="4700"/>
                  </a:lnTo>
                  <a:lnTo>
                    <a:pt x="5752" y="4700"/>
                  </a:lnTo>
                  <a:cubicBezTo>
                    <a:pt x="6107" y="4700"/>
                    <a:pt x="6394" y="4413"/>
                    <a:pt x="6394" y="4058"/>
                  </a:cubicBezTo>
                  <a:lnTo>
                    <a:pt x="6394" y="642"/>
                  </a:lnTo>
                  <a:cubicBezTo>
                    <a:pt x="6394" y="288"/>
                    <a:pt x="6107" y="1"/>
                    <a:pt x="5752" y="1"/>
                  </a:cubicBezTo>
                  <a:close/>
                </a:path>
              </a:pathLst>
            </a:custGeom>
            <a:solidFill>
              <a:srgbClr val="C5D1D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 name="Google Shape;9684;p69">
              <a:extLst>
                <a:ext uri="{FF2B5EF4-FFF2-40B4-BE49-F238E27FC236}">
                  <a16:creationId xmlns:a16="http://schemas.microsoft.com/office/drawing/2014/main" id="{95C7360F-A7F4-41F1-A4D9-5D4E23165E1A}"/>
                </a:ext>
              </a:extLst>
            </p:cNvPr>
            <p:cNvSpPr/>
            <p:nvPr/>
          </p:nvSpPr>
          <p:spPr>
            <a:xfrm>
              <a:off x="7204711" y="1994277"/>
              <a:ext cx="156851" cy="112130"/>
            </a:xfrm>
            <a:custGeom>
              <a:avLst/>
              <a:gdLst/>
              <a:ahLst/>
              <a:cxnLst/>
              <a:rect l="l" t="t" r="r" b="b"/>
              <a:pathLst>
                <a:path w="5973" h="4270" extrusionOk="0">
                  <a:moveTo>
                    <a:pt x="641" y="1"/>
                  </a:moveTo>
                  <a:cubicBezTo>
                    <a:pt x="297" y="1"/>
                    <a:pt x="0" y="288"/>
                    <a:pt x="10" y="642"/>
                  </a:cubicBezTo>
                  <a:lnTo>
                    <a:pt x="10" y="4058"/>
                  </a:lnTo>
                  <a:cubicBezTo>
                    <a:pt x="10" y="4125"/>
                    <a:pt x="19" y="4202"/>
                    <a:pt x="48" y="4269"/>
                  </a:cubicBezTo>
                  <a:lnTo>
                    <a:pt x="4910" y="4269"/>
                  </a:lnTo>
                  <a:cubicBezTo>
                    <a:pt x="5503" y="4269"/>
                    <a:pt x="5972" y="3791"/>
                    <a:pt x="5972" y="3207"/>
                  </a:cubicBezTo>
                  <a:lnTo>
                    <a:pt x="5972" y="39"/>
                  </a:lnTo>
                  <a:cubicBezTo>
                    <a:pt x="5905" y="20"/>
                    <a:pt x="5838" y="1"/>
                    <a:pt x="5761" y="1"/>
                  </a:cubicBezTo>
                  <a:close/>
                </a:path>
              </a:pathLst>
            </a:custGeom>
            <a:solidFill>
              <a:srgbClr val="E3E9E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 name="Google Shape;9694;p69">
              <a:extLst>
                <a:ext uri="{FF2B5EF4-FFF2-40B4-BE49-F238E27FC236}">
                  <a16:creationId xmlns:a16="http://schemas.microsoft.com/office/drawing/2014/main" id="{5D0B62D9-2C06-4AB7-A518-7191DCD3BE46}"/>
                </a:ext>
              </a:extLst>
            </p:cNvPr>
            <p:cNvSpPr/>
            <p:nvPr/>
          </p:nvSpPr>
          <p:spPr>
            <a:xfrm>
              <a:off x="7337140" y="2141806"/>
              <a:ext cx="33718" cy="73922"/>
            </a:xfrm>
            <a:custGeom>
              <a:avLst/>
              <a:gdLst/>
              <a:ahLst/>
              <a:cxnLst/>
              <a:rect l="l" t="t" r="r" b="b"/>
              <a:pathLst>
                <a:path w="1284" h="2815" extrusionOk="0">
                  <a:moveTo>
                    <a:pt x="776" y="0"/>
                  </a:moveTo>
                  <a:cubicBezTo>
                    <a:pt x="345" y="0"/>
                    <a:pt x="1" y="345"/>
                    <a:pt x="1" y="776"/>
                  </a:cubicBezTo>
                  <a:lnTo>
                    <a:pt x="1" y="948"/>
                  </a:lnTo>
                  <a:cubicBezTo>
                    <a:pt x="1" y="1168"/>
                    <a:pt x="39" y="1388"/>
                    <a:pt x="106" y="1599"/>
                  </a:cubicBezTo>
                  <a:lnTo>
                    <a:pt x="518" y="2814"/>
                  </a:lnTo>
                  <a:lnTo>
                    <a:pt x="1283" y="2814"/>
                  </a:lnTo>
                  <a:lnTo>
                    <a:pt x="1283" y="0"/>
                  </a:lnTo>
                  <a:close/>
                </a:path>
              </a:pathLst>
            </a:custGeom>
            <a:solidFill>
              <a:srgbClr val="657E9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 name="Google Shape;9695;p69">
              <a:extLst>
                <a:ext uri="{FF2B5EF4-FFF2-40B4-BE49-F238E27FC236}">
                  <a16:creationId xmlns:a16="http://schemas.microsoft.com/office/drawing/2014/main" id="{4407E2A8-112C-4645-95C1-F351B27A5933}"/>
                </a:ext>
              </a:extLst>
            </p:cNvPr>
            <p:cNvSpPr/>
            <p:nvPr/>
          </p:nvSpPr>
          <p:spPr>
            <a:xfrm>
              <a:off x="7350717" y="2135031"/>
              <a:ext cx="80697" cy="80697"/>
            </a:xfrm>
            <a:custGeom>
              <a:avLst/>
              <a:gdLst/>
              <a:ahLst/>
              <a:cxnLst/>
              <a:rect l="l" t="t" r="r" b="b"/>
              <a:pathLst>
                <a:path w="3073" h="3073" extrusionOk="0">
                  <a:moveTo>
                    <a:pt x="766" y="0"/>
                  </a:moveTo>
                  <a:cubicBezTo>
                    <a:pt x="345" y="0"/>
                    <a:pt x="1" y="345"/>
                    <a:pt x="1" y="766"/>
                  </a:cubicBezTo>
                  <a:cubicBezTo>
                    <a:pt x="1" y="1053"/>
                    <a:pt x="230" y="1282"/>
                    <a:pt x="508" y="1282"/>
                  </a:cubicBezTo>
                  <a:lnTo>
                    <a:pt x="2556" y="3072"/>
                  </a:lnTo>
                  <a:lnTo>
                    <a:pt x="2986" y="1560"/>
                  </a:lnTo>
                  <a:cubicBezTo>
                    <a:pt x="3044" y="1378"/>
                    <a:pt x="3073" y="1187"/>
                    <a:pt x="3073" y="995"/>
                  </a:cubicBezTo>
                  <a:lnTo>
                    <a:pt x="3073" y="517"/>
                  </a:lnTo>
                  <a:cubicBezTo>
                    <a:pt x="3073" y="230"/>
                    <a:pt x="2843" y="0"/>
                    <a:pt x="2556" y="0"/>
                  </a:cubicBezTo>
                  <a:close/>
                </a:path>
              </a:pathLst>
            </a:custGeom>
            <a:solidFill>
              <a:srgbClr val="657E9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 name="Google Shape;9696;p69">
              <a:extLst>
                <a:ext uri="{FF2B5EF4-FFF2-40B4-BE49-F238E27FC236}">
                  <a16:creationId xmlns:a16="http://schemas.microsoft.com/office/drawing/2014/main" id="{339C105F-8EE8-4926-8C7D-56753BF1A556}"/>
                </a:ext>
              </a:extLst>
            </p:cNvPr>
            <p:cNvSpPr/>
            <p:nvPr/>
          </p:nvSpPr>
          <p:spPr>
            <a:xfrm>
              <a:off x="7364030" y="2235791"/>
              <a:ext cx="40493" cy="29936"/>
            </a:xfrm>
            <a:custGeom>
              <a:avLst/>
              <a:gdLst/>
              <a:ahLst/>
              <a:cxnLst/>
              <a:rect l="l" t="t" r="r" b="b"/>
              <a:pathLst>
                <a:path w="1542" h="1140" extrusionOk="0">
                  <a:moveTo>
                    <a:pt x="1" y="1"/>
                  </a:moveTo>
                  <a:lnTo>
                    <a:pt x="1" y="1140"/>
                  </a:lnTo>
                  <a:lnTo>
                    <a:pt x="1542" y="1140"/>
                  </a:lnTo>
                  <a:lnTo>
                    <a:pt x="1542" y="1"/>
                  </a:lnTo>
                  <a:close/>
                </a:path>
              </a:pathLst>
            </a:custGeom>
            <a:solidFill>
              <a:srgbClr val="ACBD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 name="Google Shape;9697;p69">
              <a:extLst>
                <a:ext uri="{FF2B5EF4-FFF2-40B4-BE49-F238E27FC236}">
                  <a16:creationId xmlns:a16="http://schemas.microsoft.com/office/drawing/2014/main" id="{525207EF-3E4C-489D-A2F0-B18C1463D6CA}"/>
                </a:ext>
              </a:extLst>
            </p:cNvPr>
            <p:cNvSpPr/>
            <p:nvPr/>
          </p:nvSpPr>
          <p:spPr>
            <a:xfrm>
              <a:off x="7364030" y="2236053"/>
              <a:ext cx="40493" cy="16281"/>
            </a:xfrm>
            <a:custGeom>
              <a:avLst/>
              <a:gdLst/>
              <a:ahLst/>
              <a:cxnLst/>
              <a:rect l="l" t="t" r="r" b="b"/>
              <a:pathLst>
                <a:path w="1542" h="620" extrusionOk="0">
                  <a:moveTo>
                    <a:pt x="1" y="0"/>
                  </a:moveTo>
                  <a:lnTo>
                    <a:pt x="1" y="469"/>
                  </a:lnTo>
                  <a:cubicBezTo>
                    <a:pt x="250" y="570"/>
                    <a:pt x="510" y="620"/>
                    <a:pt x="771" y="620"/>
                  </a:cubicBezTo>
                  <a:cubicBezTo>
                    <a:pt x="1032" y="620"/>
                    <a:pt x="1293" y="570"/>
                    <a:pt x="1542" y="469"/>
                  </a:cubicBezTo>
                  <a:lnTo>
                    <a:pt x="1542" y="0"/>
                  </a:lnTo>
                  <a:close/>
                </a:path>
              </a:pathLst>
            </a:custGeom>
            <a:solidFill>
              <a:srgbClr val="96ABB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 name="Google Shape;9698;p69">
              <a:extLst>
                <a:ext uri="{FF2B5EF4-FFF2-40B4-BE49-F238E27FC236}">
                  <a16:creationId xmlns:a16="http://schemas.microsoft.com/office/drawing/2014/main" id="{C89472BC-8221-4E71-9769-C09BD7B055AD}"/>
                </a:ext>
              </a:extLst>
            </p:cNvPr>
            <p:cNvSpPr/>
            <p:nvPr/>
          </p:nvSpPr>
          <p:spPr>
            <a:xfrm>
              <a:off x="7317051" y="2252124"/>
              <a:ext cx="134477" cy="67882"/>
            </a:xfrm>
            <a:custGeom>
              <a:avLst/>
              <a:gdLst/>
              <a:ahLst/>
              <a:cxnLst/>
              <a:rect l="l" t="t" r="r" b="b"/>
              <a:pathLst>
                <a:path w="5121" h="2585" extrusionOk="0">
                  <a:moveTo>
                    <a:pt x="1790" y="1"/>
                  </a:moveTo>
                  <a:lnTo>
                    <a:pt x="555" y="355"/>
                  </a:lnTo>
                  <a:cubicBezTo>
                    <a:pt x="230" y="451"/>
                    <a:pt x="0" y="757"/>
                    <a:pt x="0" y="1092"/>
                  </a:cubicBezTo>
                  <a:lnTo>
                    <a:pt x="0" y="2326"/>
                  </a:lnTo>
                  <a:cubicBezTo>
                    <a:pt x="0" y="2470"/>
                    <a:pt x="115" y="2585"/>
                    <a:pt x="258" y="2585"/>
                  </a:cubicBezTo>
                  <a:lnTo>
                    <a:pt x="4862" y="2585"/>
                  </a:lnTo>
                  <a:cubicBezTo>
                    <a:pt x="5005" y="2585"/>
                    <a:pt x="5120" y="2470"/>
                    <a:pt x="5120" y="2326"/>
                  </a:cubicBezTo>
                  <a:lnTo>
                    <a:pt x="5120" y="1092"/>
                  </a:lnTo>
                  <a:cubicBezTo>
                    <a:pt x="5120" y="757"/>
                    <a:pt x="4891" y="451"/>
                    <a:pt x="4565" y="355"/>
                  </a:cubicBezTo>
                  <a:lnTo>
                    <a:pt x="3331" y="1"/>
                  </a:lnTo>
                  <a:lnTo>
                    <a:pt x="2555" y="518"/>
                  </a:lnTo>
                  <a:lnTo>
                    <a:pt x="1790" y="1"/>
                  </a:lnTo>
                  <a:close/>
                </a:path>
              </a:pathLst>
            </a:custGeom>
            <a:solidFill>
              <a:srgbClr val="6E829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 name="Google Shape;9699;p69">
              <a:extLst>
                <a:ext uri="{FF2B5EF4-FFF2-40B4-BE49-F238E27FC236}">
                  <a16:creationId xmlns:a16="http://schemas.microsoft.com/office/drawing/2014/main" id="{B99A042A-014F-446E-83E2-AFE06AB50C68}"/>
                </a:ext>
              </a:extLst>
            </p:cNvPr>
            <p:cNvSpPr/>
            <p:nvPr/>
          </p:nvSpPr>
          <p:spPr>
            <a:xfrm>
              <a:off x="7377607" y="2265701"/>
              <a:ext cx="13340" cy="54306"/>
            </a:xfrm>
            <a:custGeom>
              <a:avLst/>
              <a:gdLst/>
              <a:ahLst/>
              <a:cxnLst/>
              <a:rect l="l" t="t" r="r" b="b"/>
              <a:pathLst>
                <a:path w="508" h="2068" extrusionOk="0">
                  <a:moveTo>
                    <a:pt x="125" y="1"/>
                  </a:moveTo>
                  <a:lnTo>
                    <a:pt x="1" y="2068"/>
                  </a:lnTo>
                  <a:lnTo>
                    <a:pt x="508" y="2068"/>
                  </a:lnTo>
                  <a:lnTo>
                    <a:pt x="383" y="1"/>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 name="Google Shape;9700;p69">
              <a:extLst>
                <a:ext uri="{FF2B5EF4-FFF2-40B4-BE49-F238E27FC236}">
                  <a16:creationId xmlns:a16="http://schemas.microsoft.com/office/drawing/2014/main" id="{28BEF6F6-8813-4A60-883A-2D5C2708AFF2}"/>
                </a:ext>
              </a:extLst>
            </p:cNvPr>
            <p:cNvSpPr/>
            <p:nvPr/>
          </p:nvSpPr>
          <p:spPr>
            <a:xfrm>
              <a:off x="7343941" y="2168906"/>
              <a:ext cx="80697" cy="73712"/>
            </a:xfrm>
            <a:custGeom>
              <a:avLst/>
              <a:gdLst/>
              <a:ahLst/>
              <a:cxnLst/>
              <a:rect l="l" t="t" r="r" b="b"/>
              <a:pathLst>
                <a:path w="3073" h="2807" extrusionOk="0">
                  <a:moveTo>
                    <a:pt x="955" y="1"/>
                  </a:moveTo>
                  <a:cubicBezTo>
                    <a:pt x="823" y="1"/>
                    <a:pt x="701" y="57"/>
                    <a:pt x="613" y="155"/>
                  </a:cubicBezTo>
                  <a:lnTo>
                    <a:pt x="153" y="615"/>
                  </a:lnTo>
                  <a:cubicBezTo>
                    <a:pt x="58" y="710"/>
                    <a:pt x="0" y="835"/>
                    <a:pt x="0" y="978"/>
                  </a:cubicBezTo>
                  <a:lnTo>
                    <a:pt x="0" y="1275"/>
                  </a:lnTo>
                  <a:cubicBezTo>
                    <a:pt x="0" y="2117"/>
                    <a:pt x="689" y="2806"/>
                    <a:pt x="1531" y="2806"/>
                  </a:cubicBezTo>
                  <a:cubicBezTo>
                    <a:pt x="2383" y="2806"/>
                    <a:pt x="3072" y="2117"/>
                    <a:pt x="3072" y="1275"/>
                  </a:cubicBezTo>
                  <a:lnTo>
                    <a:pt x="3072" y="949"/>
                  </a:lnTo>
                  <a:cubicBezTo>
                    <a:pt x="3072" y="815"/>
                    <a:pt x="3015" y="682"/>
                    <a:pt x="2919" y="586"/>
                  </a:cubicBezTo>
                  <a:cubicBezTo>
                    <a:pt x="2527" y="203"/>
                    <a:pt x="1799" y="31"/>
                    <a:pt x="986" y="2"/>
                  </a:cubicBezTo>
                  <a:cubicBezTo>
                    <a:pt x="975" y="1"/>
                    <a:pt x="965" y="1"/>
                    <a:pt x="955" y="1"/>
                  </a:cubicBezTo>
                  <a:close/>
                </a:path>
              </a:pathLst>
            </a:custGeom>
            <a:solidFill>
              <a:srgbClr val="BECBD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 name="Google Shape;9701;p69">
              <a:extLst>
                <a:ext uri="{FF2B5EF4-FFF2-40B4-BE49-F238E27FC236}">
                  <a16:creationId xmlns:a16="http://schemas.microsoft.com/office/drawing/2014/main" id="{90C52496-61D3-4C99-94AE-C70237A35B62}"/>
                </a:ext>
              </a:extLst>
            </p:cNvPr>
            <p:cNvSpPr/>
            <p:nvPr/>
          </p:nvSpPr>
          <p:spPr>
            <a:xfrm>
              <a:off x="7343941" y="2168906"/>
              <a:ext cx="80434" cy="72189"/>
            </a:xfrm>
            <a:custGeom>
              <a:avLst/>
              <a:gdLst/>
              <a:ahLst/>
              <a:cxnLst/>
              <a:rect l="l" t="t" r="r" b="b"/>
              <a:pathLst>
                <a:path w="3063" h="2749" extrusionOk="0">
                  <a:moveTo>
                    <a:pt x="955" y="1"/>
                  </a:moveTo>
                  <a:cubicBezTo>
                    <a:pt x="823" y="1"/>
                    <a:pt x="701" y="57"/>
                    <a:pt x="613" y="146"/>
                  </a:cubicBezTo>
                  <a:lnTo>
                    <a:pt x="153" y="615"/>
                  </a:lnTo>
                  <a:cubicBezTo>
                    <a:pt x="58" y="710"/>
                    <a:pt x="0" y="835"/>
                    <a:pt x="0" y="969"/>
                  </a:cubicBezTo>
                  <a:lnTo>
                    <a:pt x="0" y="1275"/>
                  </a:lnTo>
                  <a:cubicBezTo>
                    <a:pt x="0" y="1954"/>
                    <a:pt x="450" y="2557"/>
                    <a:pt x="1110" y="2749"/>
                  </a:cubicBezTo>
                  <a:cubicBezTo>
                    <a:pt x="890" y="2471"/>
                    <a:pt x="766" y="2136"/>
                    <a:pt x="766" y="1792"/>
                  </a:cubicBezTo>
                  <a:lnTo>
                    <a:pt x="766" y="1036"/>
                  </a:lnTo>
                  <a:cubicBezTo>
                    <a:pt x="766" y="751"/>
                    <a:pt x="996" y="527"/>
                    <a:pt x="1277" y="527"/>
                  </a:cubicBezTo>
                  <a:cubicBezTo>
                    <a:pt x="1288" y="527"/>
                    <a:pt x="1300" y="528"/>
                    <a:pt x="1311" y="528"/>
                  </a:cubicBezTo>
                  <a:cubicBezTo>
                    <a:pt x="1828" y="557"/>
                    <a:pt x="2594" y="643"/>
                    <a:pt x="3063" y="873"/>
                  </a:cubicBezTo>
                  <a:cubicBezTo>
                    <a:pt x="3053" y="768"/>
                    <a:pt x="2996" y="662"/>
                    <a:pt x="2919" y="586"/>
                  </a:cubicBezTo>
                  <a:cubicBezTo>
                    <a:pt x="2527" y="203"/>
                    <a:pt x="1799" y="21"/>
                    <a:pt x="986" y="2"/>
                  </a:cubicBezTo>
                  <a:cubicBezTo>
                    <a:pt x="975" y="1"/>
                    <a:pt x="965" y="1"/>
                    <a:pt x="955" y="1"/>
                  </a:cubicBezTo>
                  <a:close/>
                </a:path>
              </a:pathLst>
            </a:custGeom>
            <a:solidFill>
              <a:srgbClr val="ACBD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 name="Google Shape;9702;p69">
              <a:extLst>
                <a:ext uri="{FF2B5EF4-FFF2-40B4-BE49-F238E27FC236}">
                  <a16:creationId xmlns:a16="http://schemas.microsoft.com/office/drawing/2014/main" id="{75C20D3D-C04D-462E-9F1D-362885741722}"/>
                </a:ext>
              </a:extLst>
            </p:cNvPr>
            <p:cNvSpPr/>
            <p:nvPr/>
          </p:nvSpPr>
          <p:spPr>
            <a:xfrm>
              <a:off x="7317051" y="2269482"/>
              <a:ext cx="26916" cy="50524"/>
            </a:xfrm>
            <a:custGeom>
              <a:avLst/>
              <a:gdLst/>
              <a:ahLst/>
              <a:cxnLst/>
              <a:rect l="l" t="t" r="r" b="b"/>
              <a:pathLst>
                <a:path w="1025" h="1924" extrusionOk="0">
                  <a:moveTo>
                    <a:pt x="144" y="0"/>
                  </a:moveTo>
                  <a:cubicBezTo>
                    <a:pt x="48" y="125"/>
                    <a:pt x="0" y="278"/>
                    <a:pt x="0" y="440"/>
                  </a:cubicBezTo>
                  <a:lnTo>
                    <a:pt x="0" y="1665"/>
                  </a:lnTo>
                  <a:cubicBezTo>
                    <a:pt x="0" y="1809"/>
                    <a:pt x="115" y="1924"/>
                    <a:pt x="258" y="1924"/>
                  </a:cubicBezTo>
                  <a:lnTo>
                    <a:pt x="1024" y="1924"/>
                  </a:lnTo>
                  <a:lnTo>
                    <a:pt x="1024" y="1206"/>
                  </a:lnTo>
                  <a:cubicBezTo>
                    <a:pt x="1024" y="995"/>
                    <a:pt x="948" y="804"/>
                    <a:pt x="804" y="660"/>
                  </a:cubicBezTo>
                  <a:lnTo>
                    <a:pt x="144" y="0"/>
                  </a:lnTo>
                  <a:close/>
                </a:path>
              </a:pathLst>
            </a:custGeom>
            <a:solidFill>
              <a:srgbClr val="5F758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 name="Google Shape;9703;p69">
              <a:extLst>
                <a:ext uri="{FF2B5EF4-FFF2-40B4-BE49-F238E27FC236}">
                  <a16:creationId xmlns:a16="http://schemas.microsoft.com/office/drawing/2014/main" id="{E616DD9F-4CB7-42B2-B42D-EE157E8E11AF}"/>
                </a:ext>
              </a:extLst>
            </p:cNvPr>
            <p:cNvSpPr/>
            <p:nvPr/>
          </p:nvSpPr>
          <p:spPr>
            <a:xfrm>
              <a:off x="7424612" y="2269482"/>
              <a:ext cx="26916" cy="50524"/>
            </a:xfrm>
            <a:custGeom>
              <a:avLst/>
              <a:gdLst/>
              <a:ahLst/>
              <a:cxnLst/>
              <a:rect l="l" t="t" r="r" b="b"/>
              <a:pathLst>
                <a:path w="1025" h="1924" extrusionOk="0">
                  <a:moveTo>
                    <a:pt x="881" y="0"/>
                  </a:moveTo>
                  <a:lnTo>
                    <a:pt x="220" y="660"/>
                  </a:lnTo>
                  <a:cubicBezTo>
                    <a:pt x="77" y="804"/>
                    <a:pt x="0" y="995"/>
                    <a:pt x="0" y="1206"/>
                  </a:cubicBezTo>
                  <a:lnTo>
                    <a:pt x="0" y="1924"/>
                  </a:lnTo>
                  <a:lnTo>
                    <a:pt x="766" y="1924"/>
                  </a:lnTo>
                  <a:cubicBezTo>
                    <a:pt x="909" y="1924"/>
                    <a:pt x="1024" y="1809"/>
                    <a:pt x="1024" y="1665"/>
                  </a:cubicBezTo>
                  <a:lnTo>
                    <a:pt x="1024" y="440"/>
                  </a:lnTo>
                  <a:cubicBezTo>
                    <a:pt x="1024" y="278"/>
                    <a:pt x="976" y="125"/>
                    <a:pt x="881" y="0"/>
                  </a:cubicBezTo>
                  <a:close/>
                </a:path>
              </a:pathLst>
            </a:custGeom>
            <a:solidFill>
              <a:srgbClr val="5F758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 name="Google Shape;9704;p69">
              <a:extLst>
                <a:ext uri="{FF2B5EF4-FFF2-40B4-BE49-F238E27FC236}">
                  <a16:creationId xmlns:a16="http://schemas.microsoft.com/office/drawing/2014/main" id="{A354D697-1D95-4518-BAB5-4C280FD9919B}"/>
                </a:ext>
              </a:extLst>
            </p:cNvPr>
            <p:cNvSpPr/>
            <p:nvPr/>
          </p:nvSpPr>
          <p:spPr>
            <a:xfrm>
              <a:off x="7377607" y="2265701"/>
              <a:ext cx="13340" cy="13340"/>
            </a:xfrm>
            <a:custGeom>
              <a:avLst/>
              <a:gdLst/>
              <a:ahLst/>
              <a:cxnLst/>
              <a:rect l="l" t="t" r="r" b="b"/>
              <a:pathLst>
                <a:path w="508" h="508" extrusionOk="0">
                  <a:moveTo>
                    <a:pt x="1" y="1"/>
                  </a:moveTo>
                  <a:lnTo>
                    <a:pt x="1" y="403"/>
                  </a:lnTo>
                  <a:cubicBezTo>
                    <a:pt x="1" y="460"/>
                    <a:pt x="48" y="508"/>
                    <a:pt x="106" y="508"/>
                  </a:cubicBezTo>
                  <a:lnTo>
                    <a:pt x="402" y="508"/>
                  </a:lnTo>
                  <a:cubicBezTo>
                    <a:pt x="460" y="508"/>
                    <a:pt x="508" y="460"/>
                    <a:pt x="508" y="403"/>
                  </a:cubicBezTo>
                  <a:lnTo>
                    <a:pt x="508" y="1"/>
                  </a:lnTo>
                  <a:close/>
                </a:path>
              </a:pathLst>
            </a:custGeom>
            <a:solidFill>
              <a:schemeClr val="accent2">
                <a:lumMod val="75000"/>
              </a:scheme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 name="Google Shape;9705;p69">
              <a:extLst>
                <a:ext uri="{FF2B5EF4-FFF2-40B4-BE49-F238E27FC236}">
                  <a16:creationId xmlns:a16="http://schemas.microsoft.com/office/drawing/2014/main" id="{1C9B22CC-8105-435F-8502-1B8205A70266}"/>
                </a:ext>
              </a:extLst>
            </p:cNvPr>
            <p:cNvSpPr/>
            <p:nvPr/>
          </p:nvSpPr>
          <p:spPr>
            <a:xfrm>
              <a:off x="7356756" y="2246899"/>
              <a:ext cx="27415" cy="28229"/>
            </a:xfrm>
            <a:custGeom>
              <a:avLst/>
              <a:gdLst/>
              <a:ahLst/>
              <a:cxnLst/>
              <a:rect l="l" t="t" r="r" b="b"/>
              <a:pathLst>
                <a:path w="1044" h="1075" extrusionOk="0">
                  <a:moveTo>
                    <a:pt x="235" y="1"/>
                  </a:moveTo>
                  <a:cubicBezTo>
                    <a:pt x="204" y="1"/>
                    <a:pt x="174" y="15"/>
                    <a:pt x="153" y="47"/>
                  </a:cubicBezTo>
                  <a:lnTo>
                    <a:pt x="0" y="286"/>
                  </a:lnTo>
                  <a:lnTo>
                    <a:pt x="383" y="994"/>
                  </a:lnTo>
                  <a:cubicBezTo>
                    <a:pt x="412" y="1047"/>
                    <a:pt x="464" y="1075"/>
                    <a:pt x="517" y="1075"/>
                  </a:cubicBezTo>
                  <a:cubicBezTo>
                    <a:pt x="550" y="1075"/>
                    <a:pt x="583" y="1064"/>
                    <a:pt x="613" y="1042"/>
                  </a:cubicBezTo>
                  <a:lnTo>
                    <a:pt x="1043" y="717"/>
                  </a:lnTo>
                  <a:lnTo>
                    <a:pt x="306" y="28"/>
                  </a:lnTo>
                  <a:cubicBezTo>
                    <a:pt x="285" y="10"/>
                    <a:pt x="260" y="1"/>
                    <a:pt x="235" y="1"/>
                  </a:cubicBezTo>
                  <a:close/>
                </a:path>
              </a:pathLst>
            </a:custGeom>
            <a:solidFill>
              <a:srgbClr val="5F758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 name="Google Shape;9706;p69">
              <a:extLst>
                <a:ext uri="{FF2B5EF4-FFF2-40B4-BE49-F238E27FC236}">
                  <a16:creationId xmlns:a16="http://schemas.microsoft.com/office/drawing/2014/main" id="{61CE34C8-177C-45DB-A4A8-9950BB2ED81B}"/>
                </a:ext>
              </a:extLst>
            </p:cNvPr>
            <p:cNvSpPr/>
            <p:nvPr/>
          </p:nvSpPr>
          <p:spPr>
            <a:xfrm>
              <a:off x="7384146" y="2246899"/>
              <a:ext cx="27678" cy="28229"/>
            </a:xfrm>
            <a:custGeom>
              <a:avLst/>
              <a:gdLst/>
              <a:ahLst/>
              <a:cxnLst/>
              <a:rect l="l" t="t" r="r" b="b"/>
              <a:pathLst>
                <a:path w="1054" h="1075" extrusionOk="0">
                  <a:moveTo>
                    <a:pt x="813" y="1"/>
                  </a:moveTo>
                  <a:cubicBezTo>
                    <a:pt x="786" y="1"/>
                    <a:pt x="759" y="10"/>
                    <a:pt x="737" y="28"/>
                  </a:cubicBezTo>
                  <a:lnTo>
                    <a:pt x="0" y="717"/>
                  </a:lnTo>
                  <a:lnTo>
                    <a:pt x="441" y="1042"/>
                  </a:lnTo>
                  <a:cubicBezTo>
                    <a:pt x="466" y="1064"/>
                    <a:pt x="499" y="1075"/>
                    <a:pt x="532" y="1075"/>
                  </a:cubicBezTo>
                  <a:cubicBezTo>
                    <a:pt x="585" y="1075"/>
                    <a:pt x="637" y="1047"/>
                    <a:pt x="661" y="994"/>
                  </a:cubicBezTo>
                  <a:lnTo>
                    <a:pt x="1053" y="286"/>
                  </a:lnTo>
                  <a:lnTo>
                    <a:pt x="900" y="47"/>
                  </a:lnTo>
                  <a:cubicBezTo>
                    <a:pt x="879" y="15"/>
                    <a:pt x="846" y="1"/>
                    <a:pt x="813" y="1"/>
                  </a:cubicBezTo>
                  <a:close/>
                </a:path>
              </a:pathLst>
            </a:custGeom>
            <a:solidFill>
              <a:srgbClr val="5F758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 name="Google Shape;9707;p69">
              <a:extLst>
                <a:ext uri="{FF2B5EF4-FFF2-40B4-BE49-F238E27FC236}">
                  <a16:creationId xmlns:a16="http://schemas.microsoft.com/office/drawing/2014/main" id="{C329F901-AC87-4564-BC77-0BECABA7C168}"/>
                </a:ext>
              </a:extLst>
            </p:cNvPr>
            <p:cNvSpPr/>
            <p:nvPr/>
          </p:nvSpPr>
          <p:spPr>
            <a:xfrm>
              <a:off x="7159964" y="1971904"/>
              <a:ext cx="190516" cy="164151"/>
            </a:xfrm>
            <a:custGeom>
              <a:avLst/>
              <a:gdLst/>
              <a:ahLst/>
              <a:cxnLst/>
              <a:rect l="l" t="t" r="r" b="b"/>
              <a:pathLst>
                <a:path w="7255" h="6251" extrusionOk="0">
                  <a:moveTo>
                    <a:pt x="642" y="1"/>
                  </a:moveTo>
                  <a:cubicBezTo>
                    <a:pt x="288" y="1"/>
                    <a:pt x="1" y="288"/>
                    <a:pt x="1" y="642"/>
                  </a:cubicBezTo>
                  <a:lnTo>
                    <a:pt x="1" y="4059"/>
                  </a:lnTo>
                  <a:cubicBezTo>
                    <a:pt x="1" y="4413"/>
                    <a:pt x="288" y="4700"/>
                    <a:pt x="642" y="4700"/>
                  </a:cubicBezTo>
                  <a:lnTo>
                    <a:pt x="2987" y="4700"/>
                  </a:lnTo>
                  <a:lnTo>
                    <a:pt x="2632" y="6116"/>
                  </a:lnTo>
                  <a:cubicBezTo>
                    <a:pt x="2611" y="6189"/>
                    <a:pt x="2672" y="6251"/>
                    <a:pt x="2736" y="6251"/>
                  </a:cubicBezTo>
                  <a:cubicBezTo>
                    <a:pt x="2756" y="6251"/>
                    <a:pt x="2777" y="6245"/>
                    <a:pt x="2795" y="6231"/>
                  </a:cubicBezTo>
                  <a:lnTo>
                    <a:pt x="4901" y="4700"/>
                  </a:lnTo>
                  <a:lnTo>
                    <a:pt x="6614" y="4700"/>
                  </a:lnTo>
                  <a:cubicBezTo>
                    <a:pt x="6968" y="4700"/>
                    <a:pt x="7255" y="4413"/>
                    <a:pt x="7255" y="4059"/>
                  </a:cubicBezTo>
                  <a:lnTo>
                    <a:pt x="7255" y="642"/>
                  </a:lnTo>
                  <a:cubicBezTo>
                    <a:pt x="7255" y="288"/>
                    <a:pt x="6968" y="1"/>
                    <a:pt x="6614" y="1"/>
                  </a:cubicBezTo>
                  <a:close/>
                </a:path>
              </a:pathLst>
            </a:custGeom>
            <a:solidFill>
              <a:srgbClr val="E3E9E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 name="Google Shape;9708;p69">
              <a:extLst>
                <a:ext uri="{FF2B5EF4-FFF2-40B4-BE49-F238E27FC236}">
                  <a16:creationId xmlns:a16="http://schemas.microsoft.com/office/drawing/2014/main" id="{7E94097D-C2A6-4DA2-B29C-B646F1F03FA3}"/>
                </a:ext>
              </a:extLst>
            </p:cNvPr>
            <p:cNvSpPr/>
            <p:nvPr/>
          </p:nvSpPr>
          <p:spPr>
            <a:xfrm>
              <a:off x="7191896" y="2000055"/>
              <a:ext cx="31670" cy="11082"/>
            </a:xfrm>
            <a:custGeom>
              <a:avLst/>
              <a:gdLst/>
              <a:ahLst/>
              <a:cxnLst/>
              <a:rect l="l" t="t" r="r" b="b"/>
              <a:pathLst>
                <a:path w="1206" h="422" extrusionOk="0">
                  <a:moveTo>
                    <a:pt x="287" y="1"/>
                  </a:moveTo>
                  <a:cubicBezTo>
                    <a:pt x="0" y="1"/>
                    <a:pt x="0" y="422"/>
                    <a:pt x="287" y="422"/>
                  </a:cubicBezTo>
                  <a:lnTo>
                    <a:pt x="919" y="422"/>
                  </a:lnTo>
                  <a:cubicBezTo>
                    <a:pt x="1206" y="422"/>
                    <a:pt x="1206" y="1"/>
                    <a:pt x="919" y="1"/>
                  </a:cubicBezTo>
                  <a:close/>
                </a:path>
              </a:pathLst>
            </a:custGeom>
            <a:solidFill>
              <a:srgbClr val="657E9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 name="Google Shape;9709;p69">
              <a:extLst>
                <a:ext uri="{FF2B5EF4-FFF2-40B4-BE49-F238E27FC236}">
                  <a16:creationId xmlns:a16="http://schemas.microsoft.com/office/drawing/2014/main" id="{EEB37D43-CA72-4318-877F-6E8E13470B91}"/>
                </a:ext>
              </a:extLst>
            </p:cNvPr>
            <p:cNvSpPr/>
            <p:nvPr/>
          </p:nvSpPr>
          <p:spPr>
            <a:xfrm>
              <a:off x="7231102" y="2000055"/>
              <a:ext cx="87735" cy="11082"/>
            </a:xfrm>
            <a:custGeom>
              <a:avLst/>
              <a:gdLst/>
              <a:ahLst/>
              <a:cxnLst/>
              <a:rect l="l" t="t" r="r" b="b"/>
              <a:pathLst>
                <a:path w="3341" h="422" extrusionOk="0">
                  <a:moveTo>
                    <a:pt x="278" y="1"/>
                  </a:moveTo>
                  <a:cubicBezTo>
                    <a:pt x="0" y="1"/>
                    <a:pt x="0" y="422"/>
                    <a:pt x="278" y="422"/>
                  </a:cubicBezTo>
                  <a:lnTo>
                    <a:pt x="3053" y="422"/>
                  </a:lnTo>
                  <a:cubicBezTo>
                    <a:pt x="3340" y="422"/>
                    <a:pt x="3340" y="1"/>
                    <a:pt x="3053" y="1"/>
                  </a:cubicBezTo>
                  <a:close/>
                </a:path>
              </a:pathLst>
            </a:custGeom>
            <a:solidFill>
              <a:srgbClr val="657E9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 name="Google Shape;9710;p69">
              <a:extLst>
                <a:ext uri="{FF2B5EF4-FFF2-40B4-BE49-F238E27FC236}">
                  <a16:creationId xmlns:a16="http://schemas.microsoft.com/office/drawing/2014/main" id="{06F8E62C-58A3-4FB9-A23C-928890CE616B}"/>
                </a:ext>
              </a:extLst>
            </p:cNvPr>
            <p:cNvSpPr/>
            <p:nvPr/>
          </p:nvSpPr>
          <p:spPr>
            <a:xfrm>
              <a:off x="7191896" y="2027969"/>
              <a:ext cx="126941" cy="11318"/>
            </a:xfrm>
            <a:custGeom>
              <a:avLst/>
              <a:gdLst/>
              <a:ahLst/>
              <a:cxnLst/>
              <a:rect l="l" t="t" r="r" b="b"/>
              <a:pathLst>
                <a:path w="4834" h="431" extrusionOk="0">
                  <a:moveTo>
                    <a:pt x="287" y="0"/>
                  </a:moveTo>
                  <a:cubicBezTo>
                    <a:pt x="0" y="0"/>
                    <a:pt x="0" y="431"/>
                    <a:pt x="287" y="431"/>
                  </a:cubicBezTo>
                  <a:lnTo>
                    <a:pt x="4546" y="431"/>
                  </a:lnTo>
                  <a:cubicBezTo>
                    <a:pt x="4833" y="431"/>
                    <a:pt x="4833" y="0"/>
                    <a:pt x="4546" y="0"/>
                  </a:cubicBezTo>
                  <a:close/>
                </a:path>
              </a:pathLst>
            </a:custGeom>
            <a:solidFill>
              <a:srgbClr val="76899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 name="Google Shape;9711;p69">
              <a:extLst>
                <a:ext uri="{FF2B5EF4-FFF2-40B4-BE49-F238E27FC236}">
                  <a16:creationId xmlns:a16="http://schemas.microsoft.com/office/drawing/2014/main" id="{F480DFAD-42BD-4408-8275-74A731CFDFDD}"/>
                </a:ext>
              </a:extLst>
            </p:cNvPr>
            <p:cNvSpPr/>
            <p:nvPr/>
          </p:nvSpPr>
          <p:spPr>
            <a:xfrm>
              <a:off x="7191896" y="2056093"/>
              <a:ext cx="87735" cy="11108"/>
            </a:xfrm>
            <a:custGeom>
              <a:avLst/>
              <a:gdLst/>
              <a:ahLst/>
              <a:cxnLst/>
              <a:rect l="l" t="t" r="r" b="b"/>
              <a:pathLst>
                <a:path w="3341" h="423" extrusionOk="0">
                  <a:moveTo>
                    <a:pt x="287" y="1"/>
                  </a:moveTo>
                  <a:cubicBezTo>
                    <a:pt x="0" y="1"/>
                    <a:pt x="0" y="422"/>
                    <a:pt x="287" y="422"/>
                  </a:cubicBezTo>
                  <a:lnTo>
                    <a:pt x="3053" y="422"/>
                  </a:lnTo>
                  <a:cubicBezTo>
                    <a:pt x="3340" y="422"/>
                    <a:pt x="3340" y="1"/>
                    <a:pt x="3053" y="1"/>
                  </a:cubicBezTo>
                  <a:close/>
                </a:path>
              </a:pathLst>
            </a:custGeom>
            <a:solidFill>
              <a:srgbClr val="63798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 name="Google Shape;9712;p69">
              <a:extLst>
                <a:ext uri="{FF2B5EF4-FFF2-40B4-BE49-F238E27FC236}">
                  <a16:creationId xmlns:a16="http://schemas.microsoft.com/office/drawing/2014/main" id="{BDBCFAAC-F36F-49B2-BAC9-0911C6A1C389}"/>
                </a:ext>
              </a:extLst>
            </p:cNvPr>
            <p:cNvSpPr/>
            <p:nvPr/>
          </p:nvSpPr>
          <p:spPr>
            <a:xfrm>
              <a:off x="7286878" y="2056093"/>
              <a:ext cx="31958" cy="11108"/>
            </a:xfrm>
            <a:custGeom>
              <a:avLst/>
              <a:gdLst/>
              <a:ahLst/>
              <a:cxnLst/>
              <a:rect l="l" t="t" r="r" b="b"/>
              <a:pathLst>
                <a:path w="1217" h="423" extrusionOk="0">
                  <a:moveTo>
                    <a:pt x="288" y="1"/>
                  </a:moveTo>
                  <a:cubicBezTo>
                    <a:pt x="1" y="1"/>
                    <a:pt x="1" y="422"/>
                    <a:pt x="288" y="422"/>
                  </a:cubicBezTo>
                  <a:lnTo>
                    <a:pt x="929" y="422"/>
                  </a:lnTo>
                  <a:cubicBezTo>
                    <a:pt x="1216" y="422"/>
                    <a:pt x="1216" y="1"/>
                    <a:pt x="929" y="1"/>
                  </a:cubicBezTo>
                  <a:close/>
                </a:path>
              </a:pathLst>
            </a:custGeom>
            <a:solidFill>
              <a:srgbClr val="76899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cxnSp>
        <p:nvCxnSpPr>
          <p:cNvPr id="9" name="Straight Arrow Connector 8">
            <a:extLst>
              <a:ext uri="{FF2B5EF4-FFF2-40B4-BE49-F238E27FC236}">
                <a16:creationId xmlns:a16="http://schemas.microsoft.com/office/drawing/2014/main" id="{73259655-21F4-49B4-9FE9-4A859B12C1EB}"/>
              </a:ext>
            </a:extLst>
          </p:cNvPr>
          <p:cNvCxnSpPr>
            <a:cxnSpLocks/>
          </p:cNvCxnSpPr>
          <p:nvPr/>
        </p:nvCxnSpPr>
        <p:spPr>
          <a:xfrm flipV="1">
            <a:off x="7441158" y="2875845"/>
            <a:ext cx="2266100" cy="9865"/>
          </a:xfrm>
          <a:prstGeom prst="straightConnector1">
            <a:avLst/>
          </a:prstGeom>
          <a:ln w="38100" cap="flat" cmpd="sng" algn="ctr">
            <a:solidFill>
              <a:srgbClr val="5C7285"/>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39" name="Text Placeholder 4">
            <a:extLst>
              <a:ext uri="{FF2B5EF4-FFF2-40B4-BE49-F238E27FC236}">
                <a16:creationId xmlns:a16="http://schemas.microsoft.com/office/drawing/2014/main" id="{27CD0EF0-F84A-4D59-8DFC-AB5392B4F920}"/>
              </a:ext>
            </a:extLst>
          </p:cNvPr>
          <p:cNvSpPr txBox="1">
            <a:spLocks/>
          </p:cNvSpPr>
          <p:nvPr/>
        </p:nvSpPr>
        <p:spPr>
          <a:xfrm>
            <a:off x="10108140" y="5660449"/>
            <a:ext cx="1901776" cy="874988"/>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rgbClr val="434343"/>
              </a:buClr>
              <a:buSzPts val="1200"/>
              <a:buFont typeface="Open Sans SemiBold"/>
              <a:buAutoNum type="arabicPeriod"/>
              <a:defRPr sz="1200" b="0" i="0" u="none" strike="noStrike" cap="none">
                <a:solidFill>
                  <a:schemeClr val="lt1"/>
                </a:solidFill>
                <a:latin typeface="Hind Vadodara"/>
                <a:ea typeface="Hind Vadodara"/>
                <a:cs typeface="Hind Vadodara"/>
                <a:sym typeface="Hind Vadodara"/>
              </a:defRPr>
            </a:lvl1pPr>
            <a:lvl2pPr marL="914400" marR="0" lvl="1" indent="-304800" algn="l" rtl="0">
              <a:lnSpc>
                <a:spcPct val="100000"/>
              </a:lnSpc>
              <a:spcBef>
                <a:spcPts val="1600"/>
              </a:spcBef>
              <a:spcAft>
                <a:spcPts val="0"/>
              </a:spcAft>
              <a:buClr>
                <a:srgbClr val="434343"/>
              </a:buClr>
              <a:buSzPts val="12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2pPr>
            <a:lvl3pPr marL="1371600" marR="0" lvl="2" indent="-317500" algn="l" rtl="0">
              <a:lnSpc>
                <a:spcPct val="100000"/>
              </a:lnSpc>
              <a:spcBef>
                <a:spcPts val="1600"/>
              </a:spcBef>
              <a:spcAft>
                <a:spcPts val="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3pPr>
            <a:lvl4pPr marL="1828800" marR="0" lvl="3" indent="-317500" algn="l" rtl="0">
              <a:lnSpc>
                <a:spcPct val="100000"/>
              </a:lnSpc>
              <a:spcBef>
                <a:spcPts val="1600"/>
              </a:spcBef>
              <a:spcAft>
                <a:spcPts val="0"/>
              </a:spcAft>
              <a:buClr>
                <a:srgbClr val="434343"/>
              </a:buClr>
              <a:buSzPts val="1400"/>
              <a:buFont typeface="Roboto Condensed Light"/>
              <a:buAutoNum type="arabicPeriod"/>
              <a:defRPr sz="1400" b="0" i="0" u="none" strike="noStrike" cap="none">
                <a:solidFill>
                  <a:schemeClr val="lt1"/>
                </a:solidFill>
                <a:latin typeface="Hind Vadodara"/>
                <a:ea typeface="Hind Vadodara"/>
                <a:cs typeface="Hind Vadodara"/>
                <a:sym typeface="Hind Vadodara"/>
              </a:defRPr>
            </a:lvl4pPr>
            <a:lvl5pPr marL="2286000" marR="0" lvl="4" indent="-317500" algn="l" rtl="0">
              <a:lnSpc>
                <a:spcPct val="100000"/>
              </a:lnSpc>
              <a:spcBef>
                <a:spcPts val="1600"/>
              </a:spcBef>
              <a:spcAft>
                <a:spcPts val="0"/>
              </a:spcAft>
              <a:buClr>
                <a:srgbClr val="434343"/>
              </a:buClr>
              <a:buSzPts val="14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5pPr>
            <a:lvl6pPr marL="2743200" marR="0" lvl="5" indent="-317500" algn="l" rtl="0">
              <a:lnSpc>
                <a:spcPct val="100000"/>
              </a:lnSpc>
              <a:spcBef>
                <a:spcPts val="1600"/>
              </a:spcBef>
              <a:spcAft>
                <a:spcPts val="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6pPr>
            <a:lvl7pPr marL="3200400" marR="0" lvl="6" indent="-317500" algn="l" rtl="0">
              <a:lnSpc>
                <a:spcPct val="100000"/>
              </a:lnSpc>
              <a:spcBef>
                <a:spcPts val="1600"/>
              </a:spcBef>
              <a:spcAft>
                <a:spcPts val="0"/>
              </a:spcAft>
              <a:buClr>
                <a:srgbClr val="434343"/>
              </a:buClr>
              <a:buSzPts val="1400"/>
              <a:buFont typeface="Roboto Condensed Light"/>
              <a:buAutoNum type="arabicPeriod"/>
              <a:defRPr sz="1400" b="0" i="0" u="none" strike="noStrike" cap="none">
                <a:solidFill>
                  <a:schemeClr val="lt1"/>
                </a:solidFill>
                <a:latin typeface="Hind Vadodara"/>
                <a:ea typeface="Hind Vadodara"/>
                <a:cs typeface="Hind Vadodara"/>
                <a:sym typeface="Hind Vadodara"/>
              </a:defRPr>
            </a:lvl7pPr>
            <a:lvl8pPr marL="3657600" marR="0" lvl="7" indent="-317500" algn="l" rtl="0">
              <a:lnSpc>
                <a:spcPct val="100000"/>
              </a:lnSpc>
              <a:spcBef>
                <a:spcPts val="1600"/>
              </a:spcBef>
              <a:spcAft>
                <a:spcPts val="0"/>
              </a:spcAft>
              <a:buClr>
                <a:srgbClr val="434343"/>
              </a:buClr>
              <a:buSzPts val="14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8pPr>
            <a:lvl9pPr marL="4114800" marR="0" lvl="8" indent="-317500" algn="l" rtl="0">
              <a:lnSpc>
                <a:spcPct val="100000"/>
              </a:lnSpc>
              <a:spcBef>
                <a:spcPts val="1600"/>
              </a:spcBef>
              <a:spcAft>
                <a:spcPts val="160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9pPr>
          </a:lstStyle>
          <a:p>
            <a:pPr marL="203195" marR="0" lvl="0" indent="0" algn="l" defTabSz="1219170" rtl="0" eaLnBrk="1" fontAlgn="auto" latinLnBrk="0" hangingPunct="1">
              <a:lnSpc>
                <a:spcPct val="150000"/>
              </a:lnSpc>
              <a:spcBef>
                <a:spcPts val="0"/>
              </a:spcBef>
              <a:spcAft>
                <a:spcPts val="0"/>
              </a:spcAft>
              <a:buClr>
                <a:prstClr val="white"/>
              </a:buClr>
              <a:buSzPts val="1200"/>
              <a:buFont typeface="Open Sans SemiBold"/>
              <a:buNone/>
              <a:tabLst/>
              <a:defRPr/>
            </a:pPr>
            <a:r>
              <a:rPr kumimoji="0" lang="en-US" sz="2133" b="0" i="0" u="none" strike="noStrike" kern="0" cap="none" spc="0" normalizeH="0" baseline="0" noProof="0" dirty="0">
                <a:ln>
                  <a:noFill/>
                </a:ln>
                <a:solidFill>
                  <a:prstClr val="white"/>
                </a:solidFill>
                <a:effectLst/>
                <a:uLnTx/>
                <a:uFillTx/>
                <a:latin typeface="Hind Vadodara"/>
                <a:cs typeface="Hind Vadodara"/>
                <a:sym typeface="Hind Vadodara"/>
              </a:rPr>
              <a:t>7 minutes</a:t>
            </a:r>
          </a:p>
          <a:p>
            <a:pPr marL="203195" marR="0" lvl="0" indent="0" algn="l" defTabSz="1219170" rtl="0" eaLnBrk="1" fontAlgn="auto" latinLnBrk="0" hangingPunct="1">
              <a:lnSpc>
                <a:spcPct val="150000"/>
              </a:lnSpc>
              <a:spcBef>
                <a:spcPts val="0"/>
              </a:spcBef>
              <a:spcAft>
                <a:spcPts val="0"/>
              </a:spcAft>
              <a:buClr>
                <a:prstClr val="white"/>
              </a:buClr>
              <a:buSzPts val="1200"/>
              <a:buFont typeface="Open Sans SemiBold"/>
              <a:buNone/>
              <a:tabLst/>
              <a:defRPr/>
            </a:pPr>
            <a:r>
              <a:rPr kumimoji="0" lang="en-US" sz="2133" b="0" i="0" u="none" strike="noStrike" kern="0" cap="none" spc="0" normalizeH="0" baseline="0" noProof="0" dirty="0">
                <a:ln>
                  <a:noFill/>
                </a:ln>
                <a:solidFill>
                  <a:prstClr val="white"/>
                </a:solidFill>
                <a:effectLst/>
                <a:uLnTx/>
                <a:uFillTx/>
                <a:latin typeface="Hind Vadodara"/>
                <a:cs typeface="Hind Vadodara"/>
                <a:sym typeface="Hind Vadodara"/>
              </a:rPr>
              <a:t>8 minutes</a:t>
            </a:r>
          </a:p>
        </p:txBody>
      </p:sp>
      <p:grpSp>
        <p:nvGrpSpPr>
          <p:cNvPr id="140" name="Google Shape;6077;p67">
            <a:extLst>
              <a:ext uri="{FF2B5EF4-FFF2-40B4-BE49-F238E27FC236}">
                <a16:creationId xmlns:a16="http://schemas.microsoft.com/office/drawing/2014/main" id="{69A1A7F0-B117-420F-A366-B9EB81FDAB15}"/>
              </a:ext>
            </a:extLst>
          </p:cNvPr>
          <p:cNvGrpSpPr/>
          <p:nvPr/>
        </p:nvGrpSpPr>
        <p:grpSpPr>
          <a:xfrm>
            <a:off x="9778453" y="5883369"/>
            <a:ext cx="537983" cy="537983"/>
            <a:chOff x="5873617" y="2309901"/>
            <a:chExt cx="345720" cy="345720"/>
          </a:xfrm>
        </p:grpSpPr>
        <p:sp>
          <p:nvSpPr>
            <p:cNvPr id="141" name="Google Shape;6078;p67">
              <a:extLst>
                <a:ext uri="{FF2B5EF4-FFF2-40B4-BE49-F238E27FC236}">
                  <a16:creationId xmlns:a16="http://schemas.microsoft.com/office/drawing/2014/main" id="{05BA03D2-B480-4481-A3D3-0B300AC008AA}"/>
                </a:ext>
              </a:extLst>
            </p:cNvPr>
            <p:cNvSpPr/>
            <p:nvPr/>
          </p:nvSpPr>
          <p:spPr>
            <a:xfrm>
              <a:off x="5873617" y="2309901"/>
              <a:ext cx="345720" cy="345720"/>
            </a:xfrm>
            <a:custGeom>
              <a:avLst/>
              <a:gdLst/>
              <a:ahLst/>
              <a:cxnLst/>
              <a:rect l="l" t="t" r="r" b="b"/>
              <a:pathLst>
                <a:path w="13159" h="13159" extrusionOk="0">
                  <a:moveTo>
                    <a:pt x="6583" y="1"/>
                  </a:moveTo>
                  <a:cubicBezTo>
                    <a:pt x="2949" y="1"/>
                    <a:pt x="1" y="2942"/>
                    <a:pt x="1" y="6576"/>
                  </a:cubicBezTo>
                  <a:cubicBezTo>
                    <a:pt x="1" y="10211"/>
                    <a:pt x="2949" y="13159"/>
                    <a:pt x="6583" y="13159"/>
                  </a:cubicBezTo>
                  <a:cubicBezTo>
                    <a:pt x="10218" y="13159"/>
                    <a:pt x="13159" y="10211"/>
                    <a:pt x="13159" y="6576"/>
                  </a:cubicBezTo>
                  <a:cubicBezTo>
                    <a:pt x="13159" y="2942"/>
                    <a:pt x="10218" y="1"/>
                    <a:pt x="6583" y="1"/>
                  </a:cubicBezTo>
                  <a:close/>
                </a:path>
              </a:pathLst>
            </a:custGeom>
            <a:solidFill>
              <a:srgbClr val="79889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2" name="Google Shape;6079;p67">
              <a:extLst>
                <a:ext uri="{FF2B5EF4-FFF2-40B4-BE49-F238E27FC236}">
                  <a16:creationId xmlns:a16="http://schemas.microsoft.com/office/drawing/2014/main" id="{6F0D97DD-4823-41D6-976B-5233426B5606}"/>
                </a:ext>
              </a:extLst>
            </p:cNvPr>
            <p:cNvSpPr/>
            <p:nvPr/>
          </p:nvSpPr>
          <p:spPr>
            <a:xfrm>
              <a:off x="5899496" y="2335779"/>
              <a:ext cx="293963" cy="293963"/>
            </a:xfrm>
            <a:custGeom>
              <a:avLst/>
              <a:gdLst/>
              <a:ahLst/>
              <a:cxnLst/>
              <a:rect l="l" t="t" r="r" b="b"/>
              <a:pathLst>
                <a:path w="11189" h="11189" extrusionOk="0">
                  <a:moveTo>
                    <a:pt x="5598" y="1"/>
                  </a:moveTo>
                  <a:cubicBezTo>
                    <a:pt x="2505" y="1"/>
                    <a:pt x="1" y="2504"/>
                    <a:pt x="1" y="5591"/>
                  </a:cubicBezTo>
                  <a:cubicBezTo>
                    <a:pt x="1" y="8685"/>
                    <a:pt x="2505" y="11189"/>
                    <a:pt x="5598" y="11189"/>
                  </a:cubicBezTo>
                  <a:cubicBezTo>
                    <a:pt x="8685" y="11189"/>
                    <a:pt x="11189" y="8685"/>
                    <a:pt x="11189" y="5591"/>
                  </a:cubicBezTo>
                  <a:cubicBezTo>
                    <a:pt x="11189" y="2504"/>
                    <a:pt x="8685" y="1"/>
                    <a:pt x="5598" y="1"/>
                  </a:cubicBezTo>
                  <a:close/>
                </a:path>
              </a:pathLst>
            </a:custGeom>
            <a:solidFill>
              <a:srgbClr val="F2F4F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3" name="Google Shape;6080;p67">
              <a:extLst>
                <a:ext uri="{FF2B5EF4-FFF2-40B4-BE49-F238E27FC236}">
                  <a16:creationId xmlns:a16="http://schemas.microsoft.com/office/drawing/2014/main" id="{A39D49AF-CD55-4A79-B978-88926CCB56D7}"/>
                </a:ext>
              </a:extLst>
            </p:cNvPr>
            <p:cNvSpPr/>
            <p:nvPr/>
          </p:nvSpPr>
          <p:spPr>
            <a:xfrm>
              <a:off x="6041288" y="2356088"/>
              <a:ext cx="10404" cy="131888"/>
            </a:xfrm>
            <a:custGeom>
              <a:avLst/>
              <a:gdLst/>
              <a:ahLst/>
              <a:cxnLst/>
              <a:rect l="l" t="t" r="r" b="b"/>
              <a:pathLst>
                <a:path w="396" h="5020" extrusionOk="0">
                  <a:moveTo>
                    <a:pt x="198" y="1"/>
                  </a:moveTo>
                  <a:cubicBezTo>
                    <a:pt x="99" y="1"/>
                    <a:pt x="0" y="67"/>
                    <a:pt x="0" y="199"/>
                  </a:cubicBezTo>
                  <a:lnTo>
                    <a:pt x="0" y="4818"/>
                  </a:lnTo>
                  <a:cubicBezTo>
                    <a:pt x="0" y="4929"/>
                    <a:pt x="90" y="5019"/>
                    <a:pt x="201" y="5019"/>
                  </a:cubicBezTo>
                  <a:cubicBezTo>
                    <a:pt x="305" y="5019"/>
                    <a:pt x="395" y="4929"/>
                    <a:pt x="395" y="4818"/>
                  </a:cubicBezTo>
                  <a:lnTo>
                    <a:pt x="395" y="199"/>
                  </a:lnTo>
                  <a:cubicBezTo>
                    <a:pt x="395" y="67"/>
                    <a:pt x="297" y="1"/>
                    <a:pt x="198" y="1"/>
                  </a:cubicBezTo>
                  <a:close/>
                </a:path>
              </a:pathLst>
            </a:custGeom>
            <a:solidFill>
              <a:srgbClr val="A3ADB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4" name="Google Shape;6081;p67">
              <a:extLst>
                <a:ext uri="{FF2B5EF4-FFF2-40B4-BE49-F238E27FC236}">
                  <a16:creationId xmlns:a16="http://schemas.microsoft.com/office/drawing/2014/main" id="{43890253-3ED1-4FF6-8B56-BB627E81FE80}"/>
                </a:ext>
              </a:extLst>
            </p:cNvPr>
            <p:cNvSpPr/>
            <p:nvPr/>
          </p:nvSpPr>
          <p:spPr>
            <a:xfrm>
              <a:off x="6039449" y="2477546"/>
              <a:ext cx="135435" cy="10430"/>
            </a:xfrm>
            <a:custGeom>
              <a:avLst/>
              <a:gdLst/>
              <a:ahLst/>
              <a:cxnLst/>
              <a:rect l="l" t="t" r="r" b="b"/>
              <a:pathLst>
                <a:path w="5155" h="397" extrusionOk="0">
                  <a:moveTo>
                    <a:pt x="271" y="1"/>
                  </a:moveTo>
                  <a:cubicBezTo>
                    <a:pt x="1" y="1"/>
                    <a:pt x="1" y="396"/>
                    <a:pt x="271" y="396"/>
                  </a:cubicBezTo>
                  <a:lnTo>
                    <a:pt x="4891" y="396"/>
                  </a:lnTo>
                  <a:cubicBezTo>
                    <a:pt x="5154" y="396"/>
                    <a:pt x="5154" y="1"/>
                    <a:pt x="4891" y="1"/>
                  </a:cubicBezTo>
                  <a:close/>
                </a:path>
              </a:pathLst>
            </a:custGeom>
            <a:solidFill>
              <a:srgbClr val="A3ADB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 name="Google Shape;6082;p67">
              <a:extLst>
                <a:ext uri="{FF2B5EF4-FFF2-40B4-BE49-F238E27FC236}">
                  <a16:creationId xmlns:a16="http://schemas.microsoft.com/office/drawing/2014/main" id="{32326706-E8F4-45CA-9A56-20D6BA4B1598}"/>
                </a:ext>
              </a:extLst>
            </p:cNvPr>
            <p:cNvSpPr/>
            <p:nvPr/>
          </p:nvSpPr>
          <p:spPr>
            <a:xfrm>
              <a:off x="5935778" y="2372035"/>
              <a:ext cx="275178" cy="257970"/>
            </a:xfrm>
            <a:custGeom>
              <a:avLst/>
              <a:gdLst/>
              <a:ahLst/>
              <a:cxnLst/>
              <a:rect l="l" t="t" r="r" b="b"/>
              <a:pathLst>
                <a:path w="10474" h="9819" extrusionOk="0">
                  <a:moveTo>
                    <a:pt x="7893" y="1"/>
                  </a:moveTo>
                  <a:cubicBezTo>
                    <a:pt x="9815" y="2213"/>
                    <a:pt x="9697" y="5543"/>
                    <a:pt x="7623" y="7617"/>
                  </a:cubicBezTo>
                  <a:cubicBezTo>
                    <a:pt x="6532" y="8704"/>
                    <a:pt x="5100" y="9254"/>
                    <a:pt x="3664" y="9254"/>
                  </a:cubicBezTo>
                  <a:cubicBezTo>
                    <a:pt x="2361" y="9254"/>
                    <a:pt x="1056" y="8801"/>
                    <a:pt x="0" y="7887"/>
                  </a:cubicBezTo>
                  <a:lnTo>
                    <a:pt x="0" y="7887"/>
                  </a:lnTo>
                  <a:cubicBezTo>
                    <a:pt x="1112" y="9170"/>
                    <a:pt x="2669" y="9818"/>
                    <a:pt x="4229" y="9818"/>
                  </a:cubicBezTo>
                  <a:cubicBezTo>
                    <a:pt x="5657" y="9818"/>
                    <a:pt x="7088" y="9275"/>
                    <a:pt x="8185" y="8179"/>
                  </a:cubicBezTo>
                  <a:cubicBezTo>
                    <a:pt x="10474" y="5883"/>
                    <a:pt x="10342" y="2123"/>
                    <a:pt x="7893" y="1"/>
                  </a:cubicBezTo>
                  <a:close/>
                </a:path>
              </a:pathLst>
            </a:custGeom>
            <a:solidFill>
              <a:srgbClr val="BCCAD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6" name="Google Shape;6083;p67">
              <a:extLst>
                <a:ext uri="{FF2B5EF4-FFF2-40B4-BE49-F238E27FC236}">
                  <a16:creationId xmlns:a16="http://schemas.microsoft.com/office/drawing/2014/main" id="{2A45AA7D-C49D-465B-84F8-A11B1FED79EC}"/>
                </a:ext>
              </a:extLst>
            </p:cNvPr>
            <p:cNvSpPr/>
            <p:nvPr/>
          </p:nvSpPr>
          <p:spPr>
            <a:xfrm>
              <a:off x="5918097" y="2477546"/>
              <a:ext cx="21333" cy="10430"/>
            </a:xfrm>
            <a:custGeom>
              <a:avLst/>
              <a:gdLst/>
              <a:ahLst/>
              <a:cxnLst/>
              <a:rect l="l" t="t" r="r" b="b"/>
              <a:pathLst>
                <a:path w="812" h="397" extrusionOk="0">
                  <a:moveTo>
                    <a:pt x="264" y="1"/>
                  </a:moveTo>
                  <a:cubicBezTo>
                    <a:pt x="0" y="1"/>
                    <a:pt x="0" y="396"/>
                    <a:pt x="264" y="396"/>
                  </a:cubicBezTo>
                  <a:lnTo>
                    <a:pt x="548" y="396"/>
                  </a:lnTo>
                  <a:cubicBezTo>
                    <a:pt x="812" y="396"/>
                    <a:pt x="812" y="1"/>
                    <a:pt x="548"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7" name="Google Shape;6084;p67">
              <a:extLst>
                <a:ext uri="{FF2B5EF4-FFF2-40B4-BE49-F238E27FC236}">
                  <a16:creationId xmlns:a16="http://schemas.microsoft.com/office/drawing/2014/main" id="{CC2FA77A-7005-4D07-80E4-A9E54613333B}"/>
                </a:ext>
              </a:extLst>
            </p:cNvPr>
            <p:cNvSpPr/>
            <p:nvPr/>
          </p:nvSpPr>
          <p:spPr>
            <a:xfrm>
              <a:off x="6041288" y="2591542"/>
              <a:ext cx="10404" cy="17970"/>
            </a:xfrm>
            <a:custGeom>
              <a:avLst/>
              <a:gdLst/>
              <a:ahLst/>
              <a:cxnLst/>
              <a:rect l="l" t="t" r="r" b="b"/>
              <a:pathLst>
                <a:path w="396" h="684" extrusionOk="0">
                  <a:moveTo>
                    <a:pt x="198" y="0"/>
                  </a:moveTo>
                  <a:cubicBezTo>
                    <a:pt x="99" y="0"/>
                    <a:pt x="0" y="66"/>
                    <a:pt x="0" y="198"/>
                  </a:cubicBezTo>
                  <a:lnTo>
                    <a:pt x="0" y="483"/>
                  </a:lnTo>
                  <a:cubicBezTo>
                    <a:pt x="0" y="594"/>
                    <a:pt x="90" y="684"/>
                    <a:pt x="201" y="684"/>
                  </a:cubicBezTo>
                  <a:cubicBezTo>
                    <a:pt x="305" y="684"/>
                    <a:pt x="395" y="594"/>
                    <a:pt x="395" y="483"/>
                  </a:cubicBezTo>
                  <a:lnTo>
                    <a:pt x="395" y="198"/>
                  </a:lnTo>
                  <a:cubicBezTo>
                    <a:pt x="395" y="66"/>
                    <a:pt x="297" y="0"/>
                    <a:pt x="198"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8" name="Google Shape;6085;p67">
              <a:extLst>
                <a:ext uri="{FF2B5EF4-FFF2-40B4-BE49-F238E27FC236}">
                  <a16:creationId xmlns:a16="http://schemas.microsoft.com/office/drawing/2014/main" id="{4D21261D-4102-401C-9DA0-A8D35BC5D74B}"/>
                </a:ext>
              </a:extLst>
            </p:cNvPr>
            <p:cNvSpPr/>
            <p:nvPr/>
          </p:nvSpPr>
          <p:spPr>
            <a:xfrm>
              <a:off x="5953144" y="2391556"/>
              <a:ext cx="19836" cy="15869"/>
            </a:xfrm>
            <a:custGeom>
              <a:avLst/>
              <a:gdLst/>
              <a:ahLst/>
              <a:cxnLst/>
              <a:rect l="l" t="t" r="r" b="b"/>
              <a:pathLst>
                <a:path w="755" h="604" extrusionOk="0">
                  <a:moveTo>
                    <a:pt x="285" y="0"/>
                  </a:moveTo>
                  <a:cubicBezTo>
                    <a:pt x="133" y="0"/>
                    <a:pt x="0" y="196"/>
                    <a:pt x="144" y="340"/>
                  </a:cubicBezTo>
                  <a:lnTo>
                    <a:pt x="345" y="541"/>
                  </a:lnTo>
                  <a:cubicBezTo>
                    <a:pt x="379" y="583"/>
                    <a:pt x="435" y="603"/>
                    <a:pt x="484" y="603"/>
                  </a:cubicBezTo>
                  <a:cubicBezTo>
                    <a:pt x="664" y="603"/>
                    <a:pt x="754" y="388"/>
                    <a:pt x="629" y="264"/>
                  </a:cubicBezTo>
                  <a:lnTo>
                    <a:pt x="421" y="62"/>
                  </a:lnTo>
                  <a:cubicBezTo>
                    <a:pt x="379" y="19"/>
                    <a:pt x="331" y="0"/>
                    <a:pt x="285"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9" name="Google Shape;6086;p67">
              <a:extLst>
                <a:ext uri="{FF2B5EF4-FFF2-40B4-BE49-F238E27FC236}">
                  <a16:creationId xmlns:a16="http://schemas.microsoft.com/office/drawing/2014/main" id="{3C141D2C-66B6-4955-92BB-0633A5DFA9D1}"/>
                </a:ext>
              </a:extLst>
            </p:cNvPr>
            <p:cNvSpPr/>
            <p:nvPr/>
          </p:nvSpPr>
          <p:spPr>
            <a:xfrm>
              <a:off x="6119686" y="2557939"/>
              <a:ext cx="19652" cy="15869"/>
            </a:xfrm>
            <a:custGeom>
              <a:avLst/>
              <a:gdLst/>
              <a:ahLst/>
              <a:cxnLst/>
              <a:rect l="l" t="t" r="r" b="b"/>
              <a:pathLst>
                <a:path w="748" h="604" extrusionOk="0">
                  <a:moveTo>
                    <a:pt x="285" y="1"/>
                  </a:moveTo>
                  <a:cubicBezTo>
                    <a:pt x="131" y="1"/>
                    <a:pt x="0" y="202"/>
                    <a:pt x="144" y="347"/>
                  </a:cubicBezTo>
                  <a:lnTo>
                    <a:pt x="345" y="548"/>
                  </a:lnTo>
                  <a:cubicBezTo>
                    <a:pt x="380" y="582"/>
                    <a:pt x="429" y="603"/>
                    <a:pt x="484" y="603"/>
                  </a:cubicBezTo>
                  <a:cubicBezTo>
                    <a:pt x="658" y="603"/>
                    <a:pt x="748" y="388"/>
                    <a:pt x="623" y="263"/>
                  </a:cubicBezTo>
                  <a:lnTo>
                    <a:pt x="422" y="62"/>
                  </a:lnTo>
                  <a:cubicBezTo>
                    <a:pt x="379" y="19"/>
                    <a:pt x="331" y="1"/>
                    <a:pt x="285"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0" name="Google Shape;6087;p67">
              <a:extLst>
                <a:ext uri="{FF2B5EF4-FFF2-40B4-BE49-F238E27FC236}">
                  <a16:creationId xmlns:a16="http://schemas.microsoft.com/office/drawing/2014/main" id="{1949726C-4CB9-482B-9FDB-72F89F8BA0CB}"/>
                </a:ext>
              </a:extLst>
            </p:cNvPr>
            <p:cNvSpPr/>
            <p:nvPr/>
          </p:nvSpPr>
          <p:spPr>
            <a:xfrm>
              <a:off x="6120185" y="2391556"/>
              <a:ext cx="19652" cy="15869"/>
            </a:xfrm>
            <a:custGeom>
              <a:avLst/>
              <a:gdLst/>
              <a:ahLst/>
              <a:cxnLst/>
              <a:rect l="l" t="t" r="r" b="b"/>
              <a:pathLst>
                <a:path w="748" h="604" extrusionOk="0">
                  <a:moveTo>
                    <a:pt x="466" y="0"/>
                  </a:moveTo>
                  <a:cubicBezTo>
                    <a:pt x="419" y="0"/>
                    <a:pt x="370" y="19"/>
                    <a:pt x="326" y="62"/>
                  </a:cubicBezTo>
                  <a:lnTo>
                    <a:pt x="125" y="264"/>
                  </a:lnTo>
                  <a:cubicBezTo>
                    <a:pt x="0" y="388"/>
                    <a:pt x="84" y="603"/>
                    <a:pt x="264" y="603"/>
                  </a:cubicBezTo>
                  <a:cubicBezTo>
                    <a:pt x="313" y="603"/>
                    <a:pt x="368" y="583"/>
                    <a:pt x="403" y="541"/>
                  </a:cubicBezTo>
                  <a:lnTo>
                    <a:pt x="604" y="340"/>
                  </a:lnTo>
                  <a:cubicBezTo>
                    <a:pt x="747" y="196"/>
                    <a:pt x="618" y="0"/>
                    <a:pt x="466"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1" name="Google Shape;6088;p67">
              <a:extLst>
                <a:ext uri="{FF2B5EF4-FFF2-40B4-BE49-F238E27FC236}">
                  <a16:creationId xmlns:a16="http://schemas.microsoft.com/office/drawing/2014/main" id="{8EECED90-BF97-4E7D-A2A2-0B2D0D152F62}"/>
                </a:ext>
              </a:extLst>
            </p:cNvPr>
            <p:cNvSpPr/>
            <p:nvPr/>
          </p:nvSpPr>
          <p:spPr>
            <a:xfrm>
              <a:off x="5953617" y="2557939"/>
              <a:ext cx="19862" cy="15869"/>
            </a:xfrm>
            <a:custGeom>
              <a:avLst/>
              <a:gdLst/>
              <a:ahLst/>
              <a:cxnLst/>
              <a:rect l="l" t="t" r="r" b="b"/>
              <a:pathLst>
                <a:path w="756" h="604" extrusionOk="0">
                  <a:moveTo>
                    <a:pt x="465" y="1"/>
                  </a:moveTo>
                  <a:cubicBezTo>
                    <a:pt x="418" y="1"/>
                    <a:pt x="370" y="19"/>
                    <a:pt x="327" y="62"/>
                  </a:cubicBezTo>
                  <a:lnTo>
                    <a:pt x="126" y="263"/>
                  </a:lnTo>
                  <a:cubicBezTo>
                    <a:pt x="1" y="388"/>
                    <a:pt x="91" y="603"/>
                    <a:pt x="264" y="603"/>
                  </a:cubicBezTo>
                  <a:cubicBezTo>
                    <a:pt x="320" y="603"/>
                    <a:pt x="368" y="582"/>
                    <a:pt x="403" y="548"/>
                  </a:cubicBezTo>
                  <a:lnTo>
                    <a:pt x="611" y="347"/>
                  </a:lnTo>
                  <a:cubicBezTo>
                    <a:pt x="755" y="202"/>
                    <a:pt x="620" y="1"/>
                    <a:pt x="465"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2" name="Google Shape;6089;p67">
              <a:extLst>
                <a:ext uri="{FF2B5EF4-FFF2-40B4-BE49-F238E27FC236}">
                  <a16:creationId xmlns:a16="http://schemas.microsoft.com/office/drawing/2014/main" id="{19E59D90-BF82-4DA6-8EB8-6F9EBF700ED4}"/>
                </a:ext>
              </a:extLst>
            </p:cNvPr>
            <p:cNvSpPr/>
            <p:nvPr/>
          </p:nvSpPr>
          <p:spPr>
            <a:xfrm>
              <a:off x="5927056" y="2429887"/>
              <a:ext cx="21859" cy="13425"/>
            </a:xfrm>
            <a:custGeom>
              <a:avLst/>
              <a:gdLst/>
              <a:ahLst/>
              <a:cxnLst/>
              <a:rect l="l" t="t" r="r" b="b"/>
              <a:pathLst>
                <a:path w="832" h="511" extrusionOk="0">
                  <a:moveTo>
                    <a:pt x="289" y="0"/>
                  </a:moveTo>
                  <a:cubicBezTo>
                    <a:pt x="98" y="0"/>
                    <a:pt x="1" y="295"/>
                    <a:pt x="214" y="386"/>
                  </a:cubicBezTo>
                  <a:lnTo>
                    <a:pt x="478" y="497"/>
                  </a:lnTo>
                  <a:cubicBezTo>
                    <a:pt x="499" y="504"/>
                    <a:pt x="526" y="511"/>
                    <a:pt x="554" y="511"/>
                  </a:cubicBezTo>
                  <a:cubicBezTo>
                    <a:pt x="769" y="511"/>
                    <a:pt x="831" y="213"/>
                    <a:pt x="630" y="129"/>
                  </a:cubicBezTo>
                  <a:lnTo>
                    <a:pt x="374" y="18"/>
                  </a:lnTo>
                  <a:cubicBezTo>
                    <a:pt x="344" y="6"/>
                    <a:pt x="316" y="0"/>
                    <a:pt x="289"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3" name="Google Shape;6090;p67">
              <a:extLst>
                <a:ext uri="{FF2B5EF4-FFF2-40B4-BE49-F238E27FC236}">
                  <a16:creationId xmlns:a16="http://schemas.microsoft.com/office/drawing/2014/main" id="{56AF77CE-0D92-44D8-83C4-C655BC755024}"/>
                </a:ext>
              </a:extLst>
            </p:cNvPr>
            <p:cNvSpPr/>
            <p:nvPr/>
          </p:nvSpPr>
          <p:spPr>
            <a:xfrm>
              <a:off x="6143751" y="2522077"/>
              <a:ext cx="21832" cy="13452"/>
            </a:xfrm>
            <a:custGeom>
              <a:avLst/>
              <a:gdLst/>
              <a:ahLst/>
              <a:cxnLst/>
              <a:rect l="l" t="t" r="r" b="b"/>
              <a:pathLst>
                <a:path w="831" h="512" extrusionOk="0">
                  <a:moveTo>
                    <a:pt x="287" y="0"/>
                  </a:moveTo>
                  <a:cubicBezTo>
                    <a:pt x="97" y="0"/>
                    <a:pt x="1" y="289"/>
                    <a:pt x="213" y="380"/>
                  </a:cubicBezTo>
                  <a:lnTo>
                    <a:pt x="477" y="491"/>
                  </a:lnTo>
                  <a:cubicBezTo>
                    <a:pt x="498" y="505"/>
                    <a:pt x="525" y="512"/>
                    <a:pt x="553" y="512"/>
                  </a:cubicBezTo>
                  <a:cubicBezTo>
                    <a:pt x="768" y="512"/>
                    <a:pt x="831" y="213"/>
                    <a:pt x="629" y="130"/>
                  </a:cubicBezTo>
                  <a:lnTo>
                    <a:pt x="373" y="19"/>
                  </a:lnTo>
                  <a:cubicBezTo>
                    <a:pt x="343" y="6"/>
                    <a:pt x="314" y="0"/>
                    <a:pt x="287"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4" name="Google Shape;6091;p67">
              <a:extLst>
                <a:ext uri="{FF2B5EF4-FFF2-40B4-BE49-F238E27FC236}">
                  <a16:creationId xmlns:a16="http://schemas.microsoft.com/office/drawing/2014/main" id="{9EA9FADF-5F62-4F35-BAF0-C1CF3F051B08}"/>
                </a:ext>
              </a:extLst>
            </p:cNvPr>
            <p:cNvSpPr/>
            <p:nvPr/>
          </p:nvSpPr>
          <p:spPr>
            <a:xfrm>
              <a:off x="6084822" y="2365730"/>
              <a:ext cx="15816" cy="17261"/>
            </a:xfrm>
            <a:custGeom>
              <a:avLst/>
              <a:gdLst/>
              <a:ahLst/>
              <a:cxnLst/>
              <a:rect l="l" t="t" r="r" b="b"/>
              <a:pathLst>
                <a:path w="602" h="657" extrusionOk="0">
                  <a:moveTo>
                    <a:pt x="345" y="0"/>
                  </a:moveTo>
                  <a:cubicBezTo>
                    <a:pt x="275" y="0"/>
                    <a:pt x="204" y="37"/>
                    <a:pt x="167" y="123"/>
                  </a:cubicBezTo>
                  <a:lnTo>
                    <a:pt x="56" y="386"/>
                  </a:lnTo>
                  <a:cubicBezTo>
                    <a:pt x="1" y="511"/>
                    <a:pt x="98" y="657"/>
                    <a:pt x="237" y="657"/>
                  </a:cubicBezTo>
                  <a:cubicBezTo>
                    <a:pt x="320" y="657"/>
                    <a:pt x="389" y="608"/>
                    <a:pt x="424" y="539"/>
                  </a:cubicBezTo>
                  <a:lnTo>
                    <a:pt x="535" y="276"/>
                  </a:lnTo>
                  <a:cubicBezTo>
                    <a:pt x="602" y="119"/>
                    <a:pt x="473" y="0"/>
                    <a:pt x="345"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5" name="Google Shape;6092;p67">
              <a:extLst>
                <a:ext uri="{FF2B5EF4-FFF2-40B4-BE49-F238E27FC236}">
                  <a16:creationId xmlns:a16="http://schemas.microsoft.com/office/drawing/2014/main" id="{0F65EB76-5C42-48FF-9FE8-9B6253AC01EC}"/>
                </a:ext>
              </a:extLst>
            </p:cNvPr>
            <p:cNvSpPr/>
            <p:nvPr/>
          </p:nvSpPr>
          <p:spPr>
            <a:xfrm>
              <a:off x="5992632" y="2582399"/>
              <a:ext cx="15816" cy="17287"/>
            </a:xfrm>
            <a:custGeom>
              <a:avLst/>
              <a:gdLst/>
              <a:ahLst/>
              <a:cxnLst/>
              <a:rect l="l" t="t" r="r" b="b"/>
              <a:pathLst>
                <a:path w="602" h="658" extrusionOk="0">
                  <a:moveTo>
                    <a:pt x="350" y="0"/>
                  </a:moveTo>
                  <a:cubicBezTo>
                    <a:pt x="280" y="0"/>
                    <a:pt x="211" y="37"/>
                    <a:pt x="174" y="123"/>
                  </a:cubicBezTo>
                  <a:lnTo>
                    <a:pt x="56" y="387"/>
                  </a:lnTo>
                  <a:cubicBezTo>
                    <a:pt x="0" y="511"/>
                    <a:pt x="97" y="657"/>
                    <a:pt x="243" y="657"/>
                  </a:cubicBezTo>
                  <a:cubicBezTo>
                    <a:pt x="319" y="657"/>
                    <a:pt x="396" y="609"/>
                    <a:pt x="423" y="539"/>
                  </a:cubicBezTo>
                  <a:lnTo>
                    <a:pt x="534" y="276"/>
                  </a:lnTo>
                  <a:cubicBezTo>
                    <a:pt x="601" y="119"/>
                    <a:pt x="475" y="0"/>
                    <a:pt x="350"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6" name="Google Shape;6093;p67">
              <a:extLst>
                <a:ext uri="{FF2B5EF4-FFF2-40B4-BE49-F238E27FC236}">
                  <a16:creationId xmlns:a16="http://schemas.microsoft.com/office/drawing/2014/main" id="{C6C58187-5A64-4F16-8510-90B38BD7C1E6}"/>
                </a:ext>
              </a:extLst>
            </p:cNvPr>
            <p:cNvSpPr/>
            <p:nvPr/>
          </p:nvSpPr>
          <p:spPr>
            <a:xfrm>
              <a:off x="5994445" y="2364758"/>
              <a:ext cx="15527" cy="17524"/>
            </a:xfrm>
            <a:custGeom>
              <a:avLst/>
              <a:gdLst/>
              <a:ahLst/>
              <a:cxnLst/>
              <a:rect l="l" t="t" r="r" b="b"/>
              <a:pathLst>
                <a:path w="591" h="667" extrusionOk="0">
                  <a:moveTo>
                    <a:pt x="255" y="1"/>
                  </a:moveTo>
                  <a:cubicBezTo>
                    <a:pt x="129" y="1"/>
                    <a:pt x="1" y="118"/>
                    <a:pt x="63" y="278"/>
                  </a:cubicBezTo>
                  <a:lnTo>
                    <a:pt x="174" y="541"/>
                  </a:lnTo>
                  <a:cubicBezTo>
                    <a:pt x="202" y="611"/>
                    <a:pt x="271" y="659"/>
                    <a:pt x="354" y="666"/>
                  </a:cubicBezTo>
                  <a:cubicBezTo>
                    <a:pt x="493" y="666"/>
                    <a:pt x="590" y="521"/>
                    <a:pt x="542" y="389"/>
                  </a:cubicBezTo>
                  <a:lnTo>
                    <a:pt x="431" y="125"/>
                  </a:lnTo>
                  <a:cubicBezTo>
                    <a:pt x="396" y="38"/>
                    <a:pt x="326" y="1"/>
                    <a:pt x="255"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7" name="Google Shape;6094;p67">
              <a:extLst>
                <a:ext uri="{FF2B5EF4-FFF2-40B4-BE49-F238E27FC236}">
                  <a16:creationId xmlns:a16="http://schemas.microsoft.com/office/drawing/2014/main" id="{945A2D23-9D84-4EA0-AD52-D00DA2402B6E}"/>
                </a:ext>
              </a:extLst>
            </p:cNvPr>
            <p:cNvSpPr/>
            <p:nvPr/>
          </p:nvSpPr>
          <p:spPr>
            <a:xfrm>
              <a:off x="6082641" y="2583161"/>
              <a:ext cx="15527" cy="17419"/>
            </a:xfrm>
            <a:custGeom>
              <a:avLst/>
              <a:gdLst/>
              <a:ahLst/>
              <a:cxnLst/>
              <a:rect l="l" t="t" r="r" b="b"/>
              <a:pathLst>
                <a:path w="591" h="663" extrusionOk="0">
                  <a:moveTo>
                    <a:pt x="254" y="1"/>
                  </a:moveTo>
                  <a:cubicBezTo>
                    <a:pt x="129" y="1"/>
                    <a:pt x="1" y="119"/>
                    <a:pt x="63" y="274"/>
                  </a:cubicBezTo>
                  <a:lnTo>
                    <a:pt x="174" y="538"/>
                  </a:lnTo>
                  <a:cubicBezTo>
                    <a:pt x="202" y="614"/>
                    <a:pt x="271" y="663"/>
                    <a:pt x="354" y="663"/>
                  </a:cubicBezTo>
                  <a:cubicBezTo>
                    <a:pt x="493" y="663"/>
                    <a:pt x="590" y="524"/>
                    <a:pt x="542" y="392"/>
                  </a:cubicBezTo>
                  <a:lnTo>
                    <a:pt x="431" y="129"/>
                  </a:lnTo>
                  <a:cubicBezTo>
                    <a:pt x="396" y="39"/>
                    <a:pt x="325" y="1"/>
                    <a:pt x="254"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8" name="Google Shape;6095;p67">
              <a:extLst>
                <a:ext uri="{FF2B5EF4-FFF2-40B4-BE49-F238E27FC236}">
                  <a16:creationId xmlns:a16="http://schemas.microsoft.com/office/drawing/2014/main" id="{94695391-3121-4EC4-9380-22012955D5B4}"/>
                </a:ext>
              </a:extLst>
            </p:cNvPr>
            <p:cNvSpPr/>
            <p:nvPr/>
          </p:nvSpPr>
          <p:spPr>
            <a:xfrm>
              <a:off x="6144776" y="2431936"/>
              <a:ext cx="22069" cy="13399"/>
            </a:xfrm>
            <a:custGeom>
              <a:avLst/>
              <a:gdLst/>
              <a:ahLst/>
              <a:cxnLst/>
              <a:rect l="l" t="t" r="r" b="b"/>
              <a:pathLst>
                <a:path w="840" h="510" extrusionOk="0">
                  <a:moveTo>
                    <a:pt x="552" y="1"/>
                  </a:moveTo>
                  <a:cubicBezTo>
                    <a:pt x="527" y="1"/>
                    <a:pt x="500" y="6"/>
                    <a:pt x="473" y="17"/>
                  </a:cubicBezTo>
                  <a:lnTo>
                    <a:pt x="209" y="128"/>
                  </a:lnTo>
                  <a:cubicBezTo>
                    <a:pt x="1" y="204"/>
                    <a:pt x="63" y="509"/>
                    <a:pt x="285" y="509"/>
                  </a:cubicBezTo>
                  <a:cubicBezTo>
                    <a:pt x="306" y="509"/>
                    <a:pt x="334" y="502"/>
                    <a:pt x="355" y="495"/>
                  </a:cubicBezTo>
                  <a:lnTo>
                    <a:pt x="618" y="384"/>
                  </a:lnTo>
                  <a:cubicBezTo>
                    <a:pt x="839" y="298"/>
                    <a:pt x="745" y="1"/>
                    <a:pt x="552"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9" name="Google Shape;6096;p67">
              <a:extLst>
                <a:ext uri="{FF2B5EF4-FFF2-40B4-BE49-F238E27FC236}">
                  <a16:creationId xmlns:a16="http://schemas.microsoft.com/office/drawing/2014/main" id="{3C3E3DA7-638E-4884-A1E2-F854F0BE1C74}"/>
                </a:ext>
              </a:extLst>
            </p:cNvPr>
            <p:cNvSpPr/>
            <p:nvPr/>
          </p:nvSpPr>
          <p:spPr>
            <a:xfrm>
              <a:off x="5926530" y="2520081"/>
              <a:ext cx="21964" cy="13268"/>
            </a:xfrm>
            <a:custGeom>
              <a:avLst/>
              <a:gdLst/>
              <a:ahLst/>
              <a:cxnLst/>
              <a:rect l="l" t="t" r="r" b="b"/>
              <a:pathLst>
                <a:path w="836" h="505" extrusionOk="0">
                  <a:moveTo>
                    <a:pt x="553" y="1"/>
                  </a:moveTo>
                  <a:cubicBezTo>
                    <a:pt x="527" y="1"/>
                    <a:pt x="499" y="6"/>
                    <a:pt x="470" y="19"/>
                  </a:cubicBezTo>
                  <a:lnTo>
                    <a:pt x="206" y="123"/>
                  </a:lnTo>
                  <a:cubicBezTo>
                    <a:pt x="1" y="205"/>
                    <a:pt x="59" y="504"/>
                    <a:pt x="275" y="504"/>
                  </a:cubicBezTo>
                  <a:cubicBezTo>
                    <a:pt x="278" y="504"/>
                    <a:pt x="280" y="504"/>
                    <a:pt x="283" y="504"/>
                  </a:cubicBezTo>
                  <a:lnTo>
                    <a:pt x="276" y="504"/>
                  </a:lnTo>
                  <a:cubicBezTo>
                    <a:pt x="303" y="504"/>
                    <a:pt x="331" y="504"/>
                    <a:pt x="352" y="490"/>
                  </a:cubicBezTo>
                  <a:lnTo>
                    <a:pt x="616" y="386"/>
                  </a:lnTo>
                  <a:cubicBezTo>
                    <a:pt x="835" y="301"/>
                    <a:pt x="744" y="1"/>
                    <a:pt x="553"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36" name="Google Shape;6464;p67">
            <a:extLst>
              <a:ext uri="{FF2B5EF4-FFF2-40B4-BE49-F238E27FC236}">
                <a16:creationId xmlns:a16="http://schemas.microsoft.com/office/drawing/2014/main" id="{F226C1DB-B5E3-4D16-AC39-3D31BFAAA0C5}"/>
              </a:ext>
            </a:extLst>
          </p:cNvPr>
          <p:cNvGrpSpPr/>
          <p:nvPr/>
        </p:nvGrpSpPr>
        <p:grpSpPr>
          <a:xfrm>
            <a:off x="7029831" y="5927129"/>
            <a:ext cx="495955" cy="495955"/>
            <a:chOff x="4674908" y="3682271"/>
            <a:chExt cx="371966" cy="371966"/>
          </a:xfrm>
        </p:grpSpPr>
        <p:sp>
          <p:nvSpPr>
            <p:cNvPr id="237" name="Google Shape;6465;p67">
              <a:extLst>
                <a:ext uri="{FF2B5EF4-FFF2-40B4-BE49-F238E27FC236}">
                  <a16:creationId xmlns:a16="http://schemas.microsoft.com/office/drawing/2014/main" id="{E8A77770-CDE8-42C4-81FE-21C819C46E7B}"/>
                </a:ext>
              </a:extLst>
            </p:cNvPr>
            <p:cNvSpPr/>
            <p:nvPr/>
          </p:nvSpPr>
          <p:spPr>
            <a:xfrm>
              <a:off x="4674908" y="3682271"/>
              <a:ext cx="371966" cy="371966"/>
            </a:xfrm>
            <a:custGeom>
              <a:avLst/>
              <a:gdLst/>
              <a:ahLst/>
              <a:cxnLst/>
              <a:rect l="l" t="t" r="r" b="b"/>
              <a:pathLst>
                <a:path w="14158" h="14158" extrusionOk="0">
                  <a:moveTo>
                    <a:pt x="2394" y="1"/>
                  </a:moveTo>
                  <a:cubicBezTo>
                    <a:pt x="1069" y="1"/>
                    <a:pt x="1" y="1076"/>
                    <a:pt x="1" y="2401"/>
                  </a:cubicBezTo>
                  <a:lnTo>
                    <a:pt x="1" y="11765"/>
                  </a:lnTo>
                  <a:cubicBezTo>
                    <a:pt x="1" y="13083"/>
                    <a:pt x="1076" y="14158"/>
                    <a:pt x="2394" y="14158"/>
                  </a:cubicBezTo>
                  <a:lnTo>
                    <a:pt x="11757" y="14158"/>
                  </a:lnTo>
                  <a:cubicBezTo>
                    <a:pt x="13082" y="14158"/>
                    <a:pt x="14157" y="13083"/>
                    <a:pt x="14157" y="11758"/>
                  </a:cubicBezTo>
                  <a:lnTo>
                    <a:pt x="14157" y="2394"/>
                  </a:lnTo>
                  <a:cubicBezTo>
                    <a:pt x="14150" y="1076"/>
                    <a:pt x="13082" y="1"/>
                    <a:pt x="11757" y="1"/>
                  </a:cubicBezTo>
                  <a:close/>
                </a:path>
              </a:pathLst>
            </a:custGeom>
            <a:solidFill>
              <a:srgbClr val="445D7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8" name="Google Shape;6466;p67">
              <a:extLst>
                <a:ext uri="{FF2B5EF4-FFF2-40B4-BE49-F238E27FC236}">
                  <a16:creationId xmlns:a16="http://schemas.microsoft.com/office/drawing/2014/main" id="{67DB5854-B202-41F0-A84A-C2CD5BD7E22A}"/>
                </a:ext>
              </a:extLst>
            </p:cNvPr>
            <p:cNvSpPr/>
            <p:nvPr/>
          </p:nvSpPr>
          <p:spPr>
            <a:xfrm>
              <a:off x="4690934" y="3698140"/>
              <a:ext cx="339887" cy="340071"/>
            </a:xfrm>
            <a:custGeom>
              <a:avLst/>
              <a:gdLst/>
              <a:ahLst/>
              <a:cxnLst/>
              <a:rect l="l" t="t" r="r" b="b"/>
              <a:pathLst>
                <a:path w="12937" h="12944" extrusionOk="0">
                  <a:moveTo>
                    <a:pt x="1784" y="0"/>
                  </a:moveTo>
                  <a:cubicBezTo>
                    <a:pt x="799" y="0"/>
                    <a:pt x="1" y="805"/>
                    <a:pt x="1" y="1790"/>
                  </a:cubicBezTo>
                  <a:lnTo>
                    <a:pt x="1" y="11154"/>
                  </a:lnTo>
                  <a:cubicBezTo>
                    <a:pt x="1" y="12139"/>
                    <a:pt x="799" y="12943"/>
                    <a:pt x="1784" y="12943"/>
                  </a:cubicBezTo>
                  <a:lnTo>
                    <a:pt x="11147" y="12943"/>
                  </a:lnTo>
                  <a:cubicBezTo>
                    <a:pt x="12139" y="12943"/>
                    <a:pt x="12937" y="12146"/>
                    <a:pt x="12937" y="11154"/>
                  </a:cubicBezTo>
                  <a:lnTo>
                    <a:pt x="12937" y="1790"/>
                  </a:lnTo>
                  <a:cubicBezTo>
                    <a:pt x="12937" y="805"/>
                    <a:pt x="12139" y="0"/>
                    <a:pt x="11147" y="0"/>
                  </a:cubicBezTo>
                  <a:close/>
                </a:path>
              </a:pathLst>
            </a:custGeom>
            <a:solidFill>
              <a:srgbClr val="667E9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9" name="Google Shape;6467;p67">
              <a:extLst>
                <a:ext uri="{FF2B5EF4-FFF2-40B4-BE49-F238E27FC236}">
                  <a16:creationId xmlns:a16="http://schemas.microsoft.com/office/drawing/2014/main" id="{4CF869E8-6F67-4AAD-A031-CF1D5514EF18}"/>
                </a:ext>
              </a:extLst>
            </p:cNvPr>
            <p:cNvSpPr/>
            <p:nvPr/>
          </p:nvSpPr>
          <p:spPr>
            <a:xfrm>
              <a:off x="4802829" y="3742409"/>
              <a:ext cx="103908" cy="89169"/>
            </a:xfrm>
            <a:custGeom>
              <a:avLst/>
              <a:gdLst/>
              <a:ahLst/>
              <a:cxnLst/>
              <a:rect l="l" t="t" r="r" b="b"/>
              <a:pathLst>
                <a:path w="3955" h="3394" extrusionOk="0">
                  <a:moveTo>
                    <a:pt x="2262" y="1"/>
                  </a:moveTo>
                  <a:cubicBezTo>
                    <a:pt x="757" y="1"/>
                    <a:pt x="1" y="1825"/>
                    <a:pt x="1069" y="2893"/>
                  </a:cubicBezTo>
                  <a:cubicBezTo>
                    <a:pt x="1414" y="3239"/>
                    <a:pt x="1838" y="3393"/>
                    <a:pt x="2254" y="3393"/>
                  </a:cubicBezTo>
                  <a:cubicBezTo>
                    <a:pt x="3122" y="3393"/>
                    <a:pt x="3954" y="2716"/>
                    <a:pt x="3954" y="1693"/>
                  </a:cubicBezTo>
                  <a:cubicBezTo>
                    <a:pt x="3954" y="764"/>
                    <a:pt x="3198" y="1"/>
                    <a:pt x="2262" y="1"/>
                  </a:cubicBezTo>
                  <a:close/>
                </a:path>
              </a:pathLst>
            </a:custGeom>
            <a:solidFill>
              <a:srgbClr val="A5B7C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0" name="Google Shape;6468;p67">
              <a:extLst>
                <a:ext uri="{FF2B5EF4-FFF2-40B4-BE49-F238E27FC236}">
                  <a16:creationId xmlns:a16="http://schemas.microsoft.com/office/drawing/2014/main" id="{66B21DF6-6777-45D2-9834-2D065A3F1B3B}"/>
                </a:ext>
              </a:extLst>
            </p:cNvPr>
            <p:cNvSpPr/>
            <p:nvPr/>
          </p:nvSpPr>
          <p:spPr>
            <a:xfrm>
              <a:off x="4789167" y="3855591"/>
              <a:ext cx="143448" cy="138509"/>
            </a:xfrm>
            <a:custGeom>
              <a:avLst/>
              <a:gdLst/>
              <a:ahLst/>
              <a:cxnLst/>
              <a:rect l="l" t="t" r="r" b="b"/>
              <a:pathLst>
                <a:path w="5460" h="5272" extrusionOk="0">
                  <a:moveTo>
                    <a:pt x="403" y="0"/>
                  </a:moveTo>
                  <a:cubicBezTo>
                    <a:pt x="181" y="0"/>
                    <a:pt x="1" y="181"/>
                    <a:pt x="1" y="403"/>
                  </a:cubicBezTo>
                  <a:lnTo>
                    <a:pt x="1" y="957"/>
                  </a:lnTo>
                  <a:cubicBezTo>
                    <a:pt x="1" y="1179"/>
                    <a:pt x="181" y="1360"/>
                    <a:pt x="403" y="1360"/>
                  </a:cubicBezTo>
                  <a:lnTo>
                    <a:pt x="764" y="1360"/>
                  </a:lnTo>
                  <a:cubicBezTo>
                    <a:pt x="986" y="1360"/>
                    <a:pt x="1166" y="1533"/>
                    <a:pt x="1166" y="1755"/>
                  </a:cubicBezTo>
                  <a:lnTo>
                    <a:pt x="1166" y="3517"/>
                  </a:lnTo>
                  <a:cubicBezTo>
                    <a:pt x="1166" y="3732"/>
                    <a:pt x="986" y="3912"/>
                    <a:pt x="764" y="3912"/>
                  </a:cubicBezTo>
                  <a:lnTo>
                    <a:pt x="514" y="3912"/>
                  </a:lnTo>
                  <a:cubicBezTo>
                    <a:pt x="292" y="3912"/>
                    <a:pt x="112" y="4093"/>
                    <a:pt x="112" y="4315"/>
                  </a:cubicBezTo>
                  <a:lnTo>
                    <a:pt x="112" y="4869"/>
                  </a:lnTo>
                  <a:cubicBezTo>
                    <a:pt x="112" y="5091"/>
                    <a:pt x="292" y="5272"/>
                    <a:pt x="514" y="5272"/>
                  </a:cubicBezTo>
                  <a:lnTo>
                    <a:pt x="5057" y="5272"/>
                  </a:lnTo>
                  <a:cubicBezTo>
                    <a:pt x="5279" y="5272"/>
                    <a:pt x="5459" y="5091"/>
                    <a:pt x="5459" y="4869"/>
                  </a:cubicBezTo>
                  <a:lnTo>
                    <a:pt x="5459" y="4321"/>
                  </a:lnTo>
                  <a:cubicBezTo>
                    <a:pt x="5459" y="4100"/>
                    <a:pt x="5279" y="3919"/>
                    <a:pt x="5057" y="3919"/>
                  </a:cubicBezTo>
                  <a:lnTo>
                    <a:pt x="4807" y="3919"/>
                  </a:lnTo>
                  <a:cubicBezTo>
                    <a:pt x="4585" y="3919"/>
                    <a:pt x="4405" y="3739"/>
                    <a:pt x="4405" y="3517"/>
                  </a:cubicBezTo>
                  <a:lnTo>
                    <a:pt x="4405" y="403"/>
                  </a:lnTo>
                  <a:cubicBezTo>
                    <a:pt x="4405" y="181"/>
                    <a:pt x="4225" y="0"/>
                    <a:pt x="4003" y="0"/>
                  </a:cubicBezTo>
                  <a:close/>
                </a:path>
              </a:pathLst>
            </a:custGeom>
            <a:solidFill>
              <a:srgbClr val="A5B7C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41" name="Text Placeholder 4">
            <a:extLst>
              <a:ext uri="{FF2B5EF4-FFF2-40B4-BE49-F238E27FC236}">
                <a16:creationId xmlns:a16="http://schemas.microsoft.com/office/drawing/2014/main" id="{3C1DC97C-E581-4F24-9244-C03FBF9E0D27}"/>
              </a:ext>
            </a:extLst>
          </p:cNvPr>
          <p:cNvSpPr txBox="1">
            <a:spLocks/>
          </p:cNvSpPr>
          <p:nvPr/>
        </p:nvSpPr>
        <p:spPr>
          <a:xfrm>
            <a:off x="7321188" y="5831464"/>
            <a:ext cx="2419731" cy="595236"/>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rgbClr val="434343"/>
              </a:buClr>
              <a:buSzPts val="1200"/>
              <a:buFont typeface="Open Sans SemiBold"/>
              <a:buAutoNum type="arabicPeriod"/>
              <a:defRPr sz="1200" b="0" i="0" u="none" strike="noStrike" cap="none">
                <a:solidFill>
                  <a:schemeClr val="lt1"/>
                </a:solidFill>
                <a:latin typeface="Hind Vadodara"/>
                <a:ea typeface="Hind Vadodara"/>
                <a:cs typeface="Hind Vadodara"/>
                <a:sym typeface="Hind Vadodara"/>
              </a:defRPr>
            </a:lvl1pPr>
            <a:lvl2pPr marL="914400" marR="0" lvl="1" indent="-304800" algn="l" rtl="0">
              <a:lnSpc>
                <a:spcPct val="100000"/>
              </a:lnSpc>
              <a:spcBef>
                <a:spcPts val="1600"/>
              </a:spcBef>
              <a:spcAft>
                <a:spcPts val="0"/>
              </a:spcAft>
              <a:buClr>
                <a:srgbClr val="434343"/>
              </a:buClr>
              <a:buSzPts val="12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2pPr>
            <a:lvl3pPr marL="1371600" marR="0" lvl="2" indent="-317500" algn="l" rtl="0">
              <a:lnSpc>
                <a:spcPct val="100000"/>
              </a:lnSpc>
              <a:spcBef>
                <a:spcPts val="1600"/>
              </a:spcBef>
              <a:spcAft>
                <a:spcPts val="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3pPr>
            <a:lvl4pPr marL="1828800" marR="0" lvl="3" indent="-317500" algn="l" rtl="0">
              <a:lnSpc>
                <a:spcPct val="100000"/>
              </a:lnSpc>
              <a:spcBef>
                <a:spcPts val="1600"/>
              </a:spcBef>
              <a:spcAft>
                <a:spcPts val="0"/>
              </a:spcAft>
              <a:buClr>
                <a:srgbClr val="434343"/>
              </a:buClr>
              <a:buSzPts val="1400"/>
              <a:buFont typeface="Roboto Condensed Light"/>
              <a:buAutoNum type="arabicPeriod"/>
              <a:defRPr sz="1400" b="0" i="0" u="none" strike="noStrike" cap="none">
                <a:solidFill>
                  <a:schemeClr val="lt1"/>
                </a:solidFill>
                <a:latin typeface="Hind Vadodara"/>
                <a:ea typeface="Hind Vadodara"/>
                <a:cs typeface="Hind Vadodara"/>
                <a:sym typeface="Hind Vadodara"/>
              </a:defRPr>
            </a:lvl4pPr>
            <a:lvl5pPr marL="2286000" marR="0" lvl="4" indent="-317500" algn="l" rtl="0">
              <a:lnSpc>
                <a:spcPct val="100000"/>
              </a:lnSpc>
              <a:spcBef>
                <a:spcPts val="1600"/>
              </a:spcBef>
              <a:spcAft>
                <a:spcPts val="0"/>
              </a:spcAft>
              <a:buClr>
                <a:srgbClr val="434343"/>
              </a:buClr>
              <a:buSzPts val="14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5pPr>
            <a:lvl6pPr marL="2743200" marR="0" lvl="5" indent="-317500" algn="l" rtl="0">
              <a:lnSpc>
                <a:spcPct val="100000"/>
              </a:lnSpc>
              <a:spcBef>
                <a:spcPts val="1600"/>
              </a:spcBef>
              <a:spcAft>
                <a:spcPts val="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6pPr>
            <a:lvl7pPr marL="3200400" marR="0" lvl="6" indent="-317500" algn="l" rtl="0">
              <a:lnSpc>
                <a:spcPct val="100000"/>
              </a:lnSpc>
              <a:spcBef>
                <a:spcPts val="1600"/>
              </a:spcBef>
              <a:spcAft>
                <a:spcPts val="0"/>
              </a:spcAft>
              <a:buClr>
                <a:srgbClr val="434343"/>
              </a:buClr>
              <a:buSzPts val="1400"/>
              <a:buFont typeface="Roboto Condensed Light"/>
              <a:buAutoNum type="arabicPeriod"/>
              <a:defRPr sz="1400" b="0" i="0" u="none" strike="noStrike" cap="none">
                <a:solidFill>
                  <a:schemeClr val="lt1"/>
                </a:solidFill>
                <a:latin typeface="Hind Vadodara"/>
                <a:ea typeface="Hind Vadodara"/>
                <a:cs typeface="Hind Vadodara"/>
                <a:sym typeface="Hind Vadodara"/>
              </a:defRPr>
            </a:lvl7pPr>
            <a:lvl8pPr marL="3657600" marR="0" lvl="7" indent="-317500" algn="l" rtl="0">
              <a:lnSpc>
                <a:spcPct val="100000"/>
              </a:lnSpc>
              <a:spcBef>
                <a:spcPts val="1600"/>
              </a:spcBef>
              <a:spcAft>
                <a:spcPts val="0"/>
              </a:spcAft>
              <a:buClr>
                <a:srgbClr val="434343"/>
              </a:buClr>
              <a:buSzPts val="14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8pPr>
            <a:lvl9pPr marL="4114800" marR="0" lvl="8" indent="-317500" algn="l" rtl="0">
              <a:lnSpc>
                <a:spcPct val="100000"/>
              </a:lnSpc>
              <a:spcBef>
                <a:spcPts val="1600"/>
              </a:spcBef>
              <a:spcAft>
                <a:spcPts val="160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9pPr>
          </a:lstStyle>
          <a:p>
            <a:pPr marL="203195" marR="0" lvl="0" indent="0" algn="l" defTabSz="1219170" rtl="0" eaLnBrk="1" fontAlgn="auto" latinLnBrk="0" hangingPunct="1">
              <a:lnSpc>
                <a:spcPct val="100000"/>
              </a:lnSpc>
              <a:spcBef>
                <a:spcPts val="0"/>
              </a:spcBef>
              <a:spcAft>
                <a:spcPts val="0"/>
              </a:spcAft>
              <a:buClr>
                <a:prstClr val="white"/>
              </a:buClr>
              <a:buSzPts val="1200"/>
              <a:buFont typeface="Open Sans SemiBold"/>
              <a:buNone/>
              <a:tabLst/>
              <a:defRPr/>
            </a:pPr>
            <a:r>
              <a:rPr kumimoji="0" lang="en-US" sz="2133" b="0" i="0" u="none" strike="noStrike" kern="0" cap="none" spc="0" normalizeH="0" baseline="0" noProof="0">
                <a:ln>
                  <a:noFill/>
                </a:ln>
                <a:solidFill>
                  <a:prstClr val="white"/>
                </a:solidFill>
                <a:effectLst/>
                <a:uLnTx/>
                <a:uFillTx/>
                <a:latin typeface="Hind Vadodara"/>
                <a:cs typeface="Hind Vadodara"/>
                <a:sym typeface="Hind Vadodara"/>
              </a:rPr>
              <a:t>Independent Jot</a:t>
            </a:r>
          </a:p>
          <a:p>
            <a:pPr marL="203195" marR="0" lvl="0" indent="0" algn="l" defTabSz="1219170" rtl="0" eaLnBrk="1" fontAlgn="auto" latinLnBrk="0" hangingPunct="1">
              <a:lnSpc>
                <a:spcPct val="100000"/>
              </a:lnSpc>
              <a:spcBef>
                <a:spcPts val="0"/>
              </a:spcBef>
              <a:spcAft>
                <a:spcPts val="0"/>
              </a:spcAft>
              <a:buClr>
                <a:prstClr val="white"/>
              </a:buClr>
              <a:buSzPts val="1200"/>
              <a:buFont typeface="Open Sans SemiBold"/>
              <a:buNone/>
              <a:tabLst/>
              <a:defRPr/>
            </a:pPr>
            <a:endParaRPr kumimoji="0" lang="en-US" sz="1000" b="0" i="0" u="none" strike="noStrike" kern="0" cap="none" spc="0" normalizeH="0" baseline="0" noProof="0">
              <a:ln>
                <a:noFill/>
              </a:ln>
              <a:solidFill>
                <a:prstClr val="white"/>
              </a:solidFill>
              <a:effectLst/>
              <a:uLnTx/>
              <a:uFillTx/>
              <a:latin typeface="Hind Vadodara"/>
              <a:cs typeface="Hind Vadodara"/>
              <a:sym typeface="Hind Vadodara"/>
            </a:endParaRPr>
          </a:p>
          <a:p>
            <a:pPr marL="203195" marR="0" lvl="0" indent="0" algn="l" defTabSz="1219170" rtl="0" eaLnBrk="1" fontAlgn="auto" latinLnBrk="0" hangingPunct="1">
              <a:lnSpc>
                <a:spcPct val="100000"/>
              </a:lnSpc>
              <a:spcBef>
                <a:spcPts val="0"/>
              </a:spcBef>
              <a:spcAft>
                <a:spcPts val="0"/>
              </a:spcAft>
              <a:buClr>
                <a:prstClr val="white"/>
              </a:buClr>
              <a:buSzPts val="1200"/>
              <a:buFont typeface="Open Sans SemiBold"/>
              <a:buNone/>
              <a:tabLst/>
              <a:defRPr/>
            </a:pPr>
            <a:r>
              <a:rPr kumimoji="0" lang="en-US" sz="2133" b="0" i="0" u="none" strike="noStrike" kern="0" cap="none" spc="0" normalizeH="0" baseline="0" noProof="0">
                <a:ln>
                  <a:noFill/>
                </a:ln>
                <a:solidFill>
                  <a:prstClr val="white"/>
                </a:solidFill>
                <a:effectLst/>
                <a:uLnTx/>
                <a:uFillTx/>
                <a:latin typeface="Hind Vadodara"/>
                <a:cs typeface="Hind Vadodara"/>
                <a:sym typeface="Hind Vadodara"/>
              </a:rPr>
              <a:t>Whole Group</a:t>
            </a:r>
          </a:p>
        </p:txBody>
      </p:sp>
      <p:sp>
        <p:nvSpPr>
          <p:cNvPr id="163" name="Google Shape;662;p43">
            <a:extLst>
              <a:ext uri="{FF2B5EF4-FFF2-40B4-BE49-F238E27FC236}">
                <a16:creationId xmlns:a16="http://schemas.microsoft.com/office/drawing/2014/main" id="{D6A72235-AE78-47C2-B0A0-92101730CB31}"/>
              </a:ext>
            </a:extLst>
          </p:cNvPr>
          <p:cNvSpPr/>
          <p:nvPr/>
        </p:nvSpPr>
        <p:spPr>
          <a:xfrm>
            <a:off x="10710443" y="467463"/>
            <a:ext cx="1158240" cy="1158240"/>
          </a:xfrm>
          <a:prstGeom prst="ellipse">
            <a:avLst/>
          </a:prstGeom>
          <a:solidFill>
            <a:schemeClr val="bg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grpSp>
        <p:nvGrpSpPr>
          <p:cNvPr id="164" name="Group 163">
            <a:extLst>
              <a:ext uri="{FF2B5EF4-FFF2-40B4-BE49-F238E27FC236}">
                <a16:creationId xmlns:a16="http://schemas.microsoft.com/office/drawing/2014/main" id="{4C62F00B-97A2-4F7F-83B5-1073905E4159}"/>
              </a:ext>
            </a:extLst>
          </p:cNvPr>
          <p:cNvGrpSpPr/>
          <p:nvPr/>
        </p:nvGrpSpPr>
        <p:grpSpPr>
          <a:xfrm>
            <a:off x="10869680" y="698188"/>
            <a:ext cx="806237" cy="674497"/>
            <a:chOff x="5927593" y="419031"/>
            <a:chExt cx="2451625" cy="2051026"/>
          </a:xfrm>
        </p:grpSpPr>
        <p:grpSp>
          <p:nvGrpSpPr>
            <p:cNvPr id="165" name="Google Shape;16036;p73">
              <a:extLst>
                <a:ext uri="{FF2B5EF4-FFF2-40B4-BE49-F238E27FC236}">
                  <a16:creationId xmlns:a16="http://schemas.microsoft.com/office/drawing/2014/main" id="{0252F135-6FD8-4434-835E-E8743467AA3D}"/>
                </a:ext>
              </a:extLst>
            </p:cNvPr>
            <p:cNvGrpSpPr/>
            <p:nvPr/>
          </p:nvGrpSpPr>
          <p:grpSpPr>
            <a:xfrm>
              <a:off x="5927593" y="1181807"/>
              <a:ext cx="1725126" cy="1286091"/>
              <a:chOff x="1798763" y="3395401"/>
              <a:chExt cx="376185" cy="280448"/>
            </a:xfrm>
          </p:grpSpPr>
          <p:sp>
            <p:nvSpPr>
              <p:cNvPr id="188" name="Google Shape;16037;p73">
                <a:extLst>
                  <a:ext uri="{FF2B5EF4-FFF2-40B4-BE49-F238E27FC236}">
                    <a16:creationId xmlns:a16="http://schemas.microsoft.com/office/drawing/2014/main" id="{CDDA60AD-1837-48AA-B2F1-7BA60CF9053F}"/>
                  </a:ext>
                </a:extLst>
              </p:cNvPr>
              <p:cNvSpPr/>
              <p:nvPr/>
            </p:nvSpPr>
            <p:spPr>
              <a:xfrm>
                <a:off x="2097352" y="3478660"/>
                <a:ext cx="47711" cy="42023"/>
              </a:xfrm>
              <a:custGeom>
                <a:avLst/>
                <a:gdLst/>
                <a:ahLst/>
                <a:cxnLst/>
                <a:rect l="l" t="t" r="r" b="b"/>
                <a:pathLst>
                  <a:path w="1820" h="1603" extrusionOk="0">
                    <a:moveTo>
                      <a:pt x="910" y="1"/>
                    </a:moveTo>
                    <a:cubicBezTo>
                      <a:pt x="405" y="1"/>
                      <a:pt x="0" y="361"/>
                      <a:pt x="0" y="809"/>
                    </a:cubicBezTo>
                    <a:cubicBezTo>
                      <a:pt x="0" y="1242"/>
                      <a:pt x="405" y="1603"/>
                      <a:pt x="910" y="1603"/>
                    </a:cubicBezTo>
                    <a:cubicBezTo>
                      <a:pt x="1401" y="1603"/>
                      <a:pt x="1819" y="1242"/>
                      <a:pt x="1819" y="809"/>
                    </a:cubicBezTo>
                    <a:cubicBezTo>
                      <a:pt x="1819" y="361"/>
                      <a:pt x="1401" y="1"/>
                      <a:pt x="910" y="1"/>
                    </a:cubicBezTo>
                    <a:close/>
                  </a:path>
                </a:pathLst>
              </a:custGeom>
              <a:solidFill>
                <a:srgbClr val="92A9B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89" name="Google Shape;16038;p73">
                <a:extLst>
                  <a:ext uri="{FF2B5EF4-FFF2-40B4-BE49-F238E27FC236}">
                    <a16:creationId xmlns:a16="http://schemas.microsoft.com/office/drawing/2014/main" id="{D04E1C8D-D836-4DF9-B965-93B7CC321655}"/>
                  </a:ext>
                </a:extLst>
              </p:cNvPr>
              <p:cNvSpPr/>
              <p:nvPr/>
            </p:nvSpPr>
            <p:spPr>
              <a:xfrm>
                <a:off x="2097352" y="3478660"/>
                <a:ext cx="32559" cy="42023"/>
              </a:xfrm>
              <a:custGeom>
                <a:avLst/>
                <a:gdLst/>
                <a:ahLst/>
                <a:cxnLst/>
                <a:rect l="l" t="t" r="r" b="b"/>
                <a:pathLst>
                  <a:path w="1242" h="1603" extrusionOk="0">
                    <a:moveTo>
                      <a:pt x="910" y="1"/>
                    </a:moveTo>
                    <a:cubicBezTo>
                      <a:pt x="405" y="1"/>
                      <a:pt x="0" y="361"/>
                      <a:pt x="0" y="809"/>
                    </a:cubicBezTo>
                    <a:cubicBezTo>
                      <a:pt x="0" y="1242"/>
                      <a:pt x="405" y="1603"/>
                      <a:pt x="910" y="1603"/>
                    </a:cubicBezTo>
                    <a:cubicBezTo>
                      <a:pt x="1025" y="1603"/>
                      <a:pt x="1141" y="1574"/>
                      <a:pt x="1242" y="1545"/>
                    </a:cubicBezTo>
                    <a:cubicBezTo>
                      <a:pt x="924" y="1444"/>
                      <a:pt x="693" y="1141"/>
                      <a:pt x="679" y="809"/>
                    </a:cubicBezTo>
                    <a:cubicBezTo>
                      <a:pt x="693" y="462"/>
                      <a:pt x="924" y="159"/>
                      <a:pt x="1242" y="73"/>
                    </a:cubicBezTo>
                    <a:cubicBezTo>
                      <a:pt x="1141" y="29"/>
                      <a:pt x="1025" y="1"/>
                      <a:pt x="910" y="1"/>
                    </a:cubicBezTo>
                    <a:close/>
                  </a:path>
                </a:pathLst>
              </a:custGeom>
              <a:solidFill>
                <a:srgbClr val="5C728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90" name="Google Shape;16039;p73">
                <a:extLst>
                  <a:ext uri="{FF2B5EF4-FFF2-40B4-BE49-F238E27FC236}">
                    <a16:creationId xmlns:a16="http://schemas.microsoft.com/office/drawing/2014/main" id="{3F035DC2-0EC7-4602-9CF7-E3ACD6751D07}"/>
                  </a:ext>
                </a:extLst>
              </p:cNvPr>
              <p:cNvSpPr/>
              <p:nvPr/>
            </p:nvSpPr>
            <p:spPr>
              <a:xfrm>
                <a:off x="2067441" y="3580452"/>
                <a:ext cx="107508" cy="95396"/>
              </a:xfrm>
              <a:custGeom>
                <a:avLst/>
                <a:gdLst/>
                <a:ahLst/>
                <a:cxnLst/>
                <a:rect l="l" t="t" r="r" b="b"/>
                <a:pathLst>
                  <a:path w="4101" h="3639" extrusionOk="0">
                    <a:moveTo>
                      <a:pt x="1358" y="1"/>
                    </a:moveTo>
                    <a:lnTo>
                      <a:pt x="1358" y="679"/>
                    </a:lnTo>
                    <a:cubicBezTo>
                      <a:pt x="1358" y="852"/>
                      <a:pt x="1271" y="1011"/>
                      <a:pt x="1113" y="1083"/>
                    </a:cubicBezTo>
                    <a:lnTo>
                      <a:pt x="376" y="1444"/>
                    </a:lnTo>
                    <a:cubicBezTo>
                      <a:pt x="145" y="1560"/>
                      <a:pt x="1" y="1805"/>
                      <a:pt x="1" y="2065"/>
                    </a:cubicBezTo>
                    <a:lnTo>
                      <a:pt x="1" y="3407"/>
                    </a:lnTo>
                    <a:cubicBezTo>
                      <a:pt x="1" y="3523"/>
                      <a:pt x="102" y="3638"/>
                      <a:pt x="232" y="3638"/>
                    </a:cubicBezTo>
                    <a:lnTo>
                      <a:pt x="3870" y="3638"/>
                    </a:lnTo>
                    <a:cubicBezTo>
                      <a:pt x="3985" y="3638"/>
                      <a:pt x="4101" y="3523"/>
                      <a:pt x="4101" y="3407"/>
                    </a:cubicBezTo>
                    <a:lnTo>
                      <a:pt x="4101" y="2065"/>
                    </a:lnTo>
                    <a:cubicBezTo>
                      <a:pt x="4086" y="1805"/>
                      <a:pt x="3942" y="1560"/>
                      <a:pt x="3711" y="1444"/>
                    </a:cubicBezTo>
                    <a:lnTo>
                      <a:pt x="2975" y="1083"/>
                    </a:lnTo>
                    <a:cubicBezTo>
                      <a:pt x="2830" y="1011"/>
                      <a:pt x="2729" y="852"/>
                      <a:pt x="2729" y="679"/>
                    </a:cubicBezTo>
                    <a:lnTo>
                      <a:pt x="2729" y="1"/>
                    </a:lnTo>
                    <a:close/>
                  </a:path>
                </a:pathLst>
              </a:custGeom>
              <a:solidFill>
                <a:srgbClr val="AABBC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91" name="Google Shape;16040;p73">
                <a:extLst>
                  <a:ext uri="{FF2B5EF4-FFF2-40B4-BE49-F238E27FC236}">
                    <a16:creationId xmlns:a16="http://schemas.microsoft.com/office/drawing/2014/main" id="{35C1A7B4-3C8C-47B1-9F50-764281743DEA}"/>
                  </a:ext>
                </a:extLst>
              </p:cNvPr>
              <p:cNvSpPr/>
              <p:nvPr/>
            </p:nvSpPr>
            <p:spPr>
              <a:xfrm>
                <a:off x="2103014" y="3580085"/>
                <a:ext cx="36360" cy="23856"/>
              </a:xfrm>
              <a:custGeom>
                <a:avLst/>
                <a:gdLst/>
                <a:ahLst/>
                <a:cxnLst/>
                <a:rect l="l" t="t" r="r" b="b"/>
                <a:pathLst>
                  <a:path w="1387" h="910" extrusionOk="0">
                    <a:moveTo>
                      <a:pt x="1" y="0"/>
                    </a:moveTo>
                    <a:lnTo>
                      <a:pt x="1" y="693"/>
                    </a:lnTo>
                    <a:cubicBezTo>
                      <a:pt x="1" y="722"/>
                      <a:pt x="1" y="751"/>
                      <a:pt x="1" y="780"/>
                    </a:cubicBezTo>
                    <a:cubicBezTo>
                      <a:pt x="217" y="866"/>
                      <a:pt x="448" y="910"/>
                      <a:pt x="694" y="910"/>
                    </a:cubicBezTo>
                    <a:cubicBezTo>
                      <a:pt x="925" y="910"/>
                      <a:pt x="1170" y="866"/>
                      <a:pt x="1387" y="780"/>
                    </a:cubicBezTo>
                    <a:cubicBezTo>
                      <a:pt x="1372" y="751"/>
                      <a:pt x="1372" y="722"/>
                      <a:pt x="1372" y="693"/>
                    </a:cubicBezTo>
                    <a:lnTo>
                      <a:pt x="1372" y="0"/>
                    </a:lnTo>
                    <a:close/>
                  </a:path>
                </a:pathLst>
              </a:custGeom>
              <a:solidFill>
                <a:srgbClr val="94A5B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92" name="Google Shape;16041;p73">
                <a:extLst>
                  <a:ext uri="{FF2B5EF4-FFF2-40B4-BE49-F238E27FC236}">
                    <a16:creationId xmlns:a16="http://schemas.microsoft.com/office/drawing/2014/main" id="{D2EE2643-CEB5-4CFD-A16D-383887D901B2}"/>
                  </a:ext>
                </a:extLst>
              </p:cNvPr>
              <p:cNvSpPr/>
              <p:nvPr/>
            </p:nvSpPr>
            <p:spPr>
              <a:xfrm>
                <a:off x="2067441" y="3611491"/>
                <a:ext cx="107141" cy="64358"/>
              </a:xfrm>
              <a:custGeom>
                <a:avLst/>
                <a:gdLst/>
                <a:ahLst/>
                <a:cxnLst/>
                <a:rect l="l" t="t" r="r" b="b"/>
                <a:pathLst>
                  <a:path w="4087" h="2455" extrusionOk="0">
                    <a:moveTo>
                      <a:pt x="896" y="0"/>
                    </a:moveTo>
                    <a:lnTo>
                      <a:pt x="376" y="260"/>
                    </a:lnTo>
                    <a:cubicBezTo>
                      <a:pt x="145" y="376"/>
                      <a:pt x="1" y="621"/>
                      <a:pt x="1" y="881"/>
                    </a:cubicBezTo>
                    <a:lnTo>
                      <a:pt x="1" y="2223"/>
                    </a:lnTo>
                    <a:cubicBezTo>
                      <a:pt x="1" y="2339"/>
                      <a:pt x="102" y="2454"/>
                      <a:pt x="218" y="2454"/>
                    </a:cubicBezTo>
                    <a:lnTo>
                      <a:pt x="3870" y="2454"/>
                    </a:lnTo>
                    <a:cubicBezTo>
                      <a:pt x="3985" y="2454"/>
                      <a:pt x="4086" y="2339"/>
                      <a:pt x="4086" y="2223"/>
                    </a:cubicBezTo>
                    <a:lnTo>
                      <a:pt x="4086" y="881"/>
                    </a:lnTo>
                    <a:cubicBezTo>
                      <a:pt x="4086" y="621"/>
                      <a:pt x="3942" y="376"/>
                      <a:pt x="3711" y="260"/>
                    </a:cubicBezTo>
                    <a:lnTo>
                      <a:pt x="3191" y="0"/>
                    </a:lnTo>
                    <a:cubicBezTo>
                      <a:pt x="2924" y="419"/>
                      <a:pt x="2484" y="628"/>
                      <a:pt x="2044" y="628"/>
                    </a:cubicBezTo>
                    <a:cubicBezTo>
                      <a:pt x="1603" y="628"/>
                      <a:pt x="1163" y="419"/>
                      <a:pt x="896" y="0"/>
                    </a:cubicBezTo>
                    <a:close/>
                  </a:path>
                </a:pathLst>
              </a:custGeom>
              <a:solidFill>
                <a:srgbClr val="37A76F">
                  <a:lumMod val="60000"/>
                  <a:lumOff val="400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93" name="Google Shape;16042;p73">
                <a:extLst>
                  <a:ext uri="{FF2B5EF4-FFF2-40B4-BE49-F238E27FC236}">
                    <a16:creationId xmlns:a16="http://schemas.microsoft.com/office/drawing/2014/main" id="{F813BCBF-D845-414A-B3D6-C35D0E412591}"/>
                  </a:ext>
                </a:extLst>
              </p:cNvPr>
              <p:cNvSpPr/>
              <p:nvPr/>
            </p:nvSpPr>
            <p:spPr>
              <a:xfrm>
                <a:off x="2079185" y="3496827"/>
                <a:ext cx="83652" cy="83285"/>
              </a:xfrm>
              <a:custGeom>
                <a:avLst/>
                <a:gdLst/>
                <a:ahLst/>
                <a:cxnLst/>
                <a:rect l="l" t="t" r="r" b="b"/>
                <a:pathLst>
                  <a:path w="3191" h="3177" extrusionOk="0">
                    <a:moveTo>
                      <a:pt x="1603" y="0"/>
                    </a:moveTo>
                    <a:cubicBezTo>
                      <a:pt x="722" y="0"/>
                      <a:pt x="0" y="708"/>
                      <a:pt x="0" y="1588"/>
                    </a:cubicBezTo>
                    <a:cubicBezTo>
                      <a:pt x="0" y="2469"/>
                      <a:pt x="722" y="3176"/>
                      <a:pt x="1603" y="3176"/>
                    </a:cubicBezTo>
                    <a:cubicBezTo>
                      <a:pt x="2483" y="3176"/>
                      <a:pt x="3191" y="2469"/>
                      <a:pt x="3191" y="1588"/>
                    </a:cubicBezTo>
                    <a:cubicBezTo>
                      <a:pt x="3191" y="708"/>
                      <a:pt x="2483" y="0"/>
                      <a:pt x="1603" y="0"/>
                    </a:cubicBezTo>
                    <a:close/>
                  </a:path>
                </a:pathLst>
              </a:custGeom>
              <a:solidFill>
                <a:srgbClr val="667A8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94" name="Google Shape;16043;p73">
                <a:extLst>
                  <a:ext uri="{FF2B5EF4-FFF2-40B4-BE49-F238E27FC236}">
                    <a16:creationId xmlns:a16="http://schemas.microsoft.com/office/drawing/2014/main" id="{84BBF8B7-5423-4B9C-9BE2-4167460AB947}"/>
                  </a:ext>
                </a:extLst>
              </p:cNvPr>
              <p:cNvSpPr/>
              <p:nvPr/>
            </p:nvSpPr>
            <p:spPr>
              <a:xfrm>
                <a:off x="2095071" y="3496827"/>
                <a:ext cx="69653" cy="75342"/>
              </a:xfrm>
              <a:custGeom>
                <a:avLst/>
                <a:gdLst/>
                <a:ahLst/>
                <a:cxnLst/>
                <a:rect l="l" t="t" r="r" b="b"/>
                <a:pathLst>
                  <a:path w="2657" h="2874" extrusionOk="0">
                    <a:moveTo>
                      <a:pt x="997" y="0"/>
                    </a:moveTo>
                    <a:cubicBezTo>
                      <a:pt x="246" y="0"/>
                      <a:pt x="1" y="1025"/>
                      <a:pt x="665" y="1372"/>
                    </a:cubicBezTo>
                    <a:cubicBezTo>
                      <a:pt x="694" y="1386"/>
                      <a:pt x="708" y="1401"/>
                      <a:pt x="737" y="1401"/>
                    </a:cubicBezTo>
                    <a:lnTo>
                      <a:pt x="1516" y="2844"/>
                    </a:lnTo>
                    <a:cubicBezTo>
                      <a:pt x="1516" y="2844"/>
                      <a:pt x="1733" y="2859"/>
                      <a:pt x="1950" y="2873"/>
                    </a:cubicBezTo>
                    <a:cubicBezTo>
                      <a:pt x="2411" y="2527"/>
                      <a:pt x="2657" y="1949"/>
                      <a:pt x="2570" y="1372"/>
                    </a:cubicBezTo>
                    <a:cubicBezTo>
                      <a:pt x="2484" y="708"/>
                      <a:pt x="1993" y="188"/>
                      <a:pt x="1343" y="29"/>
                    </a:cubicBezTo>
                    <a:cubicBezTo>
                      <a:pt x="1228" y="15"/>
                      <a:pt x="1112" y="0"/>
                      <a:pt x="997" y="0"/>
                    </a:cubicBezTo>
                    <a:close/>
                  </a:path>
                </a:pathLst>
              </a:custGeom>
              <a:solidFill>
                <a:srgbClr val="5C728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95" name="Google Shape;16044;p73">
                <a:extLst>
                  <a:ext uri="{FF2B5EF4-FFF2-40B4-BE49-F238E27FC236}">
                    <a16:creationId xmlns:a16="http://schemas.microsoft.com/office/drawing/2014/main" id="{680A64C8-9A15-4E9A-8142-9CD921D5AB28}"/>
                  </a:ext>
                </a:extLst>
              </p:cNvPr>
              <p:cNvSpPr/>
              <p:nvPr/>
            </p:nvSpPr>
            <p:spPr>
              <a:xfrm>
                <a:off x="2085241" y="3533449"/>
                <a:ext cx="71541" cy="58774"/>
              </a:xfrm>
              <a:custGeom>
                <a:avLst/>
                <a:gdLst/>
                <a:ahLst/>
                <a:cxnLst/>
                <a:rect l="l" t="t" r="r" b="b"/>
                <a:pathLst>
                  <a:path w="2729" h="2242" extrusionOk="0">
                    <a:moveTo>
                      <a:pt x="1060" y="1"/>
                    </a:moveTo>
                    <a:cubicBezTo>
                      <a:pt x="972" y="1"/>
                      <a:pt x="890" y="45"/>
                      <a:pt x="852" y="134"/>
                    </a:cubicBezTo>
                    <a:cubicBezTo>
                      <a:pt x="766" y="292"/>
                      <a:pt x="664" y="422"/>
                      <a:pt x="535" y="538"/>
                    </a:cubicBezTo>
                    <a:cubicBezTo>
                      <a:pt x="419" y="653"/>
                      <a:pt x="275" y="740"/>
                      <a:pt x="130" y="812"/>
                    </a:cubicBezTo>
                    <a:cubicBezTo>
                      <a:pt x="44" y="855"/>
                      <a:pt x="0" y="956"/>
                      <a:pt x="15" y="1057"/>
                    </a:cubicBezTo>
                    <a:cubicBezTo>
                      <a:pt x="102" y="1736"/>
                      <a:pt x="679" y="2241"/>
                      <a:pt x="1372" y="2241"/>
                    </a:cubicBezTo>
                    <a:cubicBezTo>
                      <a:pt x="2079" y="2241"/>
                      <a:pt x="2671" y="1693"/>
                      <a:pt x="2729" y="985"/>
                    </a:cubicBezTo>
                    <a:cubicBezTo>
                      <a:pt x="2729" y="913"/>
                      <a:pt x="2700" y="841"/>
                      <a:pt x="2642" y="798"/>
                    </a:cubicBezTo>
                    <a:cubicBezTo>
                      <a:pt x="2195" y="422"/>
                      <a:pt x="1675" y="148"/>
                      <a:pt x="1098" y="4"/>
                    </a:cubicBezTo>
                    <a:cubicBezTo>
                      <a:pt x="1085" y="2"/>
                      <a:pt x="1072" y="1"/>
                      <a:pt x="1060" y="1"/>
                    </a:cubicBezTo>
                    <a:close/>
                  </a:path>
                </a:pathLst>
              </a:custGeom>
              <a:solidFill>
                <a:srgbClr val="BCC9D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96" name="Google Shape;16045;p73">
                <a:extLst>
                  <a:ext uri="{FF2B5EF4-FFF2-40B4-BE49-F238E27FC236}">
                    <a16:creationId xmlns:a16="http://schemas.microsoft.com/office/drawing/2014/main" id="{6F5CE203-6278-4C49-A3B1-99B0907CD86C}"/>
                  </a:ext>
                </a:extLst>
              </p:cNvPr>
              <p:cNvSpPr/>
              <p:nvPr/>
            </p:nvSpPr>
            <p:spPr>
              <a:xfrm>
                <a:off x="2085608" y="3533449"/>
                <a:ext cx="71567" cy="58381"/>
              </a:xfrm>
              <a:custGeom>
                <a:avLst/>
                <a:gdLst/>
                <a:ahLst/>
                <a:cxnLst/>
                <a:rect l="l" t="t" r="r" b="b"/>
                <a:pathLst>
                  <a:path w="2730" h="2227" extrusionOk="0">
                    <a:moveTo>
                      <a:pt x="1060" y="1"/>
                    </a:moveTo>
                    <a:cubicBezTo>
                      <a:pt x="969" y="1"/>
                      <a:pt x="876" y="45"/>
                      <a:pt x="838" y="134"/>
                    </a:cubicBezTo>
                    <a:cubicBezTo>
                      <a:pt x="780" y="249"/>
                      <a:pt x="723" y="350"/>
                      <a:pt x="636" y="437"/>
                    </a:cubicBezTo>
                    <a:cubicBezTo>
                      <a:pt x="607" y="480"/>
                      <a:pt x="564" y="509"/>
                      <a:pt x="535" y="538"/>
                    </a:cubicBezTo>
                    <a:cubicBezTo>
                      <a:pt x="405" y="653"/>
                      <a:pt x="275" y="740"/>
                      <a:pt x="131" y="812"/>
                    </a:cubicBezTo>
                    <a:cubicBezTo>
                      <a:pt x="44" y="855"/>
                      <a:pt x="1" y="956"/>
                      <a:pt x="1" y="1057"/>
                    </a:cubicBezTo>
                    <a:cubicBezTo>
                      <a:pt x="88" y="1649"/>
                      <a:pt x="549" y="2126"/>
                      <a:pt x="1156" y="2227"/>
                    </a:cubicBezTo>
                    <a:cubicBezTo>
                      <a:pt x="838" y="2025"/>
                      <a:pt x="665" y="1693"/>
                      <a:pt x="679" y="1332"/>
                    </a:cubicBezTo>
                    <a:lnTo>
                      <a:pt x="679" y="1000"/>
                    </a:lnTo>
                    <a:cubicBezTo>
                      <a:pt x="737" y="971"/>
                      <a:pt x="780" y="928"/>
                      <a:pt x="838" y="884"/>
                    </a:cubicBezTo>
                    <a:cubicBezTo>
                      <a:pt x="954" y="769"/>
                      <a:pt x="1069" y="639"/>
                      <a:pt x="1156" y="494"/>
                    </a:cubicBezTo>
                    <a:cubicBezTo>
                      <a:pt x="1589" y="624"/>
                      <a:pt x="1993" y="855"/>
                      <a:pt x="2339" y="1144"/>
                    </a:cubicBezTo>
                    <a:cubicBezTo>
                      <a:pt x="2383" y="1173"/>
                      <a:pt x="2498" y="1274"/>
                      <a:pt x="2614" y="1389"/>
                    </a:cubicBezTo>
                    <a:cubicBezTo>
                      <a:pt x="2671" y="1260"/>
                      <a:pt x="2715" y="1130"/>
                      <a:pt x="2715" y="985"/>
                    </a:cubicBezTo>
                    <a:cubicBezTo>
                      <a:pt x="2729" y="913"/>
                      <a:pt x="2700" y="841"/>
                      <a:pt x="2643" y="798"/>
                    </a:cubicBezTo>
                    <a:cubicBezTo>
                      <a:pt x="2195" y="422"/>
                      <a:pt x="1661" y="148"/>
                      <a:pt x="1098" y="4"/>
                    </a:cubicBezTo>
                    <a:cubicBezTo>
                      <a:pt x="1085" y="2"/>
                      <a:pt x="1072" y="1"/>
                      <a:pt x="1060" y="1"/>
                    </a:cubicBezTo>
                    <a:close/>
                  </a:path>
                </a:pathLst>
              </a:custGeom>
              <a:solidFill>
                <a:srgbClr val="AABBC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97" name="Google Shape;16046;p73">
                <a:extLst>
                  <a:ext uri="{FF2B5EF4-FFF2-40B4-BE49-F238E27FC236}">
                    <a16:creationId xmlns:a16="http://schemas.microsoft.com/office/drawing/2014/main" id="{BF57A928-997F-44F6-A60A-2ECEA76370A6}"/>
                  </a:ext>
                </a:extLst>
              </p:cNvPr>
              <p:cNvSpPr/>
              <p:nvPr/>
            </p:nvSpPr>
            <p:spPr>
              <a:xfrm>
                <a:off x="2150699" y="3623969"/>
                <a:ext cx="24249" cy="51879"/>
              </a:xfrm>
              <a:custGeom>
                <a:avLst/>
                <a:gdLst/>
                <a:ahLst/>
                <a:cxnLst/>
                <a:rect l="l" t="t" r="r" b="b"/>
                <a:pathLst>
                  <a:path w="925" h="1979" extrusionOk="0">
                    <a:moveTo>
                      <a:pt x="780" y="1"/>
                    </a:moveTo>
                    <a:lnTo>
                      <a:pt x="174" y="463"/>
                    </a:lnTo>
                    <a:cubicBezTo>
                      <a:pt x="73" y="549"/>
                      <a:pt x="1" y="694"/>
                      <a:pt x="15" y="824"/>
                    </a:cubicBezTo>
                    <a:lnTo>
                      <a:pt x="15" y="1978"/>
                    </a:lnTo>
                    <a:lnTo>
                      <a:pt x="694" y="1978"/>
                    </a:lnTo>
                    <a:cubicBezTo>
                      <a:pt x="809" y="1978"/>
                      <a:pt x="925" y="1877"/>
                      <a:pt x="925" y="1747"/>
                    </a:cubicBezTo>
                    <a:lnTo>
                      <a:pt x="925" y="405"/>
                    </a:lnTo>
                    <a:cubicBezTo>
                      <a:pt x="910" y="261"/>
                      <a:pt x="867" y="116"/>
                      <a:pt x="780" y="1"/>
                    </a:cubicBezTo>
                    <a:close/>
                  </a:path>
                </a:pathLst>
              </a:custGeom>
              <a:solidFill>
                <a:srgbClr val="37A76F">
                  <a:lumMod val="60000"/>
                  <a:lumOff val="400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98" name="Google Shape;16047;p73">
                <a:extLst>
                  <a:ext uri="{FF2B5EF4-FFF2-40B4-BE49-F238E27FC236}">
                    <a16:creationId xmlns:a16="http://schemas.microsoft.com/office/drawing/2014/main" id="{D580831F-D69B-429A-B825-03A8AA678F10}"/>
                  </a:ext>
                </a:extLst>
              </p:cNvPr>
              <p:cNvSpPr/>
              <p:nvPr/>
            </p:nvSpPr>
            <p:spPr>
              <a:xfrm>
                <a:off x="1816930" y="3502882"/>
                <a:ext cx="29938" cy="65485"/>
              </a:xfrm>
              <a:custGeom>
                <a:avLst/>
                <a:gdLst/>
                <a:ahLst/>
                <a:cxnLst/>
                <a:rect l="l" t="t" r="r" b="b"/>
                <a:pathLst>
                  <a:path w="1142" h="2498" extrusionOk="0">
                    <a:moveTo>
                      <a:pt x="679" y="0"/>
                    </a:moveTo>
                    <a:cubicBezTo>
                      <a:pt x="304" y="0"/>
                      <a:pt x="1" y="304"/>
                      <a:pt x="1" y="679"/>
                    </a:cubicBezTo>
                    <a:lnTo>
                      <a:pt x="1" y="838"/>
                    </a:lnTo>
                    <a:cubicBezTo>
                      <a:pt x="1" y="1025"/>
                      <a:pt x="30" y="1227"/>
                      <a:pt x="87" y="1415"/>
                    </a:cubicBezTo>
                    <a:lnTo>
                      <a:pt x="448" y="2498"/>
                    </a:lnTo>
                    <a:lnTo>
                      <a:pt x="1141" y="2498"/>
                    </a:lnTo>
                    <a:lnTo>
                      <a:pt x="1141" y="0"/>
                    </a:lnTo>
                    <a:close/>
                  </a:path>
                </a:pathLst>
              </a:custGeom>
              <a:solidFill>
                <a:srgbClr val="667A8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99" name="Google Shape;16048;p73">
                <a:extLst>
                  <a:ext uri="{FF2B5EF4-FFF2-40B4-BE49-F238E27FC236}">
                    <a16:creationId xmlns:a16="http://schemas.microsoft.com/office/drawing/2014/main" id="{1EFD721C-6421-47BA-A0E7-47A07C8843BE}"/>
                  </a:ext>
                </a:extLst>
              </p:cNvPr>
              <p:cNvSpPr/>
              <p:nvPr/>
            </p:nvSpPr>
            <p:spPr>
              <a:xfrm>
                <a:off x="1828674" y="3496827"/>
                <a:ext cx="71541" cy="71541"/>
              </a:xfrm>
              <a:custGeom>
                <a:avLst/>
                <a:gdLst/>
                <a:ahLst/>
                <a:cxnLst/>
                <a:rect l="l" t="t" r="r" b="b"/>
                <a:pathLst>
                  <a:path w="2729" h="2729" extrusionOk="0">
                    <a:moveTo>
                      <a:pt x="693" y="0"/>
                    </a:moveTo>
                    <a:cubicBezTo>
                      <a:pt x="318" y="0"/>
                      <a:pt x="0" y="304"/>
                      <a:pt x="0" y="679"/>
                    </a:cubicBezTo>
                    <a:cubicBezTo>
                      <a:pt x="0" y="939"/>
                      <a:pt x="202" y="1141"/>
                      <a:pt x="462" y="1141"/>
                    </a:cubicBezTo>
                    <a:lnTo>
                      <a:pt x="2281" y="2729"/>
                    </a:lnTo>
                    <a:lnTo>
                      <a:pt x="2671" y="1386"/>
                    </a:lnTo>
                    <a:cubicBezTo>
                      <a:pt x="2714" y="1213"/>
                      <a:pt x="2729" y="1040"/>
                      <a:pt x="2729" y="881"/>
                    </a:cubicBezTo>
                    <a:lnTo>
                      <a:pt x="2729" y="448"/>
                    </a:lnTo>
                    <a:cubicBezTo>
                      <a:pt x="2729" y="203"/>
                      <a:pt x="2526" y="0"/>
                      <a:pt x="2281" y="0"/>
                    </a:cubicBezTo>
                    <a:close/>
                  </a:path>
                </a:pathLst>
              </a:custGeom>
              <a:solidFill>
                <a:srgbClr val="5C728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00" name="Google Shape;16049;p73">
                <a:extLst>
                  <a:ext uri="{FF2B5EF4-FFF2-40B4-BE49-F238E27FC236}">
                    <a16:creationId xmlns:a16="http://schemas.microsoft.com/office/drawing/2014/main" id="{23055E72-A13F-4924-8158-DDBEC4874557}"/>
                  </a:ext>
                </a:extLst>
              </p:cNvPr>
              <p:cNvSpPr/>
              <p:nvPr/>
            </p:nvSpPr>
            <p:spPr>
              <a:xfrm>
                <a:off x="1840786" y="3586141"/>
                <a:ext cx="35967" cy="26503"/>
              </a:xfrm>
              <a:custGeom>
                <a:avLst/>
                <a:gdLst/>
                <a:ahLst/>
                <a:cxnLst/>
                <a:rect l="l" t="t" r="r" b="b"/>
                <a:pathLst>
                  <a:path w="1372" h="1011" extrusionOk="0">
                    <a:moveTo>
                      <a:pt x="0" y="0"/>
                    </a:moveTo>
                    <a:lnTo>
                      <a:pt x="0" y="1011"/>
                    </a:lnTo>
                    <a:lnTo>
                      <a:pt x="1372" y="1011"/>
                    </a:lnTo>
                    <a:lnTo>
                      <a:pt x="1372" y="0"/>
                    </a:lnTo>
                    <a:close/>
                  </a:path>
                </a:pathLst>
              </a:custGeom>
              <a:solidFill>
                <a:srgbClr val="AABBC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01" name="Google Shape;16050;p73">
                <a:extLst>
                  <a:ext uri="{FF2B5EF4-FFF2-40B4-BE49-F238E27FC236}">
                    <a16:creationId xmlns:a16="http://schemas.microsoft.com/office/drawing/2014/main" id="{EB444240-B280-4C12-AC06-123B02ED1ABD}"/>
                  </a:ext>
                </a:extLst>
              </p:cNvPr>
              <p:cNvSpPr/>
              <p:nvPr/>
            </p:nvSpPr>
            <p:spPr>
              <a:xfrm>
                <a:off x="1840786" y="3586141"/>
                <a:ext cx="35967" cy="14392"/>
              </a:xfrm>
              <a:custGeom>
                <a:avLst/>
                <a:gdLst/>
                <a:ahLst/>
                <a:cxnLst/>
                <a:rect l="l" t="t" r="r" b="b"/>
                <a:pathLst>
                  <a:path w="1372" h="549" extrusionOk="0">
                    <a:moveTo>
                      <a:pt x="0" y="0"/>
                    </a:moveTo>
                    <a:lnTo>
                      <a:pt x="0" y="419"/>
                    </a:lnTo>
                    <a:cubicBezTo>
                      <a:pt x="217" y="505"/>
                      <a:pt x="448" y="549"/>
                      <a:pt x="680" y="549"/>
                    </a:cubicBezTo>
                    <a:cubicBezTo>
                      <a:pt x="913" y="549"/>
                      <a:pt x="1148" y="505"/>
                      <a:pt x="1372" y="419"/>
                    </a:cubicBezTo>
                    <a:lnTo>
                      <a:pt x="1372" y="0"/>
                    </a:lnTo>
                    <a:close/>
                  </a:path>
                </a:pathLst>
              </a:custGeom>
              <a:solidFill>
                <a:srgbClr val="94A5B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02" name="Google Shape;16051;p73">
                <a:extLst>
                  <a:ext uri="{FF2B5EF4-FFF2-40B4-BE49-F238E27FC236}">
                    <a16:creationId xmlns:a16="http://schemas.microsoft.com/office/drawing/2014/main" id="{64635754-CA24-4B0A-8B64-6B3747752D5D}"/>
                  </a:ext>
                </a:extLst>
              </p:cNvPr>
              <p:cNvSpPr/>
              <p:nvPr/>
            </p:nvSpPr>
            <p:spPr>
              <a:xfrm>
                <a:off x="1799156" y="3600507"/>
                <a:ext cx="119226" cy="75342"/>
              </a:xfrm>
              <a:custGeom>
                <a:avLst/>
                <a:gdLst/>
                <a:ahLst/>
                <a:cxnLst/>
                <a:rect l="l" t="t" r="r" b="b"/>
                <a:pathLst>
                  <a:path w="4548" h="2874" extrusionOk="0">
                    <a:moveTo>
                      <a:pt x="1588" y="1"/>
                    </a:moveTo>
                    <a:lnTo>
                      <a:pt x="491" y="318"/>
                    </a:lnTo>
                    <a:cubicBezTo>
                      <a:pt x="202" y="405"/>
                      <a:pt x="0" y="679"/>
                      <a:pt x="0" y="982"/>
                    </a:cubicBezTo>
                    <a:lnTo>
                      <a:pt x="0" y="2642"/>
                    </a:lnTo>
                    <a:cubicBezTo>
                      <a:pt x="0" y="2772"/>
                      <a:pt x="87" y="2873"/>
                      <a:pt x="217" y="2873"/>
                    </a:cubicBezTo>
                    <a:lnTo>
                      <a:pt x="4316" y="2873"/>
                    </a:lnTo>
                    <a:cubicBezTo>
                      <a:pt x="4446" y="2873"/>
                      <a:pt x="4547" y="2772"/>
                      <a:pt x="4547" y="2642"/>
                    </a:cubicBezTo>
                    <a:lnTo>
                      <a:pt x="4547" y="968"/>
                    </a:lnTo>
                    <a:cubicBezTo>
                      <a:pt x="4547" y="665"/>
                      <a:pt x="4345" y="405"/>
                      <a:pt x="4057" y="318"/>
                    </a:cubicBezTo>
                    <a:lnTo>
                      <a:pt x="2960" y="1"/>
                    </a:lnTo>
                    <a:lnTo>
                      <a:pt x="2267" y="463"/>
                    </a:lnTo>
                    <a:lnTo>
                      <a:pt x="1588" y="1"/>
                    </a:lnTo>
                    <a:close/>
                  </a:path>
                </a:pathLst>
              </a:custGeom>
              <a:solidFill>
                <a:srgbClr val="EFF2F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03" name="Google Shape;16052;p73">
                <a:extLst>
                  <a:ext uri="{FF2B5EF4-FFF2-40B4-BE49-F238E27FC236}">
                    <a16:creationId xmlns:a16="http://schemas.microsoft.com/office/drawing/2014/main" id="{B0F6E564-5A5C-4127-955C-C559D6D4C611}"/>
                  </a:ext>
                </a:extLst>
              </p:cNvPr>
              <p:cNvSpPr/>
              <p:nvPr/>
            </p:nvSpPr>
            <p:spPr>
              <a:xfrm>
                <a:off x="1852897" y="3612618"/>
                <a:ext cx="11744" cy="63231"/>
              </a:xfrm>
              <a:custGeom>
                <a:avLst/>
                <a:gdLst/>
                <a:ahLst/>
                <a:cxnLst/>
                <a:rect l="l" t="t" r="r" b="b"/>
                <a:pathLst>
                  <a:path w="448" h="2412" extrusionOk="0">
                    <a:moveTo>
                      <a:pt x="101" y="1"/>
                    </a:moveTo>
                    <a:lnTo>
                      <a:pt x="0" y="2411"/>
                    </a:lnTo>
                    <a:lnTo>
                      <a:pt x="448" y="2411"/>
                    </a:lnTo>
                    <a:lnTo>
                      <a:pt x="332" y="1"/>
                    </a:lnTo>
                    <a:close/>
                  </a:path>
                </a:pathLst>
              </a:custGeom>
              <a:solidFill>
                <a:srgbClr val="37A76F">
                  <a:lumMod val="60000"/>
                  <a:lumOff val="400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04" name="Google Shape;16053;p73">
                <a:extLst>
                  <a:ext uri="{FF2B5EF4-FFF2-40B4-BE49-F238E27FC236}">
                    <a16:creationId xmlns:a16="http://schemas.microsoft.com/office/drawing/2014/main" id="{594B1F87-BB6F-408B-AAC9-0CEF7B878DB2}"/>
                  </a:ext>
                </a:extLst>
              </p:cNvPr>
              <p:cNvSpPr/>
              <p:nvPr/>
            </p:nvSpPr>
            <p:spPr>
              <a:xfrm>
                <a:off x="1822986" y="3526712"/>
                <a:ext cx="71541" cy="65511"/>
              </a:xfrm>
              <a:custGeom>
                <a:avLst/>
                <a:gdLst/>
                <a:ahLst/>
                <a:cxnLst/>
                <a:rect l="l" t="t" r="r" b="b"/>
                <a:pathLst>
                  <a:path w="2729" h="2499" extrusionOk="0">
                    <a:moveTo>
                      <a:pt x="881" y="1"/>
                    </a:moveTo>
                    <a:cubicBezTo>
                      <a:pt x="751" y="1"/>
                      <a:pt x="636" y="44"/>
                      <a:pt x="549" y="131"/>
                    </a:cubicBezTo>
                    <a:lnTo>
                      <a:pt x="131" y="549"/>
                    </a:lnTo>
                    <a:cubicBezTo>
                      <a:pt x="44" y="636"/>
                      <a:pt x="1" y="751"/>
                      <a:pt x="1" y="867"/>
                    </a:cubicBezTo>
                    <a:lnTo>
                      <a:pt x="1" y="1127"/>
                    </a:lnTo>
                    <a:cubicBezTo>
                      <a:pt x="1" y="1892"/>
                      <a:pt x="607" y="2498"/>
                      <a:pt x="1358" y="2498"/>
                    </a:cubicBezTo>
                    <a:cubicBezTo>
                      <a:pt x="2123" y="2498"/>
                      <a:pt x="2729" y="1892"/>
                      <a:pt x="2729" y="1127"/>
                    </a:cubicBezTo>
                    <a:lnTo>
                      <a:pt x="2729" y="838"/>
                    </a:lnTo>
                    <a:cubicBezTo>
                      <a:pt x="2729" y="723"/>
                      <a:pt x="2686" y="607"/>
                      <a:pt x="2599" y="520"/>
                    </a:cubicBezTo>
                    <a:cubicBezTo>
                      <a:pt x="2253" y="174"/>
                      <a:pt x="1603" y="15"/>
                      <a:pt x="881" y="1"/>
                    </a:cubicBezTo>
                    <a:close/>
                  </a:path>
                </a:pathLst>
              </a:custGeom>
              <a:solidFill>
                <a:srgbClr val="BCC9D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05" name="Google Shape;16054;p73">
                <a:extLst>
                  <a:ext uri="{FF2B5EF4-FFF2-40B4-BE49-F238E27FC236}">
                    <a16:creationId xmlns:a16="http://schemas.microsoft.com/office/drawing/2014/main" id="{B869D487-C0FC-4DE8-A030-C836F1580945}"/>
                  </a:ext>
                </a:extLst>
              </p:cNvPr>
              <p:cNvSpPr/>
              <p:nvPr/>
            </p:nvSpPr>
            <p:spPr>
              <a:xfrm>
                <a:off x="1822986" y="3526712"/>
                <a:ext cx="71174" cy="63991"/>
              </a:xfrm>
              <a:custGeom>
                <a:avLst/>
                <a:gdLst/>
                <a:ahLst/>
                <a:cxnLst/>
                <a:rect l="l" t="t" r="r" b="b"/>
                <a:pathLst>
                  <a:path w="2715" h="2441" extrusionOk="0">
                    <a:moveTo>
                      <a:pt x="867" y="1"/>
                    </a:moveTo>
                    <a:cubicBezTo>
                      <a:pt x="751" y="1"/>
                      <a:pt x="636" y="44"/>
                      <a:pt x="535" y="131"/>
                    </a:cubicBezTo>
                    <a:lnTo>
                      <a:pt x="131" y="549"/>
                    </a:lnTo>
                    <a:cubicBezTo>
                      <a:pt x="44" y="636"/>
                      <a:pt x="1" y="751"/>
                      <a:pt x="1" y="867"/>
                    </a:cubicBezTo>
                    <a:lnTo>
                      <a:pt x="1" y="1127"/>
                    </a:lnTo>
                    <a:cubicBezTo>
                      <a:pt x="1" y="1733"/>
                      <a:pt x="405" y="2267"/>
                      <a:pt x="982" y="2440"/>
                    </a:cubicBezTo>
                    <a:cubicBezTo>
                      <a:pt x="780" y="2195"/>
                      <a:pt x="679" y="1892"/>
                      <a:pt x="679" y="1589"/>
                    </a:cubicBezTo>
                    <a:lnTo>
                      <a:pt x="679" y="925"/>
                    </a:lnTo>
                    <a:cubicBezTo>
                      <a:pt x="679" y="673"/>
                      <a:pt x="882" y="462"/>
                      <a:pt x="1131" y="462"/>
                    </a:cubicBezTo>
                    <a:cubicBezTo>
                      <a:pt x="1139" y="462"/>
                      <a:pt x="1147" y="462"/>
                      <a:pt x="1156" y="463"/>
                    </a:cubicBezTo>
                    <a:cubicBezTo>
                      <a:pt x="1617" y="492"/>
                      <a:pt x="2296" y="578"/>
                      <a:pt x="2715" y="780"/>
                    </a:cubicBezTo>
                    <a:cubicBezTo>
                      <a:pt x="2715" y="679"/>
                      <a:pt x="2657" y="593"/>
                      <a:pt x="2599" y="520"/>
                    </a:cubicBezTo>
                    <a:cubicBezTo>
                      <a:pt x="2238" y="174"/>
                      <a:pt x="1603" y="15"/>
                      <a:pt x="867" y="1"/>
                    </a:cubicBezTo>
                    <a:close/>
                  </a:path>
                </a:pathLst>
              </a:custGeom>
              <a:solidFill>
                <a:srgbClr val="AABBC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06" name="Google Shape;16055;p73">
                <a:extLst>
                  <a:ext uri="{FF2B5EF4-FFF2-40B4-BE49-F238E27FC236}">
                    <a16:creationId xmlns:a16="http://schemas.microsoft.com/office/drawing/2014/main" id="{8A5B79CB-689B-499A-A0A6-5C41055F291E}"/>
                  </a:ext>
                </a:extLst>
              </p:cNvPr>
              <p:cNvSpPr/>
              <p:nvPr/>
            </p:nvSpPr>
            <p:spPr>
              <a:xfrm>
                <a:off x="1798763" y="3616026"/>
                <a:ext cx="24249" cy="59823"/>
              </a:xfrm>
              <a:custGeom>
                <a:avLst/>
                <a:gdLst/>
                <a:ahLst/>
                <a:cxnLst/>
                <a:rect l="l" t="t" r="r" b="b"/>
                <a:pathLst>
                  <a:path w="925" h="2282" extrusionOk="0">
                    <a:moveTo>
                      <a:pt x="131" y="1"/>
                    </a:moveTo>
                    <a:cubicBezTo>
                      <a:pt x="59" y="102"/>
                      <a:pt x="15" y="246"/>
                      <a:pt x="15" y="390"/>
                    </a:cubicBezTo>
                    <a:lnTo>
                      <a:pt x="15" y="2050"/>
                    </a:lnTo>
                    <a:cubicBezTo>
                      <a:pt x="1" y="2180"/>
                      <a:pt x="102" y="2281"/>
                      <a:pt x="232" y="2281"/>
                    </a:cubicBezTo>
                    <a:lnTo>
                      <a:pt x="910" y="2281"/>
                    </a:lnTo>
                    <a:lnTo>
                      <a:pt x="925" y="1069"/>
                    </a:lnTo>
                    <a:cubicBezTo>
                      <a:pt x="925" y="881"/>
                      <a:pt x="852" y="708"/>
                      <a:pt x="723" y="578"/>
                    </a:cubicBezTo>
                    <a:lnTo>
                      <a:pt x="131" y="1"/>
                    </a:lnTo>
                    <a:close/>
                  </a:path>
                </a:pathLst>
              </a:custGeom>
              <a:solidFill>
                <a:srgbClr val="E9EDF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07" name="Google Shape;16056;p73">
                <a:extLst>
                  <a:ext uri="{FF2B5EF4-FFF2-40B4-BE49-F238E27FC236}">
                    <a16:creationId xmlns:a16="http://schemas.microsoft.com/office/drawing/2014/main" id="{36F82D27-B39C-400B-98F0-EE0CB158586C}"/>
                  </a:ext>
                </a:extLst>
              </p:cNvPr>
              <p:cNvSpPr/>
              <p:nvPr/>
            </p:nvSpPr>
            <p:spPr>
              <a:xfrm>
                <a:off x="1852504" y="3612618"/>
                <a:ext cx="12138" cy="11771"/>
              </a:xfrm>
              <a:custGeom>
                <a:avLst/>
                <a:gdLst/>
                <a:ahLst/>
                <a:cxnLst/>
                <a:rect l="l" t="t" r="r" b="b"/>
                <a:pathLst>
                  <a:path w="463" h="449" extrusionOk="0">
                    <a:moveTo>
                      <a:pt x="1" y="1"/>
                    </a:moveTo>
                    <a:lnTo>
                      <a:pt x="1" y="347"/>
                    </a:lnTo>
                    <a:cubicBezTo>
                      <a:pt x="1" y="405"/>
                      <a:pt x="58" y="448"/>
                      <a:pt x="116" y="448"/>
                    </a:cubicBezTo>
                    <a:lnTo>
                      <a:pt x="347" y="448"/>
                    </a:lnTo>
                    <a:cubicBezTo>
                      <a:pt x="405" y="448"/>
                      <a:pt x="463" y="405"/>
                      <a:pt x="463" y="347"/>
                    </a:cubicBezTo>
                    <a:lnTo>
                      <a:pt x="463" y="1"/>
                    </a:lnTo>
                    <a:close/>
                  </a:path>
                </a:pathLst>
              </a:custGeom>
              <a:solidFill>
                <a:srgbClr val="37A76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08" name="Google Shape;16057;p73">
                <a:extLst>
                  <a:ext uri="{FF2B5EF4-FFF2-40B4-BE49-F238E27FC236}">
                    <a16:creationId xmlns:a16="http://schemas.microsoft.com/office/drawing/2014/main" id="{728609DE-6CA9-4B5F-AD65-ADFAAA4A2700}"/>
                  </a:ext>
                </a:extLst>
              </p:cNvPr>
              <p:cNvSpPr/>
              <p:nvPr/>
            </p:nvSpPr>
            <p:spPr>
              <a:xfrm>
                <a:off x="1834337" y="3595919"/>
                <a:ext cx="24249" cy="25114"/>
              </a:xfrm>
              <a:custGeom>
                <a:avLst/>
                <a:gdLst/>
                <a:ahLst/>
                <a:cxnLst/>
                <a:rect l="l" t="t" r="r" b="b"/>
                <a:pathLst>
                  <a:path w="925" h="958" extrusionOk="0">
                    <a:moveTo>
                      <a:pt x="203" y="0"/>
                    </a:moveTo>
                    <a:cubicBezTo>
                      <a:pt x="174" y="0"/>
                      <a:pt x="146" y="15"/>
                      <a:pt x="131" y="46"/>
                    </a:cubicBezTo>
                    <a:lnTo>
                      <a:pt x="1" y="248"/>
                    </a:lnTo>
                    <a:lnTo>
                      <a:pt x="347" y="883"/>
                    </a:lnTo>
                    <a:cubicBezTo>
                      <a:pt x="365" y="929"/>
                      <a:pt x="413" y="957"/>
                      <a:pt x="463" y="957"/>
                    </a:cubicBezTo>
                    <a:cubicBezTo>
                      <a:pt x="492" y="957"/>
                      <a:pt x="523" y="948"/>
                      <a:pt x="549" y="926"/>
                    </a:cubicBezTo>
                    <a:lnTo>
                      <a:pt x="925" y="638"/>
                    </a:lnTo>
                    <a:lnTo>
                      <a:pt x="275" y="31"/>
                    </a:lnTo>
                    <a:cubicBezTo>
                      <a:pt x="255" y="11"/>
                      <a:pt x="229" y="0"/>
                      <a:pt x="203" y="0"/>
                    </a:cubicBezTo>
                    <a:close/>
                  </a:path>
                </a:pathLst>
              </a:custGeom>
              <a:solidFill>
                <a:srgbClr val="E9EDF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09" name="Google Shape;16058;p73">
                <a:extLst>
                  <a:ext uri="{FF2B5EF4-FFF2-40B4-BE49-F238E27FC236}">
                    <a16:creationId xmlns:a16="http://schemas.microsoft.com/office/drawing/2014/main" id="{85A04BF0-7D23-4003-B51C-9474A7254FE1}"/>
                  </a:ext>
                </a:extLst>
              </p:cNvPr>
              <p:cNvSpPr/>
              <p:nvPr/>
            </p:nvSpPr>
            <p:spPr>
              <a:xfrm>
                <a:off x="1858559" y="3595919"/>
                <a:ext cx="24616" cy="25114"/>
              </a:xfrm>
              <a:custGeom>
                <a:avLst/>
                <a:gdLst/>
                <a:ahLst/>
                <a:cxnLst/>
                <a:rect l="l" t="t" r="r" b="b"/>
                <a:pathLst>
                  <a:path w="939" h="958" extrusionOk="0">
                    <a:moveTo>
                      <a:pt x="730" y="0"/>
                    </a:moveTo>
                    <a:cubicBezTo>
                      <a:pt x="708" y="0"/>
                      <a:pt x="685" y="11"/>
                      <a:pt x="665" y="31"/>
                    </a:cubicBezTo>
                    <a:lnTo>
                      <a:pt x="1" y="638"/>
                    </a:lnTo>
                    <a:lnTo>
                      <a:pt x="390" y="926"/>
                    </a:lnTo>
                    <a:cubicBezTo>
                      <a:pt x="417" y="948"/>
                      <a:pt x="445" y="957"/>
                      <a:pt x="473" y="957"/>
                    </a:cubicBezTo>
                    <a:cubicBezTo>
                      <a:pt x="520" y="957"/>
                      <a:pt x="565" y="929"/>
                      <a:pt x="592" y="883"/>
                    </a:cubicBezTo>
                    <a:lnTo>
                      <a:pt x="939" y="248"/>
                    </a:lnTo>
                    <a:lnTo>
                      <a:pt x="795" y="46"/>
                    </a:lnTo>
                    <a:cubicBezTo>
                      <a:pt x="779" y="15"/>
                      <a:pt x="755" y="0"/>
                      <a:pt x="730" y="0"/>
                    </a:cubicBezTo>
                    <a:close/>
                  </a:path>
                </a:pathLst>
              </a:custGeom>
              <a:solidFill>
                <a:srgbClr val="E9EDF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10" name="Google Shape;16059;p73">
                <a:extLst>
                  <a:ext uri="{FF2B5EF4-FFF2-40B4-BE49-F238E27FC236}">
                    <a16:creationId xmlns:a16="http://schemas.microsoft.com/office/drawing/2014/main" id="{8F4662D6-C875-43C0-A6F2-7BB151B050CC}"/>
                  </a:ext>
                </a:extLst>
              </p:cNvPr>
              <p:cNvSpPr/>
              <p:nvPr/>
            </p:nvSpPr>
            <p:spPr>
              <a:xfrm>
                <a:off x="1900556" y="3395401"/>
                <a:ext cx="178288" cy="208540"/>
              </a:xfrm>
              <a:custGeom>
                <a:avLst/>
                <a:gdLst/>
                <a:ahLst/>
                <a:cxnLst/>
                <a:rect l="l" t="t" r="r" b="b"/>
                <a:pathLst>
                  <a:path w="6801" h="7955" extrusionOk="0">
                    <a:moveTo>
                      <a:pt x="3408" y="1"/>
                    </a:moveTo>
                    <a:cubicBezTo>
                      <a:pt x="1777" y="1"/>
                      <a:pt x="578" y="1141"/>
                      <a:pt x="448" y="2960"/>
                    </a:cubicBezTo>
                    <a:cubicBezTo>
                      <a:pt x="290" y="5212"/>
                      <a:pt x="88" y="6468"/>
                      <a:pt x="30" y="6886"/>
                    </a:cubicBezTo>
                    <a:cubicBezTo>
                      <a:pt x="1" y="6987"/>
                      <a:pt x="59" y="7089"/>
                      <a:pt x="145" y="7132"/>
                    </a:cubicBezTo>
                    <a:cubicBezTo>
                      <a:pt x="578" y="7348"/>
                      <a:pt x="1921" y="7955"/>
                      <a:pt x="3408" y="7955"/>
                    </a:cubicBezTo>
                    <a:cubicBezTo>
                      <a:pt x="4895" y="7955"/>
                      <a:pt x="6237" y="7348"/>
                      <a:pt x="6670" y="7132"/>
                    </a:cubicBezTo>
                    <a:cubicBezTo>
                      <a:pt x="6757" y="7089"/>
                      <a:pt x="6800" y="6987"/>
                      <a:pt x="6786" y="6886"/>
                    </a:cubicBezTo>
                    <a:cubicBezTo>
                      <a:pt x="6728" y="6468"/>
                      <a:pt x="6526" y="5212"/>
                      <a:pt x="6367" y="2960"/>
                    </a:cubicBezTo>
                    <a:cubicBezTo>
                      <a:pt x="6237" y="1127"/>
                      <a:pt x="5039" y="1"/>
                      <a:pt x="3408" y="1"/>
                    </a:cubicBezTo>
                    <a:close/>
                  </a:path>
                </a:pathLst>
              </a:custGeom>
              <a:solidFill>
                <a:srgbClr val="667A8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11" name="Google Shape;16060;p73">
                <a:extLst>
                  <a:ext uri="{FF2B5EF4-FFF2-40B4-BE49-F238E27FC236}">
                    <a16:creationId xmlns:a16="http://schemas.microsoft.com/office/drawing/2014/main" id="{3C7F8523-2C4D-4859-B8E5-557E0FC8694F}"/>
                  </a:ext>
                </a:extLst>
              </p:cNvPr>
              <p:cNvSpPr/>
              <p:nvPr/>
            </p:nvSpPr>
            <p:spPr>
              <a:xfrm>
                <a:off x="1942579" y="3395401"/>
                <a:ext cx="136266" cy="208593"/>
              </a:xfrm>
              <a:custGeom>
                <a:avLst/>
                <a:gdLst/>
                <a:ahLst/>
                <a:cxnLst/>
                <a:rect l="l" t="t" r="r" b="b"/>
                <a:pathLst>
                  <a:path w="5198" h="7957" extrusionOk="0">
                    <a:moveTo>
                      <a:pt x="1805" y="1"/>
                    </a:moveTo>
                    <a:cubicBezTo>
                      <a:pt x="1689" y="1"/>
                      <a:pt x="1574" y="1"/>
                      <a:pt x="1473" y="15"/>
                    </a:cubicBezTo>
                    <a:cubicBezTo>
                      <a:pt x="202" y="145"/>
                      <a:pt x="0" y="1935"/>
                      <a:pt x="1227" y="2310"/>
                    </a:cubicBezTo>
                    <a:lnTo>
                      <a:pt x="1256" y="2310"/>
                    </a:lnTo>
                    <a:lnTo>
                      <a:pt x="1718" y="7955"/>
                    </a:lnTo>
                    <a:cubicBezTo>
                      <a:pt x="1768" y="7956"/>
                      <a:pt x="1817" y="7957"/>
                      <a:pt x="1867" y="7957"/>
                    </a:cubicBezTo>
                    <a:cubicBezTo>
                      <a:pt x="3324" y="7957"/>
                      <a:pt x="4634" y="7355"/>
                      <a:pt x="5067" y="7132"/>
                    </a:cubicBezTo>
                    <a:cubicBezTo>
                      <a:pt x="5154" y="7089"/>
                      <a:pt x="5197" y="6987"/>
                      <a:pt x="5183" y="6886"/>
                    </a:cubicBezTo>
                    <a:cubicBezTo>
                      <a:pt x="5125" y="6468"/>
                      <a:pt x="4923" y="5212"/>
                      <a:pt x="4764" y="2960"/>
                    </a:cubicBezTo>
                    <a:cubicBezTo>
                      <a:pt x="4634" y="1127"/>
                      <a:pt x="3436" y="1"/>
                      <a:pt x="1805" y="1"/>
                    </a:cubicBezTo>
                    <a:close/>
                  </a:path>
                </a:pathLst>
              </a:custGeom>
              <a:solidFill>
                <a:srgbClr val="5C728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12" name="Google Shape;16061;p73">
                <a:extLst>
                  <a:ext uri="{FF2B5EF4-FFF2-40B4-BE49-F238E27FC236}">
                    <a16:creationId xmlns:a16="http://schemas.microsoft.com/office/drawing/2014/main" id="{35CD06AC-21D9-4D2D-95EF-CB4F3E12F20E}"/>
                  </a:ext>
                </a:extLst>
              </p:cNvPr>
              <p:cNvSpPr/>
              <p:nvPr/>
            </p:nvSpPr>
            <p:spPr>
              <a:xfrm>
                <a:off x="1888471" y="3556230"/>
                <a:ext cx="202852" cy="119619"/>
              </a:xfrm>
              <a:custGeom>
                <a:avLst/>
                <a:gdLst/>
                <a:ahLst/>
                <a:cxnLst/>
                <a:rect l="l" t="t" r="r" b="b"/>
                <a:pathLst>
                  <a:path w="7738" h="4563" extrusionOk="0">
                    <a:moveTo>
                      <a:pt x="2728" y="1"/>
                    </a:moveTo>
                    <a:lnTo>
                      <a:pt x="2728" y="1011"/>
                    </a:lnTo>
                    <a:cubicBezTo>
                      <a:pt x="2728" y="1184"/>
                      <a:pt x="2627" y="1343"/>
                      <a:pt x="2454" y="1430"/>
                    </a:cubicBezTo>
                    <a:lnTo>
                      <a:pt x="549" y="2267"/>
                    </a:lnTo>
                    <a:cubicBezTo>
                      <a:pt x="217" y="2411"/>
                      <a:pt x="0" y="2744"/>
                      <a:pt x="0" y="3104"/>
                    </a:cubicBezTo>
                    <a:lnTo>
                      <a:pt x="0" y="4331"/>
                    </a:lnTo>
                    <a:cubicBezTo>
                      <a:pt x="0" y="4447"/>
                      <a:pt x="101" y="4562"/>
                      <a:pt x="231" y="4562"/>
                    </a:cubicBezTo>
                    <a:lnTo>
                      <a:pt x="7506" y="4562"/>
                    </a:lnTo>
                    <a:cubicBezTo>
                      <a:pt x="7636" y="4562"/>
                      <a:pt x="7737" y="4447"/>
                      <a:pt x="7737" y="4331"/>
                    </a:cubicBezTo>
                    <a:lnTo>
                      <a:pt x="7737" y="3104"/>
                    </a:lnTo>
                    <a:cubicBezTo>
                      <a:pt x="7737" y="2744"/>
                      <a:pt x="7521" y="2411"/>
                      <a:pt x="7189" y="2267"/>
                    </a:cubicBezTo>
                    <a:lnTo>
                      <a:pt x="5269" y="1430"/>
                    </a:lnTo>
                    <a:cubicBezTo>
                      <a:pt x="5110" y="1343"/>
                      <a:pt x="5009" y="1184"/>
                      <a:pt x="5009" y="1011"/>
                    </a:cubicBezTo>
                    <a:lnTo>
                      <a:pt x="5009" y="1"/>
                    </a:lnTo>
                    <a:close/>
                  </a:path>
                </a:pathLst>
              </a:custGeom>
              <a:solidFill>
                <a:srgbClr val="AABBC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13" name="Google Shape;16062;p73">
                <a:extLst>
                  <a:ext uri="{FF2B5EF4-FFF2-40B4-BE49-F238E27FC236}">
                    <a16:creationId xmlns:a16="http://schemas.microsoft.com/office/drawing/2014/main" id="{2C393050-EA06-4C86-BF18-C57AEBDED640}"/>
                  </a:ext>
                </a:extLst>
              </p:cNvPr>
              <p:cNvSpPr/>
              <p:nvPr/>
            </p:nvSpPr>
            <p:spPr>
              <a:xfrm>
                <a:off x="1888471" y="3599380"/>
                <a:ext cx="202852" cy="76469"/>
              </a:xfrm>
              <a:custGeom>
                <a:avLst/>
                <a:gdLst/>
                <a:ahLst/>
                <a:cxnLst/>
                <a:rect l="l" t="t" r="r" b="b"/>
                <a:pathLst>
                  <a:path w="7738" h="2917" extrusionOk="0">
                    <a:moveTo>
                      <a:pt x="1963" y="0"/>
                    </a:moveTo>
                    <a:lnTo>
                      <a:pt x="549" y="621"/>
                    </a:lnTo>
                    <a:cubicBezTo>
                      <a:pt x="217" y="765"/>
                      <a:pt x="0" y="1098"/>
                      <a:pt x="0" y="1458"/>
                    </a:cubicBezTo>
                    <a:lnTo>
                      <a:pt x="0" y="2685"/>
                    </a:lnTo>
                    <a:cubicBezTo>
                      <a:pt x="0" y="2801"/>
                      <a:pt x="101" y="2916"/>
                      <a:pt x="231" y="2916"/>
                    </a:cubicBezTo>
                    <a:lnTo>
                      <a:pt x="7506" y="2916"/>
                    </a:lnTo>
                    <a:cubicBezTo>
                      <a:pt x="7636" y="2916"/>
                      <a:pt x="7737" y="2801"/>
                      <a:pt x="7737" y="2685"/>
                    </a:cubicBezTo>
                    <a:lnTo>
                      <a:pt x="7737" y="1458"/>
                    </a:lnTo>
                    <a:cubicBezTo>
                      <a:pt x="7737" y="1098"/>
                      <a:pt x="7521" y="765"/>
                      <a:pt x="7189" y="621"/>
                    </a:cubicBezTo>
                    <a:lnTo>
                      <a:pt x="5774" y="0"/>
                    </a:lnTo>
                    <a:cubicBezTo>
                      <a:pt x="5442" y="881"/>
                      <a:pt x="4655" y="1321"/>
                      <a:pt x="3869" y="1321"/>
                    </a:cubicBezTo>
                    <a:cubicBezTo>
                      <a:pt x="3082" y="1321"/>
                      <a:pt x="2295" y="881"/>
                      <a:pt x="1963" y="0"/>
                    </a:cubicBezTo>
                    <a:close/>
                  </a:path>
                </a:pathLst>
              </a:custGeom>
              <a:solidFill>
                <a:srgbClr val="63A53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14" name="Google Shape;16063;p73">
                <a:extLst>
                  <a:ext uri="{FF2B5EF4-FFF2-40B4-BE49-F238E27FC236}">
                    <a16:creationId xmlns:a16="http://schemas.microsoft.com/office/drawing/2014/main" id="{CDEE17DC-80C0-4756-B892-8577AB8F9E40}"/>
                  </a:ext>
                </a:extLst>
              </p:cNvPr>
              <p:cNvSpPr/>
              <p:nvPr/>
            </p:nvSpPr>
            <p:spPr>
              <a:xfrm>
                <a:off x="1959985" y="3556230"/>
                <a:ext cx="59823" cy="23961"/>
              </a:xfrm>
              <a:custGeom>
                <a:avLst/>
                <a:gdLst/>
                <a:ahLst/>
                <a:cxnLst/>
                <a:rect l="l" t="t" r="r" b="b"/>
                <a:pathLst>
                  <a:path w="2282" h="914" extrusionOk="0">
                    <a:moveTo>
                      <a:pt x="0" y="1"/>
                    </a:moveTo>
                    <a:lnTo>
                      <a:pt x="0" y="665"/>
                    </a:lnTo>
                    <a:cubicBezTo>
                      <a:pt x="361" y="831"/>
                      <a:pt x="751" y="914"/>
                      <a:pt x="1141" y="914"/>
                    </a:cubicBezTo>
                    <a:cubicBezTo>
                      <a:pt x="1530" y="914"/>
                      <a:pt x="1920" y="831"/>
                      <a:pt x="2281" y="665"/>
                    </a:cubicBezTo>
                    <a:lnTo>
                      <a:pt x="2281" y="1"/>
                    </a:lnTo>
                    <a:close/>
                  </a:path>
                </a:pathLst>
              </a:custGeom>
              <a:solidFill>
                <a:srgbClr val="94A5B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15" name="Google Shape;16064;p73">
                <a:extLst>
                  <a:ext uri="{FF2B5EF4-FFF2-40B4-BE49-F238E27FC236}">
                    <a16:creationId xmlns:a16="http://schemas.microsoft.com/office/drawing/2014/main" id="{85429E91-42A6-4032-85BB-F71574B01CB5}"/>
                  </a:ext>
                </a:extLst>
              </p:cNvPr>
              <p:cNvSpPr/>
              <p:nvPr/>
            </p:nvSpPr>
            <p:spPr>
              <a:xfrm>
                <a:off x="1929707" y="3456062"/>
                <a:ext cx="119619" cy="112069"/>
              </a:xfrm>
              <a:custGeom>
                <a:avLst/>
                <a:gdLst/>
                <a:ahLst/>
                <a:cxnLst/>
                <a:rect l="l" t="t" r="r" b="b"/>
                <a:pathLst>
                  <a:path w="4563" h="4275" extrusionOk="0">
                    <a:moveTo>
                      <a:pt x="1655" y="1"/>
                    </a:moveTo>
                    <a:cubicBezTo>
                      <a:pt x="1489" y="1"/>
                      <a:pt x="1344" y="98"/>
                      <a:pt x="1271" y="256"/>
                    </a:cubicBezTo>
                    <a:cubicBezTo>
                      <a:pt x="1025" y="733"/>
                      <a:pt x="665" y="1137"/>
                      <a:pt x="203" y="1426"/>
                    </a:cubicBezTo>
                    <a:cubicBezTo>
                      <a:pt x="87" y="1512"/>
                      <a:pt x="15" y="1642"/>
                      <a:pt x="15" y="1786"/>
                    </a:cubicBezTo>
                    <a:lnTo>
                      <a:pt x="15" y="1916"/>
                    </a:lnTo>
                    <a:cubicBezTo>
                      <a:pt x="0" y="3143"/>
                      <a:pt x="924" y="4168"/>
                      <a:pt x="2137" y="4269"/>
                    </a:cubicBezTo>
                    <a:cubicBezTo>
                      <a:pt x="2188" y="4273"/>
                      <a:pt x="2239" y="4274"/>
                      <a:pt x="2290" y="4274"/>
                    </a:cubicBezTo>
                    <a:cubicBezTo>
                      <a:pt x="3536" y="4274"/>
                      <a:pt x="4562" y="3265"/>
                      <a:pt x="4562" y="2003"/>
                    </a:cubicBezTo>
                    <a:lnTo>
                      <a:pt x="4562" y="1599"/>
                    </a:lnTo>
                    <a:cubicBezTo>
                      <a:pt x="4562" y="1411"/>
                      <a:pt x="4490" y="1223"/>
                      <a:pt x="4346" y="1093"/>
                    </a:cubicBezTo>
                    <a:cubicBezTo>
                      <a:pt x="3985" y="776"/>
                      <a:pt x="3162" y="213"/>
                      <a:pt x="1747" y="11"/>
                    </a:cubicBezTo>
                    <a:cubicBezTo>
                      <a:pt x="1716" y="4"/>
                      <a:pt x="1685" y="1"/>
                      <a:pt x="1655" y="1"/>
                    </a:cubicBezTo>
                    <a:close/>
                  </a:path>
                </a:pathLst>
              </a:custGeom>
              <a:solidFill>
                <a:srgbClr val="BCC9D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16" name="Google Shape;16065;p73">
                <a:extLst>
                  <a:ext uri="{FF2B5EF4-FFF2-40B4-BE49-F238E27FC236}">
                    <a16:creationId xmlns:a16="http://schemas.microsoft.com/office/drawing/2014/main" id="{A2747919-97AB-4266-9060-13423F10ED97}"/>
                  </a:ext>
                </a:extLst>
              </p:cNvPr>
              <p:cNvSpPr/>
              <p:nvPr/>
            </p:nvSpPr>
            <p:spPr>
              <a:xfrm>
                <a:off x="1929707" y="3456062"/>
                <a:ext cx="116971" cy="111938"/>
              </a:xfrm>
              <a:custGeom>
                <a:avLst/>
                <a:gdLst/>
                <a:ahLst/>
                <a:cxnLst/>
                <a:rect l="l" t="t" r="r" b="b"/>
                <a:pathLst>
                  <a:path w="4462" h="4270" extrusionOk="0">
                    <a:moveTo>
                      <a:pt x="1655" y="1"/>
                    </a:moveTo>
                    <a:cubicBezTo>
                      <a:pt x="1489" y="1"/>
                      <a:pt x="1344" y="98"/>
                      <a:pt x="1271" y="256"/>
                    </a:cubicBezTo>
                    <a:cubicBezTo>
                      <a:pt x="1227" y="328"/>
                      <a:pt x="1184" y="415"/>
                      <a:pt x="1126" y="487"/>
                    </a:cubicBezTo>
                    <a:cubicBezTo>
                      <a:pt x="895" y="863"/>
                      <a:pt x="578" y="1180"/>
                      <a:pt x="217" y="1426"/>
                    </a:cubicBezTo>
                    <a:cubicBezTo>
                      <a:pt x="87" y="1512"/>
                      <a:pt x="15" y="1656"/>
                      <a:pt x="15" y="1801"/>
                    </a:cubicBezTo>
                    <a:lnTo>
                      <a:pt x="15" y="1931"/>
                    </a:lnTo>
                    <a:cubicBezTo>
                      <a:pt x="0" y="3100"/>
                      <a:pt x="852" y="4096"/>
                      <a:pt x="2021" y="4269"/>
                    </a:cubicBezTo>
                    <a:cubicBezTo>
                      <a:pt x="1603" y="3836"/>
                      <a:pt x="1386" y="3273"/>
                      <a:pt x="1386" y="2696"/>
                    </a:cubicBezTo>
                    <a:lnTo>
                      <a:pt x="1386" y="1267"/>
                    </a:lnTo>
                    <a:cubicBezTo>
                      <a:pt x="1386" y="1021"/>
                      <a:pt x="1560" y="834"/>
                      <a:pt x="1790" y="805"/>
                    </a:cubicBezTo>
                    <a:cubicBezTo>
                      <a:pt x="1953" y="789"/>
                      <a:pt x="2115" y="782"/>
                      <a:pt x="2278" y="782"/>
                    </a:cubicBezTo>
                    <a:cubicBezTo>
                      <a:pt x="3027" y="782"/>
                      <a:pt x="3773" y="944"/>
                      <a:pt x="4461" y="1252"/>
                    </a:cubicBezTo>
                    <a:cubicBezTo>
                      <a:pt x="4432" y="1195"/>
                      <a:pt x="4389" y="1137"/>
                      <a:pt x="4346" y="1093"/>
                    </a:cubicBezTo>
                    <a:cubicBezTo>
                      <a:pt x="3985" y="776"/>
                      <a:pt x="3147" y="213"/>
                      <a:pt x="1747" y="11"/>
                    </a:cubicBezTo>
                    <a:cubicBezTo>
                      <a:pt x="1716" y="4"/>
                      <a:pt x="1685" y="1"/>
                      <a:pt x="1655" y="1"/>
                    </a:cubicBezTo>
                    <a:close/>
                  </a:path>
                </a:pathLst>
              </a:custGeom>
              <a:solidFill>
                <a:srgbClr val="AABBC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17" name="Google Shape;16066;p73">
                <a:extLst>
                  <a:ext uri="{FF2B5EF4-FFF2-40B4-BE49-F238E27FC236}">
                    <a16:creationId xmlns:a16="http://schemas.microsoft.com/office/drawing/2014/main" id="{385E2AD8-2490-46A5-BAD7-064B522AA99E}"/>
                  </a:ext>
                </a:extLst>
              </p:cNvPr>
              <p:cNvSpPr/>
              <p:nvPr/>
            </p:nvSpPr>
            <p:spPr>
              <a:xfrm>
                <a:off x="1888471" y="3619067"/>
                <a:ext cx="41629" cy="56782"/>
              </a:xfrm>
              <a:custGeom>
                <a:avLst/>
                <a:gdLst/>
                <a:ahLst/>
                <a:cxnLst/>
                <a:rect l="l" t="t" r="r" b="b"/>
                <a:pathLst>
                  <a:path w="1588" h="2166" extrusionOk="0">
                    <a:moveTo>
                      <a:pt x="346" y="0"/>
                    </a:moveTo>
                    <a:cubicBezTo>
                      <a:pt x="130" y="173"/>
                      <a:pt x="0" y="433"/>
                      <a:pt x="0" y="707"/>
                    </a:cubicBezTo>
                    <a:lnTo>
                      <a:pt x="0" y="1934"/>
                    </a:lnTo>
                    <a:cubicBezTo>
                      <a:pt x="0" y="2064"/>
                      <a:pt x="101" y="2165"/>
                      <a:pt x="231" y="2165"/>
                    </a:cubicBezTo>
                    <a:lnTo>
                      <a:pt x="1588" y="2165"/>
                    </a:lnTo>
                    <a:lnTo>
                      <a:pt x="1588" y="1530"/>
                    </a:lnTo>
                    <a:cubicBezTo>
                      <a:pt x="1588" y="1357"/>
                      <a:pt x="1516" y="1184"/>
                      <a:pt x="1386" y="1054"/>
                    </a:cubicBezTo>
                    <a:lnTo>
                      <a:pt x="346" y="0"/>
                    </a:lnTo>
                    <a:close/>
                  </a:path>
                </a:pathLst>
              </a:custGeom>
              <a:solidFill>
                <a:srgbClr val="CFD9E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18" name="Google Shape;16067;p73">
                <a:extLst>
                  <a:ext uri="{FF2B5EF4-FFF2-40B4-BE49-F238E27FC236}">
                    <a16:creationId xmlns:a16="http://schemas.microsoft.com/office/drawing/2014/main" id="{4F864B22-382D-4FB4-9710-98CE415C9DAC}"/>
                  </a:ext>
                </a:extLst>
              </p:cNvPr>
              <p:cNvSpPr/>
              <p:nvPr/>
            </p:nvSpPr>
            <p:spPr>
              <a:xfrm>
                <a:off x="2049667" y="3619067"/>
                <a:ext cx="41656" cy="56782"/>
              </a:xfrm>
              <a:custGeom>
                <a:avLst/>
                <a:gdLst/>
                <a:ahLst/>
                <a:cxnLst/>
                <a:rect l="l" t="t" r="r" b="b"/>
                <a:pathLst>
                  <a:path w="1589" h="2166" extrusionOk="0">
                    <a:moveTo>
                      <a:pt x="1242" y="0"/>
                    </a:moveTo>
                    <a:lnTo>
                      <a:pt x="203" y="1054"/>
                    </a:lnTo>
                    <a:cubicBezTo>
                      <a:pt x="73" y="1184"/>
                      <a:pt x="1" y="1357"/>
                      <a:pt x="1" y="1530"/>
                    </a:cubicBezTo>
                    <a:lnTo>
                      <a:pt x="1" y="2165"/>
                    </a:lnTo>
                    <a:lnTo>
                      <a:pt x="1357" y="2165"/>
                    </a:lnTo>
                    <a:cubicBezTo>
                      <a:pt x="1487" y="2165"/>
                      <a:pt x="1588" y="2064"/>
                      <a:pt x="1588" y="1934"/>
                    </a:cubicBezTo>
                    <a:lnTo>
                      <a:pt x="1588" y="707"/>
                    </a:lnTo>
                    <a:cubicBezTo>
                      <a:pt x="1588" y="433"/>
                      <a:pt x="1459" y="173"/>
                      <a:pt x="1242" y="0"/>
                    </a:cubicBezTo>
                    <a:close/>
                  </a:path>
                </a:pathLst>
              </a:custGeom>
              <a:solidFill>
                <a:srgbClr val="CFD9E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grpSp>
        <p:grpSp>
          <p:nvGrpSpPr>
            <p:cNvPr id="166" name="Google Shape;9682;p69">
              <a:extLst>
                <a:ext uri="{FF2B5EF4-FFF2-40B4-BE49-F238E27FC236}">
                  <a16:creationId xmlns:a16="http://schemas.microsoft.com/office/drawing/2014/main" id="{84F4A6CB-CE7A-4254-A33B-A32B63CADE82}"/>
                </a:ext>
              </a:extLst>
            </p:cNvPr>
            <p:cNvGrpSpPr/>
            <p:nvPr/>
          </p:nvGrpSpPr>
          <p:grpSpPr>
            <a:xfrm>
              <a:off x="6661321" y="419031"/>
              <a:ext cx="1717897" cy="2051026"/>
              <a:chOff x="7159964" y="1971904"/>
              <a:chExt cx="291564" cy="348103"/>
            </a:xfrm>
          </p:grpSpPr>
          <p:sp>
            <p:nvSpPr>
              <p:cNvPr id="167" name="Google Shape;9683;p69">
                <a:extLst>
                  <a:ext uri="{FF2B5EF4-FFF2-40B4-BE49-F238E27FC236}">
                    <a16:creationId xmlns:a16="http://schemas.microsoft.com/office/drawing/2014/main" id="{19C78E83-5A24-4155-934A-7E1244B9F686}"/>
                  </a:ext>
                </a:extLst>
              </p:cNvPr>
              <p:cNvSpPr/>
              <p:nvPr/>
            </p:nvSpPr>
            <p:spPr>
              <a:xfrm>
                <a:off x="7204947" y="1994277"/>
                <a:ext cx="167906" cy="153752"/>
              </a:xfrm>
              <a:custGeom>
                <a:avLst/>
                <a:gdLst/>
                <a:ahLst/>
                <a:cxnLst/>
                <a:rect l="l" t="t" r="r" b="b"/>
                <a:pathLst>
                  <a:path w="6394" h="5855" extrusionOk="0">
                    <a:moveTo>
                      <a:pt x="642" y="1"/>
                    </a:moveTo>
                    <a:cubicBezTo>
                      <a:pt x="288" y="1"/>
                      <a:pt x="1" y="288"/>
                      <a:pt x="1" y="642"/>
                    </a:cubicBezTo>
                    <a:lnTo>
                      <a:pt x="1" y="4058"/>
                    </a:lnTo>
                    <a:cubicBezTo>
                      <a:pt x="1" y="4413"/>
                      <a:pt x="288" y="4700"/>
                      <a:pt x="642" y="4700"/>
                    </a:cubicBezTo>
                    <a:lnTo>
                      <a:pt x="2345" y="4700"/>
                    </a:lnTo>
                    <a:lnTo>
                      <a:pt x="4059" y="5839"/>
                    </a:lnTo>
                    <a:cubicBezTo>
                      <a:pt x="4076" y="5850"/>
                      <a:pt x="4095" y="5855"/>
                      <a:pt x="4114" y="5855"/>
                    </a:cubicBezTo>
                    <a:cubicBezTo>
                      <a:pt x="4177" y="5855"/>
                      <a:pt x="4236" y="5800"/>
                      <a:pt x="4221" y="5733"/>
                    </a:cubicBezTo>
                    <a:lnTo>
                      <a:pt x="4049" y="4700"/>
                    </a:lnTo>
                    <a:lnTo>
                      <a:pt x="5752" y="4700"/>
                    </a:lnTo>
                    <a:cubicBezTo>
                      <a:pt x="6107" y="4700"/>
                      <a:pt x="6394" y="4413"/>
                      <a:pt x="6394" y="4058"/>
                    </a:cubicBezTo>
                    <a:lnTo>
                      <a:pt x="6394" y="642"/>
                    </a:lnTo>
                    <a:cubicBezTo>
                      <a:pt x="6394" y="288"/>
                      <a:pt x="6107" y="1"/>
                      <a:pt x="5752" y="1"/>
                    </a:cubicBezTo>
                    <a:close/>
                  </a:path>
                </a:pathLst>
              </a:custGeom>
              <a:solidFill>
                <a:srgbClr val="C5D1D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68" name="Google Shape;9684;p69">
                <a:extLst>
                  <a:ext uri="{FF2B5EF4-FFF2-40B4-BE49-F238E27FC236}">
                    <a16:creationId xmlns:a16="http://schemas.microsoft.com/office/drawing/2014/main" id="{C06E2220-AF4F-4228-AFA7-19192FDADDD7}"/>
                  </a:ext>
                </a:extLst>
              </p:cNvPr>
              <p:cNvSpPr/>
              <p:nvPr/>
            </p:nvSpPr>
            <p:spPr>
              <a:xfrm>
                <a:off x="7204711" y="1994277"/>
                <a:ext cx="156851" cy="112130"/>
              </a:xfrm>
              <a:custGeom>
                <a:avLst/>
                <a:gdLst/>
                <a:ahLst/>
                <a:cxnLst/>
                <a:rect l="l" t="t" r="r" b="b"/>
                <a:pathLst>
                  <a:path w="5973" h="4270" extrusionOk="0">
                    <a:moveTo>
                      <a:pt x="641" y="1"/>
                    </a:moveTo>
                    <a:cubicBezTo>
                      <a:pt x="297" y="1"/>
                      <a:pt x="0" y="288"/>
                      <a:pt x="10" y="642"/>
                    </a:cubicBezTo>
                    <a:lnTo>
                      <a:pt x="10" y="4058"/>
                    </a:lnTo>
                    <a:cubicBezTo>
                      <a:pt x="10" y="4125"/>
                      <a:pt x="19" y="4202"/>
                      <a:pt x="48" y="4269"/>
                    </a:cubicBezTo>
                    <a:lnTo>
                      <a:pt x="4910" y="4269"/>
                    </a:lnTo>
                    <a:cubicBezTo>
                      <a:pt x="5503" y="4269"/>
                      <a:pt x="5972" y="3791"/>
                      <a:pt x="5972" y="3207"/>
                    </a:cubicBezTo>
                    <a:lnTo>
                      <a:pt x="5972" y="39"/>
                    </a:lnTo>
                    <a:cubicBezTo>
                      <a:pt x="5905" y="20"/>
                      <a:pt x="5838" y="1"/>
                      <a:pt x="5761" y="1"/>
                    </a:cubicBezTo>
                    <a:close/>
                  </a:path>
                </a:pathLst>
              </a:custGeom>
              <a:solidFill>
                <a:srgbClr val="E3E9E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69" name="Google Shape;9694;p69">
                <a:extLst>
                  <a:ext uri="{FF2B5EF4-FFF2-40B4-BE49-F238E27FC236}">
                    <a16:creationId xmlns:a16="http://schemas.microsoft.com/office/drawing/2014/main" id="{FF5AADD0-EE37-4E9A-ACF1-E361277445E4}"/>
                  </a:ext>
                </a:extLst>
              </p:cNvPr>
              <p:cNvSpPr/>
              <p:nvPr/>
            </p:nvSpPr>
            <p:spPr>
              <a:xfrm>
                <a:off x="7337140" y="2141806"/>
                <a:ext cx="33718" cy="73922"/>
              </a:xfrm>
              <a:custGeom>
                <a:avLst/>
                <a:gdLst/>
                <a:ahLst/>
                <a:cxnLst/>
                <a:rect l="l" t="t" r="r" b="b"/>
                <a:pathLst>
                  <a:path w="1284" h="2815" extrusionOk="0">
                    <a:moveTo>
                      <a:pt x="776" y="0"/>
                    </a:moveTo>
                    <a:cubicBezTo>
                      <a:pt x="345" y="0"/>
                      <a:pt x="1" y="345"/>
                      <a:pt x="1" y="776"/>
                    </a:cubicBezTo>
                    <a:lnTo>
                      <a:pt x="1" y="948"/>
                    </a:lnTo>
                    <a:cubicBezTo>
                      <a:pt x="1" y="1168"/>
                      <a:pt x="39" y="1388"/>
                      <a:pt x="106" y="1599"/>
                    </a:cubicBezTo>
                    <a:lnTo>
                      <a:pt x="518" y="2814"/>
                    </a:lnTo>
                    <a:lnTo>
                      <a:pt x="1283" y="2814"/>
                    </a:lnTo>
                    <a:lnTo>
                      <a:pt x="1283" y="0"/>
                    </a:lnTo>
                    <a:close/>
                  </a:path>
                </a:pathLst>
              </a:custGeom>
              <a:solidFill>
                <a:srgbClr val="657E9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70" name="Google Shape;9695;p69">
                <a:extLst>
                  <a:ext uri="{FF2B5EF4-FFF2-40B4-BE49-F238E27FC236}">
                    <a16:creationId xmlns:a16="http://schemas.microsoft.com/office/drawing/2014/main" id="{2B1C8523-5864-452A-A151-273B1DE38E43}"/>
                  </a:ext>
                </a:extLst>
              </p:cNvPr>
              <p:cNvSpPr/>
              <p:nvPr/>
            </p:nvSpPr>
            <p:spPr>
              <a:xfrm>
                <a:off x="7350717" y="2135031"/>
                <a:ext cx="80697" cy="80697"/>
              </a:xfrm>
              <a:custGeom>
                <a:avLst/>
                <a:gdLst/>
                <a:ahLst/>
                <a:cxnLst/>
                <a:rect l="l" t="t" r="r" b="b"/>
                <a:pathLst>
                  <a:path w="3073" h="3073" extrusionOk="0">
                    <a:moveTo>
                      <a:pt x="766" y="0"/>
                    </a:moveTo>
                    <a:cubicBezTo>
                      <a:pt x="345" y="0"/>
                      <a:pt x="1" y="345"/>
                      <a:pt x="1" y="766"/>
                    </a:cubicBezTo>
                    <a:cubicBezTo>
                      <a:pt x="1" y="1053"/>
                      <a:pt x="230" y="1282"/>
                      <a:pt x="508" y="1282"/>
                    </a:cubicBezTo>
                    <a:lnTo>
                      <a:pt x="2556" y="3072"/>
                    </a:lnTo>
                    <a:lnTo>
                      <a:pt x="2986" y="1560"/>
                    </a:lnTo>
                    <a:cubicBezTo>
                      <a:pt x="3044" y="1378"/>
                      <a:pt x="3073" y="1187"/>
                      <a:pt x="3073" y="995"/>
                    </a:cubicBezTo>
                    <a:lnTo>
                      <a:pt x="3073" y="517"/>
                    </a:lnTo>
                    <a:cubicBezTo>
                      <a:pt x="3073" y="230"/>
                      <a:pt x="2843" y="0"/>
                      <a:pt x="2556" y="0"/>
                    </a:cubicBezTo>
                    <a:close/>
                  </a:path>
                </a:pathLst>
              </a:custGeom>
              <a:solidFill>
                <a:srgbClr val="657E9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71" name="Google Shape;9696;p69">
                <a:extLst>
                  <a:ext uri="{FF2B5EF4-FFF2-40B4-BE49-F238E27FC236}">
                    <a16:creationId xmlns:a16="http://schemas.microsoft.com/office/drawing/2014/main" id="{D22AFB3A-4672-4A85-B4A3-0DEBE8FA811C}"/>
                  </a:ext>
                </a:extLst>
              </p:cNvPr>
              <p:cNvSpPr/>
              <p:nvPr/>
            </p:nvSpPr>
            <p:spPr>
              <a:xfrm>
                <a:off x="7364030" y="2235791"/>
                <a:ext cx="40493" cy="29936"/>
              </a:xfrm>
              <a:custGeom>
                <a:avLst/>
                <a:gdLst/>
                <a:ahLst/>
                <a:cxnLst/>
                <a:rect l="l" t="t" r="r" b="b"/>
                <a:pathLst>
                  <a:path w="1542" h="1140" extrusionOk="0">
                    <a:moveTo>
                      <a:pt x="1" y="1"/>
                    </a:moveTo>
                    <a:lnTo>
                      <a:pt x="1" y="1140"/>
                    </a:lnTo>
                    <a:lnTo>
                      <a:pt x="1542" y="1140"/>
                    </a:lnTo>
                    <a:lnTo>
                      <a:pt x="1542" y="1"/>
                    </a:lnTo>
                    <a:close/>
                  </a:path>
                </a:pathLst>
              </a:custGeom>
              <a:solidFill>
                <a:srgbClr val="ACBD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72" name="Google Shape;9697;p69">
                <a:extLst>
                  <a:ext uri="{FF2B5EF4-FFF2-40B4-BE49-F238E27FC236}">
                    <a16:creationId xmlns:a16="http://schemas.microsoft.com/office/drawing/2014/main" id="{D2B86695-3473-44AC-8A8D-E33EE525BC96}"/>
                  </a:ext>
                </a:extLst>
              </p:cNvPr>
              <p:cNvSpPr/>
              <p:nvPr/>
            </p:nvSpPr>
            <p:spPr>
              <a:xfrm>
                <a:off x="7364030" y="2236053"/>
                <a:ext cx="40493" cy="16281"/>
              </a:xfrm>
              <a:custGeom>
                <a:avLst/>
                <a:gdLst/>
                <a:ahLst/>
                <a:cxnLst/>
                <a:rect l="l" t="t" r="r" b="b"/>
                <a:pathLst>
                  <a:path w="1542" h="620" extrusionOk="0">
                    <a:moveTo>
                      <a:pt x="1" y="0"/>
                    </a:moveTo>
                    <a:lnTo>
                      <a:pt x="1" y="469"/>
                    </a:lnTo>
                    <a:cubicBezTo>
                      <a:pt x="250" y="570"/>
                      <a:pt x="510" y="620"/>
                      <a:pt x="771" y="620"/>
                    </a:cubicBezTo>
                    <a:cubicBezTo>
                      <a:pt x="1032" y="620"/>
                      <a:pt x="1293" y="570"/>
                      <a:pt x="1542" y="469"/>
                    </a:cubicBezTo>
                    <a:lnTo>
                      <a:pt x="1542" y="0"/>
                    </a:lnTo>
                    <a:close/>
                  </a:path>
                </a:pathLst>
              </a:custGeom>
              <a:solidFill>
                <a:srgbClr val="96ABB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73" name="Google Shape;9698;p69">
                <a:extLst>
                  <a:ext uri="{FF2B5EF4-FFF2-40B4-BE49-F238E27FC236}">
                    <a16:creationId xmlns:a16="http://schemas.microsoft.com/office/drawing/2014/main" id="{403C34BF-6858-4B5A-9436-878620CD6B5D}"/>
                  </a:ext>
                </a:extLst>
              </p:cNvPr>
              <p:cNvSpPr/>
              <p:nvPr/>
            </p:nvSpPr>
            <p:spPr>
              <a:xfrm>
                <a:off x="7317051" y="2252124"/>
                <a:ext cx="134477" cy="67882"/>
              </a:xfrm>
              <a:custGeom>
                <a:avLst/>
                <a:gdLst/>
                <a:ahLst/>
                <a:cxnLst/>
                <a:rect l="l" t="t" r="r" b="b"/>
                <a:pathLst>
                  <a:path w="5121" h="2585" extrusionOk="0">
                    <a:moveTo>
                      <a:pt x="1790" y="1"/>
                    </a:moveTo>
                    <a:lnTo>
                      <a:pt x="555" y="355"/>
                    </a:lnTo>
                    <a:cubicBezTo>
                      <a:pt x="230" y="451"/>
                      <a:pt x="0" y="757"/>
                      <a:pt x="0" y="1092"/>
                    </a:cubicBezTo>
                    <a:lnTo>
                      <a:pt x="0" y="2326"/>
                    </a:lnTo>
                    <a:cubicBezTo>
                      <a:pt x="0" y="2470"/>
                      <a:pt x="115" y="2585"/>
                      <a:pt x="258" y="2585"/>
                    </a:cubicBezTo>
                    <a:lnTo>
                      <a:pt x="4862" y="2585"/>
                    </a:lnTo>
                    <a:cubicBezTo>
                      <a:pt x="5005" y="2585"/>
                      <a:pt x="5120" y="2470"/>
                      <a:pt x="5120" y="2326"/>
                    </a:cubicBezTo>
                    <a:lnTo>
                      <a:pt x="5120" y="1092"/>
                    </a:lnTo>
                    <a:cubicBezTo>
                      <a:pt x="5120" y="757"/>
                      <a:pt x="4891" y="451"/>
                      <a:pt x="4565" y="355"/>
                    </a:cubicBezTo>
                    <a:lnTo>
                      <a:pt x="3331" y="1"/>
                    </a:lnTo>
                    <a:lnTo>
                      <a:pt x="2555" y="518"/>
                    </a:lnTo>
                    <a:lnTo>
                      <a:pt x="1790" y="1"/>
                    </a:lnTo>
                    <a:close/>
                  </a:path>
                </a:pathLst>
              </a:custGeom>
              <a:solidFill>
                <a:srgbClr val="6E829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74" name="Google Shape;9699;p69">
                <a:extLst>
                  <a:ext uri="{FF2B5EF4-FFF2-40B4-BE49-F238E27FC236}">
                    <a16:creationId xmlns:a16="http://schemas.microsoft.com/office/drawing/2014/main" id="{4799154A-3631-4E08-A30C-5CE57528D8CB}"/>
                  </a:ext>
                </a:extLst>
              </p:cNvPr>
              <p:cNvSpPr/>
              <p:nvPr/>
            </p:nvSpPr>
            <p:spPr>
              <a:xfrm>
                <a:off x="7377607" y="2265701"/>
                <a:ext cx="13340" cy="54306"/>
              </a:xfrm>
              <a:custGeom>
                <a:avLst/>
                <a:gdLst/>
                <a:ahLst/>
                <a:cxnLst/>
                <a:rect l="l" t="t" r="r" b="b"/>
                <a:pathLst>
                  <a:path w="508" h="2068" extrusionOk="0">
                    <a:moveTo>
                      <a:pt x="125" y="1"/>
                    </a:moveTo>
                    <a:lnTo>
                      <a:pt x="1" y="2068"/>
                    </a:lnTo>
                    <a:lnTo>
                      <a:pt x="508" y="2068"/>
                    </a:lnTo>
                    <a:lnTo>
                      <a:pt x="383" y="1"/>
                    </a:lnTo>
                    <a:close/>
                  </a:path>
                </a:pathLst>
              </a:custGeom>
              <a:solidFill>
                <a:srgbClr val="63A53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75" name="Google Shape;9700;p69">
                <a:extLst>
                  <a:ext uri="{FF2B5EF4-FFF2-40B4-BE49-F238E27FC236}">
                    <a16:creationId xmlns:a16="http://schemas.microsoft.com/office/drawing/2014/main" id="{34D283B0-372B-491A-B964-E21D35992845}"/>
                  </a:ext>
                </a:extLst>
              </p:cNvPr>
              <p:cNvSpPr/>
              <p:nvPr/>
            </p:nvSpPr>
            <p:spPr>
              <a:xfrm>
                <a:off x="7343941" y="2168906"/>
                <a:ext cx="80697" cy="73712"/>
              </a:xfrm>
              <a:custGeom>
                <a:avLst/>
                <a:gdLst/>
                <a:ahLst/>
                <a:cxnLst/>
                <a:rect l="l" t="t" r="r" b="b"/>
                <a:pathLst>
                  <a:path w="3073" h="2807" extrusionOk="0">
                    <a:moveTo>
                      <a:pt x="955" y="1"/>
                    </a:moveTo>
                    <a:cubicBezTo>
                      <a:pt x="823" y="1"/>
                      <a:pt x="701" y="57"/>
                      <a:pt x="613" y="155"/>
                    </a:cubicBezTo>
                    <a:lnTo>
                      <a:pt x="153" y="615"/>
                    </a:lnTo>
                    <a:cubicBezTo>
                      <a:pt x="58" y="710"/>
                      <a:pt x="0" y="835"/>
                      <a:pt x="0" y="978"/>
                    </a:cubicBezTo>
                    <a:lnTo>
                      <a:pt x="0" y="1275"/>
                    </a:lnTo>
                    <a:cubicBezTo>
                      <a:pt x="0" y="2117"/>
                      <a:pt x="689" y="2806"/>
                      <a:pt x="1531" y="2806"/>
                    </a:cubicBezTo>
                    <a:cubicBezTo>
                      <a:pt x="2383" y="2806"/>
                      <a:pt x="3072" y="2117"/>
                      <a:pt x="3072" y="1275"/>
                    </a:cubicBezTo>
                    <a:lnTo>
                      <a:pt x="3072" y="949"/>
                    </a:lnTo>
                    <a:cubicBezTo>
                      <a:pt x="3072" y="815"/>
                      <a:pt x="3015" y="682"/>
                      <a:pt x="2919" y="586"/>
                    </a:cubicBezTo>
                    <a:cubicBezTo>
                      <a:pt x="2527" y="203"/>
                      <a:pt x="1799" y="31"/>
                      <a:pt x="986" y="2"/>
                    </a:cubicBezTo>
                    <a:cubicBezTo>
                      <a:pt x="975" y="1"/>
                      <a:pt x="965" y="1"/>
                      <a:pt x="955" y="1"/>
                    </a:cubicBezTo>
                    <a:close/>
                  </a:path>
                </a:pathLst>
              </a:custGeom>
              <a:solidFill>
                <a:srgbClr val="BECBD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76" name="Google Shape;9701;p69">
                <a:extLst>
                  <a:ext uri="{FF2B5EF4-FFF2-40B4-BE49-F238E27FC236}">
                    <a16:creationId xmlns:a16="http://schemas.microsoft.com/office/drawing/2014/main" id="{A89AAB7B-DADD-4A25-95F1-5603688230F1}"/>
                  </a:ext>
                </a:extLst>
              </p:cNvPr>
              <p:cNvSpPr/>
              <p:nvPr/>
            </p:nvSpPr>
            <p:spPr>
              <a:xfrm>
                <a:off x="7343941" y="2168906"/>
                <a:ext cx="80434" cy="72189"/>
              </a:xfrm>
              <a:custGeom>
                <a:avLst/>
                <a:gdLst/>
                <a:ahLst/>
                <a:cxnLst/>
                <a:rect l="l" t="t" r="r" b="b"/>
                <a:pathLst>
                  <a:path w="3063" h="2749" extrusionOk="0">
                    <a:moveTo>
                      <a:pt x="955" y="1"/>
                    </a:moveTo>
                    <a:cubicBezTo>
                      <a:pt x="823" y="1"/>
                      <a:pt x="701" y="57"/>
                      <a:pt x="613" y="146"/>
                    </a:cubicBezTo>
                    <a:lnTo>
                      <a:pt x="153" y="615"/>
                    </a:lnTo>
                    <a:cubicBezTo>
                      <a:pt x="58" y="710"/>
                      <a:pt x="0" y="835"/>
                      <a:pt x="0" y="969"/>
                    </a:cubicBezTo>
                    <a:lnTo>
                      <a:pt x="0" y="1275"/>
                    </a:lnTo>
                    <a:cubicBezTo>
                      <a:pt x="0" y="1954"/>
                      <a:pt x="450" y="2557"/>
                      <a:pt x="1110" y="2749"/>
                    </a:cubicBezTo>
                    <a:cubicBezTo>
                      <a:pt x="890" y="2471"/>
                      <a:pt x="766" y="2136"/>
                      <a:pt x="766" y="1792"/>
                    </a:cubicBezTo>
                    <a:lnTo>
                      <a:pt x="766" y="1036"/>
                    </a:lnTo>
                    <a:cubicBezTo>
                      <a:pt x="766" y="751"/>
                      <a:pt x="996" y="527"/>
                      <a:pt x="1277" y="527"/>
                    </a:cubicBezTo>
                    <a:cubicBezTo>
                      <a:pt x="1288" y="527"/>
                      <a:pt x="1300" y="528"/>
                      <a:pt x="1311" y="528"/>
                    </a:cubicBezTo>
                    <a:cubicBezTo>
                      <a:pt x="1828" y="557"/>
                      <a:pt x="2594" y="643"/>
                      <a:pt x="3063" y="873"/>
                    </a:cubicBezTo>
                    <a:cubicBezTo>
                      <a:pt x="3053" y="768"/>
                      <a:pt x="2996" y="662"/>
                      <a:pt x="2919" y="586"/>
                    </a:cubicBezTo>
                    <a:cubicBezTo>
                      <a:pt x="2527" y="203"/>
                      <a:pt x="1799" y="21"/>
                      <a:pt x="986" y="2"/>
                    </a:cubicBezTo>
                    <a:cubicBezTo>
                      <a:pt x="975" y="1"/>
                      <a:pt x="965" y="1"/>
                      <a:pt x="955" y="1"/>
                    </a:cubicBezTo>
                    <a:close/>
                  </a:path>
                </a:pathLst>
              </a:custGeom>
              <a:solidFill>
                <a:srgbClr val="ACBD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77" name="Google Shape;9702;p69">
                <a:extLst>
                  <a:ext uri="{FF2B5EF4-FFF2-40B4-BE49-F238E27FC236}">
                    <a16:creationId xmlns:a16="http://schemas.microsoft.com/office/drawing/2014/main" id="{83417B86-4EC9-4677-839E-46F27C39BB20}"/>
                  </a:ext>
                </a:extLst>
              </p:cNvPr>
              <p:cNvSpPr/>
              <p:nvPr/>
            </p:nvSpPr>
            <p:spPr>
              <a:xfrm>
                <a:off x="7317051" y="2269482"/>
                <a:ext cx="26916" cy="50524"/>
              </a:xfrm>
              <a:custGeom>
                <a:avLst/>
                <a:gdLst/>
                <a:ahLst/>
                <a:cxnLst/>
                <a:rect l="l" t="t" r="r" b="b"/>
                <a:pathLst>
                  <a:path w="1025" h="1924" extrusionOk="0">
                    <a:moveTo>
                      <a:pt x="144" y="0"/>
                    </a:moveTo>
                    <a:cubicBezTo>
                      <a:pt x="48" y="125"/>
                      <a:pt x="0" y="278"/>
                      <a:pt x="0" y="440"/>
                    </a:cubicBezTo>
                    <a:lnTo>
                      <a:pt x="0" y="1665"/>
                    </a:lnTo>
                    <a:cubicBezTo>
                      <a:pt x="0" y="1809"/>
                      <a:pt x="115" y="1924"/>
                      <a:pt x="258" y="1924"/>
                    </a:cubicBezTo>
                    <a:lnTo>
                      <a:pt x="1024" y="1924"/>
                    </a:lnTo>
                    <a:lnTo>
                      <a:pt x="1024" y="1206"/>
                    </a:lnTo>
                    <a:cubicBezTo>
                      <a:pt x="1024" y="995"/>
                      <a:pt x="948" y="804"/>
                      <a:pt x="804" y="660"/>
                    </a:cubicBezTo>
                    <a:lnTo>
                      <a:pt x="144" y="0"/>
                    </a:lnTo>
                    <a:close/>
                  </a:path>
                </a:pathLst>
              </a:custGeom>
              <a:solidFill>
                <a:srgbClr val="5F758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78" name="Google Shape;9703;p69">
                <a:extLst>
                  <a:ext uri="{FF2B5EF4-FFF2-40B4-BE49-F238E27FC236}">
                    <a16:creationId xmlns:a16="http://schemas.microsoft.com/office/drawing/2014/main" id="{D47CB38A-E30A-415B-8AF1-6C889E518045}"/>
                  </a:ext>
                </a:extLst>
              </p:cNvPr>
              <p:cNvSpPr/>
              <p:nvPr/>
            </p:nvSpPr>
            <p:spPr>
              <a:xfrm>
                <a:off x="7424612" y="2269482"/>
                <a:ext cx="26916" cy="50524"/>
              </a:xfrm>
              <a:custGeom>
                <a:avLst/>
                <a:gdLst/>
                <a:ahLst/>
                <a:cxnLst/>
                <a:rect l="l" t="t" r="r" b="b"/>
                <a:pathLst>
                  <a:path w="1025" h="1924" extrusionOk="0">
                    <a:moveTo>
                      <a:pt x="881" y="0"/>
                    </a:moveTo>
                    <a:lnTo>
                      <a:pt x="220" y="660"/>
                    </a:lnTo>
                    <a:cubicBezTo>
                      <a:pt x="77" y="804"/>
                      <a:pt x="0" y="995"/>
                      <a:pt x="0" y="1206"/>
                    </a:cubicBezTo>
                    <a:lnTo>
                      <a:pt x="0" y="1924"/>
                    </a:lnTo>
                    <a:lnTo>
                      <a:pt x="766" y="1924"/>
                    </a:lnTo>
                    <a:cubicBezTo>
                      <a:pt x="909" y="1924"/>
                      <a:pt x="1024" y="1809"/>
                      <a:pt x="1024" y="1665"/>
                    </a:cubicBezTo>
                    <a:lnTo>
                      <a:pt x="1024" y="440"/>
                    </a:lnTo>
                    <a:cubicBezTo>
                      <a:pt x="1024" y="278"/>
                      <a:pt x="976" y="125"/>
                      <a:pt x="881" y="0"/>
                    </a:cubicBezTo>
                    <a:close/>
                  </a:path>
                </a:pathLst>
              </a:custGeom>
              <a:solidFill>
                <a:srgbClr val="5F758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79" name="Google Shape;9704;p69">
                <a:extLst>
                  <a:ext uri="{FF2B5EF4-FFF2-40B4-BE49-F238E27FC236}">
                    <a16:creationId xmlns:a16="http://schemas.microsoft.com/office/drawing/2014/main" id="{FAF49E3B-9277-45BF-9810-46B34FC47F90}"/>
                  </a:ext>
                </a:extLst>
              </p:cNvPr>
              <p:cNvSpPr/>
              <p:nvPr/>
            </p:nvSpPr>
            <p:spPr>
              <a:xfrm>
                <a:off x="7377607" y="2265701"/>
                <a:ext cx="13340" cy="13340"/>
              </a:xfrm>
              <a:custGeom>
                <a:avLst/>
                <a:gdLst/>
                <a:ahLst/>
                <a:cxnLst/>
                <a:rect l="l" t="t" r="r" b="b"/>
                <a:pathLst>
                  <a:path w="508" h="508" extrusionOk="0">
                    <a:moveTo>
                      <a:pt x="1" y="1"/>
                    </a:moveTo>
                    <a:lnTo>
                      <a:pt x="1" y="403"/>
                    </a:lnTo>
                    <a:cubicBezTo>
                      <a:pt x="1" y="460"/>
                      <a:pt x="48" y="508"/>
                      <a:pt x="106" y="508"/>
                    </a:cubicBezTo>
                    <a:lnTo>
                      <a:pt x="402" y="508"/>
                    </a:lnTo>
                    <a:cubicBezTo>
                      <a:pt x="460" y="508"/>
                      <a:pt x="508" y="460"/>
                      <a:pt x="508" y="403"/>
                    </a:cubicBezTo>
                    <a:lnTo>
                      <a:pt x="508" y="1"/>
                    </a:lnTo>
                    <a:close/>
                  </a:path>
                </a:pathLst>
              </a:custGeom>
              <a:solidFill>
                <a:srgbClr val="63A537">
                  <a:lumMod val="750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80" name="Google Shape;9705;p69">
                <a:extLst>
                  <a:ext uri="{FF2B5EF4-FFF2-40B4-BE49-F238E27FC236}">
                    <a16:creationId xmlns:a16="http://schemas.microsoft.com/office/drawing/2014/main" id="{6EA2B194-1482-46AA-A286-F319953CF28D}"/>
                  </a:ext>
                </a:extLst>
              </p:cNvPr>
              <p:cNvSpPr/>
              <p:nvPr/>
            </p:nvSpPr>
            <p:spPr>
              <a:xfrm>
                <a:off x="7356756" y="2246899"/>
                <a:ext cx="27415" cy="28229"/>
              </a:xfrm>
              <a:custGeom>
                <a:avLst/>
                <a:gdLst/>
                <a:ahLst/>
                <a:cxnLst/>
                <a:rect l="l" t="t" r="r" b="b"/>
                <a:pathLst>
                  <a:path w="1044" h="1075" extrusionOk="0">
                    <a:moveTo>
                      <a:pt x="235" y="1"/>
                    </a:moveTo>
                    <a:cubicBezTo>
                      <a:pt x="204" y="1"/>
                      <a:pt x="174" y="15"/>
                      <a:pt x="153" y="47"/>
                    </a:cubicBezTo>
                    <a:lnTo>
                      <a:pt x="0" y="286"/>
                    </a:lnTo>
                    <a:lnTo>
                      <a:pt x="383" y="994"/>
                    </a:lnTo>
                    <a:cubicBezTo>
                      <a:pt x="412" y="1047"/>
                      <a:pt x="464" y="1075"/>
                      <a:pt x="517" y="1075"/>
                    </a:cubicBezTo>
                    <a:cubicBezTo>
                      <a:pt x="550" y="1075"/>
                      <a:pt x="583" y="1064"/>
                      <a:pt x="613" y="1042"/>
                    </a:cubicBezTo>
                    <a:lnTo>
                      <a:pt x="1043" y="717"/>
                    </a:lnTo>
                    <a:lnTo>
                      <a:pt x="306" y="28"/>
                    </a:lnTo>
                    <a:cubicBezTo>
                      <a:pt x="285" y="10"/>
                      <a:pt x="260" y="1"/>
                      <a:pt x="235" y="1"/>
                    </a:cubicBezTo>
                    <a:close/>
                  </a:path>
                </a:pathLst>
              </a:custGeom>
              <a:solidFill>
                <a:srgbClr val="5F758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81" name="Google Shape;9706;p69">
                <a:extLst>
                  <a:ext uri="{FF2B5EF4-FFF2-40B4-BE49-F238E27FC236}">
                    <a16:creationId xmlns:a16="http://schemas.microsoft.com/office/drawing/2014/main" id="{136C6650-9612-46FC-AE7A-221C95053DED}"/>
                  </a:ext>
                </a:extLst>
              </p:cNvPr>
              <p:cNvSpPr/>
              <p:nvPr/>
            </p:nvSpPr>
            <p:spPr>
              <a:xfrm>
                <a:off x="7384146" y="2246899"/>
                <a:ext cx="27678" cy="28229"/>
              </a:xfrm>
              <a:custGeom>
                <a:avLst/>
                <a:gdLst/>
                <a:ahLst/>
                <a:cxnLst/>
                <a:rect l="l" t="t" r="r" b="b"/>
                <a:pathLst>
                  <a:path w="1054" h="1075" extrusionOk="0">
                    <a:moveTo>
                      <a:pt x="813" y="1"/>
                    </a:moveTo>
                    <a:cubicBezTo>
                      <a:pt x="786" y="1"/>
                      <a:pt x="759" y="10"/>
                      <a:pt x="737" y="28"/>
                    </a:cubicBezTo>
                    <a:lnTo>
                      <a:pt x="0" y="717"/>
                    </a:lnTo>
                    <a:lnTo>
                      <a:pt x="441" y="1042"/>
                    </a:lnTo>
                    <a:cubicBezTo>
                      <a:pt x="466" y="1064"/>
                      <a:pt x="499" y="1075"/>
                      <a:pt x="532" y="1075"/>
                    </a:cubicBezTo>
                    <a:cubicBezTo>
                      <a:pt x="585" y="1075"/>
                      <a:pt x="637" y="1047"/>
                      <a:pt x="661" y="994"/>
                    </a:cubicBezTo>
                    <a:lnTo>
                      <a:pt x="1053" y="286"/>
                    </a:lnTo>
                    <a:lnTo>
                      <a:pt x="900" y="47"/>
                    </a:lnTo>
                    <a:cubicBezTo>
                      <a:pt x="879" y="15"/>
                      <a:pt x="846" y="1"/>
                      <a:pt x="813" y="1"/>
                    </a:cubicBezTo>
                    <a:close/>
                  </a:path>
                </a:pathLst>
              </a:custGeom>
              <a:solidFill>
                <a:srgbClr val="5F758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82" name="Google Shape;9707;p69">
                <a:extLst>
                  <a:ext uri="{FF2B5EF4-FFF2-40B4-BE49-F238E27FC236}">
                    <a16:creationId xmlns:a16="http://schemas.microsoft.com/office/drawing/2014/main" id="{2D83C3C2-2C8B-4306-B864-DA26E0CBBD54}"/>
                  </a:ext>
                </a:extLst>
              </p:cNvPr>
              <p:cNvSpPr/>
              <p:nvPr/>
            </p:nvSpPr>
            <p:spPr>
              <a:xfrm>
                <a:off x="7159964" y="1971904"/>
                <a:ext cx="190516" cy="164151"/>
              </a:xfrm>
              <a:custGeom>
                <a:avLst/>
                <a:gdLst/>
                <a:ahLst/>
                <a:cxnLst/>
                <a:rect l="l" t="t" r="r" b="b"/>
                <a:pathLst>
                  <a:path w="7255" h="6251" extrusionOk="0">
                    <a:moveTo>
                      <a:pt x="642" y="1"/>
                    </a:moveTo>
                    <a:cubicBezTo>
                      <a:pt x="288" y="1"/>
                      <a:pt x="1" y="288"/>
                      <a:pt x="1" y="642"/>
                    </a:cubicBezTo>
                    <a:lnTo>
                      <a:pt x="1" y="4059"/>
                    </a:lnTo>
                    <a:cubicBezTo>
                      <a:pt x="1" y="4413"/>
                      <a:pt x="288" y="4700"/>
                      <a:pt x="642" y="4700"/>
                    </a:cubicBezTo>
                    <a:lnTo>
                      <a:pt x="2987" y="4700"/>
                    </a:lnTo>
                    <a:lnTo>
                      <a:pt x="2632" y="6116"/>
                    </a:lnTo>
                    <a:cubicBezTo>
                      <a:pt x="2611" y="6189"/>
                      <a:pt x="2672" y="6251"/>
                      <a:pt x="2736" y="6251"/>
                    </a:cubicBezTo>
                    <a:cubicBezTo>
                      <a:pt x="2756" y="6251"/>
                      <a:pt x="2777" y="6245"/>
                      <a:pt x="2795" y="6231"/>
                    </a:cubicBezTo>
                    <a:lnTo>
                      <a:pt x="4901" y="4700"/>
                    </a:lnTo>
                    <a:lnTo>
                      <a:pt x="6614" y="4700"/>
                    </a:lnTo>
                    <a:cubicBezTo>
                      <a:pt x="6968" y="4700"/>
                      <a:pt x="7255" y="4413"/>
                      <a:pt x="7255" y="4059"/>
                    </a:cubicBezTo>
                    <a:lnTo>
                      <a:pt x="7255" y="642"/>
                    </a:lnTo>
                    <a:cubicBezTo>
                      <a:pt x="7255" y="288"/>
                      <a:pt x="6968" y="1"/>
                      <a:pt x="6614" y="1"/>
                    </a:cubicBezTo>
                    <a:close/>
                  </a:path>
                </a:pathLst>
              </a:custGeom>
              <a:solidFill>
                <a:srgbClr val="E3E9E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83" name="Google Shape;9708;p69">
                <a:extLst>
                  <a:ext uri="{FF2B5EF4-FFF2-40B4-BE49-F238E27FC236}">
                    <a16:creationId xmlns:a16="http://schemas.microsoft.com/office/drawing/2014/main" id="{5A08CDE2-9325-4775-9986-F9CB8382E210}"/>
                  </a:ext>
                </a:extLst>
              </p:cNvPr>
              <p:cNvSpPr/>
              <p:nvPr/>
            </p:nvSpPr>
            <p:spPr>
              <a:xfrm>
                <a:off x="7191896" y="2000055"/>
                <a:ext cx="31670" cy="11082"/>
              </a:xfrm>
              <a:custGeom>
                <a:avLst/>
                <a:gdLst/>
                <a:ahLst/>
                <a:cxnLst/>
                <a:rect l="l" t="t" r="r" b="b"/>
                <a:pathLst>
                  <a:path w="1206" h="422" extrusionOk="0">
                    <a:moveTo>
                      <a:pt x="287" y="1"/>
                    </a:moveTo>
                    <a:cubicBezTo>
                      <a:pt x="0" y="1"/>
                      <a:pt x="0" y="422"/>
                      <a:pt x="287" y="422"/>
                    </a:cubicBezTo>
                    <a:lnTo>
                      <a:pt x="919" y="422"/>
                    </a:lnTo>
                    <a:cubicBezTo>
                      <a:pt x="1206" y="422"/>
                      <a:pt x="1206" y="1"/>
                      <a:pt x="919" y="1"/>
                    </a:cubicBezTo>
                    <a:close/>
                  </a:path>
                </a:pathLst>
              </a:custGeom>
              <a:solidFill>
                <a:srgbClr val="657E9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84" name="Google Shape;9709;p69">
                <a:extLst>
                  <a:ext uri="{FF2B5EF4-FFF2-40B4-BE49-F238E27FC236}">
                    <a16:creationId xmlns:a16="http://schemas.microsoft.com/office/drawing/2014/main" id="{25CBD067-46D2-424E-ADF5-999638968438}"/>
                  </a:ext>
                </a:extLst>
              </p:cNvPr>
              <p:cNvSpPr/>
              <p:nvPr/>
            </p:nvSpPr>
            <p:spPr>
              <a:xfrm>
                <a:off x="7231102" y="2000055"/>
                <a:ext cx="87735" cy="11082"/>
              </a:xfrm>
              <a:custGeom>
                <a:avLst/>
                <a:gdLst/>
                <a:ahLst/>
                <a:cxnLst/>
                <a:rect l="l" t="t" r="r" b="b"/>
                <a:pathLst>
                  <a:path w="3341" h="422" extrusionOk="0">
                    <a:moveTo>
                      <a:pt x="278" y="1"/>
                    </a:moveTo>
                    <a:cubicBezTo>
                      <a:pt x="0" y="1"/>
                      <a:pt x="0" y="422"/>
                      <a:pt x="278" y="422"/>
                    </a:cubicBezTo>
                    <a:lnTo>
                      <a:pt x="3053" y="422"/>
                    </a:lnTo>
                    <a:cubicBezTo>
                      <a:pt x="3340" y="422"/>
                      <a:pt x="3340" y="1"/>
                      <a:pt x="3053" y="1"/>
                    </a:cubicBezTo>
                    <a:close/>
                  </a:path>
                </a:pathLst>
              </a:custGeom>
              <a:solidFill>
                <a:srgbClr val="657E9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85" name="Google Shape;9710;p69">
                <a:extLst>
                  <a:ext uri="{FF2B5EF4-FFF2-40B4-BE49-F238E27FC236}">
                    <a16:creationId xmlns:a16="http://schemas.microsoft.com/office/drawing/2014/main" id="{358A144E-A06C-447A-97F9-F8B3E5D20F85}"/>
                  </a:ext>
                </a:extLst>
              </p:cNvPr>
              <p:cNvSpPr/>
              <p:nvPr/>
            </p:nvSpPr>
            <p:spPr>
              <a:xfrm>
                <a:off x="7191896" y="2027969"/>
                <a:ext cx="126941" cy="11318"/>
              </a:xfrm>
              <a:custGeom>
                <a:avLst/>
                <a:gdLst/>
                <a:ahLst/>
                <a:cxnLst/>
                <a:rect l="l" t="t" r="r" b="b"/>
                <a:pathLst>
                  <a:path w="4834" h="431" extrusionOk="0">
                    <a:moveTo>
                      <a:pt x="287" y="0"/>
                    </a:moveTo>
                    <a:cubicBezTo>
                      <a:pt x="0" y="0"/>
                      <a:pt x="0" y="431"/>
                      <a:pt x="287" y="431"/>
                    </a:cubicBezTo>
                    <a:lnTo>
                      <a:pt x="4546" y="431"/>
                    </a:lnTo>
                    <a:cubicBezTo>
                      <a:pt x="4833" y="431"/>
                      <a:pt x="4833" y="0"/>
                      <a:pt x="4546" y="0"/>
                    </a:cubicBezTo>
                    <a:close/>
                  </a:path>
                </a:pathLst>
              </a:custGeom>
              <a:solidFill>
                <a:srgbClr val="76899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86" name="Google Shape;9711;p69">
                <a:extLst>
                  <a:ext uri="{FF2B5EF4-FFF2-40B4-BE49-F238E27FC236}">
                    <a16:creationId xmlns:a16="http://schemas.microsoft.com/office/drawing/2014/main" id="{F53231B4-DAA1-4294-8828-CCCB95A81872}"/>
                  </a:ext>
                </a:extLst>
              </p:cNvPr>
              <p:cNvSpPr/>
              <p:nvPr/>
            </p:nvSpPr>
            <p:spPr>
              <a:xfrm>
                <a:off x="7191896" y="2056093"/>
                <a:ext cx="87735" cy="11108"/>
              </a:xfrm>
              <a:custGeom>
                <a:avLst/>
                <a:gdLst/>
                <a:ahLst/>
                <a:cxnLst/>
                <a:rect l="l" t="t" r="r" b="b"/>
                <a:pathLst>
                  <a:path w="3341" h="423" extrusionOk="0">
                    <a:moveTo>
                      <a:pt x="287" y="1"/>
                    </a:moveTo>
                    <a:cubicBezTo>
                      <a:pt x="0" y="1"/>
                      <a:pt x="0" y="422"/>
                      <a:pt x="287" y="422"/>
                    </a:cubicBezTo>
                    <a:lnTo>
                      <a:pt x="3053" y="422"/>
                    </a:lnTo>
                    <a:cubicBezTo>
                      <a:pt x="3340" y="422"/>
                      <a:pt x="3340" y="1"/>
                      <a:pt x="3053" y="1"/>
                    </a:cubicBezTo>
                    <a:close/>
                  </a:path>
                </a:pathLst>
              </a:custGeom>
              <a:solidFill>
                <a:srgbClr val="63798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87" name="Google Shape;9712;p69">
                <a:extLst>
                  <a:ext uri="{FF2B5EF4-FFF2-40B4-BE49-F238E27FC236}">
                    <a16:creationId xmlns:a16="http://schemas.microsoft.com/office/drawing/2014/main" id="{72E6EEC9-2F6A-424E-B2C9-176D5C0B61A0}"/>
                  </a:ext>
                </a:extLst>
              </p:cNvPr>
              <p:cNvSpPr/>
              <p:nvPr/>
            </p:nvSpPr>
            <p:spPr>
              <a:xfrm>
                <a:off x="7286878" y="2056093"/>
                <a:ext cx="31958" cy="11108"/>
              </a:xfrm>
              <a:custGeom>
                <a:avLst/>
                <a:gdLst/>
                <a:ahLst/>
                <a:cxnLst/>
                <a:rect l="l" t="t" r="r" b="b"/>
                <a:pathLst>
                  <a:path w="1217" h="423" extrusionOk="0">
                    <a:moveTo>
                      <a:pt x="288" y="1"/>
                    </a:moveTo>
                    <a:cubicBezTo>
                      <a:pt x="1" y="1"/>
                      <a:pt x="1" y="422"/>
                      <a:pt x="288" y="422"/>
                    </a:cubicBezTo>
                    <a:lnTo>
                      <a:pt x="929" y="422"/>
                    </a:lnTo>
                    <a:cubicBezTo>
                      <a:pt x="1216" y="422"/>
                      <a:pt x="1216" y="1"/>
                      <a:pt x="929" y="1"/>
                    </a:cubicBezTo>
                    <a:close/>
                  </a:path>
                </a:pathLst>
              </a:custGeom>
              <a:solidFill>
                <a:srgbClr val="76899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grpSp>
      </p:grpSp>
    </p:spTree>
    <p:extLst>
      <p:ext uri="{BB962C8B-B14F-4D97-AF65-F5344CB8AC3E}">
        <p14:creationId xmlns:p14="http://schemas.microsoft.com/office/powerpoint/2010/main" val="116480457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261840"/>
        </a:solidFill>
        <a:effectLst/>
      </p:bgPr>
    </p:bg>
    <p:spTree>
      <p:nvGrpSpPr>
        <p:cNvPr id="1" name="Shape 478"/>
        <p:cNvGrpSpPr/>
        <p:nvPr/>
      </p:nvGrpSpPr>
      <p:grpSpPr>
        <a:xfrm>
          <a:off x="0" y="0"/>
          <a:ext cx="0" cy="0"/>
          <a:chOff x="0" y="0"/>
          <a:chExt cx="0" cy="0"/>
        </a:xfrm>
      </p:grpSpPr>
      <p:sp>
        <p:nvSpPr>
          <p:cNvPr id="479" name="Google Shape;479;p38"/>
          <p:cNvSpPr/>
          <p:nvPr/>
        </p:nvSpPr>
        <p:spPr>
          <a:xfrm>
            <a:off x="3007000" y="1188984"/>
            <a:ext cx="2394400" cy="2394400"/>
          </a:xfrm>
          <a:prstGeom prst="donut">
            <a:avLst>
              <a:gd name="adj" fmla="val 4516"/>
            </a:avLst>
          </a:pr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80" name="Google Shape;480;p38"/>
          <p:cNvSpPr txBox="1">
            <a:spLocks noGrp="1"/>
          </p:cNvSpPr>
          <p:nvPr>
            <p:ph type="title"/>
          </p:nvPr>
        </p:nvSpPr>
        <p:spPr>
          <a:xfrm rot="-294">
            <a:off x="1864316" y="4183918"/>
            <a:ext cx="4670000" cy="1882215"/>
          </a:xfrm>
          <a:prstGeom prst="rect">
            <a:avLst/>
          </a:prstGeom>
        </p:spPr>
        <p:txBody>
          <a:bodyPr spcFirstLastPara="1" wrap="square" lIns="121900" tIns="121900" rIns="121900" bIns="121900" anchor="ctr" anchorCtr="0">
            <a:noAutofit/>
          </a:bodyPr>
          <a:lstStyle/>
          <a:p>
            <a:r>
              <a:rPr lang="en-US" sz="7200" b="1" dirty="0"/>
              <a:t>Looking Ahead</a:t>
            </a:r>
            <a:br>
              <a:rPr lang="en-US" sz="7200" b="1" dirty="0"/>
            </a:br>
            <a:r>
              <a:rPr lang="en-US" sz="2400" b="1" i="1" dirty="0"/>
              <a:t>Continuum for Responding to Behavior Errors</a:t>
            </a:r>
            <a:br>
              <a:rPr lang="en-US" sz="2400" b="1" dirty="0"/>
            </a:br>
            <a:endParaRPr sz="2400" b="1" dirty="0"/>
          </a:p>
        </p:txBody>
      </p:sp>
      <p:pic>
        <p:nvPicPr>
          <p:cNvPr id="2" name="Picture 1">
            <a:extLst>
              <a:ext uri="{FF2B5EF4-FFF2-40B4-BE49-F238E27FC236}">
                <a16:creationId xmlns:a16="http://schemas.microsoft.com/office/drawing/2014/main" id="{76524630-6598-432B-B3E9-0700A333F9B6}"/>
              </a:ext>
            </a:extLst>
          </p:cNvPr>
          <p:cNvPicPr>
            <a:picLocks noChangeAspect="1"/>
          </p:cNvPicPr>
          <p:nvPr/>
        </p:nvPicPr>
        <p:blipFill>
          <a:blip r:embed="rId3"/>
          <a:stretch>
            <a:fillRect/>
          </a:stretch>
        </p:blipFill>
        <p:spPr>
          <a:xfrm>
            <a:off x="3455331" y="1623918"/>
            <a:ext cx="1487971" cy="1532532"/>
          </a:xfrm>
          <a:prstGeom prst="rect">
            <a:avLst/>
          </a:prstGeom>
        </p:spPr>
      </p:pic>
    </p:spTree>
    <p:extLst>
      <p:ext uri="{BB962C8B-B14F-4D97-AF65-F5344CB8AC3E}">
        <p14:creationId xmlns:p14="http://schemas.microsoft.com/office/powerpoint/2010/main" val="17667410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261840"/>
        </a:solidFill>
        <a:effectLst/>
      </p:bgPr>
    </p:bg>
    <p:spTree>
      <p:nvGrpSpPr>
        <p:cNvPr id="1" name="Shape 301"/>
        <p:cNvGrpSpPr/>
        <p:nvPr/>
      </p:nvGrpSpPr>
      <p:grpSpPr>
        <a:xfrm>
          <a:off x="0" y="0"/>
          <a:ext cx="0" cy="0"/>
          <a:chOff x="0" y="0"/>
          <a:chExt cx="0" cy="0"/>
        </a:xfrm>
      </p:grpSpPr>
      <p:pic>
        <p:nvPicPr>
          <p:cNvPr id="7" name="Content Placeholder 4" descr="A close up of a piece of paper&#10;&#10;Description automatically generated">
            <a:extLst>
              <a:ext uri="{FF2B5EF4-FFF2-40B4-BE49-F238E27FC236}">
                <a16:creationId xmlns:a16="http://schemas.microsoft.com/office/drawing/2014/main" id="{3E86A9E3-272E-3741-A07F-1DA5A8AD30EE}"/>
              </a:ext>
            </a:extLst>
          </p:cNvPr>
          <p:cNvPicPr>
            <a:picLocks noChangeAspect="1"/>
          </p:cNvPicPr>
          <p:nvPr/>
        </p:nvPicPr>
        <p:blipFill rotWithShape="1">
          <a:blip r:embed="rId3" cstate="email">
            <a:grayscl/>
            <a:extLst>
              <a:ext uri="{28A0092B-C50C-407E-A947-70E740481C1C}">
                <a14:useLocalDpi xmlns:a14="http://schemas.microsoft.com/office/drawing/2010/main"/>
              </a:ext>
            </a:extLst>
          </a:blip>
          <a:srcRect t="6165"/>
          <a:stretch/>
        </p:blipFill>
        <p:spPr>
          <a:xfrm>
            <a:off x="1800988" y="400050"/>
            <a:ext cx="8138810" cy="3915020"/>
          </a:xfrm>
          <a:prstGeom prst="rect">
            <a:avLst/>
          </a:prstGeom>
          <a:noFill/>
          <a:ln>
            <a:noFill/>
          </a:ln>
        </p:spPr>
      </p:pic>
      <p:sp>
        <p:nvSpPr>
          <p:cNvPr id="2" name="TextBox 1">
            <a:extLst>
              <a:ext uri="{FF2B5EF4-FFF2-40B4-BE49-F238E27FC236}">
                <a16:creationId xmlns:a16="http://schemas.microsoft.com/office/drawing/2014/main" id="{CC27C0F7-977C-7018-3C38-D4A9AD174B2E}"/>
              </a:ext>
            </a:extLst>
          </p:cNvPr>
          <p:cNvSpPr txBox="1"/>
          <p:nvPr/>
        </p:nvSpPr>
        <p:spPr>
          <a:xfrm>
            <a:off x="2470053" y="4513384"/>
            <a:ext cx="7251894" cy="1477328"/>
          </a:xfrm>
          <a:prstGeom prst="rect">
            <a:avLst/>
          </a:prstGeom>
          <a:noFill/>
        </p:spPr>
        <p:txBody>
          <a:bodyPr wrap="square" rtlCol="0">
            <a:spAutoFit/>
          </a:bodyPr>
          <a:lstStyle/>
          <a:p>
            <a:r>
              <a:rPr lang="en-US" dirty="0">
                <a:solidFill>
                  <a:schemeClr val="bg1"/>
                </a:solidFill>
              </a:rPr>
              <a:t>To begin work on this you and your team can review the following videos.  We will go more in-depth with this topic in March and May</a:t>
            </a:r>
          </a:p>
          <a:p>
            <a:pPr marL="742950" lvl="1" indent="-285750">
              <a:buFont typeface="Arial" panose="020B0604020202020204" pitchFamily="34" charset="0"/>
              <a:buChar char="•"/>
            </a:pPr>
            <a:r>
              <a:rPr lang="en-US" dirty="0">
                <a:solidFill>
                  <a:srgbClr val="00FF00"/>
                </a:solidFill>
                <a:hlinkClick r:id="rId4">
                  <a:extLst>
                    <a:ext uri="{A12FA001-AC4F-418D-AE19-62706E023703}">
                      <ahyp:hlinkClr xmlns:ahyp="http://schemas.microsoft.com/office/drawing/2018/hyperlinkcolor" val="tx"/>
                    </a:ext>
                  </a:extLst>
                </a:hlinkClick>
              </a:rPr>
              <a:t>https://sebacademy.edc.org/defining-behaviors-video</a:t>
            </a:r>
          </a:p>
          <a:p>
            <a:pPr marL="742950" lvl="1" indent="-285750">
              <a:buFont typeface="Arial" panose="020B0604020202020204" pitchFamily="34" charset="0"/>
              <a:buChar char="•"/>
            </a:pPr>
            <a:r>
              <a:rPr lang="en-US" dirty="0">
                <a:solidFill>
                  <a:srgbClr val="00FF00"/>
                </a:solidFill>
                <a:hlinkClick r:id="rId4">
                  <a:extLst>
                    <a:ext uri="{A12FA001-AC4F-418D-AE19-62706E023703}">
                      <ahyp:hlinkClr xmlns:ahyp="http://schemas.microsoft.com/office/drawing/2018/hyperlinkcolor" val="tx"/>
                    </a:ext>
                  </a:extLst>
                </a:hlinkClick>
              </a:rPr>
              <a:t>https://sebacademy.edc.org/behavior-flow-chart-video</a:t>
            </a:r>
            <a:endParaRPr lang="en-US" dirty="0">
              <a:solidFill>
                <a:srgbClr val="00FF00"/>
              </a:solidFill>
            </a:endParaRPr>
          </a:p>
          <a:p>
            <a:pPr marL="742950" lvl="1" indent="-285750">
              <a:buFont typeface="Arial" panose="020B0604020202020204" pitchFamily="34" charset="0"/>
              <a:buChar char="•"/>
            </a:pPr>
            <a:r>
              <a:rPr lang="en-US" dirty="0">
                <a:solidFill>
                  <a:srgbClr val="00FF00"/>
                </a:solidFill>
                <a:hlinkClick r:id="rId5">
                  <a:extLst>
                    <a:ext uri="{A12FA001-AC4F-418D-AE19-62706E023703}">
                      <ahyp:hlinkClr xmlns:ahyp="http://schemas.microsoft.com/office/drawing/2018/hyperlinkcolor" val="tx"/>
                    </a:ext>
                  </a:extLst>
                </a:hlinkClick>
              </a:rPr>
              <a:t>https://sebacademy.edc.org/referral-form-video</a:t>
            </a:r>
            <a:r>
              <a:rPr lang="en-US" dirty="0">
                <a:solidFill>
                  <a:srgbClr val="00FF00"/>
                </a:solidFill>
              </a:rPr>
              <a:t> </a:t>
            </a:r>
          </a:p>
        </p:txBody>
      </p:sp>
    </p:spTree>
    <p:extLst>
      <p:ext uri="{BB962C8B-B14F-4D97-AF65-F5344CB8AC3E}">
        <p14:creationId xmlns:p14="http://schemas.microsoft.com/office/powerpoint/2010/main" val="124477279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26184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54BA12-44EA-33A5-D63D-38E7CC84D075}"/>
              </a:ext>
            </a:extLst>
          </p:cNvPr>
          <p:cNvSpPr>
            <a:spLocks noGrp="1"/>
          </p:cNvSpPr>
          <p:nvPr>
            <p:ph type="title"/>
          </p:nvPr>
        </p:nvSpPr>
        <p:spPr>
          <a:xfrm>
            <a:off x="270510" y="228600"/>
            <a:ext cx="9378000" cy="845600"/>
          </a:xfrm>
        </p:spPr>
        <p:txBody>
          <a:bodyPr/>
          <a:lstStyle/>
          <a:p>
            <a:r>
              <a:rPr lang="en-US" dirty="0">
                <a:solidFill>
                  <a:schemeClr val="bg1"/>
                </a:solidFill>
              </a:rPr>
              <a:t>Definition</a:t>
            </a:r>
            <a:br>
              <a:rPr lang="en-US" dirty="0">
                <a:solidFill>
                  <a:schemeClr val="bg1"/>
                </a:solidFill>
              </a:rPr>
            </a:br>
            <a:r>
              <a:rPr lang="en-US" dirty="0">
                <a:solidFill>
                  <a:schemeClr val="bg1"/>
                </a:solidFill>
              </a:rPr>
              <a:t>Sample</a:t>
            </a:r>
          </a:p>
        </p:txBody>
      </p:sp>
      <p:pic>
        <p:nvPicPr>
          <p:cNvPr id="5" name="Picture 4">
            <a:extLst>
              <a:ext uri="{FF2B5EF4-FFF2-40B4-BE49-F238E27FC236}">
                <a16:creationId xmlns:a16="http://schemas.microsoft.com/office/drawing/2014/main" id="{BDEE6429-577B-0AF1-0654-513487123DDC}"/>
              </a:ext>
            </a:extLst>
          </p:cNvPr>
          <p:cNvPicPr>
            <a:picLocks noChangeAspect="1"/>
          </p:cNvPicPr>
          <p:nvPr/>
        </p:nvPicPr>
        <p:blipFill>
          <a:blip r:embed="rId3"/>
          <a:stretch>
            <a:fillRect/>
          </a:stretch>
        </p:blipFill>
        <p:spPr>
          <a:xfrm>
            <a:off x="6486561" y="228600"/>
            <a:ext cx="5434929" cy="6508598"/>
          </a:xfrm>
          <a:prstGeom prst="rect">
            <a:avLst/>
          </a:prstGeom>
        </p:spPr>
      </p:pic>
      <p:pic>
        <p:nvPicPr>
          <p:cNvPr id="7" name="Picture 6">
            <a:extLst>
              <a:ext uri="{FF2B5EF4-FFF2-40B4-BE49-F238E27FC236}">
                <a16:creationId xmlns:a16="http://schemas.microsoft.com/office/drawing/2014/main" id="{F6C11FF3-849A-4973-1C6B-05A6D54BEC2E}"/>
              </a:ext>
            </a:extLst>
          </p:cNvPr>
          <p:cNvPicPr>
            <a:picLocks noChangeAspect="1"/>
          </p:cNvPicPr>
          <p:nvPr/>
        </p:nvPicPr>
        <p:blipFill>
          <a:blip r:embed="rId4"/>
          <a:srcRect/>
          <a:stretch/>
        </p:blipFill>
        <p:spPr>
          <a:xfrm>
            <a:off x="331927" y="1657020"/>
            <a:ext cx="5764073" cy="4972380"/>
          </a:xfrm>
          <a:prstGeom prst="rect">
            <a:avLst/>
          </a:prstGeom>
        </p:spPr>
      </p:pic>
    </p:spTree>
    <p:extLst>
      <p:ext uri="{BB962C8B-B14F-4D97-AF65-F5344CB8AC3E}">
        <p14:creationId xmlns:p14="http://schemas.microsoft.com/office/powerpoint/2010/main" val="268832341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26184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54BA12-44EA-33A5-D63D-38E7CC84D075}"/>
              </a:ext>
            </a:extLst>
          </p:cNvPr>
          <p:cNvSpPr>
            <a:spLocks noGrp="1"/>
          </p:cNvSpPr>
          <p:nvPr>
            <p:ph type="title"/>
          </p:nvPr>
        </p:nvSpPr>
        <p:spPr>
          <a:xfrm>
            <a:off x="270510" y="228600"/>
            <a:ext cx="9378000" cy="845600"/>
          </a:xfrm>
        </p:spPr>
        <p:txBody>
          <a:bodyPr/>
          <a:lstStyle/>
          <a:p>
            <a:r>
              <a:rPr lang="en-US" dirty="0">
                <a:solidFill>
                  <a:schemeClr val="bg1"/>
                </a:solidFill>
              </a:rPr>
              <a:t>FLOW Chart </a:t>
            </a:r>
            <a:br>
              <a:rPr lang="en-US" dirty="0">
                <a:solidFill>
                  <a:schemeClr val="bg1"/>
                </a:solidFill>
              </a:rPr>
            </a:br>
            <a:r>
              <a:rPr lang="en-US" dirty="0">
                <a:solidFill>
                  <a:schemeClr val="bg1"/>
                </a:solidFill>
              </a:rPr>
              <a:t>Sample</a:t>
            </a:r>
          </a:p>
        </p:txBody>
      </p:sp>
      <p:pic>
        <p:nvPicPr>
          <p:cNvPr id="4" name="Picture 3">
            <a:extLst>
              <a:ext uri="{FF2B5EF4-FFF2-40B4-BE49-F238E27FC236}">
                <a16:creationId xmlns:a16="http://schemas.microsoft.com/office/drawing/2014/main" id="{60D814E7-8DD9-A238-27FF-6FDACCCF995E}"/>
              </a:ext>
            </a:extLst>
          </p:cNvPr>
          <p:cNvPicPr>
            <a:picLocks noChangeAspect="1"/>
          </p:cNvPicPr>
          <p:nvPr/>
        </p:nvPicPr>
        <p:blipFill>
          <a:blip r:embed="rId3"/>
          <a:stretch>
            <a:fillRect/>
          </a:stretch>
        </p:blipFill>
        <p:spPr>
          <a:xfrm>
            <a:off x="3440430" y="140285"/>
            <a:ext cx="8606790" cy="6534309"/>
          </a:xfrm>
          <a:prstGeom prst="rect">
            <a:avLst/>
          </a:prstGeom>
        </p:spPr>
      </p:pic>
    </p:spTree>
    <p:extLst>
      <p:ext uri="{BB962C8B-B14F-4D97-AF65-F5344CB8AC3E}">
        <p14:creationId xmlns:p14="http://schemas.microsoft.com/office/powerpoint/2010/main" val="128838651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26184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5C1F31-3E9F-D64F-BE03-3B2D703B966A}"/>
              </a:ext>
            </a:extLst>
          </p:cNvPr>
          <p:cNvSpPr>
            <a:spLocks noGrp="1"/>
          </p:cNvSpPr>
          <p:nvPr>
            <p:ph type="title"/>
          </p:nvPr>
        </p:nvSpPr>
        <p:spPr>
          <a:xfrm>
            <a:off x="196659" y="185132"/>
            <a:ext cx="10499693" cy="845600"/>
          </a:xfrm>
        </p:spPr>
        <p:txBody>
          <a:bodyPr/>
          <a:lstStyle/>
          <a:p>
            <a:r>
              <a:rPr lang="en-US" dirty="0">
                <a:solidFill>
                  <a:schemeClr val="bg1"/>
                </a:solidFill>
              </a:rPr>
              <a:t>Discipline Referral Form – Tracking Discipline DATA</a:t>
            </a:r>
          </a:p>
        </p:txBody>
      </p:sp>
      <p:pic>
        <p:nvPicPr>
          <p:cNvPr id="10" name="Picture 2">
            <a:extLst>
              <a:ext uri="{FF2B5EF4-FFF2-40B4-BE49-F238E27FC236}">
                <a16:creationId xmlns:a16="http://schemas.microsoft.com/office/drawing/2014/main" id="{44F31BFA-66D3-8D47-809E-DB05A37311E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9590" y="1208063"/>
            <a:ext cx="3013506" cy="3878287"/>
          </a:xfrm>
          <a:prstGeom prst="rect">
            <a:avLst/>
          </a:prstGeom>
          <a:noFill/>
          <a:ln w="114300">
            <a:solidFill>
              <a:schemeClr val="accent1"/>
            </a:solidFill>
            <a:miter lim="800000"/>
            <a:headEnd/>
            <a:tailEnd/>
          </a:ln>
          <a:extLst>
            <a:ext uri="{909E8E84-426E-40DD-AFC4-6F175D3DCCD1}">
              <a14:hiddenFill xmlns:a14="http://schemas.microsoft.com/office/drawing/2010/main">
                <a:solidFill>
                  <a:schemeClr val="accent1"/>
                </a:solidFill>
              </a14:hiddenFill>
            </a:ext>
          </a:extLst>
        </p:spPr>
      </p:pic>
      <p:pic>
        <p:nvPicPr>
          <p:cNvPr id="3" name="Picture 2">
            <a:extLst>
              <a:ext uri="{FF2B5EF4-FFF2-40B4-BE49-F238E27FC236}">
                <a16:creationId xmlns:a16="http://schemas.microsoft.com/office/drawing/2014/main" id="{18DADF8B-754F-5C9F-6A0D-BAD9B1561E8F}"/>
              </a:ext>
            </a:extLst>
          </p:cNvPr>
          <p:cNvPicPr>
            <a:picLocks noChangeAspect="1"/>
          </p:cNvPicPr>
          <p:nvPr/>
        </p:nvPicPr>
        <p:blipFill>
          <a:blip r:embed="rId4"/>
          <a:stretch>
            <a:fillRect/>
          </a:stretch>
        </p:blipFill>
        <p:spPr>
          <a:xfrm>
            <a:off x="3885971" y="1314450"/>
            <a:ext cx="4420057" cy="2698647"/>
          </a:xfrm>
          <a:prstGeom prst="rect">
            <a:avLst/>
          </a:prstGeom>
          <a:ln w="76200">
            <a:solidFill>
              <a:schemeClr val="accent1"/>
            </a:solidFill>
          </a:ln>
        </p:spPr>
      </p:pic>
      <p:pic>
        <p:nvPicPr>
          <p:cNvPr id="6" name="Picture 5">
            <a:extLst>
              <a:ext uri="{FF2B5EF4-FFF2-40B4-BE49-F238E27FC236}">
                <a16:creationId xmlns:a16="http://schemas.microsoft.com/office/drawing/2014/main" id="{16A1C8B5-D216-1899-2D66-D6AE3D67CC71}"/>
              </a:ext>
            </a:extLst>
          </p:cNvPr>
          <p:cNvPicPr>
            <a:picLocks noChangeAspect="1"/>
          </p:cNvPicPr>
          <p:nvPr/>
        </p:nvPicPr>
        <p:blipFill>
          <a:blip r:embed="rId5"/>
          <a:stretch>
            <a:fillRect/>
          </a:stretch>
        </p:blipFill>
        <p:spPr>
          <a:xfrm>
            <a:off x="3885971" y="4475029"/>
            <a:ext cx="5934622" cy="2137042"/>
          </a:xfrm>
          <a:prstGeom prst="rect">
            <a:avLst/>
          </a:prstGeom>
        </p:spPr>
      </p:pic>
      <p:pic>
        <p:nvPicPr>
          <p:cNvPr id="9" name="Picture 8">
            <a:extLst>
              <a:ext uri="{FF2B5EF4-FFF2-40B4-BE49-F238E27FC236}">
                <a16:creationId xmlns:a16="http://schemas.microsoft.com/office/drawing/2014/main" id="{82C3E3B5-260D-B286-556E-F958EE4E5620}"/>
              </a:ext>
            </a:extLst>
          </p:cNvPr>
          <p:cNvPicPr>
            <a:picLocks noChangeAspect="1"/>
          </p:cNvPicPr>
          <p:nvPr/>
        </p:nvPicPr>
        <p:blipFill>
          <a:blip r:embed="rId6"/>
          <a:stretch>
            <a:fillRect/>
          </a:stretch>
        </p:blipFill>
        <p:spPr>
          <a:xfrm>
            <a:off x="8496503" y="1996840"/>
            <a:ext cx="3165907" cy="2284756"/>
          </a:xfrm>
          <a:prstGeom prst="rect">
            <a:avLst/>
          </a:prstGeom>
        </p:spPr>
      </p:pic>
    </p:spTree>
    <p:extLst>
      <p:ext uri="{BB962C8B-B14F-4D97-AF65-F5344CB8AC3E}">
        <p14:creationId xmlns:p14="http://schemas.microsoft.com/office/powerpoint/2010/main" val="148963908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36611F"/>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09900E1-52DF-4869-AC2D-AC9A9D6C8B24}"/>
              </a:ext>
            </a:extLst>
          </p:cNvPr>
          <p:cNvSpPr>
            <a:spLocks noGrp="1"/>
          </p:cNvSpPr>
          <p:nvPr>
            <p:ph type="body" idx="1"/>
          </p:nvPr>
        </p:nvSpPr>
        <p:spPr>
          <a:xfrm>
            <a:off x="290769" y="1632784"/>
            <a:ext cx="7051176" cy="3048043"/>
          </a:xfrm>
          <a:prstGeom prst="roundRect">
            <a:avLst/>
          </a:prstGeom>
          <a:ln/>
        </p:spPr>
        <p:style>
          <a:lnRef idx="2">
            <a:schemeClr val="accent1"/>
          </a:lnRef>
          <a:fillRef idx="1">
            <a:schemeClr val="lt1"/>
          </a:fillRef>
          <a:effectRef idx="0">
            <a:schemeClr val="accent1"/>
          </a:effectRef>
          <a:fontRef idx="minor">
            <a:schemeClr val="dk1"/>
          </a:fontRef>
        </p:style>
        <p:txBody>
          <a:bodyPr spcFirstLastPara="1" vert="horz" wrap="square" lIns="91440" tIns="45720" rIns="91440" bIns="45720" rtlCol="0" anchor="ctr" anchorCtr="0">
            <a:noAutofit/>
          </a:bodyPr>
          <a:lstStyle/>
          <a:p>
            <a:pPr marL="186262" indent="0">
              <a:buNone/>
            </a:pPr>
            <a:r>
              <a:rPr lang="en-US" sz="2800" dirty="0">
                <a:solidFill>
                  <a:schemeClr val="accent2">
                    <a:lumMod val="50000"/>
                  </a:schemeClr>
                </a:solidFill>
              </a:rPr>
              <a:t>What further support do you need so you can support your team with this content?</a:t>
            </a:r>
          </a:p>
          <a:p>
            <a:pPr marL="186262" indent="0">
              <a:buNone/>
            </a:pPr>
            <a:endParaRPr lang="en-US" sz="2800" dirty="0">
              <a:solidFill>
                <a:schemeClr val="accent2">
                  <a:lumMod val="50000"/>
                </a:schemeClr>
              </a:solidFill>
            </a:endParaRPr>
          </a:p>
          <a:p>
            <a:pPr marL="186262" indent="0">
              <a:buNone/>
            </a:pPr>
            <a:r>
              <a:rPr lang="en-US" sz="2800" dirty="0">
                <a:solidFill>
                  <a:schemeClr val="accent2">
                    <a:lumMod val="50000"/>
                  </a:schemeClr>
                </a:solidFill>
              </a:rPr>
              <a:t>What current questions do you have? </a:t>
            </a:r>
          </a:p>
        </p:txBody>
      </p:sp>
      <p:sp>
        <p:nvSpPr>
          <p:cNvPr id="2" name="Title 1">
            <a:extLst>
              <a:ext uri="{FF2B5EF4-FFF2-40B4-BE49-F238E27FC236}">
                <a16:creationId xmlns:a16="http://schemas.microsoft.com/office/drawing/2014/main" id="{8E63E907-7F3B-407B-9675-B2EF94C7CA09}"/>
              </a:ext>
            </a:extLst>
          </p:cNvPr>
          <p:cNvSpPr>
            <a:spLocks noGrp="1"/>
          </p:cNvSpPr>
          <p:nvPr>
            <p:ph type="title"/>
          </p:nvPr>
        </p:nvSpPr>
        <p:spPr>
          <a:xfrm>
            <a:off x="309471" y="343098"/>
            <a:ext cx="9378000" cy="845600"/>
          </a:xfrm>
        </p:spPr>
        <p:txBody>
          <a:bodyPr>
            <a:noAutofit/>
          </a:bodyPr>
          <a:lstStyle/>
          <a:p>
            <a:r>
              <a:rPr lang="en-US" sz="3733" b="1" dirty="0">
                <a:solidFill>
                  <a:schemeClr val="bg1"/>
                </a:solidFill>
                <a:cs typeface="Calibri Light"/>
              </a:rPr>
              <a:t>DISCUSSION: </a:t>
            </a:r>
            <a:r>
              <a:rPr lang="en-US" sz="3733" dirty="0">
                <a:solidFill>
                  <a:schemeClr val="bg1"/>
                </a:solidFill>
                <a:cs typeface="Calibri Light"/>
              </a:rPr>
              <a:t>LOOKING AHEAD</a:t>
            </a:r>
            <a:endParaRPr lang="en-US" sz="3733" dirty="0">
              <a:solidFill>
                <a:schemeClr val="bg1"/>
              </a:solidFill>
            </a:endParaRPr>
          </a:p>
        </p:txBody>
      </p:sp>
      <p:grpSp>
        <p:nvGrpSpPr>
          <p:cNvPr id="82" name="Google Shape;16036;p73">
            <a:extLst>
              <a:ext uri="{FF2B5EF4-FFF2-40B4-BE49-F238E27FC236}">
                <a16:creationId xmlns:a16="http://schemas.microsoft.com/office/drawing/2014/main" id="{CD718688-6DFD-4A92-BEFA-9D2926C20B17}"/>
              </a:ext>
            </a:extLst>
          </p:cNvPr>
          <p:cNvGrpSpPr/>
          <p:nvPr/>
        </p:nvGrpSpPr>
        <p:grpSpPr>
          <a:xfrm>
            <a:off x="8751492" y="3389790"/>
            <a:ext cx="2300168" cy="1714788"/>
            <a:chOff x="1798763" y="3395401"/>
            <a:chExt cx="376185" cy="280448"/>
          </a:xfrm>
        </p:grpSpPr>
        <p:sp>
          <p:nvSpPr>
            <p:cNvPr id="83" name="Google Shape;16037;p73">
              <a:extLst>
                <a:ext uri="{FF2B5EF4-FFF2-40B4-BE49-F238E27FC236}">
                  <a16:creationId xmlns:a16="http://schemas.microsoft.com/office/drawing/2014/main" id="{1F512D5B-411D-4442-97CF-3BA7BC887833}"/>
                </a:ext>
              </a:extLst>
            </p:cNvPr>
            <p:cNvSpPr/>
            <p:nvPr/>
          </p:nvSpPr>
          <p:spPr>
            <a:xfrm>
              <a:off x="2097352" y="3478660"/>
              <a:ext cx="47711" cy="42023"/>
            </a:xfrm>
            <a:custGeom>
              <a:avLst/>
              <a:gdLst/>
              <a:ahLst/>
              <a:cxnLst/>
              <a:rect l="l" t="t" r="r" b="b"/>
              <a:pathLst>
                <a:path w="1820" h="1603" extrusionOk="0">
                  <a:moveTo>
                    <a:pt x="910" y="1"/>
                  </a:moveTo>
                  <a:cubicBezTo>
                    <a:pt x="405" y="1"/>
                    <a:pt x="0" y="361"/>
                    <a:pt x="0" y="809"/>
                  </a:cubicBezTo>
                  <a:cubicBezTo>
                    <a:pt x="0" y="1242"/>
                    <a:pt x="405" y="1603"/>
                    <a:pt x="910" y="1603"/>
                  </a:cubicBezTo>
                  <a:cubicBezTo>
                    <a:pt x="1401" y="1603"/>
                    <a:pt x="1819" y="1242"/>
                    <a:pt x="1819" y="809"/>
                  </a:cubicBezTo>
                  <a:cubicBezTo>
                    <a:pt x="1819" y="361"/>
                    <a:pt x="1401" y="1"/>
                    <a:pt x="910" y="1"/>
                  </a:cubicBezTo>
                  <a:close/>
                </a:path>
              </a:pathLst>
            </a:custGeom>
            <a:solidFill>
              <a:srgbClr val="92A9B9"/>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84" name="Google Shape;16038;p73">
              <a:extLst>
                <a:ext uri="{FF2B5EF4-FFF2-40B4-BE49-F238E27FC236}">
                  <a16:creationId xmlns:a16="http://schemas.microsoft.com/office/drawing/2014/main" id="{1A76D813-18CC-423A-929E-A27BFB00D04F}"/>
                </a:ext>
              </a:extLst>
            </p:cNvPr>
            <p:cNvSpPr/>
            <p:nvPr/>
          </p:nvSpPr>
          <p:spPr>
            <a:xfrm>
              <a:off x="2097352" y="3478660"/>
              <a:ext cx="32559" cy="42023"/>
            </a:xfrm>
            <a:custGeom>
              <a:avLst/>
              <a:gdLst/>
              <a:ahLst/>
              <a:cxnLst/>
              <a:rect l="l" t="t" r="r" b="b"/>
              <a:pathLst>
                <a:path w="1242" h="1603" extrusionOk="0">
                  <a:moveTo>
                    <a:pt x="910" y="1"/>
                  </a:moveTo>
                  <a:cubicBezTo>
                    <a:pt x="405" y="1"/>
                    <a:pt x="0" y="361"/>
                    <a:pt x="0" y="809"/>
                  </a:cubicBezTo>
                  <a:cubicBezTo>
                    <a:pt x="0" y="1242"/>
                    <a:pt x="405" y="1603"/>
                    <a:pt x="910" y="1603"/>
                  </a:cubicBezTo>
                  <a:cubicBezTo>
                    <a:pt x="1025" y="1603"/>
                    <a:pt x="1141" y="1574"/>
                    <a:pt x="1242" y="1545"/>
                  </a:cubicBezTo>
                  <a:cubicBezTo>
                    <a:pt x="924" y="1444"/>
                    <a:pt x="693" y="1141"/>
                    <a:pt x="679" y="809"/>
                  </a:cubicBezTo>
                  <a:cubicBezTo>
                    <a:pt x="693" y="462"/>
                    <a:pt x="924" y="159"/>
                    <a:pt x="1242" y="73"/>
                  </a:cubicBezTo>
                  <a:cubicBezTo>
                    <a:pt x="1141" y="29"/>
                    <a:pt x="1025" y="1"/>
                    <a:pt x="910" y="1"/>
                  </a:cubicBezTo>
                  <a:close/>
                </a:path>
              </a:pathLst>
            </a:custGeom>
            <a:solidFill>
              <a:srgbClr val="5C728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85" name="Google Shape;16039;p73">
              <a:extLst>
                <a:ext uri="{FF2B5EF4-FFF2-40B4-BE49-F238E27FC236}">
                  <a16:creationId xmlns:a16="http://schemas.microsoft.com/office/drawing/2014/main" id="{6F4A14BA-71BB-41E1-9DA1-82DC41B529AF}"/>
                </a:ext>
              </a:extLst>
            </p:cNvPr>
            <p:cNvSpPr/>
            <p:nvPr/>
          </p:nvSpPr>
          <p:spPr>
            <a:xfrm>
              <a:off x="2067441" y="3580452"/>
              <a:ext cx="107508" cy="95396"/>
            </a:xfrm>
            <a:custGeom>
              <a:avLst/>
              <a:gdLst/>
              <a:ahLst/>
              <a:cxnLst/>
              <a:rect l="l" t="t" r="r" b="b"/>
              <a:pathLst>
                <a:path w="4101" h="3639" extrusionOk="0">
                  <a:moveTo>
                    <a:pt x="1358" y="1"/>
                  </a:moveTo>
                  <a:lnTo>
                    <a:pt x="1358" y="679"/>
                  </a:lnTo>
                  <a:cubicBezTo>
                    <a:pt x="1358" y="852"/>
                    <a:pt x="1271" y="1011"/>
                    <a:pt x="1113" y="1083"/>
                  </a:cubicBezTo>
                  <a:lnTo>
                    <a:pt x="376" y="1444"/>
                  </a:lnTo>
                  <a:cubicBezTo>
                    <a:pt x="145" y="1560"/>
                    <a:pt x="1" y="1805"/>
                    <a:pt x="1" y="2065"/>
                  </a:cubicBezTo>
                  <a:lnTo>
                    <a:pt x="1" y="3407"/>
                  </a:lnTo>
                  <a:cubicBezTo>
                    <a:pt x="1" y="3523"/>
                    <a:pt x="102" y="3638"/>
                    <a:pt x="232" y="3638"/>
                  </a:cubicBezTo>
                  <a:lnTo>
                    <a:pt x="3870" y="3638"/>
                  </a:lnTo>
                  <a:cubicBezTo>
                    <a:pt x="3985" y="3638"/>
                    <a:pt x="4101" y="3523"/>
                    <a:pt x="4101" y="3407"/>
                  </a:cubicBezTo>
                  <a:lnTo>
                    <a:pt x="4101" y="2065"/>
                  </a:lnTo>
                  <a:cubicBezTo>
                    <a:pt x="4086" y="1805"/>
                    <a:pt x="3942" y="1560"/>
                    <a:pt x="3711" y="1444"/>
                  </a:cubicBezTo>
                  <a:lnTo>
                    <a:pt x="2975" y="1083"/>
                  </a:lnTo>
                  <a:cubicBezTo>
                    <a:pt x="2830" y="1011"/>
                    <a:pt x="2729" y="852"/>
                    <a:pt x="2729" y="679"/>
                  </a:cubicBezTo>
                  <a:lnTo>
                    <a:pt x="2729" y="1"/>
                  </a:lnTo>
                  <a:close/>
                </a:path>
              </a:pathLst>
            </a:custGeom>
            <a:solidFill>
              <a:srgbClr val="AABBC8"/>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86" name="Google Shape;16040;p73">
              <a:extLst>
                <a:ext uri="{FF2B5EF4-FFF2-40B4-BE49-F238E27FC236}">
                  <a16:creationId xmlns:a16="http://schemas.microsoft.com/office/drawing/2014/main" id="{1B4F88CA-C05B-4773-8D79-2964B31C0D0D}"/>
                </a:ext>
              </a:extLst>
            </p:cNvPr>
            <p:cNvSpPr/>
            <p:nvPr/>
          </p:nvSpPr>
          <p:spPr>
            <a:xfrm>
              <a:off x="2103014" y="3580085"/>
              <a:ext cx="36360" cy="23856"/>
            </a:xfrm>
            <a:custGeom>
              <a:avLst/>
              <a:gdLst/>
              <a:ahLst/>
              <a:cxnLst/>
              <a:rect l="l" t="t" r="r" b="b"/>
              <a:pathLst>
                <a:path w="1387" h="910" extrusionOk="0">
                  <a:moveTo>
                    <a:pt x="1" y="0"/>
                  </a:moveTo>
                  <a:lnTo>
                    <a:pt x="1" y="693"/>
                  </a:lnTo>
                  <a:cubicBezTo>
                    <a:pt x="1" y="722"/>
                    <a:pt x="1" y="751"/>
                    <a:pt x="1" y="780"/>
                  </a:cubicBezTo>
                  <a:cubicBezTo>
                    <a:pt x="217" y="866"/>
                    <a:pt x="448" y="910"/>
                    <a:pt x="694" y="910"/>
                  </a:cubicBezTo>
                  <a:cubicBezTo>
                    <a:pt x="925" y="910"/>
                    <a:pt x="1170" y="866"/>
                    <a:pt x="1387" y="780"/>
                  </a:cubicBezTo>
                  <a:cubicBezTo>
                    <a:pt x="1372" y="751"/>
                    <a:pt x="1372" y="722"/>
                    <a:pt x="1372" y="693"/>
                  </a:cubicBezTo>
                  <a:lnTo>
                    <a:pt x="1372" y="0"/>
                  </a:lnTo>
                  <a:close/>
                </a:path>
              </a:pathLst>
            </a:custGeom>
            <a:solidFill>
              <a:srgbClr val="94A5B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87" name="Google Shape;16041;p73">
              <a:extLst>
                <a:ext uri="{FF2B5EF4-FFF2-40B4-BE49-F238E27FC236}">
                  <a16:creationId xmlns:a16="http://schemas.microsoft.com/office/drawing/2014/main" id="{3672D5C6-D37D-4628-97F5-7321464B05A0}"/>
                </a:ext>
              </a:extLst>
            </p:cNvPr>
            <p:cNvSpPr/>
            <p:nvPr/>
          </p:nvSpPr>
          <p:spPr>
            <a:xfrm>
              <a:off x="2067441" y="3611491"/>
              <a:ext cx="107141" cy="64358"/>
            </a:xfrm>
            <a:custGeom>
              <a:avLst/>
              <a:gdLst/>
              <a:ahLst/>
              <a:cxnLst/>
              <a:rect l="l" t="t" r="r" b="b"/>
              <a:pathLst>
                <a:path w="4087" h="2455" extrusionOk="0">
                  <a:moveTo>
                    <a:pt x="896" y="0"/>
                  </a:moveTo>
                  <a:lnTo>
                    <a:pt x="376" y="260"/>
                  </a:lnTo>
                  <a:cubicBezTo>
                    <a:pt x="145" y="376"/>
                    <a:pt x="1" y="621"/>
                    <a:pt x="1" y="881"/>
                  </a:cubicBezTo>
                  <a:lnTo>
                    <a:pt x="1" y="2223"/>
                  </a:lnTo>
                  <a:cubicBezTo>
                    <a:pt x="1" y="2339"/>
                    <a:pt x="102" y="2454"/>
                    <a:pt x="218" y="2454"/>
                  </a:cubicBezTo>
                  <a:lnTo>
                    <a:pt x="3870" y="2454"/>
                  </a:lnTo>
                  <a:cubicBezTo>
                    <a:pt x="3985" y="2454"/>
                    <a:pt x="4086" y="2339"/>
                    <a:pt x="4086" y="2223"/>
                  </a:cubicBezTo>
                  <a:lnTo>
                    <a:pt x="4086" y="881"/>
                  </a:lnTo>
                  <a:cubicBezTo>
                    <a:pt x="4086" y="621"/>
                    <a:pt x="3942" y="376"/>
                    <a:pt x="3711" y="260"/>
                  </a:cubicBezTo>
                  <a:lnTo>
                    <a:pt x="3191" y="0"/>
                  </a:lnTo>
                  <a:cubicBezTo>
                    <a:pt x="2924" y="419"/>
                    <a:pt x="2484" y="628"/>
                    <a:pt x="2044" y="628"/>
                  </a:cubicBezTo>
                  <a:cubicBezTo>
                    <a:pt x="1603" y="628"/>
                    <a:pt x="1163" y="419"/>
                    <a:pt x="896" y="0"/>
                  </a:cubicBezTo>
                  <a:close/>
                </a:path>
              </a:pathLst>
            </a:custGeom>
            <a:solidFill>
              <a:schemeClr val="accent3">
                <a:lumMod val="60000"/>
                <a:lumOff val="40000"/>
              </a:scheme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88" name="Google Shape;16042;p73">
              <a:extLst>
                <a:ext uri="{FF2B5EF4-FFF2-40B4-BE49-F238E27FC236}">
                  <a16:creationId xmlns:a16="http://schemas.microsoft.com/office/drawing/2014/main" id="{B5D496CA-8BCD-4C29-BB88-560CE002C077}"/>
                </a:ext>
              </a:extLst>
            </p:cNvPr>
            <p:cNvSpPr/>
            <p:nvPr/>
          </p:nvSpPr>
          <p:spPr>
            <a:xfrm>
              <a:off x="2079185" y="3496827"/>
              <a:ext cx="83652" cy="83285"/>
            </a:xfrm>
            <a:custGeom>
              <a:avLst/>
              <a:gdLst/>
              <a:ahLst/>
              <a:cxnLst/>
              <a:rect l="l" t="t" r="r" b="b"/>
              <a:pathLst>
                <a:path w="3191" h="3177" extrusionOk="0">
                  <a:moveTo>
                    <a:pt x="1603" y="0"/>
                  </a:moveTo>
                  <a:cubicBezTo>
                    <a:pt x="722" y="0"/>
                    <a:pt x="0" y="708"/>
                    <a:pt x="0" y="1588"/>
                  </a:cubicBezTo>
                  <a:cubicBezTo>
                    <a:pt x="0" y="2469"/>
                    <a:pt x="722" y="3176"/>
                    <a:pt x="1603" y="3176"/>
                  </a:cubicBezTo>
                  <a:cubicBezTo>
                    <a:pt x="2483" y="3176"/>
                    <a:pt x="3191" y="2469"/>
                    <a:pt x="3191" y="1588"/>
                  </a:cubicBezTo>
                  <a:cubicBezTo>
                    <a:pt x="3191" y="708"/>
                    <a:pt x="2483" y="0"/>
                    <a:pt x="1603" y="0"/>
                  </a:cubicBezTo>
                  <a:close/>
                </a:path>
              </a:pathLst>
            </a:custGeom>
            <a:solidFill>
              <a:srgbClr val="667A8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89" name="Google Shape;16043;p73">
              <a:extLst>
                <a:ext uri="{FF2B5EF4-FFF2-40B4-BE49-F238E27FC236}">
                  <a16:creationId xmlns:a16="http://schemas.microsoft.com/office/drawing/2014/main" id="{A649B921-0A18-4B1F-8766-4B7D4C72982D}"/>
                </a:ext>
              </a:extLst>
            </p:cNvPr>
            <p:cNvSpPr/>
            <p:nvPr/>
          </p:nvSpPr>
          <p:spPr>
            <a:xfrm>
              <a:off x="2095071" y="3496827"/>
              <a:ext cx="69653" cy="75342"/>
            </a:xfrm>
            <a:custGeom>
              <a:avLst/>
              <a:gdLst/>
              <a:ahLst/>
              <a:cxnLst/>
              <a:rect l="l" t="t" r="r" b="b"/>
              <a:pathLst>
                <a:path w="2657" h="2874" extrusionOk="0">
                  <a:moveTo>
                    <a:pt x="997" y="0"/>
                  </a:moveTo>
                  <a:cubicBezTo>
                    <a:pt x="246" y="0"/>
                    <a:pt x="1" y="1025"/>
                    <a:pt x="665" y="1372"/>
                  </a:cubicBezTo>
                  <a:cubicBezTo>
                    <a:pt x="694" y="1386"/>
                    <a:pt x="708" y="1401"/>
                    <a:pt x="737" y="1401"/>
                  </a:cubicBezTo>
                  <a:lnTo>
                    <a:pt x="1516" y="2844"/>
                  </a:lnTo>
                  <a:cubicBezTo>
                    <a:pt x="1516" y="2844"/>
                    <a:pt x="1733" y="2859"/>
                    <a:pt x="1950" y="2873"/>
                  </a:cubicBezTo>
                  <a:cubicBezTo>
                    <a:pt x="2411" y="2527"/>
                    <a:pt x="2657" y="1949"/>
                    <a:pt x="2570" y="1372"/>
                  </a:cubicBezTo>
                  <a:cubicBezTo>
                    <a:pt x="2484" y="708"/>
                    <a:pt x="1993" y="188"/>
                    <a:pt x="1343" y="29"/>
                  </a:cubicBezTo>
                  <a:cubicBezTo>
                    <a:pt x="1228" y="15"/>
                    <a:pt x="1112" y="0"/>
                    <a:pt x="997" y="0"/>
                  </a:cubicBezTo>
                  <a:close/>
                </a:path>
              </a:pathLst>
            </a:custGeom>
            <a:solidFill>
              <a:srgbClr val="5C728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90" name="Google Shape;16044;p73">
              <a:extLst>
                <a:ext uri="{FF2B5EF4-FFF2-40B4-BE49-F238E27FC236}">
                  <a16:creationId xmlns:a16="http://schemas.microsoft.com/office/drawing/2014/main" id="{84AF3D5E-0101-40D4-AA9E-C298DA6A558A}"/>
                </a:ext>
              </a:extLst>
            </p:cNvPr>
            <p:cNvSpPr/>
            <p:nvPr/>
          </p:nvSpPr>
          <p:spPr>
            <a:xfrm>
              <a:off x="2085241" y="3533449"/>
              <a:ext cx="71541" cy="58774"/>
            </a:xfrm>
            <a:custGeom>
              <a:avLst/>
              <a:gdLst/>
              <a:ahLst/>
              <a:cxnLst/>
              <a:rect l="l" t="t" r="r" b="b"/>
              <a:pathLst>
                <a:path w="2729" h="2242" extrusionOk="0">
                  <a:moveTo>
                    <a:pt x="1060" y="1"/>
                  </a:moveTo>
                  <a:cubicBezTo>
                    <a:pt x="972" y="1"/>
                    <a:pt x="890" y="45"/>
                    <a:pt x="852" y="134"/>
                  </a:cubicBezTo>
                  <a:cubicBezTo>
                    <a:pt x="766" y="292"/>
                    <a:pt x="664" y="422"/>
                    <a:pt x="535" y="538"/>
                  </a:cubicBezTo>
                  <a:cubicBezTo>
                    <a:pt x="419" y="653"/>
                    <a:pt x="275" y="740"/>
                    <a:pt x="130" y="812"/>
                  </a:cubicBezTo>
                  <a:cubicBezTo>
                    <a:pt x="44" y="855"/>
                    <a:pt x="0" y="956"/>
                    <a:pt x="15" y="1057"/>
                  </a:cubicBezTo>
                  <a:cubicBezTo>
                    <a:pt x="102" y="1736"/>
                    <a:pt x="679" y="2241"/>
                    <a:pt x="1372" y="2241"/>
                  </a:cubicBezTo>
                  <a:cubicBezTo>
                    <a:pt x="2079" y="2241"/>
                    <a:pt x="2671" y="1693"/>
                    <a:pt x="2729" y="985"/>
                  </a:cubicBezTo>
                  <a:cubicBezTo>
                    <a:pt x="2729" y="913"/>
                    <a:pt x="2700" y="841"/>
                    <a:pt x="2642" y="798"/>
                  </a:cubicBezTo>
                  <a:cubicBezTo>
                    <a:pt x="2195" y="422"/>
                    <a:pt x="1675" y="148"/>
                    <a:pt x="1098" y="4"/>
                  </a:cubicBezTo>
                  <a:cubicBezTo>
                    <a:pt x="1085" y="2"/>
                    <a:pt x="1072" y="1"/>
                    <a:pt x="1060" y="1"/>
                  </a:cubicBezTo>
                  <a:close/>
                </a:path>
              </a:pathLst>
            </a:custGeom>
            <a:solidFill>
              <a:srgbClr val="BCC9D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91" name="Google Shape;16045;p73">
              <a:extLst>
                <a:ext uri="{FF2B5EF4-FFF2-40B4-BE49-F238E27FC236}">
                  <a16:creationId xmlns:a16="http://schemas.microsoft.com/office/drawing/2014/main" id="{8A7D3078-04B5-41FA-A75B-AFCDBCDC52B6}"/>
                </a:ext>
              </a:extLst>
            </p:cNvPr>
            <p:cNvSpPr/>
            <p:nvPr/>
          </p:nvSpPr>
          <p:spPr>
            <a:xfrm>
              <a:off x="2085608" y="3533449"/>
              <a:ext cx="71567" cy="58381"/>
            </a:xfrm>
            <a:custGeom>
              <a:avLst/>
              <a:gdLst/>
              <a:ahLst/>
              <a:cxnLst/>
              <a:rect l="l" t="t" r="r" b="b"/>
              <a:pathLst>
                <a:path w="2730" h="2227" extrusionOk="0">
                  <a:moveTo>
                    <a:pt x="1060" y="1"/>
                  </a:moveTo>
                  <a:cubicBezTo>
                    <a:pt x="969" y="1"/>
                    <a:pt x="876" y="45"/>
                    <a:pt x="838" y="134"/>
                  </a:cubicBezTo>
                  <a:cubicBezTo>
                    <a:pt x="780" y="249"/>
                    <a:pt x="723" y="350"/>
                    <a:pt x="636" y="437"/>
                  </a:cubicBezTo>
                  <a:cubicBezTo>
                    <a:pt x="607" y="480"/>
                    <a:pt x="564" y="509"/>
                    <a:pt x="535" y="538"/>
                  </a:cubicBezTo>
                  <a:cubicBezTo>
                    <a:pt x="405" y="653"/>
                    <a:pt x="275" y="740"/>
                    <a:pt x="131" y="812"/>
                  </a:cubicBezTo>
                  <a:cubicBezTo>
                    <a:pt x="44" y="855"/>
                    <a:pt x="1" y="956"/>
                    <a:pt x="1" y="1057"/>
                  </a:cubicBezTo>
                  <a:cubicBezTo>
                    <a:pt x="88" y="1649"/>
                    <a:pt x="549" y="2126"/>
                    <a:pt x="1156" y="2227"/>
                  </a:cubicBezTo>
                  <a:cubicBezTo>
                    <a:pt x="838" y="2025"/>
                    <a:pt x="665" y="1693"/>
                    <a:pt x="679" y="1332"/>
                  </a:cubicBezTo>
                  <a:lnTo>
                    <a:pt x="679" y="1000"/>
                  </a:lnTo>
                  <a:cubicBezTo>
                    <a:pt x="737" y="971"/>
                    <a:pt x="780" y="928"/>
                    <a:pt x="838" y="884"/>
                  </a:cubicBezTo>
                  <a:cubicBezTo>
                    <a:pt x="954" y="769"/>
                    <a:pt x="1069" y="639"/>
                    <a:pt x="1156" y="494"/>
                  </a:cubicBezTo>
                  <a:cubicBezTo>
                    <a:pt x="1589" y="624"/>
                    <a:pt x="1993" y="855"/>
                    <a:pt x="2339" y="1144"/>
                  </a:cubicBezTo>
                  <a:cubicBezTo>
                    <a:pt x="2383" y="1173"/>
                    <a:pt x="2498" y="1274"/>
                    <a:pt x="2614" y="1389"/>
                  </a:cubicBezTo>
                  <a:cubicBezTo>
                    <a:pt x="2671" y="1260"/>
                    <a:pt x="2715" y="1130"/>
                    <a:pt x="2715" y="985"/>
                  </a:cubicBezTo>
                  <a:cubicBezTo>
                    <a:pt x="2729" y="913"/>
                    <a:pt x="2700" y="841"/>
                    <a:pt x="2643" y="798"/>
                  </a:cubicBezTo>
                  <a:cubicBezTo>
                    <a:pt x="2195" y="422"/>
                    <a:pt x="1661" y="148"/>
                    <a:pt x="1098" y="4"/>
                  </a:cubicBezTo>
                  <a:cubicBezTo>
                    <a:pt x="1085" y="2"/>
                    <a:pt x="1072" y="1"/>
                    <a:pt x="1060" y="1"/>
                  </a:cubicBezTo>
                  <a:close/>
                </a:path>
              </a:pathLst>
            </a:custGeom>
            <a:solidFill>
              <a:srgbClr val="AABBC8"/>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92" name="Google Shape;16046;p73">
              <a:extLst>
                <a:ext uri="{FF2B5EF4-FFF2-40B4-BE49-F238E27FC236}">
                  <a16:creationId xmlns:a16="http://schemas.microsoft.com/office/drawing/2014/main" id="{FE927DF6-04A9-4556-8AFA-A883E31FD645}"/>
                </a:ext>
              </a:extLst>
            </p:cNvPr>
            <p:cNvSpPr/>
            <p:nvPr/>
          </p:nvSpPr>
          <p:spPr>
            <a:xfrm>
              <a:off x="2150699" y="3623969"/>
              <a:ext cx="24249" cy="51879"/>
            </a:xfrm>
            <a:custGeom>
              <a:avLst/>
              <a:gdLst/>
              <a:ahLst/>
              <a:cxnLst/>
              <a:rect l="l" t="t" r="r" b="b"/>
              <a:pathLst>
                <a:path w="925" h="1979" extrusionOk="0">
                  <a:moveTo>
                    <a:pt x="780" y="1"/>
                  </a:moveTo>
                  <a:lnTo>
                    <a:pt x="174" y="463"/>
                  </a:lnTo>
                  <a:cubicBezTo>
                    <a:pt x="73" y="549"/>
                    <a:pt x="1" y="694"/>
                    <a:pt x="15" y="824"/>
                  </a:cubicBezTo>
                  <a:lnTo>
                    <a:pt x="15" y="1978"/>
                  </a:lnTo>
                  <a:lnTo>
                    <a:pt x="694" y="1978"/>
                  </a:lnTo>
                  <a:cubicBezTo>
                    <a:pt x="809" y="1978"/>
                    <a:pt x="925" y="1877"/>
                    <a:pt x="925" y="1747"/>
                  </a:cubicBezTo>
                  <a:lnTo>
                    <a:pt x="925" y="405"/>
                  </a:lnTo>
                  <a:cubicBezTo>
                    <a:pt x="910" y="261"/>
                    <a:pt x="867" y="116"/>
                    <a:pt x="780" y="1"/>
                  </a:cubicBezTo>
                  <a:close/>
                </a:path>
              </a:pathLst>
            </a:custGeom>
            <a:solidFill>
              <a:schemeClr val="accent3">
                <a:lumMod val="60000"/>
                <a:lumOff val="40000"/>
              </a:scheme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93" name="Google Shape;16047;p73">
              <a:extLst>
                <a:ext uri="{FF2B5EF4-FFF2-40B4-BE49-F238E27FC236}">
                  <a16:creationId xmlns:a16="http://schemas.microsoft.com/office/drawing/2014/main" id="{8968929A-8FAA-4F5C-A24D-0EA8E3B781FE}"/>
                </a:ext>
              </a:extLst>
            </p:cNvPr>
            <p:cNvSpPr/>
            <p:nvPr/>
          </p:nvSpPr>
          <p:spPr>
            <a:xfrm>
              <a:off x="1816930" y="3502882"/>
              <a:ext cx="29938" cy="65485"/>
            </a:xfrm>
            <a:custGeom>
              <a:avLst/>
              <a:gdLst/>
              <a:ahLst/>
              <a:cxnLst/>
              <a:rect l="l" t="t" r="r" b="b"/>
              <a:pathLst>
                <a:path w="1142" h="2498" extrusionOk="0">
                  <a:moveTo>
                    <a:pt x="679" y="0"/>
                  </a:moveTo>
                  <a:cubicBezTo>
                    <a:pt x="304" y="0"/>
                    <a:pt x="1" y="304"/>
                    <a:pt x="1" y="679"/>
                  </a:cubicBezTo>
                  <a:lnTo>
                    <a:pt x="1" y="838"/>
                  </a:lnTo>
                  <a:cubicBezTo>
                    <a:pt x="1" y="1025"/>
                    <a:pt x="30" y="1227"/>
                    <a:pt x="87" y="1415"/>
                  </a:cubicBezTo>
                  <a:lnTo>
                    <a:pt x="448" y="2498"/>
                  </a:lnTo>
                  <a:lnTo>
                    <a:pt x="1141" y="2498"/>
                  </a:lnTo>
                  <a:lnTo>
                    <a:pt x="1141" y="0"/>
                  </a:lnTo>
                  <a:close/>
                </a:path>
              </a:pathLst>
            </a:custGeom>
            <a:solidFill>
              <a:srgbClr val="667A8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94" name="Google Shape;16048;p73">
              <a:extLst>
                <a:ext uri="{FF2B5EF4-FFF2-40B4-BE49-F238E27FC236}">
                  <a16:creationId xmlns:a16="http://schemas.microsoft.com/office/drawing/2014/main" id="{F3A6CFB4-C982-4CEE-8736-9631E1379DFD}"/>
                </a:ext>
              </a:extLst>
            </p:cNvPr>
            <p:cNvSpPr/>
            <p:nvPr/>
          </p:nvSpPr>
          <p:spPr>
            <a:xfrm>
              <a:off x="1828674" y="3496827"/>
              <a:ext cx="71541" cy="71541"/>
            </a:xfrm>
            <a:custGeom>
              <a:avLst/>
              <a:gdLst/>
              <a:ahLst/>
              <a:cxnLst/>
              <a:rect l="l" t="t" r="r" b="b"/>
              <a:pathLst>
                <a:path w="2729" h="2729" extrusionOk="0">
                  <a:moveTo>
                    <a:pt x="693" y="0"/>
                  </a:moveTo>
                  <a:cubicBezTo>
                    <a:pt x="318" y="0"/>
                    <a:pt x="0" y="304"/>
                    <a:pt x="0" y="679"/>
                  </a:cubicBezTo>
                  <a:cubicBezTo>
                    <a:pt x="0" y="939"/>
                    <a:pt x="202" y="1141"/>
                    <a:pt x="462" y="1141"/>
                  </a:cubicBezTo>
                  <a:lnTo>
                    <a:pt x="2281" y="2729"/>
                  </a:lnTo>
                  <a:lnTo>
                    <a:pt x="2671" y="1386"/>
                  </a:lnTo>
                  <a:cubicBezTo>
                    <a:pt x="2714" y="1213"/>
                    <a:pt x="2729" y="1040"/>
                    <a:pt x="2729" y="881"/>
                  </a:cubicBezTo>
                  <a:lnTo>
                    <a:pt x="2729" y="448"/>
                  </a:lnTo>
                  <a:cubicBezTo>
                    <a:pt x="2729" y="203"/>
                    <a:pt x="2526" y="0"/>
                    <a:pt x="2281" y="0"/>
                  </a:cubicBezTo>
                  <a:close/>
                </a:path>
              </a:pathLst>
            </a:custGeom>
            <a:solidFill>
              <a:srgbClr val="5C728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95" name="Google Shape;16049;p73">
              <a:extLst>
                <a:ext uri="{FF2B5EF4-FFF2-40B4-BE49-F238E27FC236}">
                  <a16:creationId xmlns:a16="http://schemas.microsoft.com/office/drawing/2014/main" id="{D7010C81-EE62-46E8-96FC-F048B08AC74E}"/>
                </a:ext>
              </a:extLst>
            </p:cNvPr>
            <p:cNvSpPr/>
            <p:nvPr/>
          </p:nvSpPr>
          <p:spPr>
            <a:xfrm>
              <a:off x="1840786" y="3586141"/>
              <a:ext cx="35967" cy="26503"/>
            </a:xfrm>
            <a:custGeom>
              <a:avLst/>
              <a:gdLst/>
              <a:ahLst/>
              <a:cxnLst/>
              <a:rect l="l" t="t" r="r" b="b"/>
              <a:pathLst>
                <a:path w="1372" h="1011" extrusionOk="0">
                  <a:moveTo>
                    <a:pt x="0" y="0"/>
                  </a:moveTo>
                  <a:lnTo>
                    <a:pt x="0" y="1011"/>
                  </a:lnTo>
                  <a:lnTo>
                    <a:pt x="1372" y="1011"/>
                  </a:lnTo>
                  <a:lnTo>
                    <a:pt x="1372" y="0"/>
                  </a:lnTo>
                  <a:close/>
                </a:path>
              </a:pathLst>
            </a:custGeom>
            <a:solidFill>
              <a:srgbClr val="AABBC8"/>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96" name="Google Shape;16050;p73">
              <a:extLst>
                <a:ext uri="{FF2B5EF4-FFF2-40B4-BE49-F238E27FC236}">
                  <a16:creationId xmlns:a16="http://schemas.microsoft.com/office/drawing/2014/main" id="{29D1EAC8-FE22-4EB8-8029-771F416CF554}"/>
                </a:ext>
              </a:extLst>
            </p:cNvPr>
            <p:cNvSpPr/>
            <p:nvPr/>
          </p:nvSpPr>
          <p:spPr>
            <a:xfrm>
              <a:off x="1840786" y="3586141"/>
              <a:ext cx="35967" cy="14392"/>
            </a:xfrm>
            <a:custGeom>
              <a:avLst/>
              <a:gdLst/>
              <a:ahLst/>
              <a:cxnLst/>
              <a:rect l="l" t="t" r="r" b="b"/>
              <a:pathLst>
                <a:path w="1372" h="549" extrusionOk="0">
                  <a:moveTo>
                    <a:pt x="0" y="0"/>
                  </a:moveTo>
                  <a:lnTo>
                    <a:pt x="0" y="419"/>
                  </a:lnTo>
                  <a:cubicBezTo>
                    <a:pt x="217" y="505"/>
                    <a:pt x="448" y="549"/>
                    <a:pt x="680" y="549"/>
                  </a:cubicBezTo>
                  <a:cubicBezTo>
                    <a:pt x="913" y="549"/>
                    <a:pt x="1148" y="505"/>
                    <a:pt x="1372" y="419"/>
                  </a:cubicBezTo>
                  <a:lnTo>
                    <a:pt x="1372" y="0"/>
                  </a:lnTo>
                  <a:close/>
                </a:path>
              </a:pathLst>
            </a:custGeom>
            <a:solidFill>
              <a:srgbClr val="94A5B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97" name="Google Shape;16051;p73">
              <a:extLst>
                <a:ext uri="{FF2B5EF4-FFF2-40B4-BE49-F238E27FC236}">
                  <a16:creationId xmlns:a16="http://schemas.microsoft.com/office/drawing/2014/main" id="{88B0C7E6-36BB-406F-B768-94F8D0A1B5C2}"/>
                </a:ext>
              </a:extLst>
            </p:cNvPr>
            <p:cNvSpPr/>
            <p:nvPr/>
          </p:nvSpPr>
          <p:spPr>
            <a:xfrm>
              <a:off x="1799156" y="3600507"/>
              <a:ext cx="119226" cy="75342"/>
            </a:xfrm>
            <a:custGeom>
              <a:avLst/>
              <a:gdLst/>
              <a:ahLst/>
              <a:cxnLst/>
              <a:rect l="l" t="t" r="r" b="b"/>
              <a:pathLst>
                <a:path w="4548" h="2874" extrusionOk="0">
                  <a:moveTo>
                    <a:pt x="1588" y="1"/>
                  </a:moveTo>
                  <a:lnTo>
                    <a:pt x="491" y="318"/>
                  </a:lnTo>
                  <a:cubicBezTo>
                    <a:pt x="202" y="405"/>
                    <a:pt x="0" y="679"/>
                    <a:pt x="0" y="982"/>
                  </a:cubicBezTo>
                  <a:lnTo>
                    <a:pt x="0" y="2642"/>
                  </a:lnTo>
                  <a:cubicBezTo>
                    <a:pt x="0" y="2772"/>
                    <a:pt x="87" y="2873"/>
                    <a:pt x="217" y="2873"/>
                  </a:cubicBezTo>
                  <a:lnTo>
                    <a:pt x="4316" y="2873"/>
                  </a:lnTo>
                  <a:cubicBezTo>
                    <a:pt x="4446" y="2873"/>
                    <a:pt x="4547" y="2772"/>
                    <a:pt x="4547" y="2642"/>
                  </a:cubicBezTo>
                  <a:lnTo>
                    <a:pt x="4547" y="968"/>
                  </a:lnTo>
                  <a:cubicBezTo>
                    <a:pt x="4547" y="665"/>
                    <a:pt x="4345" y="405"/>
                    <a:pt x="4057" y="318"/>
                  </a:cubicBezTo>
                  <a:lnTo>
                    <a:pt x="2960" y="1"/>
                  </a:lnTo>
                  <a:lnTo>
                    <a:pt x="2267" y="463"/>
                  </a:lnTo>
                  <a:lnTo>
                    <a:pt x="1588" y="1"/>
                  </a:lnTo>
                  <a:close/>
                </a:path>
              </a:pathLst>
            </a:custGeom>
            <a:solidFill>
              <a:srgbClr val="EFF2F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98" name="Google Shape;16052;p73">
              <a:extLst>
                <a:ext uri="{FF2B5EF4-FFF2-40B4-BE49-F238E27FC236}">
                  <a16:creationId xmlns:a16="http://schemas.microsoft.com/office/drawing/2014/main" id="{537DAD99-BBE5-4B41-AC4C-484F07E3F5D7}"/>
                </a:ext>
              </a:extLst>
            </p:cNvPr>
            <p:cNvSpPr/>
            <p:nvPr/>
          </p:nvSpPr>
          <p:spPr>
            <a:xfrm>
              <a:off x="1852897" y="3612618"/>
              <a:ext cx="11744" cy="63231"/>
            </a:xfrm>
            <a:custGeom>
              <a:avLst/>
              <a:gdLst/>
              <a:ahLst/>
              <a:cxnLst/>
              <a:rect l="l" t="t" r="r" b="b"/>
              <a:pathLst>
                <a:path w="448" h="2412" extrusionOk="0">
                  <a:moveTo>
                    <a:pt x="101" y="1"/>
                  </a:moveTo>
                  <a:lnTo>
                    <a:pt x="0" y="2411"/>
                  </a:lnTo>
                  <a:lnTo>
                    <a:pt x="448" y="2411"/>
                  </a:lnTo>
                  <a:lnTo>
                    <a:pt x="332" y="1"/>
                  </a:lnTo>
                  <a:close/>
                </a:path>
              </a:pathLst>
            </a:custGeom>
            <a:solidFill>
              <a:schemeClr val="accent3">
                <a:lumMod val="60000"/>
                <a:lumOff val="40000"/>
              </a:scheme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99" name="Google Shape;16053;p73">
              <a:extLst>
                <a:ext uri="{FF2B5EF4-FFF2-40B4-BE49-F238E27FC236}">
                  <a16:creationId xmlns:a16="http://schemas.microsoft.com/office/drawing/2014/main" id="{ECAB1227-5616-40E3-A003-AB2826A69583}"/>
                </a:ext>
              </a:extLst>
            </p:cNvPr>
            <p:cNvSpPr/>
            <p:nvPr/>
          </p:nvSpPr>
          <p:spPr>
            <a:xfrm>
              <a:off x="1822986" y="3526712"/>
              <a:ext cx="71541" cy="65511"/>
            </a:xfrm>
            <a:custGeom>
              <a:avLst/>
              <a:gdLst/>
              <a:ahLst/>
              <a:cxnLst/>
              <a:rect l="l" t="t" r="r" b="b"/>
              <a:pathLst>
                <a:path w="2729" h="2499" extrusionOk="0">
                  <a:moveTo>
                    <a:pt x="881" y="1"/>
                  </a:moveTo>
                  <a:cubicBezTo>
                    <a:pt x="751" y="1"/>
                    <a:pt x="636" y="44"/>
                    <a:pt x="549" y="131"/>
                  </a:cubicBezTo>
                  <a:lnTo>
                    <a:pt x="131" y="549"/>
                  </a:lnTo>
                  <a:cubicBezTo>
                    <a:pt x="44" y="636"/>
                    <a:pt x="1" y="751"/>
                    <a:pt x="1" y="867"/>
                  </a:cubicBezTo>
                  <a:lnTo>
                    <a:pt x="1" y="1127"/>
                  </a:lnTo>
                  <a:cubicBezTo>
                    <a:pt x="1" y="1892"/>
                    <a:pt x="607" y="2498"/>
                    <a:pt x="1358" y="2498"/>
                  </a:cubicBezTo>
                  <a:cubicBezTo>
                    <a:pt x="2123" y="2498"/>
                    <a:pt x="2729" y="1892"/>
                    <a:pt x="2729" y="1127"/>
                  </a:cubicBezTo>
                  <a:lnTo>
                    <a:pt x="2729" y="838"/>
                  </a:lnTo>
                  <a:cubicBezTo>
                    <a:pt x="2729" y="723"/>
                    <a:pt x="2686" y="607"/>
                    <a:pt x="2599" y="520"/>
                  </a:cubicBezTo>
                  <a:cubicBezTo>
                    <a:pt x="2253" y="174"/>
                    <a:pt x="1603" y="15"/>
                    <a:pt x="881" y="1"/>
                  </a:cubicBezTo>
                  <a:close/>
                </a:path>
              </a:pathLst>
            </a:custGeom>
            <a:solidFill>
              <a:srgbClr val="BCC9D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00" name="Google Shape;16054;p73">
              <a:extLst>
                <a:ext uri="{FF2B5EF4-FFF2-40B4-BE49-F238E27FC236}">
                  <a16:creationId xmlns:a16="http://schemas.microsoft.com/office/drawing/2014/main" id="{F9E7516E-D33E-46CA-85F2-70B2D9FAE0DD}"/>
                </a:ext>
              </a:extLst>
            </p:cNvPr>
            <p:cNvSpPr/>
            <p:nvPr/>
          </p:nvSpPr>
          <p:spPr>
            <a:xfrm>
              <a:off x="1822986" y="3526712"/>
              <a:ext cx="71174" cy="63991"/>
            </a:xfrm>
            <a:custGeom>
              <a:avLst/>
              <a:gdLst/>
              <a:ahLst/>
              <a:cxnLst/>
              <a:rect l="l" t="t" r="r" b="b"/>
              <a:pathLst>
                <a:path w="2715" h="2441" extrusionOk="0">
                  <a:moveTo>
                    <a:pt x="867" y="1"/>
                  </a:moveTo>
                  <a:cubicBezTo>
                    <a:pt x="751" y="1"/>
                    <a:pt x="636" y="44"/>
                    <a:pt x="535" y="131"/>
                  </a:cubicBezTo>
                  <a:lnTo>
                    <a:pt x="131" y="549"/>
                  </a:lnTo>
                  <a:cubicBezTo>
                    <a:pt x="44" y="636"/>
                    <a:pt x="1" y="751"/>
                    <a:pt x="1" y="867"/>
                  </a:cubicBezTo>
                  <a:lnTo>
                    <a:pt x="1" y="1127"/>
                  </a:lnTo>
                  <a:cubicBezTo>
                    <a:pt x="1" y="1733"/>
                    <a:pt x="405" y="2267"/>
                    <a:pt x="982" y="2440"/>
                  </a:cubicBezTo>
                  <a:cubicBezTo>
                    <a:pt x="780" y="2195"/>
                    <a:pt x="679" y="1892"/>
                    <a:pt x="679" y="1589"/>
                  </a:cubicBezTo>
                  <a:lnTo>
                    <a:pt x="679" y="925"/>
                  </a:lnTo>
                  <a:cubicBezTo>
                    <a:pt x="679" y="673"/>
                    <a:pt x="882" y="462"/>
                    <a:pt x="1131" y="462"/>
                  </a:cubicBezTo>
                  <a:cubicBezTo>
                    <a:pt x="1139" y="462"/>
                    <a:pt x="1147" y="462"/>
                    <a:pt x="1156" y="463"/>
                  </a:cubicBezTo>
                  <a:cubicBezTo>
                    <a:pt x="1617" y="492"/>
                    <a:pt x="2296" y="578"/>
                    <a:pt x="2715" y="780"/>
                  </a:cubicBezTo>
                  <a:cubicBezTo>
                    <a:pt x="2715" y="679"/>
                    <a:pt x="2657" y="593"/>
                    <a:pt x="2599" y="520"/>
                  </a:cubicBezTo>
                  <a:cubicBezTo>
                    <a:pt x="2238" y="174"/>
                    <a:pt x="1603" y="15"/>
                    <a:pt x="867" y="1"/>
                  </a:cubicBezTo>
                  <a:close/>
                </a:path>
              </a:pathLst>
            </a:custGeom>
            <a:solidFill>
              <a:srgbClr val="AABBC8"/>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01" name="Google Shape;16055;p73">
              <a:extLst>
                <a:ext uri="{FF2B5EF4-FFF2-40B4-BE49-F238E27FC236}">
                  <a16:creationId xmlns:a16="http://schemas.microsoft.com/office/drawing/2014/main" id="{54BA7F3A-7A27-4484-8D92-2F1AD0A4C543}"/>
                </a:ext>
              </a:extLst>
            </p:cNvPr>
            <p:cNvSpPr/>
            <p:nvPr/>
          </p:nvSpPr>
          <p:spPr>
            <a:xfrm>
              <a:off x="1798763" y="3616026"/>
              <a:ext cx="24249" cy="59823"/>
            </a:xfrm>
            <a:custGeom>
              <a:avLst/>
              <a:gdLst/>
              <a:ahLst/>
              <a:cxnLst/>
              <a:rect l="l" t="t" r="r" b="b"/>
              <a:pathLst>
                <a:path w="925" h="2282" extrusionOk="0">
                  <a:moveTo>
                    <a:pt x="131" y="1"/>
                  </a:moveTo>
                  <a:cubicBezTo>
                    <a:pt x="59" y="102"/>
                    <a:pt x="15" y="246"/>
                    <a:pt x="15" y="390"/>
                  </a:cubicBezTo>
                  <a:lnTo>
                    <a:pt x="15" y="2050"/>
                  </a:lnTo>
                  <a:cubicBezTo>
                    <a:pt x="1" y="2180"/>
                    <a:pt x="102" y="2281"/>
                    <a:pt x="232" y="2281"/>
                  </a:cubicBezTo>
                  <a:lnTo>
                    <a:pt x="910" y="2281"/>
                  </a:lnTo>
                  <a:lnTo>
                    <a:pt x="925" y="1069"/>
                  </a:lnTo>
                  <a:cubicBezTo>
                    <a:pt x="925" y="881"/>
                    <a:pt x="852" y="708"/>
                    <a:pt x="723" y="578"/>
                  </a:cubicBezTo>
                  <a:lnTo>
                    <a:pt x="131" y="1"/>
                  </a:lnTo>
                  <a:close/>
                </a:path>
              </a:pathLst>
            </a:custGeom>
            <a:solidFill>
              <a:srgbClr val="E9EDF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02" name="Google Shape;16056;p73">
              <a:extLst>
                <a:ext uri="{FF2B5EF4-FFF2-40B4-BE49-F238E27FC236}">
                  <a16:creationId xmlns:a16="http://schemas.microsoft.com/office/drawing/2014/main" id="{89EB1491-B2E6-4DF1-81F4-D95B952799CE}"/>
                </a:ext>
              </a:extLst>
            </p:cNvPr>
            <p:cNvSpPr/>
            <p:nvPr/>
          </p:nvSpPr>
          <p:spPr>
            <a:xfrm>
              <a:off x="1852504" y="3612618"/>
              <a:ext cx="12138" cy="11771"/>
            </a:xfrm>
            <a:custGeom>
              <a:avLst/>
              <a:gdLst/>
              <a:ahLst/>
              <a:cxnLst/>
              <a:rect l="l" t="t" r="r" b="b"/>
              <a:pathLst>
                <a:path w="463" h="449" extrusionOk="0">
                  <a:moveTo>
                    <a:pt x="1" y="1"/>
                  </a:moveTo>
                  <a:lnTo>
                    <a:pt x="1" y="347"/>
                  </a:lnTo>
                  <a:cubicBezTo>
                    <a:pt x="1" y="405"/>
                    <a:pt x="58" y="448"/>
                    <a:pt x="116" y="448"/>
                  </a:cubicBezTo>
                  <a:lnTo>
                    <a:pt x="347" y="448"/>
                  </a:lnTo>
                  <a:cubicBezTo>
                    <a:pt x="405" y="448"/>
                    <a:pt x="463" y="405"/>
                    <a:pt x="463" y="347"/>
                  </a:cubicBezTo>
                  <a:lnTo>
                    <a:pt x="463" y="1"/>
                  </a:ln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03" name="Google Shape;16057;p73">
              <a:extLst>
                <a:ext uri="{FF2B5EF4-FFF2-40B4-BE49-F238E27FC236}">
                  <a16:creationId xmlns:a16="http://schemas.microsoft.com/office/drawing/2014/main" id="{CBE983F6-15CF-4AF5-9B31-89128BAAFD6D}"/>
                </a:ext>
              </a:extLst>
            </p:cNvPr>
            <p:cNvSpPr/>
            <p:nvPr/>
          </p:nvSpPr>
          <p:spPr>
            <a:xfrm>
              <a:off x="1834337" y="3595919"/>
              <a:ext cx="24249" cy="25114"/>
            </a:xfrm>
            <a:custGeom>
              <a:avLst/>
              <a:gdLst/>
              <a:ahLst/>
              <a:cxnLst/>
              <a:rect l="l" t="t" r="r" b="b"/>
              <a:pathLst>
                <a:path w="925" h="958" extrusionOk="0">
                  <a:moveTo>
                    <a:pt x="203" y="0"/>
                  </a:moveTo>
                  <a:cubicBezTo>
                    <a:pt x="174" y="0"/>
                    <a:pt x="146" y="15"/>
                    <a:pt x="131" y="46"/>
                  </a:cubicBezTo>
                  <a:lnTo>
                    <a:pt x="1" y="248"/>
                  </a:lnTo>
                  <a:lnTo>
                    <a:pt x="347" y="883"/>
                  </a:lnTo>
                  <a:cubicBezTo>
                    <a:pt x="365" y="929"/>
                    <a:pt x="413" y="957"/>
                    <a:pt x="463" y="957"/>
                  </a:cubicBezTo>
                  <a:cubicBezTo>
                    <a:pt x="492" y="957"/>
                    <a:pt x="523" y="948"/>
                    <a:pt x="549" y="926"/>
                  </a:cubicBezTo>
                  <a:lnTo>
                    <a:pt x="925" y="638"/>
                  </a:lnTo>
                  <a:lnTo>
                    <a:pt x="275" y="31"/>
                  </a:lnTo>
                  <a:cubicBezTo>
                    <a:pt x="255" y="11"/>
                    <a:pt x="229" y="0"/>
                    <a:pt x="203" y="0"/>
                  </a:cubicBezTo>
                  <a:close/>
                </a:path>
              </a:pathLst>
            </a:custGeom>
            <a:solidFill>
              <a:srgbClr val="E9EDF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04" name="Google Shape;16058;p73">
              <a:extLst>
                <a:ext uri="{FF2B5EF4-FFF2-40B4-BE49-F238E27FC236}">
                  <a16:creationId xmlns:a16="http://schemas.microsoft.com/office/drawing/2014/main" id="{4B896ECC-F230-4E05-ADAD-3AAF62D62314}"/>
                </a:ext>
              </a:extLst>
            </p:cNvPr>
            <p:cNvSpPr/>
            <p:nvPr/>
          </p:nvSpPr>
          <p:spPr>
            <a:xfrm>
              <a:off x="1858559" y="3595919"/>
              <a:ext cx="24616" cy="25114"/>
            </a:xfrm>
            <a:custGeom>
              <a:avLst/>
              <a:gdLst/>
              <a:ahLst/>
              <a:cxnLst/>
              <a:rect l="l" t="t" r="r" b="b"/>
              <a:pathLst>
                <a:path w="939" h="958" extrusionOk="0">
                  <a:moveTo>
                    <a:pt x="730" y="0"/>
                  </a:moveTo>
                  <a:cubicBezTo>
                    <a:pt x="708" y="0"/>
                    <a:pt x="685" y="11"/>
                    <a:pt x="665" y="31"/>
                  </a:cubicBezTo>
                  <a:lnTo>
                    <a:pt x="1" y="638"/>
                  </a:lnTo>
                  <a:lnTo>
                    <a:pt x="390" y="926"/>
                  </a:lnTo>
                  <a:cubicBezTo>
                    <a:pt x="417" y="948"/>
                    <a:pt x="445" y="957"/>
                    <a:pt x="473" y="957"/>
                  </a:cubicBezTo>
                  <a:cubicBezTo>
                    <a:pt x="520" y="957"/>
                    <a:pt x="565" y="929"/>
                    <a:pt x="592" y="883"/>
                  </a:cubicBezTo>
                  <a:lnTo>
                    <a:pt x="939" y="248"/>
                  </a:lnTo>
                  <a:lnTo>
                    <a:pt x="795" y="46"/>
                  </a:lnTo>
                  <a:cubicBezTo>
                    <a:pt x="779" y="15"/>
                    <a:pt x="755" y="0"/>
                    <a:pt x="730" y="0"/>
                  </a:cubicBezTo>
                  <a:close/>
                </a:path>
              </a:pathLst>
            </a:custGeom>
            <a:solidFill>
              <a:srgbClr val="E9EDF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05" name="Google Shape;16059;p73">
              <a:extLst>
                <a:ext uri="{FF2B5EF4-FFF2-40B4-BE49-F238E27FC236}">
                  <a16:creationId xmlns:a16="http://schemas.microsoft.com/office/drawing/2014/main" id="{6430A9A8-2EBD-43B9-B16D-851A2D54E73B}"/>
                </a:ext>
              </a:extLst>
            </p:cNvPr>
            <p:cNvSpPr/>
            <p:nvPr/>
          </p:nvSpPr>
          <p:spPr>
            <a:xfrm>
              <a:off x="1900556" y="3395401"/>
              <a:ext cx="178288" cy="208540"/>
            </a:xfrm>
            <a:custGeom>
              <a:avLst/>
              <a:gdLst/>
              <a:ahLst/>
              <a:cxnLst/>
              <a:rect l="l" t="t" r="r" b="b"/>
              <a:pathLst>
                <a:path w="6801" h="7955" extrusionOk="0">
                  <a:moveTo>
                    <a:pt x="3408" y="1"/>
                  </a:moveTo>
                  <a:cubicBezTo>
                    <a:pt x="1777" y="1"/>
                    <a:pt x="578" y="1141"/>
                    <a:pt x="448" y="2960"/>
                  </a:cubicBezTo>
                  <a:cubicBezTo>
                    <a:pt x="290" y="5212"/>
                    <a:pt x="88" y="6468"/>
                    <a:pt x="30" y="6886"/>
                  </a:cubicBezTo>
                  <a:cubicBezTo>
                    <a:pt x="1" y="6987"/>
                    <a:pt x="59" y="7089"/>
                    <a:pt x="145" y="7132"/>
                  </a:cubicBezTo>
                  <a:cubicBezTo>
                    <a:pt x="578" y="7348"/>
                    <a:pt x="1921" y="7955"/>
                    <a:pt x="3408" y="7955"/>
                  </a:cubicBezTo>
                  <a:cubicBezTo>
                    <a:pt x="4895" y="7955"/>
                    <a:pt x="6237" y="7348"/>
                    <a:pt x="6670" y="7132"/>
                  </a:cubicBezTo>
                  <a:cubicBezTo>
                    <a:pt x="6757" y="7089"/>
                    <a:pt x="6800" y="6987"/>
                    <a:pt x="6786" y="6886"/>
                  </a:cubicBezTo>
                  <a:cubicBezTo>
                    <a:pt x="6728" y="6468"/>
                    <a:pt x="6526" y="5212"/>
                    <a:pt x="6367" y="2960"/>
                  </a:cubicBezTo>
                  <a:cubicBezTo>
                    <a:pt x="6237" y="1127"/>
                    <a:pt x="5039" y="1"/>
                    <a:pt x="3408" y="1"/>
                  </a:cubicBezTo>
                  <a:close/>
                </a:path>
              </a:pathLst>
            </a:custGeom>
            <a:solidFill>
              <a:srgbClr val="667A8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06" name="Google Shape;16060;p73">
              <a:extLst>
                <a:ext uri="{FF2B5EF4-FFF2-40B4-BE49-F238E27FC236}">
                  <a16:creationId xmlns:a16="http://schemas.microsoft.com/office/drawing/2014/main" id="{A1A83D41-52B3-43D7-AE0F-E91A4908B967}"/>
                </a:ext>
              </a:extLst>
            </p:cNvPr>
            <p:cNvSpPr/>
            <p:nvPr/>
          </p:nvSpPr>
          <p:spPr>
            <a:xfrm>
              <a:off x="1942579" y="3395401"/>
              <a:ext cx="136266" cy="208593"/>
            </a:xfrm>
            <a:custGeom>
              <a:avLst/>
              <a:gdLst/>
              <a:ahLst/>
              <a:cxnLst/>
              <a:rect l="l" t="t" r="r" b="b"/>
              <a:pathLst>
                <a:path w="5198" h="7957" extrusionOk="0">
                  <a:moveTo>
                    <a:pt x="1805" y="1"/>
                  </a:moveTo>
                  <a:cubicBezTo>
                    <a:pt x="1689" y="1"/>
                    <a:pt x="1574" y="1"/>
                    <a:pt x="1473" y="15"/>
                  </a:cubicBezTo>
                  <a:cubicBezTo>
                    <a:pt x="202" y="145"/>
                    <a:pt x="0" y="1935"/>
                    <a:pt x="1227" y="2310"/>
                  </a:cubicBezTo>
                  <a:lnTo>
                    <a:pt x="1256" y="2310"/>
                  </a:lnTo>
                  <a:lnTo>
                    <a:pt x="1718" y="7955"/>
                  </a:lnTo>
                  <a:cubicBezTo>
                    <a:pt x="1768" y="7956"/>
                    <a:pt x="1817" y="7957"/>
                    <a:pt x="1867" y="7957"/>
                  </a:cubicBezTo>
                  <a:cubicBezTo>
                    <a:pt x="3324" y="7957"/>
                    <a:pt x="4634" y="7355"/>
                    <a:pt x="5067" y="7132"/>
                  </a:cubicBezTo>
                  <a:cubicBezTo>
                    <a:pt x="5154" y="7089"/>
                    <a:pt x="5197" y="6987"/>
                    <a:pt x="5183" y="6886"/>
                  </a:cubicBezTo>
                  <a:cubicBezTo>
                    <a:pt x="5125" y="6468"/>
                    <a:pt x="4923" y="5212"/>
                    <a:pt x="4764" y="2960"/>
                  </a:cubicBezTo>
                  <a:cubicBezTo>
                    <a:pt x="4634" y="1127"/>
                    <a:pt x="3436" y="1"/>
                    <a:pt x="1805" y="1"/>
                  </a:cubicBezTo>
                  <a:close/>
                </a:path>
              </a:pathLst>
            </a:custGeom>
            <a:solidFill>
              <a:srgbClr val="5C728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07" name="Google Shape;16061;p73">
              <a:extLst>
                <a:ext uri="{FF2B5EF4-FFF2-40B4-BE49-F238E27FC236}">
                  <a16:creationId xmlns:a16="http://schemas.microsoft.com/office/drawing/2014/main" id="{EA265D70-C699-4DC5-912A-1FA3F0D0AC1D}"/>
                </a:ext>
              </a:extLst>
            </p:cNvPr>
            <p:cNvSpPr/>
            <p:nvPr/>
          </p:nvSpPr>
          <p:spPr>
            <a:xfrm>
              <a:off x="1888471" y="3556230"/>
              <a:ext cx="202852" cy="119619"/>
            </a:xfrm>
            <a:custGeom>
              <a:avLst/>
              <a:gdLst/>
              <a:ahLst/>
              <a:cxnLst/>
              <a:rect l="l" t="t" r="r" b="b"/>
              <a:pathLst>
                <a:path w="7738" h="4563" extrusionOk="0">
                  <a:moveTo>
                    <a:pt x="2728" y="1"/>
                  </a:moveTo>
                  <a:lnTo>
                    <a:pt x="2728" y="1011"/>
                  </a:lnTo>
                  <a:cubicBezTo>
                    <a:pt x="2728" y="1184"/>
                    <a:pt x="2627" y="1343"/>
                    <a:pt x="2454" y="1430"/>
                  </a:cubicBezTo>
                  <a:lnTo>
                    <a:pt x="549" y="2267"/>
                  </a:lnTo>
                  <a:cubicBezTo>
                    <a:pt x="217" y="2411"/>
                    <a:pt x="0" y="2744"/>
                    <a:pt x="0" y="3104"/>
                  </a:cubicBezTo>
                  <a:lnTo>
                    <a:pt x="0" y="4331"/>
                  </a:lnTo>
                  <a:cubicBezTo>
                    <a:pt x="0" y="4447"/>
                    <a:pt x="101" y="4562"/>
                    <a:pt x="231" y="4562"/>
                  </a:cubicBezTo>
                  <a:lnTo>
                    <a:pt x="7506" y="4562"/>
                  </a:lnTo>
                  <a:cubicBezTo>
                    <a:pt x="7636" y="4562"/>
                    <a:pt x="7737" y="4447"/>
                    <a:pt x="7737" y="4331"/>
                  </a:cubicBezTo>
                  <a:lnTo>
                    <a:pt x="7737" y="3104"/>
                  </a:lnTo>
                  <a:cubicBezTo>
                    <a:pt x="7737" y="2744"/>
                    <a:pt x="7521" y="2411"/>
                    <a:pt x="7189" y="2267"/>
                  </a:cubicBezTo>
                  <a:lnTo>
                    <a:pt x="5269" y="1430"/>
                  </a:lnTo>
                  <a:cubicBezTo>
                    <a:pt x="5110" y="1343"/>
                    <a:pt x="5009" y="1184"/>
                    <a:pt x="5009" y="1011"/>
                  </a:cubicBezTo>
                  <a:lnTo>
                    <a:pt x="5009" y="1"/>
                  </a:lnTo>
                  <a:close/>
                </a:path>
              </a:pathLst>
            </a:custGeom>
            <a:solidFill>
              <a:srgbClr val="AABBC8"/>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08" name="Google Shape;16062;p73">
              <a:extLst>
                <a:ext uri="{FF2B5EF4-FFF2-40B4-BE49-F238E27FC236}">
                  <a16:creationId xmlns:a16="http://schemas.microsoft.com/office/drawing/2014/main" id="{F5D44425-D065-43B0-9691-50AA17E9E83B}"/>
                </a:ext>
              </a:extLst>
            </p:cNvPr>
            <p:cNvSpPr/>
            <p:nvPr/>
          </p:nvSpPr>
          <p:spPr>
            <a:xfrm>
              <a:off x="1888471" y="3599380"/>
              <a:ext cx="202852" cy="76469"/>
            </a:xfrm>
            <a:custGeom>
              <a:avLst/>
              <a:gdLst/>
              <a:ahLst/>
              <a:cxnLst/>
              <a:rect l="l" t="t" r="r" b="b"/>
              <a:pathLst>
                <a:path w="7738" h="2917" extrusionOk="0">
                  <a:moveTo>
                    <a:pt x="1963" y="0"/>
                  </a:moveTo>
                  <a:lnTo>
                    <a:pt x="549" y="621"/>
                  </a:lnTo>
                  <a:cubicBezTo>
                    <a:pt x="217" y="765"/>
                    <a:pt x="0" y="1098"/>
                    <a:pt x="0" y="1458"/>
                  </a:cubicBezTo>
                  <a:lnTo>
                    <a:pt x="0" y="2685"/>
                  </a:lnTo>
                  <a:cubicBezTo>
                    <a:pt x="0" y="2801"/>
                    <a:pt x="101" y="2916"/>
                    <a:pt x="231" y="2916"/>
                  </a:cubicBezTo>
                  <a:lnTo>
                    <a:pt x="7506" y="2916"/>
                  </a:lnTo>
                  <a:cubicBezTo>
                    <a:pt x="7636" y="2916"/>
                    <a:pt x="7737" y="2801"/>
                    <a:pt x="7737" y="2685"/>
                  </a:cubicBezTo>
                  <a:lnTo>
                    <a:pt x="7737" y="1458"/>
                  </a:lnTo>
                  <a:cubicBezTo>
                    <a:pt x="7737" y="1098"/>
                    <a:pt x="7521" y="765"/>
                    <a:pt x="7189" y="621"/>
                  </a:cubicBezTo>
                  <a:lnTo>
                    <a:pt x="5774" y="0"/>
                  </a:lnTo>
                  <a:cubicBezTo>
                    <a:pt x="5442" y="881"/>
                    <a:pt x="4655" y="1321"/>
                    <a:pt x="3869" y="1321"/>
                  </a:cubicBezTo>
                  <a:cubicBezTo>
                    <a:pt x="3082" y="1321"/>
                    <a:pt x="2295" y="881"/>
                    <a:pt x="1963"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09" name="Google Shape;16063;p73">
              <a:extLst>
                <a:ext uri="{FF2B5EF4-FFF2-40B4-BE49-F238E27FC236}">
                  <a16:creationId xmlns:a16="http://schemas.microsoft.com/office/drawing/2014/main" id="{C9C48439-5B33-4E28-89D6-609979ACDD9C}"/>
                </a:ext>
              </a:extLst>
            </p:cNvPr>
            <p:cNvSpPr/>
            <p:nvPr/>
          </p:nvSpPr>
          <p:spPr>
            <a:xfrm>
              <a:off x="1959985" y="3556230"/>
              <a:ext cx="59823" cy="23961"/>
            </a:xfrm>
            <a:custGeom>
              <a:avLst/>
              <a:gdLst/>
              <a:ahLst/>
              <a:cxnLst/>
              <a:rect l="l" t="t" r="r" b="b"/>
              <a:pathLst>
                <a:path w="2282" h="914" extrusionOk="0">
                  <a:moveTo>
                    <a:pt x="0" y="1"/>
                  </a:moveTo>
                  <a:lnTo>
                    <a:pt x="0" y="665"/>
                  </a:lnTo>
                  <a:cubicBezTo>
                    <a:pt x="361" y="831"/>
                    <a:pt x="751" y="914"/>
                    <a:pt x="1141" y="914"/>
                  </a:cubicBezTo>
                  <a:cubicBezTo>
                    <a:pt x="1530" y="914"/>
                    <a:pt x="1920" y="831"/>
                    <a:pt x="2281" y="665"/>
                  </a:cubicBezTo>
                  <a:lnTo>
                    <a:pt x="2281" y="1"/>
                  </a:lnTo>
                  <a:close/>
                </a:path>
              </a:pathLst>
            </a:custGeom>
            <a:solidFill>
              <a:srgbClr val="94A5B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10" name="Google Shape;16064;p73">
              <a:extLst>
                <a:ext uri="{FF2B5EF4-FFF2-40B4-BE49-F238E27FC236}">
                  <a16:creationId xmlns:a16="http://schemas.microsoft.com/office/drawing/2014/main" id="{0F865036-04B4-4D3B-B373-D119CB56FCD0}"/>
                </a:ext>
              </a:extLst>
            </p:cNvPr>
            <p:cNvSpPr/>
            <p:nvPr/>
          </p:nvSpPr>
          <p:spPr>
            <a:xfrm>
              <a:off x="1929707" y="3456062"/>
              <a:ext cx="119619" cy="112069"/>
            </a:xfrm>
            <a:custGeom>
              <a:avLst/>
              <a:gdLst/>
              <a:ahLst/>
              <a:cxnLst/>
              <a:rect l="l" t="t" r="r" b="b"/>
              <a:pathLst>
                <a:path w="4563" h="4275" extrusionOk="0">
                  <a:moveTo>
                    <a:pt x="1655" y="1"/>
                  </a:moveTo>
                  <a:cubicBezTo>
                    <a:pt x="1489" y="1"/>
                    <a:pt x="1344" y="98"/>
                    <a:pt x="1271" y="256"/>
                  </a:cubicBezTo>
                  <a:cubicBezTo>
                    <a:pt x="1025" y="733"/>
                    <a:pt x="665" y="1137"/>
                    <a:pt x="203" y="1426"/>
                  </a:cubicBezTo>
                  <a:cubicBezTo>
                    <a:pt x="87" y="1512"/>
                    <a:pt x="15" y="1642"/>
                    <a:pt x="15" y="1786"/>
                  </a:cubicBezTo>
                  <a:lnTo>
                    <a:pt x="15" y="1916"/>
                  </a:lnTo>
                  <a:cubicBezTo>
                    <a:pt x="0" y="3143"/>
                    <a:pt x="924" y="4168"/>
                    <a:pt x="2137" y="4269"/>
                  </a:cubicBezTo>
                  <a:cubicBezTo>
                    <a:pt x="2188" y="4273"/>
                    <a:pt x="2239" y="4274"/>
                    <a:pt x="2290" y="4274"/>
                  </a:cubicBezTo>
                  <a:cubicBezTo>
                    <a:pt x="3536" y="4274"/>
                    <a:pt x="4562" y="3265"/>
                    <a:pt x="4562" y="2003"/>
                  </a:cubicBezTo>
                  <a:lnTo>
                    <a:pt x="4562" y="1599"/>
                  </a:lnTo>
                  <a:cubicBezTo>
                    <a:pt x="4562" y="1411"/>
                    <a:pt x="4490" y="1223"/>
                    <a:pt x="4346" y="1093"/>
                  </a:cubicBezTo>
                  <a:cubicBezTo>
                    <a:pt x="3985" y="776"/>
                    <a:pt x="3162" y="213"/>
                    <a:pt x="1747" y="11"/>
                  </a:cubicBezTo>
                  <a:cubicBezTo>
                    <a:pt x="1716" y="4"/>
                    <a:pt x="1685" y="1"/>
                    <a:pt x="1655" y="1"/>
                  </a:cubicBezTo>
                  <a:close/>
                </a:path>
              </a:pathLst>
            </a:custGeom>
            <a:solidFill>
              <a:srgbClr val="BCC9D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11" name="Google Shape;16065;p73">
              <a:extLst>
                <a:ext uri="{FF2B5EF4-FFF2-40B4-BE49-F238E27FC236}">
                  <a16:creationId xmlns:a16="http://schemas.microsoft.com/office/drawing/2014/main" id="{0FC78BBA-E27C-4410-A9D4-AD08E3C17FAE}"/>
                </a:ext>
              </a:extLst>
            </p:cNvPr>
            <p:cNvSpPr/>
            <p:nvPr/>
          </p:nvSpPr>
          <p:spPr>
            <a:xfrm>
              <a:off x="1929707" y="3456062"/>
              <a:ext cx="116971" cy="111938"/>
            </a:xfrm>
            <a:custGeom>
              <a:avLst/>
              <a:gdLst/>
              <a:ahLst/>
              <a:cxnLst/>
              <a:rect l="l" t="t" r="r" b="b"/>
              <a:pathLst>
                <a:path w="4462" h="4270" extrusionOk="0">
                  <a:moveTo>
                    <a:pt x="1655" y="1"/>
                  </a:moveTo>
                  <a:cubicBezTo>
                    <a:pt x="1489" y="1"/>
                    <a:pt x="1344" y="98"/>
                    <a:pt x="1271" y="256"/>
                  </a:cubicBezTo>
                  <a:cubicBezTo>
                    <a:pt x="1227" y="328"/>
                    <a:pt x="1184" y="415"/>
                    <a:pt x="1126" y="487"/>
                  </a:cubicBezTo>
                  <a:cubicBezTo>
                    <a:pt x="895" y="863"/>
                    <a:pt x="578" y="1180"/>
                    <a:pt x="217" y="1426"/>
                  </a:cubicBezTo>
                  <a:cubicBezTo>
                    <a:pt x="87" y="1512"/>
                    <a:pt x="15" y="1656"/>
                    <a:pt x="15" y="1801"/>
                  </a:cubicBezTo>
                  <a:lnTo>
                    <a:pt x="15" y="1931"/>
                  </a:lnTo>
                  <a:cubicBezTo>
                    <a:pt x="0" y="3100"/>
                    <a:pt x="852" y="4096"/>
                    <a:pt x="2021" y="4269"/>
                  </a:cubicBezTo>
                  <a:cubicBezTo>
                    <a:pt x="1603" y="3836"/>
                    <a:pt x="1386" y="3273"/>
                    <a:pt x="1386" y="2696"/>
                  </a:cubicBezTo>
                  <a:lnTo>
                    <a:pt x="1386" y="1267"/>
                  </a:lnTo>
                  <a:cubicBezTo>
                    <a:pt x="1386" y="1021"/>
                    <a:pt x="1560" y="834"/>
                    <a:pt x="1790" y="805"/>
                  </a:cubicBezTo>
                  <a:cubicBezTo>
                    <a:pt x="1953" y="789"/>
                    <a:pt x="2115" y="782"/>
                    <a:pt x="2278" y="782"/>
                  </a:cubicBezTo>
                  <a:cubicBezTo>
                    <a:pt x="3027" y="782"/>
                    <a:pt x="3773" y="944"/>
                    <a:pt x="4461" y="1252"/>
                  </a:cubicBezTo>
                  <a:cubicBezTo>
                    <a:pt x="4432" y="1195"/>
                    <a:pt x="4389" y="1137"/>
                    <a:pt x="4346" y="1093"/>
                  </a:cubicBezTo>
                  <a:cubicBezTo>
                    <a:pt x="3985" y="776"/>
                    <a:pt x="3147" y="213"/>
                    <a:pt x="1747" y="11"/>
                  </a:cubicBezTo>
                  <a:cubicBezTo>
                    <a:pt x="1716" y="4"/>
                    <a:pt x="1685" y="1"/>
                    <a:pt x="1655" y="1"/>
                  </a:cubicBezTo>
                  <a:close/>
                </a:path>
              </a:pathLst>
            </a:custGeom>
            <a:solidFill>
              <a:srgbClr val="AABBC8"/>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12" name="Google Shape;16066;p73">
              <a:extLst>
                <a:ext uri="{FF2B5EF4-FFF2-40B4-BE49-F238E27FC236}">
                  <a16:creationId xmlns:a16="http://schemas.microsoft.com/office/drawing/2014/main" id="{C590FD08-C17D-40F7-99DD-DE2A3C4DBF43}"/>
                </a:ext>
              </a:extLst>
            </p:cNvPr>
            <p:cNvSpPr/>
            <p:nvPr/>
          </p:nvSpPr>
          <p:spPr>
            <a:xfrm>
              <a:off x="1888471" y="3619067"/>
              <a:ext cx="41629" cy="56782"/>
            </a:xfrm>
            <a:custGeom>
              <a:avLst/>
              <a:gdLst/>
              <a:ahLst/>
              <a:cxnLst/>
              <a:rect l="l" t="t" r="r" b="b"/>
              <a:pathLst>
                <a:path w="1588" h="2166" extrusionOk="0">
                  <a:moveTo>
                    <a:pt x="346" y="0"/>
                  </a:moveTo>
                  <a:cubicBezTo>
                    <a:pt x="130" y="173"/>
                    <a:pt x="0" y="433"/>
                    <a:pt x="0" y="707"/>
                  </a:cubicBezTo>
                  <a:lnTo>
                    <a:pt x="0" y="1934"/>
                  </a:lnTo>
                  <a:cubicBezTo>
                    <a:pt x="0" y="2064"/>
                    <a:pt x="101" y="2165"/>
                    <a:pt x="231" y="2165"/>
                  </a:cubicBezTo>
                  <a:lnTo>
                    <a:pt x="1588" y="2165"/>
                  </a:lnTo>
                  <a:lnTo>
                    <a:pt x="1588" y="1530"/>
                  </a:lnTo>
                  <a:cubicBezTo>
                    <a:pt x="1588" y="1357"/>
                    <a:pt x="1516" y="1184"/>
                    <a:pt x="1386" y="1054"/>
                  </a:cubicBezTo>
                  <a:lnTo>
                    <a:pt x="346" y="0"/>
                  </a:lnTo>
                  <a:close/>
                </a:path>
              </a:pathLst>
            </a:custGeom>
            <a:solidFill>
              <a:srgbClr val="CFD9E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13" name="Google Shape;16067;p73">
              <a:extLst>
                <a:ext uri="{FF2B5EF4-FFF2-40B4-BE49-F238E27FC236}">
                  <a16:creationId xmlns:a16="http://schemas.microsoft.com/office/drawing/2014/main" id="{1E7B5342-60C3-456D-978C-EB90E2822D74}"/>
                </a:ext>
              </a:extLst>
            </p:cNvPr>
            <p:cNvSpPr/>
            <p:nvPr/>
          </p:nvSpPr>
          <p:spPr>
            <a:xfrm>
              <a:off x="2049667" y="3619067"/>
              <a:ext cx="41656" cy="56782"/>
            </a:xfrm>
            <a:custGeom>
              <a:avLst/>
              <a:gdLst/>
              <a:ahLst/>
              <a:cxnLst/>
              <a:rect l="l" t="t" r="r" b="b"/>
              <a:pathLst>
                <a:path w="1589" h="2166" extrusionOk="0">
                  <a:moveTo>
                    <a:pt x="1242" y="0"/>
                  </a:moveTo>
                  <a:lnTo>
                    <a:pt x="203" y="1054"/>
                  </a:lnTo>
                  <a:cubicBezTo>
                    <a:pt x="73" y="1184"/>
                    <a:pt x="1" y="1357"/>
                    <a:pt x="1" y="1530"/>
                  </a:cubicBezTo>
                  <a:lnTo>
                    <a:pt x="1" y="2165"/>
                  </a:lnTo>
                  <a:lnTo>
                    <a:pt x="1357" y="2165"/>
                  </a:lnTo>
                  <a:cubicBezTo>
                    <a:pt x="1487" y="2165"/>
                    <a:pt x="1588" y="2064"/>
                    <a:pt x="1588" y="1934"/>
                  </a:cubicBezTo>
                  <a:lnTo>
                    <a:pt x="1588" y="707"/>
                  </a:lnTo>
                  <a:cubicBezTo>
                    <a:pt x="1588" y="433"/>
                    <a:pt x="1459" y="173"/>
                    <a:pt x="1242" y="0"/>
                  </a:cubicBezTo>
                  <a:close/>
                </a:path>
              </a:pathLst>
            </a:custGeom>
            <a:solidFill>
              <a:srgbClr val="CFD9E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grpSp>
        <p:nvGrpSpPr>
          <p:cNvPr id="13" name="Google Shape;9682;p69">
            <a:extLst>
              <a:ext uri="{FF2B5EF4-FFF2-40B4-BE49-F238E27FC236}">
                <a16:creationId xmlns:a16="http://schemas.microsoft.com/office/drawing/2014/main" id="{A4A9399B-077A-4D6C-ACD0-37D1456A4DDA}"/>
              </a:ext>
            </a:extLst>
          </p:cNvPr>
          <p:cNvGrpSpPr/>
          <p:nvPr/>
        </p:nvGrpSpPr>
        <p:grpSpPr>
          <a:xfrm>
            <a:off x="9729797" y="2372755"/>
            <a:ext cx="2290529" cy="2734701"/>
            <a:chOff x="7159964" y="1971904"/>
            <a:chExt cx="291564" cy="348103"/>
          </a:xfrm>
        </p:grpSpPr>
        <p:sp>
          <p:nvSpPr>
            <p:cNvPr id="18" name="Google Shape;9683;p69">
              <a:extLst>
                <a:ext uri="{FF2B5EF4-FFF2-40B4-BE49-F238E27FC236}">
                  <a16:creationId xmlns:a16="http://schemas.microsoft.com/office/drawing/2014/main" id="{A3C55E67-049C-48F6-8759-3B6D5030785F}"/>
                </a:ext>
              </a:extLst>
            </p:cNvPr>
            <p:cNvSpPr/>
            <p:nvPr/>
          </p:nvSpPr>
          <p:spPr>
            <a:xfrm>
              <a:off x="7204947" y="1994277"/>
              <a:ext cx="167906" cy="153752"/>
            </a:xfrm>
            <a:custGeom>
              <a:avLst/>
              <a:gdLst/>
              <a:ahLst/>
              <a:cxnLst/>
              <a:rect l="l" t="t" r="r" b="b"/>
              <a:pathLst>
                <a:path w="6394" h="5855" extrusionOk="0">
                  <a:moveTo>
                    <a:pt x="642" y="1"/>
                  </a:moveTo>
                  <a:cubicBezTo>
                    <a:pt x="288" y="1"/>
                    <a:pt x="1" y="288"/>
                    <a:pt x="1" y="642"/>
                  </a:cubicBezTo>
                  <a:lnTo>
                    <a:pt x="1" y="4058"/>
                  </a:lnTo>
                  <a:cubicBezTo>
                    <a:pt x="1" y="4413"/>
                    <a:pt x="288" y="4700"/>
                    <a:pt x="642" y="4700"/>
                  </a:cubicBezTo>
                  <a:lnTo>
                    <a:pt x="2345" y="4700"/>
                  </a:lnTo>
                  <a:lnTo>
                    <a:pt x="4059" y="5839"/>
                  </a:lnTo>
                  <a:cubicBezTo>
                    <a:pt x="4076" y="5850"/>
                    <a:pt x="4095" y="5855"/>
                    <a:pt x="4114" y="5855"/>
                  </a:cubicBezTo>
                  <a:cubicBezTo>
                    <a:pt x="4177" y="5855"/>
                    <a:pt x="4236" y="5800"/>
                    <a:pt x="4221" y="5733"/>
                  </a:cubicBezTo>
                  <a:lnTo>
                    <a:pt x="4049" y="4700"/>
                  </a:lnTo>
                  <a:lnTo>
                    <a:pt x="5752" y="4700"/>
                  </a:lnTo>
                  <a:cubicBezTo>
                    <a:pt x="6107" y="4700"/>
                    <a:pt x="6394" y="4413"/>
                    <a:pt x="6394" y="4058"/>
                  </a:cubicBezTo>
                  <a:lnTo>
                    <a:pt x="6394" y="642"/>
                  </a:lnTo>
                  <a:cubicBezTo>
                    <a:pt x="6394" y="288"/>
                    <a:pt x="6107" y="1"/>
                    <a:pt x="5752" y="1"/>
                  </a:cubicBezTo>
                  <a:close/>
                </a:path>
              </a:pathLst>
            </a:custGeom>
            <a:solidFill>
              <a:srgbClr val="C5D1DA"/>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9" name="Google Shape;9684;p69">
              <a:extLst>
                <a:ext uri="{FF2B5EF4-FFF2-40B4-BE49-F238E27FC236}">
                  <a16:creationId xmlns:a16="http://schemas.microsoft.com/office/drawing/2014/main" id="{95C7360F-A7F4-41F1-A4D9-5D4E23165E1A}"/>
                </a:ext>
              </a:extLst>
            </p:cNvPr>
            <p:cNvSpPr/>
            <p:nvPr/>
          </p:nvSpPr>
          <p:spPr>
            <a:xfrm>
              <a:off x="7204711" y="1994277"/>
              <a:ext cx="156851" cy="112130"/>
            </a:xfrm>
            <a:custGeom>
              <a:avLst/>
              <a:gdLst/>
              <a:ahLst/>
              <a:cxnLst/>
              <a:rect l="l" t="t" r="r" b="b"/>
              <a:pathLst>
                <a:path w="5973" h="4270" extrusionOk="0">
                  <a:moveTo>
                    <a:pt x="641" y="1"/>
                  </a:moveTo>
                  <a:cubicBezTo>
                    <a:pt x="297" y="1"/>
                    <a:pt x="0" y="288"/>
                    <a:pt x="10" y="642"/>
                  </a:cubicBezTo>
                  <a:lnTo>
                    <a:pt x="10" y="4058"/>
                  </a:lnTo>
                  <a:cubicBezTo>
                    <a:pt x="10" y="4125"/>
                    <a:pt x="19" y="4202"/>
                    <a:pt x="48" y="4269"/>
                  </a:cubicBezTo>
                  <a:lnTo>
                    <a:pt x="4910" y="4269"/>
                  </a:lnTo>
                  <a:cubicBezTo>
                    <a:pt x="5503" y="4269"/>
                    <a:pt x="5972" y="3791"/>
                    <a:pt x="5972" y="3207"/>
                  </a:cubicBezTo>
                  <a:lnTo>
                    <a:pt x="5972" y="39"/>
                  </a:lnTo>
                  <a:cubicBezTo>
                    <a:pt x="5905" y="20"/>
                    <a:pt x="5838" y="1"/>
                    <a:pt x="5761" y="1"/>
                  </a:cubicBezTo>
                  <a:close/>
                </a:path>
              </a:pathLst>
            </a:custGeom>
            <a:solidFill>
              <a:srgbClr val="E3E9E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9" name="Google Shape;9694;p69">
              <a:extLst>
                <a:ext uri="{FF2B5EF4-FFF2-40B4-BE49-F238E27FC236}">
                  <a16:creationId xmlns:a16="http://schemas.microsoft.com/office/drawing/2014/main" id="{5D0B62D9-2C06-4AB7-A518-7191DCD3BE46}"/>
                </a:ext>
              </a:extLst>
            </p:cNvPr>
            <p:cNvSpPr/>
            <p:nvPr/>
          </p:nvSpPr>
          <p:spPr>
            <a:xfrm>
              <a:off x="7337140" y="2141806"/>
              <a:ext cx="33718" cy="73922"/>
            </a:xfrm>
            <a:custGeom>
              <a:avLst/>
              <a:gdLst/>
              <a:ahLst/>
              <a:cxnLst/>
              <a:rect l="l" t="t" r="r" b="b"/>
              <a:pathLst>
                <a:path w="1284" h="2815" extrusionOk="0">
                  <a:moveTo>
                    <a:pt x="776" y="0"/>
                  </a:moveTo>
                  <a:cubicBezTo>
                    <a:pt x="345" y="0"/>
                    <a:pt x="1" y="345"/>
                    <a:pt x="1" y="776"/>
                  </a:cubicBezTo>
                  <a:lnTo>
                    <a:pt x="1" y="948"/>
                  </a:lnTo>
                  <a:cubicBezTo>
                    <a:pt x="1" y="1168"/>
                    <a:pt x="39" y="1388"/>
                    <a:pt x="106" y="1599"/>
                  </a:cubicBezTo>
                  <a:lnTo>
                    <a:pt x="518" y="2814"/>
                  </a:lnTo>
                  <a:lnTo>
                    <a:pt x="1283" y="2814"/>
                  </a:lnTo>
                  <a:lnTo>
                    <a:pt x="1283" y="0"/>
                  </a:lnTo>
                  <a:close/>
                </a:path>
              </a:pathLst>
            </a:custGeom>
            <a:solidFill>
              <a:srgbClr val="657E9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0" name="Google Shape;9695;p69">
              <a:extLst>
                <a:ext uri="{FF2B5EF4-FFF2-40B4-BE49-F238E27FC236}">
                  <a16:creationId xmlns:a16="http://schemas.microsoft.com/office/drawing/2014/main" id="{4407E2A8-112C-4645-95C1-F351B27A5933}"/>
                </a:ext>
              </a:extLst>
            </p:cNvPr>
            <p:cNvSpPr/>
            <p:nvPr/>
          </p:nvSpPr>
          <p:spPr>
            <a:xfrm>
              <a:off x="7350717" y="2135031"/>
              <a:ext cx="80697" cy="80697"/>
            </a:xfrm>
            <a:custGeom>
              <a:avLst/>
              <a:gdLst/>
              <a:ahLst/>
              <a:cxnLst/>
              <a:rect l="l" t="t" r="r" b="b"/>
              <a:pathLst>
                <a:path w="3073" h="3073" extrusionOk="0">
                  <a:moveTo>
                    <a:pt x="766" y="0"/>
                  </a:moveTo>
                  <a:cubicBezTo>
                    <a:pt x="345" y="0"/>
                    <a:pt x="1" y="345"/>
                    <a:pt x="1" y="766"/>
                  </a:cubicBezTo>
                  <a:cubicBezTo>
                    <a:pt x="1" y="1053"/>
                    <a:pt x="230" y="1282"/>
                    <a:pt x="508" y="1282"/>
                  </a:cubicBezTo>
                  <a:lnTo>
                    <a:pt x="2556" y="3072"/>
                  </a:lnTo>
                  <a:lnTo>
                    <a:pt x="2986" y="1560"/>
                  </a:lnTo>
                  <a:cubicBezTo>
                    <a:pt x="3044" y="1378"/>
                    <a:pt x="3073" y="1187"/>
                    <a:pt x="3073" y="995"/>
                  </a:cubicBezTo>
                  <a:lnTo>
                    <a:pt x="3073" y="517"/>
                  </a:lnTo>
                  <a:cubicBezTo>
                    <a:pt x="3073" y="230"/>
                    <a:pt x="2843" y="0"/>
                    <a:pt x="2556" y="0"/>
                  </a:cubicBezTo>
                  <a:close/>
                </a:path>
              </a:pathLst>
            </a:custGeom>
            <a:solidFill>
              <a:srgbClr val="657E9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1" name="Google Shape;9696;p69">
              <a:extLst>
                <a:ext uri="{FF2B5EF4-FFF2-40B4-BE49-F238E27FC236}">
                  <a16:creationId xmlns:a16="http://schemas.microsoft.com/office/drawing/2014/main" id="{339C105F-8EE8-4926-8C7D-56753BF1A556}"/>
                </a:ext>
              </a:extLst>
            </p:cNvPr>
            <p:cNvSpPr/>
            <p:nvPr/>
          </p:nvSpPr>
          <p:spPr>
            <a:xfrm>
              <a:off x="7364030" y="2235791"/>
              <a:ext cx="40493" cy="29936"/>
            </a:xfrm>
            <a:custGeom>
              <a:avLst/>
              <a:gdLst/>
              <a:ahLst/>
              <a:cxnLst/>
              <a:rect l="l" t="t" r="r" b="b"/>
              <a:pathLst>
                <a:path w="1542" h="1140" extrusionOk="0">
                  <a:moveTo>
                    <a:pt x="1" y="1"/>
                  </a:moveTo>
                  <a:lnTo>
                    <a:pt x="1" y="1140"/>
                  </a:lnTo>
                  <a:lnTo>
                    <a:pt x="1542" y="1140"/>
                  </a:lnTo>
                  <a:lnTo>
                    <a:pt x="1542" y="1"/>
                  </a:lnTo>
                  <a:close/>
                </a:path>
              </a:pathLst>
            </a:custGeom>
            <a:solidFill>
              <a:srgbClr val="ACBDCA"/>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2" name="Google Shape;9697;p69">
              <a:extLst>
                <a:ext uri="{FF2B5EF4-FFF2-40B4-BE49-F238E27FC236}">
                  <a16:creationId xmlns:a16="http://schemas.microsoft.com/office/drawing/2014/main" id="{525207EF-3E4C-489D-A2F0-B18C1463D6CA}"/>
                </a:ext>
              </a:extLst>
            </p:cNvPr>
            <p:cNvSpPr/>
            <p:nvPr/>
          </p:nvSpPr>
          <p:spPr>
            <a:xfrm>
              <a:off x="7364030" y="2236053"/>
              <a:ext cx="40493" cy="16281"/>
            </a:xfrm>
            <a:custGeom>
              <a:avLst/>
              <a:gdLst/>
              <a:ahLst/>
              <a:cxnLst/>
              <a:rect l="l" t="t" r="r" b="b"/>
              <a:pathLst>
                <a:path w="1542" h="620" extrusionOk="0">
                  <a:moveTo>
                    <a:pt x="1" y="0"/>
                  </a:moveTo>
                  <a:lnTo>
                    <a:pt x="1" y="469"/>
                  </a:lnTo>
                  <a:cubicBezTo>
                    <a:pt x="250" y="570"/>
                    <a:pt x="510" y="620"/>
                    <a:pt x="771" y="620"/>
                  </a:cubicBezTo>
                  <a:cubicBezTo>
                    <a:pt x="1032" y="620"/>
                    <a:pt x="1293" y="570"/>
                    <a:pt x="1542" y="469"/>
                  </a:cubicBezTo>
                  <a:lnTo>
                    <a:pt x="1542" y="0"/>
                  </a:lnTo>
                  <a:close/>
                </a:path>
              </a:pathLst>
            </a:custGeom>
            <a:solidFill>
              <a:srgbClr val="96ABB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3" name="Google Shape;9698;p69">
              <a:extLst>
                <a:ext uri="{FF2B5EF4-FFF2-40B4-BE49-F238E27FC236}">
                  <a16:creationId xmlns:a16="http://schemas.microsoft.com/office/drawing/2014/main" id="{C89472BC-8221-4E71-9769-C09BD7B055AD}"/>
                </a:ext>
              </a:extLst>
            </p:cNvPr>
            <p:cNvSpPr/>
            <p:nvPr/>
          </p:nvSpPr>
          <p:spPr>
            <a:xfrm>
              <a:off x="7317051" y="2252124"/>
              <a:ext cx="134477" cy="67882"/>
            </a:xfrm>
            <a:custGeom>
              <a:avLst/>
              <a:gdLst/>
              <a:ahLst/>
              <a:cxnLst/>
              <a:rect l="l" t="t" r="r" b="b"/>
              <a:pathLst>
                <a:path w="5121" h="2585" extrusionOk="0">
                  <a:moveTo>
                    <a:pt x="1790" y="1"/>
                  </a:moveTo>
                  <a:lnTo>
                    <a:pt x="555" y="355"/>
                  </a:lnTo>
                  <a:cubicBezTo>
                    <a:pt x="230" y="451"/>
                    <a:pt x="0" y="757"/>
                    <a:pt x="0" y="1092"/>
                  </a:cubicBezTo>
                  <a:lnTo>
                    <a:pt x="0" y="2326"/>
                  </a:lnTo>
                  <a:cubicBezTo>
                    <a:pt x="0" y="2470"/>
                    <a:pt x="115" y="2585"/>
                    <a:pt x="258" y="2585"/>
                  </a:cubicBezTo>
                  <a:lnTo>
                    <a:pt x="4862" y="2585"/>
                  </a:lnTo>
                  <a:cubicBezTo>
                    <a:pt x="5005" y="2585"/>
                    <a:pt x="5120" y="2470"/>
                    <a:pt x="5120" y="2326"/>
                  </a:cubicBezTo>
                  <a:lnTo>
                    <a:pt x="5120" y="1092"/>
                  </a:lnTo>
                  <a:cubicBezTo>
                    <a:pt x="5120" y="757"/>
                    <a:pt x="4891" y="451"/>
                    <a:pt x="4565" y="355"/>
                  </a:cubicBezTo>
                  <a:lnTo>
                    <a:pt x="3331" y="1"/>
                  </a:lnTo>
                  <a:lnTo>
                    <a:pt x="2555" y="518"/>
                  </a:lnTo>
                  <a:lnTo>
                    <a:pt x="1790" y="1"/>
                  </a:lnTo>
                  <a:close/>
                </a:path>
              </a:pathLst>
            </a:custGeom>
            <a:solidFill>
              <a:srgbClr val="6E829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4" name="Google Shape;9699;p69">
              <a:extLst>
                <a:ext uri="{FF2B5EF4-FFF2-40B4-BE49-F238E27FC236}">
                  <a16:creationId xmlns:a16="http://schemas.microsoft.com/office/drawing/2014/main" id="{B99A042A-014F-446E-83E2-AFE06AB50C68}"/>
                </a:ext>
              </a:extLst>
            </p:cNvPr>
            <p:cNvSpPr/>
            <p:nvPr/>
          </p:nvSpPr>
          <p:spPr>
            <a:xfrm>
              <a:off x="7377607" y="2265701"/>
              <a:ext cx="13340" cy="54306"/>
            </a:xfrm>
            <a:custGeom>
              <a:avLst/>
              <a:gdLst/>
              <a:ahLst/>
              <a:cxnLst/>
              <a:rect l="l" t="t" r="r" b="b"/>
              <a:pathLst>
                <a:path w="508" h="2068" extrusionOk="0">
                  <a:moveTo>
                    <a:pt x="125" y="1"/>
                  </a:moveTo>
                  <a:lnTo>
                    <a:pt x="1" y="2068"/>
                  </a:lnTo>
                  <a:lnTo>
                    <a:pt x="508" y="2068"/>
                  </a:lnTo>
                  <a:lnTo>
                    <a:pt x="383" y="1"/>
                  </a:ln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5" name="Google Shape;9700;p69">
              <a:extLst>
                <a:ext uri="{FF2B5EF4-FFF2-40B4-BE49-F238E27FC236}">
                  <a16:creationId xmlns:a16="http://schemas.microsoft.com/office/drawing/2014/main" id="{28BEF6F6-8813-4A60-883A-2D5C2708AFF2}"/>
                </a:ext>
              </a:extLst>
            </p:cNvPr>
            <p:cNvSpPr/>
            <p:nvPr/>
          </p:nvSpPr>
          <p:spPr>
            <a:xfrm>
              <a:off x="7343941" y="2168906"/>
              <a:ext cx="80697" cy="73712"/>
            </a:xfrm>
            <a:custGeom>
              <a:avLst/>
              <a:gdLst/>
              <a:ahLst/>
              <a:cxnLst/>
              <a:rect l="l" t="t" r="r" b="b"/>
              <a:pathLst>
                <a:path w="3073" h="2807" extrusionOk="0">
                  <a:moveTo>
                    <a:pt x="955" y="1"/>
                  </a:moveTo>
                  <a:cubicBezTo>
                    <a:pt x="823" y="1"/>
                    <a:pt x="701" y="57"/>
                    <a:pt x="613" y="155"/>
                  </a:cubicBezTo>
                  <a:lnTo>
                    <a:pt x="153" y="615"/>
                  </a:lnTo>
                  <a:cubicBezTo>
                    <a:pt x="58" y="710"/>
                    <a:pt x="0" y="835"/>
                    <a:pt x="0" y="978"/>
                  </a:cubicBezTo>
                  <a:lnTo>
                    <a:pt x="0" y="1275"/>
                  </a:lnTo>
                  <a:cubicBezTo>
                    <a:pt x="0" y="2117"/>
                    <a:pt x="689" y="2806"/>
                    <a:pt x="1531" y="2806"/>
                  </a:cubicBezTo>
                  <a:cubicBezTo>
                    <a:pt x="2383" y="2806"/>
                    <a:pt x="3072" y="2117"/>
                    <a:pt x="3072" y="1275"/>
                  </a:cubicBezTo>
                  <a:lnTo>
                    <a:pt x="3072" y="949"/>
                  </a:lnTo>
                  <a:cubicBezTo>
                    <a:pt x="3072" y="815"/>
                    <a:pt x="3015" y="682"/>
                    <a:pt x="2919" y="586"/>
                  </a:cubicBezTo>
                  <a:cubicBezTo>
                    <a:pt x="2527" y="203"/>
                    <a:pt x="1799" y="31"/>
                    <a:pt x="986" y="2"/>
                  </a:cubicBezTo>
                  <a:cubicBezTo>
                    <a:pt x="975" y="1"/>
                    <a:pt x="965" y="1"/>
                    <a:pt x="955" y="1"/>
                  </a:cubicBezTo>
                  <a:close/>
                </a:path>
              </a:pathLst>
            </a:custGeom>
            <a:solidFill>
              <a:srgbClr val="BECBD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6" name="Google Shape;9701;p69">
              <a:extLst>
                <a:ext uri="{FF2B5EF4-FFF2-40B4-BE49-F238E27FC236}">
                  <a16:creationId xmlns:a16="http://schemas.microsoft.com/office/drawing/2014/main" id="{90C52496-61D3-4C99-94AE-C70237A35B62}"/>
                </a:ext>
              </a:extLst>
            </p:cNvPr>
            <p:cNvSpPr/>
            <p:nvPr/>
          </p:nvSpPr>
          <p:spPr>
            <a:xfrm>
              <a:off x="7343941" y="2168906"/>
              <a:ext cx="80434" cy="72189"/>
            </a:xfrm>
            <a:custGeom>
              <a:avLst/>
              <a:gdLst/>
              <a:ahLst/>
              <a:cxnLst/>
              <a:rect l="l" t="t" r="r" b="b"/>
              <a:pathLst>
                <a:path w="3063" h="2749" extrusionOk="0">
                  <a:moveTo>
                    <a:pt x="955" y="1"/>
                  </a:moveTo>
                  <a:cubicBezTo>
                    <a:pt x="823" y="1"/>
                    <a:pt x="701" y="57"/>
                    <a:pt x="613" y="146"/>
                  </a:cubicBezTo>
                  <a:lnTo>
                    <a:pt x="153" y="615"/>
                  </a:lnTo>
                  <a:cubicBezTo>
                    <a:pt x="58" y="710"/>
                    <a:pt x="0" y="835"/>
                    <a:pt x="0" y="969"/>
                  </a:cubicBezTo>
                  <a:lnTo>
                    <a:pt x="0" y="1275"/>
                  </a:lnTo>
                  <a:cubicBezTo>
                    <a:pt x="0" y="1954"/>
                    <a:pt x="450" y="2557"/>
                    <a:pt x="1110" y="2749"/>
                  </a:cubicBezTo>
                  <a:cubicBezTo>
                    <a:pt x="890" y="2471"/>
                    <a:pt x="766" y="2136"/>
                    <a:pt x="766" y="1792"/>
                  </a:cubicBezTo>
                  <a:lnTo>
                    <a:pt x="766" y="1036"/>
                  </a:lnTo>
                  <a:cubicBezTo>
                    <a:pt x="766" y="751"/>
                    <a:pt x="996" y="527"/>
                    <a:pt x="1277" y="527"/>
                  </a:cubicBezTo>
                  <a:cubicBezTo>
                    <a:pt x="1288" y="527"/>
                    <a:pt x="1300" y="528"/>
                    <a:pt x="1311" y="528"/>
                  </a:cubicBezTo>
                  <a:cubicBezTo>
                    <a:pt x="1828" y="557"/>
                    <a:pt x="2594" y="643"/>
                    <a:pt x="3063" y="873"/>
                  </a:cubicBezTo>
                  <a:cubicBezTo>
                    <a:pt x="3053" y="768"/>
                    <a:pt x="2996" y="662"/>
                    <a:pt x="2919" y="586"/>
                  </a:cubicBezTo>
                  <a:cubicBezTo>
                    <a:pt x="2527" y="203"/>
                    <a:pt x="1799" y="21"/>
                    <a:pt x="986" y="2"/>
                  </a:cubicBezTo>
                  <a:cubicBezTo>
                    <a:pt x="975" y="1"/>
                    <a:pt x="965" y="1"/>
                    <a:pt x="955" y="1"/>
                  </a:cubicBezTo>
                  <a:close/>
                </a:path>
              </a:pathLst>
            </a:custGeom>
            <a:solidFill>
              <a:srgbClr val="ACBDCA"/>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7" name="Google Shape;9702;p69">
              <a:extLst>
                <a:ext uri="{FF2B5EF4-FFF2-40B4-BE49-F238E27FC236}">
                  <a16:creationId xmlns:a16="http://schemas.microsoft.com/office/drawing/2014/main" id="{75C20D3D-C04D-462E-9F1D-362885741722}"/>
                </a:ext>
              </a:extLst>
            </p:cNvPr>
            <p:cNvSpPr/>
            <p:nvPr/>
          </p:nvSpPr>
          <p:spPr>
            <a:xfrm>
              <a:off x="7317051" y="2269482"/>
              <a:ext cx="26916" cy="50524"/>
            </a:xfrm>
            <a:custGeom>
              <a:avLst/>
              <a:gdLst/>
              <a:ahLst/>
              <a:cxnLst/>
              <a:rect l="l" t="t" r="r" b="b"/>
              <a:pathLst>
                <a:path w="1025" h="1924" extrusionOk="0">
                  <a:moveTo>
                    <a:pt x="144" y="0"/>
                  </a:moveTo>
                  <a:cubicBezTo>
                    <a:pt x="48" y="125"/>
                    <a:pt x="0" y="278"/>
                    <a:pt x="0" y="440"/>
                  </a:cubicBezTo>
                  <a:lnTo>
                    <a:pt x="0" y="1665"/>
                  </a:lnTo>
                  <a:cubicBezTo>
                    <a:pt x="0" y="1809"/>
                    <a:pt x="115" y="1924"/>
                    <a:pt x="258" y="1924"/>
                  </a:cubicBezTo>
                  <a:lnTo>
                    <a:pt x="1024" y="1924"/>
                  </a:lnTo>
                  <a:lnTo>
                    <a:pt x="1024" y="1206"/>
                  </a:lnTo>
                  <a:cubicBezTo>
                    <a:pt x="1024" y="995"/>
                    <a:pt x="948" y="804"/>
                    <a:pt x="804" y="660"/>
                  </a:cubicBezTo>
                  <a:lnTo>
                    <a:pt x="144" y="0"/>
                  </a:lnTo>
                  <a:close/>
                </a:path>
              </a:pathLst>
            </a:custGeom>
            <a:solidFill>
              <a:srgbClr val="5F7589"/>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8" name="Google Shape;9703;p69">
              <a:extLst>
                <a:ext uri="{FF2B5EF4-FFF2-40B4-BE49-F238E27FC236}">
                  <a16:creationId xmlns:a16="http://schemas.microsoft.com/office/drawing/2014/main" id="{E616DD9F-4CB7-42B2-B42D-EE157E8E11AF}"/>
                </a:ext>
              </a:extLst>
            </p:cNvPr>
            <p:cNvSpPr/>
            <p:nvPr/>
          </p:nvSpPr>
          <p:spPr>
            <a:xfrm>
              <a:off x="7424612" y="2269482"/>
              <a:ext cx="26916" cy="50524"/>
            </a:xfrm>
            <a:custGeom>
              <a:avLst/>
              <a:gdLst/>
              <a:ahLst/>
              <a:cxnLst/>
              <a:rect l="l" t="t" r="r" b="b"/>
              <a:pathLst>
                <a:path w="1025" h="1924" extrusionOk="0">
                  <a:moveTo>
                    <a:pt x="881" y="0"/>
                  </a:moveTo>
                  <a:lnTo>
                    <a:pt x="220" y="660"/>
                  </a:lnTo>
                  <a:cubicBezTo>
                    <a:pt x="77" y="804"/>
                    <a:pt x="0" y="995"/>
                    <a:pt x="0" y="1206"/>
                  </a:cubicBezTo>
                  <a:lnTo>
                    <a:pt x="0" y="1924"/>
                  </a:lnTo>
                  <a:lnTo>
                    <a:pt x="766" y="1924"/>
                  </a:lnTo>
                  <a:cubicBezTo>
                    <a:pt x="909" y="1924"/>
                    <a:pt x="1024" y="1809"/>
                    <a:pt x="1024" y="1665"/>
                  </a:cubicBezTo>
                  <a:lnTo>
                    <a:pt x="1024" y="440"/>
                  </a:lnTo>
                  <a:cubicBezTo>
                    <a:pt x="1024" y="278"/>
                    <a:pt x="976" y="125"/>
                    <a:pt x="881" y="0"/>
                  </a:cubicBezTo>
                  <a:close/>
                </a:path>
              </a:pathLst>
            </a:custGeom>
            <a:solidFill>
              <a:srgbClr val="5F7589"/>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9" name="Google Shape;9704;p69">
              <a:extLst>
                <a:ext uri="{FF2B5EF4-FFF2-40B4-BE49-F238E27FC236}">
                  <a16:creationId xmlns:a16="http://schemas.microsoft.com/office/drawing/2014/main" id="{A354D697-1D95-4518-BAB5-4C280FD9919B}"/>
                </a:ext>
              </a:extLst>
            </p:cNvPr>
            <p:cNvSpPr/>
            <p:nvPr/>
          </p:nvSpPr>
          <p:spPr>
            <a:xfrm>
              <a:off x="7377607" y="2265701"/>
              <a:ext cx="13340" cy="13340"/>
            </a:xfrm>
            <a:custGeom>
              <a:avLst/>
              <a:gdLst/>
              <a:ahLst/>
              <a:cxnLst/>
              <a:rect l="l" t="t" r="r" b="b"/>
              <a:pathLst>
                <a:path w="508" h="508" extrusionOk="0">
                  <a:moveTo>
                    <a:pt x="1" y="1"/>
                  </a:moveTo>
                  <a:lnTo>
                    <a:pt x="1" y="403"/>
                  </a:lnTo>
                  <a:cubicBezTo>
                    <a:pt x="1" y="460"/>
                    <a:pt x="48" y="508"/>
                    <a:pt x="106" y="508"/>
                  </a:cubicBezTo>
                  <a:lnTo>
                    <a:pt x="402" y="508"/>
                  </a:lnTo>
                  <a:cubicBezTo>
                    <a:pt x="460" y="508"/>
                    <a:pt x="508" y="460"/>
                    <a:pt x="508" y="403"/>
                  </a:cubicBezTo>
                  <a:lnTo>
                    <a:pt x="508" y="1"/>
                  </a:lnTo>
                  <a:close/>
                </a:path>
              </a:pathLst>
            </a:custGeom>
            <a:solidFill>
              <a:schemeClr val="accent2">
                <a:lumMod val="75000"/>
              </a:scheme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0" name="Google Shape;9705;p69">
              <a:extLst>
                <a:ext uri="{FF2B5EF4-FFF2-40B4-BE49-F238E27FC236}">
                  <a16:creationId xmlns:a16="http://schemas.microsoft.com/office/drawing/2014/main" id="{1C9B22CC-8105-435F-8502-1B8205A70266}"/>
                </a:ext>
              </a:extLst>
            </p:cNvPr>
            <p:cNvSpPr/>
            <p:nvPr/>
          </p:nvSpPr>
          <p:spPr>
            <a:xfrm>
              <a:off x="7356756" y="2246899"/>
              <a:ext cx="27415" cy="28229"/>
            </a:xfrm>
            <a:custGeom>
              <a:avLst/>
              <a:gdLst/>
              <a:ahLst/>
              <a:cxnLst/>
              <a:rect l="l" t="t" r="r" b="b"/>
              <a:pathLst>
                <a:path w="1044" h="1075" extrusionOk="0">
                  <a:moveTo>
                    <a:pt x="235" y="1"/>
                  </a:moveTo>
                  <a:cubicBezTo>
                    <a:pt x="204" y="1"/>
                    <a:pt x="174" y="15"/>
                    <a:pt x="153" y="47"/>
                  </a:cubicBezTo>
                  <a:lnTo>
                    <a:pt x="0" y="286"/>
                  </a:lnTo>
                  <a:lnTo>
                    <a:pt x="383" y="994"/>
                  </a:lnTo>
                  <a:cubicBezTo>
                    <a:pt x="412" y="1047"/>
                    <a:pt x="464" y="1075"/>
                    <a:pt x="517" y="1075"/>
                  </a:cubicBezTo>
                  <a:cubicBezTo>
                    <a:pt x="550" y="1075"/>
                    <a:pt x="583" y="1064"/>
                    <a:pt x="613" y="1042"/>
                  </a:cubicBezTo>
                  <a:lnTo>
                    <a:pt x="1043" y="717"/>
                  </a:lnTo>
                  <a:lnTo>
                    <a:pt x="306" y="28"/>
                  </a:lnTo>
                  <a:cubicBezTo>
                    <a:pt x="285" y="10"/>
                    <a:pt x="260" y="1"/>
                    <a:pt x="235" y="1"/>
                  </a:cubicBezTo>
                  <a:close/>
                </a:path>
              </a:pathLst>
            </a:custGeom>
            <a:solidFill>
              <a:srgbClr val="5F7589"/>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1" name="Google Shape;9706;p69">
              <a:extLst>
                <a:ext uri="{FF2B5EF4-FFF2-40B4-BE49-F238E27FC236}">
                  <a16:creationId xmlns:a16="http://schemas.microsoft.com/office/drawing/2014/main" id="{61CE34C8-177C-45DB-A4A8-9950BB2ED81B}"/>
                </a:ext>
              </a:extLst>
            </p:cNvPr>
            <p:cNvSpPr/>
            <p:nvPr/>
          </p:nvSpPr>
          <p:spPr>
            <a:xfrm>
              <a:off x="7384146" y="2246899"/>
              <a:ext cx="27678" cy="28229"/>
            </a:xfrm>
            <a:custGeom>
              <a:avLst/>
              <a:gdLst/>
              <a:ahLst/>
              <a:cxnLst/>
              <a:rect l="l" t="t" r="r" b="b"/>
              <a:pathLst>
                <a:path w="1054" h="1075" extrusionOk="0">
                  <a:moveTo>
                    <a:pt x="813" y="1"/>
                  </a:moveTo>
                  <a:cubicBezTo>
                    <a:pt x="786" y="1"/>
                    <a:pt x="759" y="10"/>
                    <a:pt x="737" y="28"/>
                  </a:cubicBezTo>
                  <a:lnTo>
                    <a:pt x="0" y="717"/>
                  </a:lnTo>
                  <a:lnTo>
                    <a:pt x="441" y="1042"/>
                  </a:lnTo>
                  <a:cubicBezTo>
                    <a:pt x="466" y="1064"/>
                    <a:pt x="499" y="1075"/>
                    <a:pt x="532" y="1075"/>
                  </a:cubicBezTo>
                  <a:cubicBezTo>
                    <a:pt x="585" y="1075"/>
                    <a:pt x="637" y="1047"/>
                    <a:pt x="661" y="994"/>
                  </a:cubicBezTo>
                  <a:lnTo>
                    <a:pt x="1053" y="286"/>
                  </a:lnTo>
                  <a:lnTo>
                    <a:pt x="900" y="47"/>
                  </a:lnTo>
                  <a:cubicBezTo>
                    <a:pt x="879" y="15"/>
                    <a:pt x="846" y="1"/>
                    <a:pt x="813" y="1"/>
                  </a:cubicBezTo>
                  <a:close/>
                </a:path>
              </a:pathLst>
            </a:custGeom>
            <a:solidFill>
              <a:srgbClr val="5F7589"/>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2" name="Google Shape;9707;p69">
              <a:extLst>
                <a:ext uri="{FF2B5EF4-FFF2-40B4-BE49-F238E27FC236}">
                  <a16:creationId xmlns:a16="http://schemas.microsoft.com/office/drawing/2014/main" id="{C329F901-AC87-4564-BC77-0BECABA7C168}"/>
                </a:ext>
              </a:extLst>
            </p:cNvPr>
            <p:cNvSpPr/>
            <p:nvPr/>
          </p:nvSpPr>
          <p:spPr>
            <a:xfrm>
              <a:off x="7159964" y="1971904"/>
              <a:ext cx="190516" cy="164151"/>
            </a:xfrm>
            <a:custGeom>
              <a:avLst/>
              <a:gdLst/>
              <a:ahLst/>
              <a:cxnLst/>
              <a:rect l="l" t="t" r="r" b="b"/>
              <a:pathLst>
                <a:path w="7255" h="6251" extrusionOk="0">
                  <a:moveTo>
                    <a:pt x="642" y="1"/>
                  </a:moveTo>
                  <a:cubicBezTo>
                    <a:pt x="288" y="1"/>
                    <a:pt x="1" y="288"/>
                    <a:pt x="1" y="642"/>
                  </a:cubicBezTo>
                  <a:lnTo>
                    <a:pt x="1" y="4059"/>
                  </a:lnTo>
                  <a:cubicBezTo>
                    <a:pt x="1" y="4413"/>
                    <a:pt x="288" y="4700"/>
                    <a:pt x="642" y="4700"/>
                  </a:cubicBezTo>
                  <a:lnTo>
                    <a:pt x="2987" y="4700"/>
                  </a:lnTo>
                  <a:lnTo>
                    <a:pt x="2632" y="6116"/>
                  </a:lnTo>
                  <a:cubicBezTo>
                    <a:pt x="2611" y="6189"/>
                    <a:pt x="2672" y="6251"/>
                    <a:pt x="2736" y="6251"/>
                  </a:cubicBezTo>
                  <a:cubicBezTo>
                    <a:pt x="2756" y="6251"/>
                    <a:pt x="2777" y="6245"/>
                    <a:pt x="2795" y="6231"/>
                  </a:cubicBezTo>
                  <a:lnTo>
                    <a:pt x="4901" y="4700"/>
                  </a:lnTo>
                  <a:lnTo>
                    <a:pt x="6614" y="4700"/>
                  </a:lnTo>
                  <a:cubicBezTo>
                    <a:pt x="6968" y="4700"/>
                    <a:pt x="7255" y="4413"/>
                    <a:pt x="7255" y="4059"/>
                  </a:cubicBezTo>
                  <a:lnTo>
                    <a:pt x="7255" y="642"/>
                  </a:lnTo>
                  <a:cubicBezTo>
                    <a:pt x="7255" y="288"/>
                    <a:pt x="6968" y="1"/>
                    <a:pt x="6614" y="1"/>
                  </a:cubicBezTo>
                  <a:close/>
                </a:path>
              </a:pathLst>
            </a:custGeom>
            <a:solidFill>
              <a:srgbClr val="E3E9E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3" name="Google Shape;9708;p69">
              <a:extLst>
                <a:ext uri="{FF2B5EF4-FFF2-40B4-BE49-F238E27FC236}">
                  <a16:creationId xmlns:a16="http://schemas.microsoft.com/office/drawing/2014/main" id="{7E94097D-C2A6-4DA2-B29C-B646F1F03FA3}"/>
                </a:ext>
              </a:extLst>
            </p:cNvPr>
            <p:cNvSpPr/>
            <p:nvPr/>
          </p:nvSpPr>
          <p:spPr>
            <a:xfrm>
              <a:off x="7191896" y="2000055"/>
              <a:ext cx="31670" cy="11082"/>
            </a:xfrm>
            <a:custGeom>
              <a:avLst/>
              <a:gdLst/>
              <a:ahLst/>
              <a:cxnLst/>
              <a:rect l="l" t="t" r="r" b="b"/>
              <a:pathLst>
                <a:path w="1206" h="422" extrusionOk="0">
                  <a:moveTo>
                    <a:pt x="287" y="1"/>
                  </a:moveTo>
                  <a:cubicBezTo>
                    <a:pt x="0" y="1"/>
                    <a:pt x="0" y="422"/>
                    <a:pt x="287" y="422"/>
                  </a:cubicBezTo>
                  <a:lnTo>
                    <a:pt x="919" y="422"/>
                  </a:lnTo>
                  <a:cubicBezTo>
                    <a:pt x="1206" y="422"/>
                    <a:pt x="1206" y="1"/>
                    <a:pt x="919" y="1"/>
                  </a:cubicBezTo>
                  <a:close/>
                </a:path>
              </a:pathLst>
            </a:custGeom>
            <a:solidFill>
              <a:srgbClr val="657E9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4" name="Google Shape;9709;p69">
              <a:extLst>
                <a:ext uri="{FF2B5EF4-FFF2-40B4-BE49-F238E27FC236}">
                  <a16:creationId xmlns:a16="http://schemas.microsoft.com/office/drawing/2014/main" id="{EEB37D43-CA72-4318-877F-6E8E13470B91}"/>
                </a:ext>
              </a:extLst>
            </p:cNvPr>
            <p:cNvSpPr/>
            <p:nvPr/>
          </p:nvSpPr>
          <p:spPr>
            <a:xfrm>
              <a:off x="7231102" y="2000055"/>
              <a:ext cx="87735" cy="11082"/>
            </a:xfrm>
            <a:custGeom>
              <a:avLst/>
              <a:gdLst/>
              <a:ahLst/>
              <a:cxnLst/>
              <a:rect l="l" t="t" r="r" b="b"/>
              <a:pathLst>
                <a:path w="3341" h="422" extrusionOk="0">
                  <a:moveTo>
                    <a:pt x="278" y="1"/>
                  </a:moveTo>
                  <a:cubicBezTo>
                    <a:pt x="0" y="1"/>
                    <a:pt x="0" y="422"/>
                    <a:pt x="278" y="422"/>
                  </a:cubicBezTo>
                  <a:lnTo>
                    <a:pt x="3053" y="422"/>
                  </a:lnTo>
                  <a:cubicBezTo>
                    <a:pt x="3340" y="422"/>
                    <a:pt x="3340" y="1"/>
                    <a:pt x="3053" y="1"/>
                  </a:cubicBezTo>
                  <a:close/>
                </a:path>
              </a:pathLst>
            </a:custGeom>
            <a:solidFill>
              <a:srgbClr val="657E9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 name="Google Shape;9710;p69">
              <a:extLst>
                <a:ext uri="{FF2B5EF4-FFF2-40B4-BE49-F238E27FC236}">
                  <a16:creationId xmlns:a16="http://schemas.microsoft.com/office/drawing/2014/main" id="{06F8E62C-58A3-4FB9-A23C-928890CE616B}"/>
                </a:ext>
              </a:extLst>
            </p:cNvPr>
            <p:cNvSpPr/>
            <p:nvPr/>
          </p:nvSpPr>
          <p:spPr>
            <a:xfrm>
              <a:off x="7191896" y="2027969"/>
              <a:ext cx="126941" cy="11318"/>
            </a:xfrm>
            <a:custGeom>
              <a:avLst/>
              <a:gdLst/>
              <a:ahLst/>
              <a:cxnLst/>
              <a:rect l="l" t="t" r="r" b="b"/>
              <a:pathLst>
                <a:path w="4834" h="431" extrusionOk="0">
                  <a:moveTo>
                    <a:pt x="287" y="0"/>
                  </a:moveTo>
                  <a:cubicBezTo>
                    <a:pt x="0" y="0"/>
                    <a:pt x="0" y="431"/>
                    <a:pt x="287" y="431"/>
                  </a:cubicBezTo>
                  <a:lnTo>
                    <a:pt x="4546" y="431"/>
                  </a:lnTo>
                  <a:cubicBezTo>
                    <a:pt x="4833" y="431"/>
                    <a:pt x="4833" y="0"/>
                    <a:pt x="4546" y="0"/>
                  </a:cubicBezTo>
                  <a:close/>
                </a:path>
              </a:pathLst>
            </a:custGeom>
            <a:solidFill>
              <a:srgbClr val="76899A"/>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6" name="Google Shape;9711;p69">
              <a:extLst>
                <a:ext uri="{FF2B5EF4-FFF2-40B4-BE49-F238E27FC236}">
                  <a16:creationId xmlns:a16="http://schemas.microsoft.com/office/drawing/2014/main" id="{F480DFAD-42BD-4408-8275-74A731CFDFDD}"/>
                </a:ext>
              </a:extLst>
            </p:cNvPr>
            <p:cNvSpPr/>
            <p:nvPr/>
          </p:nvSpPr>
          <p:spPr>
            <a:xfrm>
              <a:off x="7191896" y="2056093"/>
              <a:ext cx="87735" cy="11108"/>
            </a:xfrm>
            <a:custGeom>
              <a:avLst/>
              <a:gdLst/>
              <a:ahLst/>
              <a:cxnLst/>
              <a:rect l="l" t="t" r="r" b="b"/>
              <a:pathLst>
                <a:path w="3341" h="423" extrusionOk="0">
                  <a:moveTo>
                    <a:pt x="287" y="1"/>
                  </a:moveTo>
                  <a:cubicBezTo>
                    <a:pt x="0" y="1"/>
                    <a:pt x="0" y="422"/>
                    <a:pt x="287" y="422"/>
                  </a:cubicBezTo>
                  <a:lnTo>
                    <a:pt x="3053" y="422"/>
                  </a:lnTo>
                  <a:cubicBezTo>
                    <a:pt x="3340" y="422"/>
                    <a:pt x="3340" y="1"/>
                    <a:pt x="3053" y="1"/>
                  </a:cubicBezTo>
                  <a:close/>
                </a:path>
              </a:pathLst>
            </a:custGeom>
            <a:solidFill>
              <a:srgbClr val="63798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7" name="Google Shape;9712;p69">
              <a:extLst>
                <a:ext uri="{FF2B5EF4-FFF2-40B4-BE49-F238E27FC236}">
                  <a16:creationId xmlns:a16="http://schemas.microsoft.com/office/drawing/2014/main" id="{BDBCFAAC-F36F-49B2-BAC9-0911C6A1C389}"/>
                </a:ext>
              </a:extLst>
            </p:cNvPr>
            <p:cNvSpPr/>
            <p:nvPr/>
          </p:nvSpPr>
          <p:spPr>
            <a:xfrm>
              <a:off x="7286878" y="2056093"/>
              <a:ext cx="31958" cy="11108"/>
            </a:xfrm>
            <a:custGeom>
              <a:avLst/>
              <a:gdLst/>
              <a:ahLst/>
              <a:cxnLst/>
              <a:rect l="l" t="t" r="r" b="b"/>
              <a:pathLst>
                <a:path w="1217" h="423" extrusionOk="0">
                  <a:moveTo>
                    <a:pt x="288" y="1"/>
                  </a:moveTo>
                  <a:cubicBezTo>
                    <a:pt x="1" y="1"/>
                    <a:pt x="1" y="422"/>
                    <a:pt x="288" y="422"/>
                  </a:cubicBezTo>
                  <a:lnTo>
                    <a:pt x="929" y="422"/>
                  </a:lnTo>
                  <a:cubicBezTo>
                    <a:pt x="1216" y="422"/>
                    <a:pt x="1216" y="1"/>
                    <a:pt x="929" y="1"/>
                  </a:cubicBezTo>
                  <a:close/>
                </a:path>
              </a:pathLst>
            </a:custGeom>
            <a:solidFill>
              <a:srgbClr val="76899A"/>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cxnSp>
        <p:nvCxnSpPr>
          <p:cNvPr id="9" name="Straight Arrow Connector 8">
            <a:extLst>
              <a:ext uri="{FF2B5EF4-FFF2-40B4-BE49-F238E27FC236}">
                <a16:creationId xmlns:a16="http://schemas.microsoft.com/office/drawing/2014/main" id="{73259655-21F4-49B4-9FE9-4A859B12C1EB}"/>
              </a:ext>
            </a:extLst>
          </p:cNvPr>
          <p:cNvCxnSpPr>
            <a:cxnSpLocks/>
          </p:cNvCxnSpPr>
          <p:nvPr/>
        </p:nvCxnSpPr>
        <p:spPr>
          <a:xfrm flipV="1">
            <a:off x="7441158" y="2875845"/>
            <a:ext cx="2266100" cy="9865"/>
          </a:xfrm>
          <a:prstGeom prst="straightConnector1">
            <a:avLst/>
          </a:prstGeom>
          <a:ln w="38100" cap="flat" cmpd="sng" algn="ctr">
            <a:solidFill>
              <a:srgbClr val="5C7285"/>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39" name="Text Placeholder 4">
            <a:extLst>
              <a:ext uri="{FF2B5EF4-FFF2-40B4-BE49-F238E27FC236}">
                <a16:creationId xmlns:a16="http://schemas.microsoft.com/office/drawing/2014/main" id="{27CD0EF0-F84A-4D59-8DFC-AB5392B4F920}"/>
              </a:ext>
            </a:extLst>
          </p:cNvPr>
          <p:cNvSpPr txBox="1">
            <a:spLocks/>
          </p:cNvSpPr>
          <p:nvPr/>
        </p:nvSpPr>
        <p:spPr>
          <a:xfrm>
            <a:off x="10108140" y="5660449"/>
            <a:ext cx="1901776" cy="874988"/>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rgbClr val="434343"/>
              </a:buClr>
              <a:buSzPts val="1200"/>
              <a:buFont typeface="Open Sans SemiBold"/>
              <a:buAutoNum type="arabicPeriod"/>
              <a:defRPr sz="1200" b="0" i="0" u="none" strike="noStrike" cap="none">
                <a:solidFill>
                  <a:schemeClr val="lt1"/>
                </a:solidFill>
                <a:latin typeface="Hind Vadodara"/>
                <a:ea typeface="Hind Vadodara"/>
                <a:cs typeface="Hind Vadodara"/>
                <a:sym typeface="Hind Vadodara"/>
              </a:defRPr>
            </a:lvl1pPr>
            <a:lvl2pPr marL="914400" marR="0" lvl="1" indent="-304800" algn="l" rtl="0">
              <a:lnSpc>
                <a:spcPct val="100000"/>
              </a:lnSpc>
              <a:spcBef>
                <a:spcPts val="1600"/>
              </a:spcBef>
              <a:spcAft>
                <a:spcPts val="0"/>
              </a:spcAft>
              <a:buClr>
                <a:srgbClr val="434343"/>
              </a:buClr>
              <a:buSzPts val="12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2pPr>
            <a:lvl3pPr marL="1371600" marR="0" lvl="2" indent="-317500" algn="l" rtl="0">
              <a:lnSpc>
                <a:spcPct val="100000"/>
              </a:lnSpc>
              <a:spcBef>
                <a:spcPts val="1600"/>
              </a:spcBef>
              <a:spcAft>
                <a:spcPts val="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3pPr>
            <a:lvl4pPr marL="1828800" marR="0" lvl="3" indent="-317500" algn="l" rtl="0">
              <a:lnSpc>
                <a:spcPct val="100000"/>
              </a:lnSpc>
              <a:spcBef>
                <a:spcPts val="1600"/>
              </a:spcBef>
              <a:spcAft>
                <a:spcPts val="0"/>
              </a:spcAft>
              <a:buClr>
                <a:srgbClr val="434343"/>
              </a:buClr>
              <a:buSzPts val="1400"/>
              <a:buFont typeface="Roboto Condensed Light"/>
              <a:buAutoNum type="arabicPeriod"/>
              <a:defRPr sz="1400" b="0" i="0" u="none" strike="noStrike" cap="none">
                <a:solidFill>
                  <a:schemeClr val="lt1"/>
                </a:solidFill>
                <a:latin typeface="Hind Vadodara"/>
                <a:ea typeface="Hind Vadodara"/>
                <a:cs typeface="Hind Vadodara"/>
                <a:sym typeface="Hind Vadodara"/>
              </a:defRPr>
            </a:lvl4pPr>
            <a:lvl5pPr marL="2286000" marR="0" lvl="4" indent="-317500" algn="l" rtl="0">
              <a:lnSpc>
                <a:spcPct val="100000"/>
              </a:lnSpc>
              <a:spcBef>
                <a:spcPts val="1600"/>
              </a:spcBef>
              <a:spcAft>
                <a:spcPts val="0"/>
              </a:spcAft>
              <a:buClr>
                <a:srgbClr val="434343"/>
              </a:buClr>
              <a:buSzPts val="14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5pPr>
            <a:lvl6pPr marL="2743200" marR="0" lvl="5" indent="-317500" algn="l" rtl="0">
              <a:lnSpc>
                <a:spcPct val="100000"/>
              </a:lnSpc>
              <a:spcBef>
                <a:spcPts val="1600"/>
              </a:spcBef>
              <a:spcAft>
                <a:spcPts val="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6pPr>
            <a:lvl7pPr marL="3200400" marR="0" lvl="6" indent="-317500" algn="l" rtl="0">
              <a:lnSpc>
                <a:spcPct val="100000"/>
              </a:lnSpc>
              <a:spcBef>
                <a:spcPts val="1600"/>
              </a:spcBef>
              <a:spcAft>
                <a:spcPts val="0"/>
              </a:spcAft>
              <a:buClr>
                <a:srgbClr val="434343"/>
              </a:buClr>
              <a:buSzPts val="1400"/>
              <a:buFont typeface="Roboto Condensed Light"/>
              <a:buAutoNum type="arabicPeriod"/>
              <a:defRPr sz="1400" b="0" i="0" u="none" strike="noStrike" cap="none">
                <a:solidFill>
                  <a:schemeClr val="lt1"/>
                </a:solidFill>
                <a:latin typeface="Hind Vadodara"/>
                <a:ea typeface="Hind Vadodara"/>
                <a:cs typeface="Hind Vadodara"/>
                <a:sym typeface="Hind Vadodara"/>
              </a:defRPr>
            </a:lvl7pPr>
            <a:lvl8pPr marL="3657600" marR="0" lvl="7" indent="-317500" algn="l" rtl="0">
              <a:lnSpc>
                <a:spcPct val="100000"/>
              </a:lnSpc>
              <a:spcBef>
                <a:spcPts val="1600"/>
              </a:spcBef>
              <a:spcAft>
                <a:spcPts val="0"/>
              </a:spcAft>
              <a:buClr>
                <a:srgbClr val="434343"/>
              </a:buClr>
              <a:buSzPts val="14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8pPr>
            <a:lvl9pPr marL="4114800" marR="0" lvl="8" indent="-317500" algn="l" rtl="0">
              <a:lnSpc>
                <a:spcPct val="100000"/>
              </a:lnSpc>
              <a:spcBef>
                <a:spcPts val="1600"/>
              </a:spcBef>
              <a:spcAft>
                <a:spcPts val="160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9pPr>
          </a:lstStyle>
          <a:p>
            <a:pPr marL="203195" indent="0" defTabSz="1219170">
              <a:lnSpc>
                <a:spcPct val="150000"/>
              </a:lnSpc>
              <a:buClr>
                <a:prstClr val="white"/>
              </a:buClr>
              <a:buNone/>
              <a:defRPr/>
            </a:pPr>
            <a:r>
              <a:rPr lang="en-US" sz="2133" kern="0" dirty="0">
                <a:solidFill>
                  <a:prstClr val="white"/>
                </a:solidFill>
              </a:rPr>
              <a:t>5 minutes</a:t>
            </a:r>
          </a:p>
        </p:txBody>
      </p:sp>
      <p:grpSp>
        <p:nvGrpSpPr>
          <p:cNvPr id="140" name="Google Shape;6077;p67">
            <a:extLst>
              <a:ext uri="{FF2B5EF4-FFF2-40B4-BE49-F238E27FC236}">
                <a16:creationId xmlns:a16="http://schemas.microsoft.com/office/drawing/2014/main" id="{69A1A7F0-B117-420F-A366-B9EB81FDAB15}"/>
              </a:ext>
            </a:extLst>
          </p:cNvPr>
          <p:cNvGrpSpPr/>
          <p:nvPr/>
        </p:nvGrpSpPr>
        <p:grpSpPr>
          <a:xfrm>
            <a:off x="9778453" y="5883369"/>
            <a:ext cx="537983" cy="537983"/>
            <a:chOff x="5873617" y="2309901"/>
            <a:chExt cx="345720" cy="345720"/>
          </a:xfrm>
        </p:grpSpPr>
        <p:sp>
          <p:nvSpPr>
            <p:cNvPr id="141" name="Google Shape;6078;p67">
              <a:extLst>
                <a:ext uri="{FF2B5EF4-FFF2-40B4-BE49-F238E27FC236}">
                  <a16:creationId xmlns:a16="http://schemas.microsoft.com/office/drawing/2014/main" id="{05BA03D2-B480-4481-A3D3-0B300AC008AA}"/>
                </a:ext>
              </a:extLst>
            </p:cNvPr>
            <p:cNvSpPr/>
            <p:nvPr/>
          </p:nvSpPr>
          <p:spPr>
            <a:xfrm>
              <a:off x="5873617" y="2309901"/>
              <a:ext cx="345720" cy="345720"/>
            </a:xfrm>
            <a:custGeom>
              <a:avLst/>
              <a:gdLst/>
              <a:ahLst/>
              <a:cxnLst/>
              <a:rect l="l" t="t" r="r" b="b"/>
              <a:pathLst>
                <a:path w="13159" h="13159" extrusionOk="0">
                  <a:moveTo>
                    <a:pt x="6583" y="1"/>
                  </a:moveTo>
                  <a:cubicBezTo>
                    <a:pt x="2949" y="1"/>
                    <a:pt x="1" y="2942"/>
                    <a:pt x="1" y="6576"/>
                  </a:cubicBezTo>
                  <a:cubicBezTo>
                    <a:pt x="1" y="10211"/>
                    <a:pt x="2949" y="13159"/>
                    <a:pt x="6583" y="13159"/>
                  </a:cubicBezTo>
                  <a:cubicBezTo>
                    <a:pt x="10218" y="13159"/>
                    <a:pt x="13159" y="10211"/>
                    <a:pt x="13159" y="6576"/>
                  </a:cubicBezTo>
                  <a:cubicBezTo>
                    <a:pt x="13159" y="2942"/>
                    <a:pt x="10218" y="1"/>
                    <a:pt x="6583" y="1"/>
                  </a:cubicBezTo>
                  <a:close/>
                </a:path>
              </a:pathLst>
            </a:custGeom>
            <a:solidFill>
              <a:srgbClr val="798898"/>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2" name="Google Shape;6079;p67">
              <a:extLst>
                <a:ext uri="{FF2B5EF4-FFF2-40B4-BE49-F238E27FC236}">
                  <a16:creationId xmlns:a16="http://schemas.microsoft.com/office/drawing/2014/main" id="{6F0D97DD-4823-41D6-976B-5233426B5606}"/>
                </a:ext>
              </a:extLst>
            </p:cNvPr>
            <p:cNvSpPr/>
            <p:nvPr/>
          </p:nvSpPr>
          <p:spPr>
            <a:xfrm>
              <a:off x="5899496" y="2335779"/>
              <a:ext cx="293963" cy="293963"/>
            </a:xfrm>
            <a:custGeom>
              <a:avLst/>
              <a:gdLst/>
              <a:ahLst/>
              <a:cxnLst/>
              <a:rect l="l" t="t" r="r" b="b"/>
              <a:pathLst>
                <a:path w="11189" h="11189" extrusionOk="0">
                  <a:moveTo>
                    <a:pt x="5598" y="1"/>
                  </a:moveTo>
                  <a:cubicBezTo>
                    <a:pt x="2505" y="1"/>
                    <a:pt x="1" y="2504"/>
                    <a:pt x="1" y="5591"/>
                  </a:cubicBezTo>
                  <a:cubicBezTo>
                    <a:pt x="1" y="8685"/>
                    <a:pt x="2505" y="11189"/>
                    <a:pt x="5598" y="11189"/>
                  </a:cubicBezTo>
                  <a:cubicBezTo>
                    <a:pt x="8685" y="11189"/>
                    <a:pt x="11189" y="8685"/>
                    <a:pt x="11189" y="5591"/>
                  </a:cubicBezTo>
                  <a:cubicBezTo>
                    <a:pt x="11189" y="2504"/>
                    <a:pt x="8685" y="1"/>
                    <a:pt x="5598" y="1"/>
                  </a:cubicBezTo>
                  <a:close/>
                </a:path>
              </a:pathLst>
            </a:custGeom>
            <a:solidFill>
              <a:srgbClr val="F2F4F7"/>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3" name="Google Shape;6080;p67">
              <a:extLst>
                <a:ext uri="{FF2B5EF4-FFF2-40B4-BE49-F238E27FC236}">
                  <a16:creationId xmlns:a16="http://schemas.microsoft.com/office/drawing/2014/main" id="{A39D49AF-CD55-4A79-B978-88926CCB56D7}"/>
                </a:ext>
              </a:extLst>
            </p:cNvPr>
            <p:cNvSpPr/>
            <p:nvPr/>
          </p:nvSpPr>
          <p:spPr>
            <a:xfrm>
              <a:off x="6041288" y="2356088"/>
              <a:ext cx="10404" cy="131888"/>
            </a:xfrm>
            <a:custGeom>
              <a:avLst/>
              <a:gdLst/>
              <a:ahLst/>
              <a:cxnLst/>
              <a:rect l="l" t="t" r="r" b="b"/>
              <a:pathLst>
                <a:path w="396" h="5020" extrusionOk="0">
                  <a:moveTo>
                    <a:pt x="198" y="1"/>
                  </a:moveTo>
                  <a:cubicBezTo>
                    <a:pt x="99" y="1"/>
                    <a:pt x="0" y="67"/>
                    <a:pt x="0" y="199"/>
                  </a:cubicBezTo>
                  <a:lnTo>
                    <a:pt x="0" y="4818"/>
                  </a:lnTo>
                  <a:cubicBezTo>
                    <a:pt x="0" y="4929"/>
                    <a:pt x="90" y="5019"/>
                    <a:pt x="201" y="5019"/>
                  </a:cubicBezTo>
                  <a:cubicBezTo>
                    <a:pt x="305" y="5019"/>
                    <a:pt x="395" y="4929"/>
                    <a:pt x="395" y="4818"/>
                  </a:cubicBezTo>
                  <a:lnTo>
                    <a:pt x="395" y="199"/>
                  </a:lnTo>
                  <a:cubicBezTo>
                    <a:pt x="395" y="67"/>
                    <a:pt x="297" y="1"/>
                    <a:pt x="198" y="1"/>
                  </a:cubicBezTo>
                  <a:close/>
                </a:path>
              </a:pathLst>
            </a:custGeom>
            <a:solidFill>
              <a:srgbClr val="A3ADB8"/>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4" name="Google Shape;6081;p67">
              <a:extLst>
                <a:ext uri="{FF2B5EF4-FFF2-40B4-BE49-F238E27FC236}">
                  <a16:creationId xmlns:a16="http://schemas.microsoft.com/office/drawing/2014/main" id="{43890253-3ED1-4FF6-8B56-BB627E81FE80}"/>
                </a:ext>
              </a:extLst>
            </p:cNvPr>
            <p:cNvSpPr/>
            <p:nvPr/>
          </p:nvSpPr>
          <p:spPr>
            <a:xfrm>
              <a:off x="6039449" y="2477546"/>
              <a:ext cx="135435" cy="10430"/>
            </a:xfrm>
            <a:custGeom>
              <a:avLst/>
              <a:gdLst/>
              <a:ahLst/>
              <a:cxnLst/>
              <a:rect l="l" t="t" r="r" b="b"/>
              <a:pathLst>
                <a:path w="5155" h="397" extrusionOk="0">
                  <a:moveTo>
                    <a:pt x="271" y="1"/>
                  </a:moveTo>
                  <a:cubicBezTo>
                    <a:pt x="1" y="1"/>
                    <a:pt x="1" y="396"/>
                    <a:pt x="271" y="396"/>
                  </a:cubicBezTo>
                  <a:lnTo>
                    <a:pt x="4891" y="396"/>
                  </a:lnTo>
                  <a:cubicBezTo>
                    <a:pt x="5154" y="396"/>
                    <a:pt x="5154" y="1"/>
                    <a:pt x="4891" y="1"/>
                  </a:cubicBezTo>
                  <a:close/>
                </a:path>
              </a:pathLst>
            </a:custGeom>
            <a:solidFill>
              <a:srgbClr val="A3ADB8"/>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5" name="Google Shape;6082;p67">
              <a:extLst>
                <a:ext uri="{FF2B5EF4-FFF2-40B4-BE49-F238E27FC236}">
                  <a16:creationId xmlns:a16="http://schemas.microsoft.com/office/drawing/2014/main" id="{32326706-E8F4-45CA-9A56-20D6BA4B1598}"/>
                </a:ext>
              </a:extLst>
            </p:cNvPr>
            <p:cNvSpPr/>
            <p:nvPr/>
          </p:nvSpPr>
          <p:spPr>
            <a:xfrm>
              <a:off x="5935778" y="2372035"/>
              <a:ext cx="275178" cy="257970"/>
            </a:xfrm>
            <a:custGeom>
              <a:avLst/>
              <a:gdLst/>
              <a:ahLst/>
              <a:cxnLst/>
              <a:rect l="l" t="t" r="r" b="b"/>
              <a:pathLst>
                <a:path w="10474" h="9819" extrusionOk="0">
                  <a:moveTo>
                    <a:pt x="7893" y="1"/>
                  </a:moveTo>
                  <a:cubicBezTo>
                    <a:pt x="9815" y="2213"/>
                    <a:pt x="9697" y="5543"/>
                    <a:pt x="7623" y="7617"/>
                  </a:cubicBezTo>
                  <a:cubicBezTo>
                    <a:pt x="6532" y="8704"/>
                    <a:pt x="5100" y="9254"/>
                    <a:pt x="3664" y="9254"/>
                  </a:cubicBezTo>
                  <a:cubicBezTo>
                    <a:pt x="2361" y="9254"/>
                    <a:pt x="1056" y="8801"/>
                    <a:pt x="0" y="7887"/>
                  </a:cubicBezTo>
                  <a:lnTo>
                    <a:pt x="0" y="7887"/>
                  </a:lnTo>
                  <a:cubicBezTo>
                    <a:pt x="1112" y="9170"/>
                    <a:pt x="2669" y="9818"/>
                    <a:pt x="4229" y="9818"/>
                  </a:cubicBezTo>
                  <a:cubicBezTo>
                    <a:pt x="5657" y="9818"/>
                    <a:pt x="7088" y="9275"/>
                    <a:pt x="8185" y="8179"/>
                  </a:cubicBezTo>
                  <a:cubicBezTo>
                    <a:pt x="10474" y="5883"/>
                    <a:pt x="10342" y="2123"/>
                    <a:pt x="7893" y="1"/>
                  </a:cubicBezTo>
                  <a:close/>
                </a:path>
              </a:pathLst>
            </a:custGeom>
            <a:solidFill>
              <a:srgbClr val="BCCAD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6" name="Google Shape;6083;p67">
              <a:extLst>
                <a:ext uri="{FF2B5EF4-FFF2-40B4-BE49-F238E27FC236}">
                  <a16:creationId xmlns:a16="http://schemas.microsoft.com/office/drawing/2014/main" id="{2A45AA7D-C49D-465B-84F8-A11B1FED79EC}"/>
                </a:ext>
              </a:extLst>
            </p:cNvPr>
            <p:cNvSpPr/>
            <p:nvPr/>
          </p:nvSpPr>
          <p:spPr>
            <a:xfrm>
              <a:off x="5918097" y="2477546"/>
              <a:ext cx="21333" cy="10430"/>
            </a:xfrm>
            <a:custGeom>
              <a:avLst/>
              <a:gdLst/>
              <a:ahLst/>
              <a:cxnLst/>
              <a:rect l="l" t="t" r="r" b="b"/>
              <a:pathLst>
                <a:path w="812" h="397" extrusionOk="0">
                  <a:moveTo>
                    <a:pt x="264" y="1"/>
                  </a:moveTo>
                  <a:cubicBezTo>
                    <a:pt x="0" y="1"/>
                    <a:pt x="0" y="396"/>
                    <a:pt x="264" y="396"/>
                  </a:cubicBezTo>
                  <a:lnTo>
                    <a:pt x="548" y="396"/>
                  </a:lnTo>
                  <a:cubicBezTo>
                    <a:pt x="812" y="396"/>
                    <a:pt x="812" y="1"/>
                    <a:pt x="548" y="1"/>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7" name="Google Shape;6084;p67">
              <a:extLst>
                <a:ext uri="{FF2B5EF4-FFF2-40B4-BE49-F238E27FC236}">
                  <a16:creationId xmlns:a16="http://schemas.microsoft.com/office/drawing/2014/main" id="{CC2FA77A-7005-4D07-80E4-A9E54613333B}"/>
                </a:ext>
              </a:extLst>
            </p:cNvPr>
            <p:cNvSpPr/>
            <p:nvPr/>
          </p:nvSpPr>
          <p:spPr>
            <a:xfrm>
              <a:off x="6041288" y="2591542"/>
              <a:ext cx="10404" cy="17970"/>
            </a:xfrm>
            <a:custGeom>
              <a:avLst/>
              <a:gdLst/>
              <a:ahLst/>
              <a:cxnLst/>
              <a:rect l="l" t="t" r="r" b="b"/>
              <a:pathLst>
                <a:path w="396" h="684" extrusionOk="0">
                  <a:moveTo>
                    <a:pt x="198" y="0"/>
                  </a:moveTo>
                  <a:cubicBezTo>
                    <a:pt x="99" y="0"/>
                    <a:pt x="0" y="66"/>
                    <a:pt x="0" y="198"/>
                  </a:cubicBezTo>
                  <a:lnTo>
                    <a:pt x="0" y="483"/>
                  </a:lnTo>
                  <a:cubicBezTo>
                    <a:pt x="0" y="594"/>
                    <a:pt x="90" y="684"/>
                    <a:pt x="201" y="684"/>
                  </a:cubicBezTo>
                  <a:cubicBezTo>
                    <a:pt x="305" y="684"/>
                    <a:pt x="395" y="594"/>
                    <a:pt x="395" y="483"/>
                  </a:cubicBezTo>
                  <a:lnTo>
                    <a:pt x="395" y="198"/>
                  </a:lnTo>
                  <a:cubicBezTo>
                    <a:pt x="395" y="66"/>
                    <a:pt x="297" y="0"/>
                    <a:pt x="198" y="0"/>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8" name="Google Shape;6085;p67">
              <a:extLst>
                <a:ext uri="{FF2B5EF4-FFF2-40B4-BE49-F238E27FC236}">
                  <a16:creationId xmlns:a16="http://schemas.microsoft.com/office/drawing/2014/main" id="{4D21261D-4102-401C-9DA0-A8D35BC5D74B}"/>
                </a:ext>
              </a:extLst>
            </p:cNvPr>
            <p:cNvSpPr/>
            <p:nvPr/>
          </p:nvSpPr>
          <p:spPr>
            <a:xfrm>
              <a:off x="5953144" y="2391556"/>
              <a:ext cx="19836" cy="15869"/>
            </a:xfrm>
            <a:custGeom>
              <a:avLst/>
              <a:gdLst/>
              <a:ahLst/>
              <a:cxnLst/>
              <a:rect l="l" t="t" r="r" b="b"/>
              <a:pathLst>
                <a:path w="755" h="604" extrusionOk="0">
                  <a:moveTo>
                    <a:pt x="285" y="0"/>
                  </a:moveTo>
                  <a:cubicBezTo>
                    <a:pt x="133" y="0"/>
                    <a:pt x="0" y="196"/>
                    <a:pt x="144" y="340"/>
                  </a:cubicBezTo>
                  <a:lnTo>
                    <a:pt x="345" y="541"/>
                  </a:lnTo>
                  <a:cubicBezTo>
                    <a:pt x="379" y="583"/>
                    <a:pt x="435" y="603"/>
                    <a:pt x="484" y="603"/>
                  </a:cubicBezTo>
                  <a:cubicBezTo>
                    <a:pt x="664" y="603"/>
                    <a:pt x="754" y="388"/>
                    <a:pt x="629" y="264"/>
                  </a:cubicBezTo>
                  <a:lnTo>
                    <a:pt x="421" y="62"/>
                  </a:lnTo>
                  <a:cubicBezTo>
                    <a:pt x="379" y="19"/>
                    <a:pt x="331" y="0"/>
                    <a:pt x="285" y="0"/>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9" name="Google Shape;6086;p67">
              <a:extLst>
                <a:ext uri="{FF2B5EF4-FFF2-40B4-BE49-F238E27FC236}">
                  <a16:creationId xmlns:a16="http://schemas.microsoft.com/office/drawing/2014/main" id="{3C141D2C-66B6-4955-92BB-0633A5DFA9D1}"/>
                </a:ext>
              </a:extLst>
            </p:cNvPr>
            <p:cNvSpPr/>
            <p:nvPr/>
          </p:nvSpPr>
          <p:spPr>
            <a:xfrm>
              <a:off x="6119686" y="2557939"/>
              <a:ext cx="19652" cy="15869"/>
            </a:xfrm>
            <a:custGeom>
              <a:avLst/>
              <a:gdLst/>
              <a:ahLst/>
              <a:cxnLst/>
              <a:rect l="l" t="t" r="r" b="b"/>
              <a:pathLst>
                <a:path w="748" h="604" extrusionOk="0">
                  <a:moveTo>
                    <a:pt x="285" y="1"/>
                  </a:moveTo>
                  <a:cubicBezTo>
                    <a:pt x="131" y="1"/>
                    <a:pt x="0" y="202"/>
                    <a:pt x="144" y="347"/>
                  </a:cubicBezTo>
                  <a:lnTo>
                    <a:pt x="345" y="548"/>
                  </a:lnTo>
                  <a:cubicBezTo>
                    <a:pt x="380" y="582"/>
                    <a:pt x="429" y="603"/>
                    <a:pt x="484" y="603"/>
                  </a:cubicBezTo>
                  <a:cubicBezTo>
                    <a:pt x="658" y="603"/>
                    <a:pt x="748" y="388"/>
                    <a:pt x="623" y="263"/>
                  </a:cubicBezTo>
                  <a:lnTo>
                    <a:pt x="422" y="62"/>
                  </a:lnTo>
                  <a:cubicBezTo>
                    <a:pt x="379" y="19"/>
                    <a:pt x="331" y="1"/>
                    <a:pt x="285" y="1"/>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0" name="Google Shape;6087;p67">
              <a:extLst>
                <a:ext uri="{FF2B5EF4-FFF2-40B4-BE49-F238E27FC236}">
                  <a16:creationId xmlns:a16="http://schemas.microsoft.com/office/drawing/2014/main" id="{1949726C-4CB9-482B-9FDB-72F89F8BA0CB}"/>
                </a:ext>
              </a:extLst>
            </p:cNvPr>
            <p:cNvSpPr/>
            <p:nvPr/>
          </p:nvSpPr>
          <p:spPr>
            <a:xfrm>
              <a:off x="6120185" y="2391556"/>
              <a:ext cx="19652" cy="15869"/>
            </a:xfrm>
            <a:custGeom>
              <a:avLst/>
              <a:gdLst/>
              <a:ahLst/>
              <a:cxnLst/>
              <a:rect l="l" t="t" r="r" b="b"/>
              <a:pathLst>
                <a:path w="748" h="604" extrusionOk="0">
                  <a:moveTo>
                    <a:pt x="466" y="0"/>
                  </a:moveTo>
                  <a:cubicBezTo>
                    <a:pt x="419" y="0"/>
                    <a:pt x="370" y="19"/>
                    <a:pt x="326" y="62"/>
                  </a:cubicBezTo>
                  <a:lnTo>
                    <a:pt x="125" y="264"/>
                  </a:lnTo>
                  <a:cubicBezTo>
                    <a:pt x="0" y="388"/>
                    <a:pt x="84" y="603"/>
                    <a:pt x="264" y="603"/>
                  </a:cubicBezTo>
                  <a:cubicBezTo>
                    <a:pt x="313" y="603"/>
                    <a:pt x="368" y="583"/>
                    <a:pt x="403" y="541"/>
                  </a:cubicBezTo>
                  <a:lnTo>
                    <a:pt x="604" y="340"/>
                  </a:lnTo>
                  <a:cubicBezTo>
                    <a:pt x="747" y="196"/>
                    <a:pt x="618" y="0"/>
                    <a:pt x="466" y="0"/>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1" name="Google Shape;6088;p67">
              <a:extLst>
                <a:ext uri="{FF2B5EF4-FFF2-40B4-BE49-F238E27FC236}">
                  <a16:creationId xmlns:a16="http://schemas.microsoft.com/office/drawing/2014/main" id="{8EECED90-BF97-4E7D-A2A2-0B2D0D152F62}"/>
                </a:ext>
              </a:extLst>
            </p:cNvPr>
            <p:cNvSpPr/>
            <p:nvPr/>
          </p:nvSpPr>
          <p:spPr>
            <a:xfrm>
              <a:off x="5953617" y="2557939"/>
              <a:ext cx="19862" cy="15869"/>
            </a:xfrm>
            <a:custGeom>
              <a:avLst/>
              <a:gdLst/>
              <a:ahLst/>
              <a:cxnLst/>
              <a:rect l="l" t="t" r="r" b="b"/>
              <a:pathLst>
                <a:path w="756" h="604" extrusionOk="0">
                  <a:moveTo>
                    <a:pt x="465" y="1"/>
                  </a:moveTo>
                  <a:cubicBezTo>
                    <a:pt x="418" y="1"/>
                    <a:pt x="370" y="19"/>
                    <a:pt x="327" y="62"/>
                  </a:cubicBezTo>
                  <a:lnTo>
                    <a:pt x="126" y="263"/>
                  </a:lnTo>
                  <a:cubicBezTo>
                    <a:pt x="1" y="388"/>
                    <a:pt x="91" y="603"/>
                    <a:pt x="264" y="603"/>
                  </a:cubicBezTo>
                  <a:cubicBezTo>
                    <a:pt x="320" y="603"/>
                    <a:pt x="368" y="582"/>
                    <a:pt x="403" y="548"/>
                  </a:cubicBezTo>
                  <a:lnTo>
                    <a:pt x="611" y="347"/>
                  </a:lnTo>
                  <a:cubicBezTo>
                    <a:pt x="755" y="202"/>
                    <a:pt x="620" y="1"/>
                    <a:pt x="465" y="1"/>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2" name="Google Shape;6089;p67">
              <a:extLst>
                <a:ext uri="{FF2B5EF4-FFF2-40B4-BE49-F238E27FC236}">
                  <a16:creationId xmlns:a16="http://schemas.microsoft.com/office/drawing/2014/main" id="{19E59D90-BF82-4DA6-8EB8-6F9EBF700ED4}"/>
                </a:ext>
              </a:extLst>
            </p:cNvPr>
            <p:cNvSpPr/>
            <p:nvPr/>
          </p:nvSpPr>
          <p:spPr>
            <a:xfrm>
              <a:off x="5927056" y="2429887"/>
              <a:ext cx="21859" cy="13425"/>
            </a:xfrm>
            <a:custGeom>
              <a:avLst/>
              <a:gdLst/>
              <a:ahLst/>
              <a:cxnLst/>
              <a:rect l="l" t="t" r="r" b="b"/>
              <a:pathLst>
                <a:path w="832" h="511" extrusionOk="0">
                  <a:moveTo>
                    <a:pt x="289" y="0"/>
                  </a:moveTo>
                  <a:cubicBezTo>
                    <a:pt x="98" y="0"/>
                    <a:pt x="1" y="295"/>
                    <a:pt x="214" y="386"/>
                  </a:cubicBezTo>
                  <a:lnTo>
                    <a:pt x="478" y="497"/>
                  </a:lnTo>
                  <a:cubicBezTo>
                    <a:pt x="499" y="504"/>
                    <a:pt x="526" y="511"/>
                    <a:pt x="554" y="511"/>
                  </a:cubicBezTo>
                  <a:cubicBezTo>
                    <a:pt x="769" y="511"/>
                    <a:pt x="831" y="213"/>
                    <a:pt x="630" y="129"/>
                  </a:cubicBezTo>
                  <a:lnTo>
                    <a:pt x="374" y="18"/>
                  </a:lnTo>
                  <a:cubicBezTo>
                    <a:pt x="344" y="6"/>
                    <a:pt x="316" y="0"/>
                    <a:pt x="289" y="0"/>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3" name="Google Shape;6090;p67">
              <a:extLst>
                <a:ext uri="{FF2B5EF4-FFF2-40B4-BE49-F238E27FC236}">
                  <a16:creationId xmlns:a16="http://schemas.microsoft.com/office/drawing/2014/main" id="{56AF77CE-0D92-44D8-83C4-C655BC755024}"/>
                </a:ext>
              </a:extLst>
            </p:cNvPr>
            <p:cNvSpPr/>
            <p:nvPr/>
          </p:nvSpPr>
          <p:spPr>
            <a:xfrm>
              <a:off x="6143751" y="2522077"/>
              <a:ext cx="21832" cy="13452"/>
            </a:xfrm>
            <a:custGeom>
              <a:avLst/>
              <a:gdLst/>
              <a:ahLst/>
              <a:cxnLst/>
              <a:rect l="l" t="t" r="r" b="b"/>
              <a:pathLst>
                <a:path w="831" h="512" extrusionOk="0">
                  <a:moveTo>
                    <a:pt x="287" y="0"/>
                  </a:moveTo>
                  <a:cubicBezTo>
                    <a:pt x="97" y="0"/>
                    <a:pt x="1" y="289"/>
                    <a:pt x="213" y="380"/>
                  </a:cubicBezTo>
                  <a:lnTo>
                    <a:pt x="477" y="491"/>
                  </a:lnTo>
                  <a:cubicBezTo>
                    <a:pt x="498" y="505"/>
                    <a:pt x="525" y="512"/>
                    <a:pt x="553" y="512"/>
                  </a:cubicBezTo>
                  <a:cubicBezTo>
                    <a:pt x="768" y="512"/>
                    <a:pt x="831" y="213"/>
                    <a:pt x="629" y="130"/>
                  </a:cubicBezTo>
                  <a:lnTo>
                    <a:pt x="373" y="19"/>
                  </a:lnTo>
                  <a:cubicBezTo>
                    <a:pt x="343" y="6"/>
                    <a:pt x="314" y="0"/>
                    <a:pt x="287" y="0"/>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4" name="Google Shape;6091;p67">
              <a:extLst>
                <a:ext uri="{FF2B5EF4-FFF2-40B4-BE49-F238E27FC236}">
                  <a16:creationId xmlns:a16="http://schemas.microsoft.com/office/drawing/2014/main" id="{9EA9FADF-5F62-4F35-BAF0-C1CF3F051B08}"/>
                </a:ext>
              </a:extLst>
            </p:cNvPr>
            <p:cNvSpPr/>
            <p:nvPr/>
          </p:nvSpPr>
          <p:spPr>
            <a:xfrm>
              <a:off x="6084822" y="2365730"/>
              <a:ext cx="15816" cy="17261"/>
            </a:xfrm>
            <a:custGeom>
              <a:avLst/>
              <a:gdLst/>
              <a:ahLst/>
              <a:cxnLst/>
              <a:rect l="l" t="t" r="r" b="b"/>
              <a:pathLst>
                <a:path w="602" h="657" extrusionOk="0">
                  <a:moveTo>
                    <a:pt x="345" y="0"/>
                  </a:moveTo>
                  <a:cubicBezTo>
                    <a:pt x="275" y="0"/>
                    <a:pt x="204" y="37"/>
                    <a:pt x="167" y="123"/>
                  </a:cubicBezTo>
                  <a:lnTo>
                    <a:pt x="56" y="386"/>
                  </a:lnTo>
                  <a:cubicBezTo>
                    <a:pt x="1" y="511"/>
                    <a:pt x="98" y="657"/>
                    <a:pt x="237" y="657"/>
                  </a:cubicBezTo>
                  <a:cubicBezTo>
                    <a:pt x="320" y="657"/>
                    <a:pt x="389" y="608"/>
                    <a:pt x="424" y="539"/>
                  </a:cubicBezTo>
                  <a:lnTo>
                    <a:pt x="535" y="276"/>
                  </a:lnTo>
                  <a:cubicBezTo>
                    <a:pt x="602" y="119"/>
                    <a:pt x="473" y="0"/>
                    <a:pt x="345" y="0"/>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5" name="Google Shape;6092;p67">
              <a:extLst>
                <a:ext uri="{FF2B5EF4-FFF2-40B4-BE49-F238E27FC236}">
                  <a16:creationId xmlns:a16="http://schemas.microsoft.com/office/drawing/2014/main" id="{0F65EB76-5C42-48FF-9FE8-9B6253AC01EC}"/>
                </a:ext>
              </a:extLst>
            </p:cNvPr>
            <p:cNvSpPr/>
            <p:nvPr/>
          </p:nvSpPr>
          <p:spPr>
            <a:xfrm>
              <a:off x="5992632" y="2582399"/>
              <a:ext cx="15816" cy="17287"/>
            </a:xfrm>
            <a:custGeom>
              <a:avLst/>
              <a:gdLst/>
              <a:ahLst/>
              <a:cxnLst/>
              <a:rect l="l" t="t" r="r" b="b"/>
              <a:pathLst>
                <a:path w="602" h="658" extrusionOk="0">
                  <a:moveTo>
                    <a:pt x="350" y="0"/>
                  </a:moveTo>
                  <a:cubicBezTo>
                    <a:pt x="280" y="0"/>
                    <a:pt x="211" y="37"/>
                    <a:pt x="174" y="123"/>
                  </a:cubicBezTo>
                  <a:lnTo>
                    <a:pt x="56" y="387"/>
                  </a:lnTo>
                  <a:cubicBezTo>
                    <a:pt x="0" y="511"/>
                    <a:pt x="97" y="657"/>
                    <a:pt x="243" y="657"/>
                  </a:cubicBezTo>
                  <a:cubicBezTo>
                    <a:pt x="319" y="657"/>
                    <a:pt x="396" y="609"/>
                    <a:pt x="423" y="539"/>
                  </a:cubicBezTo>
                  <a:lnTo>
                    <a:pt x="534" y="276"/>
                  </a:lnTo>
                  <a:cubicBezTo>
                    <a:pt x="601" y="119"/>
                    <a:pt x="475" y="0"/>
                    <a:pt x="350" y="0"/>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6" name="Google Shape;6093;p67">
              <a:extLst>
                <a:ext uri="{FF2B5EF4-FFF2-40B4-BE49-F238E27FC236}">
                  <a16:creationId xmlns:a16="http://schemas.microsoft.com/office/drawing/2014/main" id="{C6C58187-5A64-4F16-8510-90B38BD7C1E6}"/>
                </a:ext>
              </a:extLst>
            </p:cNvPr>
            <p:cNvSpPr/>
            <p:nvPr/>
          </p:nvSpPr>
          <p:spPr>
            <a:xfrm>
              <a:off x="5994445" y="2364758"/>
              <a:ext cx="15527" cy="17524"/>
            </a:xfrm>
            <a:custGeom>
              <a:avLst/>
              <a:gdLst/>
              <a:ahLst/>
              <a:cxnLst/>
              <a:rect l="l" t="t" r="r" b="b"/>
              <a:pathLst>
                <a:path w="591" h="667" extrusionOk="0">
                  <a:moveTo>
                    <a:pt x="255" y="1"/>
                  </a:moveTo>
                  <a:cubicBezTo>
                    <a:pt x="129" y="1"/>
                    <a:pt x="1" y="118"/>
                    <a:pt x="63" y="278"/>
                  </a:cubicBezTo>
                  <a:lnTo>
                    <a:pt x="174" y="541"/>
                  </a:lnTo>
                  <a:cubicBezTo>
                    <a:pt x="202" y="611"/>
                    <a:pt x="271" y="659"/>
                    <a:pt x="354" y="666"/>
                  </a:cubicBezTo>
                  <a:cubicBezTo>
                    <a:pt x="493" y="666"/>
                    <a:pt x="590" y="521"/>
                    <a:pt x="542" y="389"/>
                  </a:cubicBezTo>
                  <a:lnTo>
                    <a:pt x="431" y="125"/>
                  </a:lnTo>
                  <a:cubicBezTo>
                    <a:pt x="396" y="38"/>
                    <a:pt x="326" y="1"/>
                    <a:pt x="255" y="1"/>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7" name="Google Shape;6094;p67">
              <a:extLst>
                <a:ext uri="{FF2B5EF4-FFF2-40B4-BE49-F238E27FC236}">
                  <a16:creationId xmlns:a16="http://schemas.microsoft.com/office/drawing/2014/main" id="{945A2D23-9D84-4EA0-AD52-D00DA2402B6E}"/>
                </a:ext>
              </a:extLst>
            </p:cNvPr>
            <p:cNvSpPr/>
            <p:nvPr/>
          </p:nvSpPr>
          <p:spPr>
            <a:xfrm>
              <a:off x="6082641" y="2583161"/>
              <a:ext cx="15527" cy="17419"/>
            </a:xfrm>
            <a:custGeom>
              <a:avLst/>
              <a:gdLst/>
              <a:ahLst/>
              <a:cxnLst/>
              <a:rect l="l" t="t" r="r" b="b"/>
              <a:pathLst>
                <a:path w="591" h="663" extrusionOk="0">
                  <a:moveTo>
                    <a:pt x="254" y="1"/>
                  </a:moveTo>
                  <a:cubicBezTo>
                    <a:pt x="129" y="1"/>
                    <a:pt x="1" y="119"/>
                    <a:pt x="63" y="274"/>
                  </a:cubicBezTo>
                  <a:lnTo>
                    <a:pt x="174" y="538"/>
                  </a:lnTo>
                  <a:cubicBezTo>
                    <a:pt x="202" y="614"/>
                    <a:pt x="271" y="663"/>
                    <a:pt x="354" y="663"/>
                  </a:cubicBezTo>
                  <a:cubicBezTo>
                    <a:pt x="493" y="663"/>
                    <a:pt x="590" y="524"/>
                    <a:pt x="542" y="392"/>
                  </a:cubicBezTo>
                  <a:lnTo>
                    <a:pt x="431" y="129"/>
                  </a:lnTo>
                  <a:cubicBezTo>
                    <a:pt x="396" y="39"/>
                    <a:pt x="325" y="1"/>
                    <a:pt x="254" y="1"/>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8" name="Google Shape;6095;p67">
              <a:extLst>
                <a:ext uri="{FF2B5EF4-FFF2-40B4-BE49-F238E27FC236}">
                  <a16:creationId xmlns:a16="http://schemas.microsoft.com/office/drawing/2014/main" id="{94695391-3121-4EC4-9380-22012955D5B4}"/>
                </a:ext>
              </a:extLst>
            </p:cNvPr>
            <p:cNvSpPr/>
            <p:nvPr/>
          </p:nvSpPr>
          <p:spPr>
            <a:xfrm>
              <a:off x="6144776" y="2431936"/>
              <a:ext cx="22069" cy="13399"/>
            </a:xfrm>
            <a:custGeom>
              <a:avLst/>
              <a:gdLst/>
              <a:ahLst/>
              <a:cxnLst/>
              <a:rect l="l" t="t" r="r" b="b"/>
              <a:pathLst>
                <a:path w="840" h="510" extrusionOk="0">
                  <a:moveTo>
                    <a:pt x="552" y="1"/>
                  </a:moveTo>
                  <a:cubicBezTo>
                    <a:pt x="527" y="1"/>
                    <a:pt x="500" y="6"/>
                    <a:pt x="473" y="17"/>
                  </a:cubicBezTo>
                  <a:lnTo>
                    <a:pt x="209" y="128"/>
                  </a:lnTo>
                  <a:cubicBezTo>
                    <a:pt x="1" y="204"/>
                    <a:pt x="63" y="509"/>
                    <a:pt x="285" y="509"/>
                  </a:cubicBezTo>
                  <a:cubicBezTo>
                    <a:pt x="306" y="509"/>
                    <a:pt x="334" y="502"/>
                    <a:pt x="355" y="495"/>
                  </a:cubicBezTo>
                  <a:lnTo>
                    <a:pt x="618" y="384"/>
                  </a:lnTo>
                  <a:cubicBezTo>
                    <a:pt x="839" y="298"/>
                    <a:pt x="745" y="1"/>
                    <a:pt x="552" y="1"/>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9" name="Google Shape;6096;p67">
              <a:extLst>
                <a:ext uri="{FF2B5EF4-FFF2-40B4-BE49-F238E27FC236}">
                  <a16:creationId xmlns:a16="http://schemas.microsoft.com/office/drawing/2014/main" id="{3C3E3DA7-638E-4884-A1E2-F854F0BE1C74}"/>
                </a:ext>
              </a:extLst>
            </p:cNvPr>
            <p:cNvSpPr/>
            <p:nvPr/>
          </p:nvSpPr>
          <p:spPr>
            <a:xfrm>
              <a:off x="5926530" y="2520081"/>
              <a:ext cx="21964" cy="13268"/>
            </a:xfrm>
            <a:custGeom>
              <a:avLst/>
              <a:gdLst/>
              <a:ahLst/>
              <a:cxnLst/>
              <a:rect l="l" t="t" r="r" b="b"/>
              <a:pathLst>
                <a:path w="836" h="505" extrusionOk="0">
                  <a:moveTo>
                    <a:pt x="553" y="1"/>
                  </a:moveTo>
                  <a:cubicBezTo>
                    <a:pt x="527" y="1"/>
                    <a:pt x="499" y="6"/>
                    <a:pt x="470" y="19"/>
                  </a:cubicBezTo>
                  <a:lnTo>
                    <a:pt x="206" y="123"/>
                  </a:lnTo>
                  <a:cubicBezTo>
                    <a:pt x="1" y="205"/>
                    <a:pt x="59" y="504"/>
                    <a:pt x="275" y="504"/>
                  </a:cubicBezTo>
                  <a:cubicBezTo>
                    <a:pt x="278" y="504"/>
                    <a:pt x="280" y="504"/>
                    <a:pt x="283" y="504"/>
                  </a:cubicBezTo>
                  <a:lnTo>
                    <a:pt x="276" y="504"/>
                  </a:lnTo>
                  <a:cubicBezTo>
                    <a:pt x="303" y="504"/>
                    <a:pt x="331" y="504"/>
                    <a:pt x="352" y="490"/>
                  </a:cubicBezTo>
                  <a:lnTo>
                    <a:pt x="616" y="386"/>
                  </a:lnTo>
                  <a:cubicBezTo>
                    <a:pt x="835" y="301"/>
                    <a:pt x="744" y="1"/>
                    <a:pt x="553" y="1"/>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grpSp>
        <p:nvGrpSpPr>
          <p:cNvPr id="236" name="Google Shape;6464;p67">
            <a:extLst>
              <a:ext uri="{FF2B5EF4-FFF2-40B4-BE49-F238E27FC236}">
                <a16:creationId xmlns:a16="http://schemas.microsoft.com/office/drawing/2014/main" id="{F226C1DB-B5E3-4D16-AC39-3D31BFAAA0C5}"/>
              </a:ext>
            </a:extLst>
          </p:cNvPr>
          <p:cNvGrpSpPr/>
          <p:nvPr/>
        </p:nvGrpSpPr>
        <p:grpSpPr>
          <a:xfrm>
            <a:off x="7029831" y="5927129"/>
            <a:ext cx="495955" cy="495955"/>
            <a:chOff x="4674908" y="3682271"/>
            <a:chExt cx="371966" cy="371966"/>
          </a:xfrm>
        </p:grpSpPr>
        <p:sp>
          <p:nvSpPr>
            <p:cNvPr id="237" name="Google Shape;6465;p67">
              <a:extLst>
                <a:ext uri="{FF2B5EF4-FFF2-40B4-BE49-F238E27FC236}">
                  <a16:creationId xmlns:a16="http://schemas.microsoft.com/office/drawing/2014/main" id="{E8A77770-CDE8-42C4-81FE-21C819C46E7B}"/>
                </a:ext>
              </a:extLst>
            </p:cNvPr>
            <p:cNvSpPr/>
            <p:nvPr/>
          </p:nvSpPr>
          <p:spPr>
            <a:xfrm>
              <a:off x="4674908" y="3682271"/>
              <a:ext cx="371966" cy="371966"/>
            </a:xfrm>
            <a:custGeom>
              <a:avLst/>
              <a:gdLst/>
              <a:ahLst/>
              <a:cxnLst/>
              <a:rect l="l" t="t" r="r" b="b"/>
              <a:pathLst>
                <a:path w="14158" h="14158" extrusionOk="0">
                  <a:moveTo>
                    <a:pt x="2394" y="1"/>
                  </a:moveTo>
                  <a:cubicBezTo>
                    <a:pt x="1069" y="1"/>
                    <a:pt x="1" y="1076"/>
                    <a:pt x="1" y="2401"/>
                  </a:cubicBezTo>
                  <a:lnTo>
                    <a:pt x="1" y="11765"/>
                  </a:lnTo>
                  <a:cubicBezTo>
                    <a:pt x="1" y="13083"/>
                    <a:pt x="1076" y="14158"/>
                    <a:pt x="2394" y="14158"/>
                  </a:cubicBezTo>
                  <a:lnTo>
                    <a:pt x="11757" y="14158"/>
                  </a:lnTo>
                  <a:cubicBezTo>
                    <a:pt x="13082" y="14158"/>
                    <a:pt x="14157" y="13083"/>
                    <a:pt x="14157" y="11758"/>
                  </a:cubicBezTo>
                  <a:lnTo>
                    <a:pt x="14157" y="2394"/>
                  </a:lnTo>
                  <a:cubicBezTo>
                    <a:pt x="14150" y="1076"/>
                    <a:pt x="13082" y="1"/>
                    <a:pt x="11757" y="1"/>
                  </a:cubicBezTo>
                  <a:close/>
                </a:path>
              </a:pathLst>
            </a:custGeom>
            <a:solidFill>
              <a:srgbClr val="445D7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38" name="Google Shape;6466;p67">
              <a:extLst>
                <a:ext uri="{FF2B5EF4-FFF2-40B4-BE49-F238E27FC236}">
                  <a16:creationId xmlns:a16="http://schemas.microsoft.com/office/drawing/2014/main" id="{67DB5854-B202-41F0-A84A-C2CD5BD7E22A}"/>
                </a:ext>
              </a:extLst>
            </p:cNvPr>
            <p:cNvSpPr/>
            <p:nvPr/>
          </p:nvSpPr>
          <p:spPr>
            <a:xfrm>
              <a:off x="4690934" y="3698140"/>
              <a:ext cx="339887" cy="340071"/>
            </a:xfrm>
            <a:custGeom>
              <a:avLst/>
              <a:gdLst/>
              <a:ahLst/>
              <a:cxnLst/>
              <a:rect l="l" t="t" r="r" b="b"/>
              <a:pathLst>
                <a:path w="12937" h="12944" extrusionOk="0">
                  <a:moveTo>
                    <a:pt x="1784" y="0"/>
                  </a:moveTo>
                  <a:cubicBezTo>
                    <a:pt x="799" y="0"/>
                    <a:pt x="1" y="805"/>
                    <a:pt x="1" y="1790"/>
                  </a:cubicBezTo>
                  <a:lnTo>
                    <a:pt x="1" y="11154"/>
                  </a:lnTo>
                  <a:cubicBezTo>
                    <a:pt x="1" y="12139"/>
                    <a:pt x="799" y="12943"/>
                    <a:pt x="1784" y="12943"/>
                  </a:cubicBezTo>
                  <a:lnTo>
                    <a:pt x="11147" y="12943"/>
                  </a:lnTo>
                  <a:cubicBezTo>
                    <a:pt x="12139" y="12943"/>
                    <a:pt x="12937" y="12146"/>
                    <a:pt x="12937" y="11154"/>
                  </a:cubicBezTo>
                  <a:lnTo>
                    <a:pt x="12937" y="1790"/>
                  </a:lnTo>
                  <a:cubicBezTo>
                    <a:pt x="12937" y="805"/>
                    <a:pt x="12139" y="0"/>
                    <a:pt x="11147" y="0"/>
                  </a:cubicBezTo>
                  <a:close/>
                </a:path>
              </a:pathLst>
            </a:custGeom>
            <a:solidFill>
              <a:srgbClr val="667E9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39" name="Google Shape;6467;p67">
              <a:extLst>
                <a:ext uri="{FF2B5EF4-FFF2-40B4-BE49-F238E27FC236}">
                  <a16:creationId xmlns:a16="http://schemas.microsoft.com/office/drawing/2014/main" id="{4CF869E8-6F67-4AAD-A031-CF1D5514EF18}"/>
                </a:ext>
              </a:extLst>
            </p:cNvPr>
            <p:cNvSpPr/>
            <p:nvPr/>
          </p:nvSpPr>
          <p:spPr>
            <a:xfrm>
              <a:off x="4802829" y="3742409"/>
              <a:ext cx="103908" cy="89169"/>
            </a:xfrm>
            <a:custGeom>
              <a:avLst/>
              <a:gdLst/>
              <a:ahLst/>
              <a:cxnLst/>
              <a:rect l="l" t="t" r="r" b="b"/>
              <a:pathLst>
                <a:path w="3955" h="3394" extrusionOk="0">
                  <a:moveTo>
                    <a:pt x="2262" y="1"/>
                  </a:moveTo>
                  <a:cubicBezTo>
                    <a:pt x="757" y="1"/>
                    <a:pt x="1" y="1825"/>
                    <a:pt x="1069" y="2893"/>
                  </a:cubicBezTo>
                  <a:cubicBezTo>
                    <a:pt x="1414" y="3239"/>
                    <a:pt x="1838" y="3393"/>
                    <a:pt x="2254" y="3393"/>
                  </a:cubicBezTo>
                  <a:cubicBezTo>
                    <a:pt x="3122" y="3393"/>
                    <a:pt x="3954" y="2716"/>
                    <a:pt x="3954" y="1693"/>
                  </a:cubicBezTo>
                  <a:cubicBezTo>
                    <a:pt x="3954" y="764"/>
                    <a:pt x="3198" y="1"/>
                    <a:pt x="2262" y="1"/>
                  </a:cubicBezTo>
                  <a:close/>
                </a:path>
              </a:pathLst>
            </a:custGeom>
            <a:solidFill>
              <a:srgbClr val="A5B7C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40" name="Google Shape;6468;p67">
              <a:extLst>
                <a:ext uri="{FF2B5EF4-FFF2-40B4-BE49-F238E27FC236}">
                  <a16:creationId xmlns:a16="http://schemas.microsoft.com/office/drawing/2014/main" id="{66B21DF6-6777-45D2-9834-2D065A3F1B3B}"/>
                </a:ext>
              </a:extLst>
            </p:cNvPr>
            <p:cNvSpPr/>
            <p:nvPr/>
          </p:nvSpPr>
          <p:spPr>
            <a:xfrm>
              <a:off x="4789167" y="3855591"/>
              <a:ext cx="143448" cy="138509"/>
            </a:xfrm>
            <a:custGeom>
              <a:avLst/>
              <a:gdLst/>
              <a:ahLst/>
              <a:cxnLst/>
              <a:rect l="l" t="t" r="r" b="b"/>
              <a:pathLst>
                <a:path w="5460" h="5272" extrusionOk="0">
                  <a:moveTo>
                    <a:pt x="403" y="0"/>
                  </a:moveTo>
                  <a:cubicBezTo>
                    <a:pt x="181" y="0"/>
                    <a:pt x="1" y="181"/>
                    <a:pt x="1" y="403"/>
                  </a:cubicBezTo>
                  <a:lnTo>
                    <a:pt x="1" y="957"/>
                  </a:lnTo>
                  <a:cubicBezTo>
                    <a:pt x="1" y="1179"/>
                    <a:pt x="181" y="1360"/>
                    <a:pt x="403" y="1360"/>
                  </a:cubicBezTo>
                  <a:lnTo>
                    <a:pt x="764" y="1360"/>
                  </a:lnTo>
                  <a:cubicBezTo>
                    <a:pt x="986" y="1360"/>
                    <a:pt x="1166" y="1533"/>
                    <a:pt x="1166" y="1755"/>
                  </a:cubicBezTo>
                  <a:lnTo>
                    <a:pt x="1166" y="3517"/>
                  </a:lnTo>
                  <a:cubicBezTo>
                    <a:pt x="1166" y="3732"/>
                    <a:pt x="986" y="3912"/>
                    <a:pt x="764" y="3912"/>
                  </a:cubicBezTo>
                  <a:lnTo>
                    <a:pt x="514" y="3912"/>
                  </a:lnTo>
                  <a:cubicBezTo>
                    <a:pt x="292" y="3912"/>
                    <a:pt x="112" y="4093"/>
                    <a:pt x="112" y="4315"/>
                  </a:cubicBezTo>
                  <a:lnTo>
                    <a:pt x="112" y="4869"/>
                  </a:lnTo>
                  <a:cubicBezTo>
                    <a:pt x="112" y="5091"/>
                    <a:pt x="292" y="5272"/>
                    <a:pt x="514" y="5272"/>
                  </a:cubicBezTo>
                  <a:lnTo>
                    <a:pt x="5057" y="5272"/>
                  </a:lnTo>
                  <a:cubicBezTo>
                    <a:pt x="5279" y="5272"/>
                    <a:pt x="5459" y="5091"/>
                    <a:pt x="5459" y="4869"/>
                  </a:cubicBezTo>
                  <a:lnTo>
                    <a:pt x="5459" y="4321"/>
                  </a:lnTo>
                  <a:cubicBezTo>
                    <a:pt x="5459" y="4100"/>
                    <a:pt x="5279" y="3919"/>
                    <a:pt x="5057" y="3919"/>
                  </a:cubicBezTo>
                  <a:lnTo>
                    <a:pt x="4807" y="3919"/>
                  </a:lnTo>
                  <a:cubicBezTo>
                    <a:pt x="4585" y="3919"/>
                    <a:pt x="4405" y="3739"/>
                    <a:pt x="4405" y="3517"/>
                  </a:cubicBezTo>
                  <a:lnTo>
                    <a:pt x="4405" y="403"/>
                  </a:lnTo>
                  <a:cubicBezTo>
                    <a:pt x="4405" y="181"/>
                    <a:pt x="4225" y="0"/>
                    <a:pt x="4003" y="0"/>
                  </a:cubicBezTo>
                  <a:close/>
                </a:path>
              </a:pathLst>
            </a:custGeom>
            <a:solidFill>
              <a:srgbClr val="A5B7C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sp>
        <p:nvSpPr>
          <p:cNvPr id="241" name="Text Placeholder 4">
            <a:extLst>
              <a:ext uri="{FF2B5EF4-FFF2-40B4-BE49-F238E27FC236}">
                <a16:creationId xmlns:a16="http://schemas.microsoft.com/office/drawing/2014/main" id="{3C1DC97C-E581-4F24-9244-C03FBF9E0D27}"/>
              </a:ext>
            </a:extLst>
          </p:cNvPr>
          <p:cNvSpPr txBox="1">
            <a:spLocks/>
          </p:cNvSpPr>
          <p:nvPr/>
        </p:nvSpPr>
        <p:spPr>
          <a:xfrm>
            <a:off x="7321188" y="5831464"/>
            <a:ext cx="2419731" cy="595236"/>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rgbClr val="434343"/>
              </a:buClr>
              <a:buSzPts val="1200"/>
              <a:buFont typeface="Open Sans SemiBold"/>
              <a:buAutoNum type="arabicPeriod"/>
              <a:defRPr sz="1200" b="0" i="0" u="none" strike="noStrike" cap="none">
                <a:solidFill>
                  <a:schemeClr val="lt1"/>
                </a:solidFill>
                <a:latin typeface="Hind Vadodara"/>
                <a:ea typeface="Hind Vadodara"/>
                <a:cs typeface="Hind Vadodara"/>
                <a:sym typeface="Hind Vadodara"/>
              </a:defRPr>
            </a:lvl1pPr>
            <a:lvl2pPr marL="914400" marR="0" lvl="1" indent="-304800" algn="l" rtl="0">
              <a:lnSpc>
                <a:spcPct val="100000"/>
              </a:lnSpc>
              <a:spcBef>
                <a:spcPts val="1600"/>
              </a:spcBef>
              <a:spcAft>
                <a:spcPts val="0"/>
              </a:spcAft>
              <a:buClr>
                <a:srgbClr val="434343"/>
              </a:buClr>
              <a:buSzPts val="12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2pPr>
            <a:lvl3pPr marL="1371600" marR="0" lvl="2" indent="-317500" algn="l" rtl="0">
              <a:lnSpc>
                <a:spcPct val="100000"/>
              </a:lnSpc>
              <a:spcBef>
                <a:spcPts val="1600"/>
              </a:spcBef>
              <a:spcAft>
                <a:spcPts val="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3pPr>
            <a:lvl4pPr marL="1828800" marR="0" lvl="3" indent="-317500" algn="l" rtl="0">
              <a:lnSpc>
                <a:spcPct val="100000"/>
              </a:lnSpc>
              <a:spcBef>
                <a:spcPts val="1600"/>
              </a:spcBef>
              <a:spcAft>
                <a:spcPts val="0"/>
              </a:spcAft>
              <a:buClr>
                <a:srgbClr val="434343"/>
              </a:buClr>
              <a:buSzPts val="1400"/>
              <a:buFont typeface="Roboto Condensed Light"/>
              <a:buAutoNum type="arabicPeriod"/>
              <a:defRPr sz="1400" b="0" i="0" u="none" strike="noStrike" cap="none">
                <a:solidFill>
                  <a:schemeClr val="lt1"/>
                </a:solidFill>
                <a:latin typeface="Hind Vadodara"/>
                <a:ea typeface="Hind Vadodara"/>
                <a:cs typeface="Hind Vadodara"/>
                <a:sym typeface="Hind Vadodara"/>
              </a:defRPr>
            </a:lvl4pPr>
            <a:lvl5pPr marL="2286000" marR="0" lvl="4" indent="-317500" algn="l" rtl="0">
              <a:lnSpc>
                <a:spcPct val="100000"/>
              </a:lnSpc>
              <a:spcBef>
                <a:spcPts val="1600"/>
              </a:spcBef>
              <a:spcAft>
                <a:spcPts val="0"/>
              </a:spcAft>
              <a:buClr>
                <a:srgbClr val="434343"/>
              </a:buClr>
              <a:buSzPts val="14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5pPr>
            <a:lvl6pPr marL="2743200" marR="0" lvl="5" indent="-317500" algn="l" rtl="0">
              <a:lnSpc>
                <a:spcPct val="100000"/>
              </a:lnSpc>
              <a:spcBef>
                <a:spcPts val="1600"/>
              </a:spcBef>
              <a:spcAft>
                <a:spcPts val="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6pPr>
            <a:lvl7pPr marL="3200400" marR="0" lvl="6" indent="-317500" algn="l" rtl="0">
              <a:lnSpc>
                <a:spcPct val="100000"/>
              </a:lnSpc>
              <a:spcBef>
                <a:spcPts val="1600"/>
              </a:spcBef>
              <a:spcAft>
                <a:spcPts val="0"/>
              </a:spcAft>
              <a:buClr>
                <a:srgbClr val="434343"/>
              </a:buClr>
              <a:buSzPts val="1400"/>
              <a:buFont typeface="Roboto Condensed Light"/>
              <a:buAutoNum type="arabicPeriod"/>
              <a:defRPr sz="1400" b="0" i="0" u="none" strike="noStrike" cap="none">
                <a:solidFill>
                  <a:schemeClr val="lt1"/>
                </a:solidFill>
                <a:latin typeface="Hind Vadodara"/>
                <a:ea typeface="Hind Vadodara"/>
                <a:cs typeface="Hind Vadodara"/>
                <a:sym typeface="Hind Vadodara"/>
              </a:defRPr>
            </a:lvl7pPr>
            <a:lvl8pPr marL="3657600" marR="0" lvl="7" indent="-317500" algn="l" rtl="0">
              <a:lnSpc>
                <a:spcPct val="100000"/>
              </a:lnSpc>
              <a:spcBef>
                <a:spcPts val="1600"/>
              </a:spcBef>
              <a:spcAft>
                <a:spcPts val="0"/>
              </a:spcAft>
              <a:buClr>
                <a:srgbClr val="434343"/>
              </a:buClr>
              <a:buSzPts val="14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8pPr>
            <a:lvl9pPr marL="4114800" marR="0" lvl="8" indent="-317500" algn="l" rtl="0">
              <a:lnSpc>
                <a:spcPct val="100000"/>
              </a:lnSpc>
              <a:spcBef>
                <a:spcPts val="1600"/>
              </a:spcBef>
              <a:spcAft>
                <a:spcPts val="160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9pPr>
          </a:lstStyle>
          <a:p>
            <a:pPr marL="203195" indent="0" defTabSz="1219170">
              <a:buClr>
                <a:prstClr val="white"/>
              </a:buClr>
              <a:buNone/>
              <a:defRPr/>
            </a:pPr>
            <a:r>
              <a:rPr lang="en-US" sz="2133" kern="0" dirty="0">
                <a:solidFill>
                  <a:prstClr val="white"/>
                </a:solidFill>
              </a:rPr>
              <a:t>Whole Group</a:t>
            </a:r>
          </a:p>
        </p:txBody>
      </p:sp>
      <p:sp>
        <p:nvSpPr>
          <p:cNvPr id="163" name="Google Shape;662;p43">
            <a:extLst>
              <a:ext uri="{FF2B5EF4-FFF2-40B4-BE49-F238E27FC236}">
                <a16:creationId xmlns:a16="http://schemas.microsoft.com/office/drawing/2014/main" id="{D6A72235-AE78-47C2-B0A0-92101730CB31}"/>
              </a:ext>
            </a:extLst>
          </p:cNvPr>
          <p:cNvSpPr/>
          <p:nvPr/>
        </p:nvSpPr>
        <p:spPr>
          <a:xfrm>
            <a:off x="10710443" y="467463"/>
            <a:ext cx="1158240" cy="1158240"/>
          </a:xfrm>
          <a:prstGeom prst="ellipse">
            <a:avLst/>
          </a:prstGeom>
          <a:solidFill>
            <a:schemeClr val="bg1"/>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grpSp>
        <p:nvGrpSpPr>
          <p:cNvPr id="164" name="Group 163">
            <a:extLst>
              <a:ext uri="{FF2B5EF4-FFF2-40B4-BE49-F238E27FC236}">
                <a16:creationId xmlns:a16="http://schemas.microsoft.com/office/drawing/2014/main" id="{4C62F00B-97A2-4F7F-83B5-1073905E4159}"/>
              </a:ext>
            </a:extLst>
          </p:cNvPr>
          <p:cNvGrpSpPr/>
          <p:nvPr/>
        </p:nvGrpSpPr>
        <p:grpSpPr>
          <a:xfrm>
            <a:off x="10869680" y="698188"/>
            <a:ext cx="806237" cy="674497"/>
            <a:chOff x="5927593" y="419031"/>
            <a:chExt cx="2451625" cy="2051026"/>
          </a:xfrm>
        </p:grpSpPr>
        <p:grpSp>
          <p:nvGrpSpPr>
            <p:cNvPr id="165" name="Google Shape;16036;p73">
              <a:extLst>
                <a:ext uri="{FF2B5EF4-FFF2-40B4-BE49-F238E27FC236}">
                  <a16:creationId xmlns:a16="http://schemas.microsoft.com/office/drawing/2014/main" id="{0252F135-6FD8-4434-835E-E8743467AA3D}"/>
                </a:ext>
              </a:extLst>
            </p:cNvPr>
            <p:cNvGrpSpPr/>
            <p:nvPr/>
          </p:nvGrpSpPr>
          <p:grpSpPr>
            <a:xfrm>
              <a:off x="5927593" y="1181807"/>
              <a:ext cx="1725126" cy="1286091"/>
              <a:chOff x="1798763" y="3395401"/>
              <a:chExt cx="376185" cy="280448"/>
            </a:xfrm>
          </p:grpSpPr>
          <p:sp>
            <p:nvSpPr>
              <p:cNvPr id="188" name="Google Shape;16037;p73">
                <a:extLst>
                  <a:ext uri="{FF2B5EF4-FFF2-40B4-BE49-F238E27FC236}">
                    <a16:creationId xmlns:a16="http://schemas.microsoft.com/office/drawing/2014/main" id="{CDDA60AD-1837-48AA-B2F1-7BA60CF9053F}"/>
                  </a:ext>
                </a:extLst>
              </p:cNvPr>
              <p:cNvSpPr/>
              <p:nvPr/>
            </p:nvSpPr>
            <p:spPr>
              <a:xfrm>
                <a:off x="2097352" y="3478660"/>
                <a:ext cx="47711" cy="42023"/>
              </a:xfrm>
              <a:custGeom>
                <a:avLst/>
                <a:gdLst/>
                <a:ahLst/>
                <a:cxnLst/>
                <a:rect l="l" t="t" r="r" b="b"/>
                <a:pathLst>
                  <a:path w="1820" h="1603" extrusionOk="0">
                    <a:moveTo>
                      <a:pt x="910" y="1"/>
                    </a:moveTo>
                    <a:cubicBezTo>
                      <a:pt x="405" y="1"/>
                      <a:pt x="0" y="361"/>
                      <a:pt x="0" y="809"/>
                    </a:cubicBezTo>
                    <a:cubicBezTo>
                      <a:pt x="0" y="1242"/>
                      <a:pt x="405" y="1603"/>
                      <a:pt x="910" y="1603"/>
                    </a:cubicBezTo>
                    <a:cubicBezTo>
                      <a:pt x="1401" y="1603"/>
                      <a:pt x="1819" y="1242"/>
                      <a:pt x="1819" y="809"/>
                    </a:cubicBezTo>
                    <a:cubicBezTo>
                      <a:pt x="1819" y="361"/>
                      <a:pt x="1401" y="1"/>
                      <a:pt x="910" y="1"/>
                    </a:cubicBezTo>
                    <a:close/>
                  </a:path>
                </a:pathLst>
              </a:custGeom>
              <a:solidFill>
                <a:srgbClr val="92A9B9"/>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9" name="Google Shape;16038;p73">
                <a:extLst>
                  <a:ext uri="{FF2B5EF4-FFF2-40B4-BE49-F238E27FC236}">
                    <a16:creationId xmlns:a16="http://schemas.microsoft.com/office/drawing/2014/main" id="{D04E1C8D-D836-4DF9-B965-93B7CC321655}"/>
                  </a:ext>
                </a:extLst>
              </p:cNvPr>
              <p:cNvSpPr/>
              <p:nvPr/>
            </p:nvSpPr>
            <p:spPr>
              <a:xfrm>
                <a:off x="2097352" y="3478660"/>
                <a:ext cx="32559" cy="42023"/>
              </a:xfrm>
              <a:custGeom>
                <a:avLst/>
                <a:gdLst/>
                <a:ahLst/>
                <a:cxnLst/>
                <a:rect l="l" t="t" r="r" b="b"/>
                <a:pathLst>
                  <a:path w="1242" h="1603" extrusionOk="0">
                    <a:moveTo>
                      <a:pt x="910" y="1"/>
                    </a:moveTo>
                    <a:cubicBezTo>
                      <a:pt x="405" y="1"/>
                      <a:pt x="0" y="361"/>
                      <a:pt x="0" y="809"/>
                    </a:cubicBezTo>
                    <a:cubicBezTo>
                      <a:pt x="0" y="1242"/>
                      <a:pt x="405" y="1603"/>
                      <a:pt x="910" y="1603"/>
                    </a:cubicBezTo>
                    <a:cubicBezTo>
                      <a:pt x="1025" y="1603"/>
                      <a:pt x="1141" y="1574"/>
                      <a:pt x="1242" y="1545"/>
                    </a:cubicBezTo>
                    <a:cubicBezTo>
                      <a:pt x="924" y="1444"/>
                      <a:pt x="693" y="1141"/>
                      <a:pt x="679" y="809"/>
                    </a:cubicBezTo>
                    <a:cubicBezTo>
                      <a:pt x="693" y="462"/>
                      <a:pt x="924" y="159"/>
                      <a:pt x="1242" y="73"/>
                    </a:cubicBezTo>
                    <a:cubicBezTo>
                      <a:pt x="1141" y="29"/>
                      <a:pt x="1025" y="1"/>
                      <a:pt x="910" y="1"/>
                    </a:cubicBezTo>
                    <a:close/>
                  </a:path>
                </a:pathLst>
              </a:custGeom>
              <a:solidFill>
                <a:srgbClr val="5C7285"/>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0" name="Google Shape;16039;p73">
                <a:extLst>
                  <a:ext uri="{FF2B5EF4-FFF2-40B4-BE49-F238E27FC236}">
                    <a16:creationId xmlns:a16="http://schemas.microsoft.com/office/drawing/2014/main" id="{3F035DC2-0EC7-4602-9CF7-E3ACD6751D07}"/>
                  </a:ext>
                </a:extLst>
              </p:cNvPr>
              <p:cNvSpPr/>
              <p:nvPr/>
            </p:nvSpPr>
            <p:spPr>
              <a:xfrm>
                <a:off x="2067441" y="3580452"/>
                <a:ext cx="107508" cy="95396"/>
              </a:xfrm>
              <a:custGeom>
                <a:avLst/>
                <a:gdLst/>
                <a:ahLst/>
                <a:cxnLst/>
                <a:rect l="l" t="t" r="r" b="b"/>
                <a:pathLst>
                  <a:path w="4101" h="3639" extrusionOk="0">
                    <a:moveTo>
                      <a:pt x="1358" y="1"/>
                    </a:moveTo>
                    <a:lnTo>
                      <a:pt x="1358" y="679"/>
                    </a:lnTo>
                    <a:cubicBezTo>
                      <a:pt x="1358" y="852"/>
                      <a:pt x="1271" y="1011"/>
                      <a:pt x="1113" y="1083"/>
                    </a:cubicBezTo>
                    <a:lnTo>
                      <a:pt x="376" y="1444"/>
                    </a:lnTo>
                    <a:cubicBezTo>
                      <a:pt x="145" y="1560"/>
                      <a:pt x="1" y="1805"/>
                      <a:pt x="1" y="2065"/>
                    </a:cubicBezTo>
                    <a:lnTo>
                      <a:pt x="1" y="3407"/>
                    </a:lnTo>
                    <a:cubicBezTo>
                      <a:pt x="1" y="3523"/>
                      <a:pt x="102" y="3638"/>
                      <a:pt x="232" y="3638"/>
                    </a:cubicBezTo>
                    <a:lnTo>
                      <a:pt x="3870" y="3638"/>
                    </a:lnTo>
                    <a:cubicBezTo>
                      <a:pt x="3985" y="3638"/>
                      <a:pt x="4101" y="3523"/>
                      <a:pt x="4101" y="3407"/>
                    </a:cubicBezTo>
                    <a:lnTo>
                      <a:pt x="4101" y="2065"/>
                    </a:lnTo>
                    <a:cubicBezTo>
                      <a:pt x="4086" y="1805"/>
                      <a:pt x="3942" y="1560"/>
                      <a:pt x="3711" y="1444"/>
                    </a:cubicBezTo>
                    <a:lnTo>
                      <a:pt x="2975" y="1083"/>
                    </a:lnTo>
                    <a:cubicBezTo>
                      <a:pt x="2830" y="1011"/>
                      <a:pt x="2729" y="852"/>
                      <a:pt x="2729" y="679"/>
                    </a:cubicBezTo>
                    <a:lnTo>
                      <a:pt x="2729" y="1"/>
                    </a:lnTo>
                    <a:close/>
                  </a:path>
                </a:pathLst>
              </a:custGeom>
              <a:solidFill>
                <a:srgbClr val="AABBC8"/>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1" name="Google Shape;16040;p73">
                <a:extLst>
                  <a:ext uri="{FF2B5EF4-FFF2-40B4-BE49-F238E27FC236}">
                    <a16:creationId xmlns:a16="http://schemas.microsoft.com/office/drawing/2014/main" id="{35C1A7B4-3C8C-47B1-9F50-764281743DEA}"/>
                  </a:ext>
                </a:extLst>
              </p:cNvPr>
              <p:cNvSpPr/>
              <p:nvPr/>
            </p:nvSpPr>
            <p:spPr>
              <a:xfrm>
                <a:off x="2103014" y="3580085"/>
                <a:ext cx="36360" cy="23856"/>
              </a:xfrm>
              <a:custGeom>
                <a:avLst/>
                <a:gdLst/>
                <a:ahLst/>
                <a:cxnLst/>
                <a:rect l="l" t="t" r="r" b="b"/>
                <a:pathLst>
                  <a:path w="1387" h="910" extrusionOk="0">
                    <a:moveTo>
                      <a:pt x="1" y="0"/>
                    </a:moveTo>
                    <a:lnTo>
                      <a:pt x="1" y="693"/>
                    </a:lnTo>
                    <a:cubicBezTo>
                      <a:pt x="1" y="722"/>
                      <a:pt x="1" y="751"/>
                      <a:pt x="1" y="780"/>
                    </a:cubicBezTo>
                    <a:cubicBezTo>
                      <a:pt x="217" y="866"/>
                      <a:pt x="448" y="910"/>
                      <a:pt x="694" y="910"/>
                    </a:cubicBezTo>
                    <a:cubicBezTo>
                      <a:pt x="925" y="910"/>
                      <a:pt x="1170" y="866"/>
                      <a:pt x="1387" y="780"/>
                    </a:cubicBezTo>
                    <a:cubicBezTo>
                      <a:pt x="1372" y="751"/>
                      <a:pt x="1372" y="722"/>
                      <a:pt x="1372" y="693"/>
                    </a:cubicBezTo>
                    <a:lnTo>
                      <a:pt x="1372" y="0"/>
                    </a:lnTo>
                    <a:close/>
                  </a:path>
                </a:pathLst>
              </a:custGeom>
              <a:solidFill>
                <a:srgbClr val="94A5B3"/>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2" name="Google Shape;16041;p73">
                <a:extLst>
                  <a:ext uri="{FF2B5EF4-FFF2-40B4-BE49-F238E27FC236}">
                    <a16:creationId xmlns:a16="http://schemas.microsoft.com/office/drawing/2014/main" id="{D2EE2643-CEB5-4CFD-A16D-383887D901B2}"/>
                  </a:ext>
                </a:extLst>
              </p:cNvPr>
              <p:cNvSpPr/>
              <p:nvPr/>
            </p:nvSpPr>
            <p:spPr>
              <a:xfrm>
                <a:off x="2067441" y="3611491"/>
                <a:ext cx="107141" cy="64358"/>
              </a:xfrm>
              <a:custGeom>
                <a:avLst/>
                <a:gdLst/>
                <a:ahLst/>
                <a:cxnLst/>
                <a:rect l="l" t="t" r="r" b="b"/>
                <a:pathLst>
                  <a:path w="4087" h="2455" extrusionOk="0">
                    <a:moveTo>
                      <a:pt x="896" y="0"/>
                    </a:moveTo>
                    <a:lnTo>
                      <a:pt x="376" y="260"/>
                    </a:lnTo>
                    <a:cubicBezTo>
                      <a:pt x="145" y="376"/>
                      <a:pt x="1" y="621"/>
                      <a:pt x="1" y="881"/>
                    </a:cubicBezTo>
                    <a:lnTo>
                      <a:pt x="1" y="2223"/>
                    </a:lnTo>
                    <a:cubicBezTo>
                      <a:pt x="1" y="2339"/>
                      <a:pt x="102" y="2454"/>
                      <a:pt x="218" y="2454"/>
                    </a:cubicBezTo>
                    <a:lnTo>
                      <a:pt x="3870" y="2454"/>
                    </a:lnTo>
                    <a:cubicBezTo>
                      <a:pt x="3985" y="2454"/>
                      <a:pt x="4086" y="2339"/>
                      <a:pt x="4086" y="2223"/>
                    </a:cubicBezTo>
                    <a:lnTo>
                      <a:pt x="4086" y="881"/>
                    </a:lnTo>
                    <a:cubicBezTo>
                      <a:pt x="4086" y="621"/>
                      <a:pt x="3942" y="376"/>
                      <a:pt x="3711" y="260"/>
                    </a:cubicBezTo>
                    <a:lnTo>
                      <a:pt x="3191" y="0"/>
                    </a:lnTo>
                    <a:cubicBezTo>
                      <a:pt x="2924" y="419"/>
                      <a:pt x="2484" y="628"/>
                      <a:pt x="2044" y="628"/>
                    </a:cubicBezTo>
                    <a:cubicBezTo>
                      <a:pt x="1603" y="628"/>
                      <a:pt x="1163" y="419"/>
                      <a:pt x="896" y="0"/>
                    </a:cubicBezTo>
                    <a:close/>
                  </a:path>
                </a:pathLst>
              </a:custGeom>
              <a:solidFill>
                <a:srgbClr val="37A76F">
                  <a:lumMod val="60000"/>
                  <a:lumOff val="40000"/>
                </a:srgbClr>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3" name="Google Shape;16042;p73">
                <a:extLst>
                  <a:ext uri="{FF2B5EF4-FFF2-40B4-BE49-F238E27FC236}">
                    <a16:creationId xmlns:a16="http://schemas.microsoft.com/office/drawing/2014/main" id="{F813BCBF-D845-414A-B3D6-C35D0E412591}"/>
                  </a:ext>
                </a:extLst>
              </p:cNvPr>
              <p:cNvSpPr/>
              <p:nvPr/>
            </p:nvSpPr>
            <p:spPr>
              <a:xfrm>
                <a:off x="2079185" y="3496827"/>
                <a:ext cx="83652" cy="83285"/>
              </a:xfrm>
              <a:custGeom>
                <a:avLst/>
                <a:gdLst/>
                <a:ahLst/>
                <a:cxnLst/>
                <a:rect l="l" t="t" r="r" b="b"/>
                <a:pathLst>
                  <a:path w="3191" h="3177" extrusionOk="0">
                    <a:moveTo>
                      <a:pt x="1603" y="0"/>
                    </a:moveTo>
                    <a:cubicBezTo>
                      <a:pt x="722" y="0"/>
                      <a:pt x="0" y="708"/>
                      <a:pt x="0" y="1588"/>
                    </a:cubicBezTo>
                    <a:cubicBezTo>
                      <a:pt x="0" y="2469"/>
                      <a:pt x="722" y="3176"/>
                      <a:pt x="1603" y="3176"/>
                    </a:cubicBezTo>
                    <a:cubicBezTo>
                      <a:pt x="2483" y="3176"/>
                      <a:pt x="3191" y="2469"/>
                      <a:pt x="3191" y="1588"/>
                    </a:cubicBezTo>
                    <a:cubicBezTo>
                      <a:pt x="3191" y="708"/>
                      <a:pt x="2483" y="0"/>
                      <a:pt x="1603" y="0"/>
                    </a:cubicBezTo>
                    <a:close/>
                  </a:path>
                </a:pathLst>
              </a:custGeom>
              <a:solidFill>
                <a:srgbClr val="667A8C"/>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4" name="Google Shape;16043;p73">
                <a:extLst>
                  <a:ext uri="{FF2B5EF4-FFF2-40B4-BE49-F238E27FC236}">
                    <a16:creationId xmlns:a16="http://schemas.microsoft.com/office/drawing/2014/main" id="{84BBF8B7-5423-4B9C-9BE2-4167460AB947}"/>
                  </a:ext>
                </a:extLst>
              </p:cNvPr>
              <p:cNvSpPr/>
              <p:nvPr/>
            </p:nvSpPr>
            <p:spPr>
              <a:xfrm>
                <a:off x="2095071" y="3496827"/>
                <a:ext cx="69653" cy="75342"/>
              </a:xfrm>
              <a:custGeom>
                <a:avLst/>
                <a:gdLst/>
                <a:ahLst/>
                <a:cxnLst/>
                <a:rect l="l" t="t" r="r" b="b"/>
                <a:pathLst>
                  <a:path w="2657" h="2874" extrusionOk="0">
                    <a:moveTo>
                      <a:pt x="997" y="0"/>
                    </a:moveTo>
                    <a:cubicBezTo>
                      <a:pt x="246" y="0"/>
                      <a:pt x="1" y="1025"/>
                      <a:pt x="665" y="1372"/>
                    </a:cubicBezTo>
                    <a:cubicBezTo>
                      <a:pt x="694" y="1386"/>
                      <a:pt x="708" y="1401"/>
                      <a:pt x="737" y="1401"/>
                    </a:cubicBezTo>
                    <a:lnTo>
                      <a:pt x="1516" y="2844"/>
                    </a:lnTo>
                    <a:cubicBezTo>
                      <a:pt x="1516" y="2844"/>
                      <a:pt x="1733" y="2859"/>
                      <a:pt x="1950" y="2873"/>
                    </a:cubicBezTo>
                    <a:cubicBezTo>
                      <a:pt x="2411" y="2527"/>
                      <a:pt x="2657" y="1949"/>
                      <a:pt x="2570" y="1372"/>
                    </a:cubicBezTo>
                    <a:cubicBezTo>
                      <a:pt x="2484" y="708"/>
                      <a:pt x="1993" y="188"/>
                      <a:pt x="1343" y="29"/>
                    </a:cubicBezTo>
                    <a:cubicBezTo>
                      <a:pt x="1228" y="15"/>
                      <a:pt x="1112" y="0"/>
                      <a:pt x="997" y="0"/>
                    </a:cubicBezTo>
                    <a:close/>
                  </a:path>
                </a:pathLst>
              </a:custGeom>
              <a:solidFill>
                <a:srgbClr val="5C7285"/>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5" name="Google Shape;16044;p73">
                <a:extLst>
                  <a:ext uri="{FF2B5EF4-FFF2-40B4-BE49-F238E27FC236}">
                    <a16:creationId xmlns:a16="http://schemas.microsoft.com/office/drawing/2014/main" id="{680A64C8-9A15-4E9A-8142-9CD921D5AB28}"/>
                  </a:ext>
                </a:extLst>
              </p:cNvPr>
              <p:cNvSpPr/>
              <p:nvPr/>
            </p:nvSpPr>
            <p:spPr>
              <a:xfrm>
                <a:off x="2085241" y="3533449"/>
                <a:ext cx="71541" cy="58774"/>
              </a:xfrm>
              <a:custGeom>
                <a:avLst/>
                <a:gdLst/>
                <a:ahLst/>
                <a:cxnLst/>
                <a:rect l="l" t="t" r="r" b="b"/>
                <a:pathLst>
                  <a:path w="2729" h="2242" extrusionOk="0">
                    <a:moveTo>
                      <a:pt x="1060" y="1"/>
                    </a:moveTo>
                    <a:cubicBezTo>
                      <a:pt x="972" y="1"/>
                      <a:pt x="890" y="45"/>
                      <a:pt x="852" y="134"/>
                    </a:cubicBezTo>
                    <a:cubicBezTo>
                      <a:pt x="766" y="292"/>
                      <a:pt x="664" y="422"/>
                      <a:pt x="535" y="538"/>
                    </a:cubicBezTo>
                    <a:cubicBezTo>
                      <a:pt x="419" y="653"/>
                      <a:pt x="275" y="740"/>
                      <a:pt x="130" y="812"/>
                    </a:cubicBezTo>
                    <a:cubicBezTo>
                      <a:pt x="44" y="855"/>
                      <a:pt x="0" y="956"/>
                      <a:pt x="15" y="1057"/>
                    </a:cubicBezTo>
                    <a:cubicBezTo>
                      <a:pt x="102" y="1736"/>
                      <a:pt x="679" y="2241"/>
                      <a:pt x="1372" y="2241"/>
                    </a:cubicBezTo>
                    <a:cubicBezTo>
                      <a:pt x="2079" y="2241"/>
                      <a:pt x="2671" y="1693"/>
                      <a:pt x="2729" y="985"/>
                    </a:cubicBezTo>
                    <a:cubicBezTo>
                      <a:pt x="2729" y="913"/>
                      <a:pt x="2700" y="841"/>
                      <a:pt x="2642" y="798"/>
                    </a:cubicBezTo>
                    <a:cubicBezTo>
                      <a:pt x="2195" y="422"/>
                      <a:pt x="1675" y="148"/>
                      <a:pt x="1098" y="4"/>
                    </a:cubicBezTo>
                    <a:cubicBezTo>
                      <a:pt x="1085" y="2"/>
                      <a:pt x="1072" y="1"/>
                      <a:pt x="1060" y="1"/>
                    </a:cubicBezTo>
                    <a:close/>
                  </a:path>
                </a:pathLst>
              </a:custGeom>
              <a:solidFill>
                <a:srgbClr val="BCC9D4"/>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6" name="Google Shape;16045;p73">
                <a:extLst>
                  <a:ext uri="{FF2B5EF4-FFF2-40B4-BE49-F238E27FC236}">
                    <a16:creationId xmlns:a16="http://schemas.microsoft.com/office/drawing/2014/main" id="{6F5CE203-6278-4C49-A3B1-99B0907CD86C}"/>
                  </a:ext>
                </a:extLst>
              </p:cNvPr>
              <p:cNvSpPr/>
              <p:nvPr/>
            </p:nvSpPr>
            <p:spPr>
              <a:xfrm>
                <a:off x="2085608" y="3533449"/>
                <a:ext cx="71567" cy="58381"/>
              </a:xfrm>
              <a:custGeom>
                <a:avLst/>
                <a:gdLst/>
                <a:ahLst/>
                <a:cxnLst/>
                <a:rect l="l" t="t" r="r" b="b"/>
                <a:pathLst>
                  <a:path w="2730" h="2227" extrusionOk="0">
                    <a:moveTo>
                      <a:pt x="1060" y="1"/>
                    </a:moveTo>
                    <a:cubicBezTo>
                      <a:pt x="969" y="1"/>
                      <a:pt x="876" y="45"/>
                      <a:pt x="838" y="134"/>
                    </a:cubicBezTo>
                    <a:cubicBezTo>
                      <a:pt x="780" y="249"/>
                      <a:pt x="723" y="350"/>
                      <a:pt x="636" y="437"/>
                    </a:cubicBezTo>
                    <a:cubicBezTo>
                      <a:pt x="607" y="480"/>
                      <a:pt x="564" y="509"/>
                      <a:pt x="535" y="538"/>
                    </a:cubicBezTo>
                    <a:cubicBezTo>
                      <a:pt x="405" y="653"/>
                      <a:pt x="275" y="740"/>
                      <a:pt x="131" y="812"/>
                    </a:cubicBezTo>
                    <a:cubicBezTo>
                      <a:pt x="44" y="855"/>
                      <a:pt x="1" y="956"/>
                      <a:pt x="1" y="1057"/>
                    </a:cubicBezTo>
                    <a:cubicBezTo>
                      <a:pt x="88" y="1649"/>
                      <a:pt x="549" y="2126"/>
                      <a:pt x="1156" y="2227"/>
                    </a:cubicBezTo>
                    <a:cubicBezTo>
                      <a:pt x="838" y="2025"/>
                      <a:pt x="665" y="1693"/>
                      <a:pt x="679" y="1332"/>
                    </a:cubicBezTo>
                    <a:lnTo>
                      <a:pt x="679" y="1000"/>
                    </a:lnTo>
                    <a:cubicBezTo>
                      <a:pt x="737" y="971"/>
                      <a:pt x="780" y="928"/>
                      <a:pt x="838" y="884"/>
                    </a:cubicBezTo>
                    <a:cubicBezTo>
                      <a:pt x="954" y="769"/>
                      <a:pt x="1069" y="639"/>
                      <a:pt x="1156" y="494"/>
                    </a:cubicBezTo>
                    <a:cubicBezTo>
                      <a:pt x="1589" y="624"/>
                      <a:pt x="1993" y="855"/>
                      <a:pt x="2339" y="1144"/>
                    </a:cubicBezTo>
                    <a:cubicBezTo>
                      <a:pt x="2383" y="1173"/>
                      <a:pt x="2498" y="1274"/>
                      <a:pt x="2614" y="1389"/>
                    </a:cubicBezTo>
                    <a:cubicBezTo>
                      <a:pt x="2671" y="1260"/>
                      <a:pt x="2715" y="1130"/>
                      <a:pt x="2715" y="985"/>
                    </a:cubicBezTo>
                    <a:cubicBezTo>
                      <a:pt x="2729" y="913"/>
                      <a:pt x="2700" y="841"/>
                      <a:pt x="2643" y="798"/>
                    </a:cubicBezTo>
                    <a:cubicBezTo>
                      <a:pt x="2195" y="422"/>
                      <a:pt x="1661" y="148"/>
                      <a:pt x="1098" y="4"/>
                    </a:cubicBezTo>
                    <a:cubicBezTo>
                      <a:pt x="1085" y="2"/>
                      <a:pt x="1072" y="1"/>
                      <a:pt x="1060" y="1"/>
                    </a:cubicBezTo>
                    <a:close/>
                  </a:path>
                </a:pathLst>
              </a:custGeom>
              <a:solidFill>
                <a:srgbClr val="AABBC8"/>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7" name="Google Shape;16046;p73">
                <a:extLst>
                  <a:ext uri="{FF2B5EF4-FFF2-40B4-BE49-F238E27FC236}">
                    <a16:creationId xmlns:a16="http://schemas.microsoft.com/office/drawing/2014/main" id="{BF57A928-997F-44F6-A60A-2ECEA76370A6}"/>
                  </a:ext>
                </a:extLst>
              </p:cNvPr>
              <p:cNvSpPr/>
              <p:nvPr/>
            </p:nvSpPr>
            <p:spPr>
              <a:xfrm>
                <a:off x="2150699" y="3623969"/>
                <a:ext cx="24249" cy="51879"/>
              </a:xfrm>
              <a:custGeom>
                <a:avLst/>
                <a:gdLst/>
                <a:ahLst/>
                <a:cxnLst/>
                <a:rect l="l" t="t" r="r" b="b"/>
                <a:pathLst>
                  <a:path w="925" h="1979" extrusionOk="0">
                    <a:moveTo>
                      <a:pt x="780" y="1"/>
                    </a:moveTo>
                    <a:lnTo>
                      <a:pt x="174" y="463"/>
                    </a:lnTo>
                    <a:cubicBezTo>
                      <a:pt x="73" y="549"/>
                      <a:pt x="1" y="694"/>
                      <a:pt x="15" y="824"/>
                    </a:cubicBezTo>
                    <a:lnTo>
                      <a:pt x="15" y="1978"/>
                    </a:lnTo>
                    <a:lnTo>
                      <a:pt x="694" y="1978"/>
                    </a:lnTo>
                    <a:cubicBezTo>
                      <a:pt x="809" y="1978"/>
                      <a:pt x="925" y="1877"/>
                      <a:pt x="925" y="1747"/>
                    </a:cubicBezTo>
                    <a:lnTo>
                      <a:pt x="925" y="405"/>
                    </a:lnTo>
                    <a:cubicBezTo>
                      <a:pt x="910" y="261"/>
                      <a:pt x="867" y="116"/>
                      <a:pt x="780" y="1"/>
                    </a:cubicBezTo>
                    <a:close/>
                  </a:path>
                </a:pathLst>
              </a:custGeom>
              <a:solidFill>
                <a:srgbClr val="37A76F">
                  <a:lumMod val="60000"/>
                  <a:lumOff val="40000"/>
                </a:srgbClr>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8" name="Google Shape;16047;p73">
                <a:extLst>
                  <a:ext uri="{FF2B5EF4-FFF2-40B4-BE49-F238E27FC236}">
                    <a16:creationId xmlns:a16="http://schemas.microsoft.com/office/drawing/2014/main" id="{D580831F-D69B-429A-B825-03A8AA678F10}"/>
                  </a:ext>
                </a:extLst>
              </p:cNvPr>
              <p:cNvSpPr/>
              <p:nvPr/>
            </p:nvSpPr>
            <p:spPr>
              <a:xfrm>
                <a:off x="1816930" y="3502882"/>
                <a:ext cx="29938" cy="65485"/>
              </a:xfrm>
              <a:custGeom>
                <a:avLst/>
                <a:gdLst/>
                <a:ahLst/>
                <a:cxnLst/>
                <a:rect l="l" t="t" r="r" b="b"/>
                <a:pathLst>
                  <a:path w="1142" h="2498" extrusionOk="0">
                    <a:moveTo>
                      <a:pt x="679" y="0"/>
                    </a:moveTo>
                    <a:cubicBezTo>
                      <a:pt x="304" y="0"/>
                      <a:pt x="1" y="304"/>
                      <a:pt x="1" y="679"/>
                    </a:cubicBezTo>
                    <a:lnTo>
                      <a:pt x="1" y="838"/>
                    </a:lnTo>
                    <a:cubicBezTo>
                      <a:pt x="1" y="1025"/>
                      <a:pt x="30" y="1227"/>
                      <a:pt x="87" y="1415"/>
                    </a:cubicBezTo>
                    <a:lnTo>
                      <a:pt x="448" y="2498"/>
                    </a:lnTo>
                    <a:lnTo>
                      <a:pt x="1141" y="2498"/>
                    </a:lnTo>
                    <a:lnTo>
                      <a:pt x="1141" y="0"/>
                    </a:lnTo>
                    <a:close/>
                  </a:path>
                </a:pathLst>
              </a:custGeom>
              <a:solidFill>
                <a:srgbClr val="667A8C"/>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9" name="Google Shape;16048;p73">
                <a:extLst>
                  <a:ext uri="{FF2B5EF4-FFF2-40B4-BE49-F238E27FC236}">
                    <a16:creationId xmlns:a16="http://schemas.microsoft.com/office/drawing/2014/main" id="{1EFD721C-6421-47BA-A0E7-47A07C8843BE}"/>
                  </a:ext>
                </a:extLst>
              </p:cNvPr>
              <p:cNvSpPr/>
              <p:nvPr/>
            </p:nvSpPr>
            <p:spPr>
              <a:xfrm>
                <a:off x="1828674" y="3496827"/>
                <a:ext cx="71541" cy="71541"/>
              </a:xfrm>
              <a:custGeom>
                <a:avLst/>
                <a:gdLst/>
                <a:ahLst/>
                <a:cxnLst/>
                <a:rect l="l" t="t" r="r" b="b"/>
                <a:pathLst>
                  <a:path w="2729" h="2729" extrusionOk="0">
                    <a:moveTo>
                      <a:pt x="693" y="0"/>
                    </a:moveTo>
                    <a:cubicBezTo>
                      <a:pt x="318" y="0"/>
                      <a:pt x="0" y="304"/>
                      <a:pt x="0" y="679"/>
                    </a:cubicBezTo>
                    <a:cubicBezTo>
                      <a:pt x="0" y="939"/>
                      <a:pt x="202" y="1141"/>
                      <a:pt x="462" y="1141"/>
                    </a:cubicBezTo>
                    <a:lnTo>
                      <a:pt x="2281" y="2729"/>
                    </a:lnTo>
                    <a:lnTo>
                      <a:pt x="2671" y="1386"/>
                    </a:lnTo>
                    <a:cubicBezTo>
                      <a:pt x="2714" y="1213"/>
                      <a:pt x="2729" y="1040"/>
                      <a:pt x="2729" y="881"/>
                    </a:cubicBezTo>
                    <a:lnTo>
                      <a:pt x="2729" y="448"/>
                    </a:lnTo>
                    <a:cubicBezTo>
                      <a:pt x="2729" y="203"/>
                      <a:pt x="2526" y="0"/>
                      <a:pt x="2281" y="0"/>
                    </a:cubicBezTo>
                    <a:close/>
                  </a:path>
                </a:pathLst>
              </a:custGeom>
              <a:solidFill>
                <a:srgbClr val="5C7285"/>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0" name="Google Shape;16049;p73">
                <a:extLst>
                  <a:ext uri="{FF2B5EF4-FFF2-40B4-BE49-F238E27FC236}">
                    <a16:creationId xmlns:a16="http://schemas.microsoft.com/office/drawing/2014/main" id="{23055E72-A13F-4924-8158-DDBEC4874557}"/>
                  </a:ext>
                </a:extLst>
              </p:cNvPr>
              <p:cNvSpPr/>
              <p:nvPr/>
            </p:nvSpPr>
            <p:spPr>
              <a:xfrm>
                <a:off x="1840786" y="3586141"/>
                <a:ext cx="35967" cy="26503"/>
              </a:xfrm>
              <a:custGeom>
                <a:avLst/>
                <a:gdLst/>
                <a:ahLst/>
                <a:cxnLst/>
                <a:rect l="l" t="t" r="r" b="b"/>
                <a:pathLst>
                  <a:path w="1372" h="1011" extrusionOk="0">
                    <a:moveTo>
                      <a:pt x="0" y="0"/>
                    </a:moveTo>
                    <a:lnTo>
                      <a:pt x="0" y="1011"/>
                    </a:lnTo>
                    <a:lnTo>
                      <a:pt x="1372" y="1011"/>
                    </a:lnTo>
                    <a:lnTo>
                      <a:pt x="1372" y="0"/>
                    </a:lnTo>
                    <a:close/>
                  </a:path>
                </a:pathLst>
              </a:custGeom>
              <a:solidFill>
                <a:srgbClr val="AABBC8"/>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1" name="Google Shape;16050;p73">
                <a:extLst>
                  <a:ext uri="{FF2B5EF4-FFF2-40B4-BE49-F238E27FC236}">
                    <a16:creationId xmlns:a16="http://schemas.microsoft.com/office/drawing/2014/main" id="{EB444240-B280-4C12-AC06-123B02ED1ABD}"/>
                  </a:ext>
                </a:extLst>
              </p:cNvPr>
              <p:cNvSpPr/>
              <p:nvPr/>
            </p:nvSpPr>
            <p:spPr>
              <a:xfrm>
                <a:off x="1840786" y="3586141"/>
                <a:ext cx="35967" cy="14392"/>
              </a:xfrm>
              <a:custGeom>
                <a:avLst/>
                <a:gdLst/>
                <a:ahLst/>
                <a:cxnLst/>
                <a:rect l="l" t="t" r="r" b="b"/>
                <a:pathLst>
                  <a:path w="1372" h="549" extrusionOk="0">
                    <a:moveTo>
                      <a:pt x="0" y="0"/>
                    </a:moveTo>
                    <a:lnTo>
                      <a:pt x="0" y="419"/>
                    </a:lnTo>
                    <a:cubicBezTo>
                      <a:pt x="217" y="505"/>
                      <a:pt x="448" y="549"/>
                      <a:pt x="680" y="549"/>
                    </a:cubicBezTo>
                    <a:cubicBezTo>
                      <a:pt x="913" y="549"/>
                      <a:pt x="1148" y="505"/>
                      <a:pt x="1372" y="419"/>
                    </a:cubicBezTo>
                    <a:lnTo>
                      <a:pt x="1372" y="0"/>
                    </a:lnTo>
                    <a:close/>
                  </a:path>
                </a:pathLst>
              </a:custGeom>
              <a:solidFill>
                <a:srgbClr val="94A5B3"/>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2" name="Google Shape;16051;p73">
                <a:extLst>
                  <a:ext uri="{FF2B5EF4-FFF2-40B4-BE49-F238E27FC236}">
                    <a16:creationId xmlns:a16="http://schemas.microsoft.com/office/drawing/2014/main" id="{64635754-CA24-4B0A-8B64-6B3747752D5D}"/>
                  </a:ext>
                </a:extLst>
              </p:cNvPr>
              <p:cNvSpPr/>
              <p:nvPr/>
            </p:nvSpPr>
            <p:spPr>
              <a:xfrm>
                <a:off x="1799156" y="3600507"/>
                <a:ext cx="119226" cy="75342"/>
              </a:xfrm>
              <a:custGeom>
                <a:avLst/>
                <a:gdLst/>
                <a:ahLst/>
                <a:cxnLst/>
                <a:rect l="l" t="t" r="r" b="b"/>
                <a:pathLst>
                  <a:path w="4548" h="2874" extrusionOk="0">
                    <a:moveTo>
                      <a:pt x="1588" y="1"/>
                    </a:moveTo>
                    <a:lnTo>
                      <a:pt x="491" y="318"/>
                    </a:lnTo>
                    <a:cubicBezTo>
                      <a:pt x="202" y="405"/>
                      <a:pt x="0" y="679"/>
                      <a:pt x="0" y="982"/>
                    </a:cubicBezTo>
                    <a:lnTo>
                      <a:pt x="0" y="2642"/>
                    </a:lnTo>
                    <a:cubicBezTo>
                      <a:pt x="0" y="2772"/>
                      <a:pt x="87" y="2873"/>
                      <a:pt x="217" y="2873"/>
                    </a:cubicBezTo>
                    <a:lnTo>
                      <a:pt x="4316" y="2873"/>
                    </a:lnTo>
                    <a:cubicBezTo>
                      <a:pt x="4446" y="2873"/>
                      <a:pt x="4547" y="2772"/>
                      <a:pt x="4547" y="2642"/>
                    </a:cubicBezTo>
                    <a:lnTo>
                      <a:pt x="4547" y="968"/>
                    </a:lnTo>
                    <a:cubicBezTo>
                      <a:pt x="4547" y="665"/>
                      <a:pt x="4345" y="405"/>
                      <a:pt x="4057" y="318"/>
                    </a:cubicBezTo>
                    <a:lnTo>
                      <a:pt x="2960" y="1"/>
                    </a:lnTo>
                    <a:lnTo>
                      <a:pt x="2267" y="463"/>
                    </a:lnTo>
                    <a:lnTo>
                      <a:pt x="1588" y="1"/>
                    </a:lnTo>
                    <a:close/>
                  </a:path>
                </a:pathLst>
              </a:custGeom>
              <a:solidFill>
                <a:srgbClr val="EFF2F5"/>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3" name="Google Shape;16052;p73">
                <a:extLst>
                  <a:ext uri="{FF2B5EF4-FFF2-40B4-BE49-F238E27FC236}">
                    <a16:creationId xmlns:a16="http://schemas.microsoft.com/office/drawing/2014/main" id="{B0F6E564-5A5C-4127-955C-C559D6D4C611}"/>
                  </a:ext>
                </a:extLst>
              </p:cNvPr>
              <p:cNvSpPr/>
              <p:nvPr/>
            </p:nvSpPr>
            <p:spPr>
              <a:xfrm>
                <a:off x="1852897" y="3612618"/>
                <a:ext cx="11744" cy="63231"/>
              </a:xfrm>
              <a:custGeom>
                <a:avLst/>
                <a:gdLst/>
                <a:ahLst/>
                <a:cxnLst/>
                <a:rect l="l" t="t" r="r" b="b"/>
                <a:pathLst>
                  <a:path w="448" h="2412" extrusionOk="0">
                    <a:moveTo>
                      <a:pt x="101" y="1"/>
                    </a:moveTo>
                    <a:lnTo>
                      <a:pt x="0" y="2411"/>
                    </a:lnTo>
                    <a:lnTo>
                      <a:pt x="448" y="2411"/>
                    </a:lnTo>
                    <a:lnTo>
                      <a:pt x="332" y="1"/>
                    </a:lnTo>
                    <a:close/>
                  </a:path>
                </a:pathLst>
              </a:custGeom>
              <a:solidFill>
                <a:srgbClr val="37A76F">
                  <a:lumMod val="60000"/>
                  <a:lumOff val="40000"/>
                </a:srgbClr>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4" name="Google Shape;16053;p73">
                <a:extLst>
                  <a:ext uri="{FF2B5EF4-FFF2-40B4-BE49-F238E27FC236}">
                    <a16:creationId xmlns:a16="http://schemas.microsoft.com/office/drawing/2014/main" id="{594B1F87-BB6F-408B-AAC9-0CEF7B878DB2}"/>
                  </a:ext>
                </a:extLst>
              </p:cNvPr>
              <p:cNvSpPr/>
              <p:nvPr/>
            </p:nvSpPr>
            <p:spPr>
              <a:xfrm>
                <a:off x="1822986" y="3526712"/>
                <a:ext cx="71541" cy="65511"/>
              </a:xfrm>
              <a:custGeom>
                <a:avLst/>
                <a:gdLst/>
                <a:ahLst/>
                <a:cxnLst/>
                <a:rect l="l" t="t" r="r" b="b"/>
                <a:pathLst>
                  <a:path w="2729" h="2499" extrusionOk="0">
                    <a:moveTo>
                      <a:pt x="881" y="1"/>
                    </a:moveTo>
                    <a:cubicBezTo>
                      <a:pt x="751" y="1"/>
                      <a:pt x="636" y="44"/>
                      <a:pt x="549" y="131"/>
                    </a:cubicBezTo>
                    <a:lnTo>
                      <a:pt x="131" y="549"/>
                    </a:lnTo>
                    <a:cubicBezTo>
                      <a:pt x="44" y="636"/>
                      <a:pt x="1" y="751"/>
                      <a:pt x="1" y="867"/>
                    </a:cubicBezTo>
                    <a:lnTo>
                      <a:pt x="1" y="1127"/>
                    </a:lnTo>
                    <a:cubicBezTo>
                      <a:pt x="1" y="1892"/>
                      <a:pt x="607" y="2498"/>
                      <a:pt x="1358" y="2498"/>
                    </a:cubicBezTo>
                    <a:cubicBezTo>
                      <a:pt x="2123" y="2498"/>
                      <a:pt x="2729" y="1892"/>
                      <a:pt x="2729" y="1127"/>
                    </a:cubicBezTo>
                    <a:lnTo>
                      <a:pt x="2729" y="838"/>
                    </a:lnTo>
                    <a:cubicBezTo>
                      <a:pt x="2729" y="723"/>
                      <a:pt x="2686" y="607"/>
                      <a:pt x="2599" y="520"/>
                    </a:cubicBezTo>
                    <a:cubicBezTo>
                      <a:pt x="2253" y="174"/>
                      <a:pt x="1603" y="15"/>
                      <a:pt x="881" y="1"/>
                    </a:cubicBezTo>
                    <a:close/>
                  </a:path>
                </a:pathLst>
              </a:custGeom>
              <a:solidFill>
                <a:srgbClr val="BCC9D4"/>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5" name="Google Shape;16054;p73">
                <a:extLst>
                  <a:ext uri="{FF2B5EF4-FFF2-40B4-BE49-F238E27FC236}">
                    <a16:creationId xmlns:a16="http://schemas.microsoft.com/office/drawing/2014/main" id="{B869D487-C0FC-4DE8-A030-C836F1580945}"/>
                  </a:ext>
                </a:extLst>
              </p:cNvPr>
              <p:cNvSpPr/>
              <p:nvPr/>
            </p:nvSpPr>
            <p:spPr>
              <a:xfrm>
                <a:off x="1822986" y="3526712"/>
                <a:ext cx="71174" cy="63991"/>
              </a:xfrm>
              <a:custGeom>
                <a:avLst/>
                <a:gdLst/>
                <a:ahLst/>
                <a:cxnLst/>
                <a:rect l="l" t="t" r="r" b="b"/>
                <a:pathLst>
                  <a:path w="2715" h="2441" extrusionOk="0">
                    <a:moveTo>
                      <a:pt x="867" y="1"/>
                    </a:moveTo>
                    <a:cubicBezTo>
                      <a:pt x="751" y="1"/>
                      <a:pt x="636" y="44"/>
                      <a:pt x="535" y="131"/>
                    </a:cubicBezTo>
                    <a:lnTo>
                      <a:pt x="131" y="549"/>
                    </a:lnTo>
                    <a:cubicBezTo>
                      <a:pt x="44" y="636"/>
                      <a:pt x="1" y="751"/>
                      <a:pt x="1" y="867"/>
                    </a:cubicBezTo>
                    <a:lnTo>
                      <a:pt x="1" y="1127"/>
                    </a:lnTo>
                    <a:cubicBezTo>
                      <a:pt x="1" y="1733"/>
                      <a:pt x="405" y="2267"/>
                      <a:pt x="982" y="2440"/>
                    </a:cubicBezTo>
                    <a:cubicBezTo>
                      <a:pt x="780" y="2195"/>
                      <a:pt x="679" y="1892"/>
                      <a:pt x="679" y="1589"/>
                    </a:cubicBezTo>
                    <a:lnTo>
                      <a:pt x="679" y="925"/>
                    </a:lnTo>
                    <a:cubicBezTo>
                      <a:pt x="679" y="673"/>
                      <a:pt x="882" y="462"/>
                      <a:pt x="1131" y="462"/>
                    </a:cubicBezTo>
                    <a:cubicBezTo>
                      <a:pt x="1139" y="462"/>
                      <a:pt x="1147" y="462"/>
                      <a:pt x="1156" y="463"/>
                    </a:cubicBezTo>
                    <a:cubicBezTo>
                      <a:pt x="1617" y="492"/>
                      <a:pt x="2296" y="578"/>
                      <a:pt x="2715" y="780"/>
                    </a:cubicBezTo>
                    <a:cubicBezTo>
                      <a:pt x="2715" y="679"/>
                      <a:pt x="2657" y="593"/>
                      <a:pt x="2599" y="520"/>
                    </a:cubicBezTo>
                    <a:cubicBezTo>
                      <a:pt x="2238" y="174"/>
                      <a:pt x="1603" y="15"/>
                      <a:pt x="867" y="1"/>
                    </a:cubicBezTo>
                    <a:close/>
                  </a:path>
                </a:pathLst>
              </a:custGeom>
              <a:solidFill>
                <a:srgbClr val="AABBC8"/>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6" name="Google Shape;16055;p73">
                <a:extLst>
                  <a:ext uri="{FF2B5EF4-FFF2-40B4-BE49-F238E27FC236}">
                    <a16:creationId xmlns:a16="http://schemas.microsoft.com/office/drawing/2014/main" id="{8A5B79CB-689B-499A-A0A6-5C41055F291E}"/>
                  </a:ext>
                </a:extLst>
              </p:cNvPr>
              <p:cNvSpPr/>
              <p:nvPr/>
            </p:nvSpPr>
            <p:spPr>
              <a:xfrm>
                <a:off x="1798763" y="3616026"/>
                <a:ext cx="24249" cy="59823"/>
              </a:xfrm>
              <a:custGeom>
                <a:avLst/>
                <a:gdLst/>
                <a:ahLst/>
                <a:cxnLst/>
                <a:rect l="l" t="t" r="r" b="b"/>
                <a:pathLst>
                  <a:path w="925" h="2282" extrusionOk="0">
                    <a:moveTo>
                      <a:pt x="131" y="1"/>
                    </a:moveTo>
                    <a:cubicBezTo>
                      <a:pt x="59" y="102"/>
                      <a:pt x="15" y="246"/>
                      <a:pt x="15" y="390"/>
                    </a:cubicBezTo>
                    <a:lnTo>
                      <a:pt x="15" y="2050"/>
                    </a:lnTo>
                    <a:cubicBezTo>
                      <a:pt x="1" y="2180"/>
                      <a:pt x="102" y="2281"/>
                      <a:pt x="232" y="2281"/>
                    </a:cubicBezTo>
                    <a:lnTo>
                      <a:pt x="910" y="2281"/>
                    </a:lnTo>
                    <a:lnTo>
                      <a:pt x="925" y="1069"/>
                    </a:lnTo>
                    <a:cubicBezTo>
                      <a:pt x="925" y="881"/>
                      <a:pt x="852" y="708"/>
                      <a:pt x="723" y="578"/>
                    </a:cubicBezTo>
                    <a:lnTo>
                      <a:pt x="131" y="1"/>
                    </a:lnTo>
                    <a:close/>
                  </a:path>
                </a:pathLst>
              </a:custGeom>
              <a:solidFill>
                <a:srgbClr val="E9EDF1"/>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7" name="Google Shape;16056;p73">
                <a:extLst>
                  <a:ext uri="{FF2B5EF4-FFF2-40B4-BE49-F238E27FC236}">
                    <a16:creationId xmlns:a16="http://schemas.microsoft.com/office/drawing/2014/main" id="{36F82D27-B39C-400B-98F0-EE0CB158586C}"/>
                  </a:ext>
                </a:extLst>
              </p:cNvPr>
              <p:cNvSpPr/>
              <p:nvPr/>
            </p:nvSpPr>
            <p:spPr>
              <a:xfrm>
                <a:off x="1852504" y="3612618"/>
                <a:ext cx="12138" cy="11771"/>
              </a:xfrm>
              <a:custGeom>
                <a:avLst/>
                <a:gdLst/>
                <a:ahLst/>
                <a:cxnLst/>
                <a:rect l="l" t="t" r="r" b="b"/>
                <a:pathLst>
                  <a:path w="463" h="449" extrusionOk="0">
                    <a:moveTo>
                      <a:pt x="1" y="1"/>
                    </a:moveTo>
                    <a:lnTo>
                      <a:pt x="1" y="347"/>
                    </a:lnTo>
                    <a:cubicBezTo>
                      <a:pt x="1" y="405"/>
                      <a:pt x="58" y="448"/>
                      <a:pt x="116" y="448"/>
                    </a:cubicBezTo>
                    <a:lnTo>
                      <a:pt x="347" y="448"/>
                    </a:lnTo>
                    <a:cubicBezTo>
                      <a:pt x="405" y="448"/>
                      <a:pt x="463" y="405"/>
                      <a:pt x="463" y="347"/>
                    </a:cubicBezTo>
                    <a:lnTo>
                      <a:pt x="463" y="1"/>
                    </a:lnTo>
                    <a:close/>
                  </a:path>
                </a:pathLst>
              </a:custGeom>
              <a:solidFill>
                <a:srgbClr val="37A76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8" name="Google Shape;16057;p73">
                <a:extLst>
                  <a:ext uri="{FF2B5EF4-FFF2-40B4-BE49-F238E27FC236}">
                    <a16:creationId xmlns:a16="http://schemas.microsoft.com/office/drawing/2014/main" id="{728609DE-6CA9-4B5F-AD65-ADFAAA4A2700}"/>
                  </a:ext>
                </a:extLst>
              </p:cNvPr>
              <p:cNvSpPr/>
              <p:nvPr/>
            </p:nvSpPr>
            <p:spPr>
              <a:xfrm>
                <a:off x="1834337" y="3595919"/>
                <a:ext cx="24249" cy="25114"/>
              </a:xfrm>
              <a:custGeom>
                <a:avLst/>
                <a:gdLst/>
                <a:ahLst/>
                <a:cxnLst/>
                <a:rect l="l" t="t" r="r" b="b"/>
                <a:pathLst>
                  <a:path w="925" h="958" extrusionOk="0">
                    <a:moveTo>
                      <a:pt x="203" y="0"/>
                    </a:moveTo>
                    <a:cubicBezTo>
                      <a:pt x="174" y="0"/>
                      <a:pt x="146" y="15"/>
                      <a:pt x="131" y="46"/>
                    </a:cubicBezTo>
                    <a:lnTo>
                      <a:pt x="1" y="248"/>
                    </a:lnTo>
                    <a:lnTo>
                      <a:pt x="347" y="883"/>
                    </a:lnTo>
                    <a:cubicBezTo>
                      <a:pt x="365" y="929"/>
                      <a:pt x="413" y="957"/>
                      <a:pt x="463" y="957"/>
                    </a:cubicBezTo>
                    <a:cubicBezTo>
                      <a:pt x="492" y="957"/>
                      <a:pt x="523" y="948"/>
                      <a:pt x="549" y="926"/>
                    </a:cubicBezTo>
                    <a:lnTo>
                      <a:pt x="925" y="638"/>
                    </a:lnTo>
                    <a:lnTo>
                      <a:pt x="275" y="31"/>
                    </a:lnTo>
                    <a:cubicBezTo>
                      <a:pt x="255" y="11"/>
                      <a:pt x="229" y="0"/>
                      <a:pt x="203" y="0"/>
                    </a:cubicBezTo>
                    <a:close/>
                  </a:path>
                </a:pathLst>
              </a:custGeom>
              <a:solidFill>
                <a:srgbClr val="E9EDF1"/>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9" name="Google Shape;16058;p73">
                <a:extLst>
                  <a:ext uri="{FF2B5EF4-FFF2-40B4-BE49-F238E27FC236}">
                    <a16:creationId xmlns:a16="http://schemas.microsoft.com/office/drawing/2014/main" id="{85A04BF0-7D23-4003-B51C-9474A7254FE1}"/>
                  </a:ext>
                </a:extLst>
              </p:cNvPr>
              <p:cNvSpPr/>
              <p:nvPr/>
            </p:nvSpPr>
            <p:spPr>
              <a:xfrm>
                <a:off x="1858559" y="3595919"/>
                <a:ext cx="24616" cy="25114"/>
              </a:xfrm>
              <a:custGeom>
                <a:avLst/>
                <a:gdLst/>
                <a:ahLst/>
                <a:cxnLst/>
                <a:rect l="l" t="t" r="r" b="b"/>
                <a:pathLst>
                  <a:path w="939" h="958" extrusionOk="0">
                    <a:moveTo>
                      <a:pt x="730" y="0"/>
                    </a:moveTo>
                    <a:cubicBezTo>
                      <a:pt x="708" y="0"/>
                      <a:pt x="685" y="11"/>
                      <a:pt x="665" y="31"/>
                    </a:cubicBezTo>
                    <a:lnTo>
                      <a:pt x="1" y="638"/>
                    </a:lnTo>
                    <a:lnTo>
                      <a:pt x="390" y="926"/>
                    </a:lnTo>
                    <a:cubicBezTo>
                      <a:pt x="417" y="948"/>
                      <a:pt x="445" y="957"/>
                      <a:pt x="473" y="957"/>
                    </a:cubicBezTo>
                    <a:cubicBezTo>
                      <a:pt x="520" y="957"/>
                      <a:pt x="565" y="929"/>
                      <a:pt x="592" y="883"/>
                    </a:cubicBezTo>
                    <a:lnTo>
                      <a:pt x="939" y="248"/>
                    </a:lnTo>
                    <a:lnTo>
                      <a:pt x="795" y="46"/>
                    </a:lnTo>
                    <a:cubicBezTo>
                      <a:pt x="779" y="15"/>
                      <a:pt x="755" y="0"/>
                      <a:pt x="730" y="0"/>
                    </a:cubicBezTo>
                    <a:close/>
                  </a:path>
                </a:pathLst>
              </a:custGeom>
              <a:solidFill>
                <a:srgbClr val="E9EDF1"/>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0" name="Google Shape;16059;p73">
                <a:extLst>
                  <a:ext uri="{FF2B5EF4-FFF2-40B4-BE49-F238E27FC236}">
                    <a16:creationId xmlns:a16="http://schemas.microsoft.com/office/drawing/2014/main" id="{8F4662D6-C875-43C0-A6F2-7BB151B050CC}"/>
                  </a:ext>
                </a:extLst>
              </p:cNvPr>
              <p:cNvSpPr/>
              <p:nvPr/>
            </p:nvSpPr>
            <p:spPr>
              <a:xfrm>
                <a:off x="1900556" y="3395401"/>
                <a:ext cx="178288" cy="208540"/>
              </a:xfrm>
              <a:custGeom>
                <a:avLst/>
                <a:gdLst/>
                <a:ahLst/>
                <a:cxnLst/>
                <a:rect l="l" t="t" r="r" b="b"/>
                <a:pathLst>
                  <a:path w="6801" h="7955" extrusionOk="0">
                    <a:moveTo>
                      <a:pt x="3408" y="1"/>
                    </a:moveTo>
                    <a:cubicBezTo>
                      <a:pt x="1777" y="1"/>
                      <a:pt x="578" y="1141"/>
                      <a:pt x="448" y="2960"/>
                    </a:cubicBezTo>
                    <a:cubicBezTo>
                      <a:pt x="290" y="5212"/>
                      <a:pt x="88" y="6468"/>
                      <a:pt x="30" y="6886"/>
                    </a:cubicBezTo>
                    <a:cubicBezTo>
                      <a:pt x="1" y="6987"/>
                      <a:pt x="59" y="7089"/>
                      <a:pt x="145" y="7132"/>
                    </a:cubicBezTo>
                    <a:cubicBezTo>
                      <a:pt x="578" y="7348"/>
                      <a:pt x="1921" y="7955"/>
                      <a:pt x="3408" y="7955"/>
                    </a:cubicBezTo>
                    <a:cubicBezTo>
                      <a:pt x="4895" y="7955"/>
                      <a:pt x="6237" y="7348"/>
                      <a:pt x="6670" y="7132"/>
                    </a:cubicBezTo>
                    <a:cubicBezTo>
                      <a:pt x="6757" y="7089"/>
                      <a:pt x="6800" y="6987"/>
                      <a:pt x="6786" y="6886"/>
                    </a:cubicBezTo>
                    <a:cubicBezTo>
                      <a:pt x="6728" y="6468"/>
                      <a:pt x="6526" y="5212"/>
                      <a:pt x="6367" y="2960"/>
                    </a:cubicBezTo>
                    <a:cubicBezTo>
                      <a:pt x="6237" y="1127"/>
                      <a:pt x="5039" y="1"/>
                      <a:pt x="3408" y="1"/>
                    </a:cubicBezTo>
                    <a:close/>
                  </a:path>
                </a:pathLst>
              </a:custGeom>
              <a:solidFill>
                <a:srgbClr val="667A8C"/>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1" name="Google Shape;16060;p73">
                <a:extLst>
                  <a:ext uri="{FF2B5EF4-FFF2-40B4-BE49-F238E27FC236}">
                    <a16:creationId xmlns:a16="http://schemas.microsoft.com/office/drawing/2014/main" id="{3C7F8523-2C4D-4859-B8E5-557E0FC8694F}"/>
                  </a:ext>
                </a:extLst>
              </p:cNvPr>
              <p:cNvSpPr/>
              <p:nvPr/>
            </p:nvSpPr>
            <p:spPr>
              <a:xfrm>
                <a:off x="1942579" y="3395401"/>
                <a:ext cx="136266" cy="208593"/>
              </a:xfrm>
              <a:custGeom>
                <a:avLst/>
                <a:gdLst/>
                <a:ahLst/>
                <a:cxnLst/>
                <a:rect l="l" t="t" r="r" b="b"/>
                <a:pathLst>
                  <a:path w="5198" h="7957" extrusionOk="0">
                    <a:moveTo>
                      <a:pt x="1805" y="1"/>
                    </a:moveTo>
                    <a:cubicBezTo>
                      <a:pt x="1689" y="1"/>
                      <a:pt x="1574" y="1"/>
                      <a:pt x="1473" y="15"/>
                    </a:cubicBezTo>
                    <a:cubicBezTo>
                      <a:pt x="202" y="145"/>
                      <a:pt x="0" y="1935"/>
                      <a:pt x="1227" y="2310"/>
                    </a:cubicBezTo>
                    <a:lnTo>
                      <a:pt x="1256" y="2310"/>
                    </a:lnTo>
                    <a:lnTo>
                      <a:pt x="1718" y="7955"/>
                    </a:lnTo>
                    <a:cubicBezTo>
                      <a:pt x="1768" y="7956"/>
                      <a:pt x="1817" y="7957"/>
                      <a:pt x="1867" y="7957"/>
                    </a:cubicBezTo>
                    <a:cubicBezTo>
                      <a:pt x="3324" y="7957"/>
                      <a:pt x="4634" y="7355"/>
                      <a:pt x="5067" y="7132"/>
                    </a:cubicBezTo>
                    <a:cubicBezTo>
                      <a:pt x="5154" y="7089"/>
                      <a:pt x="5197" y="6987"/>
                      <a:pt x="5183" y="6886"/>
                    </a:cubicBezTo>
                    <a:cubicBezTo>
                      <a:pt x="5125" y="6468"/>
                      <a:pt x="4923" y="5212"/>
                      <a:pt x="4764" y="2960"/>
                    </a:cubicBezTo>
                    <a:cubicBezTo>
                      <a:pt x="4634" y="1127"/>
                      <a:pt x="3436" y="1"/>
                      <a:pt x="1805" y="1"/>
                    </a:cubicBezTo>
                    <a:close/>
                  </a:path>
                </a:pathLst>
              </a:custGeom>
              <a:solidFill>
                <a:srgbClr val="5C7285"/>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2" name="Google Shape;16061;p73">
                <a:extLst>
                  <a:ext uri="{FF2B5EF4-FFF2-40B4-BE49-F238E27FC236}">
                    <a16:creationId xmlns:a16="http://schemas.microsoft.com/office/drawing/2014/main" id="{35CD06AC-21D9-4D2D-95EF-CB4F3E12F20E}"/>
                  </a:ext>
                </a:extLst>
              </p:cNvPr>
              <p:cNvSpPr/>
              <p:nvPr/>
            </p:nvSpPr>
            <p:spPr>
              <a:xfrm>
                <a:off x="1888471" y="3556230"/>
                <a:ext cx="202852" cy="119619"/>
              </a:xfrm>
              <a:custGeom>
                <a:avLst/>
                <a:gdLst/>
                <a:ahLst/>
                <a:cxnLst/>
                <a:rect l="l" t="t" r="r" b="b"/>
                <a:pathLst>
                  <a:path w="7738" h="4563" extrusionOk="0">
                    <a:moveTo>
                      <a:pt x="2728" y="1"/>
                    </a:moveTo>
                    <a:lnTo>
                      <a:pt x="2728" y="1011"/>
                    </a:lnTo>
                    <a:cubicBezTo>
                      <a:pt x="2728" y="1184"/>
                      <a:pt x="2627" y="1343"/>
                      <a:pt x="2454" y="1430"/>
                    </a:cubicBezTo>
                    <a:lnTo>
                      <a:pt x="549" y="2267"/>
                    </a:lnTo>
                    <a:cubicBezTo>
                      <a:pt x="217" y="2411"/>
                      <a:pt x="0" y="2744"/>
                      <a:pt x="0" y="3104"/>
                    </a:cubicBezTo>
                    <a:lnTo>
                      <a:pt x="0" y="4331"/>
                    </a:lnTo>
                    <a:cubicBezTo>
                      <a:pt x="0" y="4447"/>
                      <a:pt x="101" y="4562"/>
                      <a:pt x="231" y="4562"/>
                    </a:cubicBezTo>
                    <a:lnTo>
                      <a:pt x="7506" y="4562"/>
                    </a:lnTo>
                    <a:cubicBezTo>
                      <a:pt x="7636" y="4562"/>
                      <a:pt x="7737" y="4447"/>
                      <a:pt x="7737" y="4331"/>
                    </a:cubicBezTo>
                    <a:lnTo>
                      <a:pt x="7737" y="3104"/>
                    </a:lnTo>
                    <a:cubicBezTo>
                      <a:pt x="7737" y="2744"/>
                      <a:pt x="7521" y="2411"/>
                      <a:pt x="7189" y="2267"/>
                    </a:cubicBezTo>
                    <a:lnTo>
                      <a:pt x="5269" y="1430"/>
                    </a:lnTo>
                    <a:cubicBezTo>
                      <a:pt x="5110" y="1343"/>
                      <a:pt x="5009" y="1184"/>
                      <a:pt x="5009" y="1011"/>
                    </a:cubicBezTo>
                    <a:lnTo>
                      <a:pt x="5009" y="1"/>
                    </a:lnTo>
                    <a:close/>
                  </a:path>
                </a:pathLst>
              </a:custGeom>
              <a:solidFill>
                <a:srgbClr val="AABBC8"/>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3" name="Google Shape;16062;p73">
                <a:extLst>
                  <a:ext uri="{FF2B5EF4-FFF2-40B4-BE49-F238E27FC236}">
                    <a16:creationId xmlns:a16="http://schemas.microsoft.com/office/drawing/2014/main" id="{2C393050-EA06-4C86-BF18-C57AEBDED640}"/>
                  </a:ext>
                </a:extLst>
              </p:cNvPr>
              <p:cNvSpPr/>
              <p:nvPr/>
            </p:nvSpPr>
            <p:spPr>
              <a:xfrm>
                <a:off x="1888471" y="3599380"/>
                <a:ext cx="202852" cy="76469"/>
              </a:xfrm>
              <a:custGeom>
                <a:avLst/>
                <a:gdLst/>
                <a:ahLst/>
                <a:cxnLst/>
                <a:rect l="l" t="t" r="r" b="b"/>
                <a:pathLst>
                  <a:path w="7738" h="2917" extrusionOk="0">
                    <a:moveTo>
                      <a:pt x="1963" y="0"/>
                    </a:moveTo>
                    <a:lnTo>
                      <a:pt x="549" y="621"/>
                    </a:lnTo>
                    <a:cubicBezTo>
                      <a:pt x="217" y="765"/>
                      <a:pt x="0" y="1098"/>
                      <a:pt x="0" y="1458"/>
                    </a:cubicBezTo>
                    <a:lnTo>
                      <a:pt x="0" y="2685"/>
                    </a:lnTo>
                    <a:cubicBezTo>
                      <a:pt x="0" y="2801"/>
                      <a:pt x="101" y="2916"/>
                      <a:pt x="231" y="2916"/>
                    </a:cubicBezTo>
                    <a:lnTo>
                      <a:pt x="7506" y="2916"/>
                    </a:lnTo>
                    <a:cubicBezTo>
                      <a:pt x="7636" y="2916"/>
                      <a:pt x="7737" y="2801"/>
                      <a:pt x="7737" y="2685"/>
                    </a:cubicBezTo>
                    <a:lnTo>
                      <a:pt x="7737" y="1458"/>
                    </a:lnTo>
                    <a:cubicBezTo>
                      <a:pt x="7737" y="1098"/>
                      <a:pt x="7521" y="765"/>
                      <a:pt x="7189" y="621"/>
                    </a:cubicBezTo>
                    <a:lnTo>
                      <a:pt x="5774" y="0"/>
                    </a:lnTo>
                    <a:cubicBezTo>
                      <a:pt x="5442" y="881"/>
                      <a:pt x="4655" y="1321"/>
                      <a:pt x="3869" y="1321"/>
                    </a:cubicBezTo>
                    <a:cubicBezTo>
                      <a:pt x="3082" y="1321"/>
                      <a:pt x="2295" y="881"/>
                      <a:pt x="1963" y="0"/>
                    </a:cubicBezTo>
                    <a:close/>
                  </a:path>
                </a:pathLst>
              </a:custGeom>
              <a:solidFill>
                <a:srgbClr val="63A537"/>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4" name="Google Shape;16063;p73">
                <a:extLst>
                  <a:ext uri="{FF2B5EF4-FFF2-40B4-BE49-F238E27FC236}">
                    <a16:creationId xmlns:a16="http://schemas.microsoft.com/office/drawing/2014/main" id="{CDEE17DC-80C0-4756-B892-8577AB8F9E40}"/>
                  </a:ext>
                </a:extLst>
              </p:cNvPr>
              <p:cNvSpPr/>
              <p:nvPr/>
            </p:nvSpPr>
            <p:spPr>
              <a:xfrm>
                <a:off x="1959985" y="3556230"/>
                <a:ext cx="59823" cy="23961"/>
              </a:xfrm>
              <a:custGeom>
                <a:avLst/>
                <a:gdLst/>
                <a:ahLst/>
                <a:cxnLst/>
                <a:rect l="l" t="t" r="r" b="b"/>
                <a:pathLst>
                  <a:path w="2282" h="914" extrusionOk="0">
                    <a:moveTo>
                      <a:pt x="0" y="1"/>
                    </a:moveTo>
                    <a:lnTo>
                      <a:pt x="0" y="665"/>
                    </a:lnTo>
                    <a:cubicBezTo>
                      <a:pt x="361" y="831"/>
                      <a:pt x="751" y="914"/>
                      <a:pt x="1141" y="914"/>
                    </a:cubicBezTo>
                    <a:cubicBezTo>
                      <a:pt x="1530" y="914"/>
                      <a:pt x="1920" y="831"/>
                      <a:pt x="2281" y="665"/>
                    </a:cubicBezTo>
                    <a:lnTo>
                      <a:pt x="2281" y="1"/>
                    </a:lnTo>
                    <a:close/>
                  </a:path>
                </a:pathLst>
              </a:custGeom>
              <a:solidFill>
                <a:srgbClr val="94A5B3"/>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5" name="Google Shape;16064;p73">
                <a:extLst>
                  <a:ext uri="{FF2B5EF4-FFF2-40B4-BE49-F238E27FC236}">
                    <a16:creationId xmlns:a16="http://schemas.microsoft.com/office/drawing/2014/main" id="{85429E91-42A6-4032-85BB-F71574B01CB5}"/>
                  </a:ext>
                </a:extLst>
              </p:cNvPr>
              <p:cNvSpPr/>
              <p:nvPr/>
            </p:nvSpPr>
            <p:spPr>
              <a:xfrm>
                <a:off x="1929707" y="3456062"/>
                <a:ext cx="119619" cy="112069"/>
              </a:xfrm>
              <a:custGeom>
                <a:avLst/>
                <a:gdLst/>
                <a:ahLst/>
                <a:cxnLst/>
                <a:rect l="l" t="t" r="r" b="b"/>
                <a:pathLst>
                  <a:path w="4563" h="4275" extrusionOk="0">
                    <a:moveTo>
                      <a:pt x="1655" y="1"/>
                    </a:moveTo>
                    <a:cubicBezTo>
                      <a:pt x="1489" y="1"/>
                      <a:pt x="1344" y="98"/>
                      <a:pt x="1271" y="256"/>
                    </a:cubicBezTo>
                    <a:cubicBezTo>
                      <a:pt x="1025" y="733"/>
                      <a:pt x="665" y="1137"/>
                      <a:pt x="203" y="1426"/>
                    </a:cubicBezTo>
                    <a:cubicBezTo>
                      <a:pt x="87" y="1512"/>
                      <a:pt x="15" y="1642"/>
                      <a:pt x="15" y="1786"/>
                    </a:cubicBezTo>
                    <a:lnTo>
                      <a:pt x="15" y="1916"/>
                    </a:lnTo>
                    <a:cubicBezTo>
                      <a:pt x="0" y="3143"/>
                      <a:pt x="924" y="4168"/>
                      <a:pt x="2137" y="4269"/>
                    </a:cubicBezTo>
                    <a:cubicBezTo>
                      <a:pt x="2188" y="4273"/>
                      <a:pt x="2239" y="4274"/>
                      <a:pt x="2290" y="4274"/>
                    </a:cubicBezTo>
                    <a:cubicBezTo>
                      <a:pt x="3536" y="4274"/>
                      <a:pt x="4562" y="3265"/>
                      <a:pt x="4562" y="2003"/>
                    </a:cubicBezTo>
                    <a:lnTo>
                      <a:pt x="4562" y="1599"/>
                    </a:lnTo>
                    <a:cubicBezTo>
                      <a:pt x="4562" y="1411"/>
                      <a:pt x="4490" y="1223"/>
                      <a:pt x="4346" y="1093"/>
                    </a:cubicBezTo>
                    <a:cubicBezTo>
                      <a:pt x="3985" y="776"/>
                      <a:pt x="3162" y="213"/>
                      <a:pt x="1747" y="11"/>
                    </a:cubicBezTo>
                    <a:cubicBezTo>
                      <a:pt x="1716" y="4"/>
                      <a:pt x="1685" y="1"/>
                      <a:pt x="1655" y="1"/>
                    </a:cubicBezTo>
                    <a:close/>
                  </a:path>
                </a:pathLst>
              </a:custGeom>
              <a:solidFill>
                <a:srgbClr val="BCC9D4"/>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6" name="Google Shape;16065;p73">
                <a:extLst>
                  <a:ext uri="{FF2B5EF4-FFF2-40B4-BE49-F238E27FC236}">
                    <a16:creationId xmlns:a16="http://schemas.microsoft.com/office/drawing/2014/main" id="{A2747919-97AB-4266-9060-13423F10ED97}"/>
                  </a:ext>
                </a:extLst>
              </p:cNvPr>
              <p:cNvSpPr/>
              <p:nvPr/>
            </p:nvSpPr>
            <p:spPr>
              <a:xfrm>
                <a:off x="1929707" y="3456062"/>
                <a:ext cx="116971" cy="111938"/>
              </a:xfrm>
              <a:custGeom>
                <a:avLst/>
                <a:gdLst/>
                <a:ahLst/>
                <a:cxnLst/>
                <a:rect l="l" t="t" r="r" b="b"/>
                <a:pathLst>
                  <a:path w="4462" h="4270" extrusionOk="0">
                    <a:moveTo>
                      <a:pt x="1655" y="1"/>
                    </a:moveTo>
                    <a:cubicBezTo>
                      <a:pt x="1489" y="1"/>
                      <a:pt x="1344" y="98"/>
                      <a:pt x="1271" y="256"/>
                    </a:cubicBezTo>
                    <a:cubicBezTo>
                      <a:pt x="1227" y="328"/>
                      <a:pt x="1184" y="415"/>
                      <a:pt x="1126" y="487"/>
                    </a:cubicBezTo>
                    <a:cubicBezTo>
                      <a:pt x="895" y="863"/>
                      <a:pt x="578" y="1180"/>
                      <a:pt x="217" y="1426"/>
                    </a:cubicBezTo>
                    <a:cubicBezTo>
                      <a:pt x="87" y="1512"/>
                      <a:pt x="15" y="1656"/>
                      <a:pt x="15" y="1801"/>
                    </a:cubicBezTo>
                    <a:lnTo>
                      <a:pt x="15" y="1931"/>
                    </a:lnTo>
                    <a:cubicBezTo>
                      <a:pt x="0" y="3100"/>
                      <a:pt x="852" y="4096"/>
                      <a:pt x="2021" y="4269"/>
                    </a:cubicBezTo>
                    <a:cubicBezTo>
                      <a:pt x="1603" y="3836"/>
                      <a:pt x="1386" y="3273"/>
                      <a:pt x="1386" y="2696"/>
                    </a:cubicBezTo>
                    <a:lnTo>
                      <a:pt x="1386" y="1267"/>
                    </a:lnTo>
                    <a:cubicBezTo>
                      <a:pt x="1386" y="1021"/>
                      <a:pt x="1560" y="834"/>
                      <a:pt x="1790" y="805"/>
                    </a:cubicBezTo>
                    <a:cubicBezTo>
                      <a:pt x="1953" y="789"/>
                      <a:pt x="2115" y="782"/>
                      <a:pt x="2278" y="782"/>
                    </a:cubicBezTo>
                    <a:cubicBezTo>
                      <a:pt x="3027" y="782"/>
                      <a:pt x="3773" y="944"/>
                      <a:pt x="4461" y="1252"/>
                    </a:cubicBezTo>
                    <a:cubicBezTo>
                      <a:pt x="4432" y="1195"/>
                      <a:pt x="4389" y="1137"/>
                      <a:pt x="4346" y="1093"/>
                    </a:cubicBezTo>
                    <a:cubicBezTo>
                      <a:pt x="3985" y="776"/>
                      <a:pt x="3147" y="213"/>
                      <a:pt x="1747" y="11"/>
                    </a:cubicBezTo>
                    <a:cubicBezTo>
                      <a:pt x="1716" y="4"/>
                      <a:pt x="1685" y="1"/>
                      <a:pt x="1655" y="1"/>
                    </a:cubicBezTo>
                    <a:close/>
                  </a:path>
                </a:pathLst>
              </a:custGeom>
              <a:solidFill>
                <a:srgbClr val="AABBC8"/>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7" name="Google Shape;16066;p73">
                <a:extLst>
                  <a:ext uri="{FF2B5EF4-FFF2-40B4-BE49-F238E27FC236}">
                    <a16:creationId xmlns:a16="http://schemas.microsoft.com/office/drawing/2014/main" id="{385E2AD8-2490-46A5-BAD7-064B522AA99E}"/>
                  </a:ext>
                </a:extLst>
              </p:cNvPr>
              <p:cNvSpPr/>
              <p:nvPr/>
            </p:nvSpPr>
            <p:spPr>
              <a:xfrm>
                <a:off x="1888471" y="3619067"/>
                <a:ext cx="41629" cy="56782"/>
              </a:xfrm>
              <a:custGeom>
                <a:avLst/>
                <a:gdLst/>
                <a:ahLst/>
                <a:cxnLst/>
                <a:rect l="l" t="t" r="r" b="b"/>
                <a:pathLst>
                  <a:path w="1588" h="2166" extrusionOk="0">
                    <a:moveTo>
                      <a:pt x="346" y="0"/>
                    </a:moveTo>
                    <a:cubicBezTo>
                      <a:pt x="130" y="173"/>
                      <a:pt x="0" y="433"/>
                      <a:pt x="0" y="707"/>
                    </a:cubicBezTo>
                    <a:lnTo>
                      <a:pt x="0" y="1934"/>
                    </a:lnTo>
                    <a:cubicBezTo>
                      <a:pt x="0" y="2064"/>
                      <a:pt x="101" y="2165"/>
                      <a:pt x="231" y="2165"/>
                    </a:cubicBezTo>
                    <a:lnTo>
                      <a:pt x="1588" y="2165"/>
                    </a:lnTo>
                    <a:lnTo>
                      <a:pt x="1588" y="1530"/>
                    </a:lnTo>
                    <a:cubicBezTo>
                      <a:pt x="1588" y="1357"/>
                      <a:pt x="1516" y="1184"/>
                      <a:pt x="1386" y="1054"/>
                    </a:cubicBezTo>
                    <a:lnTo>
                      <a:pt x="346" y="0"/>
                    </a:lnTo>
                    <a:close/>
                  </a:path>
                </a:pathLst>
              </a:custGeom>
              <a:solidFill>
                <a:srgbClr val="CFD9E0"/>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8" name="Google Shape;16067;p73">
                <a:extLst>
                  <a:ext uri="{FF2B5EF4-FFF2-40B4-BE49-F238E27FC236}">
                    <a16:creationId xmlns:a16="http://schemas.microsoft.com/office/drawing/2014/main" id="{4F864B22-382D-4FB4-9710-98CE415C9DAC}"/>
                  </a:ext>
                </a:extLst>
              </p:cNvPr>
              <p:cNvSpPr/>
              <p:nvPr/>
            </p:nvSpPr>
            <p:spPr>
              <a:xfrm>
                <a:off x="2049667" y="3619067"/>
                <a:ext cx="41656" cy="56782"/>
              </a:xfrm>
              <a:custGeom>
                <a:avLst/>
                <a:gdLst/>
                <a:ahLst/>
                <a:cxnLst/>
                <a:rect l="l" t="t" r="r" b="b"/>
                <a:pathLst>
                  <a:path w="1589" h="2166" extrusionOk="0">
                    <a:moveTo>
                      <a:pt x="1242" y="0"/>
                    </a:moveTo>
                    <a:lnTo>
                      <a:pt x="203" y="1054"/>
                    </a:lnTo>
                    <a:cubicBezTo>
                      <a:pt x="73" y="1184"/>
                      <a:pt x="1" y="1357"/>
                      <a:pt x="1" y="1530"/>
                    </a:cubicBezTo>
                    <a:lnTo>
                      <a:pt x="1" y="2165"/>
                    </a:lnTo>
                    <a:lnTo>
                      <a:pt x="1357" y="2165"/>
                    </a:lnTo>
                    <a:cubicBezTo>
                      <a:pt x="1487" y="2165"/>
                      <a:pt x="1588" y="2064"/>
                      <a:pt x="1588" y="1934"/>
                    </a:cubicBezTo>
                    <a:lnTo>
                      <a:pt x="1588" y="707"/>
                    </a:lnTo>
                    <a:cubicBezTo>
                      <a:pt x="1588" y="433"/>
                      <a:pt x="1459" y="173"/>
                      <a:pt x="1242" y="0"/>
                    </a:cubicBezTo>
                    <a:close/>
                  </a:path>
                </a:pathLst>
              </a:custGeom>
              <a:solidFill>
                <a:srgbClr val="CFD9E0"/>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grpSp>
        <p:grpSp>
          <p:nvGrpSpPr>
            <p:cNvPr id="166" name="Google Shape;9682;p69">
              <a:extLst>
                <a:ext uri="{FF2B5EF4-FFF2-40B4-BE49-F238E27FC236}">
                  <a16:creationId xmlns:a16="http://schemas.microsoft.com/office/drawing/2014/main" id="{84F4A6CB-CE7A-4254-A33B-A32B63CADE82}"/>
                </a:ext>
              </a:extLst>
            </p:cNvPr>
            <p:cNvGrpSpPr/>
            <p:nvPr/>
          </p:nvGrpSpPr>
          <p:grpSpPr>
            <a:xfrm>
              <a:off x="6661321" y="419031"/>
              <a:ext cx="1717897" cy="2051026"/>
              <a:chOff x="7159964" y="1971904"/>
              <a:chExt cx="291564" cy="348103"/>
            </a:xfrm>
          </p:grpSpPr>
          <p:sp>
            <p:nvSpPr>
              <p:cNvPr id="167" name="Google Shape;9683;p69">
                <a:extLst>
                  <a:ext uri="{FF2B5EF4-FFF2-40B4-BE49-F238E27FC236}">
                    <a16:creationId xmlns:a16="http://schemas.microsoft.com/office/drawing/2014/main" id="{19C78E83-5A24-4155-934A-7E1244B9F686}"/>
                  </a:ext>
                </a:extLst>
              </p:cNvPr>
              <p:cNvSpPr/>
              <p:nvPr/>
            </p:nvSpPr>
            <p:spPr>
              <a:xfrm>
                <a:off x="7204947" y="1994277"/>
                <a:ext cx="167906" cy="153752"/>
              </a:xfrm>
              <a:custGeom>
                <a:avLst/>
                <a:gdLst/>
                <a:ahLst/>
                <a:cxnLst/>
                <a:rect l="l" t="t" r="r" b="b"/>
                <a:pathLst>
                  <a:path w="6394" h="5855" extrusionOk="0">
                    <a:moveTo>
                      <a:pt x="642" y="1"/>
                    </a:moveTo>
                    <a:cubicBezTo>
                      <a:pt x="288" y="1"/>
                      <a:pt x="1" y="288"/>
                      <a:pt x="1" y="642"/>
                    </a:cubicBezTo>
                    <a:lnTo>
                      <a:pt x="1" y="4058"/>
                    </a:lnTo>
                    <a:cubicBezTo>
                      <a:pt x="1" y="4413"/>
                      <a:pt x="288" y="4700"/>
                      <a:pt x="642" y="4700"/>
                    </a:cubicBezTo>
                    <a:lnTo>
                      <a:pt x="2345" y="4700"/>
                    </a:lnTo>
                    <a:lnTo>
                      <a:pt x="4059" y="5839"/>
                    </a:lnTo>
                    <a:cubicBezTo>
                      <a:pt x="4076" y="5850"/>
                      <a:pt x="4095" y="5855"/>
                      <a:pt x="4114" y="5855"/>
                    </a:cubicBezTo>
                    <a:cubicBezTo>
                      <a:pt x="4177" y="5855"/>
                      <a:pt x="4236" y="5800"/>
                      <a:pt x="4221" y="5733"/>
                    </a:cubicBezTo>
                    <a:lnTo>
                      <a:pt x="4049" y="4700"/>
                    </a:lnTo>
                    <a:lnTo>
                      <a:pt x="5752" y="4700"/>
                    </a:lnTo>
                    <a:cubicBezTo>
                      <a:pt x="6107" y="4700"/>
                      <a:pt x="6394" y="4413"/>
                      <a:pt x="6394" y="4058"/>
                    </a:cubicBezTo>
                    <a:lnTo>
                      <a:pt x="6394" y="642"/>
                    </a:lnTo>
                    <a:cubicBezTo>
                      <a:pt x="6394" y="288"/>
                      <a:pt x="6107" y="1"/>
                      <a:pt x="5752" y="1"/>
                    </a:cubicBezTo>
                    <a:close/>
                  </a:path>
                </a:pathLst>
              </a:custGeom>
              <a:solidFill>
                <a:srgbClr val="C5D1DA"/>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68" name="Google Shape;9684;p69">
                <a:extLst>
                  <a:ext uri="{FF2B5EF4-FFF2-40B4-BE49-F238E27FC236}">
                    <a16:creationId xmlns:a16="http://schemas.microsoft.com/office/drawing/2014/main" id="{C06E2220-AF4F-4228-AFA7-19192FDADDD7}"/>
                  </a:ext>
                </a:extLst>
              </p:cNvPr>
              <p:cNvSpPr/>
              <p:nvPr/>
            </p:nvSpPr>
            <p:spPr>
              <a:xfrm>
                <a:off x="7204711" y="1994277"/>
                <a:ext cx="156851" cy="112130"/>
              </a:xfrm>
              <a:custGeom>
                <a:avLst/>
                <a:gdLst/>
                <a:ahLst/>
                <a:cxnLst/>
                <a:rect l="l" t="t" r="r" b="b"/>
                <a:pathLst>
                  <a:path w="5973" h="4270" extrusionOk="0">
                    <a:moveTo>
                      <a:pt x="641" y="1"/>
                    </a:moveTo>
                    <a:cubicBezTo>
                      <a:pt x="297" y="1"/>
                      <a:pt x="0" y="288"/>
                      <a:pt x="10" y="642"/>
                    </a:cubicBezTo>
                    <a:lnTo>
                      <a:pt x="10" y="4058"/>
                    </a:lnTo>
                    <a:cubicBezTo>
                      <a:pt x="10" y="4125"/>
                      <a:pt x="19" y="4202"/>
                      <a:pt x="48" y="4269"/>
                    </a:cubicBezTo>
                    <a:lnTo>
                      <a:pt x="4910" y="4269"/>
                    </a:lnTo>
                    <a:cubicBezTo>
                      <a:pt x="5503" y="4269"/>
                      <a:pt x="5972" y="3791"/>
                      <a:pt x="5972" y="3207"/>
                    </a:cubicBezTo>
                    <a:lnTo>
                      <a:pt x="5972" y="39"/>
                    </a:lnTo>
                    <a:cubicBezTo>
                      <a:pt x="5905" y="20"/>
                      <a:pt x="5838" y="1"/>
                      <a:pt x="5761" y="1"/>
                    </a:cubicBezTo>
                    <a:close/>
                  </a:path>
                </a:pathLst>
              </a:custGeom>
              <a:solidFill>
                <a:srgbClr val="E3E9ED"/>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69" name="Google Shape;9694;p69">
                <a:extLst>
                  <a:ext uri="{FF2B5EF4-FFF2-40B4-BE49-F238E27FC236}">
                    <a16:creationId xmlns:a16="http://schemas.microsoft.com/office/drawing/2014/main" id="{FF5AADD0-EE37-4E9A-ACF1-E361277445E4}"/>
                  </a:ext>
                </a:extLst>
              </p:cNvPr>
              <p:cNvSpPr/>
              <p:nvPr/>
            </p:nvSpPr>
            <p:spPr>
              <a:xfrm>
                <a:off x="7337140" y="2141806"/>
                <a:ext cx="33718" cy="73922"/>
              </a:xfrm>
              <a:custGeom>
                <a:avLst/>
                <a:gdLst/>
                <a:ahLst/>
                <a:cxnLst/>
                <a:rect l="l" t="t" r="r" b="b"/>
                <a:pathLst>
                  <a:path w="1284" h="2815" extrusionOk="0">
                    <a:moveTo>
                      <a:pt x="776" y="0"/>
                    </a:moveTo>
                    <a:cubicBezTo>
                      <a:pt x="345" y="0"/>
                      <a:pt x="1" y="345"/>
                      <a:pt x="1" y="776"/>
                    </a:cubicBezTo>
                    <a:lnTo>
                      <a:pt x="1" y="948"/>
                    </a:lnTo>
                    <a:cubicBezTo>
                      <a:pt x="1" y="1168"/>
                      <a:pt x="39" y="1388"/>
                      <a:pt x="106" y="1599"/>
                    </a:cubicBezTo>
                    <a:lnTo>
                      <a:pt x="518" y="2814"/>
                    </a:lnTo>
                    <a:lnTo>
                      <a:pt x="1283" y="2814"/>
                    </a:lnTo>
                    <a:lnTo>
                      <a:pt x="1283" y="0"/>
                    </a:lnTo>
                    <a:close/>
                  </a:path>
                </a:pathLst>
              </a:custGeom>
              <a:solidFill>
                <a:srgbClr val="657E93"/>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0" name="Google Shape;9695;p69">
                <a:extLst>
                  <a:ext uri="{FF2B5EF4-FFF2-40B4-BE49-F238E27FC236}">
                    <a16:creationId xmlns:a16="http://schemas.microsoft.com/office/drawing/2014/main" id="{2B1C8523-5864-452A-A151-273B1DE38E43}"/>
                  </a:ext>
                </a:extLst>
              </p:cNvPr>
              <p:cNvSpPr/>
              <p:nvPr/>
            </p:nvSpPr>
            <p:spPr>
              <a:xfrm>
                <a:off x="7350717" y="2135031"/>
                <a:ext cx="80697" cy="80697"/>
              </a:xfrm>
              <a:custGeom>
                <a:avLst/>
                <a:gdLst/>
                <a:ahLst/>
                <a:cxnLst/>
                <a:rect l="l" t="t" r="r" b="b"/>
                <a:pathLst>
                  <a:path w="3073" h="3073" extrusionOk="0">
                    <a:moveTo>
                      <a:pt x="766" y="0"/>
                    </a:moveTo>
                    <a:cubicBezTo>
                      <a:pt x="345" y="0"/>
                      <a:pt x="1" y="345"/>
                      <a:pt x="1" y="766"/>
                    </a:cubicBezTo>
                    <a:cubicBezTo>
                      <a:pt x="1" y="1053"/>
                      <a:pt x="230" y="1282"/>
                      <a:pt x="508" y="1282"/>
                    </a:cubicBezTo>
                    <a:lnTo>
                      <a:pt x="2556" y="3072"/>
                    </a:lnTo>
                    <a:lnTo>
                      <a:pt x="2986" y="1560"/>
                    </a:lnTo>
                    <a:cubicBezTo>
                      <a:pt x="3044" y="1378"/>
                      <a:pt x="3073" y="1187"/>
                      <a:pt x="3073" y="995"/>
                    </a:cubicBezTo>
                    <a:lnTo>
                      <a:pt x="3073" y="517"/>
                    </a:lnTo>
                    <a:cubicBezTo>
                      <a:pt x="3073" y="230"/>
                      <a:pt x="2843" y="0"/>
                      <a:pt x="2556" y="0"/>
                    </a:cubicBezTo>
                    <a:close/>
                  </a:path>
                </a:pathLst>
              </a:custGeom>
              <a:solidFill>
                <a:srgbClr val="657E93"/>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1" name="Google Shape;9696;p69">
                <a:extLst>
                  <a:ext uri="{FF2B5EF4-FFF2-40B4-BE49-F238E27FC236}">
                    <a16:creationId xmlns:a16="http://schemas.microsoft.com/office/drawing/2014/main" id="{D22AFB3A-4672-4A85-B4A3-0DEBE8FA811C}"/>
                  </a:ext>
                </a:extLst>
              </p:cNvPr>
              <p:cNvSpPr/>
              <p:nvPr/>
            </p:nvSpPr>
            <p:spPr>
              <a:xfrm>
                <a:off x="7364030" y="2235791"/>
                <a:ext cx="40493" cy="29936"/>
              </a:xfrm>
              <a:custGeom>
                <a:avLst/>
                <a:gdLst/>
                <a:ahLst/>
                <a:cxnLst/>
                <a:rect l="l" t="t" r="r" b="b"/>
                <a:pathLst>
                  <a:path w="1542" h="1140" extrusionOk="0">
                    <a:moveTo>
                      <a:pt x="1" y="1"/>
                    </a:moveTo>
                    <a:lnTo>
                      <a:pt x="1" y="1140"/>
                    </a:lnTo>
                    <a:lnTo>
                      <a:pt x="1542" y="1140"/>
                    </a:lnTo>
                    <a:lnTo>
                      <a:pt x="1542" y="1"/>
                    </a:lnTo>
                    <a:close/>
                  </a:path>
                </a:pathLst>
              </a:custGeom>
              <a:solidFill>
                <a:srgbClr val="ACBDCA"/>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2" name="Google Shape;9697;p69">
                <a:extLst>
                  <a:ext uri="{FF2B5EF4-FFF2-40B4-BE49-F238E27FC236}">
                    <a16:creationId xmlns:a16="http://schemas.microsoft.com/office/drawing/2014/main" id="{D2B86695-3473-44AC-8A8D-E33EE525BC96}"/>
                  </a:ext>
                </a:extLst>
              </p:cNvPr>
              <p:cNvSpPr/>
              <p:nvPr/>
            </p:nvSpPr>
            <p:spPr>
              <a:xfrm>
                <a:off x="7364030" y="2236053"/>
                <a:ext cx="40493" cy="16281"/>
              </a:xfrm>
              <a:custGeom>
                <a:avLst/>
                <a:gdLst/>
                <a:ahLst/>
                <a:cxnLst/>
                <a:rect l="l" t="t" r="r" b="b"/>
                <a:pathLst>
                  <a:path w="1542" h="620" extrusionOk="0">
                    <a:moveTo>
                      <a:pt x="1" y="0"/>
                    </a:moveTo>
                    <a:lnTo>
                      <a:pt x="1" y="469"/>
                    </a:lnTo>
                    <a:cubicBezTo>
                      <a:pt x="250" y="570"/>
                      <a:pt x="510" y="620"/>
                      <a:pt x="771" y="620"/>
                    </a:cubicBezTo>
                    <a:cubicBezTo>
                      <a:pt x="1032" y="620"/>
                      <a:pt x="1293" y="570"/>
                      <a:pt x="1542" y="469"/>
                    </a:cubicBezTo>
                    <a:lnTo>
                      <a:pt x="1542" y="0"/>
                    </a:lnTo>
                    <a:close/>
                  </a:path>
                </a:pathLst>
              </a:custGeom>
              <a:solidFill>
                <a:srgbClr val="96ABBC"/>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3" name="Google Shape;9698;p69">
                <a:extLst>
                  <a:ext uri="{FF2B5EF4-FFF2-40B4-BE49-F238E27FC236}">
                    <a16:creationId xmlns:a16="http://schemas.microsoft.com/office/drawing/2014/main" id="{403C34BF-6858-4B5A-9436-878620CD6B5D}"/>
                  </a:ext>
                </a:extLst>
              </p:cNvPr>
              <p:cNvSpPr/>
              <p:nvPr/>
            </p:nvSpPr>
            <p:spPr>
              <a:xfrm>
                <a:off x="7317051" y="2252124"/>
                <a:ext cx="134477" cy="67882"/>
              </a:xfrm>
              <a:custGeom>
                <a:avLst/>
                <a:gdLst/>
                <a:ahLst/>
                <a:cxnLst/>
                <a:rect l="l" t="t" r="r" b="b"/>
                <a:pathLst>
                  <a:path w="5121" h="2585" extrusionOk="0">
                    <a:moveTo>
                      <a:pt x="1790" y="1"/>
                    </a:moveTo>
                    <a:lnTo>
                      <a:pt x="555" y="355"/>
                    </a:lnTo>
                    <a:cubicBezTo>
                      <a:pt x="230" y="451"/>
                      <a:pt x="0" y="757"/>
                      <a:pt x="0" y="1092"/>
                    </a:cubicBezTo>
                    <a:lnTo>
                      <a:pt x="0" y="2326"/>
                    </a:lnTo>
                    <a:cubicBezTo>
                      <a:pt x="0" y="2470"/>
                      <a:pt x="115" y="2585"/>
                      <a:pt x="258" y="2585"/>
                    </a:cubicBezTo>
                    <a:lnTo>
                      <a:pt x="4862" y="2585"/>
                    </a:lnTo>
                    <a:cubicBezTo>
                      <a:pt x="5005" y="2585"/>
                      <a:pt x="5120" y="2470"/>
                      <a:pt x="5120" y="2326"/>
                    </a:cubicBezTo>
                    <a:lnTo>
                      <a:pt x="5120" y="1092"/>
                    </a:lnTo>
                    <a:cubicBezTo>
                      <a:pt x="5120" y="757"/>
                      <a:pt x="4891" y="451"/>
                      <a:pt x="4565" y="355"/>
                    </a:cubicBezTo>
                    <a:lnTo>
                      <a:pt x="3331" y="1"/>
                    </a:lnTo>
                    <a:lnTo>
                      <a:pt x="2555" y="518"/>
                    </a:lnTo>
                    <a:lnTo>
                      <a:pt x="1790" y="1"/>
                    </a:lnTo>
                    <a:close/>
                  </a:path>
                </a:pathLst>
              </a:custGeom>
              <a:solidFill>
                <a:srgbClr val="6E8294"/>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4" name="Google Shape;9699;p69">
                <a:extLst>
                  <a:ext uri="{FF2B5EF4-FFF2-40B4-BE49-F238E27FC236}">
                    <a16:creationId xmlns:a16="http://schemas.microsoft.com/office/drawing/2014/main" id="{4799154A-3631-4E08-A30C-5CE57528D8CB}"/>
                  </a:ext>
                </a:extLst>
              </p:cNvPr>
              <p:cNvSpPr/>
              <p:nvPr/>
            </p:nvSpPr>
            <p:spPr>
              <a:xfrm>
                <a:off x="7377607" y="2265701"/>
                <a:ext cx="13340" cy="54306"/>
              </a:xfrm>
              <a:custGeom>
                <a:avLst/>
                <a:gdLst/>
                <a:ahLst/>
                <a:cxnLst/>
                <a:rect l="l" t="t" r="r" b="b"/>
                <a:pathLst>
                  <a:path w="508" h="2068" extrusionOk="0">
                    <a:moveTo>
                      <a:pt x="125" y="1"/>
                    </a:moveTo>
                    <a:lnTo>
                      <a:pt x="1" y="2068"/>
                    </a:lnTo>
                    <a:lnTo>
                      <a:pt x="508" y="2068"/>
                    </a:lnTo>
                    <a:lnTo>
                      <a:pt x="383" y="1"/>
                    </a:lnTo>
                    <a:close/>
                  </a:path>
                </a:pathLst>
              </a:custGeom>
              <a:solidFill>
                <a:srgbClr val="63A537"/>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5" name="Google Shape;9700;p69">
                <a:extLst>
                  <a:ext uri="{FF2B5EF4-FFF2-40B4-BE49-F238E27FC236}">
                    <a16:creationId xmlns:a16="http://schemas.microsoft.com/office/drawing/2014/main" id="{34D283B0-372B-491A-B964-E21D35992845}"/>
                  </a:ext>
                </a:extLst>
              </p:cNvPr>
              <p:cNvSpPr/>
              <p:nvPr/>
            </p:nvSpPr>
            <p:spPr>
              <a:xfrm>
                <a:off x="7343941" y="2168906"/>
                <a:ext cx="80697" cy="73712"/>
              </a:xfrm>
              <a:custGeom>
                <a:avLst/>
                <a:gdLst/>
                <a:ahLst/>
                <a:cxnLst/>
                <a:rect l="l" t="t" r="r" b="b"/>
                <a:pathLst>
                  <a:path w="3073" h="2807" extrusionOk="0">
                    <a:moveTo>
                      <a:pt x="955" y="1"/>
                    </a:moveTo>
                    <a:cubicBezTo>
                      <a:pt x="823" y="1"/>
                      <a:pt x="701" y="57"/>
                      <a:pt x="613" y="155"/>
                    </a:cubicBezTo>
                    <a:lnTo>
                      <a:pt x="153" y="615"/>
                    </a:lnTo>
                    <a:cubicBezTo>
                      <a:pt x="58" y="710"/>
                      <a:pt x="0" y="835"/>
                      <a:pt x="0" y="978"/>
                    </a:cubicBezTo>
                    <a:lnTo>
                      <a:pt x="0" y="1275"/>
                    </a:lnTo>
                    <a:cubicBezTo>
                      <a:pt x="0" y="2117"/>
                      <a:pt x="689" y="2806"/>
                      <a:pt x="1531" y="2806"/>
                    </a:cubicBezTo>
                    <a:cubicBezTo>
                      <a:pt x="2383" y="2806"/>
                      <a:pt x="3072" y="2117"/>
                      <a:pt x="3072" y="1275"/>
                    </a:cubicBezTo>
                    <a:lnTo>
                      <a:pt x="3072" y="949"/>
                    </a:lnTo>
                    <a:cubicBezTo>
                      <a:pt x="3072" y="815"/>
                      <a:pt x="3015" y="682"/>
                      <a:pt x="2919" y="586"/>
                    </a:cubicBezTo>
                    <a:cubicBezTo>
                      <a:pt x="2527" y="203"/>
                      <a:pt x="1799" y="31"/>
                      <a:pt x="986" y="2"/>
                    </a:cubicBezTo>
                    <a:cubicBezTo>
                      <a:pt x="975" y="1"/>
                      <a:pt x="965" y="1"/>
                      <a:pt x="955" y="1"/>
                    </a:cubicBezTo>
                    <a:close/>
                  </a:path>
                </a:pathLst>
              </a:custGeom>
              <a:solidFill>
                <a:srgbClr val="BECBD5"/>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6" name="Google Shape;9701;p69">
                <a:extLst>
                  <a:ext uri="{FF2B5EF4-FFF2-40B4-BE49-F238E27FC236}">
                    <a16:creationId xmlns:a16="http://schemas.microsoft.com/office/drawing/2014/main" id="{A89AAB7B-DADD-4A25-95F1-5603688230F1}"/>
                  </a:ext>
                </a:extLst>
              </p:cNvPr>
              <p:cNvSpPr/>
              <p:nvPr/>
            </p:nvSpPr>
            <p:spPr>
              <a:xfrm>
                <a:off x="7343941" y="2168906"/>
                <a:ext cx="80434" cy="72189"/>
              </a:xfrm>
              <a:custGeom>
                <a:avLst/>
                <a:gdLst/>
                <a:ahLst/>
                <a:cxnLst/>
                <a:rect l="l" t="t" r="r" b="b"/>
                <a:pathLst>
                  <a:path w="3063" h="2749" extrusionOk="0">
                    <a:moveTo>
                      <a:pt x="955" y="1"/>
                    </a:moveTo>
                    <a:cubicBezTo>
                      <a:pt x="823" y="1"/>
                      <a:pt x="701" y="57"/>
                      <a:pt x="613" y="146"/>
                    </a:cubicBezTo>
                    <a:lnTo>
                      <a:pt x="153" y="615"/>
                    </a:lnTo>
                    <a:cubicBezTo>
                      <a:pt x="58" y="710"/>
                      <a:pt x="0" y="835"/>
                      <a:pt x="0" y="969"/>
                    </a:cubicBezTo>
                    <a:lnTo>
                      <a:pt x="0" y="1275"/>
                    </a:lnTo>
                    <a:cubicBezTo>
                      <a:pt x="0" y="1954"/>
                      <a:pt x="450" y="2557"/>
                      <a:pt x="1110" y="2749"/>
                    </a:cubicBezTo>
                    <a:cubicBezTo>
                      <a:pt x="890" y="2471"/>
                      <a:pt x="766" y="2136"/>
                      <a:pt x="766" y="1792"/>
                    </a:cubicBezTo>
                    <a:lnTo>
                      <a:pt x="766" y="1036"/>
                    </a:lnTo>
                    <a:cubicBezTo>
                      <a:pt x="766" y="751"/>
                      <a:pt x="996" y="527"/>
                      <a:pt x="1277" y="527"/>
                    </a:cubicBezTo>
                    <a:cubicBezTo>
                      <a:pt x="1288" y="527"/>
                      <a:pt x="1300" y="528"/>
                      <a:pt x="1311" y="528"/>
                    </a:cubicBezTo>
                    <a:cubicBezTo>
                      <a:pt x="1828" y="557"/>
                      <a:pt x="2594" y="643"/>
                      <a:pt x="3063" y="873"/>
                    </a:cubicBezTo>
                    <a:cubicBezTo>
                      <a:pt x="3053" y="768"/>
                      <a:pt x="2996" y="662"/>
                      <a:pt x="2919" y="586"/>
                    </a:cubicBezTo>
                    <a:cubicBezTo>
                      <a:pt x="2527" y="203"/>
                      <a:pt x="1799" y="21"/>
                      <a:pt x="986" y="2"/>
                    </a:cubicBezTo>
                    <a:cubicBezTo>
                      <a:pt x="975" y="1"/>
                      <a:pt x="965" y="1"/>
                      <a:pt x="955" y="1"/>
                    </a:cubicBezTo>
                    <a:close/>
                  </a:path>
                </a:pathLst>
              </a:custGeom>
              <a:solidFill>
                <a:srgbClr val="ACBDCA"/>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7" name="Google Shape;9702;p69">
                <a:extLst>
                  <a:ext uri="{FF2B5EF4-FFF2-40B4-BE49-F238E27FC236}">
                    <a16:creationId xmlns:a16="http://schemas.microsoft.com/office/drawing/2014/main" id="{83417B86-4EC9-4677-839E-46F27C39BB20}"/>
                  </a:ext>
                </a:extLst>
              </p:cNvPr>
              <p:cNvSpPr/>
              <p:nvPr/>
            </p:nvSpPr>
            <p:spPr>
              <a:xfrm>
                <a:off x="7317051" y="2269482"/>
                <a:ext cx="26916" cy="50524"/>
              </a:xfrm>
              <a:custGeom>
                <a:avLst/>
                <a:gdLst/>
                <a:ahLst/>
                <a:cxnLst/>
                <a:rect l="l" t="t" r="r" b="b"/>
                <a:pathLst>
                  <a:path w="1025" h="1924" extrusionOk="0">
                    <a:moveTo>
                      <a:pt x="144" y="0"/>
                    </a:moveTo>
                    <a:cubicBezTo>
                      <a:pt x="48" y="125"/>
                      <a:pt x="0" y="278"/>
                      <a:pt x="0" y="440"/>
                    </a:cubicBezTo>
                    <a:lnTo>
                      <a:pt x="0" y="1665"/>
                    </a:lnTo>
                    <a:cubicBezTo>
                      <a:pt x="0" y="1809"/>
                      <a:pt x="115" y="1924"/>
                      <a:pt x="258" y="1924"/>
                    </a:cubicBezTo>
                    <a:lnTo>
                      <a:pt x="1024" y="1924"/>
                    </a:lnTo>
                    <a:lnTo>
                      <a:pt x="1024" y="1206"/>
                    </a:lnTo>
                    <a:cubicBezTo>
                      <a:pt x="1024" y="995"/>
                      <a:pt x="948" y="804"/>
                      <a:pt x="804" y="660"/>
                    </a:cubicBezTo>
                    <a:lnTo>
                      <a:pt x="144" y="0"/>
                    </a:lnTo>
                    <a:close/>
                  </a:path>
                </a:pathLst>
              </a:custGeom>
              <a:solidFill>
                <a:srgbClr val="5F7589"/>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8" name="Google Shape;9703;p69">
                <a:extLst>
                  <a:ext uri="{FF2B5EF4-FFF2-40B4-BE49-F238E27FC236}">
                    <a16:creationId xmlns:a16="http://schemas.microsoft.com/office/drawing/2014/main" id="{D47CB38A-E30A-415B-8AF1-6C889E518045}"/>
                  </a:ext>
                </a:extLst>
              </p:cNvPr>
              <p:cNvSpPr/>
              <p:nvPr/>
            </p:nvSpPr>
            <p:spPr>
              <a:xfrm>
                <a:off x="7424612" y="2269482"/>
                <a:ext cx="26916" cy="50524"/>
              </a:xfrm>
              <a:custGeom>
                <a:avLst/>
                <a:gdLst/>
                <a:ahLst/>
                <a:cxnLst/>
                <a:rect l="l" t="t" r="r" b="b"/>
                <a:pathLst>
                  <a:path w="1025" h="1924" extrusionOk="0">
                    <a:moveTo>
                      <a:pt x="881" y="0"/>
                    </a:moveTo>
                    <a:lnTo>
                      <a:pt x="220" y="660"/>
                    </a:lnTo>
                    <a:cubicBezTo>
                      <a:pt x="77" y="804"/>
                      <a:pt x="0" y="995"/>
                      <a:pt x="0" y="1206"/>
                    </a:cubicBezTo>
                    <a:lnTo>
                      <a:pt x="0" y="1924"/>
                    </a:lnTo>
                    <a:lnTo>
                      <a:pt x="766" y="1924"/>
                    </a:lnTo>
                    <a:cubicBezTo>
                      <a:pt x="909" y="1924"/>
                      <a:pt x="1024" y="1809"/>
                      <a:pt x="1024" y="1665"/>
                    </a:cubicBezTo>
                    <a:lnTo>
                      <a:pt x="1024" y="440"/>
                    </a:lnTo>
                    <a:cubicBezTo>
                      <a:pt x="1024" y="278"/>
                      <a:pt x="976" y="125"/>
                      <a:pt x="881" y="0"/>
                    </a:cubicBezTo>
                    <a:close/>
                  </a:path>
                </a:pathLst>
              </a:custGeom>
              <a:solidFill>
                <a:srgbClr val="5F7589"/>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9" name="Google Shape;9704;p69">
                <a:extLst>
                  <a:ext uri="{FF2B5EF4-FFF2-40B4-BE49-F238E27FC236}">
                    <a16:creationId xmlns:a16="http://schemas.microsoft.com/office/drawing/2014/main" id="{FAF49E3B-9277-45BF-9810-46B34FC47F90}"/>
                  </a:ext>
                </a:extLst>
              </p:cNvPr>
              <p:cNvSpPr/>
              <p:nvPr/>
            </p:nvSpPr>
            <p:spPr>
              <a:xfrm>
                <a:off x="7377607" y="2265701"/>
                <a:ext cx="13340" cy="13340"/>
              </a:xfrm>
              <a:custGeom>
                <a:avLst/>
                <a:gdLst/>
                <a:ahLst/>
                <a:cxnLst/>
                <a:rect l="l" t="t" r="r" b="b"/>
                <a:pathLst>
                  <a:path w="508" h="508" extrusionOk="0">
                    <a:moveTo>
                      <a:pt x="1" y="1"/>
                    </a:moveTo>
                    <a:lnTo>
                      <a:pt x="1" y="403"/>
                    </a:lnTo>
                    <a:cubicBezTo>
                      <a:pt x="1" y="460"/>
                      <a:pt x="48" y="508"/>
                      <a:pt x="106" y="508"/>
                    </a:cubicBezTo>
                    <a:lnTo>
                      <a:pt x="402" y="508"/>
                    </a:lnTo>
                    <a:cubicBezTo>
                      <a:pt x="460" y="508"/>
                      <a:pt x="508" y="460"/>
                      <a:pt x="508" y="403"/>
                    </a:cubicBezTo>
                    <a:lnTo>
                      <a:pt x="508" y="1"/>
                    </a:lnTo>
                    <a:close/>
                  </a:path>
                </a:pathLst>
              </a:custGeom>
              <a:solidFill>
                <a:srgbClr val="63A537">
                  <a:lumMod val="75000"/>
                </a:srgbClr>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0" name="Google Shape;9705;p69">
                <a:extLst>
                  <a:ext uri="{FF2B5EF4-FFF2-40B4-BE49-F238E27FC236}">
                    <a16:creationId xmlns:a16="http://schemas.microsoft.com/office/drawing/2014/main" id="{6EA2B194-1482-46AA-A286-F319953CF28D}"/>
                  </a:ext>
                </a:extLst>
              </p:cNvPr>
              <p:cNvSpPr/>
              <p:nvPr/>
            </p:nvSpPr>
            <p:spPr>
              <a:xfrm>
                <a:off x="7356756" y="2246899"/>
                <a:ext cx="27415" cy="28229"/>
              </a:xfrm>
              <a:custGeom>
                <a:avLst/>
                <a:gdLst/>
                <a:ahLst/>
                <a:cxnLst/>
                <a:rect l="l" t="t" r="r" b="b"/>
                <a:pathLst>
                  <a:path w="1044" h="1075" extrusionOk="0">
                    <a:moveTo>
                      <a:pt x="235" y="1"/>
                    </a:moveTo>
                    <a:cubicBezTo>
                      <a:pt x="204" y="1"/>
                      <a:pt x="174" y="15"/>
                      <a:pt x="153" y="47"/>
                    </a:cubicBezTo>
                    <a:lnTo>
                      <a:pt x="0" y="286"/>
                    </a:lnTo>
                    <a:lnTo>
                      <a:pt x="383" y="994"/>
                    </a:lnTo>
                    <a:cubicBezTo>
                      <a:pt x="412" y="1047"/>
                      <a:pt x="464" y="1075"/>
                      <a:pt x="517" y="1075"/>
                    </a:cubicBezTo>
                    <a:cubicBezTo>
                      <a:pt x="550" y="1075"/>
                      <a:pt x="583" y="1064"/>
                      <a:pt x="613" y="1042"/>
                    </a:cubicBezTo>
                    <a:lnTo>
                      <a:pt x="1043" y="717"/>
                    </a:lnTo>
                    <a:lnTo>
                      <a:pt x="306" y="28"/>
                    </a:lnTo>
                    <a:cubicBezTo>
                      <a:pt x="285" y="10"/>
                      <a:pt x="260" y="1"/>
                      <a:pt x="235" y="1"/>
                    </a:cubicBezTo>
                    <a:close/>
                  </a:path>
                </a:pathLst>
              </a:custGeom>
              <a:solidFill>
                <a:srgbClr val="5F7589"/>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1" name="Google Shape;9706;p69">
                <a:extLst>
                  <a:ext uri="{FF2B5EF4-FFF2-40B4-BE49-F238E27FC236}">
                    <a16:creationId xmlns:a16="http://schemas.microsoft.com/office/drawing/2014/main" id="{136C6650-9612-46FC-AE7A-221C95053DED}"/>
                  </a:ext>
                </a:extLst>
              </p:cNvPr>
              <p:cNvSpPr/>
              <p:nvPr/>
            </p:nvSpPr>
            <p:spPr>
              <a:xfrm>
                <a:off x="7384146" y="2246899"/>
                <a:ext cx="27678" cy="28229"/>
              </a:xfrm>
              <a:custGeom>
                <a:avLst/>
                <a:gdLst/>
                <a:ahLst/>
                <a:cxnLst/>
                <a:rect l="l" t="t" r="r" b="b"/>
                <a:pathLst>
                  <a:path w="1054" h="1075" extrusionOk="0">
                    <a:moveTo>
                      <a:pt x="813" y="1"/>
                    </a:moveTo>
                    <a:cubicBezTo>
                      <a:pt x="786" y="1"/>
                      <a:pt x="759" y="10"/>
                      <a:pt x="737" y="28"/>
                    </a:cubicBezTo>
                    <a:lnTo>
                      <a:pt x="0" y="717"/>
                    </a:lnTo>
                    <a:lnTo>
                      <a:pt x="441" y="1042"/>
                    </a:lnTo>
                    <a:cubicBezTo>
                      <a:pt x="466" y="1064"/>
                      <a:pt x="499" y="1075"/>
                      <a:pt x="532" y="1075"/>
                    </a:cubicBezTo>
                    <a:cubicBezTo>
                      <a:pt x="585" y="1075"/>
                      <a:pt x="637" y="1047"/>
                      <a:pt x="661" y="994"/>
                    </a:cubicBezTo>
                    <a:lnTo>
                      <a:pt x="1053" y="286"/>
                    </a:lnTo>
                    <a:lnTo>
                      <a:pt x="900" y="47"/>
                    </a:lnTo>
                    <a:cubicBezTo>
                      <a:pt x="879" y="15"/>
                      <a:pt x="846" y="1"/>
                      <a:pt x="813" y="1"/>
                    </a:cubicBezTo>
                    <a:close/>
                  </a:path>
                </a:pathLst>
              </a:custGeom>
              <a:solidFill>
                <a:srgbClr val="5F7589"/>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2" name="Google Shape;9707;p69">
                <a:extLst>
                  <a:ext uri="{FF2B5EF4-FFF2-40B4-BE49-F238E27FC236}">
                    <a16:creationId xmlns:a16="http://schemas.microsoft.com/office/drawing/2014/main" id="{2D83C3C2-2C8B-4306-B864-DA26E0CBBD54}"/>
                  </a:ext>
                </a:extLst>
              </p:cNvPr>
              <p:cNvSpPr/>
              <p:nvPr/>
            </p:nvSpPr>
            <p:spPr>
              <a:xfrm>
                <a:off x="7159964" y="1971904"/>
                <a:ext cx="190516" cy="164151"/>
              </a:xfrm>
              <a:custGeom>
                <a:avLst/>
                <a:gdLst/>
                <a:ahLst/>
                <a:cxnLst/>
                <a:rect l="l" t="t" r="r" b="b"/>
                <a:pathLst>
                  <a:path w="7255" h="6251" extrusionOk="0">
                    <a:moveTo>
                      <a:pt x="642" y="1"/>
                    </a:moveTo>
                    <a:cubicBezTo>
                      <a:pt x="288" y="1"/>
                      <a:pt x="1" y="288"/>
                      <a:pt x="1" y="642"/>
                    </a:cubicBezTo>
                    <a:lnTo>
                      <a:pt x="1" y="4059"/>
                    </a:lnTo>
                    <a:cubicBezTo>
                      <a:pt x="1" y="4413"/>
                      <a:pt x="288" y="4700"/>
                      <a:pt x="642" y="4700"/>
                    </a:cubicBezTo>
                    <a:lnTo>
                      <a:pt x="2987" y="4700"/>
                    </a:lnTo>
                    <a:lnTo>
                      <a:pt x="2632" y="6116"/>
                    </a:lnTo>
                    <a:cubicBezTo>
                      <a:pt x="2611" y="6189"/>
                      <a:pt x="2672" y="6251"/>
                      <a:pt x="2736" y="6251"/>
                    </a:cubicBezTo>
                    <a:cubicBezTo>
                      <a:pt x="2756" y="6251"/>
                      <a:pt x="2777" y="6245"/>
                      <a:pt x="2795" y="6231"/>
                    </a:cubicBezTo>
                    <a:lnTo>
                      <a:pt x="4901" y="4700"/>
                    </a:lnTo>
                    <a:lnTo>
                      <a:pt x="6614" y="4700"/>
                    </a:lnTo>
                    <a:cubicBezTo>
                      <a:pt x="6968" y="4700"/>
                      <a:pt x="7255" y="4413"/>
                      <a:pt x="7255" y="4059"/>
                    </a:cubicBezTo>
                    <a:lnTo>
                      <a:pt x="7255" y="642"/>
                    </a:lnTo>
                    <a:cubicBezTo>
                      <a:pt x="7255" y="288"/>
                      <a:pt x="6968" y="1"/>
                      <a:pt x="6614" y="1"/>
                    </a:cubicBezTo>
                    <a:close/>
                  </a:path>
                </a:pathLst>
              </a:custGeom>
              <a:solidFill>
                <a:srgbClr val="E3E9ED"/>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3" name="Google Shape;9708;p69">
                <a:extLst>
                  <a:ext uri="{FF2B5EF4-FFF2-40B4-BE49-F238E27FC236}">
                    <a16:creationId xmlns:a16="http://schemas.microsoft.com/office/drawing/2014/main" id="{5A08CDE2-9325-4775-9986-F9CB8382E210}"/>
                  </a:ext>
                </a:extLst>
              </p:cNvPr>
              <p:cNvSpPr/>
              <p:nvPr/>
            </p:nvSpPr>
            <p:spPr>
              <a:xfrm>
                <a:off x="7191896" y="2000055"/>
                <a:ext cx="31670" cy="11082"/>
              </a:xfrm>
              <a:custGeom>
                <a:avLst/>
                <a:gdLst/>
                <a:ahLst/>
                <a:cxnLst/>
                <a:rect l="l" t="t" r="r" b="b"/>
                <a:pathLst>
                  <a:path w="1206" h="422" extrusionOk="0">
                    <a:moveTo>
                      <a:pt x="287" y="1"/>
                    </a:moveTo>
                    <a:cubicBezTo>
                      <a:pt x="0" y="1"/>
                      <a:pt x="0" y="422"/>
                      <a:pt x="287" y="422"/>
                    </a:cubicBezTo>
                    <a:lnTo>
                      <a:pt x="919" y="422"/>
                    </a:lnTo>
                    <a:cubicBezTo>
                      <a:pt x="1206" y="422"/>
                      <a:pt x="1206" y="1"/>
                      <a:pt x="919" y="1"/>
                    </a:cubicBezTo>
                    <a:close/>
                  </a:path>
                </a:pathLst>
              </a:custGeom>
              <a:solidFill>
                <a:srgbClr val="657E93"/>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4" name="Google Shape;9709;p69">
                <a:extLst>
                  <a:ext uri="{FF2B5EF4-FFF2-40B4-BE49-F238E27FC236}">
                    <a16:creationId xmlns:a16="http://schemas.microsoft.com/office/drawing/2014/main" id="{25CBD067-46D2-424E-ADF5-999638968438}"/>
                  </a:ext>
                </a:extLst>
              </p:cNvPr>
              <p:cNvSpPr/>
              <p:nvPr/>
            </p:nvSpPr>
            <p:spPr>
              <a:xfrm>
                <a:off x="7231102" y="2000055"/>
                <a:ext cx="87735" cy="11082"/>
              </a:xfrm>
              <a:custGeom>
                <a:avLst/>
                <a:gdLst/>
                <a:ahLst/>
                <a:cxnLst/>
                <a:rect l="l" t="t" r="r" b="b"/>
                <a:pathLst>
                  <a:path w="3341" h="422" extrusionOk="0">
                    <a:moveTo>
                      <a:pt x="278" y="1"/>
                    </a:moveTo>
                    <a:cubicBezTo>
                      <a:pt x="0" y="1"/>
                      <a:pt x="0" y="422"/>
                      <a:pt x="278" y="422"/>
                    </a:cubicBezTo>
                    <a:lnTo>
                      <a:pt x="3053" y="422"/>
                    </a:lnTo>
                    <a:cubicBezTo>
                      <a:pt x="3340" y="422"/>
                      <a:pt x="3340" y="1"/>
                      <a:pt x="3053" y="1"/>
                    </a:cubicBezTo>
                    <a:close/>
                  </a:path>
                </a:pathLst>
              </a:custGeom>
              <a:solidFill>
                <a:srgbClr val="657E93"/>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5" name="Google Shape;9710;p69">
                <a:extLst>
                  <a:ext uri="{FF2B5EF4-FFF2-40B4-BE49-F238E27FC236}">
                    <a16:creationId xmlns:a16="http://schemas.microsoft.com/office/drawing/2014/main" id="{358A144E-A06C-447A-97F9-F8B3E5D20F85}"/>
                  </a:ext>
                </a:extLst>
              </p:cNvPr>
              <p:cNvSpPr/>
              <p:nvPr/>
            </p:nvSpPr>
            <p:spPr>
              <a:xfrm>
                <a:off x="7191896" y="2027969"/>
                <a:ext cx="126941" cy="11318"/>
              </a:xfrm>
              <a:custGeom>
                <a:avLst/>
                <a:gdLst/>
                <a:ahLst/>
                <a:cxnLst/>
                <a:rect l="l" t="t" r="r" b="b"/>
                <a:pathLst>
                  <a:path w="4834" h="431" extrusionOk="0">
                    <a:moveTo>
                      <a:pt x="287" y="0"/>
                    </a:moveTo>
                    <a:cubicBezTo>
                      <a:pt x="0" y="0"/>
                      <a:pt x="0" y="431"/>
                      <a:pt x="287" y="431"/>
                    </a:cubicBezTo>
                    <a:lnTo>
                      <a:pt x="4546" y="431"/>
                    </a:lnTo>
                    <a:cubicBezTo>
                      <a:pt x="4833" y="431"/>
                      <a:pt x="4833" y="0"/>
                      <a:pt x="4546" y="0"/>
                    </a:cubicBezTo>
                    <a:close/>
                  </a:path>
                </a:pathLst>
              </a:custGeom>
              <a:solidFill>
                <a:srgbClr val="76899A"/>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6" name="Google Shape;9711;p69">
                <a:extLst>
                  <a:ext uri="{FF2B5EF4-FFF2-40B4-BE49-F238E27FC236}">
                    <a16:creationId xmlns:a16="http://schemas.microsoft.com/office/drawing/2014/main" id="{F53231B4-DAA1-4294-8828-CCCB95A81872}"/>
                  </a:ext>
                </a:extLst>
              </p:cNvPr>
              <p:cNvSpPr/>
              <p:nvPr/>
            </p:nvSpPr>
            <p:spPr>
              <a:xfrm>
                <a:off x="7191896" y="2056093"/>
                <a:ext cx="87735" cy="11108"/>
              </a:xfrm>
              <a:custGeom>
                <a:avLst/>
                <a:gdLst/>
                <a:ahLst/>
                <a:cxnLst/>
                <a:rect l="l" t="t" r="r" b="b"/>
                <a:pathLst>
                  <a:path w="3341" h="423" extrusionOk="0">
                    <a:moveTo>
                      <a:pt x="287" y="1"/>
                    </a:moveTo>
                    <a:cubicBezTo>
                      <a:pt x="0" y="1"/>
                      <a:pt x="0" y="422"/>
                      <a:pt x="287" y="422"/>
                    </a:cubicBezTo>
                    <a:lnTo>
                      <a:pt x="3053" y="422"/>
                    </a:lnTo>
                    <a:cubicBezTo>
                      <a:pt x="3340" y="422"/>
                      <a:pt x="3340" y="1"/>
                      <a:pt x="3053" y="1"/>
                    </a:cubicBezTo>
                    <a:close/>
                  </a:path>
                </a:pathLst>
              </a:custGeom>
              <a:solidFill>
                <a:srgbClr val="63798C"/>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7" name="Google Shape;9712;p69">
                <a:extLst>
                  <a:ext uri="{FF2B5EF4-FFF2-40B4-BE49-F238E27FC236}">
                    <a16:creationId xmlns:a16="http://schemas.microsoft.com/office/drawing/2014/main" id="{72E6EEC9-2F6A-424E-B2C9-176D5C0B61A0}"/>
                  </a:ext>
                </a:extLst>
              </p:cNvPr>
              <p:cNvSpPr/>
              <p:nvPr/>
            </p:nvSpPr>
            <p:spPr>
              <a:xfrm>
                <a:off x="7286878" y="2056093"/>
                <a:ext cx="31958" cy="11108"/>
              </a:xfrm>
              <a:custGeom>
                <a:avLst/>
                <a:gdLst/>
                <a:ahLst/>
                <a:cxnLst/>
                <a:rect l="l" t="t" r="r" b="b"/>
                <a:pathLst>
                  <a:path w="1217" h="423" extrusionOk="0">
                    <a:moveTo>
                      <a:pt x="288" y="1"/>
                    </a:moveTo>
                    <a:cubicBezTo>
                      <a:pt x="1" y="1"/>
                      <a:pt x="1" y="422"/>
                      <a:pt x="288" y="422"/>
                    </a:cubicBezTo>
                    <a:lnTo>
                      <a:pt x="929" y="422"/>
                    </a:lnTo>
                    <a:cubicBezTo>
                      <a:pt x="1216" y="422"/>
                      <a:pt x="1216" y="1"/>
                      <a:pt x="929" y="1"/>
                    </a:cubicBezTo>
                    <a:close/>
                  </a:path>
                </a:pathLst>
              </a:custGeom>
              <a:solidFill>
                <a:srgbClr val="76899A"/>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grpSp>
      </p:grpSp>
    </p:spTree>
    <p:extLst>
      <p:ext uri="{BB962C8B-B14F-4D97-AF65-F5344CB8AC3E}">
        <p14:creationId xmlns:p14="http://schemas.microsoft.com/office/powerpoint/2010/main" val="332186022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01"/>
        <p:cNvGrpSpPr/>
        <p:nvPr/>
      </p:nvGrpSpPr>
      <p:grpSpPr>
        <a:xfrm>
          <a:off x="0" y="0"/>
          <a:ext cx="0" cy="0"/>
          <a:chOff x="0" y="0"/>
          <a:chExt cx="0" cy="0"/>
        </a:xfrm>
      </p:grpSpPr>
      <p:graphicFrame>
        <p:nvGraphicFramePr>
          <p:cNvPr id="12" name="Diagram 11">
            <a:extLst>
              <a:ext uri="{FF2B5EF4-FFF2-40B4-BE49-F238E27FC236}">
                <a16:creationId xmlns:a16="http://schemas.microsoft.com/office/drawing/2014/main" id="{DA952B6F-F756-0544-B319-1F51079DD21A}"/>
              </a:ext>
            </a:extLst>
          </p:cNvPr>
          <p:cNvGraphicFramePr/>
          <p:nvPr>
            <p:extLst>
              <p:ext uri="{D42A27DB-BD31-4B8C-83A1-F6EECF244321}">
                <p14:modId xmlns:p14="http://schemas.microsoft.com/office/powerpoint/2010/main" val="491118387"/>
              </p:ext>
            </p:extLst>
          </p:nvPr>
        </p:nvGraphicFramePr>
        <p:xfrm>
          <a:off x="0" y="1313064"/>
          <a:ext cx="8585471" cy="523117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09" name="Google Shape;309;p31"/>
          <p:cNvSpPr txBox="1">
            <a:spLocks noGrp="1"/>
          </p:cNvSpPr>
          <p:nvPr>
            <p:ph type="title" idx="15"/>
          </p:nvPr>
        </p:nvSpPr>
        <p:spPr>
          <a:xfrm>
            <a:off x="813349" y="467463"/>
            <a:ext cx="9378000" cy="845600"/>
          </a:xfrm>
          <a:prstGeom prst="rect">
            <a:avLst/>
          </a:prstGeom>
        </p:spPr>
        <p:txBody>
          <a:bodyPr spcFirstLastPara="1" wrap="square" lIns="121900" tIns="121900" rIns="121900" bIns="121900" anchor="t" anchorCtr="0">
            <a:noAutofit/>
          </a:bodyPr>
          <a:lstStyle/>
          <a:p>
            <a:r>
              <a:rPr lang="en">
                <a:solidFill>
                  <a:schemeClr val="lt1"/>
                </a:solidFill>
                <a:latin typeface="Poppins SemiBold"/>
                <a:ea typeface="Poppins SemiBold"/>
                <a:cs typeface="Poppins SemiBold"/>
                <a:sym typeface="Poppins SemiBold"/>
              </a:rPr>
              <a:t>AGENDA &amp; FOLLOW-UP</a:t>
            </a:r>
            <a:endParaRPr>
              <a:solidFill>
                <a:schemeClr val="lt1"/>
              </a:solidFill>
              <a:latin typeface="Poppins SemiBold"/>
              <a:ea typeface="Poppins SemiBold"/>
              <a:cs typeface="Poppins SemiBold"/>
              <a:sym typeface="Poppins SemiBold"/>
            </a:endParaRPr>
          </a:p>
        </p:txBody>
      </p:sp>
      <p:grpSp>
        <p:nvGrpSpPr>
          <p:cNvPr id="23" name="Google Shape;1742;p61">
            <a:extLst>
              <a:ext uri="{FF2B5EF4-FFF2-40B4-BE49-F238E27FC236}">
                <a16:creationId xmlns:a16="http://schemas.microsoft.com/office/drawing/2014/main" id="{FEE19C6C-463C-4B57-BD45-1557F1CB3CC0}"/>
              </a:ext>
            </a:extLst>
          </p:cNvPr>
          <p:cNvGrpSpPr/>
          <p:nvPr/>
        </p:nvGrpSpPr>
        <p:grpSpPr>
          <a:xfrm flipH="1">
            <a:off x="8288242" y="1235546"/>
            <a:ext cx="4202407" cy="2341303"/>
            <a:chOff x="4411970" y="1801825"/>
            <a:chExt cx="734586" cy="409262"/>
          </a:xfrm>
          <a:solidFill>
            <a:schemeClr val="accent4"/>
          </a:solidFill>
        </p:grpSpPr>
        <p:sp>
          <p:nvSpPr>
            <p:cNvPr id="24" name="Google Shape;1743;p61">
              <a:extLst>
                <a:ext uri="{FF2B5EF4-FFF2-40B4-BE49-F238E27FC236}">
                  <a16:creationId xmlns:a16="http://schemas.microsoft.com/office/drawing/2014/main" id="{F2E7A01C-69D8-4C9C-BCBB-6C969973611D}"/>
                </a:ext>
              </a:extLst>
            </p:cNvPr>
            <p:cNvSpPr/>
            <p:nvPr/>
          </p:nvSpPr>
          <p:spPr>
            <a:xfrm>
              <a:off x="4411970" y="1801825"/>
              <a:ext cx="734586" cy="409262"/>
            </a:xfrm>
            <a:custGeom>
              <a:avLst/>
              <a:gdLst/>
              <a:ahLst/>
              <a:cxnLst/>
              <a:rect l="l" t="t" r="r" b="b"/>
              <a:pathLst>
                <a:path w="16269" h="9064" extrusionOk="0">
                  <a:moveTo>
                    <a:pt x="428" y="0"/>
                  </a:moveTo>
                  <a:cubicBezTo>
                    <a:pt x="193" y="0"/>
                    <a:pt x="2" y="191"/>
                    <a:pt x="2" y="428"/>
                  </a:cubicBezTo>
                  <a:lnTo>
                    <a:pt x="2" y="6900"/>
                  </a:lnTo>
                  <a:cubicBezTo>
                    <a:pt x="1" y="7136"/>
                    <a:pt x="193" y="7328"/>
                    <a:pt x="428" y="7328"/>
                  </a:cubicBezTo>
                  <a:lnTo>
                    <a:pt x="12834" y="7328"/>
                  </a:lnTo>
                  <a:lnTo>
                    <a:pt x="13836" y="9064"/>
                  </a:lnTo>
                  <a:lnTo>
                    <a:pt x="14839" y="7328"/>
                  </a:lnTo>
                  <a:lnTo>
                    <a:pt x="15839" y="7328"/>
                  </a:lnTo>
                  <a:cubicBezTo>
                    <a:pt x="16076" y="7328"/>
                    <a:pt x="16269" y="7137"/>
                    <a:pt x="16269" y="6900"/>
                  </a:cubicBezTo>
                  <a:lnTo>
                    <a:pt x="16269" y="428"/>
                  </a:lnTo>
                  <a:cubicBezTo>
                    <a:pt x="16267" y="191"/>
                    <a:pt x="16076" y="0"/>
                    <a:pt x="15839" y="0"/>
                  </a:cubicBezTo>
                  <a:close/>
                </a:path>
              </a:pathLst>
            </a:custGeom>
            <a:ln/>
          </p:spPr>
          <p:style>
            <a:lnRef idx="3">
              <a:schemeClr val="lt1"/>
            </a:lnRef>
            <a:fillRef idx="1">
              <a:schemeClr val="accent5"/>
            </a:fillRef>
            <a:effectRef idx="1">
              <a:schemeClr val="accent5"/>
            </a:effectRef>
            <a:fontRef idx="minor">
              <a:schemeClr val="lt1"/>
            </a:fontRef>
          </p:style>
          <p:txBody>
            <a:bodyPr spcFirstLastPara="1" wrap="square" lIns="121900" tIns="121900" rIns="121900" bIns="121900" anchor="ctr" anchorCtr="0">
              <a:noAutofit/>
            </a:bodyPr>
            <a:lstStyle/>
            <a:p>
              <a:endParaRPr lang="en-US" sz="2400" dirty="0"/>
            </a:p>
          </p:txBody>
        </p:sp>
        <p:sp>
          <p:nvSpPr>
            <p:cNvPr id="25" name="Google Shape;1744;p61">
              <a:extLst>
                <a:ext uri="{FF2B5EF4-FFF2-40B4-BE49-F238E27FC236}">
                  <a16:creationId xmlns:a16="http://schemas.microsoft.com/office/drawing/2014/main" id="{B3E16F3E-106D-493C-BF43-AB3DAA88A03C}"/>
                </a:ext>
              </a:extLst>
            </p:cNvPr>
            <p:cNvSpPr/>
            <p:nvPr/>
          </p:nvSpPr>
          <p:spPr>
            <a:xfrm>
              <a:off x="4411970" y="1801825"/>
              <a:ext cx="184087" cy="330923"/>
            </a:xfrm>
            <a:custGeom>
              <a:avLst/>
              <a:gdLst/>
              <a:ahLst/>
              <a:cxnLst/>
              <a:rect l="l" t="t" r="r" b="b"/>
              <a:pathLst>
                <a:path w="4077" h="7329" extrusionOk="0">
                  <a:moveTo>
                    <a:pt x="428" y="0"/>
                  </a:moveTo>
                  <a:cubicBezTo>
                    <a:pt x="193" y="0"/>
                    <a:pt x="2" y="191"/>
                    <a:pt x="2" y="428"/>
                  </a:cubicBezTo>
                  <a:lnTo>
                    <a:pt x="2" y="6900"/>
                  </a:lnTo>
                  <a:cubicBezTo>
                    <a:pt x="1" y="7136"/>
                    <a:pt x="193" y="7328"/>
                    <a:pt x="428" y="7328"/>
                  </a:cubicBezTo>
                  <a:lnTo>
                    <a:pt x="4076" y="7328"/>
                  </a:lnTo>
                  <a:lnTo>
                    <a:pt x="4076" y="0"/>
                  </a:lnTo>
                  <a:close/>
                </a:path>
              </a:pathLst>
            </a:custGeom>
            <a:solidFill>
              <a:schemeClr val="accent5">
                <a:lumMod val="75000"/>
              </a:schemeClr>
            </a:solidFill>
            <a:ln/>
          </p:spPr>
          <p:style>
            <a:lnRef idx="3">
              <a:schemeClr val="lt1"/>
            </a:lnRef>
            <a:fillRef idx="1">
              <a:schemeClr val="accent5"/>
            </a:fillRef>
            <a:effectRef idx="1">
              <a:schemeClr val="accent5"/>
            </a:effectRef>
            <a:fontRef idx="minor">
              <a:schemeClr val="lt1"/>
            </a:fontRef>
          </p:style>
          <p:txBody>
            <a:bodyPr spcFirstLastPara="1" wrap="square" lIns="121900" tIns="121900" rIns="121900" bIns="121900" anchor="ctr" anchorCtr="0">
              <a:noAutofit/>
            </a:bodyPr>
            <a:lstStyle/>
            <a:p>
              <a:endParaRPr sz="2400"/>
            </a:p>
          </p:txBody>
        </p:sp>
      </p:grpSp>
      <p:sp>
        <p:nvSpPr>
          <p:cNvPr id="2" name="TextBox 1">
            <a:extLst>
              <a:ext uri="{FF2B5EF4-FFF2-40B4-BE49-F238E27FC236}">
                <a16:creationId xmlns:a16="http://schemas.microsoft.com/office/drawing/2014/main" id="{1512F048-BBBF-441F-9E83-30B18BC25B7A}"/>
              </a:ext>
            </a:extLst>
          </p:cNvPr>
          <p:cNvSpPr txBox="1"/>
          <p:nvPr/>
        </p:nvSpPr>
        <p:spPr>
          <a:xfrm>
            <a:off x="8487174" y="1535732"/>
            <a:ext cx="2775805" cy="1200329"/>
          </a:xfrm>
          <a:prstGeom prst="rect">
            <a:avLst/>
          </a:prstGeom>
          <a:noFill/>
        </p:spPr>
        <p:txBody>
          <a:bodyPr wrap="square" rtlCol="0" anchor="ctr">
            <a:spAutoFit/>
          </a:bodyPr>
          <a:lstStyle/>
          <a:p>
            <a:pPr algn="ctr"/>
            <a:r>
              <a:rPr lang="en-US" sz="2400" dirty="0">
                <a:solidFill>
                  <a:schemeClr val="bg1"/>
                </a:solidFill>
                <a:latin typeface="Poppins Medium" panose="020B0604020202020204" charset="0"/>
                <a:cs typeface="Poppins Medium" panose="020B0604020202020204" charset="0"/>
              </a:rPr>
              <a:t>What questions do you have on today’s content?</a:t>
            </a:r>
          </a:p>
        </p:txBody>
      </p:sp>
      <p:grpSp>
        <p:nvGrpSpPr>
          <p:cNvPr id="27" name="Google Shape;1742;p61">
            <a:extLst>
              <a:ext uri="{FF2B5EF4-FFF2-40B4-BE49-F238E27FC236}">
                <a16:creationId xmlns:a16="http://schemas.microsoft.com/office/drawing/2014/main" id="{B12E9B9C-DD2B-4562-9072-C4CB8881AFDD}"/>
              </a:ext>
            </a:extLst>
          </p:cNvPr>
          <p:cNvGrpSpPr/>
          <p:nvPr/>
        </p:nvGrpSpPr>
        <p:grpSpPr>
          <a:xfrm flipH="1">
            <a:off x="7953117" y="4226304"/>
            <a:ext cx="4202407" cy="2341303"/>
            <a:chOff x="4411970" y="1801825"/>
            <a:chExt cx="734586" cy="409262"/>
          </a:xfrm>
          <a:solidFill>
            <a:schemeClr val="accent4"/>
          </a:solidFill>
        </p:grpSpPr>
        <p:sp>
          <p:nvSpPr>
            <p:cNvPr id="28" name="Google Shape;1743;p61">
              <a:extLst>
                <a:ext uri="{FF2B5EF4-FFF2-40B4-BE49-F238E27FC236}">
                  <a16:creationId xmlns:a16="http://schemas.microsoft.com/office/drawing/2014/main" id="{0DB32C16-248B-4A47-92C3-1FF8C9231805}"/>
                </a:ext>
              </a:extLst>
            </p:cNvPr>
            <p:cNvSpPr/>
            <p:nvPr/>
          </p:nvSpPr>
          <p:spPr>
            <a:xfrm>
              <a:off x="4411970" y="1801825"/>
              <a:ext cx="734586" cy="409262"/>
            </a:xfrm>
            <a:custGeom>
              <a:avLst/>
              <a:gdLst/>
              <a:ahLst/>
              <a:cxnLst/>
              <a:rect l="l" t="t" r="r" b="b"/>
              <a:pathLst>
                <a:path w="16269" h="9064" extrusionOk="0">
                  <a:moveTo>
                    <a:pt x="428" y="0"/>
                  </a:moveTo>
                  <a:cubicBezTo>
                    <a:pt x="193" y="0"/>
                    <a:pt x="2" y="191"/>
                    <a:pt x="2" y="428"/>
                  </a:cubicBezTo>
                  <a:lnTo>
                    <a:pt x="2" y="6900"/>
                  </a:lnTo>
                  <a:cubicBezTo>
                    <a:pt x="1" y="7136"/>
                    <a:pt x="193" y="7328"/>
                    <a:pt x="428" y="7328"/>
                  </a:cubicBezTo>
                  <a:lnTo>
                    <a:pt x="12834" y="7328"/>
                  </a:lnTo>
                  <a:lnTo>
                    <a:pt x="13836" y="9064"/>
                  </a:lnTo>
                  <a:lnTo>
                    <a:pt x="14839" y="7328"/>
                  </a:lnTo>
                  <a:lnTo>
                    <a:pt x="15839" y="7328"/>
                  </a:lnTo>
                  <a:cubicBezTo>
                    <a:pt x="16076" y="7328"/>
                    <a:pt x="16269" y="7137"/>
                    <a:pt x="16269" y="6900"/>
                  </a:cubicBezTo>
                  <a:lnTo>
                    <a:pt x="16269" y="428"/>
                  </a:lnTo>
                  <a:cubicBezTo>
                    <a:pt x="16267" y="191"/>
                    <a:pt x="16076" y="0"/>
                    <a:pt x="15839" y="0"/>
                  </a:cubicBezTo>
                  <a:close/>
                </a:path>
              </a:pathLst>
            </a:custGeom>
            <a:ln/>
          </p:spPr>
          <p:style>
            <a:lnRef idx="3">
              <a:schemeClr val="lt1"/>
            </a:lnRef>
            <a:fillRef idx="1">
              <a:schemeClr val="accent1"/>
            </a:fillRef>
            <a:effectRef idx="1">
              <a:schemeClr val="accent1"/>
            </a:effectRef>
            <a:fontRef idx="minor">
              <a:schemeClr val="lt1"/>
            </a:fontRef>
          </p:style>
          <p:txBody>
            <a:bodyPr spcFirstLastPara="1" wrap="square" lIns="121900" tIns="121900" rIns="121900" bIns="121900" anchor="ctr" anchorCtr="0">
              <a:noAutofit/>
            </a:bodyPr>
            <a:lstStyle/>
            <a:p>
              <a:endParaRPr lang="en-US" sz="2400" dirty="0"/>
            </a:p>
          </p:txBody>
        </p:sp>
        <p:sp>
          <p:nvSpPr>
            <p:cNvPr id="29" name="Google Shape;1744;p61">
              <a:extLst>
                <a:ext uri="{FF2B5EF4-FFF2-40B4-BE49-F238E27FC236}">
                  <a16:creationId xmlns:a16="http://schemas.microsoft.com/office/drawing/2014/main" id="{9516BE82-B74B-4DDD-8636-E76DB9860296}"/>
                </a:ext>
              </a:extLst>
            </p:cNvPr>
            <p:cNvSpPr/>
            <p:nvPr/>
          </p:nvSpPr>
          <p:spPr>
            <a:xfrm>
              <a:off x="4411970" y="1801825"/>
              <a:ext cx="184087" cy="330923"/>
            </a:xfrm>
            <a:custGeom>
              <a:avLst/>
              <a:gdLst/>
              <a:ahLst/>
              <a:cxnLst/>
              <a:rect l="l" t="t" r="r" b="b"/>
              <a:pathLst>
                <a:path w="4077" h="7329" extrusionOk="0">
                  <a:moveTo>
                    <a:pt x="428" y="0"/>
                  </a:moveTo>
                  <a:cubicBezTo>
                    <a:pt x="193" y="0"/>
                    <a:pt x="2" y="191"/>
                    <a:pt x="2" y="428"/>
                  </a:cubicBezTo>
                  <a:lnTo>
                    <a:pt x="2" y="6900"/>
                  </a:lnTo>
                  <a:cubicBezTo>
                    <a:pt x="1" y="7136"/>
                    <a:pt x="193" y="7328"/>
                    <a:pt x="428" y="7328"/>
                  </a:cubicBezTo>
                  <a:lnTo>
                    <a:pt x="4076" y="7328"/>
                  </a:lnTo>
                  <a:lnTo>
                    <a:pt x="4076" y="0"/>
                  </a:lnTo>
                  <a:close/>
                </a:path>
              </a:pathLst>
            </a:custGeom>
            <a:solidFill>
              <a:schemeClr val="accent4">
                <a:lumMod val="75000"/>
              </a:schemeClr>
            </a:solidFill>
            <a:ln w="38100">
              <a:solidFill>
                <a:schemeClr val="bg1"/>
              </a:solidFill>
            </a:ln>
          </p:spPr>
          <p:style>
            <a:lnRef idx="2">
              <a:schemeClr val="accent1"/>
            </a:lnRef>
            <a:fillRef idx="1">
              <a:schemeClr val="lt1"/>
            </a:fillRef>
            <a:effectRef idx="0">
              <a:schemeClr val="accent1"/>
            </a:effectRef>
            <a:fontRef idx="minor">
              <a:schemeClr val="dk1"/>
            </a:fontRef>
          </p:style>
          <p:txBody>
            <a:bodyPr spcFirstLastPara="1" wrap="square" lIns="121900" tIns="121900" rIns="121900" bIns="121900" anchor="ctr" anchorCtr="0">
              <a:noAutofit/>
            </a:bodyPr>
            <a:lstStyle/>
            <a:p>
              <a:endParaRPr sz="2400"/>
            </a:p>
          </p:txBody>
        </p:sp>
      </p:grpSp>
      <p:sp>
        <p:nvSpPr>
          <p:cNvPr id="26" name="TextBox 25">
            <a:extLst>
              <a:ext uri="{FF2B5EF4-FFF2-40B4-BE49-F238E27FC236}">
                <a16:creationId xmlns:a16="http://schemas.microsoft.com/office/drawing/2014/main" id="{7D70ECEC-41EA-4B1B-9EFD-4EA42066BC5E}"/>
              </a:ext>
            </a:extLst>
          </p:cNvPr>
          <p:cNvSpPr txBox="1"/>
          <p:nvPr/>
        </p:nvSpPr>
        <p:spPr>
          <a:xfrm>
            <a:off x="8152045" y="4602587"/>
            <a:ext cx="2775805" cy="1200329"/>
          </a:xfrm>
          <a:prstGeom prst="rect">
            <a:avLst/>
          </a:prstGeom>
          <a:noFill/>
        </p:spPr>
        <p:txBody>
          <a:bodyPr wrap="square" rtlCol="0" anchor="ctr">
            <a:spAutoFit/>
          </a:bodyPr>
          <a:lstStyle/>
          <a:p>
            <a:pPr algn="ctr"/>
            <a:r>
              <a:rPr lang="en-US" sz="2400" dirty="0">
                <a:solidFill>
                  <a:schemeClr val="bg1"/>
                </a:solidFill>
                <a:latin typeface="Poppins Medium" panose="020B0604020202020204" charset="0"/>
                <a:cs typeface="Poppins Medium" panose="020B0604020202020204" charset="0"/>
              </a:rPr>
              <a:t>What questions do you have on the follow-up tasks?</a:t>
            </a:r>
          </a:p>
        </p:txBody>
      </p:sp>
    </p:spTree>
    <p:extLst>
      <p:ext uri="{BB962C8B-B14F-4D97-AF65-F5344CB8AC3E}">
        <p14:creationId xmlns:p14="http://schemas.microsoft.com/office/powerpoint/2010/main" val="3068810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1000"/>
                                        <p:tgtEl>
                                          <p:spTgt spid="27"/>
                                        </p:tgtEl>
                                      </p:cBhvr>
                                    </p:animEffect>
                                    <p:anim calcmode="lin" valueType="num">
                                      <p:cBhvr>
                                        <p:cTn id="20" dur="1000" fill="hold"/>
                                        <p:tgtEl>
                                          <p:spTgt spid="27"/>
                                        </p:tgtEl>
                                        <p:attrNameLst>
                                          <p:attrName>ppt_x</p:attrName>
                                        </p:attrNameLst>
                                      </p:cBhvr>
                                      <p:tavLst>
                                        <p:tav tm="0">
                                          <p:val>
                                            <p:strVal val="#ppt_x"/>
                                          </p:val>
                                        </p:tav>
                                        <p:tav tm="100000">
                                          <p:val>
                                            <p:strVal val="#ppt_x"/>
                                          </p:val>
                                        </p:tav>
                                      </p:tavLst>
                                    </p:anim>
                                    <p:anim calcmode="lin" valueType="num">
                                      <p:cBhvr>
                                        <p:cTn id="21" dur="1000" fill="hold"/>
                                        <p:tgtEl>
                                          <p:spTgt spid="27"/>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fade">
                                      <p:cBhvr>
                                        <p:cTn id="24" dur="1000"/>
                                        <p:tgtEl>
                                          <p:spTgt spid="26"/>
                                        </p:tgtEl>
                                      </p:cBhvr>
                                    </p:animEffect>
                                    <p:anim calcmode="lin" valueType="num">
                                      <p:cBhvr>
                                        <p:cTn id="25" dur="1000" fill="hold"/>
                                        <p:tgtEl>
                                          <p:spTgt spid="26"/>
                                        </p:tgtEl>
                                        <p:attrNameLst>
                                          <p:attrName>ppt_x</p:attrName>
                                        </p:attrNameLst>
                                      </p:cBhvr>
                                      <p:tavLst>
                                        <p:tav tm="0">
                                          <p:val>
                                            <p:strVal val="#ppt_x"/>
                                          </p:val>
                                        </p:tav>
                                        <p:tav tm="100000">
                                          <p:val>
                                            <p:strVal val="#ppt_x"/>
                                          </p:val>
                                        </p:tav>
                                      </p:tavLst>
                                    </p:anim>
                                    <p:anim calcmode="lin" valueType="num">
                                      <p:cBhvr>
                                        <p:cTn id="26"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6"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004">
          <a:extLst>
            <a:ext uri="{FF2B5EF4-FFF2-40B4-BE49-F238E27FC236}">
              <a16:creationId xmlns:a16="http://schemas.microsoft.com/office/drawing/2014/main" id="{B049A084-BD1E-C6CB-6730-0AA6643628B9}"/>
            </a:ext>
          </a:extLst>
        </p:cNvPr>
        <p:cNvGrpSpPr/>
        <p:nvPr/>
      </p:nvGrpSpPr>
      <p:grpSpPr>
        <a:xfrm>
          <a:off x="0" y="0"/>
          <a:ext cx="0" cy="0"/>
          <a:chOff x="0" y="0"/>
          <a:chExt cx="0" cy="0"/>
        </a:xfrm>
      </p:grpSpPr>
      <p:sp>
        <p:nvSpPr>
          <p:cNvPr id="1012" name="Google Shape;1012;p54">
            <a:extLst>
              <a:ext uri="{FF2B5EF4-FFF2-40B4-BE49-F238E27FC236}">
                <a16:creationId xmlns:a16="http://schemas.microsoft.com/office/drawing/2014/main" id="{6EB11BF4-46E8-7556-1D29-FFED28A78346}"/>
              </a:ext>
            </a:extLst>
          </p:cNvPr>
          <p:cNvSpPr txBox="1">
            <a:spLocks noGrp="1"/>
          </p:cNvSpPr>
          <p:nvPr>
            <p:ph type="title"/>
          </p:nvPr>
        </p:nvSpPr>
        <p:spPr>
          <a:xfrm>
            <a:off x="357718" y="201094"/>
            <a:ext cx="11378651" cy="845600"/>
          </a:xfrm>
          <a:prstGeom prst="rect">
            <a:avLst/>
          </a:prstGeom>
        </p:spPr>
        <p:txBody>
          <a:bodyPr spcFirstLastPara="1" wrap="square" lIns="121900" tIns="121900" rIns="121900" bIns="121900" anchor="t" anchorCtr="0">
            <a:noAutofit/>
          </a:bodyPr>
          <a:lstStyle/>
          <a:p>
            <a:r>
              <a:rPr lang="en" dirty="0"/>
              <a:t> HELPFUL RESOURCES</a:t>
            </a:r>
            <a:endParaRPr dirty="0"/>
          </a:p>
        </p:txBody>
      </p:sp>
      <p:cxnSp>
        <p:nvCxnSpPr>
          <p:cNvPr id="1014" name="Google Shape;1014;p54">
            <a:extLst>
              <a:ext uri="{FF2B5EF4-FFF2-40B4-BE49-F238E27FC236}">
                <a16:creationId xmlns:a16="http://schemas.microsoft.com/office/drawing/2014/main" id="{634A07D0-7E5A-C275-68C6-02D1D1413E50}"/>
              </a:ext>
            </a:extLst>
          </p:cNvPr>
          <p:cNvCxnSpPr>
            <a:cxnSpLocks/>
          </p:cNvCxnSpPr>
          <p:nvPr/>
        </p:nvCxnSpPr>
        <p:spPr>
          <a:xfrm>
            <a:off x="4062848" y="6256792"/>
            <a:ext cx="3968393" cy="0"/>
          </a:xfrm>
          <a:prstGeom prst="straightConnector1">
            <a:avLst/>
          </a:prstGeom>
          <a:noFill/>
          <a:ln w="9525" cap="flat" cmpd="sng">
            <a:solidFill>
              <a:schemeClr val="lt1"/>
            </a:solidFill>
            <a:prstDash val="dot"/>
            <a:round/>
            <a:headEnd type="none" w="med" len="med"/>
            <a:tailEnd type="none" w="med" len="med"/>
          </a:ln>
        </p:spPr>
      </p:cxnSp>
      <p:sp>
        <p:nvSpPr>
          <p:cNvPr id="12" name="Google Shape;1013;p54">
            <a:extLst>
              <a:ext uri="{FF2B5EF4-FFF2-40B4-BE49-F238E27FC236}">
                <a16:creationId xmlns:a16="http://schemas.microsoft.com/office/drawing/2014/main" id="{5BBB55FB-D2C8-FAAE-7FA3-32CDAE31889C}"/>
              </a:ext>
            </a:extLst>
          </p:cNvPr>
          <p:cNvSpPr txBox="1">
            <a:spLocks/>
          </p:cNvSpPr>
          <p:nvPr/>
        </p:nvSpPr>
        <p:spPr>
          <a:xfrm flipH="1">
            <a:off x="4523021" y="2479542"/>
            <a:ext cx="7501338" cy="2435358"/>
          </a:xfrm>
          <a:prstGeom prst="rect">
            <a:avLst/>
          </a:prstGeom>
          <a:noFill/>
          <a:ln>
            <a:noFill/>
          </a:ln>
        </p:spPr>
        <p:txBody>
          <a:bodyPr spcFirstLastPara="1" wrap="square" lIns="121900" tIns="121900" rIns="121900" bIns="121900" numCol="1" anchor="ctr"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lt1"/>
              </a:buClr>
              <a:buSzPts val="1200"/>
              <a:buFont typeface="Hind Vadodara"/>
              <a:buNone/>
              <a:defRPr sz="1400" b="0" i="0" u="none" strike="noStrike" cap="none">
                <a:solidFill>
                  <a:schemeClr val="lt1"/>
                </a:solidFill>
                <a:latin typeface="Hind Vadodara"/>
                <a:ea typeface="Hind Vadodara"/>
                <a:cs typeface="Hind Vadodara"/>
                <a:sym typeface="Hind Vadodara"/>
              </a:defRPr>
            </a:lvl1pPr>
            <a:lvl2pPr marL="914400" marR="0" lvl="1" indent="-317500" algn="ctr" rtl="0">
              <a:lnSpc>
                <a:spcPct val="100000"/>
              </a:lnSpc>
              <a:spcBef>
                <a:spcPts val="0"/>
              </a:spcBef>
              <a:spcAft>
                <a:spcPts val="0"/>
              </a:spcAft>
              <a:buClr>
                <a:schemeClr val="lt1"/>
              </a:buClr>
              <a:buSzPts val="1200"/>
              <a:buFont typeface="Hind Vadodara"/>
              <a:buNone/>
              <a:defRPr sz="1200" b="0" i="0" u="none" strike="noStrike" cap="none">
                <a:solidFill>
                  <a:schemeClr val="lt1"/>
                </a:solidFill>
                <a:latin typeface="Hind Vadodara"/>
                <a:ea typeface="Hind Vadodara"/>
                <a:cs typeface="Hind Vadodara"/>
                <a:sym typeface="Hind Vadodara"/>
              </a:defRPr>
            </a:lvl2pPr>
            <a:lvl3pPr marL="1371600" marR="0" lvl="2" indent="-317500" algn="ctr" rtl="0">
              <a:lnSpc>
                <a:spcPct val="100000"/>
              </a:lnSpc>
              <a:spcBef>
                <a:spcPts val="0"/>
              </a:spcBef>
              <a:spcAft>
                <a:spcPts val="0"/>
              </a:spcAft>
              <a:buClr>
                <a:schemeClr val="lt1"/>
              </a:buClr>
              <a:buSzPts val="1200"/>
              <a:buFont typeface="Hind Vadodara"/>
              <a:buNone/>
              <a:defRPr sz="1200" b="0" i="0" u="none" strike="noStrike" cap="none">
                <a:solidFill>
                  <a:schemeClr val="lt1"/>
                </a:solidFill>
                <a:latin typeface="Hind Vadodara"/>
                <a:ea typeface="Hind Vadodara"/>
                <a:cs typeface="Hind Vadodara"/>
                <a:sym typeface="Hind Vadodara"/>
              </a:defRPr>
            </a:lvl3pPr>
            <a:lvl4pPr marL="1828800" marR="0" lvl="3" indent="-317500" algn="ctr" rtl="0">
              <a:lnSpc>
                <a:spcPct val="100000"/>
              </a:lnSpc>
              <a:spcBef>
                <a:spcPts val="0"/>
              </a:spcBef>
              <a:spcAft>
                <a:spcPts val="0"/>
              </a:spcAft>
              <a:buClr>
                <a:schemeClr val="lt1"/>
              </a:buClr>
              <a:buSzPts val="1200"/>
              <a:buFont typeface="Hind Vadodara"/>
              <a:buNone/>
              <a:defRPr sz="1200" b="0" i="0" u="none" strike="noStrike" cap="none">
                <a:solidFill>
                  <a:schemeClr val="lt1"/>
                </a:solidFill>
                <a:latin typeface="Hind Vadodara"/>
                <a:ea typeface="Hind Vadodara"/>
                <a:cs typeface="Hind Vadodara"/>
                <a:sym typeface="Hind Vadodara"/>
              </a:defRPr>
            </a:lvl4pPr>
            <a:lvl5pPr marL="2286000" marR="0" lvl="4" indent="-317500" algn="ctr" rtl="0">
              <a:lnSpc>
                <a:spcPct val="100000"/>
              </a:lnSpc>
              <a:spcBef>
                <a:spcPts val="0"/>
              </a:spcBef>
              <a:spcAft>
                <a:spcPts val="0"/>
              </a:spcAft>
              <a:buClr>
                <a:schemeClr val="lt1"/>
              </a:buClr>
              <a:buSzPts val="1200"/>
              <a:buFont typeface="Hind Vadodara"/>
              <a:buNone/>
              <a:defRPr sz="1200" b="0" i="0" u="none" strike="noStrike" cap="none">
                <a:solidFill>
                  <a:schemeClr val="lt1"/>
                </a:solidFill>
                <a:latin typeface="Hind Vadodara"/>
                <a:ea typeface="Hind Vadodara"/>
                <a:cs typeface="Hind Vadodara"/>
                <a:sym typeface="Hind Vadodara"/>
              </a:defRPr>
            </a:lvl5pPr>
            <a:lvl6pPr marL="2743200" marR="0" lvl="5" indent="-317500" algn="ctr" rtl="0">
              <a:lnSpc>
                <a:spcPct val="100000"/>
              </a:lnSpc>
              <a:spcBef>
                <a:spcPts val="0"/>
              </a:spcBef>
              <a:spcAft>
                <a:spcPts val="0"/>
              </a:spcAft>
              <a:buClr>
                <a:schemeClr val="lt1"/>
              </a:buClr>
              <a:buSzPts val="1200"/>
              <a:buFont typeface="Hind Vadodara"/>
              <a:buNone/>
              <a:defRPr sz="1200" b="0" i="0" u="none" strike="noStrike" cap="none">
                <a:solidFill>
                  <a:schemeClr val="lt1"/>
                </a:solidFill>
                <a:latin typeface="Hind Vadodara"/>
                <a:ea typeface="Hind Vadodara"/>
                <a:cs typeface="Hind Vadodara"/>
                <a:sym typeface="Hind Vadodara"/>
              </a:defRPr>
            </a:lvl6pPr>
            <a:lvl7pPr marL="3200400" marR="0" lvl="6" indent="-317500" algn="ctr" rtl="0">
              <a:lnSpc>
                <a:spcPct val="100000"/>
              </a:lnSpc>
              <a:spcBef>
                <a:spcPts val="0"/>
              </a:spcBef>
              <a:spcAft>
                <a:spcPts val="0"/>
              </a:spcAft>
              <a:buClr>
                <a:schemeClr val="lt1"/>
              </a:buClr>
              <a:buSzPts val="1200"/>
              <a:buFont typeface="Hind Vadodara"/>
              <a:buNone/>
              <a:defRPr sz="1200" b="0" i="0" u="none" strike="noStrike" cap="none">
                <a:solidFill>
                  <a:schemeClr val="lt1"/>
                </a:solidFill>
                <a:latin typeface="Hind Vadodara"/>
                <a:ea typeface="Hind Vadodara"/>
                <a:cs typeface="Hind Vadodara"/>
                <a:sym typeface="Hind Vadodara"/>
              </a:defRPr>
            </a:lvl7pPr>
            <a:lvl8pPr marL="3657600" marR="0" lvl="7" indent="-317500" algn="ctr" rtl="0">
              <a:lnSpc>
                <a:spcPct val="100000"/>
              </a:lnSpc>
              <a:spcBef>
                <a:spcPts val="0"/>
              </a:spcBef>
              <a:spcAft>
                <a:spcPts val="0"/>
              </a:spcAft>
              <a:buClr>
                <a:schemeClr val="lt1"/>
              </a:buClr>
              <a:buSzPts val="1200"/>
              <a:buFont typeface="Hind Vadodara"/>
              <a:buNone/>
              <a:defRPr sz="1200" b="0" i="0" u="none" strike="noStrike" cap="none">
                <a:solidFill>
                  <a:schemeClr val="lt1"/>
                </a:solidFill>
                <a:latin typeface="Hind Vadodara"/>
                <a:ea typeface="Hind Vadodara"/>
                <a:cs typeface="Hind Vadodara"/>
                <a:sym typeface="Hind Vadodara"/>
              </a:defRPr>
            </a:lvl8pPr>
            <a:lvl9pPr marL="4114800" marR="0" lvl="8" indent="-317500" algn="ctr" rtl="0">
              <a:lnSpc>
                <a:spcPct val="100000"/>
              </a:lnSpc>
              <a:spcBef>
                <a:spcPts val="0"/>
              </a:spcBef>
              <a:spcAft>
                <a:spcPts val="0"/>
              </a:spcAft>
              <a:buClr>
                <a:schemeClr val="lt1"/>
              </a:buClr>
              <a:buSzPts val="1200"/>
              <a:buFont typeface="Hind Vadodara"/>
              <a:buNone/>
              <a:defRPr sz="1200" b="0" i="0" u="none" strike="noStrike" cap="none">
                <a:solidFill>
                  <a:schemeClr val="lt1"/>
                </a:solidFill>
                <a:latin typeface="Hind Vadodara"/>
                <a:ea typeface="Hind Vadodara"/>
                <a:cs typeface="Hind Vadodara"/>
                <a:sym typeface="Hind Vadodara"/>
              </a:defRPr>
            </a:lvl9pPr>
          </a:lstStyle>
          <a:p>
            <a:pPr marL="0" marR="0" lvl="0" indent="0" algn="l" defTabSz="1219140" rtl="0" eaLnBrk="1" fontAlgn="auto" latinLnBrk="0" hangingPunct="1">
              <a:lnSpc>
                <a:spcPct val="100000"/>
              </a:lnSpc>
              <a:spcBef>
                <a:spcPts val="0"/>
              </a:spcBef>
              <a:spcAft>
                <a:spcPts val="800"/>
              </a:spcAft>
              <a:buClr>
                <a:srgbClr val="FFFFFF"/>
              </a:buClr>
              <a:buSzPts val="1200"/>
              <a:buFont typeface="Hind Vadodara"/>
              <a:buNone/>
              <a:tabLst/>
              <a:defRPr/>
            </a:pPr>
            <a:r>
              <a:rPr kumimoji="0" lang="en-US" sz="2800" b="1" i="0" u="none" strike="noStrike" kern="1200" cap="none" spc="0" normalizeH="0" baseline="0" noProof="0" dirty="0">
                <a:ln>
                  <a:noFill/>
                </a:ln>
                <a:solidFill>
                  <a:srgbClr val="00ACC2">
                    <a:lumMod val="40000"/>
                    <a:lumOff val="60000"/>
                  </a:srgbClr>
                </a:solidFill>
                <a:effectLst/>
                <a:uLnTx/>
                <a:uFillTx/>
                <a:latin typeface="Hind Vadodara"/>
                <a:cs typeface="Hind Vadodara"/>
                <a:sym typeface="Hind Vadodara"/>
              </a:rPr>
              <a:t>RESOURCES:</a:t>
            </a:r>
          </a:p>
          <a:p>
            <a:pPr marL="482588" marR="0" lvl="0" indent="-342891" algn="l" defTabSz="914400" rtl="0" eaLnBrk="1" fontAlgn="auto" latinLnBrk="0" hangingPunct="1">
              <a:lnSpc>
                <a:spcPct val="100000"/>
              </a:lnSpc>
              <a:spcBef>
                <a:spcPts val="0"/>
              </a:spcBef>
              <a:spcAft>
                <a:spcPts val="600"/>
              </a:spcAft>
              <a:buClr>
                <a:srgbClr val="FFFFFF"/>
              </a:buClr>
              <a:buSzPts val="1200"/>
              <a:buFont typeface="Arial" panose="020B0604020202020204" pitchFamily="34" charset="0"/>
              <a:buChar char="•"/>
              <a:tabLst/>
              <a:defRPr/>
            </a:pPr>
            <a:r>
              <a:rPr kumimoji="0" lang="en-US" sz="1800" b="0" i="0" u="none" strike="noStrike" kern="1200" cap="none" spc="0" normalizeH="0" baseline="0" noProof="0" dirty="0">
                <a:ln>
                  <a:noFill/>
                </a:ln>
                <a:solidFill>
                  <a:srgbClr val="FFFFFF"/>
                </a:solidFill>
                <a:effectLst/>
                <a:uLnTx/>
                <a:uFillTx/>
                <a:latin typeface="Hind Vadodara"/>
                <a:cs typeface="Hind Vadodara"/>
                <a:sym typeface="Hind Vadodara"/>
                <a:hlinkClick r:id="rId3"/>
              </a:rPr>
              <a:t>The Student/Teacher Game</a:t>
            </a:r>
            <a:endParaRPr kumimoji="0" lang="en-US" sz="1800" b="0" i="0" u="none" strike="noStrike" kern="1200" cap="none" spc="0" normalizeH="0" baseline="0" noProof="0" dirty="0">
              <a:ln>
                <a:noFill/>
              </a:ln>
              <a:solidFill>
                <a:srgbClr val="FFFFFF"/>
              </a:solidFill>
              <a:effectLst/>
              <a:uLnTx/>
              <a:uFillTx/>
              <a:latin typeface="Hind Vadodara"/>
              <a:cs typeface="Hind Vadodara"/>
              <a:sym typeface="Hind Vadodara"/>
            </a:endParaRPr>
          </a:p>
          <a:p>
            <a:pPr marL="482588" marR="0" lvl="0" indent="-342891" algn="l" defTabSz="914400" rtl="0" eaLnBrk="1" fontAlgn="auto" latinLnBrk="0" hangingPunct="1">
              <a:lnSpc>
                <a:spcPct val="100000"/>
              </a:lnSpc>
              <a:spcBef>
                <a:spcPts val="0"/>
              </a:spcBef>
              <a:spcAft>
                <a:spcPts val="600"/>
              </a:spcAft>
              <a:buClr>
                <a:srgbClr val="FFFFFF"/>
              </a:buClr>
              <a:buSzPts val="1200"/>
              <a:buFont typeface="Arial" panose="020B0604020202020204" pitchFamily="34" charset="0"/>
              <a:buChar char="•"/>
              <a:tabLst/>
              <a:defRPr/>
            </a:pPr>
            <a:r>
              <a:rPr kumimoji="0" lang="en-US" sz="1800" b="0" i="0" u="none" strike="noStrike" kern="1200" cap="none" spc="0" normalizeH="0" baseline="0" noProof="0" dirty="0">
                <a:ln>
                  <a:noFill/>
                </a:ln>
                <a:solidFill>
                  <a:srgbClr val="FFFFFF"/>
                </a:solidFill>
                <a:effectLst/>
                <a:uLnTx/>
                <a:uFillTx/>
                <a:latin typeface="Hind Vadodara"/>
                <a:cs typeface="Hind Vadodara"/>
                <a:sym typeface="Hind Vadodara"/>
                <a:hlinkClick r:id="rId4"/>
              </a:rPr>
              <a:t>High School Acknowledgement Systems </a:t>
            </a:r>
            <a:endParaRPr kumimoji="0" lang="en-US" sz="1800" b="0" i="0" u="none" strike="noStrike" kern="1200" cap="none" spc="0" normalizeH="0" baseline="0" noProof="0" dirty="0">
              <a:ln>
                <a:noFill/>
              </a:ln>
              <a:solidFill>
                <a:srgbClr val="FFFFFF"/>
              </a:solidFill>
              <a:effectLst/>
              <a:uLnTx/>
              <a:uFillTx/>
              <a:latin typeface="Hind Vadodara"/>
              <a:cs typeface="Hind Vadodara"/>
              <a:sym typeface="Hind Vadodara"/>
            </a:endParaRPr>
          </a:p>
          <a:p>
            <a:pPr marL="482588" marR="0" lvl="0" indent="-342891" algn="l" defTabSz="914400" rtl="0" eaLnBrk="1" fontAlgn="auto" latinLnBrk="0" hangingPunct="1">
              <a:lnSpc>
                <a:spcPct val="100000"/>
              </a:lnSpc>
              <a:spcBef>
                <a:spcPts val="0"/>
              </a:spcBef>
              <a:spcAft>
                <a:spcPts val="600"/>
              </a:spcAft>
              <a:buClr>
                <a:srgbClr val="FFFFFF"/>
              </a:buClr>
              <a:buSzPts val="1200"/>
              <a:buFont typeface="Arial" panose="020B0604020202020204" pitchFamily="34" charset="0"/>
              <a:buChar char="•"/>
              <a:tabLst/>
              <a:defRPr/>
            </a:pPr>
            <a:r>
              <a:rPr kumimoji="0" lang="en-US" sz="1800" b="0" i="0" u="none" strike="noStrike" kern="1200" cap="none" spc="0" normalizeH="0" baseline="0" noProof="0" dirty="0">
                <a:ln>
                  <a:noFill/>
                </a:ln>
                <a:solidFill>
                  <a:srgbClr val="FFFFFF"/>
                </a:solidFill>
                <a:effectLst/>
                <a:uLnTx/>
                <a:uFillTx/>
                <a:latin typeface="Hind Vadodara"/>
                <a:cs typeface="Hind Vadodara"/>
                <a:sym typeface="Hind Vadodara"/>
                <a:hlinkClick r:id="rId5"/>
              </a:rPr>
              <a:t>Feedback and Input Survey</a:t>
            </a:r>
            <a:r>
              <a:rPr kumimoji="0" lang="en-US" sz="1800" b="0" i="0" u="none" strike="noStrike" kern="1200" cap="none" spc="0" normalizeH="0" baseline="0" noProof="0" dirty="0">
                <a:ln>
                  <a:noFill/>
                </a:ln>
                <a:solidFill>
                  <a:srgbClr val="FFFFFF"/>
                </a:solidFill>
                <a:effectLst/>
                <a:uLnTx/>
                <a:uFillTx/>
                <a:latin typeface="Hind Vadodara"/>
                <a:cs typeface="Hind Vadodara"/>
                <a:sym typeface="Hind Vadodara"/>
              </a:rPr>
              <a:t> (FIS)</a:t>
            </a:r>
          </a:p>
          <a:p>
            <a:pPr marL="482588" marR="0" lvl="0" indent="-342891" algn="l" defTabSz="914400" rtl="0" eaLnBrk="1" fontAlgn="auto" latinLnBrk="0" hangingPunct="1">
              <a:lnSpc>
                <a:spcPct val="100000"/>
              </a:lnSpc>
              <a:spcBef>
                <a:spcPts val="0"/>
              </a:spcBef>
              <a:spcAft>
                <a:spcPts val="600"/>
              </a:spcAft>
              <a:buClr>
                <a:srgbClr val="FFFFFF"/>
              </a:buClr>
              <a:buSzPts val="1200"/>
              <a:buFont typeface="Arial" panose="020B0604020202020204" pitchFamily="34" charset="0"/>
              <a:buChar char="•"/>
              <a:tabLst/>
              <a:defRPr/>
            </a:pPr>
            <a:r>
              <a:rPr kumimoji="0" lang="en-US" sz="1800" b="0" i="0" u="none" strike="noStrike" kern="1200" cap="none" spc="0" normalizeH="0" baseline="0" noProof="0" dirty="0">
                <a:ln>
                  <a:noFill/>
                </a:ln>
                <a:solidFill>
                  <a:srgbClr val="FFFFFF"/>
                </a:solidFill>
                <a:effectLst/>
                <a:uLnTx/>
                <a:uFillTx/>
                <a:latin typeface="Hind Vadodara"/>
                <a:cs typeface="Hind Vadodara"/>
                <a:sym typeface="Hind Vadodara"/>
                <a:hlinkClick r:id="rId6"/>
              </a:rPr>
              <a:t>Overview of Feedback &amp; Input Survey(FIS)</a:t>
            </a:r>
            <a:endParaRPr kumimoji="0" lang="en-US" sz="1800" b="0" i="0" u="none" strike="noStrike" kern="1200" cap="none" spc="0" normalizeH="0" baseline="0" noProof="0" dirty="0">
              <a:ln>
                <a:noFill/>
              </a:ln>
              <a:solidFill>
                <a:srgbClr val="FFFFFF"/>
              </a:solidFill>
              <a:effectLst/>
              <a:uLnTx/>
              <a:uFillTx/>
              <a:latin typeface="Hind Vadodara"/>
              <a:cs typeface="Hind Vadodara"/>
              <a:sym typeface="Hind Vadodara"/>
            </a:endParaRPr>
          </a:p>
          <a:p>
            <a:pPr marL="482588" marR="0" lvl="0" indent="-342891" algn="l" defTabSz="914400" rtl="0" eaLnBrk="1" fontAlgn="auto" latinLnBrk="0" hangingPunct="1">
              <a:lnSpc>
                <a:spcPct val="100000"/>
              </a:lnSpc>
              <a:spcBef>
                <a:spcPts val="0"/>
              </a:spcBef>
              <a:spcAft>
                <a:spcPts val="600"/>
              </a:spcAft>
              <a:buClr>
                <a:srgbClr val="FFFFFF"/>
              </a:buClr>
              <a:buSzPts val="1200"/>
              <a:buFont typeface="Arial" panose="020B0604020202020204" pitchFamily="34" charset="0"/>
              <a:buChar char="•"/>
              <a:tabLst/>
              <a:defRPr/>
            </a:pPr>
            <a:r>
              <a:rPr kumimoji="0" lang="en-US" sz="1800" b="0" i="0" u="none" strike="noStrike" kern="1200" cap="none" spc="0" normalizeH="0" baseline="0" noProof="0" dirty="0">
                <a:ln>
                  <a:noFill/>
                </a:ln>
                <a:solidFill>
                  <a:srgbClr val="FFFFFF"/>
                </a:solidFill>
                <a:effectLst/>
                <a:uLnTx/>
                <a:uFillTx/>
                <a:latin typeface="Hind Vadodara"/>
                <a:cs typeface="Hind Vadodara"/>
                <a:sym typeface="Hind Vadodara"/>
                <a:hlinkClick r:id="rId7"/>
              </a:rPr>
              <a:t>School Climate Survey Manual</a:t>
            </a:r>
            <a:endParaRPr kumimoji="0" lang="en-US" sz="1800" b="0" i="0" u="none" strike="noStrike" kern="1200" cap="none" spc="0" normalizeH="0" baseline="0" noProof="0" dirty="0">
              <a:ln>
                <a:noFill/>
              </a:ln>
              <a:solidFill>
                <a:srgbClr val="FFFFFF"/>
              </a:solidFill>
              <a:effectLst/>
              <a:uLnTx/>
              <a:uFillTx/>
              <a:latin typeface="Hind Vadodara"/>
              <a:cs typeface="Hind Vadodara"/>
              <a:sym typeface="Hind Vadodara"/>
            </a:endParaRPr>
          </a:p>
          <a:p>
            <a:pPr marL="482588" marR="0" lvl="0" indent="-342891" algn="l" defTabSz="914400" rtl="0" eaLnBrk="1" fontAlgn="auto" latinLnBrk="0" hangingPunct="1">
              <a:lnSpc>
                <a:spcPct val="100000"/>
              </a:lnSpc>
              <a:spcBef>
                <a:spcPts val="0"/>
              </a:spcBef>
              <a:spcAft>
                <a:spcPts val="600"/>
              </a:spcAft>
              <a:buClr>
                <a:srgbClr val="FFFFFF"/>
              </a:buClr>
              <a:buSzPts val="1200"/>
              <a:buFont typeface="Arial" panose="020B0604020202020204" pitchFamily="34" charset="0"/>
              <a:buChar char="•"/>
              <a:tabLst/>
              <a:defRPr/>
            </a:pPr>
            <a:r>
              <a:rPr kumimoji="0" lang="en-US" sz="1800" b="0" i="0" u="none" strike="noStrike" kern="1200" cap="none" spc="0" normalizeH="0" baseline="0" noProof="0" dirty="0">
                <a:ln>
                  <a:noFill/>
                </a:ln>
                <a:solidFill>
                  <a:srgbClr val="FFFFFF"/>
                </a:solidFill>
                <a:effectLst/>
                <a:uLnTx/>
                <a:uFillTx/>
                <a:latin typeface="Hind Vadodara"/>
                <a:cs typeface="Hind Vadodara"/>
                <a:sym typeface="Hind Vadodara"/>
                <a:hlinkClick r:id="rId8"/>
              </a:rPr>
              <a:t>How Schools are Using the student Climate Survey (national norms)</a:t>
            </a:r>
            <a:endParaRPr kumimoji="0" lang="en-US" sz="1800" b="0" i="0" u="none" strike="noStrike" kern="1200" cap="none" spc="0" normalizeH="0" baseline="0" noProof="0" dirty="0">
              <a:ln>
                <a:noFill/>
              </a:ln>
              <a:solidFill>
                <a:srgbClr val="FFFFFF"/>
              </a:solidFill>
              <a:effectLst/>
              <a:uLnTx/>
              <a:uFillTx/>
              <a:latin typeface="Hind Vadodara"/>
              <a:cs typeface="Hind Vadodara"/>
              <a:sym typeface="Hind Vadodara"/>
            </a:endParaRPr>
          </a:p>
          <a:p>
            <a:pPr marL="482588" marR="0" lvl="0" indent="-342891" algn="l" defTabSz="914400" rtl="0" eaLnBrk="1" fontAlgn="auto" latinLnBrk="0" hangingPunct="1">
              <a:lnSpc>
                <a:spcPct val="100000"/>
              </a:lnSpc>
              <a:spcBef>
                <a:spcPts val="0"/>
              </a:spcBef>
              <a:spcAft>
                <a:spcPts val="600"/>
              </a:spcAft>
              <a:buClr>
                <a:srgbClr val="FFFFFF"/>
              </a:buClr>
              <a:buSzPts val="1200"/>
              <a:buFont typeface="Arial" panose="020B0604020202020204" pitchFamily="34" charset="0"/>
              <a:buChar char="•"/>
              <a:tabLst/>
              <a:defRPr/>
            </a:pPr>
            <a:r>
              <a:rPr kumimoji="0" lang="en-US" sz="1800" b="0" i="0" u="none" strike="noStrike" kern="1200" cap="none" spc="0" normalizeH="0" baseline="0" noProof="0" dirty="0">
                <a:ln>
                  <a:noFill/>
                </a:ln>
                <a:solidFill>
                  <a:srgbClr val="FFFFFF"/>
                </a:solidFill>
                <a:effectLst/>
                <a:uLnTx/>
                <a:uFillTx/>
                <a:latin typeface="Hind Vadodara"/>
                <a:cs typeface="Hind Vadodara"/>
                <a:sym typeface="Hind Vadodara"/>
                <a:hlinkClick r:id="rId9"/>
              </a:rPr>
              <a:t>How Schools are Using the Parent and Staff Climate Survey (national norms)</a:t>
            </a:r>
            <a:endParaRPr kumimoji="0" lang="en-US" sz="1800" b="0" i="0" u="none" strike="noStrike" kern="1200" cap="none" spc="0" normalizeH="0" baseline="0" noProof="0" dirty="0">
              <a:ln>
                <a:noFill/>
              </a:ln>
              <a:solidFill>
                <a:srgbClr val="FFFFFF"/>
              </a:solidFill>
              <a:effectLst/>
              <a:uLnTx/>
              <a:uFillTx/>
              <a:latin typeface="Hind Vadodara"/>
              <a:cs typeface="Hind Vadodara"/>
              <a:sym typeface="Hind Vadodara"/>
            </a:endParaRPr>
          </a:p>
          <a:p>
            <a:pPr marL="482588" marR="0" lvl="0" indent="-342891" algn="l" defTabSz="914400" rtl="0" eaLnBrk="1" fontAlgn="auto" latinLnBrk="0" hangingPunct="1">
              <a:lnSpc>
                <a:spcPct val="100000"/>
              </a:lnSpc>
              <a:spcBef>
                <a:spcPts val="0"/>
              </a:spcBef>
              <a:spcAft>
                <a:spcPts val="600"/>
              </a:spcAft>
              <a:buClr>
                <a:srgbClr val="FFFFFF"/>
              </a:buClr>
              <a:buSzPts val="1200"/>
              <a:buFont typeface="Arial" panose="020B0604020202020204" pitchFamily="34" charset="0"/>
              <a:buChar char="•"/>
              <a:tabLst/>
              <a:defRPr/>
            </a:pPr>
            <a:r>
              <a:rPr kumimoji="0" lang="en-US" sz="1800" b="0" i="0" u="none" strike="noStrike" kern="1200" cap="none" spc="0" normalizeH="0" baseline="0" noProof="0" dirty="0">
                <a:ln>
                  <a:noFill/>
                </a:ln>
                <a:solidFill>
                  <a:srgbClr val="FFFFFF"/>
                </a:solidFill>
                <a:effectLst/>
                <a:uLnTx/>
                <a:uFillTx/>
                <a:latin typeface="Hind Vadodara"/>
                <a:cs typeface="Hind Vadodara"/>
                <a:sym typeface="Hind Vadodara"/>
                <a:hlinkClick r:id="rId10"/>
              </a:rPr>
              <a:t>Self-Assessment Survey for Staff</a:t>
            </a:r>
            <a:endParaRPr kumimoji="0" lang="en-US" sz="1800" b="0" i="0" u="none" strike="noStrike" kern="1200" cap="none" spc="0" normalizeH="0" baseline="0" noProof="0" dirty="0">
              <a:ln>
                <a:noFill/>
              </a:ln>
              <a:solidFill>
                <a:srgbClr val="FFFFFF"/>
              </a:solidFill>
              <a:effectLst/>
              <a:uLnTx/>
              <a:uFillTx/>
              <a:latin typeface="Hind Vadodara"/>
              <a:cs typeface="Hind Vadodara"/>
              <a:sym typeface="Hind Vadodara"/>
            </a:endParaRPr>
          </a:p>
          <a:p>
            <a:pPr marL="139697" marR="0" lvl="0" indent="0" algn="l" defTabSz="914400" rtl="0" eaLnBrk="1" fontAlgn="auto" latinLnBrk="0" hangingPunct="1">
              <a:lnSpc>
                <a:spcPct val="100000"/>
              </a:lnSpc>
              <a:spcBef>
                <a:spcPts val="0"/>
              </a:spcBef>
              <a:spcAft>
                <a:spcPts val="600"/>
              </a:spcAft>
              <a:buClr>
                <a:srgbClr val="FFFFFF"/>
              </a:buClr>
              <a:buSzPts val="1200"/>
              <a:buFont typeface="Hind Vadodara"/>
              <a:buNone/>
              <a:tabLst/>
              <a:defRPr/>
            </a:pPr>
            <a:r>
              <a:rPr kumimoji="0" lang="en-US" sz="2000" b="1" i="0" u="none" strike="noStrike" kern="1200" cap="none" spc="0" normalizeH="0" baseline="0" noProof="0" dirty="0">
                <a:ln>
                  <a:noFill/>
                </a:ln>
                <a:solidFill>
                  <a:srgbClr val="00ACC2">
                    <a:lumMod val="40000"/>
                    <a:lumOff val="60000"/>
                  </a:srgbClr>
                </a:solidFill>
                <a:effectLst/>
                <a:uLnTx/>
                <a:uFillTx/>
                <a:latin typeface="Hind Vadodara"/>
                <a:cs typeface="Hind Vadodara"/>
                <a:sym typeface="Hind Vadodara"/>
              </a:rPr>
              <a:t>Response System Videos</a:t>
            </a:r>
          </a:p>
          <a:p>
            <a:pPr marL="482588" marR="0" lvl="0" indent="-342891" algn="l" defTabSz="914400" rtl="0" eaLnBrk="1" fontAlgn="auto" latinLnBrk="0" hangingPunct="1">
              <a:lnSpc>
                <a:spcPct val="100000"/>
              </a:lnSpc>
              <a:spcBef>
                <a:spcPts val="0"/>
              </a:spcBef>
              <a:spcAft>
                <a:spcPts val="600"/>
              </a:spcAft>
              <a:buClr>
                <a:srgbClr val="FFFFFF"/>
              </a:buClr>
              <a:buSzPts val="1200"/>
              <a:buFont typeface="Arial" panose="020B0604020202020204" pitchFamily="34" charset="0"/>
              <a:buChar char="•"/>
              <a:tabLst/>
              <a:defRPr/>
            </a:pPr>
            <a:r>
              <a:rPr kumimoji="0" lang="en-US" sz="1800" b="0" i="0" u="none" strike="noStrike" kern="1200" cap="none" spc="0" normalizeH="0" baseline="0" noProof="0" dirty="0">
                <a:ln>
                  <a:noFill/>
                </a:ln>
                <a:solidFill>
                  <a:srgbClr val="FFFFFF"/>
                </a:solidFill>
                <a:effectLst/>
                <a:uLnTx/>
                <a:uFillTx/>
                <a:latin typeface="Hind Vadodara"/>
                <a:cs typeface="Hind Vadodara"/>
                <a:sym typeface="Hind Vadodara"/>
                <a:hlinkClick r:id="rId11"/>
              </a:rPr>
              <a:t>Defining Behaviors</a:t>
            </a:r>
            <a:endParaRPr kumimoji="0" lang="en-US" sz="1800" b="0" i="0" u="none" strike="noStrike" kern="1200" cap="none" spc="0" normalizeH="0" baseline="0" noProof="0" dirty="0">
              <a:ln>
                <a:noFill/>
              </a:ln>
              <a:solidFill>
                <a:srgbClr val="FFFFFF"/>
              </a:solidFill>
              <a:effectLst/>
              <a:uLnTx/>
              <a:uFillTx/>
              <a:latin typeface="Hind Vadodara"/>
              <a:cs typeface="Hind Vadodara"/>
              <a:sym typeface="Hind Vadodara"/>
            </a:endParaRPr>
          </a:p>
          <a:p>
            <a:pPr marL="482588" marR="0" lvl="0" indent="-342891" algn="l" defTabSz="914400" rtl="0" eaLnBrk="1" fontAlgn="auto" latinLnBrk="0" hangingPunct="1">
              <a:lnSpc>
                <a:spcPct val="100000"/>
              </a:lnSpc>
              <a:spcBef>
                <a:spcPts val="0"/>
              </a:spcBef>
              <a:spcAft>
                <a:spcPts val="600"/>
              </a:spcAft>
              <a:buClr>
                <a:srgbClr val="FFFFFF"/>
              </a:buClr>
              <a:buSzPts val="1200"/>
              <a:buFont typeface="Arial" panose="020B0604020202020204" pitchFamily="34" charset="0"/>
              <a:buChar char="•"/>
              <a:tabLst/>
              <a:defRPr/>
            </a:pPr>
            <a:r>
              <a:rPr kumimoji="0" lang="en-US" sz="1800" b="0" i="0" u="none" strike="noStrike" kern="1200" cap="none" spc="0" normalizeH="0" baseline="0" noProof="0" dirty="0">
                <a:ln>
                  <a:noFill/>
                </a:ln>
                <a:solidFill>
                  <a:srgbClr val="FFFFFF"/>
                </a:solidFill>
                <a:effectLst/>
                <a:uLnTx/>
                <a:uFillTx/>
                <a:latin typeface="Hind Vadodara"/>
                <a:cs typeface="Hind Vadodara"/>
                <a:sym typeface="Hind Vadodara"/>
                <a:hlinkClick r:id="rId12"/>
              </a:rPr>
              <a:t>Behavior Flow Chart</a:t>
            </a:r>
            <a:endParaRPr kumimoji="0" lang="en-US" sz="1800" b="0" i="0" u="none" strike="noStrike" kern="1200" cap="none" spc="0" normalizeH="0" baseline="0" noProof="0" dirty="0">
              <a:ln>
                <a:noFill/>
              </a:ln>
              <a:solidFill>
                <a:srgbClr val="FFFFFF"/>
              </a:solidFill>
              <a:effectLst/>
              <a:uLnTx/>
              <a:uFillTx/>
              <a:latin typeface="Hind Vadodara"/>
              <a:cs typeface="Hind Vadodara"/>
              <a:sym typeface="Hind Vadodara"/>
            </a:endParaRPr>
          </a:p>
          <a:p>
            <a:pPr marL="482588" marR="0" lvl="0" indent="-342891" algn="l" defTabSz="914400" rtl="0" eaLnBrk="1" fontAlgn="auto" latinLnBrk="0" hangingPunct="1">
              <a:lnSpc>
                <a:spcPct val="100000"/>
              </a:lnSpc>
              <a:spcBef>
                <a:spcPts val="0"/>
              </a:spcBef>
              <a:spcAft>
                <a:spcPts val="600"/>
              </a:spcAft>
              <a:buClr>
                <a:srgbClr val="FFFFFF"/>
              </a:buClr>
              <a:buSzPts val="1200"/>
              <a:buFont typeface="Arial" panose="020B0604020202020204" pitchFamily="34" charset="0"/>
              <a:buChar char="•"/>
              <a:tabLst/>
              <a:defRPr/>
            </a:pPr>
            <a:r>
              <a:rPr kumimoji="0" lang="en-US" sz="1800" b="0" i="0" u="none" strike="noStrike" kern="1200" cap="none" spc="0" normalizeH="0" baseline="0" noProof="0" dirty="0">
                <a:ln>
                  <a:noFill/>
                </a:ln>
                <a:solidFill>
                  <a:srgbClr val="FFFFFF"/>
                </a:solidFill>
                <a:effectLst/>
                <a:uLnTx/>
                <a:uFillTx/>
                <a:latin typeface="Hind Vadodara"/>
                <a:cs typeface="Hind Vadodara"/>
                <a:sym typeface="Hind Vadodara"/>
                <a:hlinkClick r:id="rId13"/>
              </a:rPr>
              <a:t>Referral Forms</a:t>
            </a:r>
            <a:endParaRPr kumimoji="0" lang="en-US" sz="1800" b="0" i="0" u="none" strike="noStrike" kern="1200" cap="none" spc="0" normalizeH="0" baseline="0" noProof="0" dirty="0">
              <a:ln>
                <a:noFill/>
              </a:ln>
              <a:solidFill>
                <a:srgbClr val="FFFFFF"/>
              </a:solidFill>
              <a:effectLst/>
              <a:uLnTx/>
              <a:uFillTx/>
              <a:latin typeface="Hind Vadodara"/>
              <a:cs typeface="Hind Vadodara"/>
              <a:sym typeface="Hind Vadodara"/>
            </a:endParaRPr>
          </a:p>
          <a:p>
            <a:pPr marL="482588" marR="0" lvl="0" indent="-342891" algn="l" defTabSz="914400" rtl="0" eaLnBrk="1" fontAlgn="auto" latinLnBrk="0" hangingPunct="1">
              <a:lnSpc>
                <a:spcPct val="100000"/>
              </a:lnSpc>
              <a:spcBef>
                <a:spcPts val="0"/>
              </a:spcBef>
              <a:spcAft>
                <a:spcPts val="0"/>
              </a:spcAft>
              <a:buClr>
                <a:srgbClr val="FFFFFF"/>
              </a:buClr>
              <a:buSzPts val="1200"/>
              <a:buFont typeface="Arial" panose="020B0604020202020204" pitchFamily="34" charset="0"/>
              <a:buChar char="•"/>
              <a:tabLst/>
              <a:defRPr/>
            </a:pPr>
            <a:endParaRPr kumimoji="0" lang="en-US" sz="2800" b="0" i="0" u="none" strike="noStrike" kern="1200" cap="none" spc="0" normalizeH="0" baseline="0" noProof="0" dirty="0">
              <a:ln>
                <a:noFill/>
              </a:ln>
              <a:solidFill>
                <a:srgbClr val="FFFFFF"/>
              </a:solidFill>
              <a:effectLst/>
              <a:uLnTx/>
              <a:uFillTx/>
              <a:latin typeface="Hind Vadodara"/>
              <a:cs typeface="Hind Vadodara"/>
              <a:sym typeface="Hind Vadodara"/>
            </a:endParaRPr>
          </a:p>
        </p:txBody>
      </p:sp>
      <p:grpSp>
        <p:nvGrpSpPr>
          <p:cNvPr id="21" name="Google Shape;1005;p54">
            <a:extLst>
              <a:ext uri="{FF2B5EF4-FFF2-40B4-BE49-F238E27FC236}">
                <a16:creationId xmlns:a16="http://schemas.microsoft.com/office/drawing/2014/main" id="{8C1E49B7-C1BE-85BB-862D-6894EF9559F0}"/>
              </a:ext>
            </a:extLst>
          </p:cNvPr>
          <p:cNvGrpSpPr/>
          <p:nvPr/>
        </p:nvGrpSpPr>
        <p:grpSpPr>
          <a:xfrm>
            <a:off x="756400" y="1709121"/>
            <a:ext cx="3128599" cy="3988372"/>
            <a:chOff x="3580725" y="2020075"/>
            <a:chExt cx="1344925" cy="1786275"/>
          </a:xfrm>
        </p:grpSpPr>
        <p:sp>
          <p:nvSpPr>
            <p:cNvPr id="22" name="Google Shape;1006;p54">
              <a:extLst>
                <a:ext uri="{FF2B5EF4-FFF2-40B4-BE49-F238E27FC236}">
                  <a16:creationId xmlns:a16="http://schemas.microsoft.com/office/drawing/2014/main" id="{DEF38E45-2365-E3ED-EB47-F07914EB6658}"/>
                </a:ext>
              </a:extLst>
            </p:cNvPr>
            <p:cNvSpPr/>
            <p:nvPr/>
          </p:nvSpPr>
          <p:spPr>
            <a:xfrm>
              <a:off x="3681925" y="2020075"/>
              <a:ext cx="1243725" cy="1786275"/>
            </a:xfrm>
            <a:custGeom>
              <a:avLst/>
              <a:gdLst/>
              <a:ahLst/>
              <a:cxnLst/>
              <a:rect l="l" t="t" r="r" b="b"/>
              <a:pathLst>
                <a:path w="49749" h="71451" extrusionOk="0">
                  <a:moveTo>
                    <a:pt x="1574" y="1"/>
                  </a:moveTo>
                  <a:cubicBezTo>
                    <a:pt x="706" y="1"/>
                    <a:pt x="1" y="706"/>
                    <a:pt x="1" y="1574"/>
                  </a:cubicBezTo>
                  <a:lnTo>
                    <a:pt x="1" y="69877"/>
                  </a:lnTo>
                  <a:cubicBezTo>
                    <a:pt x="1" y="70746"/>
                    <a:pt x="706" y="71451"/>
                    <a:pt x="1574" y="71451"/>
                  </a:cubicBezTo>
                  <a:lnTo>
                    <a:pt x="48175" y="71451"/>
                  </a:lnTo>
                  <a:cubicBezTo>
                    <a:pt x="49044" y="71451"/>
                    <a:pt x="49748" y="70746"/>
                    <a:pt x="49748" y="69877"/>
                  </a:cubicBezTo>
                  <a:lnTo>
                    <a:pt x="49748" y="1574"/>
                  </a:lnTo>
                  <a:cubicBezTo>
                    <a:pt x="49748" y="706"/>
                    <a:pt x="49044" y="1"/>
                    <a:pt x="48175" y="1"/>
                  </a:cubicBezTo>
                  <a:close/>
                </a:path>
              </a:pathLst>
            </a:custGeom>
            <a:gradFill>
              <a:gsLst>
                <a:gs pos="0">
                  <a:schemeClr val="accent2"/>
                </a:gs>
                <a:gs pos="100000">
                  <a:schemeClr val="accent1"/>
                </a:gs>
              </a:gsLst>
              <a:lin ang="10801400" scaled="0"/>
            </a:gra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D0F41"/>
                </a:solidFill>
                <a:effectLst/>
                <a:uLnTx/>
                <a:uFillTx/>
                <a:latin typeface="Arial"/>
                <a:ea typeface="+mn-ea"/>
                <a:cs typeface="+mn-cs"/>
              </a:endParaRPr>
            </a:p>
          </p:txBody>
        </p:sp>
        <p:sp>
          <p:nvSpPr>
            <p:cNvPr id="23" name="Google Shape;1007;p54">
              <a:extLst>
                <a:ext uri="{FF2B5EF4-FFF2-40B4-BE49-F238E27FC236}">
                  <a16:creationId xmlns:a16="http://schemas.microsoft.com/office/drawing/2014/main" id="{BDB16EE1-30AC-FED3-58C4-16E0AB9D71C0}"/>
                </a:ext>
              </a:extLst>
            </p:cNvPr>
            <p:cNvSpPr/>
            <p:nvPr/>
          </p:nvSpPr>
          <p:spPr>
            <a:xfrm>
              <a:off x="3580725" y="2020075"/>
              <a:ext cx="1250250" cy="1786275"/>
            </a:xfrm>
            <a:custGeom>
              <a:avLst/>
              <a:gdLst/>
              <a:ahLst/>
              <a:cxnLst/>
              <a:rect l="l" t="t" r="r" b="b"/>
              <a:pathLst>
                <a:path w="50010" h="71451" extrusionOk="0">
                  <a:moveTo>
                    <a:pt x="2527" y="1"/>
                  </a:moveTo>
                  <a:cubicBezTo>
                    <a:pt x="1147" y="1"/>
                    <a:pt x="33" y="1109"/>
                    <a:pt x="0" y="2492"/>
                  </a:cubicBezTo>
                  <a:lnTo>
                    <a:pt x="0" y="68975"/>
                  </a:lnTo>
                  <a:cubicBezTo>
                    <a:pt x="33" y="70358"/>
                    <a:pt x="1147" y="71451"/>
                    <a:pt x="2526" y="71451"/>
                  </a:cubicBezTo>
                  <a:cubicBezTo>
                    <a:pt x="2537" y="71451"/>
                    <a:pt x="2547" y="71451"/>
                    <a:pt x="2557" y="71451"/>
                  </a:cubicBezTo>
                  <a:lnTo>
                    <a:pt x="50010" y="71451"/>
                  </a:lnTo>
                  <a:lnTo>
                    <a:pt x="50010" y="1"/>
                  </a:lnTo>
                  <a:lnTo>
                    <a:pt x="2557" y="1"/>
                  </a:lnTo>
                  <a:cubicBezTo>
                    <a:pt x="2547" y="1"/>
                    <a:pt x="2537" y="1"/>
                    <a:pt x="2527" y="1"/>
                  </a:cubicBezTo>
                  <a:close/>
                </a:path>
              </a:pathLst>
            </a:custGeom>
            <a:gradFill>
              <a:gsLst>
                <a:gs pos="0">
                  <a:schemeClr val="accent2"/>
                </a:gs>
                <a:gs pos="100000">
                  <a:schemeClr val="accent1"/>
                </a:gs>
              </a:gsLst>
              <a:lin ang="10801400" scaled="0"/>
            </a:gra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D0F41"/>
                </a:solidFill>
                <a:effectLst/>
                <a:uLnTx/>
                <a:uFillTx/>
                <a:latin typeface="Arial"/>
                <a:ea typeface="+mn-ea"/>
                <a:cs typeface="+mn-cs"/>
              </a:endParaRPr>
            </a:p>
          </p:txBody>
        </p:sp>
        <p:sp>
          <p:nvSpPr>
            <p:cNvPr id="24" name="Google Shape;1008;p54">
              <a:extLst>
                <a:ext uri="{FF2B5EF4-FFF2-40B4-BE49-F238E27FC236}">
                  <a16:creationId xmlns:a16="http://schemas.microsoft.com/office/drawing/2014/main" id="{08EC6ECB-A546-CECD-F4AF-49380D7C4806}"/>
                </a:ext>
              </a:extLst>
            </p:cNvPr>
            <p:cNvSpPr/>
            <p:nvPr/>
          </p:nvSpPr>
          <p:spPr>
            <a:xfrm>
              <a:off x="3680303" y="2113921"/>
              <a:ext cx="1140025" cy="1511564"/>
            </a:xfrm>
            <a:custGeom>
              <a:avLst/>
              <a:gdLst/>
              <a:ahLst/>
              <a:cxnLst/>
              <a:rect l="l" t="t" r="r" b="b"/>
              <a:pathLst>
                <a:path w="45601" h="60944" extrusionOk="0">
                  <a:moveTo>
                    <a:pt x="426" y="1"/>
                  </a:moveTo>
                  <a:cubicBezTo>
                    <a:pt x="197" y="1"/>
                    <a:pt x="0" y="181"/>
                    <a:pt x="0" y="427"/>
                  </a:cubicBezTo>
                  <a:lnTo>
                    <a:pt x="0" y="60534"/>
                  </a:lnTo>
                  <a:cubicBezTo>
                    <a:pt x="0" y="60763"/>
                    <a:pt x="197" y="60943"/>
                    <a:pt x="426" y="60943"/>
                  </a:cubicBezTo>
                  <a:lnTo>
                    <a:pt x="45191" y="60943"/>
                  </a:lnTo>
                  <a:cubicBezTo>
                    <a:pt x="45421" y="60943"/>
                    <a:pt x="45601" y="60763"/>
                    <a:pt x="45601" y="60534"/>
                  </a:cubicBezTo>
                  <a:lnTo>
                    <a:pt x="45601" y="427"/>
                  </a:lnTo>
                  <a:cubicBezTo>
                    <a:pt x="45601" y="181"/>
                    <a:pt x="45421" y="1"/>
                    <a:pt x="45191" y="1"/>
                  </a:cubicBezTo>
                  <a:close/>
                </a:path>
              </a:pathLst>
            </a:custGeom>
            <a:solidFill>
              <a:schemeClr val="bg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D0F41"/>
                </a:solidFill>
                <a:effectLst/>
                <a:uLnTx/>
                <a:uFillTx/>
                <a:latin typeface="Arial"/>
                <a:ea typeface="+mn-ea"/>
                <a:cs typeface="+mn-cs"/>
              </a:endParaRPr>
            </a:p>
          </p:txBody>
        </p:sp>
        <p:sp>
          <p:nvSpPr>
            <p:cNvPr id="25" name="Google Shape;1009;p54">
              <a:extLst>
                <a:ext uri="{FF2B5EF4-FFF2-40B4-BE49-F238E27FC236}">
                  <a16:creationId xmlns:a16="http://schemas.microsoft.com/office/drawing/2014/main" id="{3815C41A-9121-A7B6-96D0-B399DFA131C3}"/>
                </a:ext>
              </a:extLst>
            </p:cNvPr>
            <p:cNvSpPr/>
            <p:nvPr/>
          </p:nvSpPr>
          <p:spPr>
            <a:xfrm>
              <a:off x="4237099" y="2051650"/>
              <a:ext cx="28700" cy="24925"/>
            </a:xfrm>
            <a:custGeom>
              <a:avLst/>
              <a:gdLst/>
              <a:ahLst/>
              <a:cxnLst/>
              <a:rect l="l" t="t" r="r" b="b"/>
              <a:pathLst>
                <a:path w="1148" h="997" extrusionOk="0">
                  <a:moveTo>
                    <a:pt x="492" y="0"/>
                  </a:moveTo>
                  <a:cubicBezTo>
                    <a:pt x="214" y="0"/>
                    <a:pt x="0" y="230"/>
                    <a:pt x="0" y="508"/>
                  </a:cubicBezTo>
                  <a:cubicBezTo>
                    <a:pt x="0" y="798"/>
                    <a:pt x="243" y="996"/>
                    <a:pt x="496" y="996"/>
                  </a:cubicBezTo>
                  <a:cubicBezTo>
                    <a:pt x="615" y="996"/>
                    <a:pt x="737" y="952"/>
                    <a:pt x="836" y="852"/>
                  </a:cubicBezTo>
                  <a:cubicBezTo>
                    <a:pt x="1148" y="541"/>
                    <a:pt x="935" y="0"/>
                    <a:pt x="49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D0F41"/>
                </a:solidFill>
                <a:effectLst/>
                <a:uLnTx/>
                <a:uFillTx/>
                <a:latin typeface="Arial"/>
                <a:ea typeface="+mn-ea"/>
                <a:cs typeface="+mn-cs"/>
              </a:endParaRPr>
            </a:p>
          </p:txBody>
        </p:sp>
        <p:sp>
          <p:nvSpPr>
            <p:cNvPr id="26" name="Google Shape;1010;p54">
              <a:extLst>
                <a:ext uri="{FF2B5EF4-FFF2-40B4-BE49-F238E27FC236}">
                  <a16:creationId xmlns:a16="http://schemas.microsoft.com/office/drawing/2014/main" id="{95AE796B-F51E-3987-F773-77CB733BF422}"/>
                </a:ext>
              </a:extLst>
            </p:cNvPr>
            <p:cNvSpPr/>
            <p:nvPr/>
          </p:nvSpPr>
          <p:spPr>
            <a:xfrm>
              <a:off x="4179825" y="3667150"/>
              <a:ext cx="125000" cy="106825"/>
            </a:xfrm>
            <a:custGeom>
              <a:avLst/>
              <a:gdLst/>
              <a:ahLst/>
              <a:cxnLst/>
              <a:rect l="l" t="t" r="r" b="b"/>
              <a:pathLst>
                <a:path w="5000" h="4273" extrusionOk="0">
                  <a:moveTo>
                    <a:pt x="2869" y="355"/>
                  </a:moveTo>
                  <a:cubicBezTo>
                    <a:pt x="3836" y="355"/>
                    <a:pt x="4639" y="1158"/>
                    <a:pt x="4639" y="2142"/>
                  </a:cubicBezTo>
                  <a:cubicBezTo>
                    <a:pt x="4639" y="3206"/>
                    <a:pt x="3762" y="3917"/>
                    <a:pt x="2850" y="3917"/>
                  </a:cubicBezTo>
                  <a:cubicBezTo>
                    <a:pt x="2413" y="3917"/>
                    <a:pt x="1968" y="3754"/>
                    <a:pt x="1607" y="3387"/>
                  </a:cubicBezTo>
                  <a:cubicBezTo>
                    <a:pt x="492" y="2273"/>
                    <a:pt x="1279" y="355"/>
                    <a:pt x="2869" y="355"/>
                  </a:cubicBezTo>
                  <a:close/>
                  <a:moveTo>
                    <a:pt x="2849" y="1"/>
                  </a:moveTo>
                  <a:cubicBezTo>
                    <a:pt x="2320" y="1"/>
                    <a:pt x="1781" y="197"/>
                    <a:pt x="1344" y="634"/>
                  </a:cubicBezTo>
                  <a:cubicBezTo>
                    <a:pt x="0" y="1978"/>
                    <a:pt x="967" y="4273"/>
                    <a:pt x="2869" y="4273"/>
                  </a:cubicBezTo>
                  <a:cubicBezTo>
                    <a:pt x="4049" y="4273"/>
                    <a:pt x="5000" y="3306"/>
                    <a:pt x="5000" y="2142"/>
                  </a:cubicBezTo>
                  <a:cubicBezTo>
                    <a:pt x="5000" y="847"/>
                    <a:pt x="3946" y="1"/>
                    <a:pt x="284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D0F41"/>
                </a:solidFill>
                <a:effectLst/>
                <a:uLnTx/>
                <a:uFillTx/>
                <a:latin typeface="Arial"/>
                <a:ea typeface="+mn-ea"/>
                <a:cs typeface="+mn-cs"/>
              </a:endParaRPr>
            </a:p>
          </p:txBody>
        </p:sp>
      </p:grpSp>
      <p:pic>
        <p:nvPicPr>
          <p:cNvPr id="3" name="Picture 2">
            <a:extLst>
              <a:ext uri="{FF2B5EF4-FFF2-40B4-BE49-F238E27FC236}">
                <a16:creationId xmlns:a16="http://schemas.microsoft.com/office/drawing/2014/main" id="{9FC7DFD7-C969-2F0F-0022-2D3515B9535E}"/>
              </a:ext>
            </a:extLst>
          </p:cNvPr>
          <p:cNvPicPr>
            <a:picLocks noChangeAspect="1"/>
          </p:cNvPicPr>
          <p:nvPr/>
        </p:nvPicPr>
        <p:blipFill rotWithShape="1">
          <a:blip r:embed="rId14"/>
          <a:srcRect t="1786" b="1"/>
          <a:stretch/>
        </p:blipFill>
        <p:spPr>
          <a:xfrm>
            <a:off x="911997" y="1918658"/>
            <a:ext cx="2752767" cy="3384645"/>
          </a:xfrm>
          <a:prstGeom prst="rect">
            <a:avLst/>
          </a:prstGeom>
        </p:spPr>
      </p:pic>
    </p:spTree>
    <p:extLst>
      <p:ext uri="{BB962C8B-B14F-4D97-AF65-F5344CB8AC3E}">
        <p14:creationId xmlns:p14="http://schemas.microsoft.com/office/powerpoint/2010/main" val="15516739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 5">
            <a:extLst>
              <a:ext uri="{FF2B5EF4-FFF2-40B4-BE49-F238E27FC236}">
                <a16:creationId xmlns:a16="http://schemas.microsoft.com/office/drawing/2014/main" id="{96CF4CDE-BCD6-8D4B-9AFC-DC0ABCE3A7B8}"/>
              </a:ext>
            </a:extLst>
          </p:cNvPr>
          <p:cNvGraphicFramePr/>
          <p:nvPr>
            <p:extLst>
              <p:ext uri="{D42A27DB-BD31-4B8C-83A1-F6EECF244321}">
                <p14:modId xmlns:p14="http://schemas.microsoft.com/office/powerpoint/2010/main" val="290004539"/>
              </p:ext>
            </p:extLst>
          </p:nvPr>
        </p:nvGraphicFramePr>
        <p:xfrm>
          <a:off x="1803265" y="1313063"/>
          <a:ext cx="10095365" cy="519060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le 1">
            <a:extLst>
              <a:ext uri="{FF2B5EF4-FFF2-40B4-BE49-F238E27FC236}">
                <a16:creationId xmlns:a16="http://schemas.microsoft.com/office/drawing/2014/main" id="{42557F1F-64C0-A04E-8212-D036DFCFC49B}"/>
              </a:ext>
            </a:extLst>
          </p:cNvPr>
          <p:cNvSpPr>
            <a:spLocks noGrp="1"/>
          </p:cNvSpPr>
          <p:nvPr>
            <p:ph type="title"/>
          </p:nvPr>
        </p:nvSpPr>
        <p:spPr/>
        <p:txBody>
          <a:bodyPr/>
          <a:lstStyle/>
          <a:p>
            <a:r>
              <a:rPr lang="en-US"/>
              <a:t>Agenda &amp; Coaches' Tasks</a:t>
            </a:r>
          </a:p>
        </p:txBody>
      </p:sp>
    </p:spTree>
    <p:extLst>
      <p:ext uri="{BB962C8B-B14F-4D97-AF65-F5344CB8AC3E}">
        <p14:creationId xmlns:p14="http://schemas.microsoft.com/office/powerpoint/2010/main" val="269129154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accent3">
            <a:lumMod val="5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CE555D-6515-4DAD-8DFA-CB7DD812E72F}"/>
              </a:ext>
            </a:extLst>
          </p:cNvPr>
          <p:cNvSpPr>
            <a:spLocks noGrp="1"/>
          </p:cNvSpPr>
          <p:nvPr>
            <p:ph type="ctrTitle"/>
          </p:nvPr>
        </p:nvSpPr>
        <p:spPr>
          <a:xfrm>
            <a:off x="2555643" y="3429000"/>
            <a:ext cx="8751600" cy="1755600"/>
          </a:xfrm>
        </p:spPr>
        <p:txBody>
          <a:bodyPr/>
          <a:lstStyle/>
          <a:p>
            <a:br>
              <a:rPr lang="en-US" sz="2000" dirty="0"/>
            </a:br>
            <a:r>
              <a:rPr lang="en-US" sz="2000" dirty="0"/>
              <a:t> </a:t>
            </a:r>
            <a:br>
              <a:rPr lang="en-US" sz="5400" b="1" dirty="0">
                <a:latin typeface="Arial" panose="020B0604020202020204" pitchFamily="34" charset="0"/>
                <a:cs typeface="Arial" panose="020B0604020202020204" pitchFamily="34" charset="0"/>
              </a:rPr>
            </a:br>
            <a:r>
              <a:rPr lang="en-US" sz="5400" b="1" dirty="0">
                <a:latin typeface="Arial" panose="020B0604020202020204" pitchFamily="34" charset="0"/>
                <a:cs typeface="Arial" panose="020B0604020202020204" pitchFamily="34" charset="0"/>
              </a:rPr>
              <a:t>EVALUATION</a:t>
            </a:r>
          </a:p>
        </p:txBody>
      </p:sp>
      <p:sp>
        <p:nvSpPr>
          <p:cNvPr id="3" name="Subtitle 2">
            <a:extLst>
              <a:ext uri="{FF2B5EF4-FFF2-40B4-BE49-F238E27FC236}">
                <a16:creationId xmlns:a16="http://schemas.microsoft.com/office/drawing/2014/main" id="{E3A5131E-A50F-4164-B3C6-00A473B776C8}"/>
              </a:ext>
            </a:extLst>
          </p:cNvPr>
          <p:cNvSpPr>
            <a:spLocks noGrp="1"/>
          </p:cNvSpPr>
          <p:nvPr>
            <p:ph type="subTitle" idx="1"/>
          </p:nvPr>
        </p:nvSpPr>
        <p:spPr>
          <a:xfrm>
            <a:off x="3606778" y="5081574"/>
            <a:ext cx="6649330" cy="1056800"/>
          </a:xfrm>
        </p:spPr>
        <p:txBody>
          <a:bodyPr anchor="ctr"/>
          <a:lstStyle/>
          <a:p>
            <a:pPr marL="0" indent="0"/>
            <a:r>
              <a:rPr lang="en-US" dirty="0">
                <a:latin typeface="Arial" panose="020B0604020202020204" pitchFamily="34" charset="0"/>
                <a:cs typeface="Arial" panose="020B0604020202020204" pitchFamily="34" charset="0"/>
              </a:rPr>
              <a:t>Please remember to complete the evaluation! </a:t>
            </a:r>
          </a:p>
          <a:p>
            <a:pPr marL="0" indent="0"/>
            <a:endParaRPr lang="en-US" dirty="0">
              <a:latin typeface="Arial" panose="020B0604020202020204" pitchFamily="34" charset="0"/>
              <a:cs typeface="Arial" panose="020B0604020202020204" pitchFamily="34" charset="0"/>
            </a:endParaRPr>
          </a:p>
          <a:p>
            <a:pPr marL="0" indent="0"/>
            <a:r>
              <a:rPr lang="en-US" dirty="0">
                <a:latin typeface="Arial" panose="020B0604020202020204" pitchFamily="34" charset="0"/>
                <a:cs typeface="Arial" panose="020B0604020202020204" pitchFamily="34" charset="0"/>
              </a:rPr>
              <a:t>Scan the QR code to access.</a:t>
            </a:r>
          </a:p>
        </p:txBody>
      </p:sp>
      <p:pic>
        <p:nvPicPr>
          <p:cNvPr id="5" name="Picture 4">
            <a:extLst>
              <a:ext uri="{FF2B5EF4-FFF2-40B4-BE49-F238E27FC236}">
                <a16:creationId xmlns:a16="http://schemas.microsoft.com/office/drawing/2014/main" id="{98A25A53-0F0F-28BA-CD81-338D5D07C679}"/>
              </a:ext>
            </a:extLst>
          </p:cNvPr>
          <p:cNvPicPr>
            <a:picLocks noChangeAspect="1"/>
          </p:cNvPicPr>
          <p:nvPr/>
        </p:nvPicPr>
        <p:blipFill>
          <a:blip r:embed="rId3"/>
          <a:stretch>
            <a:fillRect/>
          </a:stretch>
        </p:blipFill>
        <p:spPr>
          <a:xfrm>
            <a:off x="5063218" y="666884"/>
            <a:ext cx="3131143" cy="3131143"/>
          </a:xfrm>
          <a:prstGeom prst="rect">
            <a:avLst/>
          </a:prstGeom>
        </p:spPr>
      </p:pic>
    </p:spTree>
    <p:extLst>
      <p:ext uri="{BB962C8B-B14F-4D97-AF65-F5344CB8AC3E}">
        <p14:creationId xmlns:p14="http://schemas.microsoft.com/office/powerpoint/2010/main" val="3301069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004"/>
        <p:cNvGrpSpPr/>
        <p:nvPr/>
      </p:nvGrpSpPr>
      <p:grpSpPr>
        <a:xfrm>
          <a:off x="0" y="0"/>
          <a:ext cx="0" cy="0"/>
          <a:chOff x="0" y="0"/>
          <a:chExt cx="0" cy="0"/>
        </a:xfrm>
      </p:grpSpPr>
      <p:sp>
        <p:nvSpPr>
          <p:cNvPr id="1012" name="Google Shape;1012;p54"/>
          <p:cNvSpPr txBox="1">
            <a:spLocks noGrp="1"/>
          </p:cNvSpPr>
          <p:nvPr>
            <p:ph type="title"/>
          </p:nvPr>
        </p:nvSpPr>
        <p:spPr>
          <a:xfrm>
            <a:off x="357718" y="201094"/>
            <a:ext cx="11378651" cy="845600"/>
          </a:xfrm>
          <a:prstGeom prst="rect">
            <a:avLst/>
          </a:prstGeom>
        </p:spPr>
        <p:txBody>
          <a:bodyPr spcFirstLastPara="1" wrap="square" lIns="121900" tIns="121900" rIns="121900" bIns="121900" anchor="t" anchorCtr="0">
            <a:noAutofit/>
          </a:bodyPr>
          <a:lstStyle/>
          <a:p>
            <a:r>
              <a:rPr lang="en" dirty="0"/>
              <a:t> HELPFUL RESOURCES</a:t>
            </a:r>
            <a:endParaRPr dirty="0"/>
          </a:p>
        </p:txBody>
      </p:sp>
      <p:cxnSp>
        <p:nvCxnSpPr>
          <p:cNvPr id="1014" name="Google Shape;1014;p54"/>
          <p:cNvCxnSpPr>
            <a:cxnSpLocks/>
          </p:cNvCxnSpPr>
          <p:nvPr/>
        </p:nvCxnSpPr>
        <p:spPr>
          <a:xfrm>
            <a:off x="4062848" y="6256792"/>
            <a:ext cx="3968393" cy="0"/>
          </a:xfrm>
          <a:prstGeom prst="straightConnector1">
            <a:avLst/>
          </a:prstGeom>
          <a:noFill/>
          <a:ln w="9525" cap="flat" cmpd="sng">
            <a:solidFill>
              <a:schemeClr val="lt1"/>
            </a:solidFill>
            <a:prstDash val="dot"/>
            <a:round/>
            <a:headEnd type="none" w="med" len="med"/>
            <a:tailEnd type="none" w="med" len="med"/>
          </a:ln>
        </p:spPr>
      </p:cxnSp>
      <p:sp>
        <p:nvSpPr>
          <p:cNvPr id="12" name="Google Shape;1013;p54">
            <a:extLst>
              <a:ext uri="{FF2B5EF4-FFF2-40B4-BE49-F238E27FC236}">
                <a16:creationId xmlns:a16="http://schemas.microsoft.com/office/drawing/2014/main" id="{1F80FC8A-824C-084C-83E0-413165DCA5D7}"/>
              </a:ext>
            </a:extLst>
          </p:cNvPr>
          <p:cNvSpPr txBox="1">
            <a:spLocks/>
          </p:cNvSpPr>
          <p:nvPr/>
        </p:nvSpPr>
        <p:spPr>
          <a:xfrm flipH="1">
            <a:off x="4523021" y="2479542"/>
            <a:ext cx="7501338" cy="2435358"/>
          </a:xfrm>
          <a:prstGeom prst="rect">
            <a:avLst/>
          </a:prstGeom>
          <a:noFill/>
          <a:ln>
            <a:noFill/>
          </a:ln>
        </p:spPr>
        <p:txBody>
          <a:bodyPr spcFirstLastPara="1" wrap="square" lIns="121900" tIns="121900" rIns="121900" bIns="121900" numCol="1" anchor="ctr"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lt1"/>
              </a:buClr>
              <a:buSzPts val="1200"/>
              <a:buFont typeface="Hind Vadodara"/>
              <a:buNone/>
              <a:defRPr sz="1400" b="0" i="0" u="none" strike="noStrike" cap="none">
                <a:solidFill>
                  <a:schemeClr val="lt1"/>
                </a:solidFill>
                <a:latin typeface="Hind Vadodara"/>
                <a:ea typeface="Hind Vadodara"/>
                <a:cs typeface="Hind Vadodara"/>
                <a:sym typeface="Hind Vadodara"/>
              </a:defRPr>
            </a:lvl1pPr>
            <a:lvl2pPr marL="914400" marR="0" lvl="1" indent="-317500" algn="ctr" rtl="0">
              <a:lnSpc>
                <a:spcPct val="100000"/>
              </a:lnSpc>
              <a:spcBef>
                <a:spcPts val="0"/>
              </a:spcBef>
              <a:spcAft>
                <a:spcPts val="0"/>
              </a:spcAft>
              <a:buClr>
                <a:schemeClr val="lt1"/>
              </a:buClr>
              <a:buSzPts val="1200"/>
              <a:buFont typeface="Hind Vadodara"/>
              <a:buNone/>
              <a:defRPr sz="1200" b="0" i="0" u="none" strike="noStrike" cap="none">
                <a:solidFill>
                  <a:schemeClr val="lt1"/>
                </a:solidFill>
                <a:latin typeface="Hind Vadodara"/>
                <a:ea typeface="Hind Vadodara"/>
                <a:cs typeface="Hind Vadodara"/>
                <a:sym typeface="Hind Vadodara"/>
              </a:defRPr>
            </a:lvl2pPr>
            <a:lvl3pPr marL="1371600" marR="0" lvl="2" indent="-317500" algn="ctr" rtl="0">
              <a:lnSpc>
                <a:spcPct val="100000"/>
              </a:lnSpc>
              <a:spcBef>
                <a:spcPts val="0"/>
              </a:spcBef>
              <a:spcAft>
                <a:spcPts val="0"/>
              </a:spcAft>
              <a:buClr>
                <a:schemeClr val="lt1"/>
              </a:buClr>
              <a:buSzPts val="1200"/>
              <a:buFont typeface="Hind Vadodara"/>
              <a:buNone/>
              <a:defRPr sz="1200" b="0" i="0" u="none" strike="noStrike" cap="none">
                <a:solidFill>
                  <a:schemeClr val="lt1"/>
                </a:solidFill>
                <a:latin typeface="Hind Vadodara"/>
                <a:ea typeface="Hind Vadodara"/>
                <a:cs typeface="Hind Vadodara"/>
                <a:sym typeface="Hind Vadodara"/>
              </a:defRPr>
            </a:lvl3pPr>
            <a:lvl4pPr marL="1828800" marR="0" lvl="3" indent="-317500" algn="ctr" rtl="0">
              <a:lnSpc>
                <a:spcPct val="100000"/>
              </a:lnSpc>
              <a:spcBef>
                <a:spcPts val="0"/>
              </a:spcBef>
              <a:spcAft>
                <a:spcPts val="0"/>
              </a:spcAft>
              <a:buClr>
                <a:schemeClr val="lt1"/>
              </a:buClr>
              <a:buSzPts val="1200"/>
              <a:buFont typeface="Hind Vadodara"/>
              <a:buNone/>
              <a:defRPr sz="1200" b="0" i="0" u="none" strike="noStrike" cap="none">
                <a:solidFill>
                  <a:schemeClr val="lt1"/>
                </a:solidFill>
                <a:latin typeface="Hind Vadodara"/>
                <a:ea typeface="Hind Vadodara"/>
                <a:cs typeface="Hind Vadodara"/>
                <a:sym typeface="Hind Vadodara"/>
              </a:defRPr>
            </a:lvl4pPr>
            <a:lvl5pPr marL="2286000" marR="0" lvl="4" indent="-317500" algn="ctr" rtl="0">
              <a:lnSpc>
                <a:spcPct val="100000"/>
              </a:lnSpc>
              <a:spcBef>
                <a:spcPts val="0"/>
              </a:spcBef>
              <a:spcAft>
                <a:spcPts val="0"/>
              </a:spcAft>
              <a:buClr>
                <a:schemeClr val="lt1"/>
              </a:buClr>
              <a:buSzPts val="1200"/>
              <a:buFont typeface="Hind Vadodara"/>
              <a:buNone/>
              <a:defRPr sz="1200" b="0" i="0" u="none" strike="noStrike" cap="none">
                <a:solidFill>
                  <a:schemeClr val="lt1"/>
                </a:solidFill>
                <a:latin typeface="Hind Vadodara"/>
                <a:ea typeface="Hind Vadodara"/>
                <a:cs typeface="Hind Vadodara"/>
                <a:sym typeface="Hind Vadodara"/>
              </a:defRPr>
            </a:lvl5pPr>
            <a:lvl6pPr marL="2743200" marR="0" lvl="5" indent="-317500" algn="ctr" rtl="0">
              <a:lnSpc>
                <a:spcPct val="100000"/>
              </a:lnSpc>
              <a:spcBef>
                <a:spcPts val="0"/>
              </a:spcBef>
              <a:spcAft>
                <a:spcPts val="0"/>
              </a:spcAft>
              <a:buClr>
                <a:schemeClr val="lt1"/>
              </a:buClr>
              <a:buSzPts val="1200"/>
              <a:buFont typeface="Hind Vadodara"/>
              <a:buNone/>
              <a:defRPr sz="1200" b="0" i="0" u="none" strike="noStrike" cap="none">
                <a:solidFill>
                  <a:schemeClr val="lt1"/>
                </a:solidFill>
                <a:latin typeface="Hind Vadodara"/>
                <a:ea typeface="Hind Vadodara"/>
                <a:cs typeface="Hind Vadodara"/>
                <a:sym typeface="Hind Vadodara"/>
              </a:defRPr>
            </a:lvl6pPr>
            <a:lvl7pPr marL="3200400" marR="0" lvl="6" indent="-317500" algn="ctr" rtl="0">
              <a:lnSpc>
                <a:spcPct val="100000"/>
              </a:lnSpc>
              <a:spcBef>
                <a:spcPts val="0"/>
              </a:spcBef>
              <a:spcAft>
                <a:spcPts val="0"/>
              </a:spcAft>
              <a:buClr>
                <a:schemeClr val="lt1"/>
              </a:buClr>
              <a:buSzPts val="1200"/>
              <a:buFont typeface="Hind Vadodara"/>
              <a:buNone/>
              <a:defRPr sz="1200" b="0" i="0" u="none" strike="noStrike" cap="none">
                <a:solidFill>
                  <a:schemeClr val="lt1"/>
                </a:solidFill>
                <a:latin typeface="Hind Vadodara"/>
                <a:ea typeface="Hind Vadodara"/>
                <a:cs typeface="Hind Vadodara"/>
                <a:sym typeface="Hind Vadodara"/>
              </a:defRPr>
            </a:lvl7pPr>
            <a:lvl8pPr marL="3657600" marR="0" lvl="7" indent="-317500" algn="ctr" rtl="0">
              <a:lnSpc>
                <a:spcPct val="100000"/>
              </a:lnSpc>
              <a:spcBef>
                <a:spcPts val="0"/>
              </a:spcBef>
              <a:spcAft>
                <a:spcPts val="0"/>
              </a:spcAft>
              <a:buClr>
                <a:schemeClr val="lt1"/>
              </a:buClr>
              <a:buSzPts val="1200"/>
              <a:buFont typeface="Hind Vadodara"/>
              <a:buNone/>
              <a:defRPr sz="1200" b="0" i="0" u="none" strike="noStrike" cap="none">
                <a:solidFill>
                  <a:schemeClr val="lt1"/>
                </a:solidFill>
                <a:latin typeface="Hind Vadodara"/>
                <a:ea typeface="Hind Vadodara"/>
                <a:cs typeface="Hind Vadodara"/>
                <a:sym typeface="Hind Vadodara"/>
              </a:defRPr>
            </a:lvl8pPr>
            <a:lvl9pPr marL="4114800" marR="0" lvl="8" indent="-317500" algn="ctr" rtl="0">
              <a:lnSpc>
                <a:spcPct val="100000"/>
              </a:lnSpc>
              <a:spcBef>
                <a:spcPts val="0"/>
              </a:spcBef>
              <a:spcAft>
                <a:spcPts val="0"/>
              </a:spcAft>
              <a:buClr>
                <a:schemeClr val="lt1"/>
              </a:buClr>
              <a:buSzPts val="1200"/>
              <a:buFont typeface="Hind Vadodara"/>
              <a:buNone/>
              <a:defRPr sz="1200" b="0" i="0" u="none" strike="noStrike" cap="none">
                <a:solidFill>
                  <a:schemeClr val="lt1"/>
                </a:solidFill>
                <a:latin typeface="Hind Vadodara"/>
                <a:ea typeface="Hind Vadodara"/>
                <a:cs typeface="Hind Vadodara"/>
                <a:sym typeface="Hind Vadodara"/>
              </a:defRPr>
            </a:lvl9pPr>
          </a:lstStyle>
          <a:p>
            <a:pPr marL="0" indent="0" defTabSz="1219140">
              <a:spcAft>
                <a:spcPts val="800"/>
              </a:spcAft>
              <a:buClr>
                <a:srgbClr val="FFFFFF"/>
              </a:buClr>
              <a:defRPr/>
            </a:pPr>
            <a:r>
              <a:rPr lang="en-US" sz="2800" b="1" dirty="0">
                <a:solidFill>
                  <a:srgbClr val="00ACC2">
                    <a:lumMod val="40000"/>
                    <a:lumOff val="60000"/>
                  </a:srgbClr>
                </a:solidFill>
              </a:rPr>
              <a:t>RESOURCES:</a:t>
            </a:r>
          </a:p>
          <a:p>
            <a:pPr marL="482588" indent="-342891">
              <a:spcAft>
                <a:spcPts val="600"/>
              </a:spcAft>
              <a:buFont typeface="Arial" panose="020B0604020202020204" pitchFamily="34" charset="0"/>
              <a:buChar char="•"/>
            </a:pPr>
            <a:r>
              <a:rPr lang="en-US" sz="1800" dirty="0">
                <a:solidFill>
                  <a:schemeClr val="bg1"/>
                </a:solidFill>
                <a:hlinkClick r:id="rId3"/>
              </a:rPr>
              <a:t>The Student/Teacher Game</a:t>
            </a:r>
            <a:endParaRPr lang="en-US" sz="1800" dirty="0">
              <a:solidFill>
                <a:schemeClr val="bg1"/>
              </a:solidFill>
            </a:endParaRPr>
          </a:p>
          <a:p>
            <a:pPr marL="482588" indent="-342891">
              <a:spcAft>
                <a:spcPts val="600"/>
              </a:spcAft>
              <a:buFont typeface="Arial" panose="020B0604020202020204" pitchFamily="34" charset="0"/>
              <a:buChar char="•"/>
            </a:pPr>
            <a:r>
              <a:rPr lang="en-US" sz="1800" dirty="0">
                <a:solidFill>
                  <a:schemeClr val="bg1"/>
                </a:solidFill>
                <a:hlinkClick r:id="rId4"/>
              </a:rPr>
              <a:t>High School Acknowledgement Systems </a:t>
            </a:r>
            <a:endParaRPr lang="en-US" sz="1800" dirty="0">
              <a:solidFill>
                <a:schemeClr val="bg1"/>
              </a:solidFill>
            </a:endParaRPr>
          </a:p>
          <a:p>
            <a:pPr marL="482588" indent="-342891">
              <a:spcAft>
                <a:spcPts val="600"/>
              </a:spcAft>
              <a:buFont typeface="Arial" panose="020B0604020202020204" pitchFamily="34" charset="0"/>
              <a:buChar char="•"/>
            </a:pPr>
            <a:r>
              <a:rPr lang="en-US" sz="1800" dirty="0">
                <a:solidFill>
                  <a:schemeClr val="bg1"/>
                </a:solidFill>
                <a:hlinkClick r:id="rId5"/>
              </a:rPr>
              <a:t>Feedback and Input Survey</a:t>
            </a:r>
            <a:r>
              <a:rPr lang="en-US" sz="1800" dirty="0">
                <a:solidFill>
                  <a:schemeClr val="bg1"/>
                </a:solidFill>
              </a:rPr>
              <a:t> (FIS)</a:t>
            </a:r>
          </a:p>
          <a:p>
            <a:pPr marL="482588" indent="-342891">
              <a:spcAft>
                <a:spcPts val="600"/>
              </a:spcAft>
              <a:buFont typeface="Arial" panose="020B0604020202020204" pitchFamily="34" charset="0"/>
              <a:buChar char="•"/>
            </a:pPr>
            <a:r>
              <a:rPr lang="en-US" sz="1800" dirty="0">
                <a:solidFill>
                  <a:schemeClr val="bg1"/>
                </a:solidFill>
                <a:hlinkClick r:id="rId6"/>
              </a:rPr>
              <a:t>Overview of Feedback &amp; Input Survey(FIS)</a:t>
            </a:r>
            <a:endParaRPr lang="en-US" sz="1800" dirty="0">
              <a:solidFill>
                <a:schemeClr val="bg1"/>
              </a:solidFill>
            </a:endParaRPr>
          </a:p>
          <a:p>
            <a:pPr marL="482588" indent="-342891">
              <a:spcAft>
                <a:spcPts val="600"/>
              </a:spcAft>
              <a:buFont typeface="Arial" panose="020B0604020202020204" pitchFamily="34" charset="0"/>
              <a:buChar char="•"/>
            </a:pPr>
            <a:r>
              <a:rPr lang="en-US" sz="1800" dirty="0">
                <a:solidFill>
                  <a:schemeClr val="bg1"/>
                </a:solidFill>
                <a:hlinkClick r:id="rId7"/>
              </a:rPr>
              <a:t>School Climate Survey Manual</a:t>
            </a:r>
            <a:endParaRPr lang="en-US" sz="1800" dirty="0">
              <a:solidFill>
                <a:schemeClr val="bg1"/>
              </a:solidFill>
            </a:endParaRPr>
          </a:p>
          <a:p>
            <a:pPr marL="482588" indent="-342891">
              <a:spcAft>
                <a:spcPts val="600"/>
              </a:spcAft>
              <a:buFont typeface="Arial" panose="020B0604020202020204" pitchFamily="34" charset="0"/>
              <a:buChar char="•"/>
            </a:pPr>
            <a:r>
              <a:rPr lang="en-US" sz="1800" dirty="0">
                <a:solidFill>
                  <a:schemeClr val="bg1"/>
                </a:solidFill>
                <a:hlinkClick r:id="rId8"/>
              </a:rPr>
              <a:t>How Schools are Using the student Climate Survey (national norms)</a:t>
            </a:r>
            <a:endParaRPr lang="en-US" sz="1800" dirty="0">
              <a:solidFill>
                <a:schemeClr val="bg1"/>
              </a:solidFill>
            </a:endParaRPr>
          </a:p>
          <a:p>
            <a:pPr marL="482588" indent="-342891">
              <a:spcAft>
                <a:spcPts val="600"/>
              </a:spcAft>
              <a:buFont typeface="Arial" panose="020B0604020202020204" pitchFamily="34" charset="0"/>
              <a:buChar char="•"/>
            </a:pPr>
            <a:r>
              <a:rPr lang="en-US" sz="1800" dirty="0">
                <a:solidFill>
                  <a:schemeClr val="bg1"/>
                </a:solidFill>
                <a:hlinkClick r:id="rId9"/>
              </a:rPr>
              <a:t>How Schools are Using the Parent and Staff Climate Survey (national norms)</a:t>
            </a:r>
            <a:endParaRPr lang="en-US" sz="1800" dirty="0">
              <a:solidFill>
                <a:schemeClr val="bg1"/>
              </a:solidFill>
            </a:endParaRPr>
          </a:p>
          <a:p>
            <a:pPr marL="482588" indent="-342891">
              <a:spcAft>
                <a:spcPts val="600"/>
              </a:spcAft>
              <a:buFont typeface="Arial" panose="020B0604020202020204" pitchFamily="34" charset="0"/>
              <a:buChar char="•"/>
            </a:pPr>
            <a:r>
              <a:rPr lang="en-US" sz="1800" dirty="0">
                <a:solidFill>
                  <a:schemeClr val="bg1"/>
                </a:solidFill>
                <a:hlinkClick r:id="rId10"/>
              </a:rPr>
              <a:t>Self-Assessment Survey for Staff</a:t>
            </a:r>
            <a:endParaRPr lang="en-US" sz="1800" dirty="0">
              <a:solidFill>
                <a:schemeClr val="bg1"/>
              </a:solidFill>
            </a:endParaRPr>
          </a:p>
          <a:p>
            <a:pPr marL="139697" indent="0">
              <a:spcAft>
                <a:spcPts val="600"/>
              </a:spcAft>
            </a:pPr>
            <a:r>
              <a:rPr lang="en-US" sz="2000" b="1" dirty="0">
                <a:solidFill>
                  <a:schemeClr val="accent2">
                    <a:lumMod val="40000"/>
                    <a:lumOff val="60000"/>
                  </a:schemeClr>
                </a:solidFill>
              </a:rPr>
              <a:t>Response System Videos</a:t>
            </a:r>
          </a:p>
          <a:p>
            <a:pPr marL="482588" indent="-342891">
              <a:spcAft>
                <a:spcPts val="600"/>
              </a:spcAft>
              <a:buFont typeface="Arial" panose="020B0604020202020204" pitchFamily="34" charset="0"/>
              <a:buChar char="•"/>
            </a:pPr>
            <a:r>
              <a:rPr lang="en-US" sz="1800" dirty="0">
                <a:solidFill>
                  <a:schemeClr val="bg1"/>
                </a:solidFill>
                <a:hlinkClick r:id="rId11"/>
              </a:rPr>
              <a:t>Defining Behaviors</a:t>
            </a:r>
            <a:endParaRPr lang="en-US" sz="1800" dirty="0">
              <a:solidFill>
                <a:schemeClr val="bg1"/>
              </a:solidFill>
            </a:endParaRPr>
          </a:p>
          <a:p>
            <a:pPr marL="482588" indent="-342891">
              <a:spcAft>
                <a:spcPts val="600"/>
              </a:spcAft>
              <a:buFont typeface="Arial" panose="020B0604020202020204" pitchFamily="34" charset="0"/>
              <a:buChar char="•"/>
            </a:pPr>
            <a:r>
              <a:rPr lang="en-US" sz="1800" dirty="0">
                <a:solidFill>
                  <a:schemeClr val="bg1"/>
                </a:solidFill>
                <a:hlinkClick r:id="rId12"/>
              </a:rPr>
              <a:t>Behavior Flow Chart</a:t>
            </a:r>
            <a:endParaRPr lang="en-US" sz="1800" dirty="0">
              <a:solidFill>
                <a:schemeClr val="bg1"/>
              </a:solidFill>
            </a:endParaRPr>
          </a:p>
          <a:p>
            <a:pPr marL="482588" indent="-342891">
              <a:spcAft>
                <a:spcPts val="600"/>
              </a:spcAft>
              <a:buFont typeface="Arial" panose="020B0604020202020204" pitchFamily="34" charset="0"/>
              <a:buChar char="•"/>
            </a:pPr>
            <a:r>
              <a:rPr lang="en-US" sz="1800" dirty="0">
                <a:solidFill>
                  <a:schemeClr val="bg1"/>
                </a:solidFill>
                <a:hlinkClick r:id="rId13"/>
              </a:rPr>
              <a:t>Referral Forms</a:t>
            </a:r>
            <a:endParaRPr lang="en-US" sz="1800" dirty="0">
              <a:solidFill>
                <a:schemeClr val="bg1"/>
              </a:solidFill>
            </a:endParaRPr>
          </a:p>
          <a:p>
            <a:pPr marL="482588" indent="-342891">
              <a:buFont typeface="Arial" panose="020B0604020202020204" pitchFamily="34" charset="0"/>
              <a:buChar char="•"/>
            </a:pPr>
            <a:endParaRPr lang="en-US" sz="2800" dirty="0">
              <a:solidFill>
                <a:schemeClr val="bg1"/>
              </a:solidFill>
            </a:endParaRPr>
          </a:p>
        </p:txBody>
      </p:sp>
      <p:grpSp>
        <p:nvGrpSpPr>
          <p:cNvPr id="21" name="Google Shape;1005;p54">
            <a:extLst>
              <a:ext uri="{FF2B5EF4-FFF2-40B4-BE49-F238E27FC236}">
                <a16:creationId xmlns:a16="http://schemas.microsoft.com/office/drawing/2014/main" id="{9E3B9A76-5B52-0E4A-B322-29D3648D9FEF}"/>
              </a:ext>
            </a:extLst>
          </p:cNvPr>
          <p:cNvGrpSpPr/>
          <p:nvPr/>
        </p:nvGrpSpPr>
        <p:grpSpPr>
          <a:xfrm>
            <a:off x="756400" y="1709121"/>
            <a:ext cx="3128599" cy="3988372"/>
            <a:chOff x="3580725" y="2020075"/>
            <a:chExt cx="1344925" cy="1786275"/>
          </a:xfrm>
        </p:grpSpPr>
        <p:sp>
          <p:nvSpPr>
            <p:cNvPr id="22" name="Google Shape;1006;p54">
              <a:extLst>
                <a:ext uri="{FF2B5EF4-FFF2-40B4-BE49-F238E27FC236}">
                  <a16:creationId xmlns:a16="http://schemas.microsoft.com/office/drawing/2014/main" id="{71B709D9-82A6-2B4A-AB46-2205A27E2295}"/>
                </a:ext>
              </a:extLst>
            </p:cNvPr>
            <p:cNvSpPr/>
            <p:nvPr/>
          </p:nvSpPr>
          <p:spPr>
            <a:xfrm>
              <a:off x="3681925" y="2020075"/>
              <a:ext cx="1243725" cy="1786275"/>
            </a:xfrm>
            <a:custGeom>
              <a:avLst/>
              <a:gdLst/>
              <a:ahLst/>
              <a:cxnLst/>
              <a:rect l="l" t="t" r="r" b="b"/>
              <a:pathLst>
                <a:path w="49749" h="71451" extrusionOk="0">
                  <a:moveTo>
                    <a:pt x="1574" y="1"/>
                  </a:moveTo>
                  <a:cubicBezTo>
                    <a:pt x="706" y="1"/>
                    <a:pt x="1" y="706"/>
                    <a:pt x="1" y="1574"/>
                  </a:cubicBezTo>
                  <a:lnTo>
                    <a:pt x="1" y="69877"/>
                  </a:lnTo>
                  <a:cubicBezTo>
                    <a:pt x="1" y="70746"/>
                    <a:pt x="706" y="71451"/>
                    <a:pt x="1574" y="71451"/>
                  </a:cubicBezTo>
                  <a:lnTo>
                    <a:pt x="48175" y="71451"/>
                  </a:lnTo>
                  <a:cubicBezTo>
                    <a:pt x="49044" y="71451"/>
                    <a:pt x="49748" y="70746"/>
                    <a:pt x="49748" y="69877"/>
                  </a:cubicBezTo>
                  <a:lnTo>
                    <a:pt x="49748" y="1574"/>
                  </a:lnTo>
                  <a:cubicBezTo>
                    <a:pt x="49748" y="706"/>
                    <a:pt x="49044" y="1"/>
                    <a:pt x="48175" y="1"/>
                  </a:cubicBezTo>
                  <a:close/>
                </a:path>
              </a:pathLst>
            </a:custGeom>
            <a:gradFill>
              <a:gsLst>
                <a:gs pos="0">
                  <a:schemeClr val="accent2"/>
                </a:gs>
                <a:gs pos="100000">
                  <a:schemeClr val="accent1"/>
                </a:gs>
              </a:gsLst>
              <a:lin ang="10801400" scaled="0"/>
            </a:gradFill>
            <a:ln>
              <a:noFill/>
            </a:ln>
          </p:spPr>
          <p:txBody>
            <a:bodyPr spcFirstLastPara="1" wrap="square" lIns="91425" tIns="91425" rIns="91425" bIns="91425" anchor="ctr" anchorCtr="0">
              <a:noAutofit/>
            </a:bodyPr>
            <a:lstStyle/>
            <a:p>
              <a:pPr defTabSz="914377">
                <a:defRPr/>
              </a:pPr>
              <a:endParaRPr>
                <a:solidFill>
                  <a:srgbClr val="0D0F41"/>
                </a:solidFill>
              </a:endParaRPr>
            </a:p>
          </p:txBody>
        </p:sp>
        <p:sp>
          <p:nvSpPr>
            <p:cNvPr id="23" name="Google Shape;1007;p54">
              <a:extLst>
                <a:ext uri="{FF2B5EF4-FFF2-40B4-BE49-F238E27FC236}">
                  <a16:creationId xmlns:a16="http://schemas.microsoft.com/office/drawing/2014/main" id="{AA87A6D8-49C3-A54C-9E71-F4B3A0FEB9B3}"/>
                </a:ext>
              </a:extLst>
            </p:cNvPr>
            <p:cNvSpPr/>
            <p:nvPr/>
          </p:nvSpPr>
          <p:spPr>
            <a:xfrm>
              <a:off x="3580725" y="2020075"/>
              <a:ext cx="1250250" cy="1786275"/>
            </a:xfrm>
            <a:custGeom>
              <a:avLst/>
              <a:gdLst/>
              <a:ahLst/>
              <a:cxnLst/>
              <a:rect l="l" t="t" r="r" b="b"/>
              <a:pathLst>
                <a:path w="50010" h="71451" extrusionOk="0">
                  <a:moveTo>
                    <a:pt x="2527" y="1"/>
                  </a:moveTo>
                  <a:cubicBezTo>
                    <a:pt x="1147" y="1"/>
                    <a:pt x="33" y="1109"/>
                    <a:pt x="0" y="2492"/>
                  </a:cubicBezTo>
                  <a:lnTo>
                    <a:pt x="0" y="68975"/>
                  </a:lnTo>
                  <a:cubicBezTo>
                    <a:pt x="33" y="70358"/>
                    <a:pt x="1147" y="71451"/>
                    <a:pt x="2526" y="71451"/>
                  </a:cubicBezTo>
                  <a:cubicBezTo>
                    <a:pt x="2537" y="71451"/>
                    <a:pt x="2547" y="71451"/>
                    <a:pt x="2557" y="71451"/>
                  </a:cubicBezTo>
                  <a:lnTo>
                    <a:pt x="50010" y="71451"/>
                  </a:lnTo>
                  <a:lnTo>
                    <a:pt x="50010" y="1"/>
                  </a:lnTo>
                  <a:lnTo>
                    <a:pt x="2557" y="1"/>
                  </a:lnTo>
                  <a:cubicBezTo>
                    <a:pt x="2547" y="1"/>
                    <a:pt x="2537" y="1"/>
                    <a:pt x="2527" y="1"/>
                  </a:cubicBezTo>
                  <a:close/>
                </a:path>
              </a:pathLst>
            </a:custGeom>
            <a:gradFill>
              <a:gsLst>
                <a:gs pos="0">
                  <a:schemeClr val="accent2"/>
                </a:gs>
                <a:gs pos="100000">
                  <a:schemeClr val="accent1"/>
                </a:gs>
              </a:gsLst>
              <a:lin ang="10801400" scaled="0"/>
            </a:gradFill>
            <a:ln>
              <a:noFill/>
            </a:ln>
          </p:spPr>
          <p:txBody>
            <a:bodyPr spcFirstLastPara="1" wrap="square" lIns="91425" tIns="91425" rIns="91425" bIns="91425" anchor="ctr" anchorCtr="0">
              <a:noAutofit/>
            </a:bodyPr>
            <a:lstStyle/>
            <a:p>
              <a:pPr defTabSz="914377">
                <a:defRPr/>
              </a:pPr>
              <a:endParaRPr>
                <a:solidFill>
                  <a:srgbClr val="0D0F41"/>
                </a:solidFill>
              </a:endParaRPr>
            </a:p>
          </p:txBody>
        </p:sp>
        <p:sp>
          <p:nvSpPr>
            <p:cNvPr id="24" name="Google Shape;1008;p54">
              <a:extLst>
                <a:ext uri="{FF2B5EF4-FFF2-40B4-BE49-F238E27FC236}">
                  <a16:creationId xmlns:a16="http://schemas.microsoft.com/office/drawing/2014/main" id="{E0827C78-34E4-EF48-9AC0-B4FADF42AD67}"/>
                </a:ext>
              </a:extLst>
            </p:cNvPr>
            <p:cNvSpPr/>
            <p:nvPr/>
          </p:nvSpPr>
          <p:spPr>
            <a:xfrm>
              <a:off x="3680303" y="2113921"/>
              <a:ext cx="1140025" cy="1511564"/>
            </a:xfrm>
            <a:custGeom>
              <a:avLst/>
              <a:gdLst/>
              <a:ahLst/>
              <a:cxnLst/>
              <a:rect l="l" t="t" r="r" b="b"/>
              <a:pathLst>
                <a:path w="45601" h="60944" extrusionOk="0">
                  <a:moveTo>
                    <a:pt x="426" y="1"/>
                  </a:moveTo>
                  <a:cubicBezTo>
                    <a:pt x="197" y="1"/>
                    <a:pt x="0" y="181"/>
                    <a:pt x="0" y="427"/>
                  </a:cubicBezTo>
                  <a:lnTo>
                    <a:pt x="0" y="60534"/>
                  </a:lnTo>
                  <a:cubicBezTo>
                    <a:pt x="0" y="60763"/>
                    <a:pt x="197" y="60943"/>
                    <a:pt x="426" y="60943"/>
                  </a:cubicBezTo>
                  <a:lnTo>
                    <a:pt x="45191" y="60943"/>
                  </a:lnTo>
                  <a:cubicBezTo>
                    <a:pt x="45421" y="60943"/>
                    <a:pt x="45601" y="60763"/>
                    <a:pt x="45601" y="60534"/>
                  </a:cubicBezTo>
                  <a:lnTo>
                    <a:pt x="45601" y="427"/>
                  </a:lnTo>
                  <a:cubicBezTo>
                    <a:pt x="45601" y="181"/>
                    <a:pt x="45421" y="1"/>
                    <a:pt x="45191" y="1"/>
                  </a:cubicBezTo>
                  <a:close/>
                </a:path>
              </a:pathLst>
            </a:custGeom>
            <a:solidFill>
              <a:schemeClr val="bg1"/>
            </a:solidFill>
            <a:ln>
              <a:noFill/>
            </a:ln>
          </p:spPr>
          <p:txBody>
            <a:bodyPr spcFirstLastPara="1" wrap="square" lIns="91425" tIns="91425" rIns="91425" bIns="91425" anchor="ctr" anchorCtr="0">
              <a:noAutofit/>
            </a:bodyPr>
            <a:lstStyle/>
            <a:p>
              <a:pPr defTabSz="914377">
                <a:defRPr/>
              </a:pPr>
              <a:endParaRPr>
                <a:solidFill>
                  <a:srgbClr val="0D0F41"/>
                </a:solidFill>
              </a:endParaRPr>
            </a:p>
          </p:txBody>
        </p:sp>
        <p:sp>
          <p:nvSpPr>
            <p:cNvPr id="25" name="Google Shape;1009;p54">
              <a:extLst>
                <a:ext uri="{FF2B5EF4-FFF2-40B4-BE49-F238E27FC236}">
                  <a16:creationId xmlns:a16="http://schemas.microsoft.com/office/drawing/2014/main" id="{1014025B-D1B7-FA4D-A0C8-D9253E148BC5}"/>
                </a:ext>
              </a:extLst>
            </p:cNvPr>
            <p:cNvSpPr/>
            <p:nvPr/>
          </p:nvSpPr>
          <p:spPr>
            <a:xfrm>
              <a:off x="4237099" y="2051650"/>
              <a:ext cx="28700" cy="24925"/>
            </a:xfrm>
            <a:custGeom>
              <a:avLst/>
              <a:gdLst/>
              <a:ahLst/>
              <a:cxnLst/>
              <a:rect l="l" t="t" r="r" b="b"/>
              <a:pathLst>
                <a:path w="1148" h="997" extrusionOk="0">
                  <a:moveTo>
                    <a:pt x="492" y="0"/>
                  </a:moveTo>
                  <a:cubicBezTo>
                    <a:pt x="214" y="0"/>
                    <a:pt x="0" y="230"/>
                    <a:pt x="0" y="508"/>
                  </a:cubicBezTo>
                  <a:cubicBezTo>
                    <a:pt x="0" y="798"/>
                    <a:pt x="243" y="996"/>
                    <a:pt x="496" y="996"/>
                  </a:cubicBezTo>
                  <a:cubicBezTo>
                    <a:pt x="615" y="996"/>
                    <a:pt x="737" y="952"/>
                    <a:pt x="836" y="852"/>
                  </a:cubicBezTo>
                  <a:cubicBezTo>
                    <a:pt x="1148" y="541"/>
                    <a:pt x="935" y="0"/>
                    <a:pt x="492" y="0"/>
                  </a:cubicBezTo>
                  <a:close/>
                </a:path>
              </a:pathLst>
            </a:custGeom>
            <a:solidFill>
              <a:schemeClr val="accent3"/>
            </a:solidFill>
            <a:ln>
              <a:noFill/>
            </a:ln>
          </p:spPr>
          <p:txBody>
            <a:bodyPr spcFirstLastPara="1" wrap="square" lIns="91425" tIns="91425" rIns="91425" bIns="91425" anchor="ctr" anchorCtr="0">
              <a:noAutofit/>
            </a:bodyPr>
            <a:lstStyle/>
            <a:p>
              <a:pPr defTabSz="914377">
                <a:defRPr/>
              </a:pPr>
              <a:endParaRPr>
                <a:solidFill>
                  <a:srgbClr val="0D0F41"/>
                </a:solidFill>
              </a:endParaRPr>
            </a:p>
          </p:txBody>
        </p:sp>
        <p:sp>
          <p:nvSpPr>
            <p:cNvPr id="26" name="Google Shape;1010;p54">
              <a:extLst>
                <a:ext uri="{FF2B5EF4-FFF2-40B4-BE49-F238E27FC236}">
                  <a16:creationId xmlns:a16="http://schemas.microsoft.com/office/drawing/2014/main" id="{37FC96D6-BC24-2947-AA35-0BFCE4EBCE89}"/>
                </a:ext>
              </a:extLst>
            </p:cNvPr>
            <p:cNvSpPr/>
            <p:nvPr/>
          </p:nvSpPr>
          <p:spPr>
            <a:xfrm>
              <a:off x="4179825" y="3667150"/>
              <a:ext cx="125000" cy="106825"/>
            </a:xfrm>
            <a:custGeom>
              <a:avLst/>
              <a:gdLst/>
              <a:ahLst/>
              <a:cxnLst/>
              <a:rect l="l" t="t" r="r" b="b"/>
              <a:pathLst>
                <a:path w="5000" h="4273" extrusionOk="0">
                  <a:moveTo>
                    <a:pt x="2869" y="355"/>
                  </a:moveTo>
                  <a:cubicBezTo>
                    <a:pt x="3836" y="355"/>
                    <a:pt x="4639" y="1158"/>
                    <a:pt x="4639" y="2142"/>
                  </a:cubicBezTo>
                  <a:cubicBezTo>
                    <a:pt x="4639" y="3206"/>
                    <a:pt x="3762" y="3917"/>
                    <a:pt x="2850" y="3917"/>
                  </a:cubicBezTo>
                  <a:cubicBezTo>
                    <a:pt x="2413" y="3917"/>
                    <a:pt x="1968" y="3754"/>
                    <a:pt x="1607" y="3387"/>
                  </a:cubicBezTo>
                  <a:cubicBezTo>
                    <a:pt x="492" y="2273"/>
                    <a:pt x="1279" y="355"/>
                    <a:pt x="2869" y="355"/>
                  </a:cubicBezTo>
                  <a:close/>
                  <a:moveTo>
                    <a:pt x="2849" y="1"/>
                  </a:moveTo>
                  <a:cubicBezTo>
                    <a:pt x="2320" y="1"/>
                    <a:pt x="1781" y="197"/>
                    <a:pt x="1344" y="634"/>
                  </a:cubicBezTo>
                  <a:cubicBezTo>
                    <a:pt x="0" y="1978"/>
                    <a:pt x="967" y="4273"/>
                    <a:pt x="2869" y="4273"/>
                  </a:cubicBezTo>
                  <a:cubicBezTo>
                    <a:pt x="4049" y="4273"/>
                    <a:pt x="5000" y="3306"/>
                    <a:pt x="5000" y="2142"/>
                  </a:cubicBezTo>
                  <a:cubicBezTo>
                    <a:pt x="5000" y="847"/>
                    <a:pt x="3946" y="1"/>
                    <a:pt x="2849" y="1"/>
                  </a:cubicBezTo>
                  <a:close/>
                </a:path>
              </a:pathLst>
            </a:custGeom>
            <a:solidFill>
              <a:schemeClr val="accent3"/>
            </a:solidFill>
            <a:ln>
              <a:noFill/>
            </a:ln>
          </p:spPr>
          <p:txBody>
            <a:bodyPr spcFirstLastPara="1" wrap="square" lIns="91425" tIns="91425" rIns="91425" bIns="91425" anchor="ctr" anchorCtr="0">
              <a:noAutofit/>
            </a:bodyPr>
            <a:lstStyle/>
            <a:p>
              <a:pPr defTabSz="914377">
                <a:defRPr/>
              </a:pPr>
              <a:endParaRPr>
                <a:solidFill>
                  <a:srgbClr val="0D0F41"/>
                </a:solidFill>
              </a:endParaRPr>
            </a:p>
          </p:txBody>
        </p:sp>
      </p:grpSp>
      <p:pic>
        <p:nvPicPr>
          <p:cNvPr id="3" name="Picture 2">
            <a:extLst>
              <a:ext uri="{FF2B5EF4-FFF2-40B4-BE49-F238E27FC236}">
                <a16:creationId xmlns:a16="http://schemas.microsoft.com/office/drawing/2014/main" id="{14EB996A-9FB3-854D-BF43-6289CD127B3F}"/>
              </a:ext>
            </a:extLst>
          </p:cNvPr>
          <p:cNvPicPr>
            <a:picLocks noChangeAspect="1"/>
          </p:cNvPicPr>
          <p:nvPr/>
        </p:nvPicPr>
        <p:blipFill rotWithShape="1">
          <a:blip r:embed="rId14"/>
          <a:srcRect l="1293" t="1104" r="-1293" b="2412"/>
          <a:stretch/>
        </p:blipFill>
        <p:spPr>
          <a:xfrm>
            <a:off x="988041" y="1905773"/>
            <a:ext cx="2760999" cy="3461746"/>
          </a:xfrm>
          <a:prstGeom prst="rect">
            <a:avLst/>
          </a:prstGeom>
        </p:spPr>
      </p:pic>
    </p:spTree>
    <p:extLst>
      <p:ext uri="{BB962C8B-B14F-4D97-AF65-F5344CB8AC3E}">
        <p14:creationId xmlns:p14="http://schemas.microsoft.com/office/powerpoint/2010/main" val="11024543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478"/>
        <p:cNvGrpSpPr/>
        <p:nvPr/>
      </p:nvGrpSpPr>
      <p:grpSpPr>
        <a:xfrm>
          <a:off x="0" y="0"/>
          <a:ext cx="0" cy="0"/>
          <a:chOff x="0" y="0"/>
          <a:chExt cx="0" cy="0"/>
        </a:xfrm>
      </p:grpSpPr>
      <p:sp>
        <p:nvSpPr>
          <p:cNvPr id="479" name="Google Shape;479;p38"/>
          <p:cNvSpPr/>
          <p:nvPr/>
        </p:nvSpPr>
        <p:spPr>
          <a:xfrm>
            <a:off x="3007000" y="1188984"/>
            <a:ext cx="2394400" cy="2394400"/>
          </a:xfrm>
          <a:prstGeom prst="donut">
            <a:avLst>
              <a:gd name="adj" fmla="val 4516"/>
            </a:avLst>
          </a:pr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80" name="Google Shape;480;p38"/>
          <p:cNvSpPr txBox="1">
            <a:spLocks noGrp="1"/>
          </p:cNvSpPr>
          <p:nvPr>
            <p:ph type="title"/>
          </p:nvPr>
        </p:nvSpPr>
        <p:spPr>
          <a:xfrm rot="-294">
            <a:off x="684739" y="4024912"/>
            <a:ext cx="7029196" cy="2154763"/>
          </a:xfrm>
          <a:prstGeom prst="rect">
            <a:avLst/>
          </a:prstGeom>
        </p:spPr>
        <p:txBody>
          <a:bodyPr spcFirstLastPara="1" wrap="square" lIns="121900" tIns="121900" rIns="121900" bIns="121900" anchor="ctr" anchorCtr="0">
            <a:noAutofit/>
          </a:bodyPr>
          <a:lstStyle/>
          <a:p>
            <a:r>
              <a:rPr lang="en" sz="6000" b="1" dirty="0"/>
              <a:t>Glows &amp; Grows</a:t>
            </a:r>
            <a:endParaRPr sz="6000" b="1" dirty="0"/>
          </a:p>
        </p:txBody>
      </p:sp>
      <p:pic>
        <p:nvPicPr>
          <p:cNvPr id="6" name="Picture 5">
            <a:extLst>
              <a:ext uri="{FF2B5EF4-FFF2-40B4-BE49-F238E27FC236}">
                <a16:creationId xmlns:a16="http://schemas.microsoft.com/office/drawing/2014/main" id="{0769406C-0E34-4163-8B3C-9A7B3412C294}"/>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7182381" y="6066333"/>
            <a:ext cx="2833687" cy="703251"/>
          </a:xfrm>
          <a:prstGeom prst="rect">
            <a:avLst/>
          </a:prstGeom>
        </p:spPr>
      </p:pic>
      <p:pic>
        <p:nvPicPr>
          <p:cNvPr id="2" name="Picture 1">
            <a:extLst>
              <a:ext uri="{FF2B5EF4-FFF2-40B4-BE49-F238E27FC236}">
                <a16:creationId xmlns:a16="http://schemas.microsoft.com/office/drawing/2014/main" id="{76524630-6598-432B-B3E9-0700A333F9B6}"/>
              </a:ext>
            </a:extLst>
          </p:cNvPr>
          <p:cNvPicPr>
            <a:picLocks noChangeAspect="1"/>
          </p:cNvPicPr>
          <p:nvPr/>
        </p:nvPicPr>
        <p:blipFill>
          <a:blip r:embed="rId4"/>
          <a:stretch>
            <a:fillRect/>
          </a:stretch>
        </p:blipFill>
        <p:spPr>
          <a:xfrm>
            <a:off x="3455331" y="1623918"/>
            <a:ext cx="1487971" cy="1532532"/>
          </a:xfrm>
          <a:prstGeom prst="rect">
            <a:avLst/>
          </a:prstGeom>
        </p:spPr>
      </p:pic>
    </p:spTree>
    <p:extLst>
      <p:ext uri="{BB962C8B-B14F-4D97-AF65-F5344CB8AC3E}">
        <p14:creationId xmlns:p14="http://schemas.microsoft.com/office/powerpoint/2010/main" val="41947583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3B662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09900E1-52DF-4869-AC2D-AC9A9D6C8B24}"/>
              </a:ext>
            </a:extLst>
          </p:cNvPr>
          <p:cNvSpPr>
            <a:spLocks noGrp="1"/>
          </p:cNvSpPr>
          <p:nvPr>
            <p:ph type="body" idx="1"/>
          </p:nvPr>
        </p:nvSpPr>
        <p:spPr>
          <a:xfrm>
            <a:off x="284617" y="1500105"/>
            <a:ext cx="7262845" cy="3574012"/>
          </a:xfrm>
          <a:prstGeom prst="roundRect">
            <a:avLst/>
          </a:prstGeom>
          <a:solidFill>
            <a:schemeClr val="bg1"/>
          </a:solidFill>
          <a:ln w="38100"/>
        </p:spPr>
        <p:style>
          <a:lnRef idx="2">
            <a:schemeClr val="accent1"/>
          </a:lnRef>
          <a:fillRef idx="1">
            <a:schemeClr val="lt1"/>
          </a:fillRef>
          <a:effectRef idx="0">
            <a:schemeClr val="accent1"/>
          </a:effectRef>
          <a:fontRef idx="minor">
            <a:schemeClr val="dk1"/>
          </a:fontRef>
        </p:style>
        <p:txBody>
          <a:bodyPr spcFirstLastPara="1" vert="horz" wrap="square" lIns="91440" tIns="45720" rIns="91440" bIns="45720" rtlCol="0" anchor="ctr" anchorCtr="0">
            <a:noAutofit/>
          </a:bodyPr>
          <a:lstStyle/>
          <a:p>
            <a:pPr marL="186055" indent="0">
              <a:lnSpc>
                <a:spcPct val="150000"/>
              </a:lnSpc>
              <a:buNone/>
            </a:pPr>
            <a:r>
              <a:rPr lang="en-US" sz="2800" dirty="0">
                <a:solidFill>
                  <a:schemeClr val="accent2">
                    <a:lumMod val="50000"/>
                  </a:schemeClr>
                </a:solidFill>
              </a:rPr>
              <a:t>Since you completed the TFI Self-Assessment last month, </a:t>
            </a:r>
          </a:p>
          <a:p>
            <a:pPr marL="186055" indent="0">
              <a:lnSpc>
                <a:spcPct val="150000"/>
              </a:lnSpc>
              <a:buNone/>
            </a:pPr>
            <a:r>
              <a:rPr lang="en-US" sz="2800" dirty="0">
                <a:solidFill>
                  <a:schemeClr val="accent2">
                    <a:lumMod val="50000"/>
                  </a:schemeClr>
                </a:solidFill>
              </a:rPr>
              <a:t>what is something to </a:t>
            </a:r>
            <a:r>
              <a:rPr lang="en-US" sz="2800" b="1" dirty="0">
                <a:solidFill>
                  <a:schemeClr val="accent2">
                    <a:lumMod val="50000"/>
                  </a:schemeClr>
                </a:solidFill>
              </a:rPr>
              <a:t>celebrate</a:t>
            </a:r>
            <a:r>
              <a:rPr lang="en-US" sz="2800" dirty="0">
                <a:solidFill>
                  <a:schemeClr val="accent2">
                    <a:lumMod val="50000"/>
                  </a:schemeClr>
                </a:solidFill>
              </a:rPr>
              <a:t> &amp; something you’re </a:t>
            </a:r>
            <a:r>
              <a:rPr lang="en-US" sz="2800" b="1" dirty="0">
                <a:solidFill>
                  <a:schemeClr val="accent2">
                    <a:lumMod val="50000"/>
                  </a:schemeClr>
                </a:solidFill>
              </a:rPr>
              <a:t>working on </a:t>
            </a:r>
            <a:r>
              <a:rPr lang="en-US" sz="2800" dirty="0">
                <a:solidFill>
                  <a:schemeClr val="accent2">
                    <a:lumMod val="50000"/>
                  </a:schemeClr>
                </a:solidFill>
              </a:rPr>
              <a:t>with Tier 1 PBIS implementation?</a:t>
            </a:r>
            <a:endParaRPr lang="en-US" dirty="0">
              <a:solidFill>
                <a:schemeClr val="accent2">
                  <a:lumMod val="50000"/>
                </a:schemeClr>
              </a:solidFill>
            </a:endParaRPr>
          </a:p>
        </p:txBody>
      </p:sp>
      <p:sp>
        <p:nvSpPr>
          <p:cNvPr id="2" name="Title 1">
            <a:extLst>
              <a:ext uri="{FF2B5EF4-FFF2-40B4-BE49-F238E27FC236}">
                <a16:creationId xmlns:a16="http://schemas.microsoft.com/office/drawing/2014/main" id="{8E63E907-7F3B-407B-9675-B2EF94C7CA09}"/>
              </a:ext>
            </a:extLst>
          </p:cNvPr>
          <p:cNvSpPr>
            <a:spLocks noGrp="1"/>
          </p:cNvSpPr>
          <p:nvPr>
            <p:ph type="title"/>
          </p:nvPr>
        </p:nvSpPr>
        <p:spPr>
          <a:xfrm>
            <a:off x="309471" y="343098"/>
            <a:ext cx="9378000" cy="845600"/>
          </a:xfrm>
        </p:spPr>
        <p:txBody>
          <a:bodyPr>
            <a:noAutofit/>
          </a:bodyPr>
          <a:lstStyle/>
          <a:p>
            <a:r>
              <a:rPr lang="en-US" sz="3733" b="1">
                <a:solidFill>
                  <a:schemeClr val="bg1"/>
                </a:solidFill>
                <a:cs typeface="Calibri Light"/>
              </a:rPr>
              <a:t>DISCUSSION: </a:t>
            </a:r>
            <a:r>
              <a:rPr lang="en-US" sz="3733">
                <a:solidFill>
                  <a:schemeClr val="bg1"/>
                </a:solidFill>
                <a:cs typeface="Calibri Light"/>
              </a:rPr>
              <a:t>GLOWS &amp; GROWS</a:t>
            </a:r>
            <a:endParaRPr lang="en-US" sz="3733">
              <a:solidFill>
                <a:schemeClr val="bg1"/>
              </a:solidFill>
            </a:endParaRPr>
          </a:p>
        </p:txBody>
      </p:sp>
      <p:sp>
        <p:nvSpPr>
          <p:cNvPr id="139" name="Text Placeholder 4">
            <a:extLst>
              <a:ext uri="{FF2B5EF4-FFF2-40B4-BE49-F238E27FC236}">
                <a16:creationId xmlns:a16="http://schemas.microsoft.com/office/drawing/2014/main" id="{27CD0EF0-F84A-4D59-8DFC-AB5392B4F920}"/>
              </a:ext>
            </a:extLst>
          </p:cNvPr>
          <p:cNvSpPr txBox="1">
            <a:spLocks/>
          </p:cNvSpPr>
          <p:nvPr/>
        </p:nvSpPr>
        <p:spPr>
          <a:xfrm>
            <a:off x="5645687" y="5643033"/>
            <a:ext cx="1901776" cy="874988"/>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rgbClr val="434343"/>
              </a:buClr>
              <a:buSzPts val="1200"/>
              <a:buFont typeface="Open Sans SemiBold"/>
              <a:buAutoNum type="arabicPeriod"/>
              <a:defRPr sz="1200" b="0" i="0" u="none" strike="noStrike" cap="none">
                <a:solidFill>
                  <a:schemeClr val="lt1"/>
                </a:solidFill>
                <a:latin typeface="Hind Vadodara"/>
                <a:ea typeface="Hind Vadodara"/>
                <a:cs typeface="Hind Vadodara"/>
                <a:sym typeface="Hind Vadodara"/>
              </a:defRPr>
            </a:lvl1pPr>
            <a:lvl2pPr marL="914400" marR="0" lvl="1" indent="-304800" algn="l" rtl="0">
              <a:lnSpc>
                <a:spcPct val="100000"/>
              </a:lnSpc>
              <a:spcBef>
                <a:spcPts val="1600"/>
              </a:spcBef>
              <a:spcAft>
                <a:spcPts val="0"/>
              </a:spcAft>
              <a:buClr>
                <a:srgbClr val="434343"/>
              </a:buClr>
              <a:buSzPts val="12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2pPr>
            <a:lvl3pPr marL="1371600" marR="0" lvl="2" indent="-317500" algn="l" rtl="0">
              <a:lnSpc>
                <a:spcPct val="100000"/>
              </a:lnSpc>
              <a:spcBef>
                <a:spcPts val="1600"/>
              </a:spcBef>
              <a:spcAft>
                <a:spcPts val="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3pPr>
            <a:lvl4pPr marL="1828800" marR="0" lvl="3" indent="-317500" algn="l" rtl="0">
              <a:lnSpc>
                <a:spcPct val="100000"/>
              </a:lnSpc>
              <a:spcBef>
                <a:spcPts val="1600"/>
              </a:spcBef>
              <a:spcAft>
                <a:spcPts val="0"/>
              </a:spcAft>
              <a:buClr>
                <a:srgbClr val="434343"/>
              </a:buClr>
              <a:buSzPts val="1400"/>
              <a:buFont typeface="Roboto Condensed Light"/>
              <a:buAutoNum type="arabicPeriod"/>
              <a:defRPr sz="1400" b="0" i="0" u="none" strike="noStrike" cap="none">
                <a:solidFill>
                  <a:schemeClr val="lt1"/>
                </a:solidFill>
                <a:latin typeface="Hind Vadodara"/>
                <a:ea typeface="Hind Vadodara"/>
                <a:cs typeface="Hind Vadodara"/>
                <a:sym typeface="Hind Vadodara"/>
              </a:defRPr>
            </a:lvl4pPr>
            <a:lvl5pPr marL="2286000" marR="0" lvl="4" indent="-317500" algn="l" rtl="0">
              <a:lnSpc>
                <a:spcPct val="100000"/>
              </a:lnSpc>
              <a:spcBef>
                <a:spcPts val="1600"/>
              </a:spcBef>
              <a:spcAft>
                <a:spcPts val="0"/>
              </a:spcAft>
              <a:buClr>
                <a:srgbClr val="434343"/>
              </a:buClr>
              <a:buSzPts val="14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5pPr>
            <a:lvl6pPr marL="2743200" marR="0" lvl="5" indent="-317500" algn="l" rtl="0">
              <a:lnSpc>
                <a:spcPct val="100000"/>
              </a:lnSpc>
              <a:spcBef>
                <a:spcPts val="1600"/>
              </a:spcBef>
              <a:spcAft>
                <a:spcPts val="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6pPr>
            <a:lvl7pPr marL="3200400" marR="0" lvl="6" indent="-317500" algn="l" rtl="0">
              <a:lnSpc>
                <a:spcPct val="100000"/>
              </a:lnSpc>
              <a:spcBef>
                <a:spcPts val="1600"/>
              </a:spcBef>
              <a:spcAft>
                <a:spcPts val="0"/>
              </a:spcAft>
              <a:buClr>
                <a:srgbClr val="434343"/>
              </a:buClr>
              <a:buSzPts val="1400"/>
              <a:buFont typeface="Roboto Condensed Light"/>
              <a:buAutoNum type="arabicPeriod"/>
              <a:defRPr sz="1400" b="0" i="0" u="none" strike="noStrike" cap="none">
                <a:solidFill>
                  <a:schemeClr val="lt1"/>
                </a:solidFill>
                <a:latin typeface="Hind Vadodara"/>
                <a:ea typeface="Hind Vadodara"/>
                <a:cs typeface="Hind Vadodara"/>
                <a:sym typeface="Hind Vadodara"/>
              </a:defRPr>
            </a:lvl7pPr>
            <a:lvl8pPr marL="3657600" marR="0" lvl="7" indent="-317500" algn="l" rtl="0">
              <a:lnSpc>
                <a:spcPct val="100000"/>
              </a:lnSpc>
              <a:spcBef>
                <a:spcPts val="1600"/>
              </a:spcBef>
              <a:spcAft>
                <a:spcPts val="0"/>
              </a:spcAft>
              <a:buClr>
                <a:srgbClr val="434343"/>
              </a:buClr>
              <a:buSzPts val="14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8pPr>
            <a:lvl9pPr marL="4114800" marR="0" lvl="8" indent="-317500" algn="l" rtl="0">
              <a:lnSpc>
                <a:spcPct val="100000"/>
              </a:lnSpc>
              <a:spcBef>
                <a:spcPts val="1600"/>
              </a:spcBef>
              <a:spcAft>
                <a:spcPts val="160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9pPr>
          </a:lstStyle>
          <a:p>
            <a:pPr marL="203195" marR="0" lvl="0" indent="0" algn="l" defTabSz="1219170" rtl="0" eaLnBrk="1" fontAlgn="auto" latinLnBrk="0" hangingPunct="1">
              <a:lnSpc>
                <a:spcPct val="150000"/>
              </a:lnSpc>
              <a:spcBef>
                <a:spcPts val="0"/>
              </a:spcBef>
              <a:spcAft>
                <a:spcPts val="0"/>
              </a:spcAft>
              <a:buClr>
                <a:prstClr val="white"/>
              </a:buClr>
              <a:buSzPts val="1200"/>
              <a:buFont typeface="Open Sans SemiBold"/>
              <a:buNone/>
              <a:tabLst/>
              <a:defRPr/>
            </a:pPr>
            <a:r>
              <a:rPr kumimoji="0" lang="en-US" sz="2133" b="0" i="0" u="none" strike="noStrike" kern="0" cap="none" spc="0" normalizeH="0" baseline="0" noProof="0" dirty="0">
                <a:ln>
                  <a:noFill/>
                </a:ln>
                <a:solidFill>
                  <a:prstClr val="white"/>
                </a:solidFill>
                <a:effectLst/>
                <a:uLnTx/>
                <a:uFillTx/>
                <a:latin typeface="Hind Vadodara"/>
                <a:cs typeface="Hind Vadodara"/>
                <a:sym typeface="Hind Vadodara"/>
              </a:rPr>
              <a:t> 3 minutes</a:t>
            </a:r>
          </a:p>
          <a:p>
            <a:pPr marL="203195" marR="0" lvl="0" indent="0" algn="l" defTabSz="1219170" rtl="0" eaLnBrk="1" fontAlgn="auto" latinLnBrk="0" hangingPunct="1">
              <a:lnSpc>
                <a:spcPct val="150000"/>
              </a:lnSpc>
              <a:spcBef>
                <a:spcPts val="0"/>
              </a:spcBef>
              <a:spcAft>
                <a:spcPts val="0"/>
              </a:spcAft>
              <a:buClr>
                <a:prstClr val="white"/>
              </a:buClr>
              <a:buSzPts val="1200"/>
              <a:buFont typeface="Open Sans SemiBold"/>
              <a:buNone/>
              <a:tabLst/>
              <a:defRPr/>
            </a:pPr>
            <a:r>
              <a:rPr kumimoji="0" lang="en-US" sz="2133" b="0" i="0" u="none" strike="noStrike" kern="0" cap="none" spc="0" normalizeH="0" baseline="0" noProof="0" dirty="0">
                <a:ln>
                  <a:noFill/>
                </a:ln>
                <a:solidFill>
                  <a:prstClr val="white"/>
                </a:solidFill>
                <a:effectLst/>
                <a:uLnTx/>
                <a:uFillTx/>
                <a:latin typeface="Hind Vadodara"/>
                <a:cs typeface="Hind Vadodara"/>
                <a:sym typeface="Hind Vadodara"/>
              </a:rPr>
              <a:t>8 minutes</a:t>
            </a:r>
          </a:p>
        </p:txBody>
      </p:sp>
      <p:grpSp>
        <p:nvGrpSpPr>
          <p:cNvPr id="140" name="Google Shape;6077;p67">
            <a:extLst>
              <a:ext uri="{FF2B5EF4-FFF2-40B4-BE49-F238E27FC236}">
                <a16:creationId xmlns:a16="http://schemas.microsoft.com/office/drawing/2014/main" id="{69A1A7F0-B117-420F-A366-B9EB81FDAB15}"/>
              </a:ext>
            </a:extLst>
          </p:cNvPr>
          <p:cNvGrpSpPr/>
          <p:nvPr/>
        </p:nvGrpSpPr>
        <p:grpSpPr>
          <a:xfrm>
            <a:off x="5116065" y="5873104"/>
            <a:ext cx="537983" cy="537983"/>
            <a:chOff x="5873617" y="2309901"/>
            <a:chExt cx="345720" cy="345720"/>
          </a:xfrm>
        </p:grpSpPr>
        <p:sp>
          <p:nvSpPr>
            <p:cNvPr id="141" name="Google Shape;6078;p67">
              <a:extLst>
                <a:ext uri="{FF2B5EF4-FFF2-40B4-BE49-F238E27FC236}">
                  <a16:creationId xmlns:a16="http://schemas.microsoft.com/office/drawing/2014/main" id="{05BA03D2-B480-4481-A3D3-0B300AC008AA}"/>
                </a:ext>
              </a:extLst>
            </p:cNvPr>
            <p:cNvSpPr/>
            <p:nvPr/>
          </p:nvSpPr>
          <p:spPr>
            <a:xfrm>
              <a:off x="5873617" y="2309901"/>
              <a:ext cx="345720" cy="345720"/>
            </a:xfrm>
            <a:custGeom>
              <a:avLst/>
              <a:gdLst/>
              <a:ahLst/>
              <a:cxnLst/>
              <a:rect l="l" t="t" r="r" b="b"/>
              <a:pathLst>
                <a:path w="13159" h="13159" extrusionOk="0">
                  <a:moveTo>
                    <a:pt x="6583" y="1"/>
                  </a:moveTo>
                  <a:cubicBezTo>
                    <a:pt x="2949" y="1"/>
                    <a:pt x="1" y="2942"/>
                    <a:pt x="1" y="6576"/>
                  </a:cubicBezTo>
                  <a:cubicBezTo>
                    <a:pt x="1" y="10211"/>
                    <a:pt x="2949" y="13159"/>
                    <a:pt x="6583" y="13159"/>
                  </a:cubicBezTo>
                  <a:cubicBezTo>
                    <a:pt x="10218" y="13159"/>
                    <a:pt x="13159" y="10211"/>
                    <a:pt x="13159" y="6576"/>
                  </a:cubicBezTo>
                  <a:cubicBezTo>
                    <a:pt x="13159" y="2942"/>
                    <a:pt x="10218" y="1"/>
                    <a:pt x="6583" y="1"/>
                  </a:cubicBezTo>
                  <a:close/>
                </a:path>
              </a:pathLst>
            </a:custGeom>
            <a:solidFill>
              <a:srgbClr val="79889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2" name="Google Shape;6079;p67">
              <a:extLst>
                <a:ext uri="{FF2B5EF4-FFF2-40B4-BE49-F238E27FC236}">
                  <a16:creationId xmlns:a16="http://schemas.microsoft.com/office/drawing/2014/main" id="{6F0D97DD-4823-41D6-976B-5233426B5606}"/>
                </a:ext>
              </a:extLst>
            </p:cNvPr>
            <p:cNvSpPr/>
            <p:nvPr/>
          </p:nvSpPr>
          <p:spPr>
            <a:xfrm>
              <a:off x="5899496" y="2335779"/>
              <a:ext cx="293963" cy="293963"/>
            </a:xfrm>
            <a:custGeom>
              <a:avLst/>
              <a:gdLst/>
              <a:ahLst/>
              <a:cxnLst/>
              <a:rect l="l" t="t" r="r" b="b"/>
              <a:pathLst>
                <a:path w="11189" h="11189" extrusionOk="0">
                  <a:moveTo>
                    <a:pt x="5598" y="1"/>
                  </a:moveTo>
                  <a:cubicBezTo>
                    <a:pt x="2505" y="1"/>
                    <a:pt x="1" y="2504"/>
                    <a:pt x="1" y="5591"/>
                  </a:cubicBezTo>
                  <a:cubicBezTo>
                    <a:pt x="1" y="8685"/>
                    <a:pt x="2505" y="11189"/>
                    <a:pt x="5598" y="11189"/>
                  </a:cubicBezTo>
                  <a:cubicBezTo>
                    <a:pt x="8685" y="11189"/>
                    <a:pt x="11189" y="8685"/>
                    <a:pt x="11189" y="5591"/>
                  </a:cubicBezTo>
                  <a:cubicBezTo>
                    <a:pt x="11189" y="2504"/>
                    <a:pt x="8685" y="1"/>
                    <a:pt x="5598" y="1"/>
                  </a:cubicBezTo>
                  <a:close/>
                </a:path>
              </a:pathLst>
            </a:custGeom>
            <a:solidFill>
              <a:srgbClr val="F2F4F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3" name="Google Shape;6080;p67">
              <a:extLst>
                <a:ext uri="{FF2B5EF4-FFF2-40B4-BE49-F238E27FC236}">
                  <a16:creationId xmlns:a16="http://schemas.microsoft.com/office/drawing/2014/main" id="{A39D49AF-CD55-4A79-B978-88926CCB56D7}"/>
                </a:ext>
              </a:extLst>
            </p:cNvPr>
            <p:cNvSpPr/>
            <p:nvPr/>
          </p:nvSpPr>
          <p:spPr>
            <a:xfrm>
              <a:off x="6041288" y="2356088"/>
              <a:ext cx="10404" cy="131888"/>
            </a:xfrm>
            <a:custGeom>
              <a:avLst/>
              <a:gdLst/>
              <a:ahLst/>
              <a:cxnLst/>
              <a:rect l="l" t="t" r="r" b="b"/>
              <a:pathLst>
                <a:path w="396" h="5020" extrusionOk="0">
                  <a:moveTo>
                    <a:pt x="198" y="1"/>
                  </a:moveTo>
                  <a:cubicBezTo>
                    <a:pt x="99" y="1"/>
                    <a:pt x="0" y="67"/>
                    <a:pt x="0" y="199"/>
                  </a:cubicBezTo>
                  <a:lnTo>
                    <a:pt x="0" y="4818"/>
                  </a:lnTo>
                  <a:cubicBezTo>
                    <a:pt x="0" y="4929"/>
                    <a:pt x="90" y="5019"/>
                    <a:pt x="201" y="5019"/>
                  </a:cubicBezTo>
                  <a:cubicBezTo>
                    <a:pt x="305" y="5019"/>
                    <a:pt x="395" y="4929"/>
                    <a:pt x="395" y="4818"/>
                  </a:cubicBezTo>
                  <a:lnTo>
                    <a:pt x="395" y="199"/>
                  </a:lnTo>
                  <a:cubicBezTo>
                    <a:pt x="395" y="67"/>
                    <a:pt x="297" y="1"/>
                    <a:pt x="198" y="1"/>
                  </a:cubicBezTo>
                  <a:close/>
                </a:path>
              </a:pathLst>
            </a:custGeom>
            <a:solidFill>
              <a:srgbClr val="A3ADB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4" name="Google Shape;6081;p67">
              <a:extLst>
                <a:ext uri="{FF2B5EF4-FFF2-40B4-BE49-F238E27FC236}">
                  <a16:creationId xmlns:a16="http://schemas.microsoft.com/office/drawing/2014/main" id="{43890253-3ED1-4FF6-8B56-BB627E81FE80}"/>
                </a:ext>
              </a:extLst>
            </p:cNvPr>
            <p:cNvSpPr/>
            <p:nvPr/>
          </p:nvSpPr>
          <p:spPr>
            <a:xfrm>
              <a:off x="6039449" y="2477546"/>
              <a:ext cx="135435" cy="10430"/>
            </a:xfrm>
            <a:custGeom>
              <a:avLst/>
              <a:gdLst/>
              <a:ahLst/>
              <a:cxnLst/>
              <a:rect l="l" t="t" r="r" b="b"/>
              <a:pathLst>
                <a:path w="5155" h="397" extrusionOk="0">
                  <a:moveTo>
                    <a:pt x="271" y="1"/>
                  </a:moveTo>
                  <a:cubicBezTo>
                    <a:pt x="1" y="1"/>
                    <a:pt x="1" y="396"/>
                    <a:pt x="271" y="396"/>
                  </a:cubicBezTo>
                  <a:lnTo>
                    <a:pt x="4891" y="396"/>
                  </a:lnTo>
                  <a:cubicBezTo>
                    <a:pt x="5154" y="396"/>
                    <a:pt x="5154" y="1"/>
                    <a:pt x="4891" y="1"/>
                  </a:cubicBezTo>
                  <a:close/>
                </a:path>
              </a:pathLst>
            </a:custGeom>
            <a:solidFill>
              <a:srgbClr val="A3ADB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 name="Google Shape;6082;p67">
              <a:extLst>
                <a:ext uri="{FF2B5EF4-FFF2-40B4-BE49-F238E27FC236}">
                  <a16:creationId xmlns:a16="http://schemas.microsoft.com/office/drawing/2014/main" id="{32326706-E8F4-45CA-9A56-20D6BA4B1598}"/>
                </a:ext>
              </a:extLst>
            </p:cNvPr>
            <p:cNvSpPr/>
            <p:nvPr/>
          </p:nvSpPr>
          <p:spPr>
            <a:xfrm>
              <a:off x="5935778" y="2372035"/>
              <a:ext cx="275178" cy="257970"/>
            </a:xfrm>
            <a:custGeom>
              <a:avLst/>
              <a:gdLst/>
              <a:ahLst/>
              <a:cxnLst/>
              <a:rect l="l" t="t" r="r" b="b"/>
              <a:pathLst>
                <a:path w="10474" h="9819" extrusionOk="0">
                  <a:moveTo>
                    <a:pt x="7893" y="1"/>
                  </a:moveTo>
                  <a:cubicBezTo>
                    <a:pt x="9815" y="2213"/>
                    <a:pt x="9697" y="5543"/>
                    <a:pt x="7623" y="7617"/>
                  </a:cubicBezTo>
                  <a:cubicBezTo>
                    <a:pt x="6532" y="8704"/>
                    <a:pt x="5100" y="9254"/>
                    <a:pt x="3664" y="9254"/>
                  </a:cubicBezTo>
                  <a:cubicBezTo>
                    <a:pt x="2361" y="9254"/>
                    <a:pt x="1056" y="8801"/>
                    <a:pt x="0" y="7887"/>
                  </a:cubicBezTo>
                  <a:lnTo>
                    <a:pt x="0" y="7887"/>
                  </a:lnTo>
                  <a:cubicBezTo>
                    <a:pt x="1112" y="9170"/>
                    <a:pt x="2669" y="9818"/>
                    <a:pt x="4229" y="9818"/>
                  </a:cubicBezTo>
                  <a:cubicBezTo>
                    <a:pt x="5657" y="9818"/>
                    <a:pt x="7088" y="9275"/>
                    <a:pt x="8185" y="8179"/>
                  </a:cubicBezTo>
                  <a:cubicBezTo>
                    <a:pt x="10474" y="5883"/>
                    <a:pt x="10342" y="2123"/>
                    <a:pt x="7893" y="1"/>
                  </a:cubicBezTo>
                  <a:close/>
                </a:path>
              </a:pathLst>
            </a:custGeom>
            <a:solidFill>
              <a:srgbClr val="BCCAD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6" name="Google Shape;6083;p67">
              <a:extLst>
                <a:ext uri="{FF2B5EF4-FFF2-40B4-BE49-F238E27FC236}">
                  <a16:creationId xmlns:a16="http://schemas.microsoft.com/office/drawing/2014/main" id="{2A45AA7D-C49D-465B-84F8-A11B1FED79EC}"/>
                </a:ext>
              </a:extLst>
            </p:cNvPr>
            <p:cNvSpPr/>
            <p:nvPr/>
          </p:nvSpPr>
          <p:spPr>
            <a:xfrm>
              <a:off x="5918097" y="2477546"/>
              <a:ext cx="21333" cy="10430"/>
            </a:xfrm>
            <a:custGeom>
              <a:avLst/>
              <a:gdLst/>
              <a:ahLst/>
              <a:cxnLst/>
              <a:rect l="l" t="t" r="r" b="b"/>
              <a:pathLst>
                <a:path w="812" h="397" extrusionOk="0">
                  <a:moveTo>
                    <a:pt x="264" y="1"/>
                  </a:moveTo>
                  <a:cubicBezTo>
                    <a:pt x="0" y="1"/>
                    <a:pt x="0" y="396"/>
                    <a:pt x="264" y="396"/>
                  </a:cubicBezTo>
                  <a:lnTo>
                    <a:pt x="548" y="396"/>
                  </a:lnTo>
                  <a:cubicBezTo>
                    <a:pt x="812" y="396"/>
                    <a:pt x="812" y="1"/>
                    <a:pt x="548"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7" name="Google Shape;6084;p67">
              <a:extLst>
                <a:ext uri="{FF2B5EF4-FFF2-40B4-BE49-F238E27FC236}">
                  <a16:creationId xmlns:a16="http://schemas.microsoft.com/office/drawing/2014/main" id="{CC2FA77A-7005-4D07-80E4-A9E54613333B}"/>
                </a:ext>
              </a:extLst>
            </p:cNvPr>
            <p:cNvSpPr/>
            <p:nvPr/>
          </p:nvSpPr>
          <p:spPr>
            <a:xfrm>
              <a:off x="6041288" y="2591542"/>
              <a:ext cx="10404" cy="17970"/>
            </a:xfrm>
            <a:custGeom>
              <a:avLst/>
              <a:gdLst/>
              <a:ahLst/>
              <a:cxnLst/>
              <a:rect l="l" t="t" r="r" b="b"/>
              <a:pathLst>
                <a:path w="396" h="684" extrusionOk="0">
                  <a:moveTo>
                    <a:pt x="198" y="0"/>
                  </a:moveTo>
                  <a:cubicBezTo>
                    <a:pt x="99" y="0"/>
                    <a:pt x="0" y="66"/>
                    <a:pt x="0" y="198"/>
                  </a:cubicBezTo>
                  <a:lnTo>
                    <a:pt x="0" y="483"/>
                  </a:lnTo>
                  <a:cubicBezTo>
                    <a:pt x="0" y="594"/>
                    <a:pt x="90" y="684"/>
                    <a:pt x="201" y="684"/>
                  </a:cubicBezTo>
                  <a:cubicBezTo>
                    <a:pt x="305" y="684"/>
                    <a:pt x="395" y="594"/>
                    <a:pt x="395" y="483"/>
                  </a:cubicBezTo>
                  <a:lnTo>
                    <a:pt x="395" y="198"/>
                  </a:lnTo>
                  <a:cubicBezTo>
                    <a:pt x="395" y="66"/>
                    <a:pt x="297" y="0"/>
                    <a:pt x="198"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8" name="Google Shape;6085;p67">
              <a:extLst>
                <a:ext uri="{FF2B5EF4-FFF2-40B4-BE49-F238E27FC236}">
                  <a16:creationId xmlns:a16="http://schemas.microsoft.com/office/drawing/2014/main" id="{4D21261D-4102-401C-9DA0-A8D35BC5D74B}"/>
                </a:ext>
              </a:extLst>
            </p:cNvPr>
            <p:cNvSpPr/>
            <p:nvPr/>
          </p:nvSpPr>
          <p:spPr>
            <a:xfrm>
              <a:off x="5953144" y="2391556"/>
              <a:ext cx="19836" cy="15869"/>
            </a:xfrm>
            <a:custGeom>
              <a:avLst/>
              <a:gdLst/>
              <a:ahLst/>
              <a:cxnLst/>
              <a:rect l="l" t="t" r="r" b="b"/>
              <a:pathLst>
                <a:path w="755" h="604" extrusionOk="0">
                  <a:moveTo>
                    <a:pt x="285" y="0"/>
                  </a:moveTo>
                  <a:cubicBezTo>
                    <a:pt x="133" y="0"/>
                    <a:pt x="0" y="196"/>
                    <a:pt x="144" y="340"/>
                  </a:cubicBezTo>
                  <a:lnTo>
                    <a:pt x="345" y="541"/>
                  </a:lnTo>
                  <a:cubicBezTo>
                    <a:pt x="379" y="583"/>
                    <a:pt x="435" y="603"/>
                    <a:pt x="484" y="603"/>
                  </a:cubicBezTo>
                  <a:cubicBezTo>
                    <a:pt x="664" y="603"/>
                    <a:pt x="754" y="388"/>
                    <a:pt x="629" y="264"/>
                  </a:cubicBezTo>
                  <a:lnTo>
                    <a:pt x="421" y="62"/>
                  </a:lnTo>
                  <a:cubicBezTo>
                    <a:pt x="379" y="19"/>
                    <a:pt x="331" y="0"/>
                    <a:pt x="285"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9" name="Google Shape;6086;p67">
              <a:extLst>
                <a:ext uri="{FF2B5EF4-FFF2-40B4-BE49-F238E27FC236}">
                  <a16:creationId xmlns:a16="http://schemas.microsoft.com/office/drawing/2014/main" id="{3C141D2C-66B6-4955-92BB-0633A5DFA9D1}"/>
                </a:ext>
              </a:extLst>
            </p:cNvPr>
            <p:cNvSpPr/>
            <p:nvPr/>
          </p:nvSpPr>
          <p:spPr>
            <a:xfrm>
              <a:off x="6119686" y="2557939"/>
              <a:ext cx="19652" cy="15869"/>
            </a:xfrm>
            <a:custGeom>
              <a:avLst/>
              <a:gdLst/>
              <a:ahLst/>
              <a:cxnLst/>
              <a:rect l="l" t="t" r="r" b="b"/>
              <a:pathLst>
                <a:path w="748" h="604" extrusionOk="0">
                  <a:moveTo>
                    <a:pt x="285" y="1"/>
                  </a:moveTo>
                  <a:cubicBezTo>
                    <a:pt x="131" y="1"/>
                    <a:pt x="0" y="202"/>
                    <a:pt x="144" y="347"/>
                  </a:cubicBezTo>
                  <a:lnTo>
                    <a:pt x="345" y="548"/>
                  </a:lnTo>
                  <a:cubicBezTo>
                    <a:pt x="380" y="582"/>
                    <a:pt x="429" y="603"/>
                    <a:pt x="484" y="603"/>
                  </a:cubicBezTo>
                  <a:cubicBezTo>
                    <a:pt x="658" y="603"/>
                    <a:pt x="748" y="388"/>
                    <a:pt x="623" y="263"/>
                  </a:cubicBezTo>
                  <a:lnTo>
                    <a:pt x="422" y="62"/>
                  </a:lnTo>
                  <a:cubicBezTo>
                    <a:pt x="379" y="19"/>
                    <a:pt x="331" y="1"/>
                    <a:pt x="285"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0" name="Google Shape;6087;p67">
              <a:extLst>
                <a:ext uri="{FF2B5EF4-FFF2-40B4-BE49-F238E27FC236}">
                  <a16:creationId xmlns:a16="http://schemas.microsoft.com/office/drawing/2014/main" id="{1949726C-4CB9-482B-9FDB-72F89F8BA0CB}"/>
                </a:ext>
              </a:extLst>
            </p:cNvPr>
            <p:cNvSpPr/>
            <p:nvPr/>
          </p:nvSpPr>
          <p:spPr>
            <a:xfrm>
              <a:off x="6120185" y="2391556"/>
              <a:ext cx="19652" cy="15869"/>
            </a:xfrm>
            <a:custGeom>
              <a:avLst/>
              <a:gdLst/>
              <a:ahLst/>
              <a:cxnLst/>
              <a:rect l="l" t="t" r="r" b="b"/>
              <a:pathLst>
                <a:path w="748" h="604" extrusionOk="0">
                  <a:moveTo>
                    <a:pt x="466" y="0"/>
                  </a:moveTo>
                  <a:cubicBezTo>
                    <a:pt x="419" y="0"/>
                    <a:pt x="370" y="19"/>
                    <a:pt x="326" y="62"/>
                  </a:cubicBezTo>
                  <a:lnTo>
                    <a:pt x="125" y="264"/>
                  </a:lnTo>
                  <a:cubicBezTo>
                    <a:pt x="0" y="388"/>
                    <a:pt x="84" y="603"/>
                    <a:pt x="264" y="603"/>
                  </a:cubicBezTo>
                  <a:cubicBezTo>
                    <a:pt x="313" y="603"/>
                    <a:pt x="368" y="583"/>
                    <a:pt x="403" y="541"/>
                  </a:cubicBezTo>
                  <a:lnTo>
                    <a:pt x="604" y="340"/>
                  </a:lnTo>
                  <a:cubicBezTo>
                    <a:pt x="747" y="196"/>
                    <a:pt x="618" y="0"/>
                    <a:pt x="466"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1" name="Google Shape;6088;p67">
              <a:extLst>
                <a:ext uri="{FF2B5EF4-FFF2-40B4-BE49-F238E27FC236}">
                  <a16:creationId xmlns:a16="http://schemas.microsoft.com/office/drawing/2014/main" id="{8EECED90-BF97-4E7D-A2A2-0B2D0D152F62}"/>
                </a:ext>
              </a:extLst>
            </p:cNvPr>
            <p:cNvSpPr/>
            <p:nvPr/>
          </p:nvSpPr>
          <p:spPr>
            <a:xfrm>
              <a:off x="5953617" y="2557939"/>
              <a:ext cx="19862" cy="15869"/>
            </a:xfrm>
            <a:custGeom>
              <a:avLst/>
              <a:gdLst/>
              <a:ahLst/>
              <a:cxnLst/>
              <a:rect l="l" t="t" r="r" b="b"/>
              <a:pathLst>
                <a:path w="756" h="604" extrusionOk="0">
                  <a:moveTo>
                    <a:pt x="465" y="1"/>
                  </a:moveTo>
                  <a:cubicBezTo>
                    <a:pt x="418" y="1"/>
                    <a:pt x="370" y="19"/>
                    <a:pt x="327" y="62"/>
                  </a:cubicBezTo>
                  <a:lnTo>
                    <a:pt x="126" y="263"/>
                  </a:lnTo>
                  <a:cubicBezTo>
                    <a:pt x="1" y="388"/>
                    <a:pt x="91" y="603"/>
                    <a:pt x="264" y="603"/>
                  </a:cubicBezTo>
                  <a:cubicBezTo>
                    <a:pt x="320" y="603"/>
                    <a:pt x="368" y="582"/>
                    <a:pt x="403" y="548"/>
                  </a:cubicBezTo>
                  <a:lnTo>
                    <a:pt x="611" y="347"/>
                  </a:lnTo>
                  <a:cubicBezTo>
                    <a:pt x="755" y="202"/>
                    <a:pt x="620" y="1"/>
                    <a:pt x="465"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2" name="Google Shape;6089;p67">
              <a:extLst>
                <a:ext uri="{FF2B5EF4-FFF2-40B4-BE49-F238E27FC236}">
                  <a16:creationId xmlns:a16="http://schemas.microsoft.com/office/drawing/2014/main" id="{19E59D90-BF82-4DA6-8EB8-6F9EBF700ED4}"/>
                </a:ext>
              </a:extLst>
            </p:cNvPr>
            <p:cNvSpPr/>
            <p:nvPr/>
          </p:nvSpPr>
          <p:spPr>
            <a:xfrm>
              <a:off x="5927056" y="2429887"/>
              <a:ext cx="21859" cy="13425"/>
            </a:xfrm>
            <a:custGeom>
              <a:avLst/>
              <a:gdLst/>
              <a:ahLst/>
              <a:cxnLst/>
              <a:rect l="l" t="t" r="r" b="b"/>
              <a:pathLst>
                <a:path w="832" h="511" extrusionOk="0">
                  <a:moveTo>
                    <a:pt x="289" y="0"/>
                  </a:moveTo>
                  <a:cubicBezTo>
                    <a:pt x="98" y="0"/>
                    <a:pt x="1" y="295"/>
                    <a:pt x="214" y="386"/>
                  </a:cubicBezTo>
                  <a:lnTo>
                    <a:pt x="478" y="497"/>
                  </a:lnTo>
                  <a:cubicBezTo>
                    <a:pt x="499" y="504"/>
                    <a:pt x="526" y="511"/>
                    <a:pt x="554" y="511"/>
                  </a:cubicBezTo>
                  <a:cubicBezTo>
                    <a:pt x="769" y="511"/>
                    <a:pt x="831" y="213"/>
                    <a:pt x="630" y="129"/>
                  </a:cubicBezTo>
                  <a:lnTo>
                    <a:pt x="374" y="18"/>
                  </a:lnTo>
                  <a:cubicBezTo>
                    <a:pt x="344" y="6"/>
                    <a:pt x="316" y="0"/>
                    <a:pt x="289"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3" name="Google Shape;6090;p67">
              <a:extLst>
                <a:ext uri="{FF2B5EF4-FFF2-40B4-BE49-F238E27FC236}">
                  <a16:creationId xmlns:a16="http://schemas.microsoft.com/office/drawing/2014/main" id="{56AF77CE-0D92-44D8-83C4-C655BC755024}"/>
                </a:ext>
              </a:extLst>
            </p:cNvPr>
            <p:cNvSpPr/>
            <p:nvPr/>
          </p:nvSpPr>
          <p:spPr>
            <a:xfrm>
              <a:off x="6143751" y="2522077"/>
              <a:ext cx="21832" cy="13452"/>
            </a:xfrm>
            <a:custGeom>
              <a:avLst/>
              <a:gdLst/>
              <a:ahLst/>
              <a:cxnLst/>
              <a:rect l="l" t="t" r="r" b="b"/>
              <a:pathLst>
                <a:path w="831" h="512" extrusionOk="0">
                  <a:moveTo>
                    <a:pt x="287" y="0"/>
                  </a:moveTo>
                  <a:cubicBezTo>
                    <a:pt x="97" y="0"/>
                    <a:pt x="1" y="289"/>
                    <a:pt x="213" y="380"/>
                  </a:cubicBezTo>
                  <a:lnTo>
                    <a:pt x="477" y="491"/>
                  </a:lnTo>
                  <a:cubicBezTo>
                    <a:pt x="498" y="505"/>
                    <a:pt x="525" y="512"/>
                    <a:pt x="553" y="512"/>
                  </a:cubicBezTo>
                  <a:cubicBezTo>
                    <a:pt x="768" y="512"/>
                    <a:pt x="831" y="213"/>
                    <a:pt x="629" y="130"/>
                  </a:cubicBezTo>
                  <a:lnTo>
                    <a:pt x="373" y="19"/>
                  </a:lnTo>
                  <a:cubicBezTo>
                    <a:pt x="343" y="6"/>
                    <a:pt x="314" y="0"/>
                    <a:pt x="287"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4" name="Google Shape;6091;p67">
              <a:extLst>
                <a:ext uri="{FF2B5EF4-FFF2-40B4-BE49-F238E27FC236}">
                  <a16:creationId xmlns:a16="http://schemas.microsoft.com/office/drawing/2014/main" id="{9EA9FADF-5F62-4F35-BAF0-C1CF3F051B08}"/>
                </a:ext>
              </a:extLst>
            </p:cNvPr>
            <p:cNvSpPr/>
            <p:nvPr/>
          </p:nvSpPr>
          <p:spPr>
            <a:xfrm>
              <a:off x="6084822" y="2365730"/>
              <a:ext cx="15816" cy="17261"/>
            </a:xfrm>
            <a:custGeom>
              <a:avLst/>
              <a:gdLst/>
              <a:ahLst/>
              <a:cxnLst/>
              <a:rect l="l" t="t" r="r" b="b"/>
              <a:pathLst>
                <a:path w="602" h="657" extrusionOk="0">
                  <a:moveTo>
                    <a:pt x="345" y="0"/>
                  </a:moveTo>
                  <a:cubicBezTo>
                    <a:pt x="275" y="0"/>
                    <a:pt x="204" y="37"/>
                    <a:pt x="167" y="123"/>
                  </a:cubicBezTo>
                  <a:lnTo>
                    <a:pt x="56" y="386"/>
                  </a:lnTo>
                  <a:cubicBezTo>
                    <a:pt x="1" y="511"/>
                    <a:pt x="98" y="657"/>
                    <a:pt x="237" y="657"/>
                  </a:cubicBezTo>
                  <a:cubicBezTo>
                    <a:pt x="320" y="657"/>
                    <a:pt x="389" y="608"/>
                    <a:pt x="424" y="539"/>
                  </a:cubicBezTo>
                  <a:lnTo>
                    <a:pt x="535" y="276"/>
                  </a:lnTo>
                  <a:cubicBezTo>
                    <a:pt x="602" y="119"/>
                    <a:pt x="473" y="0"/>
                    <a:pt x="345"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5" name="Google Shape;6092;p67">
              <a:extLst>
                <a:ext uri="{FF2B5EF4-FFF2-40B4-BE49-F238E27FC236}">
                  <a16:creationId xmlns:a16="http://schemas.microsoft.com/office/drawing/2014/main" id="{0F65EB76-5C42-48FF-9FE8-9B6253AC01EC}"/>
                </a:ext>
              </a:extLst>
            </p:cNvPr>
            <p:cNvSpPr/>
            <p:nvPr/>
          </p:nvSpPr>
          <p:spPr>
            <a:xfrm>
              <a:off x="5992632" y="2582399"/>
              <a:ext cx="15816" cy="17287"/>
            </a:xfrm>
            <a:custGeom>
              <a:avLst/>
              <a:gdLst/>
              <a:ahLst/>
              <a:cxnLst/>
              <a:rect l="l" t="t" r="r" b="b"/>
              <a:pathLst>
                <a:path w="602" h="658" extrusionOk="0">
                  <a:moveTo>
                    <a:pt x="350" y="0"/>
                  </a:moveTo>
                  <a:cubicBezTo>
                    <a:pt x="280" y="0"/>
                    <a:pt x="211" y="37"/>
                    <a:pt x="174" y="123"/>
                  </a:cubicBezTo>
                  <a:lnTo>
                    <a:pt x="56" y="387"/>
                  </a:lnTo>
                  <a:cubicBezTo>
                    <a:pt x="0" y="511"/>
                    <a:pt x="97" y="657"/>
                    <a:pt x="243" y="657"/>
                  </a:cubicBezTo>
                  <a:cubicBezTo>
                    <a:pt x="319" y="657"/>
                    <a:pt x="396" y="609"/>
                    <a:pt x="423" y="539"/>
                  </a:cubicBezTo>
                  <a:lnTo>
                    <a:pt x="534" y="276"/>
                  </a:lnTo>
                  <a:cubicBezTo>
                    <a:pt x="601" y="119"/>
                    <a:pt x="475" y="0"/>
                    <a:pt x="350"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6" name="Google Shape;6093;p67">
              <a:extLst>
                <a:ext uri="{FF2B5EF4-FFF2-40B4-BE49-F238E27FC236}">
                  <a16:creationId xmlns:a16="http://schemas.microsoft.com/office/drawing/2014/main" id="{C6C58187-5A64-4F16-8510-90B38BD7C1E6}"/>
                </a:ext>
              </a:extLst>
            </p:cNvPr>
            <p:cNvSpPr/>
            <p:nvPr/>
          </p:nvSpPr>
          <p:spPr>
            <a:xfrm>
              <a:off x="5994445" y="2364758"/>
              <a:ext cx="15527" cy="17524"/>
            </a:xfrm>
            <a:custGeom>
              <a:avLst/>
              <a:gdLst/>
              <a:ahLst/>
              <a:cxnLst/>
              <a:rect l="l" t="t" r="r" b="b"/>
              <a:pathLst>
                <a:path w="591" h="667" extrusionOk="0">
                  <a:moveTo>
                    <a:pt x="255" y="1"/>
                  </a:moveTo>
                  <a:cubicBezTo>
                    <a:pt x="129" y="1"/>
                    <a:pt x="1" y="118"/>
                    <a:pt x="63" y="278"/>
                  </a:cubicBezTo>
                  <a:lnTo>
                    <a:pt x="174" y="541"/>
                  </a:lnTo>
                  <a:cubicBezTo>
                    <a:pt x="202" y="611"/>
                    <a:pt x="271" y="659"/>
                    <a:pt x="354" y="666"/>
                  </a:cubicBezTo>
                  <a:cubicBezTo>
                    <a:pt x="493" y="666"/>
                    <a:pt x="590" y="521"/>
                    <a:pt x="542" y="389"/>
                  </a:cubicBezTo>
                  <a:lnTo>
                    <a:pt x="431" y="125"/>
                  </a:lnTo>
                  <a:cubicBezTo>
                    <a:pt x="396" y="38"/>
                    <a:pt x="326" y="1"/>
                    <a:pt x="255"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7" name="Google Shape;6094;p67">
              <a:extLst>
                <a:ext uri="{FF2B5EF4-FFF2-40B4-BE49-F238E27FC236}">
                  <a16:creationId xmlns:a16="http://schemas.microsoft.com/office/drawing/2014/main" id="{945A2D23-9D84-4EA0-AD52-D00DA2402B6E}"/>
                </a:ext>
              </a:extLst>
            </p:cNvPr>
            <p:cNvSpPr/>
            <p:nvPr/>
          </p:nvSpPr>
          <p:spPr>
            <a:xfrm>
              <a:off x="6082641" y="2583161"/>
              <a:ext cx="15527" cy="17419"/>
            </a:xfrm>
            <a:custGeom>
              <a:avLst/>
              <a:gdLst/>
              <a:ahLst/>
              <a:cxnLst/>
              <a:rect l="l" t="t" r="r" b="b"/>
              <a:pathLst>
                <a:path w="591" h="663" extrusionOk="0">
                  <a:moveTo>
                    <a:pt x="254" y="1"/>
                  </a:moveTo>
                  <a:cubicBezTo>
                    <a:pt x="129" y="1"/>
                    <a:pt x="1" y="119"/>
                    <a:pt x="63" y="274"/>
                  </a:cubicBezTo>
                  <a:lnTo>
                    <a:pt x="174" y="538"/>
                  </a:lnTo>
                  <a:cubicBezTo>
                    <a:pt x="202" y="614"/>
                    <a:pt x="271" y="663"/>
                    <a:pt x="354" y="663"/>
                  </a:cubicBezTo>
                  <a:cubicBezTo>
                    <a:pt x="493" y="663"/>
                    <a:pt x="590" y="524"/>
                    <a:pt x="542" y="392"/>
                  </a:cubicBezTo>
                  <a:lnTo>
                    <a:pt x="431" y="129"/>
                  </a:lnTo>
                  <a:cubicBezTo>
                    <a:pt x="396" y="39"/>
                    <a:pt x="325" y="1"/>
                    <a:pt x="254"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8" name="Google Shape;6095;p67">
              <a:extLst>
                <a:ext uri="{FF2B5EF4-FFF2-40B4-BE49-F238E27FC236}">
                  <a16:creationId xmlns:a16="http://schemas.microsoft.com/office/drawing/2014/main" id="{94695391-3121-4EC4-9380-22012955D5B4}"/>
                </a:ext>
              </a:extLst>
            </p:cNvPr>
            <p:cNvSpPr/>
            <p:nvPr/>
          </p:nvSpPr>
          <p:spPr>
            <a:xfrm>
              <a:off x="6144776" y="2431936"/>
              <a:ext cx="22069" cy="13399"/>
            </a:xfrm>
            <a:custGeom>
              <a:avLst/>
              <a:gdLst/>
              <a:ahLst/>
              <a:cxnLst/>
              <a:rect l="l" t="t" r="r" b="b"/>
              <a:pathLst>
                <a:path w="840" h="510" extrusionOk="0">
                  <a:moveTo>
                    <a:pt x="552" y="1"/>
                  </a:moveTo>
                  <a:cubicBezTo>
                    <a:pt x="527" y="1"/>
                    <a:pt x="500" y="6"/>
                    <a:pt x="473" y="17"/>
                  </a:cubicBezTo>
                  <a:lnTo>
                    <a:pt x="209" y="128"/>
                  </a:lnTo>
                  <a:cubicBezTo>
                    <a:pt x="1" y="204"/>
                    <a:pt x="63" y="509"/>
                    <a:pt x="285" y="509"/>
                  </a:cubicBezTo>
                  <a:cubicBezTo>
                    <a:pt x="306" y="509"/>
                    <a:pt x="334" y="502"/>
                    <a:pt x="355" y="495"/>
                  </a:cubicBezTo>
                  <a:lnTo>
                    <a:pt x="618" y="384"/>
                  </a:lnTo>
                  <a:cubicBezTo>
                    <a:pt x="839" y="298"/>
                    <a:pt x="745" y="1"/>
                    <a:pt x="552"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9" name="Google Shape;6096;p67">
              <a:extLst>
                <a:ext uri="{FF2B5EF4-FFF2-40B4-BE49-F238E27FC236}">
                  <a16:creationId xmlns:a16="http://schemas.microsoft.com/office/drawing/2014/main" id="{3C3E3DA7-638E-4884-A1E2-F854F0BE1C74}"/>
                </a:ext>
              </a:extLst>
            </p:cNvPr>
            <p:cNvSpPr/>
            <p:nvPr/>
          </p:nvSpPr>
          <p:spPr>
            <a:xfrm>
              <a:off x="5926530" y="2520081"/>
              <a:ext cx="21964" cy="13268"/>
            </a:xfrm>
            <a:custGeom>
              <a:avLst/>
              <a:gdLst/>
              <a:ahLst/>
              <a:cxnLst/>
              <a:rect l="l" t="t" r="r" b="b"/>
              <a:pathLst>
                <a:path w="836" h="505" extrusionOk="0">
                  <a:moveTo>
                    <a:pt x="553" y="1"/>
                  </a:moveTo>
                  <a:cubicBezTo>
                    <a:pt x="527" y="1"/>
                    <a:pt x="499" y="6"/>
                    <a:pt x="470" y="19"/>
                  </a:cubicBezTo>
                  <a:lnTo>
                    <a:pt x="206" y="123"/>
                  </a:lnTo>
                  <a:cubicBezTo>
                    <a:pt x="1" y="205"/>
                    <a:pt x="59" y="504"/>
                    <a:pt x="275" y="504"/>
                  </a:cubicBezTo>
                  <a:cubicBezTo>
                    <a:pt x="278" y="504"/>
                    <a:pt x="280" y="504"/>
                    <a:pt x="283" y="504"/>
                  </a:cubicBezTo>
                  <a:lnTo>
                    <a:pt x="276" y="504"/>
                  </a:lnTo>
                  <a:cubicBezTo>
                    <a:pt x="303" y="504"/>
                    <a:pt x="331" y="504"/>
                    <a:pt x="352" y="490"/>
                  </a:cubicBezTo>
                  <a:lnTo>
                    <a:pt x="616" y="386"/>
                  </a:lnTo>
                  <a:cubicBezTo>
                    <a:pt x="835" y="301"/>
                    <a:pt x="744" y="1"/>
                    <a:pt x="553"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36" name="Google Shape;6464;p67">
            <a:extLst>
              <a:ext uri="{FF2B5EF4-FFF2-40B4-BE49-F238E27FC236}">
                <a16:creationId xmlns:a16="http://schemas.microsoft.com/office/drawing/2014/main" id="{F226C1DB-B5E3-4D16-AC39-3D31BFAAA0C5}"/>
              </a:ext>
            </a:extLst>
          </p:cNvPr>
          <p:cNvGrpSpPr/>
          <p:nvPr/>
        </p:nvGrpSpPr>
        <p:grpSpPr>
          <a:xfrm>
            <a:off x="1171437" y="5925397"/>
            <a:ext cx="495955" cy="495955"/>
            <a:chOff x="4674908" y="3682271"/>
            <a:chExt cx="371966" cy="371966"/>
          </a:xfrm>
        </p:grpSpPr>
        <p:sp>
          <p:nvSpPr>
            <p:cNvPr id="237" name="Google Shape;6465;p67">
              <a:extLst>
                <a:ext uri="{FF2B5EF4-FFF2-40B4-BE49-F238E27FC236}">
                  <a16:creationId xmlns:a16="http://schemas.microsoft.com/office/drawing/2014/main" id="{E8A77770-CDE8-42C4-81FE-21C819C46E7B}"/>
                </a:ext>
              </a:extLst>
            </p:cNvPr>
            <p:cNvSpPr/>
            <p:nvPr/>
          </p:nvSpPr>
          <p:spPr>
            <a:xfrm>
              <a:off x="4674908" y="3682271"/>
              <a:ext cx="371966" cy="371966"/>
            </a:xfrm>
            <a:custGeom>
              <a:avLst/>
              <a:gdLst/>
              <a:ahLst/>
              <a:cxnLst/>
              <a:rect l="l" t="t" r="r" b="b"/>
              <a:pathLst>
                <a:path w="14158" h="14158" extrusionOk="0">
                  <a:moveTo>
                    <a:pt x="2394" y="1"/>
                  </a:moveTo>
                  <a:cubicBezTo>
                    <a:pt x="1069" y="1"/>
                    <a:pt x="1" y="1076"/>
                    <a:pt x="1" y="2401"/>
                  </a:cubicBezTo>
                  <a:lnTo>
                    <a:pt x="1" y="11765"/>
                  </a:lnTo>
                  <a:cubicBezTo>
                    <a:pt x="1" y="13083"/>
                    <a:pt x="1076" y="14158"/>
                    <a:pt x="2394" y="14158"/>
                  </a:cubicBezTo>
                  <a:lnTo>
                    <a:pt x="11757" y="14158"/>
                  </a:lnTo>
                  <a:cubicBezTo>
                    <a:pt x="13082" y="14158"/>
                    <a:pt x="14157" y="13083"/>
                    <a:pt x="14157" y="11758"/>
                  </a:cubicBezTo>
                  <a:lnTo>
                    <a:pt x="14157" y="2394"/>
                  </a:lnTo>
                  <a:cubicBezTo>
                    <a:pt x="14150" y="1076"/>
                    <a:pt x="13082" y="1"/>
                    <a:pt x="11757" y="1"/>
                  </a:cubicBezTo>
                  <a:close/>
                </a:path>
              </a:pathLst>
            </a:custGeom>
            <a:solidFill>
              <a:srgbClr val="445D7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8" name="Google Shape;6466;p67">
              <a:extLst>
                <a:ext uri="{FF2B5EF4-FFF2-40B4-BE49-F238E27FC236}">
                  <a16:creationId xmlns:a16="http://schemas.microsoft.com/office/drawing/2014/main" id="{67DB5854-B202-41F0-A84A-C2CD5BD7E22A}"/>
                </a:ext>
              </a:extLst>
            </p:cNvPr>
            <p:cNvSpPr/>
            <p:nvPr/>
          </p:nvSpPr>
          <p:spPr>
            <a:xfrm>
              <a:off x="4690934" y="3698140"/>
              <a:ext cx="339887" cy="340071"/>
            </a:xfrm>
            <a:custGeom>
              <a:avLst/>
              <a:gdLst/>
              <a:ahLst/>
              <a:cxnLst/>
              <a:rect l="l" t="t" r="r" b="b"/>
              <a:pathLst>
                <a:path w="12937" h="12944" extrusionOk="0">
                  <a:moveTo>
                    <a:pt x="1784" y="0"/>
                  </a:moveTo>
                  <a:cubicBezTo>
                    <a:pt x="799" y="0"/>
                    <a:pt x="1" y="805"/>
                    <a:pt x="1" y="1790"/>
                  </a:cubicBezTo>
                  <a:lnTo>
                    <a:pt x="1" y="11154"/>
                  </a:lnTo>
                  <a:cubicBezTo>
                    <a:pt x="1" y="12139"/>
                    <a:pt x="799" y="12943"/>
                    <a:pt x="1784" y="12943"/>
                  </a:cubicBezTo>
                  <a:lnTo>
                    <a:pt x="11147" y="12943"/>
                  </a:lnTo>
                  <a:cubicBezTo>
                    <a:pt x="12139" y="12943"/>
                    <a:pt x="12937" y="12146"/>
                    <a:pt x="12937" y="11154"/>
                  </a:cubicBezTo>
                  <a:lnTo>
                    <a:pt x="12937" y="1790"/>
                  </a:lnTo>
                  <a:cubicBezTo>
                    <a:pt x="12937" y="805"/>
                    <a:pt x="12139" y="0"/>
                    <a:pt x="11147" y="0"/>
                  </a:cubicBezTo>
                  <a:close/>
                </a:path>
              </a:pathLst>
            </a:custGeom>
            <a:solidFill>
              <a:srgbClr val="667E9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9" name="Google Shape;6467;p67">
              <a:extLst>
                <a:ext uri="{FF2B5EF4-FFF2-40B4-BE49-F238E27FC236}">
                  <a16:creationId xmlns:a16="http://schemas.microsoft.com/office/drawing/2014/main" id="{4CF869E8-6F67-4AAD-A031-CF1D5514EF18}"/>
                </a:ext>
              </a:extLst>
            </p:cNvPr>
            <p:cNvSpPr/>
            <p:nvPr/>
          </p:nvSpPr>
          <p:spPr>
            <a:xfrm>
              <a:off x="4802829" y="3742409"/>
              <a:ext cx="103908" cy="89169"/>
            </a:xfrm>
            <a:custGeom>
              <a:avLst/>
              <a:gdLst/>
              <a:ahLst/>
              <a:cxnLst/>
              <a:rect l="l" t="t" r="r" b="b"/>
              <a:pathLst>
                <a:path w="3955" h="3394" extrusionOk="0">
                  <a:moveTo>
                    <a:pt x="2262" y="1"/>
                  </a:moveTo>
                  <a:cubicBezTo>
                    <a:pt x="757" y="1"/>
                    <a:pt x="1" y="1825"/>
                    <a:pt x="1069" y="2893"/>
                  </a:cubicBezTo>
                  <a:cubicBezTo>
                    <a:pt x="1414" y="3239"/>
                    <a:pt x="1838" y="3393"/>
                    <a:pt x="2254" y="3393"/>
                  </a:cubicBezTo>
                  <a:cubicBezTo>
                    <a:pt x="3122" y="3393"/>
                    <a:pt x="3954" y="2716"/>
                    <a:pt x="3954" y="1693"/>
                  </a:cubicBezTo>
                  <a:cubicBezTo>
                    <a:pt x="3954" y="764"/>
                    <a:pt x="3198" y="1"/>
                    <a:pt x="2262" y="1"/>
                  </a:cubicBezTo>
                  <a:close/>
                </a:path>
              </a:pathLst>
            </a:custGeom>
            <a:solidFill>
              <a:srgbClr val="A5B7C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0" name="Google Shape;6468;p67">
              <a:extLst>
                <a:ext uri="{FF2B5EF4-FFF2-40B4-BE49-F238E27FC236}">
                  <a16:creationId xmlns:a16="http://schemas.microsoft.com/office/drawing/2014/main" id="{66B21DF6-6777-45D2-9834-2D065A3F1B3B}"/>
                </a:ext>
              </a:extLst>
            </p:cNvPr>
            <p:cNvSpPr/>
            <p:nvPr/>
          </p:nvSpPr>
          <p:spPr>
            <a:xfrm>
              <a:off x="4789167" y="3855591"/>
              <a:ext cx="143448" cy="138509"/>
            </a:xfrm>
            <a:custGeom>
              <a:avLst/>
              <a:gdLst/>
              <a:ahLst/>
              <a:cxnLst/>
              <a:rect l="l" t="t" r="r" b="b"/>
              <a:pathLst>
                <a:path w="5460" h="5272" extrusionOk="0">
                  <a:moveTo>
                    <a:pt x="403" y="0"/>
                  </a:moveTo>
                  <a:cubicBezTo>
                    <a:pt x="181" y="0"/>
                    <a:pt x="1" y="181"/>
                    <a:pt x="1" y="403"/>
                  </a:cubicBezTo>
                  <a:lnTo>
                    <a:pt x="1" y="957"/>
                  </a:lnTo>
                  <a:cubicBezTo>
                    <a:pt x="1" y="1179"/>
                    <a:pt x="181" y="1360"/>
                    <a:pt x="403" y="1360"/>
                  </a:cubicBezTo>
                  <a:lnTo>
                    <a:pt x="764" y="1360"/>
                  </a:lnTo>
                  <a:cubicBezTo>
                    <a:pt x="986" y="1360"/>
                    <a:pt x="1166" y="1533"/>
                    <a:pt x="1166" y="1755"/>
                  </a:cubicBezTo>
                  <a:lnTo>
                    <a:pt x="1166" y="3517"/>
                  </a:lnTo>
                  <a:cubicBezTo>
                    <a:pt x="1166" y="3732"/>
                    <a:pt x="986" y="3912"/>
                    <a:pt x="764" y="3912"/>
                  </a:cubicBezTo>
                  <a:lnTo>
                    <a:pt x="514" y="3912"/>
                  </a:lnTo>
                  <a:cubicBezTo>
                    <a:pt x="292" y="3912"/>
                    <a:pt x="112" y="4093"/>
                    <a:pt x="112" y="4315"/>
                  </a:cubicBezTo>
                  <a:lnTo>
                    <a:pt x="112" y="4869"/>
                  </a:lnTo>
                  <a:cubicBezTo>
                    <a:pt x="112" y="5091"/>
                    <a:pt x="292" y="5272"/>
                    <a:pt x="514" y="5272"/>
                  </a:cubicBezTo>
                  <a:lnTo>
                    <a:pt x="5057" y="5272"/>
                  </a:lnTo>
                  <a:cubicBezTo>
                    <a:pt x="5279" y="5272"/>
                    <a:pt x="5459" y="5091"/>
                    <a:pt x="5459" y="4869"/>
                  </a:cubicBezTo>
                  <a:lnTo>
                    <a:pt x="5459" y="4321"/>
                  </a:lnTo>
                  <a:cubicBezTo>
                    <a:pt x="5459" y="4100"/>
                    <a:pt x="5279" y="3919"/>
                    <a:pt x="5057" y="3919"/>
                  </a:cubicBezTo>
                  <a:lnTo>
                    <a:pt x="4807" y="3919"/>
                  </a:lnTo>
                  <a:cubicBezTo>
                    <a:pt x="4585" y="3919"/>
                    <a:pt x="4405" y="3739"/>
                    <a:pt x="4405" y="3517"/>
                  </a:cubicBezTo>
                  <a:lnTo>
                    <a:pt x="4405" y="403"/>
                  </a:lnTo>
                  <a:cubicBezTo>
                    <a:pt x="4405" y="181"/>
                    <a:pt x="4225" y="0"/>
                    <a:pt x="4003" y="0"/>
                  </a:cubicBezTo>
                  <a:close/>
                </a:path>
              </a:pathLst>
            </a:custGeom>
            <a:solidFill>
              <a:srgbClr val="A5B7C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41" name="Text Placeholder 4">
            <a:extLst>
              <a:ext uri="{FF2B5EF4-FFF2-40B4-BE49-F238E27FC236}">
                <a16:creationId xmlns:a16="http://schemas.microsoft.com/office/drawing/2014/main" id="{3C1DC97C-E581-4F24-9244-C03FBF9E0D27}"/>
              </a:ext>
            </a:extLst>
          </p:cNvPr>
          <p:cNvSpPr txBox="1">
            <a:spLocks/>
          </p:cNvSpPr>
          <p:nvPr/>
        </p:nvSpPr>
        <p:spPr>
          <a:xfrm>
            <a:off x="1571316" y="5831464"/>
            <a:ext cx="3575533" cy="595236"/>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rgbClr val="434343"/>
              </a:buClr>
              <a:buSzPts val="1200"/>
              <a:buFont typeface="Open Sans SemiBold"/>
              <a:buAutoNum type="arabicPeriod"/>
              <a:defRPr sz="1200" b="0" i="0" u="none" strike="noStrike" cap="none">
                <a:solidFill>
                  <a:schemeClr val="lt1"/>
                </a:solidFill>
                <a:latin typeface="Hind Vadodara"/>
                <a:ea typeface="Hind Vadodara"/>
                <a:cs typeface="Hind Vadodara"/>
                <a:sym typeface="Hind Vadodara"/>
              </a:defRPr>
            </a:lvl1pPr>
            <a:lvl2pPr marL="914400" marR="0" lvl="1" indent="-304800" algn="l" rtl="0">
              <a:lnSpc>
                <a:spcPct val="100000"/>
              </a:lnSpc>
              <a:spcBef>
                <a:spcPts val="1600"/>
              </a:spcBef>
              <a:spcAft>
                <a:spcPts val="0"/>
              </a:spcAft>
              <a:buClr>
                <a:srgbClr val="434343"/>
              </a:buClr>
              <a:buSzPts val="12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2pPr>
            <a:lvl3pPr marL="1371600" marR="0" lvl="2" indent="-317500" algn="l" rtl="0">
              <a:lnSpc>
                <a:spcPct val="100000"/>
              </a:lnSpc>
              <a:spcBef>
                <a:spcPts val="1600"/>
              </a:spcBef>
              <a:spcAft>
                <a:spcPts val="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3pPr>
            <a:lvl4pPr marL="1828800" marR="0" lvl="3" indent="-317500" algn="l" rtl="0">
              <a:lnSpc>
                <a:spcPct val="100000"/>
              </a:lnSpc>
              <a:spcBef>
                <a:spcPts val="1600"/>
              </a:spcBef>
              <a:spcAft>
                <a:spcPts val="0"/>
              </a:spcAft>
              <a:buClr>
                <a:srgbClr val="434343"/>
              </a:buClr>
              <a:buSzPts val="1400"/>
              <a:buFont typeface="Roboto Condensed Light"/>
              <a:buAutoNum type="arabicPeriod"/>
              <a:defRPr sz="1400" b="0" i="0" u="none" strike="noStrike" cap="none">
                <a:solidFill>
                  <a:schemeClr val="lt1"/>
                </a:solidFill>
                <a:latin typeface="Hind Vadodara"/>
                <a:ea typeface="Hind Vadodara"/>
                <a:cs typeface="Hind Vadodara"/>
                <a:sym typeface="Hind Vadodara"/>
              </a:defRPr>
            </a:lvl4pPr>
            <a:lvl5pPr marL="2286000" marR="0" lvl="4" indent="-317500" algn="l" rtl="0">
              <a:lnSpc>
                <a:spcPct val="100000"/>
              </a:lnSpc>
              <a:spcBef>
                <a:spcPts val="1600"/>
              </a:spcBef>
              <a:spcAft>
                <a:spcPts val="0"/>
              </a:spcAft>
              <a:buClr>
                <a:srgbClr val="434343"/>
              </a:buClr>
              <a:buSzPts val="14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5pPr>
            <a:lvl6pPr marL="2743200" marR="0" lvl="5" indent="-317500" algn="l" rtl="0">
              <a:lnSpc>
                <a:spcPct val="100000"/>
              </a:lnSpc>
              <a:spcBef>
                <a:spcPts val="1600"/>
              </a:spcBef>
              <a:spcAft>
                <a:spcPts val="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6pPr>
            <a:lvl7pPr marL="3200400" marR="0" lvl="6" indent="-317500" algn="l" rtl="0">
              <a:lnSpc>
                <a:spcPct val="100000"/>
              </a:lnSpc>
              <a:spcBef>
                <a:spcPts val="1600"/>
              </a:spcBef>
              <a:spcAft>
                <a:spcPts val="0"/>
              </a:spcAft>
              <a:buClr>
                <a:srgbClr val="434343"/>
              </a:buClr>
              <a:buSzPts val="1400"/>
              <a:buFont typeface="Roboto Condensed Light"/>
              <a:buAutoNum type="arabicPeriod"/>
              <a:defRPr sz="1400" b="0" i="0" u="none" strike="noStrike" cap="none">
                <a:solidFill>
                  <a:schemeClr val="lt1"/>
                </a:solidFill>
                <a:latin typeface="Hind Vadodara"/>
                <a:ea typeface="Hind Vadodara"/>
                <a:cs typeface="Hind Vadodara"/>
                <a:sym typeface="Hind Vadodara"/>
              </a:defRPr>
            </a:lvl7pPr>
            <a:lvl8pPr marL="3657600" marR="0" lvl="7" indent="-317500" algn="l" rtl="0">
              <a:lnSpc>
                <a:spcPct val="100000"/>
              </a:lnSpc>
              <a:spcBef>
                <a:spcPts val="1600"/>
              </a:spcBef>
              <a:spcAft>
                <a:spcPts val="0"/>
              </a:spcAft>
              <a:buClr>
                <a:srgbClr val="434343"/>
              </a:buClr>
              <a:buSzPts val="14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8pPr>
            <a:lvl9pPr marL="4114800" marR="0" lvl="8" indent="-317500" algn="l" rtl="0">
              <a:lnSpc>
                <a:spcPct val="100000"/>
              </a:lnSpc>
              <a:spcBef>
                <a:spcPts val="1600"/>
              </a:spcBef>
              <a:spcAft>
                <a:spcPts val="160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9pPr>
          </a:lstStyle>
          <a:p>
            <a:pPr marL="203195" marR="0" lvl="0" indent="0" algn="l" defTabSz="1219170" rtl="0" eaLnBrk="1" fontAlgn="auto" latinLnBrk="0" hangingPunct="1">
              <a:lnSpc>
                <a:spcPct val="100000"/>
              </a:lnSpc>
              <a:spcBef>
                <a:spcPts val="0"/>
              </a:spcBef>
              <a:spcAft>
                <a:spcPts val="0"/>
              </a:spcAft>
              <a:buClr>
                <a:prstClr val="white"/>
              </a:buClr>
              <a:buSzPts val="1200"/>
              <a:buFont typeface="Open Sans SemiBold"/>
              <a:buNone/>
              <a:tabLst/>
              <a:defRPr/>
            </a:pPr>
            <a:r>
              <a:rPr kumimoji="0" lang="en-US" sz="2133" b="0" i="0" u="none" strike="noStrike" kern="0" cap="none" spc="0" normalizeH="0" baseline="0" noProof="0" dirty="0">
                <a:ln>
                  <a:noFill/>
                </a:ln>
                <a:solidFill>
                  <a:prstClr val="white"/>
                </a:solidFill>
                <a:effectLst/>
                <a:uLnTx/>
                <a:uFillTx/>
                <a:latin typeface="Hind Vadodara"/>
                <a:cs typeface="Hind Vadodara"/>
                <a:sym typeface="Hind Vadodara"/>
              </a:rPr>
              <a:t>Co-Coach / Independent</a:t>
            </a:r>
          </a:p>
          <a:p>
            <a:pPr marL="203195" marR="0" lvl="0" indent="0" algn="l" defTabSz="1219170" rtl="0" eaLnBrk="1" fontAlgn="auto" latinLnBrk="0" hangingPunct="1">
              <a:lnSpc>
                <a:spcPct val="100000"/>
              </a:lnSpc>
              <a:spcBef>
                <a:spcPts val="0"/>
              </a:spcBef>
              <a:spcAft>
                <a:spcPts val="0"/>
              </a:spcAft>
              <a:buClr>
                <a:prstClr val="white"/>
              </a:buClr>
              <a:buSzPts val="1200"/>
              <a:buFont typeface="Open Sans SemiBold"/>
              <a:buNone/>
              <a:tabLst/>
              <a:defRPr/>
            </a:pPr>
            <a:endParaRPr kumimoji="0" lang="en-US" sz="1000" b="0" i="0" u="none" strike="noStrike" kern="0" cap="none" spc="0" normalizeH="0" baseline="0" noProof="0" dirty="0">
              <a:ln>
                <a:noFill/>
              </a:ln>
              <a:solidFill>
                <a:prstClr val="white"/>
              </a:solidFill>
              <a:effectLst/>
              <a:uLnTx/>
              <a:uFillTx/>
              <a:latin typeface="Hind Vadodara"/>
              <a:cs typeface="Hind Vadodara"/>
              <a:sym typeface="Hind Vadodara"/>
            </a:endParaRPr>
          </a:p>
          <a:p>
            <a:pPr marL="203195" marR="0" lvl="0" indent="0" algn="l" defTabSz="1219170" rtl="0" eaLnBrk="1" fontAlgn="auto" latinLnBrk="0" hangingPunct="1">
              <a:lnSpc>
                <a:spcPct val="100000"/>
              </a:lnSpc>
              <a:spcBef>
                <a:spcPts val="0"/>
              </a:spcBef>
              <a:spcAft>
                <a:spcPts val="0"/>
              </a:spcAft>
              <a:buClr>
                <a:prstClr val="white"/>
              </a:buClr>
              <a:buSzPts val="1200"/>
              <a:buFont typeface="Open Sans SemiBold"/>
              <a:buNone/>
              <a:tabLst/>
              <a:defRPr/>
            </a:pPr>
            <a:r>
              <a:rPr kumimoji="0" lang="en-US" sz="2133" b="0" i="0" u="none" strike="noStrike" kern="0" cap="none" spc="0" normalizeH="0" baseline="0" noProof="0" dirty="0">
                <a:ln>
                  <a:noFill/>
                </a:ln>
                <a:solidFill>
                  <a:prstClr val="white"/>
                </a:solidFill>
                <a:effectLst/>
                <a:uLnTx/>
                <a:uFillTx/>
                <a:latin typeface="Hind Vadodara"/>
                <a:cs typeface="Hind Vadodara"/>
                <a:sym typeface="Hind Vadodara"/>
              </a:rPr>
              <a:t>Whole Group</a:t>
            </a:r>
          </a:p>
        </p:txBody>
      </p:sp>
      <p:sp>
        <p:nvSpPr>
          <p:cNvPr id="163" name="Google Shape;662;p43">
            <a:extLst>
              <a:ext uri="{FF2B5EF4-FFF2-40B4-BE49-F238E27FC236}">
                <a16:creationId xmlns:a16="http://schemas.microsoft.com/office/drawing/2014/main" id="{D6A72235-AE78-47C2-B0A0-92101730CB31}"/>
              </a:ext>
            </a:extLst>
          </p:cNvPr>
          <p:cNvSpPr/>
          <p:nvPr/>
        </p:nvSpPr>
        <p:spPr>
          <a:xfrm>
            <a:off x="10710443" y="467463"/>
            <a:ext cx="1158240" cy="1158240"/>
          </a:xfrm>
          <a:prstGeom prst="ellipse">
            <a:avLst/>
          </a:prstGeom>
          <a:solidFill>
            <a:schemeClr val="bg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grpSp>
        <p:nvGrpSpPr>
          <p:cNvPr id="164" name="Group 163">
            <a:extLst>
              <a:ext uri="{FF2B5EF4-FFF2-40B4-BE49-F238E27FC236}">
                <a16:creationId xmlns:a16="http://schemas.microsoft.com/office/drawing/2014/main" id="{4C62F00B-97A2-4F7F-83B5-1073905E4159}"/>
              </a:ext>
            </a:extLst>
          </p:cNvPr>
          <p:cNvGrpSpPr/>
          <p:nvPr/>
        </p:nvGrpSpPr>
        <p:grpSpPr>
          <a:xfrm>
            <a:off x="10869680" y="698188"/>
            <a:ext cx="806237" cy="674497"/>
            <a:chOff x="5927593" y="419031"/>
            <a:chExt cx="2451625" cy="2051026"/>
          </a:xfrm>
        </p:grpSpPr>
        <p:grpSp>
          <p:nvGrpSpPr>
            <p:cNvPr id="165" name="Google Shape;16036;p73">
              <a:extLst>
                <a:ext uri="{FF2B5EF4-FFF2-40B4-BE49-F238E27FC236}">
                  <a16:creationId xmlns:a16="http://schemas.microsoft.com/office/drawing/2014/main" id="{0252F135-6FD8-4434-835E-E8743467AA3D}"/>
                </a:ext>
              </a:extLst>
            </p:cNvPr>
            <p:cNvGrpSpPr/>
            <p:nvPr/>
          </p:nvGrpSpPr>
          <p:grpSpPr>
            <a:xfrm>
              <a:off x="5927593" y="1181807"/>
              <a:ext cx="1725126" cy="1286091"/>
              <a:chOff x="1798763" y="3395401"/>
              <a:chExt cx="376185" cy="280448"/>
            </a:xfrm>
          </p:grpSpPr>
          <p:sp>
            <p:nvSpPr>
              <p:cNvPr id="188" name="Google Shape;16037;p73">
                <a:extLst>
                  <a:ext uri="{FF2B5EF4-FFF2-40B4-BE49-F238E27FC236}">
                    <a16:creationId xmlns:a16="http://schemas.microsoft.com/office/drawing/2014/main" id="{CDDA60AD-1837-48AA-B2F1-7BA60CF9053F}"/>
                  </a:ext>
                </a:extLst>
              </p:cNvPr>
              <p:cNvSpPr/>
              <p:nvPr/>
            </p:nvSpPr>
            <p:spPr>
              <a:xfrm>
                <a:off x="2097352" y="3478660"/>
                <a:ext cx="47711" cy="42023"/>
              </a:xfrm>
              <a:custGeom>
                <a:avLst/>
                <a:gdLst/>
                <a:ahLst/>
                <a:cxnLst/>
                <a:rect l="l" t="t" r="r" b="b"/>
                <a:pathLst>
                  <a:path w="1820" h="1603" extrusionOk="0">
                    <a:moveTo>
                      <a:pt x="910" y="1"/>
                    </a:moveTo>
                    <a:cubicBezTo>
                      <a:pt x="405" y="1"/>
                      <a:pt x="0" y="361"/>
                      <a:pt x="0" y="809"/>
                    </a:cubicBezTo>
                    <a:cubicBezTo>
                      <a:pt x="0" y="1242"/>
                      <a:pt x="405" y="1603"/>
                      <a:pt x="910" y="1603"/>
                    </a:cubicBezTo>
                    <a:cubicBezTo>
                      <a:pt x="1401" y="1603"/>
                      <a:pt x="1819" y="1242"/>
                      <a:pt x="1819" y="809"/>
                    </a:cubicBezTo>
                    <a:cubicBezTo>
                      <a:pt x="1819" y="361"/>
                      <a:pt x="1401" y="1"/>
                      <a:pt x="910" y="1"/>
                    </a:cubicBezTo>
                    <a:close/>
                  </a:path>
                </a:pathLst>
              </a:custGeom>
              <a:solidFill>
                <a:srgbClr val="92A9B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89" name="Google Shape;16038;p73">
                <a:extLst>
                  <a:ext uri="{FF2B5EF4-FFF2-40B4-BE49-F238E27FC236}">
                    <a16:creationId xmlns:a16="http://schemas.microsoft.com/office/drawing/2014/main" id="{D04E1C8D-D836-4DF9-B965-93B7CC321655}"/>
                  </a:ext>
                </a:extLst>
              </p:cNvPr>
              <p:cNvSpPr/>
              <p:nvPr/>
            </p:nvSpPr>
            <p:spPr>
              <a:xfrm>
                <a:off x="2097352" y="3478660"/>
                <a:ext cx="32559" cy="42023"/>
              </a:xfrm>
              <a:custGeom>
                <a:avLst/>
                <a:gdLst/>
                <a:ahLst/>
                <a:cxnLst/>
                <a:rect l="l" t="t" r="r" b="b"/>
                <a:pathLst>
                  <a:path w="1242" h="1603" extrusionOk="0">
                    <a:moveTo>
                      <a:pt x="910" y="1"/>
                    </a:moveTo>
                    <a:cubicBezTo>
                      <a:pt x="405" y="1"/>
                      <a:pt x="0" y="361"/>
                      <a:pt x="0" y="809"/>
                    </a:cubicBezTo>
                    <a:cubicBezTo>
                      <a:pt x="0" y="1242"/>
                      <a:pt x="405" y="1603"/>
                      <a:pt x="910" y="1603"/>
                    </a:cubicBezTo>
                    <a:cubicBezTo>
                      <a:pt x="1025" y="1603"/>
                      <a:pt x="1141" y="1574"/>
                      <a:pt x="1242" y="1545"/>
                    </a:cubicBezTo>
                    <a:cubicBezTo>
                      <a:pt x="924" y="1444"/>
                      <a:pt x="693" y="1141"/>
                      <a:pt x="679" y="809"/>
                    </a:cubicBezTo>
                    <a:cubicBezTo>
                      <a:pt x="693" y="462"/>
                      <a:pt x="924" y="159"/>
                      <a:pt x="1242" y="73"/>
                    </a:cubicBezTo>
                    <a:cubicBezTo>
                      <a:pt x="1141" y="29"/>
                      <a:pt x="1025" y="1"/>
                      <a:pt x="910" y="1"/>
                    </a:cubicBezTo>
                    <a:close/>
                  </a:path>
                </a:pathLst>
              </a:custGeom>
              <a:solidFill>
                <a:srgbClr val="5C728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90" name="Google Shape;16039;p73">
                <a:extLst>
                  <a:ext uri="{FF2B5EF4-FFF2-40B4-BE49-F238E27FC236}">
                    <a16:creationId xmlns:a16="http://schemas.microsoft.com/office/drawing/2014/main" id="{3F035DC2-0EC7-4602-9CF7-E3ACD6751D07}"/>
                  </a:ext>
                </a:extLst>
              </p:cNvPr>
              <p:cNvSpPr/>
              <p:nvPr/>
            </p:nvSpPr>
            <p:spPr>
              <a:xfrm>
                <a:off x="2067441" y="3580452"/>
                <a:ext cx="107508" cy="95396"/>
              </a:xfrm>
              <a:custGeom>
                <a:avLst/>
                <a:gdLst/>
                <a:ahLst/>
                <a:cxnLst/>
                <a:rect l="l" t="t" r="r" b="b"/>
                <a:pathLst>
                  <a:path w="4101" h="3639" extrusionOk="0">
                    <a:moveTo>
                      <a:pt x="1358" y="1"/>
                    </a:moveTo>
                    <a:lnTo>
                      <a:pt x="1358" y="679"/>
                    </a:lnTo>
                    <a:cubicBezTo>
                      <a:pt x="1358" y="852"/>
                      <a:pt x="1271" y="1011"/>
                      <a:pt x="1113" y="1083"/>
                    </a:cubicBezTo>
                    <a:lnTo>
                      <a:pt x="376" y="1444"/>
                    </a:lnTo>
                    <a:cubicBezTo>
                      <a:pt x="145" y="1560"/>
                      <a:pt x="1" y="1805"/>
                      <a:pt x="1" y="2065"/>
                    </a:cubicBezTo>
                    <a:lnTo>
                      <a:pt x="1" y="3407"/>
                    </a:lnTo>
                    <a:cubicBezTo>
                      <a:pt x="1" y="3523"/>
                      <a:pt x="102" y="3638"/>
                      <a:pt x="232" y="3638"/>
                    </a:cubicBezTo>
                    <a:lnTo>
                      <a:pt x="3870" y="3638"/>
                    </a:lnTo>
                    <a:cubicBezTo>
                      <a:pt x="3985" y="3638"/>
                      <a:pt x="4101" y="3523"/>
                      <a:pt x="4101" y="3407"/>
                    </a:cubicBezTo>
                    <a:lnTo>
                      <a:pt x="4101" y="2065"/>
                    </a:lnTo>
                    <a:cubicBezTo>
                      <a:pt x="4086" y="1805"/>
                      <a:pt x="3942" y="1560"/>
                      <a:pt x="3711" y="1444"/>
                    </a:cubicBezTo>
                    <a:lnTo>
                      <a:pt x="2975" y="1083"/>
                    </a:lnTo>
                    <a:cubicBezTo>
                      <a:pt x="2830" y="1011"/>
                      <a:pt x="2729" y="852"/>
                      <a:pt x="2729" y="679"/>
                    </a:cubicBezTo>
                    <a:lnTo>
                      <a:pt x="2729" y="1"/>
                    </a:lnTo>
                    <a:close/>
                  </a:path>
                </a:pathLst>
              </a:custGeom>
              <a:solidFill>
                <a:srgbClr val="AABBC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91" name="Google Shape;16040;p73">
                <a:extLst>
                  <a:ext uri="{FF2B5EF4-FFF2-40B4-BE49-F238E27FC236}">
                    <a16:creationId xmlns:a16="http://schemas.microsoft.com/office/drawing/2014/main" id="{35C1A7B4-3C8C-47B1-9F50-764281743DEA}"/>
                  </a:ext>
                </a:extLst>
              </p:cNvPr>
              <p:cNvSpPr/>
              <p:nvPr/>
            </p:nvSpPr>
            <p:spPr>
              <a:xfrm>
                <a:off x="2103014" y="3580085"/>
                <a:ext cx="36360" cy="23856"/>
              </a:xfrm>
              <a:custGeom>
                <a:avLst/>
                <a:gdLst/>
                <a:ahLst/>
                <a:cxnLst/>
                <a:rect l="l" t="t" r="r" b="b"/>
                <a:pathLst>
                  <a:path w="1387" h="910" extrusionOk="0">
                    <a:moveTo>
                      <a:pt x="1" y="0"/>
                    </a:moveTo>
                    <a:lnTo>
                      <a:pt x="1" y="693"/>
                    </a:lnTo>
                    <a:cubicBezTo>
                      <a:pt x="1" y="722"/>
                      <a:pt x="1" y="751"/>
                      <a:pt x="1" y="780"/>
                    </a:cubicBezTo>
                    <a:cubicBezTo>
                      <a:pt x="217" y="866"/>
                      <a:pt x="448" y="910"/>
                      <a:pt x="694" y="910"/>
                    </a:cubicBezTo>
                    <a:cubicBezTo>
                      <a:pt x="925" y="910"/>
                      <a:pt x="1170" y="866"/>
                      <a:pt x="1387" y="780"/>
                    </a:cubicBezTo>
                    <a:cubicBezTo>
                      <a:pt x="1372" y="751"/>
                      <a:pt x="1372" y="722"/>
                      <a:pt x="1372" y="693"/>
                    </a:cubicBezTo>
                    <a:lnTo>
                      <a:pt x="1372" y="0"/>
                    </a:lnTo>
                    <a:close/>
                  </a:path>
                </a:pathLst>
              </a:custGeom>
              <a:solidFill>
                <a:srgbClr val="94A5B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92" name="Google Shape;16041;p73">
                <a:extLst>
                  <a:ext uri="{FF2B5EF4-FFF2-40B4-BE49-F238E27FC236}">
                    <a16:creationId xmlns:a16="http://schemas.microsoft.com/office/drawing/2014/main" id="{D2EE2643-CEB5-4CFD-A16D-383887D901B2}"/>
                  </a:ext>
                </a:extLst>
              </p:cNvPr>
              <p:cNvSpPr/>
              <p:nvPr/>
            </p:nvSpPr>
            <p:spPr>
              <a:xfrm>
                <a:off x="2067441" y="3611491"/>
                <a:ext cx="107141" cy="64358"/>
              </a:xfrm>
              <a:custGeom>
                <a:avLst/>
                <a:gdLst/>
                <a:ahLst/>
                <a:cxnLst/>
                <a:rect l="l" t="t" r="r" b="b"/>
                <a:pathLst>
                  <a:path w="4087" h="2455" extrusionOk="0">
                    <a:moveTo>
                      <a:pt x="896" y="0"/>
                    </a:moveTo>
                    <a:lnTo>
                      <a:pt x="376" y="260"/>
                    </a:lnTo>
                    <a:cubicBezTo>
                      <a:pt x="145" y="376"/>
                      <a:pt x="1" y="621"/>
                      <a:pt x="1" y="881"/>
                    </a:cubicBezTo>
                    <a:lnTo>
                      <a:pt x="1" y="2223"/>
                    </a:lnTo>
                    <a:cubicBezTo>
                      <a:pt x="1" y="2339"/>
                      <a:pt x="102" y="2454"/>
                      <a:pt x="218" y="2454"/>
                    </a:cubicBezTo>
                    <a:lnTo>
                      <a:pt x="3870" y="2454"/>
                    </a:lnTo>
                    <a:cubicBezTo>
                      <a:pt x="3985" y="2454"/>
                      <a:pt x="4086" y="2339"/>
                      <a:pt x="4086" y="2223"/>
                    </a:cubicBezTo>
                    <a:lnTo>
                      <a:pt x="4086" y="881"/>
                    </a:lnTo>
                    <a:cubicBezTo>
                      <a:pt x="4086" y="621"/>
                      <a:pt x="3942" y="376"/>
                      <a:pt x="3711" y="260"/>
                    </a:cubicBezTo>
                    <a:lnTo>
                      <a:pt x="3191" y="0"/>
                    </a:lnTo>
                    <a:cubicBezTo>
                      <a:pt x="2924" y="419"/>
                      <a:pt x="2484" y="628"/>
                      <a:pt x="2044" y="628"/>
                    </a:cubicBezTo>
                    <a:cubicBezTo>
                      <a:pt x="1603" y="628"/>
                      <a:pt x="1163" y="419"/>
                      <a:pt x="896" y="0"/>
                    </a:cubicBezTo>
                    <a:close/>
                  </a:path>
                </a:pathLst>
              </a:custGeom>
              <a:solidFill>
                <a:srgbClr val="37A76F">
                  <a:lumMod val="60000"/>
                  <a:lumOff val="400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93" name="Google Shape;16042;p73">
                <a:extLst>
                  <a:ext uri="{FF2B5EF4-FFF2-40B4-BE49-F238E27FC236}">
                    <a16:creationId xmlns:a16="http://schemas.microsoft.com/office/drawing/2014/main" id="{F813BCBF-D845-414A-B3D6-C35D0E412591}"/>
                  </a:ext>
                </a:extLst>
              </p:cNvPr>
              <p:cNvSpPr/>
              <p:nvPr/>
            </p:nvSpPr>
            <p:spPr>
              <a:xfrm>
                <a:off x="2079185" y="3496827"/>
                <a:ext cx="83652" cy="83285"/>
              </a:xfrm>
              <a:custGeom>
                <a:avLst/>
                <a:gdLst/>
                <a:ahLst/>
                <a:cxnLst/>
                <a:rect l="l" t="t" r="r" b="b"/>
                <a:pathLst>
                  <a:path w="3191" h="3177" extrusionOk="0">
                    <a:moveTo>
                      <a:pt x="1603" y="0"/>
                    </a:moveTo>
                    <a:cubicBezTo>
                      <a:pt x="722" y="0"/>
                      <a:pt x="0" y="708"/>
                      <a:pt x="0" y="1588"/>
                    </a:cubicBezTo>
                    <a:cubicBezTo>
                      <a:pt x="0" y="2469"/>
                      <a:pt x="722" y="3176"/>
                      <a:pt x="1603" y="3176"/>
                    </a:cubicBezTo>
                    <a:cubicBezTo>
                      <a:pt x="2483" y="3176"/>
                      <a:pt x="3191" y="2469"/>
                      <a:pt x="3191" y="1588"/>
                    </a:cubicBezTo>
                    <a:cubicBezTo>
                      <a:pt x="3191" y="708"/>
                      <a:pt x="2483" y="0"/>
                      <a:pt x="1603" y="0"/>
                    </a:cubicBezTo>
                    <a:close/>
                  </a:path>
                </a:pathLst>
              </a:custGeom>
              <a:solidFill>
                <a:srgbClr val="667A8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94" name="Google Shape;16043;p73">
                <a:extLst>
                  <a:ext uri="{FF2B5EF4-FFF2-40B4-BE49-F238E27FC236}">
                    <a16:creationId xmlns:a16="http://schemas.microsoft.com/office/drawing/2014/main" id="{84BBF8B7-5423-4B9C-9BE2-4167460AB947}"/>
                  </a:ext>
                </a:extLst>
              </p:cNvPr>
              <p:cNvSpPr/>
              <p:nvPr/>
            </p:nvSpPr>
            <p:spPr>
              <a:xfrm>
                <a:off x="2095071" y="3496827"/>
                <a:ext cx="69653" cy="75342"/>
              </a:xfrm>
              <a:custGeom>
                <a:avLst/>
                <a:gdLst/>
                <a:ahLst/>
                <a:cxnLst/>
                <a:rect l="l" t="t" r="r" b="b"/>
                <a:pathLst>
                  <a:path w="2657" h="2874" extrusionOk="0">
                    <a:moveTo>
                      <a:pt x="997" y="0"/>
                    </a:moveTo>
                    <a:cubicBezTo>
                      <a:pt x="246" y="0"/>
                      <a:pt x="1" y="1025"/>
                      <a:pt x="665" y="1372"/>
                    </a:cubicBezTo>
                    <a:cubicBezTo>
                      <a:pt x="694" y="1386"/>
                      <a:pt x="708" y="1401"/>
                      <a:pt x="737" y="1401"/>
                    </a:cubicBezTo>
                    <a:lnTo>
                      <a:pt x="1516" y="2844"/>
                    </a:lnTo>
                    <a:cubicBezTo>
                      <a:pt x="1516" y="2844"/>
                      <a:pt x="1733" y="2859"/>
                      <a:pt x="1950" y="2873"/>
                    </a:cubicBezTo>
                    <a:cubicBezTo>
                      <a:pt x="2411" y="2527"/>
                      <a:pt x="2657" y="1949"/>
                      <a:pt x="2570" y="1372"/>
                    </a:cubicBezTo>
                    <a:cubicBezTo>
                      <a:pt x="2484" y="708"/>
                      <a:pt x="1993" y="188"/>
                      <a:pt x="1343" y="29"/>
                    </a:cubicBezTo>
                    <a:cubicBezTo>
                      <a:pt x="1228" y="15"/>
                      <a:pt x="1112" y="0"/>
                      <a:pt x="997" y="0"/>
                    </a:cubicBezTo>
                    <a:close/>
                  </a:path>
                </a:pathLst>
              </a:custGeom>
              <a:solidFill>
                <a:srgbClr val="5C728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95" name="Google Shape;16044;p73">
                <a:extLst>
                  <a:ext uri="{FF2B5EF4-FFF2-40B4-BE49-F238E27FC236}">
                    <a16:creationId xmlns:a16="http://schemas.microsoft.com/office/drawing/2014/main" id="{680A64C8-9A15-4E9A-8142-9CD921D5AB28}"/>
                  </a:ext>
                </a:extLst>
              </p:cNvPr>
              <p:cNvSpPr/>
              <p:nvPr/>
            </p:nvSpPr>
            <p:spPr>
              <a:xfrm>
                <a:off x="2085241" y="3533449"/>
                <a:ext cx="71541" cy="58774"/>
              </a:xfrm>
              <a:custGeom>
                <a:avLst/>
                <a:gdLst/>
                <a:ahLst/>
                <a:cxnLst/>
                <a:rect l="l" t="t" r="r" b="b"/>
                <a:pathLst>
                  <a:path w="2729" h="2242" extrusionOk="0">
                    <a:moveTo>
                      <a:pt x="1060" y="1"/>
                    </a:moveTo>
                    <a:cubicBezTo>
                      <a:pt x="972" y="1"/>
                      <a:pt x="890" y="45"/>
                      <a:pt x="852" y="134"/>
                    </a:cubicBezTo>
                    <a:cubicBezTo>
                      <a:pt x="766" y="292"/>
                      <a:pt x="664" y="422"/>
                      <a:pt x="535" y="538"/>
                    </a:cubicBezTo>
                    <a:cubicBezTo>
                      <a:pt x="419" y="653"/>
                      <a:pt x="275" y="740"/>
                      <a:pt x="130" y="812"/>
                    </a:cubicBezTo>
                    <a:cubicBezTo>
                      <a:pt x="44" y="855"/>
                      <a:pt x="0" y="956"/>
                      <a:pt x="15" y="1057"/>
                    </a:cubicBezTo>
                    <a:cubicBezTo>
                      <a:pt x="102" y="1736"/>
                      <a:pt x="679" y="2241"/>
                      <a:pt x="1372" y="2241"/>
                    </a:cubicBezTo>
                    <a:cubicBezTo>
                      <a:pt x="2079" y="2241"/>
                      <a:pt x="2671" y="1693"/>
                      <a:pt x="2729" y="985"/>
                    </a:cubicBezTo>
                    <a:cubicBezTo>
                      <a:pt x="2729" y="913"/>
                      <a:pt x="2700" y="841"/>
                      <a:pt x="2642" y="798"/>
                    </a:cubicBezTo>
                    <a:cubicBezTo>
                      <a:pt x="2195" y="422"/>
                      <a:pt x="1675" y="148"/>
                      <a:pt x="1098" y="4"/>
                    </a:cubicBezTo>
                    <a:cubicBezTo>
                      <a:pt x="1085" y="2"/>
                      <a:pt x="1072" y="1"/>
                      <a:pt x="1060" y="1"/>
                    </a:cubicBezTo>
                    <a:close/>
                  </a:path>
                </a:pathLst>
              </a:custGeom>
              <a:solidFill>
                <a:srgbClr val="BCC9D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96" name="Google Shape;16045;p73">
                <a:extLst>
                  <a:ext uri="{FF2B5EF4-FFF2-40B4-BE49-F238E27FC236}">
                    <a16:creationId xmlns:a16="http://schemas.microsoft.com/office/drawing/2014/main" id="{6F5CE203-6278-4C49-A3B1-99B0907CD86C}"/>
                  </a:ext>
                </a:extLst>
              </p:cNvPr>
              <p:cNvSpPr/>
              <p:nvPr/>
            </p:nvSpPr>
            <p:spPr>
              <a:xfrm>
                <a:off x="2085608" y="3533449"/>
                <a:ext cx="71567" cy="58381"/>
              </a:xfrm>
              <a:custGeom>
                <a:avLst/>
                <a:gdLst/>
                <a:ahLst/>
                <a:cxnLst/>
                <a:rect l="l" t="t" r="r" b="b"/>
                <a:pathLst>
                  <a:path w="2730" h="2227" extrusionOk="0">
                    <a:moveTo>
                      <a:pt x="1060" y="1"/>
                    </a:moveTo>
                    <a:cubicBezTo>
                      <a:pt x="969" y="1"/>
                      <a:pt x="876" y="45"/>
                      <a:pt x="838" y="134"/>
                    </a:cubicBezTo>
                    <a:cubicBezTo>
                      <a:pt x="780" y="249"/>
                      <a:pt x="723" y="350"/>
                      <a:pt x="636" y="437"/>
                    </a:cubicBezTo>
                    <a:cubicBezTo>
                      <a:pt x="607" y="480"/>
                      <a:pt x="564" y="509"/>
                      <a:pt x="535" y="538"/>
                    </a:cubicBezTo>
                    <a:cubicBezTo>
                      <a:pt x="405" y="653"/>
                      <a:pt x="275" y="740"/>
                      <a:pt x="131" y="812"/>
                    </a:cubicBezTo>
                    <a:cubicBezTo>
                      <a:pt x="44" y="855"/>
                      <a:pt x="1" y="956"/>
                      <a:pt x="1" y="1057"/>
                    </a:cubicBezTo>
                    <a:cubicBezTo>
                      <a:pt x="88" y="1649"/>
                      <a:pt x="549" y="2126"/>
                      <a:pt x="1156" y="2227"/>
                    </a:cubicBezTo>
                    <a:cubicBezTo>
                      <a:pt x="838" y="2025"/>
                      <a:pt x="665" y="1693"/>
                      <a:pt x="679" y="1332"/>
                    </a:cubicBezTo>
                    <a:lnTo>
                      <a:pt x="679" y="1000"/>
                    </a:lnTo>
                    <a:cubicBezTo>
                      <a:pt x="737" y="971"/>
                      <a:pt x="780" y="928"/>
                      <a:pt x="838" y="884"/>
                    </a:cubicBezTo>
                    <a:cubicBezTo>
                      <a:pt x="954" y="769"/>
                      <a:pt x="1069" y="639"/>
                      <a:pt x="1156" y="494"/>
                    </a:cubicBezTo>
                    <a:cubicBezTo>
                      <a:pt x="1589" y="624"/>
                      <a:pt x="1993" y="855"/>
                      <a:pt x="2339" y="1144"/>
                    </a:cubicBezTo>
                    <a:cubicBezTo>
                      <a:pt x="2383" y="1173"/>
                      <a:pt x="2498" y="1274"/>
                      <a:pt x="2614" y="1389"/>
                    </a:cubicBezTo>
                    <a:cubicBezTo>
                      <a:pt x="2671" y="1260"/>
                      <a:pt x="2715" y="1130"/>
                      <a:pt x="2715" y="985"/>
                    </a:cubicBezTo>
                    <a:cubicBezTo>
                      <a:pt x="2729" y="913"/>
                      <a:pt x="2700" y="841"/>
                      <a:pt x="2643" y="798"/>
                    </a:cubicBezTo>
                    <a:cubicBezTo>
                      <a:pt x="2195" y="422"/>
                      <a:pt x="1661" y="148"/>
                      <a:pt x="1098" y="4"/>
                    </a:cubicBezTo>
                    <a:cubicBezTo>
                      <a:pt x="1085" y="2"/>
                      <a:pt x="1072" y="1"/>
                      <a:pt x="1060" y="1"/>
                    </a:cubicBezTo>
                    <a:close/>
                  </a:path>
                </a:pathLst>
              </a:custGeom>
              <a:solidFill>
                <a:srgbClr val="AABBC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97" name="Google Shape;16046;p73">
                <a:extLst>
                  <a:ext uri="{FF2B5EF4-FFF2-40B4-BE49-F238E27FC236}">
                    <a16:creationId xmlns:a16="http://schemas.microsoft.com/office/drawing/2014/main" id="{BF57A928-997F-44F6-A60A-2ECEA76370A6}"/>
                  </a:ext>
                </a:extLst>
              </p:cNvPr>
              <p:cNvSpPr/>
              <p:nvPr/>
            </p:nvSpPr>
            <p:spPr>
              <a:xfrm>
                <a:off x="2150699" y="3623969"/>
                <a:ext cx="24249" cy="51879"/>
              </a:xfrm>
              <a:custGeom>
                <a:avLst/>
                <a:gdLst/>
                <a:ahLst/>
                <a:cxnLst/>
                <a:rect l="l" t="t" r="r" b="b"/>
                <a:pathLst>
                  <a:path w="925" h="1979" extrusionOk="0">
                    <a:moveTo>
                      <a:pt x="780" y="1"/>
                    </a:moveTo>
                    <a:lnTo>
                      <a:pt x="174" y="463"/>
                    </a:lnTo>
                    <a:cubicBezTo>
                      <a:pt x="73" y="549"/>
                      <a:pt x="1" y="694"/>
                      <a:pt x="15" y="824"/>
                    </a:cubicBezTo>
                    <a:lnTo>
                      <a:pt x="15" y="1978"/>
                    </a:lnTo>
                    <a:lnTo>
                      <a:pt x="694" y="1978"/>
                    </a:lnTo>
                    <a:cubicBezTo>
                      <a:pt x="809" y="1978"/>
                      <a:pt x="925" y="1877"/>
                      <a:pt x="925" y="1747"/>
                    </a:cubicBezTo>
                    <a:lnTo>
                      <a:pt x="925" y="405"/>
                    </a:lnTo>
                    <a:cubicBezTo>
                      <a:pt x="910" y="261"/>
                      <a:pt x="867" y="116"/>
                      <a:pt x="780" y="1"/>
                    </a:cubicBezTo>
                    <a:close/>
                  </a:path>
                </a:pathLst>
              </a:custGeom>
              <a:solidFill>
                <a:srgbClr val="37A76F">
                  <a:lumMod val="60000"/>
                  <a:lumOff val="400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98" name="Google Shape;16047;p73">
                <a:extLst>
                  <a:ext uri="{FF2B5EF4-FFF2-40B4-BE49-F238E27FC236}">
                    <a16:creationId xmlns:a16="http://schemas.microsoft.com/office/drawing/2014/main" id="{D580831F-D69B-429A-B825-03A8AA678F10}"/>
                  </a:ext>
                </a:extLst>
              </p:cNvPr>
              <p:cNvSpPr/>
              <p:nvPr/>
            </p:nvSpPr>
            <p:spPr>
              <a:xfrm>
                <a:off x="1816930" y="3502882"/>
                <a:ext cx="29938" cy="65485"/>
              </a:xfrm>
              <a:custGeom>
                <a:avLst/>
                <a:gdLst/>
                <a:ahLst/>
                <a:cxnLst/>
                <a:rect l="l" t="t" r="r" b="b"/>
                <a:pathLst>
                  <a:path w="1142" h="2498" extrusionOk="0">
                    <a:moveTo>
                      <a:pt x="679" y="0"/>
                    </a:moveTo>
                    <a:cubicBezTo>
                      <a:pt x="304" y="0"/>
                      <a:pt x="1" y="304"/>
                      <a:pt x="1" y="679"/>
                    </a:cubicBezTo>
                    <a:lnTo>
                      <a:pt x="1" y="838"/>
                    </a:lnTo>
                    <a:cubicBezTo>
                      <a:pt x="1" y="1025"/>
                      <a:pt x="30" y="1227"/>
                      <a:pt x="87" y="1415"/>
                    </a:cubicBezTo>
                    <a:lnTo>
                      <a:pt x="448" y="2498"/>
                    </a:lnTo>
                    <a:lnTo>
                      <a:pt x="1141" y="2498"/>
                    </a:lnTo>
                    <a:lnTo>
                      <a:pt x="1141" y="0"/>
                    </a:lnTo>
                    <a:close/>
                  </a:path>
                </a:pathLst>
              </a:custGeom>
              <a:solidFill>
                <a:srgbClr val="667A8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99" name="Google Shape;16048;p73">
                <a:extLst>
                  <a:ext uri="{FF2B5EF4-FFF2-40B4-BE49-F238E27FC236}">
                    <a16:creationId xmlns:a16="http://schemas.microsoft.com/office/drawing/2014/main" id="{1EFD721C-6421-47BA-A0E7-47A07C8843BE}"/>
                  </a:ext>
                </a:extLst>
              </p:cNvPr>
              <p:cNvSpPr/>
              <p:nvPr/>
            </p:nvSpPr>
            <p:spPr>
              <a:xfrm>
                <a:off x="1828674" y="3496827"/>
                <a:ext cx="71541" cy="71541"/>
              </a:xfrm>
              <a:custGeom>
                <a:avLst/>
                <a:gdLst/>
                <a:ahLst/>
                <a:cxnLst/>
                <a:rect l="l" t="t" r="r" b="b"/>
                <a:pathLst>
                  <a:path w="2729" h="2729" extrusionOk="0">
                    <a:moveTo>
                      <a:pt x="693" y="0"/>
                    </a:moveTo>
                    <a:cubicBezTo>
                      <a:pt x="318" y="0"/>
                      <a:pt x="0" y="304"/>
                      <a:pt x="0" y="679"/>
                    </a:cubicBezTo>
                    <a:cubicBezTo>
                      <a:pt x="0" y="939"/>
                      <a:pt x="202" y="1141"/>
                      <a:pt x="462" y="1141"/>
                    </a:cubicBezTo>
                    <a:lnTo>
                      <a:pt x="2281" y="2729"/>
                    </a:lnTo>
                    <a:lnTo>
                      <a:pt x="2671" y="1386"/>
                    </a:lnTo>
                    <a:cubicBezTo>
                      <a:pt x="2714" y="1213"/>
                      <a:pt x="2729" y="1040"/>
                      <a:pt x="2729" y="881"/>
                    </a:cubicBezTo>
                    <a:lnTo>
                      <a:pt x="2729" y="448"/>
                    </a:lnTo>
                    <a:cubicBezTo>
                      <a:pt x="2729" y="203"/>
                      <a:pt x="2526" y="0"/>
                      <a:pt x="2281" y="0"/>
                    </a:cubicBezTo>
                    <a:close/>
                  </a:path>
                </a:pathLst>
              </a:custGeom>
              <a:solidFill>
                <a:srgbClr val="5C728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00" name="Google Shape;16049;p73">
                <a:extLst>
                  <a:ext uri="{FF2B5EF4-FFF2-40B4-BE49-F238E27FC236}">
                    <a16:creationId xmlns:a16="http://schemas.microsoft.com/office/drawing/2014/main" id="{23055E72-A13F-4924-8158-DDBEC4874557}"/>
                  </a:ext>
                </a:extLst>
              </p:cNvPr>
              <p:cNvSpPr/>
              <p:nvPr/>
            </p:nvSpPr>
            <p:spPr>
              <a:xfrm>
                <a:off x="1840786" y="3586141"/>
                <a:ext cx="35967" cy="26503"/>
              </a:xfrm>
              <a:custGeom>
                <a:avLst/>
                <a:gdLst/>
                <a:ahLst/>
                <a:cxnLst/>
                <a:rect l="l" t="t" r="r" b="b"/>
                <a:pathLst>
                  <a:path w="1372" h="1011" extrusionOk="0">
                    <a:moveTo>
                      <a:pt x="0" y="0"/>
                    </a:moveTo>
                    <a:lnTo>
                      <a:pt x="0" y="1011"/>
                    </a:lnTo>
                    <a:lnTo>
                      <a:pt x="1372" y="1011"/>
                    </a:lnTo>
                    <a:lnTo>
                      <a:pt x="1372" y="0"/>
                    </a:lnTo>
                    <a:close/>
                  </a:path>
                </a:pathLst>
              </a:custGeom>
              <a:solidFill>
                <a:srgbClr val="AABBC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01" name="Google Shape;16050;p73">
                <a:extLst>
                  <a:ext uri="{FF2B5EF4-FFF2-40B4-BE49-F238E27FC236}">
                    <a16:creationId xmlns:a16="http://schemas.microsoft.com/office/drawing/2014/main" id="{EB444240-B280-4C12-AC06-123B02ED1ABD}"/>
                  </a:ext>
                </a:extLst>
              </p:cNvPr>
              <p:cNvSpPr/>
              <p:nvPr/>
            </p:nvSpPr>
            <p:spPr>
              <a:xfrm>
                <a:off x="1840786" y="3586141"/>
                <a:ext cx="35967" cy="14392"/>
              </a:xfrm>
              <a:custGeom>
                <a:avLst/>
                <a:gdLst/>
                <a:ahLst/>
                <a:cxnLst/>
                <a:rect l="l" t="t" r="r" b="b"/>
                <a:pathLst>
                  <a:path w="1372" h="549" extrusionOk="0">
                    <a:moveTo>
                      <a:pt x="0" y="0"/>
                    </a:moveTo>
                    <a:lnTo>
                      <a:pt x="0" y="419"/>
                    </a:lnTo>
                    <a:cubicBezTo>
                      <a:pt x="217" y="505"/>
                      <a:pt x="448" y="549"/>
                      <a:pt x="680" y="549"/>
                    </a:cubicBezTo>
                    <a:cubicBezTo>
                      <a:pt x="913" y="549"/>
                      <a:pt x="1148" y="505"/>
                      <a:pt x="1372" y="419"/>
                    </a:cubicBezTo>
                    <a:lnTo>
                      <a:pt x="1372" y="0"/>
                    </a:lnTo>
                    <a:close/>
                  </a:path>
                </a:pathLst>
              </a:custGeom>
              <a:solidFill>
                <a:srgbClr val="94A5B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02" name="Google Shape;16051;p73">
                <a:extLst>
                  <a:ext uri="{FF2B5EF4-FFF2-40B4-BE49-F238E27FC236}">
                    <a16:creationId xmlns:a16="http://schemas.microsoft.com/office/drawing/2014/main" id="{64635754-CA24-4B0A-8B64-6B3747752D5D}"/>
                  </a:ext>
                </a:extLst>
              </p:cNvPr>
              <p:cNvSpPr/>
              <p:nvPr/>
            </p:nvSpPr>
            <p:spPr>
              <a:xfrm>
                <a:off x="1799156" y="3600507"/>
                <a:ext cx="119226" cy="75342"/>
              </a:xfrm>
              <a:custGeom>
                <a:avLst/>
                <a:gdLst/>
                <a:ahLst/>
                <a:cxnLst/>
                <a:rect l="l" t="t" r="r" b="b"/>
                <a:pathLst>
                  <a:path w="4548" h="2874" extrusionOk="0">
                    <a:moveTo>
                      <a:pt x="1588" y="1"/>
                    </a:moveTo>
                    <a:lnTo>
                      <a:pt x="491" y="318"/>
                    </a:lnTo>
                    <a:cubicBezTo>
                      <a:pt x="202" y="405"/>
                      <a:pt x="0" y="679"/>
                      <a:pt x="0" y="982"/>
                    </a:cubicBezTo>
                    <a:lnTo>
                      <a:pt x="0" y="2642"/>
                    </a:lnTo>
                    <a:cubicBezTo>
                      <a:pt x="0" y="2772"/>
                      <a:pt x="87" y="2873"/>
                      <a:pt x="217" y="2873"/>
                    </a:cubicBezTo>
                    <a:lnTo>
                      <a:pt x="4316" y="2873"/>
                    </a:lnTo>
                    <a:cubicBezTo>
                      <a:pt x="4446" y="2873"/>
                      <a:pt x="4547" y="2772"/>
                      <a:pt x="4547" y="2642"/>
                    </a:cubicBezTo>
                    <a:lnTo>
                      <a:pt x="4547" y="968"/>
                    </a:lnTo>
                    <a:cubicBezTo>
                      <a:pt x="4547" y="665"/>
                      <a:pt x="4345" y="405"/>
                      <a:pt x="4057" y="318"/>
                    </a:cubicBezTo>
                    <a:lnTo>
                      <a:pt x="2960" y="1"/>
                    </a:lnTo>
                    <a:lnTo>
                      <a:pt x="2267" y="463"/>
                    </a:lnTo>
                    <a:lnTo>
                      <a:pt x="1588" y="1"/>
                    </a:lnTo>
                    <a:close/>
                  </a:path>
                </a:pathLst>
              </a:custGeom>
              <a:solidFill>
                <a:srgbClr val="EFF2F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03" name="Google Shape;16052;p73">
                <a:extLst>
                  <a:ext uri="{FF2B5EF4-FFF2-40B4-BE49-F238E27FC236}">
                    <a16:creationId xmlns:a16="http://schemas.microsoft.com/office/drawing/2014/main" id="{B0F6E564-5A5C-4127-955C-C559D6D4C611}"/>
                  </a:ext>
                </a:extLst>
              </p:cNvPr>
              <p:cNvSpPr/>
              <p:nvPr/>
            </p:nvSpPr>
            <p:spPr>
              <a:xfrm>
                <a:off x="1852897" y="3612618"/>
                <a:ext cx="11744" cy="63231"/>
              </a:xfrm>
              <a:custGeom>
                <a:avLst/>
                <a:gdLst/>
                <a:ahLst/>
                <a:cxnLst/>
                <a:rect l="l" t="t" r="r" b="b"/>
                <a:pathLst>
                  <a:path w="448" h="2412" extrusionOk="0">
                    <a:moveTo>
                      <a:pt x="101" y="1"/>
                    </a:moveTo>
                    <a:lnTo>
                      <a:pt x="0" y="2411"/>
                    </a:lnTo>
                    <a:lnTo>
                      <a:pt x="448" y="2411"/>
                    </a:lnTo>
                    <a:lnTo>
                      <a:pt x="332" y="1"/>
                    </a:lnTo>
                    <a:close/>
                  </a:path>
                </a:pathLst>
              </a:custGeom>
              <a:solidFill>
                <a:srgbClr val="37A76F">
                  <a:lumMod val="60000"/>
                  <a:lumOff val="400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04" name="Google Shape;16053;p73">
                <a:extLst>
                  <a:ext uri="{FF2B5EF4-FFF2-40B4-BE49-F238E27FC236}">
                    <a16:creationId xmlns:a16="http://schemas.microsoft.com/office/drawing/2014/main" id="{594B1F87-BB6F-408B-AAC9-0CEF7B878DB2}"/>
                  </a:ext>
                </a:extLst>
              </p:cNvPr>
              <p:cNvSpPr/>
              <p:nvPr/>
            </p:nvSpPr>
            <p:spPr>
              <a:xfrm>
                <a:off x="1822986" y="3526712"/>
                <a:ext cx="71541" cy="65511"/>
              </a:xfrm>
              <a:custGeom>
                <a:avLst/>
                <a:gdLst/>
                <a:ahLst/>
                <a:cxnLst/>
                <a:rect l="l" t="t" r="r" b="b"/>
                <a:pathLst>
                  <a:path w="2729" h="2499" extrusionOk="0">
                    <a:moveTo>
                      <a:pt x="881" y="1"/>
                    </a:moveTo>
                    <a:cubicBezTo>
                      <a:pt x="751" y="1"/>
                      <a:pt x="636" y="44"/>
                      <a:pt x="549" y="131"/>
                    </a:cubicBezTo>
                    <a:lnTo>
                      <a:pt x="131" y="549"/>
                    </a:lnTo>
                    <a:cubicBezTo>
                      <a:pt x="44" y="636"/>
                      <a:pt x="1" y="751"/>
                      <a:pt x="1" y="867"/>
                    </a:cubicBezTo>
                    <a:lnTo>
                      <a:pt x="1" y="1127"/>
                    </a:lnTo>
                    <a:cubicBezTo>
                      <a:pt x="1" y="1892"/>
                      <a:pt x="607" y="2498"/>
                      <a:pt x="1358" y="2498"/>
                    </a:cubicBezTo>
                    <a:cubicBezTo>
                      <a:pt x="2123" y="2498"/>
                      <a:pt x="2729" y="1892"/>
                      <a:pt x="2729" y="1127"/>
                    </a:cubicBezTo>
                    <a:lnTo>
                      <a:pt x="2729" y="838"/>
                    </a:lnTo>
                    <a:cubicBezTo>
                      <a:pt x="2729" y="723"/>
                      <a:pt x="2686" y="607"/>
                      <a:pt x="2599" y="520"/>
                    </a:cubicBezTo>
                    <a:cubicBezTo>
                      <a:pt x="2253" y="174"/>
                      <a:pt x="1603" y="15"/>
                      <a:pt x="881" y="1"/>
                    </a:cubicBezTo>
                    <a:close/>
                  </a:path>
                </a:pathLst>
              </a:custGeom>
              <a:solidFill>
                <a:srgbClr val="BCC9D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05" name="Google Shape;16054;p73">
                <a:extLst>
                  <a:ext uri="{FF2B5EF4-FFF2-40B4-BE49-F238E27FC236}">
                    <a16:creationId xmlns:a16="http://schemas.microsoft.com/office/drawing/2014/main" id="{B869D487-C0FC-4DE8-A030-C836F1580945}"/>
                  </a:ext>
                </a:extLst>
              </p:cNvPr>
              <p:cNvSpPr/>
              <p:nvPr/>
            </p:nvSpPr>
            <p:spPr>
              <a:xfrm>
                <a:off x="1822986" y="3526712"/>
                <a:ext cx="71174" cy="63991"/>
              </a:xfrm>
              <a:custGeom>
                <a:avLst/>
                <a:gdLst/>
                <a:ahLst/>
                <a:cxnLst/>
                <a:rect l="l" t="t" r="r" b="b"/>
                <a:pathLst>
                  <a:path w="2715" h="2441" extrusionOk="0">
                    <a:moveTo>
                      <a:pt x="867" y="1"/>
                    </a:moveTo>
                    <a:cubicBezTo>
                      <a:pt x="751" y="1"/>
                      <a:pt x="636" y="44"/>
                      <a:pt x="535" y="131"/>
                    </a:cubicBezTo>
                    <a:lnTo>
                      <a:pt x="131" y="549"/>
                    </a:lnTo>
                    <a:cubicBezTo>
                      <a:pt x="44" y="636"/>
                      <a:pt x="1" y="751"/>
                      <a:pt x="1" y="867"/>
                    </a:cubicBezTo>
                    <a:lnTo>
                      <a:pt x="1" y="1127"/>
                    </a:lnTo>
                    <a:cubicBezTo>
                      <a:pt x="1" y="1733"/>
                      <a:pt x="405" y="2267"/>
                      <a:pt x="982" y="2440"/>
                    </a:cubicBezTo>
                    <a:cubicBezTo>
                      <a:pt x="780" y="2195"/>
                      <a:pt x="679" y="1892"/>
                      <a:pt x="679" y="1589"/>
                    </a:cubicBezTo>
                    <a:lnTo>
                      <a:pt x="679" y="925"/>
                    </a:lnTo>
                    <a:cubicBezTo>
                      <a:pt x="679" y="673"/>
                      <a:pt x="882" y="462"/>
                      <a:pt x="1131" y="462"/>
                    </a:cubicBezTo>
                    <a:cubicBezTo>
                      <a:pt x="1139" y="462"/>
                      <a:pt x="1147" y="462"/>
                      <a:pt x="1156" y="463"/>
                    </a:cubicBezTo>
                    <a:cubicBezTo>
                      <a:pt x="1617" y="492"/>
                      <a:pt x="2296" y="578"/>
                      <a:pt x="2715" y="780"/>
                    </a:cubicBezTo>
                    <a:cubicBezTo>
                      <a:pt x="2715" y="679"/>
                      <a:pt x="2657" y="593"/>
                      <a:pt x="2599" y="520"/>
                    </a:cubicBezTo>
                    <a:cubicBezTo>
                      <a:pt x="2238" y="174"/>
                      <a:pt x="1603" y="15"/>
                      <a:pt x="867" y="1"/>
                    </a:cubicBezTo>
                    <a:close/>
                  </a:path>
                </a:pathLst>
              </a:custGeom>
              <a:solidFill>
                <a:srgbClr val="AABBC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06" name="Google Shape;16055;p73">
                <a:extLst>
                  <a:ext uri="{FF2B5EF4-FFF2-40B4-BE49-F238E27FC236}">
                    <a16:creationId xmlns:a16="http://schemas.microsoft.com/office/drawing/2014/main" id="{8A5B79CB-689B-499A-A0A6-5C41055F291E}"/>
                  </a:ext>
                </a:extLst>
              </p:cNvPr>
              <p:cNvSpPr/>
              <p:nvPr/>
            </p:nvSpPr>
            <p:spPr>
              <a:xfrm>
                <a:off x="1798763" y="3616026"/>
                <a:ext cx="24249" cy="59823"/>
              </a:xfrm>
              <a:custGeom>
                <a:avLst/>
                <a:gdLst/>
                <a:ahLst/>
                <a:cxnLst/>
                <a:rect l="l" t="t" r="r" b="b"/>
                <a:pathLst>
                  <a:path w="925" h="2282" extrusionOk="0">
                    <a:moveTo>
                      <a:pt x="131" y="1"/>
                    </a:moveTo>
                    <a:cubicBezTo>
                      <a:pt x="59" y="102"/>
                      <a:pt x="15" y="246"/>
                      <a:pt x="15" y="390"/>
                    </a:cubicBezTo>
                    <a:lnTo>
                      <a:pt x="15" y="2050"/>
                    </a:lnTo>
                    <a:cubicBezTo>
                      <a:pt x="1" y="2180"/>
                      <a:pt x="102" y="2281"/>
                      <a:pt x="232" y="2281"/>
                    </a:cubicBezTo>
                    <a:lnTo>
                      <a:pt x="910" y="2281"/>
                    </a:lnTo>
                    <a:lnTo>
                      <a:pt x="925" y="1069"/>
                    </a:lnTo>
                    <a:cubicBezTo>
                      <a:pt x="925" y="881"/>
                      <a:pt x="852" y="708"/>
                      <a:pt x="723" y="578"/>
                    </a:cubicBezTo>
                    <a:lnTo>
                      <a:pt x="131" y="1"/>
                    </a:lnTo>
                    <a:close/>
                  </a:path>
                </a:pathLst>
              </a:custGeom>
              <a:solidFill>
                <a:srgbClr val="E9EDF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07" name="Google Shape;16056;p73">
                <a:extLst>
                  <a:ext uri="{FF2B5EF4-FFF2-40B4-BE49-F238E27FC236}">
                    <a16:creationId xmlns:a16="http://schemas.microsoft.com/office/drawing/2014/main" id="{36F82D27-B39C-400B-98F0-EE0CB158586C}"/>
                  </a:ext>
                </a:extLst>
              </p:cNvPr>
              <p:cNvSpPr/>
              <p:nvPr/>
            </p:nvSpPr>
            <p:spPr>
              <a:xfrm>
                <a:off x="1852504" y="3612618"/>
                <a:ext cx="12138" cy="11771"/>
              </a:xfrm>
              <a:custGeom>
                <a:avLst/>
                <a:gdLst/>
                <a:ahLst/>
                <a:cxnLst/>
                <a:rect l="l" t="t" r="r" b="b"/>
                <a:pathLst>
                  <a:path w="463" h="449" extrusionOk="0">
                    <a:moveTo>
                      <a:pt x="1" y="1"/>
                    </a:moveTo>
                    <a:lnTo>
                      <a:pt x="1" y="347"/>
                    </a:lnTo>
                    <a:cubicBezTo>
                      <a:pt x="1" y="405"/>
                      <a:pt x="58" y="448"/>
                      <a:pt x="116" y="448"/>
                    </a:cubicBezTo>
                    <a:lnTo>
                      <a:pt x="347" y="448"/>
                    </a:lnTo>
                    <a:cubicBezTo>
                      <a:pt x="405" y="448"/>
                      <a:pt x="463" y="405"/>
                      <a:pt x="463" y="347"/>
                    </a:cubicBezTo>
                    <a:lnTo>
                      <a:pt x="463" y="1"/>
                    </a:lnTo>
                    <a:close/>
                  </a:path>
                </a:pathLst>
              </a:custGeom>
              <a:solidFill>
                <a:srgbClr val="37A76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08" name="Google Shape;16057;p73">
                <a:extLst>
                  <a:ext uri="{FF2B5EF4-FFF2-40B4-BE49-F238E27FC236}">
                    <a16:creationId xmlns:a16="http://schemas.microsoft.com/office/drawing/2014/main" id="{728609DE-6CA9-4B5F-AD65-ADFAAA4A2700}"/>
                  </a:ext>
                </a:extLst>
              </p:cNvPr>
              <p:cNvSpPr/>
              <p:nvPr/>
            </p:nvSpPr>
            <p:spPr>
              <a:xfrm>
                <a:off x="1834337" y="3595919"/>
                <a:ext cx="24249" cy="25114"/>
              </a:xfrm>
              <a:custGeom>
                <a:avLst/>
                <a:gdLst/>
                <a:ahLst/>
                <a:cxnLst/>
                <a:rect l="l" t="t" r="r" b="b"/>
                <a:pathLst>
                  <a:path w="925" h="958" extrusionOk="0">
                    <a:moveTo>
                      <a:pt x="203" y="0"/>
                    </a:moveTo>
                    <a:cubicBezTo>
                      <a:pt x="174" y="0"/>
                      <a:pt x="146" y="15"/>
                      <a:pt x="131" y="46"/>
                    </a:cubicBezTo>
                    <a:lnTo>
                      <a:pt x="1" y="248"/>
                    </a:lnTo>
                    <a:lnTo>
                      <a:pt x="347" y="883"/>
                    </a:lnTo>
                    <a:cubicBezTo>
                      <a:pt x="365" y="929"/>
                      <a:pt x="413" y="957"/>
                      <a:pt x="463" y="957"/>
                    </a:cubicBezTo>
                    <a:cubicBezTo>
                      <a:pt x="492" y="957"/>
                      <a:pt x="523" y="948"/>
                      <a:pt x="549" y="926"/>
                    </a:cubicBezTo>
                    <a:lnTo>
                      <a:pt x="925" y="638"/>
                    </a:lnTo>
                    <a:lnTo>
                      <a:pt x="275" y="31"/>
                    </a:lnTo>
                    <a:cubicBezTo>
                      <a:pt x="255" y="11"/>
                      <a:pt x="229" y="0"/>
                      <a:pt x="203" y="0"/>
                    </a:cubicBezTo>
                    <a:close/>
                  </a:path>
                </a:pathLst>
              </a:custGeom>
              <a:solidFill>
                <a:srgbClr val="E9EDF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09" name="Google Shape;16058;p73">
                <a:extLst>
                  <a:ext uri="{FF2B5EF4-FFF2-40B4-BE49-F238E27FC236}">
                    <a16:creationId xmlns:a16="http://schemas.microsoft.com/office/drawing/2014/main" id="{85A04BF0-7D23-4003-B51C-9474A7254FE1}"/>
                  </a:ext>
                </a:extLst>
              </p:cNvPr>
              <p:cNvSpPr/>
              <p:nvPr/>
            </p:nvSpPr>
            <p:spPr>
              <a:xfrm>
                <a:off x="1858559" y="3595919"/>
                <a:ext cx="24616" cy="25114"/>
              </a:xfrm>
              <a:custGeom>
                <a:avLst/>
                <a:gdLst/>
                <a:ahLst/>
                <a:cxnLst/>
                <a:rect l="l" t="t" r="r" b="b"/>
                <a:pathLst>
                  <a:path w="939" h="958" extrusionOk="0">
                    <a:moveTo>
                      <a:pt x="730" y="0"/>
                    </a:moveTo>
                    <a:cubicBezTo>
                      <a:pt x="708" y="0"/>
                      <a:pt x="685" y="11"/>
                      <a:pt x="665" y="31"/>
                    </a:cubicBezTo>
                    <a:lnTo>
                      <a:pt x="1" y="638"/>
                    </a:lnTo>
                    <a:lnTo>
                      <a:pt x="390" y="926"/>
                    </a:lnTo>
                    <a:cubicBezTo>
                      <a:pt x="417" y="948"/>
                      <a:pt x="445" y="957"/>
                      <a:pt x="473" y="957"/>
                    </a:cubicBezTo>
                    <a:cubicBezTo>
                      <a:pt x="520" y="957"/>
                      <a:pt x="565" y="929"/>
                      <a:pt x="592" y="883"/>
                    </a:cubicBezTo>
                    <a:lnTo>
                      <a:pt x="939" y="248"/>
                    </a:lnTo>
                    <a:lnTo>
                      <a:pt x="795" y="46"/>
                    </a:lnTo>
                    <a:cubicBezTo>
                      <a:pt x="779" y="15"/>
                      <a:pt x="755" y="0"/>
                      <a:pt x="730" y="0"/>
                    </a:cubicBezTo>
                    <a:close/>
                  </a:path>
                </a:pathLst>
              </a:custGeom>
              <a:solidFill>
                <a:srgbClr val="E9EDF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10" name="Google Shape;16059;p73">
                <a:extLst>
                  <a:ext uri="{FF2B5EF4-FFF2-40B4-BE49-F238E27FC236}">
                    <a16:creationId xmlns:a16="http://schemas.microsoft.com/office/drawing/2014/main" id="{8F4662D6-C875-43C0-A6F2-7BB151B050CC}"/>
                  </a:ext>
                </a:extLst>
              </p:cNvPr>
              <p:cNvSpPr/>
              <p:nvPr/>
            </p:nvSpPr>
            <p:spPr>
              <a:xfrm>
                <a:off x="1900556" y="3395401"/>
                <a:ext cx="178288" cy="208540"/>
              </a:xfrm>
              <a:custGeom>
                <a:avLst/>
                <a:gdLst/>
                <a:ahLst/>
                <a:cxnLst/>
                <a:rect l="l" t="t" r="r" b="b"/>
                <a:pathLst>
                  <a:path w="6801" h="7955" extrusionOk="0">
                    <a:moveTo>
                      <a:pt x="3408" y="1"/>
                    </a:moveTo>
                    <a:cubicBezTo>
                      <a:pt x="1777" y="1"/>
                      <a:pt x="578" y="1141"/>
                      <a:pt x="448" y="2960"/>
                    </a:cubicBezTo>
                    <a:cubicBezTo>
                      <a:pt x="290" y="5212"/>
                      <a:pt x="88" y="6468"/>
                      <a:pt x="30" y="6886"/>
                    </a:cubicBezTo>
                    <a:cubicBezTo>
                      <a:pt x="1" y="6987"/>
                      <a:pt x="59" y="7089"/>
                      <a:pt x="145" y="7132"/>
                    </a:cubicBezTo>
                    <a:cubicBezTo>
                      <a:pt x="578" y="7348"/>
                      <a:pt x="1921" y="7955"/>
                      <a:pt x="3408" y="7955"/>
                    </a:cubicBezTo>
                    <a:cubicBezTo>
                      <a:pt x="4895" y="7955"/>
                      <a:pt x="6237" y="7348"/>
                      <a:pt x="6670" y="7132"/>
                    </a:cubicBezTo>
                    <a:cubicBezTo>
                      <a:pt x="6757" y="7089"/>
                      <a:pt x="6800" y="6987"/>
                      <a:pt x="6786" y="6886"/>
                    </a:cubicBezTo>
                    <a:cubicBezTo>
                      <a:pt x="6728" y="6468"/>
                      <a:pt x="6526" y="5212"/>
                      <a:pt x="6367" y="2960"/>
                    </a:cubicBezTo>
                    <a:cubicBezTo>
                      <a:pt x="6237" y="1127"/>
                      <a:pt x="5039" y="1"/>
                      <a:pt x="3408" y="1"/>
                    </a:cubicBezTo>
                    <a:close/>
                  </a:path>
                </a:pathLst>
              </a:custGeom>
              <a:solidFill>
                <a:srgbClr val="667A8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11" name="Google Shape;16060;p73">
                <a:extLst>
                  <a:ext uri="{FF2B5EF4-FFF2-40B4-BE49-F238E27FC236}">
                    <a16:creationId xmlns:a16="http://schemas.microsoft.com/office/drawing/2014/main" id="{3C7F8523-2C4D-4859-B8E5-557E0FC8694F}"/>
                  </a:ext>
                </a:extLst>
              </p:cNvPr>
              <p:cNvSpPr/>
              <p:nvPr/>
            </p:nvSpPr>
            <p:spPr>
              <a:xfrm>
                <a:off x="1942579" y="3395401"/>
                <a:ext cx="136266" cy="208593"/>
              </a:xfrm>
              <a:custGeom>
                <a:avLst/>
                <a:gdLst/>
                <a:ahLst/>
                <a:cxnLst/>
                <a:rect l="l" t="t" r="r" b="b"/>
                <a:pathLst>
                  <a:path w="5198" h="7957" extrusionOk="0">
                    <a:moveTo>
                      <a:pt x="1805" y="1"/>
                    </a:moveTo>
                    <a:cubicBezTo>
                      <a:pt x="1689" y="1"/>
                      <a:pt x="1574" y="1"/>
                      <a:pt x="1473" y="15"/>
                    </a:cubicBezTo>
                    <a:cubicBezTo>
                      <a:pt x="202" y="145"/>
                      <a:pt x="0" y="1935"/>
                      <a:pt x="1227" y="2310"/>
                    </a:cubicBezTo>
                    <a:lnTo>
                      <a:pt x="1256" y="2310"/>
                    </a:lnTo>
                    <a:lnTo>
                      <a:pt x="1718" y="7955"/>
                    </a:lnTo>
                    <a:cubicBezTo>
                      <a:pt x="1768" y="7956"/>
                      <a:pt x="1817" y="7957"/>
                      <a:pt x="1867" y="7957"/>
                    </a:cubicBezTo>
                    <a:cubicBezTo>
                      <a:pt x="3324" y="7957"/>
                      <a:pt x="4634" y="7355"/>
                      <a:pt x="5067" y="7132"/>
                    </a:cubicBezTo>
                    <a:cubicBezTo>
                      <a:pt x="5154" y="7089"/>
                      <a:pt x="5197" y="6987"/>
                      <a:pt x="5183" y="6886"/>
                    </a:cubicBezTo>
                    <a:cubicBezTo>
                      <a:pt x="5125" y="6468"/>
                      <a:pt x="4923" y="5212"/>
                      <a:pt x="4764" y="2960"/>
                    </a:cubicBezTo>
                    <a:cubicBezTo>
                      <a:pt x="4634" y="1127"/>
                      <a:pt x="3436" y="1"/>
                      <a:pt x="1805" y="1"/>
                    </a:cubicBezTo>
                    <a:close/>
                  </a:path>
                </a:pathLst>
              </a:custGeom>
              <a:solidFill>
                <a:srgbClr val="5C728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12" name="Google Shape;16061;p73">
                <a:extLst>
                  <a:ext uri="{FF2B5EF4-FFF2-40B4-BE49-F238E27FC236}">
                    <a16:creationId xmlns:a16="http://schemas.microsoft.com/office/drawing/2014/main" id="{35CD06AC-21D9-4D2D-95EF-CB4F3E12F20E}"/>
                  </a:ext>
                </a:extLst>
              </p:cNvPr>
              <p:cNvSpPr/>
              <p:nvPr/>
            </p:nvSpPr>
            <p:spPr>
              <a:xfrm>
                <a:off x="1888471" y="3556230"/>
                <a:ext cx="202852" cy="119619"/>
              </a:xfrm>
              <a:custGeom>
                <a:avLst/>
                <a:gdLst/>
                <a:ahLst/>
                <a:cxnLst/>
                <a:rect l="l" t="t" r="r" b="b"/>
                <a:pathLst>
                  <a:path w="7738" h="4563" extrusionOk="0">
                    <a:moveTo>
                      <a:pt x="2728" y="1"/>
                    </a:moveTo>
                    <a:lnTo>
                      <a:pt x="2728" y="1011"/>
                    </a:lnTo>
                    <a:cubicBezTo>
                      <a:pt x="2728" y="1184"/>
                      <a:pt x="2627" y="1343"/>
                      <a:pt x="2454" y="1430"/>
                    </a:cubicBezTo>
                    <a:lnTo>
                      <a:pt x="549" y="2267"/>
                    </a:lnTo>
                    <a:cubicBezTo>
                      <a:pt x="217" y="2411"/>
                      <a:pt x="0" y="2744"/>
                      <a:pt x="0" y="3104"/>
                    </a:cubicBezTo>
                    <a:lnTo>
                      <a:pt x="0" y="4331"/>
                    </a:lnTo>
                    <a:cubicBezTo>
                      <a:pt x="0" y="4447"/>
                      <a:pt x="101" y="4562"/>
                      <a:pt x="231" y="4562"/>
                    </a:cubicBezTo>
                    <a:lnTo>
                      <a:pt x="7506" y="4562"/>
                    </a:lnTo>
                    <a:cubicBezTo>
                      <a:pt x="7636" y="4562"/>
                      <a:pt x="7737" y="4447"/>
                      <a:pt x="7737" y="4331"/>
                    </a:cubicBezTo>
                    <a:lnTo>
                      <a:pt x="7737" y="3104"/>
                    </a:lnTo>
                    <a:cubicBezTo>
                      <a:pt x="7737" y="2744"/>
                      <a:pt x="7521" y="2411"/>
                      <a:pt x="7189" y="2267"/>
                    </a:cubicBezTo>
                    <a:lnTo>
                      <a:pt x="5269" y="1430"/>
                    </a:lnTo>
                    <a:cubicBezTo>
                      <a:pt x="5110" y="1343"/>
                      <a:pt x="5009" y="1184"/>
                      <a:pt x="5009" y="1011"/>
                    </a:cubicBezTo>
                    <a:lnTo>
                      <a:pt x="5009" y="1"/>
                    </a:lnTo>
                    <a:close/>
                  </a:path>
                </a:pathLst>
              </a:custGeom>
              <a:solidFill>
                <a:srgbClr val="AABBC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13" name="Google Shape;16062;p73">
                <a:extLst>
                  <a:ext uri="{FF2B5EF4-FFF2-40B4-BE49-F238E27FC236}">
                    <a16:creationId xmlns:a16="http://schemas.microsoft.com/office/drawing/2014/main" id="{2C393050-EA06-4C86-BF18-C57AEBDED640}"/>
                  </a:ext>
                </a:extLst>
              </p:cNvPr>
              <p:cNvSpPr/>
              <p:nvPr/>
            </p:nvSpPr>
            <p:spPr>
              <a:xfrm>
                <a:off x="1888471" y="3599380"/>
                <a:ext cx="202852" cy="76469"/>
              </a:xfrm>
              <a:custGeom>
                <a:avLst/>
                <a:gdLst/>
                <a:ahLst/>
                <a:cxnLst/>
                <a:rect l="l" t="t" r="r" b="b"/>
                <a:pathLst>
                  <a:path w="7738" h="2917" extrusionOk="0">
                    <a:moveTo>
                      <a:pt x="1963" y="0"/>
                    </a:moveTo>
                    <a:lnTo>
                      <a:pt x="549" y="621"/>
                    </a:lnTo>
                    <a:cubicBezTo>
                      <a:pt x="217" y="765"/>
                      <a:pt x="0" y="1098"/>
                      <a:pt x="0" y="1458"/>
                    </a:cubicBezTo>
                    <a:lnTo>
                      <a:pt x="0" y="2685"/>
                    </a:lnTo>
                    <a:cubicBezTo>
                      <a:pt x="0" y="2801"/>
                      <a:pt x="101" y="2916"/>
                      <a:pt x="231" y="2916"/>
                    </a:cubicBezTo>
                    <a:lnTo>
                      <a:pt x="7506" y="2916"/>
                    </a:lnTo>
                    <a:cubicBezTo>
                      <a:pt x="7636" y="2916"/>
                      <a:pt x="7737" y="2801"/>
                      <a:pt x="7737" y="2685"/>
                    </a:cubicBezTo>
                    <a:lnTo>
                      <a:pt x="7737" y="1458"/>
                    </a:lnTo>
                    <a:cubicBezTo>
                      <a:pt x="7737" y="1098"/>
                      <a:pt x="7521" y="765"/>
                      <a:pt x="7189" y="621"/>
                    </a:cubicBezTo>
                    <a:lnTo>
                      <a:pt x="5774" y="0"/>
                    </a:lnTo>
                    <a:cubicBezTo>
                      <a:pt x="5442" y="881"/>
                      <a:pt x="4655" y="1321"/>
                      <a:pt x="3869" y="1321"/>
                    </a:cubicBezTo>
                    <a:cubicBezTo>
                      <a:pt x="3082" y="1321"/>
                      <a:pt x="2295" y="881"/>
                      <a:pt x="1963" y="0"/>
                    </a:cubicBezTo>
                    <a:close/>
                  </a:path>
                </a:pathLst>
              </a:custGeom>
              <a:solidFill>
                <a:srgbClr val="63A53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14" name="Google Shape;16063;p73">
                <a:extLst>
                  <a:ext uri="{FF2B5EF4-FFF2-40B4-BE49-F238E27FC236}">
                    <a16:creationId xmlns:a16="http://schemas.microsoft.com/office/drawing/2014/main" id="{CDEE17DC-80C0-4756-B892-8577AB8F9E40}"/>
                  </a:ext>
                </a:extLst>
              </p:cNvPr>
              <p:cNvSpPr/>
              <p:nvPr/>
            </p:nvSpPr>
            <p:spPr>
              <a:xfrm>
                <a:off x="1959985" y="3556230"/>
                <a:ext cx="59823" cy="23961"/>
              </a:xfrm>
              <a:custGeom>
                <a:avLst/>
                <a:gdLst/>
                <a:ahLst/>
                <a:cxnLst/>
                <a:rect l="l" t="t" r="r" b="b"/>
                <a:pathLst>
                  <a:path w="2282" h="914" extrusionOk="0">
                    <a:moveTo>
                      <a:pt x="0" y="1"/>
                    </a:moveTo>
                    <a:lnTo>
                      <a:pt x="0" y="665"/>
                    </a:lnTo>
                    <a:cubicBezTo>
                      <a:pt x="361" y="831"/>
                      <a:pt x="751" y="914"/>
                      <a:pt x="1141" y="914"/>
                    </a:cubicBezTo>
                    <a:cubicBezTo>
                      <a:pt x="1530" y="914"/>
                      <a:pt x="1920" y="831"/>
                      <a:pt x="2281" y="665"/>
                    </a:cubicBezTo>
                    <a:lnTo>
                      <a:pt x="2281" y="1"/>
                    </a:lnTo>
                    <a:close/>
                  </a:path>
                </a:pathLst>
              </a:custGeom>
              <a:solidFill>
                <a:srgbClr val="94A5B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15" name="Google Shape;16064;p73">
                <a:extLst>
                  <a:ext uri="{FF2B5EF4-FFF2-40B4-BE49-F238E27FC236}">
                    <a16:creationId xmlns:a16="http://schemas.microsoft.com/office/drawing/2014/main" id="{85429E91-42A6-4032-85BB-F71574B01CB5}"/>
                  </a:ext>
                </a:extLst>
              </p:cNvPr>
              <p:cNvSpPr/>
              <p:nvPr/>
            </p:nvSpPr>
            <p:spPr>
              <a:xfrm>
                <a:off x="1929707" y="3456062"/>
                <a:ext cx="119619" cy="112069"/>
              </a:xfrm>
              <a:custGeom>
                <a:avLst/>
                <a:gdLst/>
                <a:ahLst/>
                <a:cxnLst/>
                <a:rect l="l" t="t" r="r" b="b"/>
                <a:pathLst>
                  <a:path w="4563" h="4275" extrusionOk="0">
                    <a:moveTo>
                      <a:pt x="1655" y="1"/>
                    </a:moveTo>
                    <a:cubicBezTo>
                      <a:pt x="1489" y="1"/>
                      <a:pt x="1344" y="98"/>
                      <a:pt x="1271" y="256"/>
                    </a:cubicBezTo>
                    <a:cubicBezTo>
                      <a:pt x="1025" y="733"/>
                      <a:pt x="665" y="1137"/>
                      <a:pt x="203" y="1426"/>
                    </a:cubicBezTo>
                    <a:cubicBezTo>
                      <a:pt x="87" y="1512"/>
                      <a:pt x="15" y="1642"/>
                      <a:pt x="15" y="1786"/>
                    </a:cubicBezTo>
                    <a:lnTo>
                      <a:pt x="15" y="1916"/>
                    </a:lnTo>
                    <a:cubicBezTo>
                      <a:pt x="0" y="3143"/>
                      <a:pt x="924" y="4168"/>
                      <a:pt x="2137" y="4269"/>
                    </a:cubicBezTo>
                    <a:cubicBezTo>
                      <a:pt x="2188" y="4273"/>
                      <a:pt x="2239" y="4274"/>
                      <a:pt x="2290" y="4274"/>
                    </a:cubicBezTo>
                    <a:cubicBezTo>
                      <a:pt x="3536" y="4274"/>
                      <a:pt x="4562" y="3265"/>
                      <a:pt x="4562" y="2003"/>
                    </a:cubicBezTo>
                    <a:lnTo>
                      <a:pt x="4562" y="1599"/>
                    </a:lnTo>
                    <a:cubicBezTo>
                      <a:pt x="4562" y="1411"/>
                      <a:pt x="4490" y="1223"/>
                      <a:pt x="4346" y="1093"/>
                    </a:cubicBezTo>
                    <a:cubicBezTo>
                      <a:pt x="3985" y="776"/>
                      <a:pt x="3162" y="213"/>
                      <a:pt x="1747" y="11"/>
                    </a:cubicBezTo>
                    <a:cubicBezTo>
                      <a:pt x="1716" y="4"/>
                      <a:pt x="1685" y="1"/>
                      <a:pt x="1655" y="1"/>
                    </a:cubicBezTo>
                    <a:close/>
                  </a:path>
                </a:pathLst>
              </a:custGeom>
              <a:solidFill>
                <a:srgbClr val="BCC9D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16" name="Google Shape;16065;p73">
                <a:extLst>
                  <a:ext uri="{FF2B5EF4-FFF2-40B4-BE49-F238E27FC236}">
                    <a16:creationId xmlns:a16="http://schemas.microsoft.com/office/drawing/2014/main" id="{A2747919-97AB-4266-9060-13423F10ED97}"/>
                  </a:ext>
                </a:extLst>
              </p:cNvPr>
              <p:cNvSpPr/>
              <p:nvPr/>
            </p:nvSpPr>
            <p:spPr>
              <a:xfrm>
                <a:off x="1929707" y="3456062"/>
                <a:ext cx="116971" cy="111938"/>
              </a:xfrm>
              <a:custGeom>
                <a:avLst/>
                <a:gdLst/>
                <a:ahLst/>
                <a:cxnLst/>
                <a:rect l="l" t="t" r="r" b="b"/>
                <a:pathLst>
                  <a:path w="4462" h="4270" extrusionOk="0">
                    <a:moveTo>
                      <a:pt x="1655" y="1"/>
                    </a:moveTo>
                    <a:cubicBezTo>
                      <a:pt x="1489" y="1"/>
                      <a:pt x="1344" y="98"/>
                      <a:pt x="1271" y="256"/>
                    </a:cubicBezTo>
                    <a:cubicBezTo>
                      <a:pt x="1227" y="328"/>
                      <a:pt x="1184" y="415"/>
                      <a:pt x="1126" y="487"/>
                    </a:cubicBezTo>
                    <a:cubicBezTo>
                      <a:pt x="895" y="863"/>
                      <a:pt x="578" y="1180"/>
                      <a:pt x="217" y="1426"/>
                    </a:cubicBezTo>
                    <a:cubicBezTo>
                      <a:pt x="87" y="1512"/>
                      <a:pt x="15" y="1656"/>
                      <a:pt x="15" y="1801"/>
                    </a:cubicBezTo>
                    <a:lnTo>
                      <a:pt x="15" y="1931"/>
                    </a:lnTo>
                    <a:cubicBezTo>
                      <a:pt x="0" y="3100"/>
                      <a:pt x="852" y="4096"/>
                      <a:pt x="2021" y="4269"/>
                    </a:cubicBezTo>
                    <a:cubicBezTo>
                      <a:pt x="1603" y="3836"/>
                      <a:pt x="1386" y="3273"/>
                      <a:pt x="1386" y="2696"/>
                    </a:cubicBezTo>
                    <a:lnTo>
                      <a:pt x="1386" y="1267"/>
                    </a:lnTo>
                    <a:cubicBezTo>
                      <a:pt x="1386" y="1021"/>
                      <a:pt x="1560" y="834"/>
                      <a:pt x="1790" y="805"/>
                    </a:cubicBezTo>
                    <a:cubicBezTo>
                      <a:pt x="1953" y="789"/>
                      <a:pt x="2115" y="782"/>
                      <a:pt x="2278" y="782"/>
                    </a:cubicBezTo>
                    <a:cubicBezTo>
                      <a:pt x="3027" y="782"/>
                      <a:pt x="3773" y="944"/>
                      <a:pt x="4461" y="1252"/>
                    </a:cubicBezTo>
                    <a:cubicBezTo>
                      <a:pt x="4432" y="1195"/>
                      <a:pt x="4389" y="1137"/>
                      <a:pt x="4346" y="1093"/>
                    </a:cubicBezTo>
                    <a:cubicBezTo>
                      <a:pt x="3985" y="776"/>
                      <a:pt x="3147" y="213"/>
                      <a:pt x="1747" y="11"/>
                    </a:cubicBezTo>
                    <a:cubicBezTo>
                      <a:pt x="1716" y="4"/>
                      <a:pt x="1685" y="1"/>
                      <a:pt x="1655" y="1"/>
                    </a:cubicBezTo>
                    <a:close/>
                  </a:path>
                </a:pathLst>
              </a:custGeom>
              <a:solidFill>
                <a:srgbClr val="AABBC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17" name="Google Shape;16066;p73">
                <a:extLst>
                  <a:ext uri="{FF2B5EF4-FFF2-40B4-BE49-F238E27FC236}">
                    <a16:creationId xmlns:a16="http://schemas.microsoft.com/office/drawing/2014/main" id="{385E2AD8-2490-46A5-BAD7-064B522AA99E}"/>
                  </a:ext>
                </a:extLst>
              </p:cNvPr>
              <p:cNvSpPr/>
              <p:nvPr/>
            </p:nvSpPr>
            <p:spPr>
              <a:xfrm>
                <a:off x="1888471" y="3619067"/>
                <a:ext cx="41629" cy="56782"/>
              </a:xfrm>
              <a:custGeom>
                <a:avLst/>
                <a:gdLst/>
                <a:ahLst/>
                <a:cxnLst/>
                <a:rect l="l" t="t" r="r" b="b"/>
                <a:pathLst>
                  <a:path w="1588" h="2166" extrusionOk="0">
                    <a:moveTo>
                      <a:pt x="346" y="0"/>
                    </a:moveTo>
                    <a:cubicBezTo>
                      <a:pt x="130" y="173"/>
                      <a:pt x="0" y="433"/>
                      <a:pt x="0" y="707"/>
                    </a:cubicBezTo>
                    <a:lnTo>
                      <a:pt x="0" y="1934"/>
                    </a:lnTo>
                    <a:cubicBezTo>
                      <a:pt x="0" y="2064"/>
                      <a:pt x="101" y="2165"/>
                      <a:pt x="231" y="2165"/>
                    </a:cubicBezTo>
                    <a:lnTo>
                      <a:pt x="1588" y="2165"/>
                    </a:lnTo>
                    <a:lnTo>
                      <a:pt x="1588" y="1530"/>
                    </a:lnTo>
                    <a:cubicBezTo>
                      <a:pt x="1588" y="1357"/>
                      <a:pt x="1516" y="1184"/>
                      <a:pt x="1386" y="1054"/>
                    </a:cubicBezTo>
                    <a:lnTo>
                      <a:pt x="346" y="0"/>
                    </a:lnTo>
                    <a:close/>
                  </a:path>
                </a:pathLst>
              </a:custGeom>
              <a:solidFill>
                <a:srgbClr val="CFD9E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18" name="Google Shape;16067;p73">
                <a:extLst>
                  <a:ext uri="{FF2B5EF4-FFF2-40B4-BE49-F238E27FC236}">
                    <a16:creationId xmlns:a16="http://schemas.microsoft.com/office/drawing/2014/main" id="{4F864B22-382D-4FB4-9710-98CE415C9DAC}"/>
                  </a:ext>
                </a:extLst>
              </p:cNvPr>
              <p:cNvSpPr/>
              <p:nvPr/>
            </p:nvSpPr>
            <p:spPr>
              <a:xfrm>
                <a:off x="2049667" y="3619067"/>
                <a:ext cx="41656" cy="56782"/>
              </a:xfrm>
              <a:custGeom>
                <a:avLst/>
                <a:gdLst/>
                <a:ahLst/>
                <a:cxnLst/>
                <a:rect l="l" t="t" r="r" b="b"/>
                <a:pathLst>
                  <a:path w="1589" h="2166" extrusionOk="0">
                    <a:moveTo>
                      <a:pt x="1242" y="0"/>
                    </a:moveTo>
                    <a:lnTo>
                      <a:pt x="203" y="1054"/>
                    </a:lnTo>
                    <a:cubicBezTo>
                      <a:pt x="73" y="1184"/>
                      <a:pt x="1" y="1357"/>
                      <a:pt x="1" y="1530"/>
                    </a:cubicBezTo>
                    <a:lnTo>
                      <a:pt x="1" y="2165"/>
                    </a:lnTo>
                    <a:lnTo>
                      <a:pt x="1357" y="2165"/>
                    </a:lnTo>
                    <a:cubicBezTo>
                      <a:pt x="1487" y="2165"/>
                      <a:pt x="1588" y="2064"/>
                      <a:pt x="1588" y="1934"/>
                    </a:cubicBezTo>
                    <a:lnTo>
                      <a:pt x="1588" y="707"/>
                    </a:lnTo>
                    <a:cubicBezTo>
                      <a:pt x="1588" y="433"/>
                      <a:pt x="1459" y="173"/>
                      <a:pt x="1242" y="0"/>
                    </a:cubicBezTo>
                    <a:close/>
                  </a:path>
                </a:pathLst>
              </a:custGeom>
              <a:solidFill>
                <a:srgbClr val="CFD9E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grpSp>
        <p:grpSp>
          <p:nvGrpSpPr>
            <p:cNvPr id="166" name="Google Shape;9682;p69">
              <a:extLst>
                <a:ext uri="{FF2B5EF4-FFF2-40B4-BE49-F238E27FC236}">
                  <a16:creationId xmlns:a16="http://schemas.microsoft.com/office/drawing/2014/main" id="{84F4A6CB-CE7A-4254-A33B-A32B63CADE82}"/>
                </a:ext>
              </a:extLst>
            </p:cNvPr>
            <p:cNvGrpSpPr/>
            <p:nvPr/>
          </p:nvGrpSpPr>
          <p:grpSpPr>
            <a:xfrm>
              <a:off x="6661321" y="419031"/>
              <a:ext cx="1717897" cy="2051026"/>
              <a:chOff x="7159964" y="1971904"/>
              <a:chExt cx="291564" cy="348103"/>
            </a:xfrm>
          </p:grpSpPr>
          <p:sp>
            <p:nvSpPr>
              <p:cNvPr id="167" name="Google Shape;9683;p69">
                <a:extLst>
                  <a:ext uri="{FF2B5EF4-FFF2-40B4-BE49-F238E27FC236}">
                    <a16:creationId xmlns:a16="http://schemas.microsoft.com/office/drawing/2014/main" id="{19C78E83-5A24-4155-934A-7E1244B9F686}"/>
                  </a:ext>
                </a:extLst>
              </p:cNvPr>
              <p:cNvSpPr/>
              <p:nvPr/>
            </p:nvSpPr>
            <p:spPr>
              <a:xfrm>
                <a:off x="7204947" y="1994277"/>
                <a:ext cx="167906" cy="153752"/>
              </a:xfrm>
              <a:custGeom>
                <a:avLst/>
                <a:gdLst/>
                <a:ahLst/>
                <a:cxnLst/>
                <a:rect l="l" t="t" r="r" b="b"/>
                <a:pathLst>
                  <a:path w="6394" h="5855" extrusionOk="0">
                    <a:moveTo>
                      <a:pt x="642" y="1"/>
                    </a:moveTo>
                    <a:cubicBezTo>
                      <a:pt x="288" y="1"/>
                      <a:pt x="1" y="288"/>
                      <a:pt x="1" y="642"/>
                    </a:cubicBezTo>
                    <a:lnTo>
                      <a:pt x="1" y="4058"/>
                    </a:lnTo>
                    <a:cubicBezTo>
                      <a:pt x="1" y="4413"/>
                      <a:pt x="288" y="4700"/>
                      <a:pt x="642" y="4700"/>
                    </a:cubicBezTo>
                    <a:lnTo>
                      <a:pt x="2345" y="4700"/>
                    </a:lnTo>
                    <a:lnTo>
                      <a:pt x="4059" y="5839"/>
                    </a:lnTo>
                    <a:cubicBezTo>
                      <a:pt x="4076" y="5850"/>
                      <a:pt x="4095" y="5855"/>
                      <a:pt x="4114" y="5855"/>
                    </a:cubicBezTo>
                    <a:cubicBezTo>
                      <a:pt x="4177" y="5855"/>
                      <a:pt x="4236" y="5800"/>
                      <a:pt x="4221" y="5733"/>
                    </a:cubicBezTo>
                    <a:lnTo>
                      <a:pt x="4049" y="4700"/>
                    </a:lnTo>
                    <a:lnTo>
                      <a:pt x="5752" y="4700"/>
                    </a:lnTo>
                    <a:cubicBezTo>
                      <a:pt x="6107" y="4700"/>
                      <a:pt x="6394" y="4413"/>
                      <a:pt x="6394" y="4058"/>
                    </a:cubicBezTo>
                    <a:lnTo>
                      <a:pt x="6394" y="642"/>
                    </a:lnTo>
                    <a:cubicBezTo>
                      <a:pt x="6394" y="288"/>
                      <a:pt x="6107" y="1"/>
                      <a:pt x="5752" y="1"/>
                    </a:cubicBezTo>
                    <a:close/>
                  </a:path>
                </a:pathLst>
              </a:custGeom>
              <a:solidFill>
                <a:srgbClr val="C5D1D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68" name="Google Shape;9684;p69">
                <a:extLst>
                  <a:ext uri="{FF2B5EF4-FFF2-40B4-BE49-F238E27FC236}">
                    <a16:creationId xmlns:a16="http://schemas.microsoft.com/office/drawing/2014/main" id="{C06E2220-AF4F-4228-AFA7-19192FDADDD7}"/>
                  </a:ext>
                </a:extLst>
              </p:cNvPr>
              <p:cNvSpPr/>
              <p:nvPr/>
            </p:nvSpPr>
            <p:spPr>
              <a:xfrm>
                <a:off x="7204711" y="1994277"/>
                <a:ext cx="156851" cy="112130"/>
              </a:xfrm>
              <a:custGeom>
                <a:avLst/>
                <a:gdLst/>
                <a:ahLst/>
                <a:cxnLst/>
                <a:rect l="l" t="t" r="r" b="b"/>
                <a:pathLst>
                  <a:path w="5973" h="4270" extrusionOk="0">
                    <a:moveTo>
                      <a:pt x="641" y="1"/>
                    </a:moveTo>
                    <a:cubicBezTo>
                      <a:pt x="297" y="1"/>
                      <a:pt x="0" y="288"/>
                      <a:pt x="10" y="642"/>
                    </a:cubicBezTo>
                    <a:lnTo>
                      <a:pt x="10" y="4058"/>
                    </a:lnTo>
                    <a:cubicBezTo>
                      <a:pt x="10" y="4125"/>
                      <a:pt x="19" y="4202"/>
                      <a:pt x="48" y="4269"/>
                    </a:cubicBezTo>
                    <a:lnTo>
                      <a:pt x="4910" y="4269"/>
                    </a:lnTo>
                    <a:cubicBezTo>
                      <a:pt x="5503" y="4269"/>
                      <a:pt x="5972" y="3791"/>
                      <a:pt x="5972" y="3207"/>
                    </a:cubicBezTo>
                    <a:lnTo>
                      <a:pt x="5972" y="39"/>
                    </a:lnTo>
                    <a:cubicBezTo>
                      <a:pt x="5905" y="20"/>
                      <a:pt x="5838" y="1"/>
                      <a:pt x="5761" y="1"/>
                    </a:cubicBezTo>
                    <a:close/>
                  </a:path>
                </a:pathLst>
              </a:custGeom>
              <a:solidFill>
                <a:srgbClr val="E3E9E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69" name="Google Shape;9694;p69">
                <a:extLst>
                  <a:ext uri="{FF2B5EF4-FFF2-40B4-BE49-F238E27FC236}">
                    <a16:creationId xmlns:a16="http://schemas.microsoft.com/office/drawing/2014/main" id="{FF5AADD0-EE37-4E9A-ACF1-E361277445E4}"/>
                  </a:ext>
                </a:extLst>
              </p:cNvPr>
              <p:cNvSpPr/>
              <p:nvPr/>
            </p:nvSpPr>
            <p:spPr>
              <a:xfrm>
                <a:off x="7337140" y="2141806"/>
                <a:ext cx="33718" cy="73922"/>
              </a:xfrm>
              <a:custGeom>
                <a:avLst/>
                <a:gdLst/>
                <a:ahLst/>
                <a:cxnLst/>
                <a:rect l="l" t="t" r="r" b="b"/>
                <a:pathLst>
                  <a:path w="1284" h="2815" extrusionOk="0">
                    <a:moveTo>
                      <a:pt x="776" y="0"/>
                    </a:moveTo>
                    <a:cubicBezTo>
                      <a:pt x="345" y="0"/>
                      <a:pt x="1" y="345"/>
                      <a:pt x="1" y="776"/>
                    </a:cubicBezTo>
                    <a:lnTo>
                      <a:pt x="1" y="948"/>
                    </a:lnTo>
                    <a:cubicBezTo>
                      <a:pt x="1" y="1168"/>
                      <a:pt x="39" y="1388"/>
                      <a:pt x="106" y="1599"/>
                    </a:cubicBezTo>
                    <a:lnTo>
                      <a:pt x="518" y="2814"/>
                    </a:lnTo>
                    <a:lnTo>
                      <a:pt x="1283" y="2814"/>
                    </a:lnTo>
                    <a:lnTo>
                      <a:pt x="1283" y="0"/>
                    </a:lnTo>
                    <a:close/>
                  </a:path>
                </a:pathLst>
              </a:custGeom>
              <a:solidFill>
                <a:srgbClr val="657E9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70" name="Google Shape;9695;p69">
                <a:extLst>
                  <a:ext uri="{FF2B5EF4-FFF2-40B4-BE49-F238E27FC236}">
                    <a16:creationId xmlns:a16="http://schemas.microsoft.com/office/drawing/2014/main" id="{2B1C8523-5864-452A-A151-273B1DE38E43}"/>
                  </a:ext>
                </a:extLst>
              </p:cNvPr>
              <p:cNvSpPr/>
              <p:nvPr/>
            </p:nvSpPr>
            <p:spPr>
              <a:xfrm>
                <a:off x="7350717" y="2135031"/>
                <a:ext cx="80697" cy="80697"/>
              </a:xfrm>
              <a:custGeom>
                <a:avLst/>
                <a:gdLst/>
                <a:ahLst/>
                <a:cxnLst/>
                <a:rect l="l" t="t" r="r" b="b"/>
                <a:pathLst>
                  <a:path w="3073" h="3073" extrusionOk="0">
                    <a:moveTo>
                      <a:pt x="766" y="0"/>
                    </a:moveTo>
                    <a:cubicBezTo>
                      <a:pt x="345" y="0"/>
                      <a:pt x="1" y="345"/>
                      <a:pt x="1" y="766"/>
                    </a:cubicBezTo>
                    <a:cubicBezTo>
                      <a:pt x="1" y="1053"/>
                      <a:pt x="230" y="1282"/>
                      <a:pt x="508" y="1282"/>
                    </a:cubicBezTo>
                    <a:lnTo>
                      <a:pt x="2556" y="3072"/>
                    </a:lnTo>
                    <a:lnTo>
                      <a:pt x="2986" y="1560"/>
                    </a:lnTo>
                    <a:cubicBezTo>
                      <a:pt x="3044" y="1378"/>
                      <a:pt x="3073" y="1187"/>
                      <a:pt x="3073" y="995"/>
                    </a:cubicBezTo>
                    <a:lnTo>
                      <a:pt x="3073" y="517"/>
                    </a:lnTo>
                    <a:cubicBezTo>
                      <a:pt x="3073" y="230"/>
                      <a:pt x="2843" y="0"/>
                      <a:pt x="2556" y="0"/>
                    </a:cubicBezTo>
                    <a:close/>
                  </a:path>
                </a:pathLst>
              </a:custGeom>
              <a:solidFill>
                <a:srgbClr val="657E9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71" name="Google Shape;9696;p69">
                <a:extLst>
                  <a:ext uri="{FF2B5EF4-FFF2-40B4-BE49-F238E27FC236}">
                    <a16:creationId xmlns:a16="http://schemas.microsoft.com/office/drawing/2014/main" id="{D22AFB3A-4672-4A85-B4A3-0DEBE8FA811C}"/>
                  </a:ext>
                </a:extLst>
              </p:cNvPr>
              <p:cNvSpPr/>
              <p:nvPr/>
            </p:nvSpPr>
            <p:spPr>
              <a:xfrm>
                <a:off x="7364030" y="2235791"/>
                <a:ext cx="40493" cy="29936"/>
              </a:xfrm>
              <a:custGeom>
                <a:avLst/>
                <a:gdLst/>
                <a:ahLst/>
                <a:cxnLst/>
                <a:rect l="l" t="t" r="r" b="b"/>
                <a:pathLst>
                  <a:path w="1542" h="1140" extrusionOk="0">
                    <a:moveTo>
                      <a:pt x="1" y="1"/>
                    </a:moveTo>
                    <a:lnTo>
                      <a:pt x="1" y="1140"/>
                    </a:lnTo>
                    <a:lnTo>
                      <a:pt x="1542" y="1140"/>
                    </a:lnTo>
                    <a:lnTo>
                      <a:pt x="1542" y="1"/>
                    </a:lnTo>
                    <a:close/>
                  </a:path>
                </a:pathLst>
              </a:custGeom>
              <a:solidFill>
                <a:srgbClr val="ACBD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72" name="Google Shape;9697;p69">
                <a:extLst>
                  <a:ext uri="{FF2B5EF4-FFF2-40B4-BE49-F238E27FC236}">
                    <a16:creationId xmlns:a16="http://schemas.microsoft.com/office/drawing/2014/main" id="{D2B86695-3473-44AC-8A8D-E33EE525BC96}"/>
                  </a:ext>
                </a:extLst>
              </p:cNvPr>
              <p:cNvSpPr/>
              <p:nvPr/>
            </p:nvSpPr>
            <p:spPr>
              <a:xfrm>
                <a:off x="7364030" y="2236053"/>
                <a:ext cx="40493" cy="16281"/>
              </a:xfrm>
              <a:custGeom>
                <a:avLst/>
                <a:gdLst/>
                <a:ahLst/>
                <a:cxnLst/>
                <a:rect l="l" t="t" r="r" b="b"/>
                <a:pathLst>
                  <a:path w="1542" h="620" extrusionOk="0">
                    <a:moveTo>
                      <a:pt x="1" y="0"/>
                    </a:moveTo>
                    <a:lnTo>
                      <a:pt x="1" y="469"/>
                    </a:lnTo>
                    <a:cubicBezTo>
                      <a:pt x="250" y="570"/>
                      <a:pt x="510" y="620"/>
                      <a:pt x="771" y="620"/>
                    </a:cubicBezTo>
                    <a:cubicBezTo>
                      <a:pt x="1032" y="620"/>
                      <a:pt x="1293" y="570"/>
                      <a:pt x="1542" y="469"/>
                    </a:cubicBezTo>
                    <a:lnTo>
                      <a:pt x="1542" y="0"/>
                    </a:lnTo>
                    <a:close/>
                  </a:path>
                </a:pathLst>
              </a:custGeom>
              <a:solidFill>
                <a:srgbClr val="96ABB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73" name="Google Shape;9698;p69">
                <a:extLst>
                  <a:ext uri="{FF2B5EF4-FFF2-40B4-BE49-F238E27FC236}">
                    <a16:creationId xmlns:a16="http://schemas.microsoft.com/office/drawing/2014/main" id="{403C34BF-6858-4B5A-9436-878620CD6B5D}"/>
                  </a:ext>
                </a:extLst>
              </p:cNvPr>
              <p:cNvSpPr/>
              <p:nvPr/>
            </p:nvSpPr>
            <p:spPr>
              <a:xfrm>
                <a:off x="7317051" y="2252124"/>
                <a:ext cx="134477" cy="67882"/>
              </a:xfrm>
              <a:custGeom>
                <a:avLst/>
                <a:gdLst/>
                <a:ahLst/>
                <a:cxnLst/>
                <a:rect l="l" t="t" r="r" b="b"/>
                <a:pathLst>
                  <a:path w="5121" h="2585" extrusionOk="0">
                    <a:moveTo>
                      <a:pt x="1790" y="1"/>
                    </a:moveTo>
                    <a:lnTo>
                      <a:pt x="555" y="355"/>
                    </a:lnTo>
                    <a:cubicBezTo>
                      <a:pt x="230" y="451"/>
                      <a:pt x="0" y="757"/>
                      <a:pt x="0" y="1092"/>
                    </a:cubicBezTo>
                    <a:lnTo>
                      <a:pt x="0" y="2326"/>
                    </a:lnTo>
                    <a:cubicBezTo>
                      <a:pt x="0" y="2470"/>
                      <a:pt x="115" y="2585"/>
                      <a:pt x="258" y="2585"/>
                    </a:cubicBezTo>
                    <a:lnTo>
                      <a:pt x="4862" y="2585"/>
                    </a:lnTo>
                    <a:cubicBezTo>
                      <a:pt x="5005" y="2585"/>
                      <a:pt x="5120" y="2470"/>
                      <a:pt x="5120" y="2326"/>
                    </a:cubicBezTo>
                    <a:lnTo>
                      <a:pt x="5120" y="1092"/>
                    </a:lnTo>
                    <a:cubicBezTo>
                      <a:pt x="5120" y="757"/>
                      <a:pt x="4891" y="451"/>
                      <a:pt x="4565" y="355"/>
                    </a:cubicBezTo>
                    <a:lnTo>
                      <a:pt x="3331" y="1"/>
                    </a:lnTo>
                    <a:lnTo>
                      <a:pt x="2555" y="518"/>
                    </a:lnTo>
                    <a:lnTo>
                      <a:pt x="1790" y="1"/>
                    </a:lnTo>
                    <a:close/>
                  </a:path>
                </a:pathLst>
              </a:custGeom>
              <a:solidFill>
                <a:srgbClr val="6E829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74" name="Google Shape;9699;p69">
                <a:extLst>
                  <a:ext uri="{FF2B5EF4-FFF2-40B4-BE49-F238E27FC236}">
                    <a16:creationId xmlns:a16="http://schemas.microsoft.com/office/drawing/2014/main" id="{4799154A-3631-4E08-A30C-5CE57528D8CB}"/>
                  </a:ext>
                </a:extLst>
              </p:cNvPr>
              <p:cNvSpPr/>
              <p:nvPr/>
            </p:nvSpPr>
            <p:spPr>
              <a:xfrm>
                <a:off x="7377607" y="2265701"/>
                <a:ext cx="13340" cy="54306"/>
              </a:xfrm>
              <a:custGeom>
                <a:avLst/>
                <a:gdLst/>
                <a:ahLst/>
                <a:cxnLst/>
                <a:rect l="l" t="t" r="r" b="b"/>
                <a:pathLst>
                  <a:path w="508" h="2068" extrusionOk="0">
                    <a:moveTo>
                      <a:pt x="125" y="1"/>
                    </a:moveTo>
                    <a:lnTo>
                      <a:pt x="1" y="2068"/>
                    </a:lnTo>
                    <a:lnTo>
                      <a:pt x="508" y="2068"/>
                    </a:lnTo>
                    <a:lnTo>
                      <a:pt x="383" y="1"/>
                    </a:lnTo>
                    <a:close/>
                  </a:path>
                </a:pathLst>
              </a:custGeom>
              <a:solidFill>
                <a:srgbClr val="63A53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75" name="Google Shape;9700;p69">
                <a:extLst>
                  <a:ext uri="{FF2B5EF4-FFF2-40B4-BE49-F238E27FC236}">
                    <a16:creationId xmlns:a16="http://schemas.microsoft.com/office/drawing/2014/main" id="{34D283B0-372B-491A-B964-E21D35992845}"/>
                  </a:ext>
                </a:extLst>
              </p:cNvPr>
              <p:cNvSpPr/>
              <p:nvPr/>
            </p:nvSpPr>
            <p:spPr>
              <a:xfrm>
                <a:off x="7343941" y="2168906"/>
                <a:ext cx="80697" cy="73712"/>
              </a:xfrm>
              <a:custGeom>
                <a:avLst/>
                <a:gdLst/>
                <a:ahLst/>
                <a:cxnLst/>
                <a:rect l="l" t="t" r="r" b="b"/>
                <a:pathLst>
                  <a:path w="3073" h="2807" extrusionOk="0">
                    <a:moveTo>
                      <a:pt x="955" y="1"/>
                    </a:moveTo>
                    <a:cubicBezTo>
                      <a:pt x="823" y="1"/>
                      <a:pt x="701" y="57"/>
                      <a:pt x="613" y="155"/>
                    </a:cubicBezTo>
                    <a:lnTo>
                      <a:pt x="153" y="615"/>
                    </a:lnTo>
                    <a:cubicBezTo>
                      <a:pt x="58" y="710"/>
                      <a:pt x="0" y="835"/>
                      <a:pt x="0" y="978"/>
                    </a:cubicBezTo>
                    <a:lnTo>
                      <a:pt x="0" y="1275"/>
                    </a:lnTo>
                    <a:cubicBezTo>
                      <a:pt x="0" y="2117"/>
                      <a:pt x="689" y="2806"/>
                      <a:pt x="1531" y="2806"/>
                    </a:cubicBezTo>
                    <a:cubicBezTo>
                      <a:pt x="2383" y="2806"/>
                      <a:pt x="3072" y="2117"/>
                      <a:pt x="3072" y="1275"/>
                    </a:cubicBezTo>
                    <a:lnTo>
                      <a:pt x="3072" y="949"/>
                    </a:lnTo>
                    <a:cubicBezTo>
                      <a:pt x="3072" y="815"/>
                      <a:pt x="3015" y="682"/>
                      <a:pt x="2919" y="586"/>
                    </a:cubicBezTo>
                    <a:cubicBezTo>
                      <a:pt x="2527" y="203"/>
                      <a:pt x="1799" y="31"/>
                      <a:pt x="986" y="2"/>
                    </a:cubicBezTo>
                    <a:cubicBezTo>
                      <a:pt x="975" y="1"/>
                      <a:pt x="965" y="1"/>
                      <a:pt x="955" y="1"/>
                    </a:cubicBezTo>
                    <a:close/>
                  </a:path>
                </a:pathLst>
              </a:custGeom>
              <a:solidFill>
                <a:srgbClr val="BECBD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76" name="Google Shape;9701;p69">
                <a:extLst>
                  <a:ext uri="{FF2B5EF4-FFF2-40B4-BE49-F238E27FC236}">
                    <a16:creationId xmlns:a16="http://schemas.microsoft.com/office/drawing/2014/main" id="{A89AAB7B-DADD-4A25-95F1-5603688230F1}"/>
                  </a:ext>
                </a:extLst>
              </p:cNvPr>
              <p:cNvSpPr/>
              <p:nvPr/>
            </p:nvSpPr>
            <p:spPr>
              <a:xfrm>
                <a:off x="7343941" y="2168906"/>
                <a:ext cx="80434" cy="72189"/>
              </a:xfrm>
              <a:custGeom>
                <a:avLst/>
                <a:gdLst/>
                <a:ahLst/>
                <a:cxnLst/>
                <a:rect l="l" t="t" r="r" b="b"/>
                <a:pathLst>
                  <a:path w="3063" h="2749" extrusionOk="0">
                    <a:moveTo>
                      <a:pt x="955" y="1"/>
                    </a:moveTo>
                    <a:cubicBezTo>
                      <a:pt x="823" y="1"/>
                      <a:pt x="701" y="57"/>
                      <a:pt x="613" y="146"/>
                    </a:cubicBezTo>
                    <a:lnTo>
                      <a:pt x="153" y="615"/>
                    </a:lnTo>
                    <a:cubicBezTo>
                      <a:pt x="58" y="710"/>
                      <a:pt x="0" y="835"/>
                      <a:pt x="0" y="969"/>
                    </a:cubicBezTo>
                    <a:lnTo>
                      <a:pt x="0" y="1275"/>
                    </a:lnTo>
                    <a:cubicBezTo>
                      <a:pt x="0" y="1954"/>
                      <a:pt x="450" y="2557"/>
                      <a:pt x="1110" y="2749"/>
                    </a:cubicBezTo>
                    <a:cubicBezTo>
                      <a:pt x="890" y="2471"/>
                      <a:pt x="766" y="2136"/>
                      <a:pt x="766" y="1792"/>
                    </a:cubicBezTo>
                    <a:lnTo>
                      <a:pt x="766" y="1036"/>
                    </a:lnTo>
                    <a:cubicBezTo>
                      <a:pt x="766" y="751"/>
                      <a:pt x="996" y="527"/>
                      <a:pt x="1277" y="527"/>
                    </a:cubicBezTo>
                    <a:cubicBezTo>
                      <a:pt x="1288" y="527"/>
                      <a:pt x="1300" y="528"/>
                      <a:pt x="1311" y="528"/>
                    </a:cubicBezTo>
                    <a:cubicBezTo>
                      <a:pt x="1828" y="557"/>
                      <a:pt x="2594" y="643"/>
                      <a:pt x="3063" y="873"/>
                    </a:cubicBezTo>
                    <a:cubicBezTo>
                      <a:pt x="3053" y="768"/>
                      <a:pt x="2996" y="662"/>
                      <a:pt x="2919" y="586"/>
                    </a:cubicBezTo>
                    <a:cubicBezTo>
                      <a:pt x="2527" y="203"/>
                      <a:pt x="1799" y="21"/>
                      <a:pt x="986" y="2"/>
                    </a:cubicBezTo>
                    <a:cubicBezTo>
                      <a:pt x="975" y="1"/>
                      <a:pt x="965" y="1"/>
                      <a:pt x="955" y="1"/>
                    </a:cubicBezTo>
                    <a:close/>
                  </a:path>
                </a:pathLst>
              </a:custGeom>
              <a:solidFill>
                <a:srgbClr val="ACBD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77" name="Google Shape;9702;p69">
                <a:extLst>
                  <a:ext uri="{FF2B5EF4-FFF2-40B4-BE49-F238E27FC236}">
                    <a16:creationId xmlns:a16="http://schemas.microsoft.com/office/drawing/2014/main" id="{83417B86-4EC9-4677-839E-46F27C39BB20}"/>
                  </a:ext>
                </a:extLst>
              </p:cNvPr>
              <p:cNvSpPr/>
              <p:nvPr/>
            </p:nvSpPr>
            <p:spPr>
              <a:xfrm>
                <a:off x="7317051" y="2269482"/>
                <a:ext cx="26916" cy="50524"/>
              </a:xfrm>
              <a:custGeom>
                <a:avLst/>
                <a:gdLst/>
                <a:ahLst/>
                <a:cxnLst/>
                <a:rect l="l" t="t" r="r" b="b"/>
                <a:pathLst>
                  <a:path w="1025" h="1924" extrusionOk="0">
                    <a:moveTo>
                      <a:pt x="144" y="0"/>
                    </a:moveTo>
                    <a:cubicBezTo>
                      <a:pt x="48" y="125"/>
                      <a:pt x="0" y="278"/>
                      <a:pt x="0" y="440"/>
                    </a:cubicBezTo>
                    <a:lnTo>
                      <a:pt x="0" y="1665"/>
                    </a:lnTo>
                    <a:cubicBezTo>
                      <a:pt x="0" y="1809"/>
                      <a:pt x="115" y="1924"/>
                      <a:pt x="258" y="1924"/>
                    </a:cubicBezTo>
                    <a:lnTo>
                      <a:pt x="1024" y="1924"/>
                    </a:lnTo>
                    <a:lnTo>
                      <a:pt x="1024" y="1206"/>
                    </a:lnTo>
                    <a:cubicBezTo>
                      <a:pt x="1024" y="995"/>
                      <a:pt x="948" y="804"/>
                      <a:pt x="804" y="660"/>
                    </a:cubicBezTo>
                    <a:lnTo>
                      <a:pt x="144" y="0"/>
                    </a:lnTo>
                    <a:close/>
                  </a:path>
                </a:pathLst>
              </a:custGeom>
              <a:solidFill>
                <a:srgbClr val="5F758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78" name="Google Shape;9703;p69">
                <a:extLst>
                  <a:ext uri="{FF2B5EF4-FFF2-40B4-BE49-F238E27FC236}">
                    <a16:creationId xmlns:a16="http://schemas.microsoft.com/office/drawing/2014/main" id="{D47CB38A-E30A-415B-8AF1-6C889E518045}"/>
                  </a:ext>
                </a:extLst>
              </p:cNvPr>
              <p:cNvSpPr/>
              <p:nvPr/>
            </p:nvSpPr>
            <p:spPr>
              <a:xfrm>
                <a:off x="7424612" y="2269482"/>
                <a:ext cx="26916" cy="50524"/>
              </a:xfrm>
              <a:custGeom>
                <a:avLst/>
                <a:gdLst/>
                <a:ahLst/>
                <a:cxnLst/>
                <a:rect l="l" t="t" r="r" b="b"/>
                <a:pathLst>
                  <a:path w="1025" h="1924" extrusionOk="0">
                    <a:moveTo>
                      <a:pt x="881" y="0"/>
                    </a:moveTo>
                    <a:lnTo>
                      <a:pt x="220" y="660"/>
                    </a:lnTo>
                    <a:cubicBezTo>
                      <a:pt x="77" y="804"/>
                      <a:pt x="0" y="995"/>
                      <a:pt x="0" y="1206"/>
                    </a:cubicBezTo>
                    <a:lnTo>
                      <a:pt x="0" y="1924"/>
                    </a:lnTo>
                    <a:lnTo>
                      <a:pt x="766" y="1924"/>
                    </a:lnTo>
                    <a:cubicBezTo>
                      <a:pt x="909" y="1924"/>
                      <a:pt x="1024" y="1809"/>
                      <a:pt x="1024" y="1665"/>
                    </a:cubicBezTo>
                    <a:lnTo>
                      <a:pt x="1024" y="440"/>
                    </a:lnTo>
                    <a:cubicBezTo>
                      <a:pt x="1024" y="278"/>
                      <a:pt x="976" y="125"/>
                      <a:pt x="881" y="0"/>
                    </a:cubicBezTo>
                    <a:close/>
                  </a:path>
                </a:pathLst>
              </a:custGeom>
              <a:solidFill>
                <a:srgbClr val="5F758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79" name="Google Shape;9704;p69">
                <a:extLst>
                  <a:ext uri="{FF2B5EF4-FFF2-40B4-BE49-F238E27FC236}">
                    <a16:creationId xmlns:a16="http://schemas.microsoft.com/office/drawing/2014/main" id="{FAF49E3B-9277-45BF-9810-46B34FC47F90}"/>
                  </a:ext>
                </a:extLst>
              </p:cNvPr>
              <p:cNvSpPr/>
              <p:nvPr/>
            </p:nvSpPr>
            <p:spPr>
              <a:xfrm>
                <a:off x="7377607" y="2265701"/>
                <a:ext cx="13340" cy="13340"/>
              </a:xfrm>
              <a:custGeom>
                <a:avLst/>
                <a:gdLst/>
                <a:ahLst/>
                <a:cxnLst/>
                <a:rect l="l" t="t" r="r" b="b"/>
                <a:pathLst>
                  <a:path w="508" h="508" extrusionOk="0">
                    <a:moveTo>
                      <a:pt x="1" y="1"/>
                    </a:moveTo>
                    <a:lnTo>
                      <a:pt x="1" y="403"/>
                    </a:lnTo>
                    <a:cubicBezTo>
                      <a:pt x="1" y="460"/>
                      <a:pt x="48" y="508"/>
                      <a:pt x="106" y="508"/>
                    </a:cubicBezTo>
                    <a:lnTo>
                      <a:pt x="402" y="508"/>
                    </a:lnTo>
                    <a:cubicBezTo>
                      <a:pt x="460" y="508"/>
                      <a:pt x="508" y="460"/>
                      <a:pt x="508" y="403"/>
                    </a:cubicBezTo>
                    <a:lnTo>
                      <a:pt x="508" y="1"/>
                    </a:lnTo>
                    <a:close/>
                  </a:path>
                </a:pathLst>
              </a:custGeom>
              <a:solidFill>
                <a:srgbClr val="63A537">
                  <a:lumMod val="750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80" name="Google Shape;9705;p69">
                <a:extLst>
                  <a:ext uri="{FF2B5EF4-FFF2-40B4-BE49-F238E27FC236}">
                    <a16:creationId xmlns:a16="http://schemas.microsoft.com/office/drawing/2014/main" id="{6EA2B194-1482-46AA-A286-F319953CF28D}"/>
                  </a:ext>
                </a:extLst>
              </p:cNvPr>
              <p:cNvSpPr/>
              <p:nvPr/>
            </p:nvSpPr>
            <p:spPr>
              <a:xfrm>
                <a:off x="7356756" y="2246899"/>
                <a:ext cx="27415" cy="28229"/>
              </a:xfrm>
              <a:custGeom>
                <a:avLst/>
                <a:gdLst/>
                <a:ahLst/>
                <a:cxnLst/>
                <a:rect l="l" t="t" r="r" b="b"/>
                <a:pathLst>
                  <a:path w="1044" h="1075" extrusionOk="0">
                    <a:moveTo>
                      <a:pt x="235" y="1"/>
                    </a:moveTo>
                    <a:cubicBezTo>
                      <a:pt x="204" y="1"/>
                      <a:pt x="174" y="15"/>
                      <a:pt x="153" y="47"/>
                    </a:cubicBezTo>
                    <a:lnTo>
                      <a:pt x="0" y="286"/>
                    </a:lnTo>
                    <a:lnTo>
                      <a:pt x="383" y="994"/>
                    </a:lnTo>
                    <a:cubicBezTo>
                      <a:pt x="412" y="1047"/>
                      <a:pt x="464" y="1075"/>
                      <a:pt x="517" y="1075"/>
                    </a:cubicBezTo>
                    <a:cubicBezTo>
                      <a:pt x="550" y="1075"/>
                      <a:pt x="583" y="1064"/>
                      <a:pt x="613" y="1042"/>
                    </a:cubicBezTo>
                    <a:lnTo>
                      <a:pt x="1043" y="717"/>
                    </a:lnTo>
                    <a:lnTo>
                      <a:pt x="306" y="28"/>
                    </a:lnTo>
                    <a:cubicBezTo>
                      <a:pt x="285" y="10"/>
                      <a:pt x="260" y="1"/>
                      <a:pt x="235" y="1"/>
                    </a:cubicBezTo>
                    <a:close/>
                  </a:path>
                </a:pathLst>
              </a:custGeom>
              <a:solidFill>
                <a:srgbClr val="5F758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81" name="Google Shape;9706;p69">
                <a:extLst>
                  <a:ext uri="{FF2B5EF4-FFF2-40B4-BE49-F238E27FC236}">
                    <a16:creationId xmlns:a16="http://schemas.microsoft.com/office/drawing/2014/main" id="{136C6650-9612-46FC-AE7A-221C95053DED}"/>
                  </a:ext>
                </a:extLst>
              </p:cNvPr>
              <p:cNvSpPr/>
              <p:nvPr/>
            </p:nvSpPr>
            <p:spPr>
              <a:xfrm>
                <a:off x="7384146" y="2246899"/>
                <a:ext cx="27678" cy="28229"/>
              </a:xfrm>
              <a:custGeom>
                <a:avLst/>
                <a:gdLst/>
                <a:ahLst/>
                <a:cxnLst/>
                <a:rect l="l" t="t" r="r" b="b"/>
                <a:pathLst>
                  <a:path w="1054" h="1075" extrusionOk="0">
                    <a:moveTo>
                      <a:pt x="813" y="1"/>
                    </a:moveTo>
                    <a:cubicBezTo>
                      <a:pt x="786" y="1"/>
                      <a:pt x="759" y="10"/>
                      <a:pt x="737" y="28"/>
                    </a:cubicBezTo>
                    <a:lnTo>
                      <a:pt x="0" y="717"/>
                    </a:lnTo>
                    <a:lnTo>
                      <a:pt x="441" y="1042"/>
                    </a:lnTo>
                    <a:cubicBezTo>
                      <a:pt x="466" y="1064"/>
                      <a:pt x="499" y="1075"/>
                      <a:pt x="532" y="1075"/>
                    </a:cubicBezTo>
                    <a:cubicBezTo>
                      <a:pt x="585" y="1075"/>
                      <a:pt x="637" y="1047"/>
                      <a:pt x="661" y="994"/>
                    </a:cubicBezTo>
                    <a:lnTo>
                      <a:pt x="1053" y="286"/>
                    </a:lnTo>
                    <a:lnTo>
                      <a:pt x="900" y="47"/>
                    </a:lnTo>
                    <a:cubicBezTo>
                      <a:pt x="879" y="15"/>
                      <a:pt x="846" y="1"/>
                      <a:pt x="813" y="1"/>
                    </a:cubicBezTo>
                    <a:close/>
                  </a:path>
                </a:pathLst>
              </a:custGeom>
              <a:solidFill>
                <a:srgbClr val="5F758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82" name="Google Shape;9707;p69">
                <a:extLst>
                  <a:ext uri="{FF2B5EF4-FFF2-40B4-BE49-F238E27FC236}">
                    <a16:creationId xmlns:a16="http://schemas.microsoft.com/office/drawing/2014/main" id="{2D83C3C2-2C8B-4306-B864-DA26E0CBBD54}"/>
                  </a:ext>
                </a:extLst>
              </p:cNvPr>
              <p:cNvSpPr/>
              <p:nvPr/>
            </p:nvSpPr>
            <p:spPr>
              <a:xfrm>
                <a:off x="7159964" y="1971904"/>
                <a:ext cx="190516" cy="164151"/>
              </a:xfrm>
              <a:custGeom>
                <a:avLst/>
                <a:gdLst/>
                <a:ahLst/>
                <a:cxnLst/>
                <a:rect l="l" t="t" r="r" b="b"/>
                <a:pathLst>
                  <a:path w="7255" h="6251" extrusionOk="0">
                    <a:moveTo>
                      <a:pt x="642" y="1"/>
                    </a:moveTo>
                    <a:cubicBezTo>
                      <a:pt x="288" y="1"/>
                      <a:pt x="1" y="288"/>
                      <a:pt x="1" y="642"/>
                    </a:cubicBezTo>
                    <a:lnTo>
                      <a:pt x="1" y="4059"/>
                    </a:lnTo>
                    <a:cubicBezTo>
                      <a:pt x="1" y="4413"/>
                      <a:pt x="288" y="4700"/>
                      <a:pt x="642" y="4700"/>
                    </a:cubicBezTo>
                    <a:lnTo>
                      <a:pt x="2987" y="4700"/>
                    </a:lnTo>
                    <a:lnTo>
                      <a:pt x="2632" y="6116"/>
                    </a:lnTo>
                    <a:cubicBezTo>
                      <a:pt x="2611" y="6189"/>
                      <a:pt x="2672" y="6251"/>
                      <a:pt x="2736" y="6251"/>
                    </a:cubicBezTo>
                    <a:cubicBezTo>
                      <a:pt x="2756" y="6251"/>
                      <a:pt x="2777" y="6245"/>
                      <a:pt x="2795" y="6231"/>
                    </a:cubicBezTo>
                    <a:lnTo>
                      <a:pt x="4901" y="4700"/>
                    </a:lnTo>
                    <a:lnTo>
                      <a:pt x="6614" y="4700"/>
                    </a:lnTo>
                    <a:cubicBezTo>
                      <a:pt x="6968" y="4700"/>
                      <a:pt x="7255" y="4413"/>
                      <a:pt x="7255" y="4059"/>
                    </a:cubicBezTo>
                    <a:lnTo>
                      <a:pt x="7255" y="642"/>
                    </a:lnTo>
                    <a:cubicBezTo>
                      <a:pt x="7255" y="288"/>
                      <a:pt x="6968" y="1"/>
                      <a:pt x="6614" y="1"/>
                    </a:cubicBezTo>
                    <a:close/>
                  </a:path>
                </a:pathLst>
              </a:custGeom>
              <a:solidFill>
                <a:srgbClr val="E3E9E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83" name="Google Shape;9708;p69">
                <a:extLst>
                  <a:ext uri="{FF2B5EF4-FFF2-40B4-BE49-F238E27FC236}">
                    <a16:creationId xmlns:a16="http://schemas.microsoft.com/office/drawing/2014/main" id="{5A08CDE2-9325-4775-9986-F9CB8382E210}"/>
                  </a:ext>
                </a:extLst>
              </p:cNvPr>
              <p:cNvSpPr/>
              <p:nvPr/>
            </p:nvSpPr>
            <p:spPr>
              <a:xfrm>
                <a:off x="7191896" y="2000055"/>
                <a:ext cx="31670" cy="11082"/>
              </a:xfrm>
              <a:custGeom>
                <a:avLst/>
                <a:gdLst/>
                <a:ahLst/>
                <a:cxnLst/>
                <a:rect l="l" t="t" r="r" b="b"/>
                <a:pathLst>
                  <a:path w="1206" h="422" extrusionOk="0">
                    <a:moveTo>
                      <a:pt x="287" y="1"/>
                    </a:moveTo>
                    <a:cubicBezTo>
                      <a:pt x="0" y="1"/>
                      <a:pt x="0" y="422"/>
                      <a:pt x="287" y="422"/>
                    </a:cubicBezTo>
                    <a:lnTo>
                      <a:pt x="919" y="422"/>
                    </a:lnTo>
                    <a:cubicBezTo>
                      <a:pt x="1206" y="422"/>
                      <a:pt x="1206" y="1"/>
                      <a:pt x="919" y="1"/>
                    </a:cubicBezTo>
                    <a:close/>
                  </a:path>
                </a:pathLst>
              </a:custGeom>
              <a:solidFill>
                <a:srgbClr val="657E9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84" name="Google Shape;9709;p69">
                <a:extLst>
                  <a:ext uri="{FF2B5EF4-FFF2-40B4-BE49-F238E27FC236}">
                    <a16:creationId xmlns:a16="http://schemas.microsoft.com/office/drawing/2014/main" id="{25CBD067-46D2-424E-ADF5-999638968438}"/>
                  </a:ext>
                </a:extLst>
              </p:cNvPr>
              <p:cNvSpPr/>
              <p:nvPr/>
            </p:nvSpPr>
            <p:spPr>
              <a:xfrm>
                <a:off x="7231102" y="2000055"/>
                <a:ext cx="87735" cy="11082"/>
              </a:xfrm>
              <a:custGeom>
                <a:avLst/>
                <a:gdLst/>
                <a:ahLst/>
                <a:cxnLst/>
                <a:rect l="l" t="t" r="r" b="b"/>
                <a:pathLst>
                  <a:path w="3341" h="422" extrusionOk="0">
                    <a:moveTo>
                      <a:pt x="278" y="1"/>
                    </a:moveTo>
                    <a:cubicBezTo>
                      <a:pt x="0" y="1"/>
                      <a:pt x="0" y="422"/>
                      <a:pt x="278" y="422"/>
                    </a:cubicBezTo>
                    <a:lnTo>
                      <a:pt x="3053" y="422"/>
                    </a:lnTo>
                    <a:cubicBezTo>
                      <a:pt x="3340" y="422"/>
                      <a:pt x="3340" y="1"/>
                      <a:pt x="3053" y="1"/>
                    </a:cubicBezTo>
                    <a:close/>
                  </a:path>
                </a:pathLst>
              </a:custGeom>
              <a:solidFill>
                <a:srgbClr val="657E9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85" name="Google Shape;9710;p69">
                <a:extLst>
                  <a:ext uri="{FF2B5EF4-FFF2-40B4-BE49-F238E27FC236}">
                    <a16:creationId xmlns:a16="http://schemas.microsoft.com/office/drawing/2014/main" id="{358A144E-A06C-447A-97F9-F8B3E5D20F85}"/>
                  </a:ext>
                </a:extLst>
              </p:cNvPr>
              <p:cNvSpPr/>
              <p:nvPr/>
            </p:nvSpPr>
            <p:spPr>
              <a:xfrm>
                <a:off x="7191896" y="2027969"/>
                <a:ext cx="126941" cy="11318"/>
              </a:xfrm>
              <a:custGeom>
                <a:avLst/>
                <a:gdLst/>
                <a:ahLst/>
                <a:cxnLst/>
                <a:rect l="l" t="t" r="r" b="b"/>
                <a:pathLst>
                  <a:path w="4834" h="431" extrusionOk="0">
                    <a:moveTo>
                      <a:pt x="287" y="0"/>
                    </a:moveTo>
                    <a:cubicBezTo>
                      <a:pt x="0" y="0"/>
                      <a:pt x="0" y="431"/>
                      <a:pt x="287" y="431"/>
                    </a:cubicBezTo>
                    <a:lnTo>
                      <a:pt x="4546" y="431"/>
                    </a:lnTo>
                    <a:cubicBezTo>
                      <a:pt x="4833" y="431"/>
                      <a:pt x="4833" y="0"/>
                      <a:pt x="4546" y="0"/>
                    </a:cubicBezTo>
                    <a:close/>
                  </a:path>
                </a:pathLst>
              </a:custGeom>
              <a:solidFill>
                <a:srgbClr val="76899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86" name="Google Shape;9711;p69">
                <a:extLst>
                  <a:ext uri="{FF2B5EF4-FFF2-40B4-BE49-F238E27FC236}">
                    <a16:creationId xmlns:a16="http://schemas.microsoft.com/office/drawing/2014/main" id="{F53231B4-DAA1-4294-8828-CCCB95A81872}"/>
                  </a:ext>
                </a:extLst>
              </p:cNvPr>
              <p:cNvSpPr/>
              <p:nvPr/>
            </p:nvSpPr>
            <p:spPr>
              <a:xfrm>
                <a:off x="7191896" y="2056093"/>
                <a:ext cx="87735" cy="11108"/>
              </a:xfrm>
              <a:custGeom>
                <a:avLst/>
                <a:gdLst/>
                <a:ahLst/>
                <a:cxnLst/>
                <a:rect l="l" t="t" r="r" b="b"/>
                <a:pathLst>
                  <a:path w="3341" h="423" extrusionOk="0">
                    <a:moveTo>
                      <a:pt x="287" y="1"/>
                    </a:moveTo>
                    <a:cubicBezTo>
                      <a:pt x="0" y="1"/>
                      <a:pt x="0" y="422"/>
                      <a:pt x="287" y="422"/>
                    </a:cubicBezTo>
                    <a:lnTo>
                      <a:pt x="3053" y="422"/>
                    </a:lnTo>
                    <a:cubicBezTo>
                      <a:pt x="3340" y="422"/>
                      <a:pt x="3340" y="1"/>
                      <a:pt x="3053" y="1"/>
                    </a:cubicBezTo>
                    <a:close/>
                  </a:path>
                </a:pathLst>
              </a:custGeom>
              <a:solidFill>
                <a:srgbClr val="63798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87" name="Google Shape;9712;p69">
                <a:extLst>
                  <a:ext uri="{FF2B5EF4-FFF2-40B4-BE49-F238E27FC236}">
                    <a16:creationId xmlns:a16="http://schemas.microsoft.com/office/drawing/2014/main" id="{72E6EEC9-2F6A-424E-B2C9-176D5C0B61A0}"/>
                  </a:ext>
                </a:extLst>
              </p:cNvPr>
              <p:cNvSpPr/>
              <p:nvPr/>
            </p:nvSpPr>
            <p:spPr>
              <a:xfrm>
                <a:off x="7286878" y="2056093"/>
                <a:ext cx="31958" cy="11108"/>
              </a:xfrm>
              <a:custGeom>
                <a:avLst/>
                <a:gdLst/>
                <a:ahLst/>
                <a:cxnLst/>
                <a:rect l="l" t="t" r="r" b="b"/>
                <a:pathLst>
                  <a:path w="1217" h="423" extrusionOk="0">
                    <a:moveTo>
                      <a:pt x="288" y="1"/>
                    </a:moveTo>
                    <a:cubicBezTo>
                      <a:pt x="1" y="1"/>
                      <a:pt x="1" y="422"/>
                      <a:pt x="288" y="422"/>
                    </a:cubicBezTo>
                    <a:lnTo>
                      <a:pt x="929" y="422"/>
                    </a:lnTo>
                    <a:cubicBezTo>
                      <a:pt x="1216" y="422"/>
                      <a:pt x="1216" y="1"/>
                      <a:pt x="929" y="1"/>
                    </a:cubicBezTo>
                    <a:close/>
                  </a:path>
                </a:pathLst>
              </a:custGeom>
              <a:solidFill>
                <a:srgbClr val="76899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grpSp>
      </p:grpSp>
      <p:graphicFrame>
        <p:nvGraphicFramePr>
          <p:cNvPr id="4" name="Diagram 3">
            <a:extLst>
              <a:ext uri="{FF2B5EF4-FFF2-40B4-BE49-F238E27FC236}">
                <a16:creationId xmlns:a16="http://schemas.microsoft.com/office/drawing/2014/main" id="{58ECC255-A9AC-3243-986A-897751EE2B94}"/>
              </a:ext>
            </a:extLst>
          </p:cNvPr>
          <p:cNvGraphicFramePr/>
          <p:nvPr/>
        </p:nvGraphicFramePr>
        <p:xfrm>
          <a:off x="7144492" y="1277286"/>
          <a:ext cx="4105598" cy="474549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8857358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478"/>
        <p:cNvGrpSpPr/>
        <p:nvPr/>
      </p:nvGrpSpPr>
      <p:grpSpPr>
        <a:xfrm>
          <a:off x="0" y="0"/>
          <a:ext cx="0" cy="0"/>
          <a:chOff x="0" y="0"/>
          <a:chExt cx="0" cy="0"/>
        </a:xfrm>
      </p:grpSpPr>
      <p:sp>
        <p:nvSpPr>
          <p:cNvPr id="479" name="Google Shape;479;p38"/>
          <p:cNvSpPr/>
          <p:nvPr/>
        </p:nvSpPr>
        <p:spPr>
          <a:xfrm>
            <a:off x="3007000" y="1188984"/>
            <a:ext cx="2394400" cy="2394400"/>
          </a:xfrm>
          <a:prstGeom prst="donut">
            <a:avLst>
              <a:gd name="adj" fmla="val 4516"/>
            </a:avLst>
          </a:pr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80" name="Google Shape;480;p38"/>
          <p:cNvSpPr txBox="1">
            <a:spLocks noGrp="1"/>
          </p:cNvSpPr>
          <p:nvPr>
            <p:ph type="title"/>
          </p:nvPr>
        </p:nvSpPr>
        <p:spPr>
          <a:xfrm rot="-294">
            <a:off x="684739" y="4024912"/>
            <a:ext cx="7029196" cy="2154763"/>
          </a:xfrm>
          <a:prstGeom prst="rect">
            <a:avLst/>
          </a:prstGeom>
        </p:spPr>
        <p:txBody>
          <a:bodyPr spcFirstLastPara="1" wrap="square" lIns="121900" tIns="121900" rIns="121900" bIns="121900" anchor="ctr" anchorCtr="0">
            <a:noAutofit/>
          </a:bodyPr>
          <a:lstStyle/>
          <a:p>
            <a:r>
              <a:rPr lang="en-US" sz="7200" b="1" dirty="0"/>
              <a:t>Big Idea </a:t>
            </a:r>
            <a:br>
              <a:rPr lang="en-US" sz="7200" b="1" dirty="0"/>
            </a:br>
            <a:r>
              <a:rPr lang="en-US" sz="7200" b="1" dirty="0"/>
              <a:t>Check In</a:t>
            </a:r>
            <a:br>
              <a:rPr lang="en-US" sz="7200" b="1" dirty="0"/>
            </a:br>
            <a:r>
              <a:rPr lang="en-US" sz="2400" b="1" i="1" dirty="0"/>
              <a:t>Schoolwide Acknowledgement Systems</a:t>
            </a:r>
            <a:endParaRPr sz="2400" b="1" i="1" dirty="0"/>
          </a:p>
        </p:txBody>
      </p:sp>
      <p:pic>
        <p:nvPicPr>
          <p:cNvPr id="2" name="Picture 1">
            <a:extLst>
              <a:ext uri="{FF2B5EF4-FFF2-40B4-BE49-F238E27FC236}">
                <a16:creationId xmlns:a16="http://schemas.microsoft.com/office/drawing/2014/main" id="{76524630-6598-432B-B3E9-0700A333F9B6}"/>
              </a:ext>
            </a:extLst>
          </p:cNvPr>
          <p:cNvPicPr>
            <a:picLocks noChangeAspect="1"/>
          </p:cNvPicPr>
          <p:nvPr/>
        </p:nvPicPr>
        <p:blipFill>
          <a:blip r:embed="rId3"/>
          <a:stretch>
            <a:fillRect/>
          </a:stretch>
        </p:blipFill>
        <p:spPr>
          <a:xfrm>
            <a:off x="3455331" y="1623918"/>
            <a:ext cx="1487971" cy="1532532"/>
          </a:xfrm>
          <a:prstGeom prst="rect">
            <a:avLst/>
          </a:prstGeom>
        </p:spPr>
      </p:pic>
    </p:spTree>
    <p:extLst>
      <p:ext uri="{BB962C8B-B14F-4D97-AF65-F5344CB8AC3E}">
        <p14:creationId xmlns:p14="http://schemas.microsoft.com/office/powerpoint/2010/main" val="37756255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ight Arrow 1">
            <a:extLst>
              <a:ext uri="{FF2B5EF4-FFF2-40B4-BE49-F238E27FC236}">
                <a16:creationId xmlns:a16="http://schemas.microsoft.com/office/drawing/2014/main" id="{581515E9-F76A-CF44-9060-57E2B2C78DBC}"/>
              </a:ext>
            </a:extLst>
          </p:cNvPr>
          <p:cNvSpPr/>
          <p:nvPr/>
        </p:nvSpPr>
        <p:spPr>
          <a:xfrm rot="20460703">
            <a:off x="-221992" y="2150915"/>
            <a:ext cx="12127477" cy="1067641"/>
          </a:xfrm>
          <a:prstGeom prst="rightArrow">
            <a:avLst/>
          </a:prstGeom>
          <a:gradFill flip="none" rotWithShape="1">
            <a:lin ang="10800000" scaled="1"/>
            <a:tileRect/>
          </a:gradFill>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0D0F41"/>
                </a:solidFill>
                <a:effectLst/>
                <a:uLnTx/>
                <a:uFillTx/>
                <a:latin typeface="Arial"/>
                <a:ea typeface="+mn-ea"/>
                <a:cs typeface="+mn-cs"/>
              </a:rPr>
              <a:t>Teacher praise rates</a:t>
            </a:r>
          </a:p>
        </p:txBody>
      </p:sp>
      <p:sp>
        <p:nvSpPr>
          <p:cNvPr id="5" name="Right Arrow 4">
            <a:extLst>
              <a:ext uri="{FF2B5EF4-FFF2-40B4-BE49-F238E27FC236}">
                <a16:creationId xmlns:a16="http://schemas.microsoft.com/office/drawing/2014/main" id="{18A69EB5-E6E3-DE47-9BB2-B82277EE33B9}"/>
              </a:ext>
            </a:extLst>
          </p:cNvPr>
          <p:cNvSpPr/>
          <p:nvPr/>
        </p:nvSpPr>
        <p:spPr>
          <a:xfrm rot="20460703">
            <a:off x="-303329" y="2941664"/>
            <a:ext cx="12789522" cy="1067641"/>
          </a:xfrm>
          <a:prstGeom prst="rightArrow">
            <a:avLst/>
          </a:prstGeom>
          <a:gradFill flip="none" rotWithShape="1">
            <a:lin ang="10800000" scaled="1"/>
            <a:tileRect/>
          </a:gradFill>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0D0F41"/>
                </a:solidFill>
                <a:effectLst/>
                <a:uLnTx/>
                <a:uFillTx/>
                <a:latin typeface="Arial"/>
                <a:ea typeface="+mn-ea"/>
                <a:cs typeface="+mn-cs"/>
              </a:rPr>
              <a:t>Student engagement and on-task behavior</a:t>
            </a:r>
          </a:p>
        </p:txBody>
      </p:sp>
      <p:sp>
        <p:nvSpPr>
          <p:cNvPr id="4" name="Left Arrow 3">
            <a:extLst>
              <a:ext uri="{FF2B5EF4-FFF2-40B4-BE49-F238E27FC236}">
                <a16:creationId xmlns:a16="http://schemas.microsoft.com/office/drawing/2014/main" id="{FD7AC6FF-5819-C946-99D5-D13D6F51F5FF}"/>
              </a:ext>
            </a:extLst>
          </p:cNvPr>
          <p:cNvSpPr/>
          <p:nvPr/>
        </p:nvSpPr>
        <p:spPr>
          <a:xfrm rot="20443003">
            <a:off x="-65031" y="3728561"/>
            <a:ext cx="12499795" cy="1101665"/>
          </a:xfrm>
          <a:prstGeom prst="leftArrow">
            <a:avLst/>
          </a:prstGeom>
          <a:gradFill flip="none" rotWithShape="1">
            <a:lin ang="0" scaled="1"/>
            <a:tileRect/>
          </a:gradFill>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292C73">
                    <a:lumMod val="50000"/>
                  </a:srgbClr>
                </a:solidFill>
                <a:effectLst/>
                <a:uLnTx/>
                <a:uFillTx/>
                <a:latin typeface="Arial"/>
                <a:ea typeface="+mn-ea"/>
                <a:cs typeface="+mn-cs"/>
              </a:rPr>
              <a:t>Disruptive behavior from students</a:t>
            </a:r>
          </a:p>
        </p:txBody>
      </p:sp>
      <p:sp>
        <p:nvSpPr>
          <p:cNvPr id="7" name="TextBox 6">
            <a:extLst>
              <a:ext uri="{FF2B5EF4-FFF2-40B4-BE49-F238E27FC236}">
                <a16:creationId xmlns:a16="http://schemas.microsoft.com/office/drawing/2014/main" id="{29E96CC1-B08E-F54E-8BAF-A4AF78AB18D2}"/>
              </a:ext>
            </a:extLst>
          </p:cNvPr>
          <p:cNvSpPr txBox="1"/>
          <p:nvPr/>
        </p:nvSpPr>
        <p:spPr>
          <a:xfrm>
            <a:off x="1682704" y="6488668"/>
            <a:ext cx="637103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Arial"/>
                <a:ea typeface="+mn-ea"/>
                <a:cs typeface="+mn-cs"/>
              </a:rPr>
              <a:t>(e.g. Caldarella et al., 2020; Cook et al., 2017;  Reinke et al., 2016) </a:t>
            </a:r>
          </a:p>
        </p:txBody>
      </p:sp>
      <p:sp>
        <p:nvSpPr>
          <p:cNvPr id="8" name="Rectangle 2">
            <a:extLst>
              <a:ext uri="{FF2B5EF4-FFF2-40B4-BE49-F238E27FC236}">
                <a16:creationId xmlns:a16="http://schemas.microsoft.com/office/drawing/2014/main" id="{73DB3E4D-CDB3-6849-9762-C8B93B266E23}"/>
              </a:ext>
            </a:extLst>
          </p:cNvPr>
          <p:cNvSpPr txBox="1">
            <a:spLocks noChangeArrowheads="1"/>
          </p:cNvSpPr>
          <p:nvPr/>
        </p:nvSpPr>
        <p:spPr>
          <a:xfrm>
            <a:off x="8820150" y="4756704"/>
            <a:ext cx="3371850" cy="2101296"/>
          </a:xfrm>
          <a:prstGeom prst="rect">
            <a:avLst/>
          </a:prstGeom>
        </p:spPr>
        <p:style>
          <a:lnRef idx="1">
            <a:schemeClr val="accent5"/>
          </a:lnRef>
          <a:fillRef idx="2">
            <a:schemeClr val="accent5"/>
          </a:fillRef>
          <a:effectRef idx="1">
            <a:schemeClr val="accent5"/>
          </a:effectRef>
          <a:fontRef idx="minor">
            <a:schemeClr val="dk1"/>
          </a:fontRef>
        </p:style>
        <p:txBody>
          <a:bodyPr anchor="ctr">
            <a:normAutofit lnSpcReduction="10000"/>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Calibri" panose="020F0502020204030204" pitchFamily="34" charset="0"/>
                <a:ea typeface="Calibri" panose="020F0502020204030204" pitchFamily="34" charset="0"/>
                <a:cs typeface="Calibri" panose="020F0502020204030204" pitchFamily="34" charset="0"/>
                <a:sym typeface="Arial"/>
              </a:defRPr>
            </a:lvl1pPr>
            <a:lvl2pPr marR="0" lvl="1"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9144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a:ln>
                  <a:noFill/>
                </a:ln>
                <a:solidFill>
                  <a:srgbClr val="292C73">
                    <a:lumMod val="50000"/>
                  </a:srgbClr>
                </a:solidFill>
                <a:effectLst/>
                <a:uLnTx/>
                <a:uFillTx/>
                <a:latin typeface="Calibri" panose="020F0502020204030204" pitchFamily="34" charset="0"/>
                <a:ea typeface="ＭＳ Ｐゴシック" pitchFamily="-111" charset="-128"/>
                <a:cs typeface="ＭＳ Ｐゴシック" pitchFamily="-111" charset="-128"/>
                <a:sym typeface="Arial"/>
              </a:rPr>
              <a:t>Provide </a:t>
            </a:r>
            <a:r>
              <a:rPr kumimoji="0" lang="en-US" sz="2400" b="1" i="1" u="sng" strike="noStrike" kern="0" cap="none" spc="0" normalizeH="0" baseline="0" noProof="0">
                <a:ln>
                  <a:noFill/>
                </a:ln>
                <a:solidFill>
                  <a:srgbClr val="292C73">
                    <a:lumMod val="50000"/>
                  </a:srgbClr>
                </a:solidFill>
                <a:effectLst/>
                <a:uLnTx/>
                <a:uFillTx/>
                <a:latin typeface="Calibri" panose="020F0502020204030204" pitchFamily="34" charset="0"/>
                <a:ea typeface="ＭＳ Ｐゴシック" pitchFamily="-111" charset="-128"/>
                <a:cs typeface="ＭＳ Ｐゴシック" pitchFamily="-111" charset="-128"/>
                <a:sym typeface="Arial"/>
              </a:rPr>
              <a:t>more</a:t>
            </a:r>
            <a:r>
              <a:rPr kumimoji="0" lang="en-US" sz="2400" b="0" i="0" u="none" strike="noStrike" kern="0" cap="none" spc="0" normalizeH="0" baseline="0" noProof="0">
                <a:ln>
                  <a:noFill/>
                </a:ln>
                <a:solidFill>
                  <a:srgbClr val="292C73">
                    <a:lumMod val="50000"/>
                  </a:srgbClr>
                </a:solidFill>
                <a:effectLst/>
                <a:uLnTx/>
                <a:uFillTx/>
                <a:latin typeface="Calibri" panose="020F0502020204030204" pitchFamily="34" charset="0"/>
                <a:ea typeface="ＭＳ Ｐゴシック" pitchFamily="-111" charset="-128"/>
                <a:cs typeface="ＭＳ Ｐゴシック" pitchFamily="-111" charset="-128"/>
                <a:sym typeface="Arial"/>
              </a:rPr>
              <a:t> acknowledgement</a:t>
            </a:r>
          </a:p>
          <a:p>
            <a:pPr marL="9144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a:ln>
                  <a:noFill/>
                </a:ln>
                <a:solidFill>
                  <a:srgbClr val="292C73">
                    <a:lumMod val="50000"/>
                  </a:srgbClr>
                </a:solidFill>
                <a:effectLst/>
                <a:uLnTx/>
                <a:uFillTx/>
                <a:latin typeface="Calibri" panose="020F0502020204030204" pitchFamily="34" charset="0"/>
                <a:ea typeface="ＭＳ Ｐゴシック" pitchFamily="-111" charset="-128"/>
                <a:cs typeface="ＭＳ Ｐゴシック" pitchFamily="-111" charset="-128"/>
                <a:sym typeface="Arial"/>
              </a:rPr>
              <a:t>than corrections.</a:t>
            </a:r>
          </a:p>
          <a:p>
            <a:pPr marL="9144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3200" b="1" i="0" u="none" strike="noStrike" kern="0" cap="none" spc="0" normalizeH="0" baseline="0" noProof="0">
              <a:ln>
                <a:noFill/>
              </a:ln>
              <a:solidFill>
                <a:srgbClr val="292C73">
                  <a:lumMod val="50000"/>
                </a:srgbClr>
              </a:solidFill>
              <a:effectLst/>
              <a:uLnTx/>
              <a:uFillTx/>
              <a:latin typeface="Calibri" panose="020F0502020204030204" pitchFamily="34" charset="0"/>
              <a:ea typeface="ＭＳ Ｐゴシック" pitchFamily="-111" charset="-128"/>
              <a:cs typeface="ＭＳ Ｐゴシック" pitchFamily="-111" charset="-128"/>
              <a:sym typeface="Arial"/>
            </a:endParaRPr>
          </a:p>
          <a:p>
            <a:pPr marL="9144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a:ln>
                  <a:noFill/>
                </a:ln>
                <a:solidFill>
                  <a:srgbClr val="292C73">
                    <a:lumMod val="50000"/>
                  </a:srgbClr>
                </a:solidFill>
                <a:effectLst/>
                <a:uLnTx/>
                <a:uFillTx/>
                <a:latin typeface="Calibri" panose="020F0502020204030204" pitchFamily="34" charset="0"/>
                <a:ea typeface="ＭＳ Ｐゴシック" pitchFamily="-111" charset="-128"/>
                <a:cs typeface="ＭＳ Ｐゴシック" pitchFamily="-111" charset="-128"/>
                <a:sym typeface="Arial"/>
              </a:rPr>
              <a:t>Strive for 5</a:t>
            </a:r>
            <a:r>
              <a:rPr kumimoji="0" lang="en-US" sz="3200" b="1" i="0" u="none" strike="noStrike" kern="0" cap="none" spc="0" normalizeH="0" baseline="30000" noProof="0">
                <a:ln>
                  <a:noFill/>
                </a:ln>
                <a:solidFill>
                  <a:srgbClr val="292C73">
                    <a:lumMod val="50000"/>
                  </a:srgbClr>
                </a:solidFill>
                <a:effectLst/>
                <a:uLnTx/>
                <a:uFillTx/>
                <a:latin typeface="Calibri" panose="020F0502020204030204" pitchFamily="34" charset="0"/>
                <a:ea typeface="ＭＳ Ｐゴシック" pitchFamily="-111" charset="-128"/>
                <a:cs typeface="ＭＳ Ｐゴシック" pitchFamily="-111" charset="-128"/>
                <a:sym typeface="Arial"/>
              </a:rPr>
              <a:t>+</a:t>
            </a:r>
            <a:r>
              <a:rPr kumimoji="0" lang="en-US" sz="3200" b="1" i="0" u="none" strike="noStrike" kern="0" cap="none" spc="0" normalizeH="0" baseline="0" noProof="0">
                <a:ln>
                  <a:noFill/>
                </a:ln>
                <a:solidFill>
                  <a:srgbClr val="292C73">
                    <a:lumMod val="50000"/>
                  </a:srgbClr>
                </a:solidFill>
                <a:effectLst/>
                <a:uLnTx/>
                <a:uFillTx/>
                <a:latin typeface="Calibri" panose="020F0502020204030204" pitchFamily="34" charset="0"/>
                <a:ea typeface="ＭＳ Ｐゴシック" pitchFamily="-111" charset="-128"/>
                <a:cs typeface="ＭＳ Ｐゴシック" pitchFamily="-111" charset="-128"/>
                <a:sym typeface="Arial"/>
              </a:rPr>
              <a:t> </a:t>
            </a:r>
            <a:r>
              <a:rPr kumimoji="0" lang="en-US" sz="3200" b="1" i="0" u="sng" strike="noStrike" kern="0" cap="none" spc="0" normalizeH="0" baseline="0" noProof="0">
                <a:ln>
                  <a:noFill/>
                </a:ln>
                <a:solidFill>
                  <a:srgbClr val="292C73">
                    <a:lumMod val="50000"/>
                  </a:srgbClr>
                </a:solidFill>
                <a:effectLst/>
                <a:uLnTx/>
                <a:uFillTx/>
                <a:latin typeface="Calibri" panose="020F0502020204030204" pitchFamily="34" charset="0"/>
                <a:ea typeface="ＭＳ Ｐゴシック" pitchFamily="-111" charset="-128"/>
                <a:cs typeface="ＭＳ Ｐゴシック" pitchFamily="-111" charset="-128"/>
                <a:sym typeface="Arial"/>
              </a:rPr>
              <a:t>&gt;</a:t>
            </a:r>
            <a:r>
              <a:rPr kumimoji="0" lang="en-US" sz="3200" b="1" i="0" u="none" strike="noStrike" kern="0" cap="none" spc="0" normalizeH="0" baseline="0" noProof="0">
                <a:ln>
                  <a:noFill/>
                </a:ln>
                <a:solidFill>
                  <a:srgbClr val="292C73">
                    <a:lumMod val="50000"/>
                  </a:srgbClr>
                </a:solidFill>
                <a:effectLst/>
                <a:uLnTx/>
                <a:uFillTx/>
                <a:latin typeface="Calibri" panose="020F0502020204030204" pitchFamily="34" charset="0"/>
                <a:ea typeface="ＭＳ Ｐゴシック" pitchFamily="-111" charset="-128"/>
                <a:cs typeface="ＭＳ Ｐゴシック" pitchFamily="-111" charset="-128"/>
                <a:sym typeface="Arial"/>
              </a:rPr>
              <a:t> 1</a:t>
            </a:r>
            <a:r>
              <a:rPr kumimoji="0" lang="en-US" sz="3200" b="1" i="0" u="none" strike="noStrike" kern="0" cap="none" spc="0" normalizeH="0" baseline="30000" noProof="0">
                <a:ln>
                  <a:noFill/>
                </a:ln>
                <a:solidFill>
                  <a:srgbClr val="292C73">
                    <a:lumMod val="50000"/>
                  </a:srgbClr>
                </a:solidFill>
                <a:effectLst/>
                <a:uLnTx/>
                <a:uFillTx/>
                <a:latin typeface="Calibri" panose="020F0502020204030204" pitchFamily="34" charset="0"/>
                <a:ea typeface="ＭＳ Ｐゴシック" pitchFamily="-111" charset="-128"/>
                <a:cs typeface="ＭＳ Ｐゴシック" pitchFamily="-111" charset="-128"/>
                <a:sym typeface="Arial"/>
              </a:rPr>
              <a:t>-</a:t>
            </a:r>
          </a:p>
        </p:txBody>
      </p:sp>
      <p:sp>
        <p:nvSpPr>
          <p:cNvPr id="3" name="TextBox 2">
            <a:extLst>
              <a:ext uri="{FF2B5EF4-FFF2-40B4-BE49-F238E27FC236}">
                <a16:creationId xmlns:a16="http://schemas.microsoft.com/office/drawing/2014/main" id="{E8CECAC0-EE26-2447-B2D6-AC973B4846A4}"/>
              </a:ext>
            </a:extLst>
          </p:cNvPr>
          <p:cNvSpPr txBox="1"/>
          <p:nvPr/>
        </p:nvSpPr>
        <p:spPr>
          <a:xfrm>
            <a:off x="368950" y="1607517"/>
            <a:ext cx="4547434"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Arial"/>
                <a:ea typeface="+mn-ea"/>
                <a:cs typeface="+mn-cs"/>
              </a:rPr>
              <a:t>As teacher praise rates increase, student outcomes improve!</a:t>
            </a:r>
          </a:p>
        </p:txBody>
      </p:sp>
      <p:sp>
        <p:nvSpPr>
          <p:cNvPr id="6" name="Rectangle 3">
            <a:extLst>
              <a:ext uri="{FF2B5EF4-FFF2-40B4-BE49-F238E27FC236}">
                <a16:creationId xmlns:a16="http://schemas.microsoft.com/office/drawing/2014/main" id="{7D67736A-E871-9A91-818C-DFE4016D58B5}"/>
              </a:ext>
            </a:extLst>
          </p:cNvPr>
          <p:cNvSpPr txBox="1">
            <a:spLocks noChangeArrowheads="1"/>
          </p:cNvSpPr>
          <p:nvPr/>
        </p:nvSpPr>
        <p:spPr>
          <a:xfrm>
            <a:off x="103698" y="143536"/>
            <a:ext cx="7198005" cy="1482396"/>
          </a:xfrm>
          <a:prstGeom prst="rect">
            <a:avLst/>
          </a:prstGeom>
        </p:spPr>
        <p:style>
          <a:lnRef idx="2">
            <a:schemeClr val="accent2"/>
          </a:lnRef>
          <a:fillRef idx="1">
            <a:schemeClr val="lt1"/>
          </a:fillRef>
          <a:effectRef idx="0">
            <a:schemeClr val="accent2"/>
          </a:effectRef>
          <a:fontRef idx="minor">
            <a:schemeClr val="dk1"/>
          </a:fontRef>
        </p:style>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schemeClr val="accent6">
                    <a:lumMod val="50000"/>
                  </a:schemeClr>
                </a:solidFill>
                <a:effectLst/>
                <a:uLnTx/>
                <a:uFillTx/>
                <a:latin typeface="Calibri" panose="020F0502020204030204" pitchFamily="34" charset="0"/>
                <a:ea typeface="ＭＳ Ｐゴシック"/>
                <a:cs typeface="Calibri" panose="020F0502020204030204" pitchFamily="34" charset="0"/>
                <a:sym typeface="Arial"/>
              </a:rPr>
              <a:t>When a student </a:t>
            </a:r>
            <a:r>
              <a:rPr lang="en-US" sz="2800" kern="0" dirty="0">
                <a:solidFill>
                  <a:schemeClr val="accent6">
                    <a:lumMod val="50000"/>
                  </a:schemeClr>
                </a:solidFill>
                <a:latin typeface="Calibri" panose="020F0502020204030204" pitchFamily="34" charset="0"/>
                <a:ea typeface="ＭＳ Ｐゴシック"/>
                <a:cs typeface="Calibri" panose="020F0502020204030204" pitchFamily="34" charset="0"/>
              </a:rPr>
              <a:t>experience</a:t>
            </a:r>
            <a:r>
              <a:rPr kumimoji="0" lang="en-US" sz="2800" b="0" i="0" u="none" strike="noStrike" kern="0" cap="none" spc="0" normalizeH="0" baseline="0" noProof="0" dirty="0">
                <a:ln>
                  <a:noFill/>
                </a:ln>
                <a:solidFill>
                  <a:schemeClr val="accent6">
                    <a:lumMod val="50000"/>
                  </a:schemeClr>
                </a:solidFill>
                <a:effectLst/>
                <a:uLnTx/>
                <a:uFillTx/>
                <a:latin typeface="Calibri" panose="020F0502020204030204" pitchFamily="34" charset="0"/>
                <a:ea typeface="ＭＳ Ｐゴシック"/>
                <a:cs typeface="Calibri" panose="020F0502020204030204" pitchFamily="34" charset="0"/>
                <a:sym typeface="Arial"/>
              </a:rPr>
              <a:t>s something desirable following a</a:t>
            </a:r>
            <a:r>
              <a:rPr kumimoji="0" lang="en-US" sz="2800" b="1" i="0" u="none" strike="noStrike" kern="0" cap="none" spc="0" normalizeH="0" baseline="0" noProof="0" dirty="0">
                <a:ln>
                  <a:noFill/>
                </a:ln>
                <a:solidFill>
                  <a:schemeClr val="accent6">
                    <a:lumMod val="50000"/>
                  </a:schemeClr>
                </a:solidFill>
                <a:effectLst/>
                <a:uLnTx/>
                <a:uFillTx/>
                <a:latin typeface="Calibri" panose="020F0502020204030204" pitchFamily="34" charset="0"/>
                <a:ea typeface="ＭＳ Ｐゴシック"/>
                <a:cs typeface="Calibri" panose="020F0502020204030204" pitchFamily="34" charset="0"/>
                <a:sym typeface="Arial"/>
              </a:rPr>
              <a:t> behavior</a:t>
            </a:r>
            <a:r>
              <a:rPr kumimoji="0" lang="en-US" sz="2800" b="0" i="0" u="none" strike="noStrike" kern="0" cap="none" spc="0" normalizeH="0" baseline="0" noProof="0" dirty="0">
                <a:ln>
                  <a:noFill/>
                </a:ln>
                <a:solidFill>
                  <a:schemeClr val="accent6">
                    <a:lumMod val="50000"/>
                  </a:schemeClr>
                </a:solidFill>
                <a:effectLst/>
                <a:uLnTx/>
                <a:uFillTx/>
                <a:latin typeface="Calibri" panose="020F0502020204030204" pitchFamily="34" charset="0"/>
                <a:ea typeface="ＭＳ Ｐゴシック"/>
                <a:cs typeface="Calibri" panose="020F0502020204030204" pitchFamily="34" charset="0"/>
                <a:sym typeface="Arial"/>
              </a:rPr>
              <a:t>, that behavior is </a:t>
            </a:r>
            <a:r>
              <a:rPr kumimoji="0" lang="en-US" sz="2800" b="1" i="0" u="none" strike="noStrike" kern="0" cap="none" spc="0" normalizeH="0" baseline="0" noProof="0" dirty="0">
                <a:ln>
                  <a:noFill/>
                </a:ln>
                <a:solidFill>
                  <a:schemeClr val="accent6">
                    <a:lumMod val="50000"/>
                  </a:schemeClr>
                </a:solidFill>
                <a:effectLst/>
                <a:uLnTx/>
                <a:uFillTx/>
                <a:latin typeface="Calibri" panose="020F0502020204030204" pitchFamily="34" charset="0"/>
                <a:ea typeface="ＭＳ Ｐゴシック"/>
                <a:cs typeface="Calibri" panose="020F0502020204030204" pitchFamily="34" charset="0"/>
                <a:sym typeface="Arial"/>
              </a:rPr>
              <a:t>strengthened </a:t>
            </a:r>
            <a:r>
              <a:rPr kumimoji="0" lang="en-US" sz="2800" b="0" i="0" u="none" strike="noStrike" kern="0" cap="none" spc="0" normalizeH="0" baseline="0" noProof="0" dirty="0">
                <a:ln>
                  <a:noFill/>
                </a:ln>
                <a:solidFill>
                  <a:schemeClr val="accent6">
                    <a:lumMod val="50000"/>
                  </a:schemeClr>
                </a:solidFill>
                <a:effectLst/>
                <a:uLnTx/>
                <a:uFillTx/>
                <a:latin typeface="Calibri" panose="020F0502020204030204" pitchFamily="34" charset="0"/>
                <a:ea typeface="ＭＳ Ｐゴシック"/>
                <a:cs typeface="Calibri" panose="020F0502020204030204" pitchFamily="34" charset="0"/>
                <a:sym typeface="Arial"/>
              </a:rPr>
              <a:t>and</a:t>
            </a:r>
            <a:r>
              <a:rPr kumimoji="0" lang="en-US" sz="2800" b="1" i="0" u="none" strike="noStrike" kern="0" cap="none" spc="0" normalizeH="0" baseline="0" noProof="0" dirty="0">
                <a:ln>
                  <a:noFill/>
                </a:ln>
                <a:solidFill>
                  <a:schemeClr val="accent6">
                    <a:lumMod val="50000"/>
                  </a:schemeClr>
                </a:solidFill>
                <a:effectLst/>
                <a:uLnTx/>
                <a:uFillTx/>
                <a:latin typeface="Calibri" panose="020F0502020204030204" pitchFamily="34" charset="0"/>
                <a:ea typeface="ＭＳ Ｐゴシック"/>
                <a:cs typeface="Calibri" panose="020F0502020204030204" pitchFamily="34" charset="0"/>
                <a:sym typeface="Arial"/>
              </a:rPr>
              <a:t> more likely to occur </a:t>
            </a:r>
            <a:r>
              <a:rPr kumimoji="0" lang="en-US" sz="2800" b="0" i="0" u="none" strike="noStrike" kern="0" cap="none" spc="0" normalizeH="0" baseline="0" noProof="0" dirty="0">
                <a:ln>
                  <a:noFill/>
                </a:ln>
                <a:solidFill>
                  <a:schemeClr val="accent6">
                    <a:lumMod val="50000"/>
                  </a:schemeClr>
                </a:solidFill>
                <a:effectLst/>
                <a:uLnTx/>
                <a:uFillTx/>
                <a:latin typeface="Calibri" panose="020F0502020204030204" pitchFamily="34" charset="0"/>
                <a:ea typeface="ＭＳ Ｐゴシック"/>
                <a:cs typeface="Calibri" panose="020F0502020204030204" pitchFamily="34" charset="0"/>
                <a:sym typeface="Arial"/>
              </a:rPr>
              <a:t>again.</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800" b="0" i="0" u="none" strike="noStrike" kern="0" cap="none" spc="0" normalizeH="0" baseline="0" noProof="0" dirty="0">
              <a:ln>
                <a:noFill/>
              </a:ln>
              <a:solidFill>
                <a:schemeClr val="accent6">
                  <a:lumMod val="50000"/>
                </a:schemeClr>
              </a:solidFill>
              <a:effectLst/>
              <a:uLnTx/>
              <a:uFillTx/>
              <a:latin typeface="Calibri" panose="020F0502020204030204" pitchFamily="34" charset="0"/>
              <a:ea typeface="ＭＳ Ｐゴシック"/>
              <a:cs typeface="Calibri" panose="020F0502020204030204" pitchFamily="34" charset="0"/>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800" b="1" i="0" u="none" strike="noStrike" kern="0" cap="none" spc="0" normalizeH="0" baseline="0" noProof="0" dirty="0">
              <a:ln>
                <a:noFill/>
              </a:ln>
              <a:solidFill>
                <a:schemeClr val="accent6">
                  <a:lumMod val="50000"/>
                </a:schemeClr>
              </a:solidFill>
              <a:effectLst/>
              <a:uLnTx/>
              <a:uFillTx/>
              <a:latin typeface="Calibri" panose="020F0502020204030204" pitchFamily="34" charset="0"/>
              <a:cs typeface="Calibri" panose="020F0502020204030204" pitchFamily="34" charset="0"/>
              <a:sym typeface="Arial"/>
            </a:endParaRPr>
          </a:p>
          <a:p>
            <a:pPr marL="0" marR="0" lvl="1" indent="0" algn="l" defTabSz="914400" rtl="0" eaLnBrk="1" fontAlgn="auto" latinLnBrk="0" hangingPunct="1">
              <a:lnSpc>
                <a:spcPct val="100000"/>
              </a:lnSpc>
              <a:spcBef>
                <a:spcPts val="0"/>
              </a:spcBef>
              <a:spcAft>
                <a:spcPts val="0"/>
              </a:spcAft>
              <a:buClr>
                <a:srgbClr val="FFFFFF"/>
              </a:buClr>
              <a:buSzTx/>
              <a:tabLst/>
              <a:defRPr/>
            </a:pPr>
            <a:endParaRPr kumimoji="0" lang="en-US" sz="2000" b="0" i="0" u="none" strike="noStrike" kern="0" cap="none" spc="0" normalizeH="0" baseline="0" noProof="0" dirty="0">
              <a:ln>
                <a:noFill/>
              </a:ln>
              <a:solidFill>
                <a:schemeClr val="accent6">
                  <a:lumMod val="50000"/>
                </a:schemeClr>
              </a:solidFill>
              <a:effectLst/>
              <a:uLnTx/>
              <a:uFillTx/>
              <a:latin typeface="Calibri" panose="020F0502020204030204" pitchFamily="34" charset="0"/>
              <a:cs typeface="Calibri" panose="020F0502020204030204" pitchFamily="34" charset="0"/>
              <a:sym typeface="Arial"/>
            </a:endParaRPr>
          </a:p>
          <a:p>
            <a:pPr marL="0" marR="0" lvl="1" indent="0" algn="l" defTabSz="914400" rtl="0" eaLnBrk="1" fontAlgn="auto" latinLnBrk="0" hangingPunct="1">
              <a:lnSpc>
                <a:spcPct val="100000"/>
              </a:lnSpc>
              <a:spcBef>
                <a:spcPts val="0"/>
              </a:spcBef>
              <a:spcAft>
                <a:spcPts val="0"/>
              </a:spcAft>
              <a:buClr>
                <a:srgbClr val="000000"/>
              </a:buClr>
              <a:buSzTx/>
              <a:buFont typeface="Arial" pitchFamily="34" charset="0"/>
              <a:buChar char="•"/>
              <a:tabLst/>
              <a:defRPr/>
            </a:pPr>
            <a:endParaRPr kumimoji="0" lang="en-US" sz="2000" b="0" i="0" u="none" strike="noStrike" kern="0" cap="none" spc="0" normalizeH="0" baseline="0" noProof="0" dirty="0">
              <a:ln>
                <a:noFill/>
              </a:ln>
              <a:solidFill>
                <a:schemeClr val="accent6">
                  <a:lumMod val="50000"/>
                </a:schemeClr>
              </a:solidFill>
              <a:effectLst/>
              <a:uLnTx/>
              <a:uFillTx/>
              <a:latin typeface="Calibri" panose="020F0502020204030204" pitchFamily="34" charset="0"/>
              <a:cs typeface="Calibri" panose="020F0502020204030204" pitchFamily="34" charset="0"/>
              <a:sym typeface="Arial"/>
            </a:endParaRPr>
          </a:p>
        </p:txBody>
      </p:sp>
    </p:spTree>
    <p:extLst>
      <p:ext uri="{BB962C8B-B14F-4D97-AF65-F5344CB8AC3E}">
        <p14:creationId xmlns:p14="http://schemas.microsoft.com/office/powerpoint/2010/main" val="649202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75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75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right)">
                                      <p:cBhvr>
                                        <p:cTn id="17" dur="75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additive="base">
                                        <p:cTn id="22" dur="500" fill="hold"/>
                                        <p:tgtEl>
                                          <p:spTgt spid="6"/>
                                        </p:tgtEl>
                                        <p:attrNameLst>
                                          <p:attrName>ppt_x</p:attrName>
                                        </p:attrNameLst>
                                      </p:cBhvr>
                                      <p:tavLst>
                                        <p:tav tm="0">
                                          <p:val>
                                            <p:strVal val="#ppt_x"/>
                                          </p:val>
                                        </p:tav>
                                        <p:tav tm="100000">
                                          <p:val>
                                            <p:strVal val="#ppt_x"/>
                                          </p:val>
                                        </p:tav>
                                      </p:tavLst>
                                    </p:anim>
                                    <p:anim calcmode="lin" valueType="num">
                                      <p:cBhvr additive="base">
                                        <p:cTn id="2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4" grpId="0" animBg="1"/>
      <p:bldP spid="6" grpId="0" animBg="1"/>
    </p:bldLst>
  </p:timing>
</p:sld>
</file>

<file path=ppt/theme/theme1.xml><?xml version="1.0" encoding="utf-8"?>
<a:theme xmlns:a="http://schemas.openxmlformats.org/drawingml/2006/main" name="Ophthalmology Center by Slidesgo">
  <a:themeElements>
    <a:clrScheme name="Simple Light">
      <a:dk1>
        <a:srgbClr val="0D0F41"/>
      </a:dk1>
      <a:lt1>
        <a:srgbClr val="FFFFFF"/>
      </a:lt1>
      <a:dk2>
        <a:srgbClr val="545454"/>
      </a:dk2>
      <a:lt2>
        <a:srgbClr val="B8B8B8"/>
      </a:lt2>
      <a:accent1>
        <a:srgbClr val="00A791"/>
      </a:accent1>
      <a:accent2>
        <a:srgbClr val="00ACC2"/>
      </a:accent2>
      <a:accent3>
        <a:srgbClr val="160E44"/>
      </a:accent3>
      <a:accent4>
        <a:srgbClr val="00A791"/>
      </a:accent4>
      <a:accent5>
        <a:srgbClr val="00ACC2"/>
      </a:accent5>
      <a:accent6>
        <a:srgbClr val="292C73"/>
      </a:accent6>
      <a:hlink>
        <a:srgbClr val="FFF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7_Ophthalmology Center by Slidesgo">
  <a:themeElements>
    <a:clrScheme name="Green Yellow">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EE7B08"/>
      </a:hlink>
      <a:folHlink>
        <a:srgbClr val="977B2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phthalmology Center by Slidesgo">
  <a:themeElements>
    <a:clrScheme name="Green Yellow">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EE7B08"/>
      </a:hlink>
      <a:folHlink>
        <a:srgbClr val="977B2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4_Ophthalmology Center by Slidesgo">
  <a:themeElements>
    <a:clrScheme name="Violet">
      <a:dk1>
        <a:sysClr val="windowText" lastClr="000000"/>
      </a:dk1>
      <a:lt1>
        <a:sysClr val="window" lastClr="FFFFFF"/>
      </a:lt1>
      <a:dk2>
        <a:srgbClr val="373545"/>
      </a:dk2>
      <a:lt2>
        <a:srgbClr val="DCD8DC"/>
      </a:lt2>
      <a:accent1>
        <a:srgbClr val="AD84C6"/>
      </a:accent1>
      <a:accent2>
        <a:srgbClr val="8784C7"/>
      </a:accent2>
      <a:accent3>
        <a:srgbClr val="5D739A"/>
      </a:accent3>
      <a:accent4>
        <a:srgbClr val="6997AF"/>
      </a:accent4>
      <a:accent5>
        <a:srgbClr val="84ACB6"/>
      </a:accent5>
      <a:accent6>
        <a:srgbClr val="6F8183"/>
      </a:accent6>
      <a:hlink>
        <a:srgbClr val="69A020"/>
      </a:hlink>
      <a:folHlink>
        <a:srgbClr val="8C8C8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2_Ophthalmology Center by Slidesgo">
  <a:themeElements>
    <a:clrScheme name="Simple Light">
      <a:dk1>
        <a:srgbClr val="0D0F41"/>
      </a:dk1>
      <a:lt1>
        <a:srgbClr val="FFFFFF"/>
      </a:lt1>
      <a:dk2>
        <a:srgbClr val="545454"/>
      </a:dk2>
      <a:lt2>
        <a:srgbClr val="B8B8B8"/>
      </a:lt2>
      <a:accent1>
        <a:srgbClr val="00A791"/>
      </a:accent1>
      <a:accent2>
        <a:srgbClr val="00ACC2"/>
      </a:accent2>
      <a:accent3>
        <a:srgbClr val="160E44"/>
      </a:accent3>
      <a:accent4>
        <a:srgbClr val="00A791"/>
      </a:accent4>
      <a:accent5>
        <a:srgbClr val="00ACC2"/>
      </a:accent5>
      <a:accent6>
        <a:srgbClr val="292C73"/>
      </a:accent6>
      <a:hlink>
        <a:srgbClr val="FFF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3_Ophthalmology Center by Slidesgo">
  <a:themeElements>
    <a:clrScheme name="Simple Light">
      <a:dk1>
        <a:srgbClr val="0D0F41"/>
      </a:dk1>
      <a:lt1>
        <a:srgbClr val="FFFFFF"/>
      </a:lt1>
      <a:dk2>
        <a:srgbClr val="545454"/>
      </a:dk2>
      <a:lt2>
        <a:srgbClr val="B8B8B8"/>
      </a:lt2>
      <a:accent1>
        <a:srgbClr val="00A791"/>
      </a:accent1>
      <a:accent2>
        <a:srgbClr val="00ACC2"/>
      </a:accent2>
      <a:accent3>
        <a:srgbClr val="160E44"/>
      </a:accent3>
      <a:accent4>
        <a:srgbClr val="00A791"/>
      </a:accent4>
      <a:accent5>
        <a:srgbClr val="00ACC2"/>
      </a:accent5>
      <a:accent6>
        <a:srgbClr val="292C73"/>
      </a:accent6>
      <a:hlink>
        <a:srgbClr val="FFFFFF"/>
      </a:hlink>
      <a:folHlink>
        <a:srgbClr val="0097A7"/>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80188AE11363A44C8D6A98CD1960C803" ma:contentTypeVersion="12" ma:contentTypeDescription="Create a new document." ma:contentTypeScope="" ma:versionID="f863398f7efc7f46bfbf889784e304ed">
  <xsd:schema xmlns:xsd="http://www.w3.org/2001/XMLSchema" xmlns:xs="http://www.w3.org/2001/XMLSchema" xmlns:p="http://schemas.microsoft.com/office/2006/metadata/properties" xmlns:ns2="fa4c7253-cea3-4165-8b8a-856476806840" xmlns:ns3="bd4136c0-7c27-4378-bc59-5e31d22b10cd" targetNamespace="http://schemas.microsoft.com/office/2006/metadata/properties" ma:root="true" ma:fieldsID="a3f5418fb929d2ab969ab60f240f00c8" ns2:_="" ns3:_="">
    <xsd:import namespace="fa4c7253-cea3-4165-8b8a-856476806840"/>
    <xsd:import namespace="bd4136c0-7c27-4378-bc59-5e31d22b10cd"/>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a4c7253-cea3-4165-8b8a-85647680684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bd4136c0-7c27-4378-bc59-5e31d22b10cd"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D577243-7449-4828-B465-693D13CCB182}">
  <ds:schemaRefs>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541A1EAC-92A5-4DF3-B26F-FDC5D999A7E1}">
  <ds:schemaRefs>
    <ds:schemaRef ds:uri="http://schemas.microsoft.com/sharepoint/v3/contenttype/forms"/>
  </ds:schemaRefs>
</ds:datastoreItem>
</file>

<file path=customXml/itemProps3.xml><?xml version="1.0" encoding="utf-8"?>
<ds:datastoreItem xmlns:ds="http://schemas.openxmlformats.org/officeDocument/2006/customXml" ds:itemID="{E9646FBB-AB8C-46A1-82B9-5F14CD06C16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a4c7253-cea3-4165-8b8a-856476806840"/>
    <ds:schemaRef ds:uri="bd4136c0-7c27-4378-bc59-5e31d22b10c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1367</TotalTime>
  <Words>2877</Words>
  <Application>Microsoft Office PowerPoint</Application>
  <PresentationFormat>Widescreen</PresentationFormat>
  <Paragraphs>386</Paragraphs>
  <Slides>40</Slides>
  <Notes>35</Notes>
  <HiddenSlides>0</HiddenSlides>
  <MMClips>0</MMClips>
  <ScaleCrop>false</ScaleCrop>
  <HeadingPairs>
    <vt:vector size="6" baseType="variant">
      <vt:variant>
        <vt:lpstr>Fonts Used</vt:lpstr>
      </vt:variant>
      <vt:variant>
        <vt:i4>17</vt:i4>
      </vt:variant>
      <vt:variant>
        <vt:lpstr>Theme</vt:lpstr>
      </vt:variant>
      <vt:variant>
        <vt:i4>6</vt:i4>
      </vt:variant>
      <vt:variant>
        <vt:lpstr>Slide Titles</vt:lpstr>
      </vt:variant>
      <vt:variant>
        <vt:i4>40</vt:i4>
      </vt:variant>
    </vt:vector>
  </HeadingPairs>
  <TitlesOfParts>
    <vt:vector size="63" baseType="lpstr">
      <vt:lpstr>Arial</vt:lpstr>
      <vt:lpstr>Bariol</vt:lpstr>
      <vt:lpstr>Calibri</vt:lpstr>
      <vt:lpstr>Calibri Light</vt:lpstr>
      <vt:lpstr>Fira Sans Extra Condensed Medium</vt:lpstr>
      <vt:lpstr>Helvetica</vt:lpstr>
      <vt:lpstr>Hind Vadodara</vt:lpstr>
      <vt:lpstr>Montserrat SemiBold</vt:lpstr>
      <vt:lpstr>Nunito Light</vt:lpstr>
      <vt:lpstr>Open Sans SemiBold</vt:lpstr>
      <vt:lpstr>Oswald</vt:lpstr>
      <vt:lpstr>Poppins</vt:lpstr>
      <vt:lpstr>Poppins Medium</vt:lpstr>
      <vt:lpstr>Poppins SemiBold</vt:lpstr>
      <vt:lpstr>PT Sans</vt:lpstr>
      <vt:lpstr>Raleway Thin</vt:lpstr>
      <vt:lpstr>Roboto Condensed Light</vt:lpstr>
      <vt:lpstr>Ophthalmology Center by Slidesgo</vt:lpstr>
      <vt:lpstr>7_Ophthalmology Center by Slidesgo</vt:lpstr>
      <vt:lpstr>1_Ophthalmology Center by Slidesgo</vt:lpstr>
      <vt:lpstr>4_Ophthalmology Center by Slidesgo</vt:lpstr>
      <vt:lpstr>2_Ophthalmology Center by Slidesgo</vt:lpstr>
      <vt:lpstr>3_Ophthalmology Center by Slidesgo</vt:lpstr>
      <vt:lpstr>PBIS Coach Training Year 1:  February 2024</vt:lpstr>
      <vt:lpstr>EXPECTATIONS</vt:lpstr>
      <vt:lpstr>ACTIVITY: ATTENDANCE</vt:lpstr>
      <vt:lpstr>Agenda &amp; Coaches' Tasks</vt:lpstr>
      <vt:lpstr> HELPFUL RESOURCES</vt:lpstr>
      <vt:lpstr>Glows &amp; Grows</vt:lpstr>
      <vt:lpstr>DISCUSSION: GLOWS &amp; GROWS</vt:lpstr>
      <vt:lpstr>Big Idea  Check In Schoolwide Acknowledgement Systems</vt:lpstr>
      <vt:lpstr>PowerPoint Presentation</vt:lpstr>
      <vt:lpstr>Acknowledgment Systems</vt:lpstr>
      <vt:lpstr>PowerPoint Presentation</vt:lpstr>
      <vt:lpstr>DISCUSSION:  Schoolwide Acknowledgement Systems</vt:lpstr>
      <vt:lpstr>Resource Spotlight</vt:lpstr>
      <vt:lpstr>Teacher Student Game</vt:lpstr>
      <vt:lpstr>ACTIVITY: RESOURCE SPOTLIGHT</vt:lpstr>
      <vt:lpstr>PBIS Resource Spotlight: PBIS Assessment: Feedback and Input Surveys </vt:lpstr>
      <vt:lpstr>MONITORING &amp; EVALUATING PBIS PRACTICES</vt:lpstr>
      <vt:lpstr>TFI 10 – Feedback and Input</vt:lpstr>
      <vt:lpstr>PBIS Assessment: Feedback &amp; Input Surveys</vt:lpstr>
      <vt:lpstr>Student Surveys Elementary and Secondary</vt:lpstr>
      <vt:lpstr>Staff and Family Input Surveys</vt:lpstr>
      <vt:lpstr>PowerPoint Presentation</vt:lpstr>
      <vt:lpstr>PBIS Assessment: Climate Surveys</vt:lpstr>
      <vt:lpstr>PowerPoint Presentation</vt:lpstr>
      <vt:lpstr>SCHOOL CLIMATE SURVEY REPORTS</vt:lpstr>
      <vt:lpstr>Climate Survey vs. Feedback &amp; Input Survey</vt:lpstr>
      <vt:lpstr>Quantitative vs Qualitative</vt:lpstr>
      <vt:lpstr>Self Assessment Survey (SAS) Updated June 2023</vt:lpstr>
      <vt:lpstr>SELF ASSESSMENT SURVEY</vt:lpstr>
      <vt:lpstr>PowerPoint Presentation</vt:lpstr>
      <vt:lpstr>DISCUSSION: BIG IDEA CHECK-IN</vt:lpstr>
      <vt:lpstr>Looking Ahead Continuum for Responding to Behavior Errors </vt:lpstr>
      <vt:lpstr>PowerPoint Presentation</vt:lpstr>
      <vt:lpstr>Definition Sample</vt:lpstr>
      <vt:lpstr>FLOW Chart  Sample</vt:lpstr>
      <vt:lpstr>Discipline Referral Form – Tracking Discipline DATA</vt:lpstr>
      <vt:lpstr>DISCUSSION: LOOKING AHEAD</vt:lpstr>
      <vt:lpstr>AGENDA &amp; FOLLOW-UP</vt:lpstr>
      <vt:lpstr> HELPFUL RESOURCES</vt:lpstr>
      <vt:lpstr>   EVALUATION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to Year 2 of  PBIS School-Wide COACHES Training!</dc:title>
  <dc:creator>Robbie, Karen</dc:creator>
  <cp:lastModifiedBy>Christine Downs</cp:lastModifiedBy>
  <cp:revision>125</cp:revision>
  <dcterms:created xsi:type="dcterms:W3CDTF">2021-09-01T22:16:30Z</dcterms:created>
  <dcterms:modified xsi:type="dcterms:W3CDTF">2024-02-02T15:08:40Z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0x01010080188AE11363A44C8D6A98CD1960C803</vt:lpwstr>
  </property>
</Properties>
</file>