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5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6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7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8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9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0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703" r:id="rId5"/>
    <p:sldMasterId id="2147483729" r:id="rId6"/>
    <p:sldMasterId id="2147483757" r:id="rId7"/>
    <p:sldMasterId id="2147483782" r:id="rId8"/>
    <p:sldMasterId id="2147483837" r:id="rId9"/>
    <p:sldMasterId id="2147483852" r:id="rId10"/>
    <p:sldMasterId id="2147483894" r:id="rId11"/>
    <p:sldMasterId id="2147483907" r:id="rId12"/>
    <p:sldMasterId id="2147483923" r:id="rId13"/>
    <p:sldMasterId id="2147483956" r:id="rId14"/>
  </p:sldMasterIdLst>
  <p:notesMasterIdLst>
    <p:notesMasterId r:id="rId60"/>
  </p:notesMasterIdLst>
  <p:sldIdLst>
    <p:sldId id="4570" r:id="rId15"/>
    <p:sldId id="3209" r:id="rId16"/>
    <p:sldId id="4741" r:id="rId17"/>
    <p:sldId id="4056" r:id="rId18"/>
    <p:sldId id="4860" r:id="rId19"/>
    <p:sldId id="4472" r:id="rId20"/>
    <p:sldId id="4861" r:id="rId21"/>
    <p:sldId id="4215" r:id="rId22"/>
    <p:sldId id="4214" r:id="rId23"/>
    <p:sldId id="4574" r:id="rId24"/>
    <p:sldId id="4069" r:id="rId25"/>
    <p:sldId id="4859" r:id="rId26"/>
    <p:sldId id="4470" r:id="rId27"/>
    <p:sldId id="620" r:id="rId28"/>
    <p:sldId id="3336" r:id="rId29"/>
    <p:sldId id="643" r:id="rId30"/>
    <p:sldId id="3358" r:id="rId31"/>
    <p:sldId id="4469" r:id="rId32"/>
    <p:sldId id="3262" r:id="rId33"/>
    <p:sldId id="4742" r:id="rId34"/>
    <p:sldId id="4211" r:id="rId35"/>
    <p:sldId id="486" r:id="rId36"/>
    <p:sldId id="4212" r:id="rId37"/>
    <p:sldId id="326" r:id="rId38"/>
    <p:sldId id="4227" r:id="rId39"/>
    <p:sldId id="4216" r:id="rId40"/>
    <p:sldId id="4199" r:id="rId41"/>
    <p:sldId id="4185" r:id="rId42"/>
    <p:sldId id="4186" r:id="rId43"/>
    <p:sldId id="4202" r:id="rId44"/>
    <p:sldId id="4179" r:id="rId45"/>
    <p:sldId id="4188" r:id="rId46"/>
    <p:sldId id="4026" r:id="rId47"/>
    <p:sldId id="4479" r:id="rId48"/>
    <p:sldId id="4208" r:id="rId49"/>
    <p:sldId id="4209" r:id="rId50"/>
    <p:sldId id="4743" r:id="rId51"/>
    <p:sldId id="4225" r:id="rId52"/>
    <p:sldId id="4465" r:id="rId53"/>
    <p:sldId id="4085" r:id="rId54"/>
    <p:sldId id="4223" r:id="rId55"/>
    <p:sldId id="4232" r:id="rId56"/>
    <p:sldId id="4477" r:id="rId57"/>
    <p:sldId id="4862" r:id="rId58"/>
    <p:sldId id="4855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 (5 minutes)" id="{D4CE4683-096C-B14E-B28E-FC6D7AF69508}">
          <p14:sldIdLst>
            <p14:sldId id="4570"/>
            <p14:sldId id="3209"/>
            <p14:sldId id="4741"/>
            <p14:sldId id="4056"/>
            <p14:sldId id="4860"/>
            <p14:sldId id="4472"/>
            <p14:sldId id="4861"/>
          </p14:sldIdLst>
        </p14:section>
        <p14:section name="REVIEW: Gaining Input 15 minutes" id="{FBA9FFA0-37DF-43F5-BB82-1D4BB8642A6E}">
          <p14:sldIdLst>
            <p14:sldId id="4215"/>
            <p14:sldId id="4214"/>
            <p14:sldId id="4574"/>
            <p14:sldId id="4069"/>
            <p14:sldId id="4859"/>
          </p14:sldIdLst>
        </p14:section>
        <p14:section name="Lesson Plan Review 25 mins" id="{72514BFB-BFF9-4FC0-BF2F-BF9535D64475}">
          <p14:sldIdLst>
            <p14:sldId id="4470"/>
            <p14:sldId id="620"/>
            <p14:sldId id="3336"/>
            <p14:sldId id="643"/>
            <p14:sldId id="3358"/>
            <p14:sldId id="4469"/>
            <p14:sldId id="3262"/>
            <p14:sldId id="4742"/>
            <p14:sldId id="4211"/>
            <p14:sldId id="486"/>
            <p14:sldId id="4212"/>
            <p14:sldId id="326"/>
            <p14:sldId id="4227"/>
            <p14:sldId id="4216"/>
          </p14:sldIdLst>
        </p14:section>
        <p14:section name="Prepping for TFI Self Assesment 15" id="{632FAAB0-DF48-4127-807D-527BAF18815F}">
          <p14:sldIdLst>
            <p14:sldId id="4199"/>
            <p14:sldId id="4185"/>
            <p14:sldId id="4186"/>
            <p14:sldId id="4202"/>
            <p14:sldId id="4179"/>
            <p14:sldId id="4188"/>
          </p14:sldIdLst>
        </p14:section>
        <p14:section name="Preview for Jan 10 min" id="{E918D8D8-C51E-CF45-8A07-ABB390550EA3}">
          <p14:sldIdLst>
            <p14:sldId id="4026"/>
            <p14:sldId id="4479"/>
            <p14:sldId id="4208"/>
            <p14:sldId id="4209"/>
            <p14:sldId id="4743"/>
            <p14:sldId id="4225"/>
            <p14:sldId id="4465"/>
            <p14:sldId id="4085"/>
            <p14:sldId id="4223"/>
            <p14:sldId id="4232"/>
          </p14:sldIdLst>
        </p14:section>
        <p14:section name="Wrapping Up (5 minutes)" id="{6F051F88-AA7C-3348-A7B8-892BA6C75A0D}">
          <p14:sldIdLst>
            <p14:sldId id="4477"/>
            <p14:sldId id="4862"/>
            <p14:sldId id="48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6D4F08-7DF0-D375-6C48-4C09655593C0}" name="Feinberg, Adam" initials="FA" userId="S::afeinberg@edc.org::5f5bdf48-d019-4be7-baf8-cfbf388184da" providerId="AD"/>
  <p188:author id="{CD20A333-A637-827F-BBF5-42780D723B6E}" name="Adam Feinberg" initials="AF" userId="c63daa15e251178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bie, Karen" initials="RK" lastIdx="6" clrIdx="0">
    <p:extLst>
      <p:ext uri="{19B8F6BF-5375-455C-9EA6-DF929625EA0E}">
        <p15:presenceInfo xmlns:p15="http://schemas.microsoft.com/office/powerpoint/2012/main" userId="S::karen.robbie@uconn.edu::a0e2d4cb-cdb8-43fd-ac47-453d7da32a99" providerId="AD"/>
      </p:ext>
    </p:extLst>
  </p:cmAuthor>
  <p:cmAuthor id="2" name="Feinberg, Adam" initials="FA" lastIdx="8" clrIdx="1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61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microsoft.com/office/2018/10/relationships/authors" Target="authors.xml"/><Relationship Id="rId5" Type="http://schemas.openxmlformats.org/officeDocument/2006/relationships/slideMaster" Target="slideMasters/slideMaster2.xml"/><Relationship Id="rId61" Type="http://schemas.openxmlformats.org/officeDocument/2006/relationships/commentAuthors" Target="commentAuthors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39" Type="http://schemas.openxmlformats.org/officeDocument/2006/relationships/slide" Target="slides/slide2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/>
            <a:t>Mute when listening, unmute to talk​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/>
            <a:t>unmute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2222AE15-9F24-E443-8164-A27C6D1BDB59}">
      <dgm:prSet/>
      <dgm:spPr/>
      <dgm:t>
        <a:bodyPr/>
        <a:lstStyle/>
        <a:p>
          <a:r>
            <a:rPr lang="en-US"/>
            <a:t>use the chat box</a:t>
          </a:r>
        </a:p>
      </dgm:t>
    </dgm:pt>
    <dgm:pt modelId="{8BBA8F93-D816-284E-9FEF-2D85B40CB46B}" type="parTrans" cxnId="{B58681FF-6057-C14B-871B-7C410A2FEF02}">
      <dgm:prSet/>
      <dgm:spPr/>
      <dgm:t>
        <a:bodyPr/>
        <a:lstStyle/>
        <a:p>
          <a:endParaRPr lang="en-US"/>
        </a:p>
      </dgm:t>
    </dgm:pt>
    <dgm:pt modelId="{9060FF86-F017-1747-872A-73B37DE96F7F}" type="sibTrans" cxnId="{B58681FF-6057-C14B-871B-7C410A2FEF02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3499" custLinFactNeighborY="33098"/>
      <dgm:spPr/>
    </dgm:pt>
    <dgm:pt modelId="{DEEF4213-91C0-4DFA-A1E8-D6E76A9D48BD}" type="pres">
      <dgm:prSet presAssocID="{125DE95B-E3E9-488D-843B-7EA58128D643}" presName="adorn" presStyleLbl="fgAccFollowNode1" presStyleIdx="0" presStyleCnt="3" custScaleX="76805" custScaleY="73125" custLinFactNeighborX="-17549" custLinFactNeighborY="111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 custScaleX="73647" custScaleY="73388" custLinFactNeighborX="-19306" custLinFactNeighborY="111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 custScaleX="75622" custScaleY="73678" custLinFactNeighborX="-15894" custLinFactNeighborY="1505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358E2222-F57D-C14C-88A4-328B5778AB4A}" type="presOf" srcId="{2222AE15-9F24-E443-8164-A27C6D1BDB59}" destId="{F51D0157-A438-46CA-8EB0-F10C3EDBB633}" srcOrd="0" destOrd="8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B58681FF-6057-C14B-871B-7C410A2FEF02}" srcId="{DCC1A310-1C79-CA41-BC8F-F2F7F4B654F7}" destId="{2222AE15-9F24-E443-8164-A27C6D1BDB59}" srcOrd="1" destOrd="0" parTransId="{8BBA8F93-D816-284E-9FEF-2D85B40CB46B}" sibTransId="{9060FF86-F017-1747-872A-73B37DE96F7F}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A01A3C-C6AF-5A45-8867-D39C9E1D7686}" type="doc">
      <dgm:prSet loTypeId="urn:microsoft.com/office/officeart/2005/8/layout/lProcess2" loCatId="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81FAF269-A604-8F4E-B669-32E6C310396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3600" dirty="0"/>
            <a:t>High Frequency</a:t>
          </a:r>
        </a:p>
      </dgm:t>
    </dgm:pt>
    <dgm:pt modelId="{E3FD9F71-CC6E-C64F-A9F3-CF4F63A90B5F}" type="parTrans" cxnId="{E27677F5-BFEE-D047-A5F5-6B8F862EE57E}">
      <dgm:prSet/>
      <dgm:spPr/>
      <dgm:t>
        <a:bodyPr/>
        <a:lstStyle/>
        <a:p>
          <a:endParaRPr lang="en-US"/>
        </a:p>
      </dgm:t>
    </dgm:pt>
    <dgm:pt modelId="{23996BE8-4820-F744-9228-8A2FEE3B6264}" type="sibTrans" cxnId="{E27677F5-BFEE-D047-A5F5-6B8F862EE57E}">
      <dgm:prSet/>
      <dgm:spPr/>
      <dgm:t>
        <a:bodyPr/>
        <a:lstStyle/>
        <a:p>
          <a:endParaRPr lang="en-US"/>
        </a:p>
      </dgm:t>
    </dgm:pt>
    <dgm:pt modelId="{242C0643-B11F-3E4E-86AE-532E117C9822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2000" b="1" dirty="0"/>
            <a:t>Provided daily</a:t>
          </a:r>
        </a:p>
        <a:p>
          <a:r>
            <a:rPr lang="en-US" sz="2000" b="1" dirty="0"/>
            <a:t>Predictable</a:t>
          </a:r>
        </a:p>
      </dgm:t>
    </dgm:pt>
    <dgm:pt modelId="{218099A8-BCAE-F743-8ACF-A6EAC1968BA5}" type="parTrans" cxnId="{C9E646AF-D809-284E-A510-F4A6F3FE7D5D}">
      <dgm:prSet/>
      <dgm:spPr/>
      <dgm:t>
        <a:bodyPr/>
        <a:lstStyle/>
        <a:p>
          <a:endParaRPr lang="en-US"/>
        </a:p>
      </dgm:t>
    </dgm:pt>
    <dgm:pt modelId="{4A39015F-0323-4A46-8928-484EA72B7FA0}" type="sibTrans" cxnId="{C9E646AF-D809-284E-A510-F4A6F3FE7D5D}">
      <dgm:prSet/>
      <dgm:spPr/>
      <dgm:t>
        <a:bodyPr/>
        <a:lstStyle/>
        <a:p>
          <a:endParaRPr lang="en-US"/>
        </a:p>
      </dgm:t>
    </dgm:pt>
    <dgm:pt modelId="{94D039F0-FC62-1A4C-9F58-6AFD9226EE7C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ctr">
            <a:buNone/>
          </a:pPr>
          <a:endParaRPr lang="en-US" sz="1800" dirty="0"/>
        </a:p>
        <a:p>
          <a:pPr algn="l">
            <a:buFont typeface="Arial" panose="020B0604020202020204" pitchFamily="34" charset="0"/>
            <a:buChar char="•"/>
          </a:pPr>
          <a:r>
            <a:rPr lang="en-US" sz="1800" dirty="0"/>
            <a:t>Specific Praise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800" dirty="0"/>
            <a:t>Tickets/Notes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800" dirty="0"/>
            <a:t>Coupons to school store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800" dirty="0"/>
            <a:t>Announcements</a:t>
          </a:r>
        </a:p>
        <a:p>
          <a:pPr algn="ctr">
            <a:buNone/>
          </a:pPr>
          <a:endParaRPr lang="en-US" sz="1800" dirty="0"/>
        </a:p>
      </dgm:t>
    </dgm:pt>
    <dgm:pt modelId="{235AB0F8-3FCE-DF45-8E44-804296A2EEF4}" type="parTrans" cxnId="{06220FCC-6D2B-5246-A921-6A0DCAB6B102}">
      <dgm:prSet/>
      <dgm:spPr/>
      <dgm:t>
        <a:bodyPr/>
        <a:lstStyle/>
        <a:p>
          <a:endParaRPr lang="en-US"/>
        </a:p>
      </dgm:t>
    </dgm:pt>
    <dgm:pt modelId="{41134338-A7B2-394F-ACB8-1C8450917977}" type="sibTrans" cxnId="{06220FCC-6D2B-5246-A921-6A0DCAB6B102}">
      <dgm:prSet/>
      <dgm:spPr/>
      <dgm:t>
        <a:bodyPr/>
        <a:lstStyle/>
        <a:p>
          <a:endParaRPr lang="en-US"/>
        </a:p>
      </dgm:t>
    </dgm:pt>
    <dgm:pt modelId="{829561BB-5B3E-0C48-A9E2-04809BF5976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/>
            <a:t>Intermittent</a:t>
          </a:r>
        </a:p>
      </dgm:t>
    </dgm:pt>
    <dgm:pt modelId="{DFAC5BE2-24AF-D043-93C7-0F8202C9D483}" type="parTrans" cxnId="{272AC879-1F33-DD46-A0BE-9A5839D06E22}">
      <dgm:prSet/>
      <dgm:spPr/>
      <dgm:t>
        <a:bodyPr/>
        <a:lstStyle/>
        <a:p>
          <a:endParaRPr lang="en-US"/>
        </a:p>
      </dgm:t>
    </dgm:pt>
    <dgm:pt modelId="{1A03E76E-F76C-7C4B-ACE0-919679ED884A}" type="sibTrans" cxnId="{272AC879-1F33-DD46-A0BE-9A5839D06E22}">
      <dgm:prSet/>
      <dgm:spPr/>
      <dgm:t>
        <a:bodyPr/>
        <a:lstStyle/>
        <a:p>
          <a:endParaRPr lang="en-US"/>
        </a:p>
      </dgm:t>
    </dgm:pt>
    <dgm:pt modelId="{8FD59598-197A-B741-813D-EFCBA51DE473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2000" b="1" dirty="0"/>
            <a:t>Provided weekly, quarterly, monthly</a:t>
          </a:r>
        </a:p>
      </dgm:t>
    </dgm:pt>
    <dgm:pt modelId="{6CA5DDD8-5E06-D04D-B0DA-633E4F031A41}" type="parTrans" cxnId="{434CF714-A8A0-3843-B2B6-BC34DD7D6836}">
      <dgm:prSet/>
      <dgm:spPr/>
      <dgm:t>
        <a:bodyPr/>
        <a:lstStyle/>
        <a:p>
          <a:endParaRPr lang="en-US"/>
        </a:p>
      </dgm:t>
    </dgm:pt>
    <dgm:pt modelId="{A117421C-0064-024E-9AC7-6A4EDB71B9F7}" type="sibTrans" cxnId="{434CF714-A8A0-3843-B2B6-BC34DD7D6836}">
      <dgm:prSet/>
      <dgm:spPr/>
      <dgm:t>
        <a:bodyPr/>
        <a:lstStyle/>
        <a:p>
          <a:endParaRPr lang="en-US"/>
        </a:p>
      </dgm:t>
    </dgm:pt>
    <dgm:pt modelId="{8A1C0C6F-2BD8-F146-87F0-C9EF110428C5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l"/>
          <a:r>
            <a:rPr lang="en-US" sz="1800" dirty="0"/>
            <a:t>Student of the Month</a:t>
          </a:r>
        </a:p>
        <a:p>
          <a:pPr algn="l"/>
          <a:r>
            <a:rPr lang="en-US" sz="1800" dirty="0"/>
            <a:t>Class Pizza Party</a:t>
          </a:r>
        </a:p>
        <a:p>
          <a:pPr algn="l"/>
          <a:r>
            <a:rPr lang="en-US" sz="1800" dirty="0"/>
            <a:t>Recognition at School Assembly</a:t>
          </a:r>
        </a:p>
      </dgm:t>
    </dgm:pt>
    <dgm:pt modelId="{0A38875F-150B-3742-89F8-D0D334DEAE32}" type="parTrans" cxnId="{12390296-2294-634A-8488-447AEE4B26E2}">
      <dgm:prSet/>
      <dgm:spPr/>
      <dgm:t>
        <a:bodyPr/>
        <a:lstStyle/>
        <a:p>
          <a:endParaRPr lang="en-US"/>
        </a:p>
      </dgm:t>
    </dgm:pt>
    <dgm:pt modelId="{369C3EA0-DD2E-A740-9CB3-1AA074B49E55}" type="sibTrans" cxnId="{12390296-2294-634A-8488-447AEE4B26E2}">
      <dgm:prSet/>
      <dgm:spPr/>
      <dgm:t>
        <a:bodyPr/>
        <a:lstStyle/>
        <a:p>
          <a:endParaRPr lang="en-US"/>
        </a:p>
      </dgm:t>
    </dgm:pt>
    <dgm:pt modelId="{A551CA1F-460E-454B-9535-B68431230AD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3600" dirty="0"/>
            <a:t>Long Term</a:t>
          </a:r>
        </a:p>
      </dgm:t>
    </dgm:pt>
    <dgm:pt modelId="{42FEA041-4EDF-5E4E-98C0-599154118646}" type="parTrans" cxnId="{81813C2D-AA88-104B-B6E5-6D3AB8CCADA6}">
      <dgm:prSet/>
      <dgm:spPr/>
      <dgm:t>
        <a:bodyPr/>
        <a:lstStyle/>
        <a:p>
          <a:endParaRPr lang="en-US"/>
        </a:p>
      </dgm:t>
    </dgm:pt>
    <dgm:pt modelId="{FB08943E-7A51-EA48-80BE-C8FF78DAA9C7}" type="sibTrans" cxnId="{81813C2D-AA88-104B-B6E5-6D3AB8CCADA6}">
      <dgm:prSet/>
      <dgm:spPr/>
      <dgm:t>
        <a:bodyPr/>
        <a:lstStyle/>
        <a:p>
          <a:endParaRPr lang="en-US"/>
        </a:p>
      </dgm:t>
    </dgm:pt>
    <dgm:pt modelId="{A552381A-224F-5D4C-B32F-51AFAA8EE130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2000" b="1" dirty="0"/>
            <a:t>Few times per year</a:t>
          </a:r>
        </a:p>
        <a:p>
          <a:r>
            <a:rPr lang="en-US" sz="2000" b="1" dirty="0"/>
            <a:t>Involves groups of students</a:t>
          </a:r>
        </a:p>
      </dgm:t>
    </dgm:pt>
    <dgm:pt modelId="{34892BB0-72A7-284C-9C14-6A6E56FA908E}" type="parTrans" cxnId="{786BEC8E-88F4-BE48-A6C9-358402A099B9}">
      <dgm:prSet/>
      <dgm:spPr/>
      <dgm:t>
        <a:bodyPr/>
        <a:lstStyle/>
        <a:p>
          <a:endParaRPr lang="en-US"/>
        </a:p>
      </dgm:t>
    </dgm:pt>
    <dgm:pt modelId="{B10ED8C9-AF04-7745-8B70-8A37FDB5F792}" type="sibTrans" cxnId="{786BEC8E-88F4-BE48-A6C9-358402A099B9}">
      <dgm:prSet/>
      <dgm:spPr/>
      <dgm:t>
        <a:bodyPr/>
        <a:lstStyle/>
        <a:p>
          <a:endParaRPr lang="en-US"/>
        </a:p>
      </dgm:t>
    </dgm:pt>
    <dgm:pt modelId="{F3994894-49BE-D942-AA36-EC66961E77BA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l"/>
          <a:r>
            <a:rPr lang="en-US" sz="1800" dirty="0"/>
            <a:t>Whole school pajama day</a:t>
          </a:r>
        </a:p>
        <a:p>
          <a:pPr algn="l"/>
          <a:r>
            <a:rPr lang="en-US" sz="1800" dirty="0"/>
            <a:t>Honors banquet</a:t>
          </a:r>
        </a:p>
        <a:p>
          <a:pPr algn="l"/>
          <a:r>
            <a:rPr lang="en-US" sz="1800" dirty="0"/>
            <a:t>Freshmen class picnic</a:t>
          </a:r>
        </a:p>
      </dgm:t>
    </dgm:pt>
    <dgm:pt modelId="{5A20F0BB-3755-964D-B10C-285EF223E192}" type="parTrans" cxnId="{790F2FDE-A428-8446-B957-4E2947EAA922}">
      <dgm:prSet/>
      <dgm:spPr/>
      <dgm:t>
        <a:bodyPr/>
        <a:lstStyle/>
        <a:p>
          <a:endParaRPr lang="en-US"/>
        </a:p>
      </dgm:t>
    </dgm:pt>
    <dgm:pt modelId="{C3D40937-943D-0A42-AFDC-D80E669CC821}" type="sibTrans" cxnId="{790F2FDE-A428-8446-B957-4E2947EAA922}">
      <dgm:prSet/>
      <dgm:spPr/>
      <dgm:t>
        <a:bodyPr/>
        <a:lstStyle/>
        <a:p>
          <a:endParaRPr lang="en-US"/>
        </a:p>
      </dgm:t>
    </dgm:pt>
    <dgm:pt modelId="{FC7AB580-B894-9149-AABF-8FFBDEB2971B}" type="pres">
      <dgm:prSet presAssocID="{80A01A3C-C6AF-5A45-8867-D39C9E1D7686}" presName="theList" presStyleCnt="0">
        <dgm:presLayoutVars>
          <dgm:dir/>
          <dgm:animLvl val="lvl"/>
          <dgm:resizeHandles val="exact"/>
        </dgm:presLayoutVars>
      </dgm:prSet>
      <dgm:spPr/>
    </dgm:pt>
    <dgm:pt modelId="{1D01878B-F6AC-8A4D-BD44-C42513194322}" type="pres">
      <dgm:prSet presAssocID="{81FAF269-A604-8F4E-B669-32E6C310396E}" presName="compNode" presStyleCnt="0"/>
      <dgm:spPr/>
    </dgm:pt>
    <dgm:pt modelId="{53140303-F337-2743-8F22-2F623ACC9BF1}" type="pres">
      <dgm:prSet presAssocID="{81FAF269-A604-8F4E-B669-32E6C310396E}" presName="aNode" presStyleLbl="bgShp" presStyleIdx="0" presStyleCnt="3"/>
      <dgm:spPr/>
    </dgm:pt>
    <dgm:pt modelId="{3D2B083C-2013-9F43-93EB-7BF1A42CBE16}" type="pres">
      <dgm:prSet presAssocID="{81FAF269-A604-8F4E-B669-32E6C310396E}" presName="textNode" presStyleLbl="bgShp" presStyleIdx="0" presStyleCnt="3"/>
      <dgm:spPr/>
    </dgm:pt>
    <dgm:pt modelId="{2F605783-61E2-A94E-AC93-144809E64F9A}" type="pres">
      <dgm:prSet presAssocID="{81FAF269-A604-8F4E-B669-32E6C310396E}" presName="compChildNode" presStyleCnt="0"/>
      <dgm:spPr/>
    </dgm:pt>
    <dgm:pt modelId="{09495B02-A728-824A-929D-13D50928E3A5}" type="pres">
      <dgm:prSet presAssocID="{81FAF269-A604-8F4E-B669-32E6C310396E}" presName="theInnerList" presStyleCnt="0"/>
      <dgm:spPr/>
    </dgm:pt>
    <dgm:pt modelId="{999C9CC9-D2E5-EE4E-8ED1-19B669D80042}" type="pres">
      <dgm:prSet presAssocID="{242C0643-B11F-3E4E-86AE-532E117C9822}" presName="childNode" presStyleLbl="node1" presStyleIdx="0" presStyleCnt="6">
        <dgm:presLayoutVars>
          <dgm:bulletEnabled val="1"/>
        </dgm:presLayoutVars>
      </dgm:prSet>
      <dgm:spPr/>
    </dgm:pt>
    <dgm:pt modelId="{30A3ECED-48EA-6E49-97CA-58B60A02AC52}" type="pres">
      <dgm:prSet presAssocID="{242C0643-B11F-3E4E-86AE-532E117C9822}" presName="aSpace2" presStyleCnt="0"/>
      <dgm:spPr/>
    </dgm:pt>
    <dgm:pt modelId="{1355D433-88A2-9B4A-B409-F098304C93A3}" type="pres">
      <dgm:prSet presAssocID="{94D039F0-FC62-1A4C-9F58-6AFD9226EE7C}" presName="childNode" presStyleLbl="node1" presStyleIdx="1" presStyleCnt="6">
        <dgm:presLayoutVars>
          <dgm:bulletEnabled val="1"/>
        </dgm:presLayoutVars>
      </dgm:prSet>
      <dgm:spPr/>
    </dgm:pt>
    <dgm:pt modelId="{1F858F67-67D7-CA43-B136-3BB113C738E0}" type="pres">
      <dgm:prSet presAssocID="{81FAF269-A604-8F4E-B669-32E6C310396E}" presName="aSpace" presStyleCnt="0"/>
      <dgm:spPr/>
    </dgm:pt>
    <dgm:pt modelId="{D933FE05-EFA2-5F47-8323-B35656C25D93}" type="pres">
      <dgm:prSet presAssocID="{829561BB-5B3E-0C48-A9E2-04809BF5976B}" presName="compNode" presStyleCnt="0"/>
      <dgm:spPr/>
    </dgm:pt>
    <dgm:pt modelId="{694ED2D9-1B6D-8A43-AE64-02F3E1EC69A3}" type="pres">
      <dgm:prSet presAssocID="{829561BB-5B3E-0C48-A9E2-04809BF5976B}" presName="aNode" presStyleLbl="bgShp" presStyleIdx="1" presStyleCnt="3"/>
      <dgm:spPr/>
    </dgm:pt>
    <dgm:pt modelId="{068C620B-7146-764D-8A9F-C9DFD89B598E}" type="pres">
      <dgm:prSet presAssocID="{829561BB-5B3E-0C48-A9E2-04809BF5976B}" presName="textNode" presStyleLbl="bgShp" presStyleIdx="1" presStyleCnt="3"/>
      <dgm:spPr/>
    </dgm:pt>
    <dgm:pt modelId="{2815901D-83DC-3043-967F-EA21B096E536}" type="pres">
      <dgm:prSet presAssocID="{829561BB-5B3E-0C48-A9E2-04809BF5976B}" presName="compChildNode" presStyleCnt="0"/>
      <dgm:spPr/>
    </dgm:pt>
    <dgm:pt modelId="{28BC6212-BE07-5947-969B-75D9CCDDF0C3}" type="pres">
      <dgm:prSet presAssocID="{829561BB-5B3E-0C48-A9E2-04809BF5976B}" presName="theInnerList" presStyleCnt="0"/>
      <dgm:spPr/>
    </dgm:pt>
    <dgm:pt modelId="{FF7C3897-896E-C847-9804-564D1785DB00}" type="pres">
      <dgm:prSet presAssocID="{8FD59598-197A-B741-813D-EFCBA51DE473}" presName="childNode" presStyleLbl="node1" presStyleIdx="2" presStyleCnt="6">
        <dgm:presLayoutVars>
          <dgm:bulletEnabled val="1"/>
        </dgm:presLayoutVars>
      </dgm:prSet>
      <dgm:spPr/>
    </dgm:pt>
    <dgm:pt modelId="{381889C1-0F25-3741-930A-0304CF5F8B09}" type="pres">
      <dgm:prSet presAssocID="{8FD59598-197A-B741-813D-EFCBA51DE473}" presName="aSpace2" presStyleCnt="0"/>
      <dgm:spPr/>
    </dgm:pt>
    <dgm:pt modelId="{FE673A16-95B4-D244-B1CD-88A71B04B053}" type="pres">
      <dgm:prSet presAssocID="{8A1C0C6F-2BD8-F146-87F0-C9EF110428C5}" presName="childNode" presStyleLbl="node1" presStyleIdx="3" presStyleCnt="6">
        <dgm:presLayoutVars>
          <dgm:bulletEnabled val="1"/>
        </dgm:presLayoutVars>
      </dgm:prSet>
      <dgm:spPr/>
    </dgm:pt>
    <dgm:pt modelId="{7855AEFC-D6F0-F943-9CAA-B115CE92F4CE}" type="pres">
      <dgm:prSet presAssocID="{829561BB-5B3E-0C48-A9E2-04809BF5976B}" presName="aSpace" presStyleCnt="0"/>
      <dgm:spPr/>
    </dgm:pt>
    <dgm:pt modelId="{CEF1CE36-7017-3740-B3D6-5F9A743A4690}" type="pres">
      <dgm:prSet presAssocID="{A551CA1F-460E-454B-9535-B68431230AD1}" presName="compNode" presStyleCnt="0"/>
      <dgm:spPr/>
    </dgm:pt>
    <dgm:pt modelId="{0779B35A-D4EE-4F41-8BD5-FFCF61DD9C9C}" type="pres">
      <dgm:prSet presAssocID="{A551CA1F-460E-454B-9535-B68431230AD1}" presName="aNode" presStyleLbl="bgShp" presStyleIdx="2" presStyleCnt="3" custLinFactNeighborX="39" custLinFactNeighborY="-6579"/>
      <dgm:spPr/>
    </dgm:pt>
    <dgm:pt modelId="{5E6675FA-F5BE-5C44-AAB5-AC2CCC815FE5}" type="pres">
      <dgm:prSet presAssocID="{A551CA1F-460E-454B-9535-B68431230AD1}" presName="textNode" presStyleLbl="bgShp" presStyleIdx="2" presStyleCnt="3"/>
      <dgm:spPr/>
    </dgm:pt>
    <dgm:pt modelId="{B4C5D390-9ED2-794D-AD44-E4657069564D}" type="pres">
      <dgm:prSet presAssocID="{A551CA1F-460E-454B-9535-B68431230AD1}" presName="compChildNode" presStyleCnt="0"/>
      <dgm:spPr/>
    </dgm:pt>
    <dgm:pt modelId="{5AFEF333-9D92-694F-8E2C-43A18446A136}" type="pres">
      <dgm:prSet presAssocID="{A551CA1F-460E-454B-9535-B68431230AD1}" presName="theInnerList" presStyleCnt="0"/>
      <dgm:spPr/>
    </dgm:pt>
    <dgm:pt modelId="{C28E12A4-A1CA-FF4E-9994-58D59F15B809}" type="pres">
      <dgm:prSet presAssocID="{A552381A-224F-5D4C-B32F-51AFAA8EE130}" presName="childNode" presStyleLbl="node1" presStyleIdx="4" presStyleCnt="6">
        <dgm:presLayoutVars>
          <dgm:bulletEnabled val="1"/>
        </dgm:presLayoutVars>
      </dgm:prSet>
      <dgm:spPr/>
    </dgm:pt>
    <dgm:pt modelId="{F58F8AD9-5433-B447-A813-312A75207082}" type="pres">
      <dgm:prSet presAssocID="{A552381A-224F-5D4C-B32F-51AFAA8EE130}" presName="aSpace2" presStyleCnt="0"/>
      <dgm:spPr/>
    </dgm:pt>
    <dgm:pt modelId="{17F7BE42-C590-534E-95D0-25E3D8886311}" type="pres">
      <dgm:prSet presAssocID="{F3994894-49BE-D942-AA36-EC66961E77BA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434CF714-A8A0-3843-B2B6-BC34DD7D6836}" srcId="{829561BB-5B3E-0C48-A9E2-04809BF5976B}" destId="{8FD59598-197A-B741-813D-EFCBA51DE473}" srcOrd="0" destOrd="0" parTransId="{6CA5DDD8-5E06-D04D-B0DA-633E4F031A41}" sibTransId="{A117421C-0064-024E-9AC7-6A4EDB71B9F7}"/>
    <dgm:cxn modelId="{81813C2D-AA88-104B-B6E5-6D3AB8CCADA6}" srcId="{80A01A3C-C6AF-5A45-8867-D39C9E1D7686}" destId="{A551CA1F-460E-454B-9535-B68431230AD1}" srcOrd="2" destOrd="0" parTransId="{42FEA041-4EDF-5E4E-98C0-599154118646}" sibTransId="{FB08943E-7A51-EA48-80BE-C8FF78DAA9C7}"/>
    <dgm:cxn modelId="{E935443B-62CE-714B-B084-C93CAEF69B05}" type="presOf" srcId="{F3994894-49BE-D942-AA36-EC66961E77BA}" destId="{17F7BE42-C590-534E-95D0-25E3D8886311}" srcOrd="0" destOrd="0" presId="urn:microsoft.com/office/officeart/2005/8/layout/lProcess2"/>
    <dgm:cxn modelId="{17B1835D-8798-0848-816C-75FB9C3D7625}" type="presOf" srcId="{8A1C0C6F-2BD8-F146-87F0-C9EF110428C5}" destId="{FE673A16-95B4-D244-B1CD-88A71B04B053}" srcOrd="0" destOrd="0" presId="urn:microsoft.com/office/officeart/2005/8/layout/lProcess2"/>
    <dgm:cxn modelId="{A27FC169-F342-134C-B997-B0FF5FA261E8}" type="presOf" srcId="{8FD59598-197A-B741-813D-EFCBA51DE473}" destId="{FF7C3897-896E-C847-9804-564D1785DB00}" srcOrd="0" destOrd="0" presId="urn:microsoft.com/office/officeart/2005/8/layout/lProcess2"/>
    <dgm:cxn modelId="{4F1C916A-B10F-7D45-A8B7-232D8AC4445E}" type="presOf" srcId="{81FAF269-A604-8F4E-B669-32E6C310396E}" destId="{3D2B083C-2013-9F43-93EB-7BF1A42CBE16}" srcOrd="1" destOrd="0" presId="urn:microsoft.com/office/officeart/2005/8/layout/lProcess2"/>
    <dgm:cxn modelId="{76E1A672-6B71-5F48-9D28-21FF01988CE1}" type="presOf" srcId="{A551CA1F-460E-454B-9535-B68431230AD1}" destId="{5E6675FA-F5BE-5C44-AAB5-AC2CCC815FE5}" srcOrd="1" destOrd="0" presId="urn:microsoft.com/office/officeart/2005/8/layout/lProcess2"/>
    <dgm:cxn modelId="{272AC879-1F33-DD46-A0BE-9A5839D06E22}" srcId="{80A01A3C-C6AF-5A45-8867-D39C9E1D7686}" destId="{829561BB-5B3E-0C48-A9E2-04809BF5976B}" srcOrd="1" destOrd="0" parTransId="{DFAC5BE2-24AF-D043-93C7-0F8202C9D483}" sibTransId="{1A03E76E-F76C-7C4B-ACE0-919679ED884A}"/>
    <dgm:cxn modelId="{36D7CC85-131A-554F-A080-E7B9AB62E21F}" type="presOf" srcId="{829561BB-5B3E-0C48-A9E2-04809BF5976B}" destId="{694ED2D9-1B6D-8A43-AE64-02F3E1EC69A3}" srcOrd="0" destOrd="0" presId="urn:microsoft.com/office/officeart/2005/8/layout/lProcess2"/>
    <dgm:cxn modelId="{B4DBC98A-5356-0C45-BF33-175711357FC9}" type="presOf" srcId="{A551CA1F-460E-454B-9535-B68431230AD1}" destId="{0779B35A-D4EE-4F41-8BD5-FFCF61DD9C9C}" srcOrd="0" destOrd="0" presId="urn:microsoft.com/office/officeart/2005/8/layout/lProcess2"/>
    <dgm:cxn modelId="{A210EC8B-AFF9-6545-A153-1D079185CC00}" type="presOf" srcId="{A552381A-224F-5D4C-B32F-51AFAA8EE130}" destId="{C28E12A4-A1CA-FF4E-9994-58D59F15B809}" srcOrd="0" destOrd="0" presId="urn:microsoft.com/office/officeart/2005/8/layout/lProcess2"/>
    <dgm:cxn modelId="{786BEC8E-88F4-BE48-A6C9-358402A099B9}" srcId="{A551CA1F-460E-454B-9535-B68431230AD1}" destId="{A552381A-224F-5D4C-B32F-51AFAA8EE130}" srcOrd="0" destOrd="0" parTransId="{34892BB0-72A7-284C-9C14-6A6E56FA908E}" sibTransId="{B10ED8C9-AF04-7745-8B70-8A37FDB5F792}"/>
    <dgm:cxn modelId="{12390296-2294-634A-8488-447AEE4B26E2}" srcId="{829561BB-5B3E-0C48-A9E2-04809BF5976B}" destId="{8A1C0C6F-2BD8-F146-87F0-C9EF110428C5}" srcOrd="1" destOrd="0" parTransId="{0A38875F-150B-3742-89F8-D0D334DEAE32}" sibTransId="{369C3EA0-DD2E-A740-9CB3-1AA074B49E55}"/>
    <dgm:cxn modelId="{7C037EA6-F5F9-794E-8070-EC79079C7F7A}" type="presOf" srcId="{80A01A3C-C6AF-5A45-8867-D39C9E1D7686}" destId="{FC7AB580-B894-9149-AABF-8FFBDEB2971B}" srcOrd="0" destOrd="0" presId="urn:microsoft.com/office/officeart/2005/8/layout/lProcess2"/>
    <dgm:cxn modelId="{4BAEC6A6-4EAB-8D43-88DF-856DEF82774B}" type="presOf" srcId="{81FAF269-A604-8F4E-B669-32E6C310396E}" destId="{53140303-F337-2743-8F22-2F623ACC9BF1}" srcOrd="0" destOrd="0" presId="urn:microsoft.com/office/officeart/2005/8/layout/lProcess2"/>
    <dgm:cxn modelId="{C9E646AF-D809-284E-A510-F4A6F3FE7D5D}" srcId="{81FAF269-A604-8F4E-B669-32E6C310396E}" destId="{242C0643-B11F-3E4E-86AE-532E117C9822}" srcOrd="0" destOrd="0" parTransId="{218099A8-BCAE-F743-8ACF-A6EAC1968BA5}" sibTransId="{4A39015F-0323-4A46-8928-484EA72B7FA0}"/>
    <dgm:cxn modelId="{D4D754AF-019E-CC40-B5DD-32170247AE14}" type="presOf" srcId="{829561BB-5B3E-0C48-A9E2-04809BF5976B}" destId="{068C620B-7146-764D-8A9F-C9DFD89B598E}" srcOrd="1" destOrd="0" presId="urn:microsoft.com/office/officeart/2005/8/layout/lProcess2"/>
    <dgm:cxn modelId="{2D8FE2C0-BD32-7045-B67E-4206AF1AC9AE}" type="presOf" srcId="{94D039F0-FC62-1A4C-9F58-6AFD9226EE7C}" destId="{1355D433-88A2-9B4A-B409-F098304C93A3}" srcOrd="0" destOrd="0" presId="urn:microsoft.com/office/officeart/2005/8/layout/lProcess2"/>
    <dgm:cxn modelId="{02EF69C2-DBE8-7541-AA01-0B978C120999}" type="presOf" srcId="{242C0643-B11F-3E4E-86AE-532E117C9822}" destId="{999C9CC9-D2E5-EE4E-8ED1-19B669D80042}" srcOrd="0" destOrd="0" presId="urn:microsoft.com/office/officeart/2005/8/layout/lProcess2"/>
    <dgm:cxn modelId="{06220FCC-6D2B-5246-A921-6A0DCAB6B102}" srcId="{81FAF269-A604-8F4E-B669-32E6C310396E}" destId="{94D039F0-FC62-1A4C-9F58-6AFD9226EE7C}" srcOrd="1" destOrd="0" parTransId="{235AB0F8-3FCE-DF45-8E44-804296A2EEF4}" sibTransId="{41134338-A7B2-394F-ACB8-1C8450917977}"/>
    <dgm:cxn modelId="{790F2FDE-A428-8446-B957-4E2947EAA922}" srcId="{A551CA1F-460E-454B-9535-B68431230AD1}" destId="{F3994894-49BE-D942-AA36-EC66961E77BA}" srcOrd="1" destOrd="0" parTransId="{5A20F0BB-3755-964D-B10C-285EF223E192}" sibTransId="{C3D40937-943D-0A42-AFDC-D80E669CC821}"/>
    <dgm:cxn modelId="{E27677F5-BFEE-D047-A5F5-6B8F862EE57E}" srcId="{80A01A3C-C6AF-5A45-8867-D39C9E1D7686}" destId="{81FAF269-A604-8F4E-B669-32E6C310396E}" srcOrd="0" destOrd="0" parTransId="{E3FD9F71-CC6E-C64F-A9F3-CF4F63A90B5F}" sibTransId="{23996BE8-4820-F744-9228-8A2FEE3B6264}"/>
    <dgm:cxn modelId="{814201DA-1836-6C41-8E8A-620CC8560B54}" type="presParOf" srcId="{FC7AB580-B894-9149-AABF-8FFBDEB2971B}" destId="{1D01878B-F6AC-8A4D-BD44-C42513194322}" srcOrd="0" destOrd="0" presId="urn:microsoft.com/office/officeart/2005/8/layout/lProcess2"/>
    <dgm:cxn modelId="{2378A7CE-DB16-5246-9688-96BFEF89B9A0}" type="presParOf" srcId="{1D01878B-F6AC-8A4D-BD44-C42513194322}" destId="{53140303-F337-2743-8F22-2F623ACC9BF1}" srcOrd="0" destOrd="0" presId="urn:microsoft.com/office/officeart/2005/8/layout/lProcess2"/>
    <dgm:cxn modelId="{BF4359C1-2154-EF45-BE16-7CE5A39E0461}" type="presParOf" srcId="{1D01878B-F6AC-8A4D-BD44-C42513194322}" destId="{3D2B083C-2013-9F43-93EB-7BF1A42CBE16}" srcOrd="1" destOrd="0" presId="urn:microsoft.com/office/officeart/2005/8/layout/lProcess2"/>
    <dgm:cxn modelId="{01389094-31A2-C442-89AE-73255E116870}" type="presParOf" srcId="{1D01878B-F6AC-8A4D-BD44-C42513194322}" destId="{2F605783-61E2-A94E-AC93-144809E64F9A}" srcOrd="2" destOrd="0" presId="urn:microsoft.com/office/officeart/2005/8/layout/lProcess2"/>
    <dgm:cxn modelId="{977330D5-3FC0-6A4D-A0D1-0D7BEC6C46D4}" type="presParOf" srcId="{2F605783-61E2-A94E-AC93-144809E64F9A}" destId="{09495B02-A728-824A-929D-13D50928E3A5}" srcOrd="0" destOrd="0" presId="urn:microsoft.com/office/officeart/2005/8/layout/lProcess2"/>
    <dgm:cxn modelId="{35D2B4B8-9F4F-9642-9B66-2AD00BD27580}" type="presParOf" srcId="{09495B02-A728-824A-929D-13D50928E3A5}" destId="{999C9CC9-D2E5-EE4E-8ED1-19B669D80042}" srcOrd="0" destOrd="0" presId="urn:microsoft.com/office/officeart/2005/8/layout/lProcess2"/>
    <dgm:cxn modelId="{6ABFE398-9242-9B44-B9E9-1AA52002EB47}" type="presParOf" srcId="{09495B02-A728-824A-929D-13D50928E3A5}" destId="{30A3ECED-48EA-6E49-97CA-58B60A02AC52}" srcOrd="1" destOrd="0" presId="urn:microsoft.com/office/officeart/2005/8/layout/lProcess2"/>
    <dgm:cxn modelId="{B4745E35-6A8E-004B-9416-4D49AC324A51}" type="presParOf" srcId="{09495B02-A728-824A-929D-13D50928E3A5}" destId="{1355D433-88A2-9B4A-B409-F098304C93A3}" srcOrd="2" destOrd="0" presId="urn:microsoft.com/office/officeart/2005/8/layout/lProcess2"/>
    <dgm:cxn modelId="{10BE2FE9-7F66-8C4D-934C-A395F8ECDC90}" type="presParOf" srcId="{FC7AB580-B894-9149-AABF-8FFBDEB2971B}" destId="{1F858F67-67D7-CA43-B136-3BB113C738E0}" srcOrd="1" destOrd="0" presId="urn:microsoft.com/office/officeart/2005/8/layout/lProcess2"/>
    <dgm:cxn modelId="{C0A03535-A9B0-C247-B1B3-7F935AF08FE5}" type="presParOf" srcId="{FC7AB580-B894-9149-AABF-8FFBDEB2971B}" destId="{D933FE05-EFA2-5F47-8323-B35656C25D93}" srcOrd="2" destOrd="0" presId="urn:microsoft.com/office/officeart/2005/8/layout/lProcess2"/>
    <dgm:cxn modelId="{334F1BC6-68CF-0145-99CC-0F3F0D4CA0F3}" type="presParOf" srcId="{D933FE05-EFA2-5F47-8323-B35656C25D93}" destId="{694ED2D9-1B6D-8A43-AE64-02F3E1EC69A3}" srcOrd="0" destOrd="0" presId="urn:microsoft.com/office/officeart/2005/8/layout/lProcess2"/>
    <dgm:cxn modelId="{669456D8-436D-F84C-AFF2-F20801A1D1B3}" type="presParOf" srcId="{D933FE05-EFA2-5F47-8323-B35656C25D93}" destId="{068C620B-7146-764D-8A9F-C9DFD89B598E}" srcOrd="1" destOrd="0" presId="urn:microsoft.com/office/officeart/2005/8/layout/lProcess2"/>
    <dgm:cxn modelId="{E3668D31-FFF5-D641-987B-856D1509CB20}" type="presParOf" srcId="{D933FE05-EFA2-5F47-8323-B35656C25D93}" destId="{2815901D-83DC-3043-967F-EA21B096E536}" srcOrd="2" destOrd="0" presId="urn:microsoft.com/office/officeart/2005/8/layout/lProcess2"/>
    <dgm:cxn modelId="{C16F301B-54A5-EA49-BF0A-46B327F92B1A}" type="presParOf" srcId="{2815901D-83DC-3043-967F-EA21B096E536}" destId="{28BC6212-BE07-5947-969B-75D9CCDDF0C3}" srcOrd="0" destOrd="0" presId="urn:microsoft.com/office/officeart/2005/8/layout/lProcess2"/>
    <dgm:cxn modelId="{D072720A-E44C-1F48-AD22-3F52AFD8F942}" type="presParOf" srcId="{28BC6212-BE07-5947-969B-75D9CCDDF0C3}" destId="{FF7C3897-896E-C847-9804-564D1785DB00}" srcOrd="0" destOrd="0" presId="urn:microsoft.com/office/officeart/2005/8/layout/lProcess2"/>
    <dgm:cxn modelId="{9FB807BE-51E3-A94A-9442-B5463C25E220}" type="presParOf" srcId="{28BC6212-BE07-5947-969B-75D9CCDDF0C3}" destId="{381889C1-0F25-3741-930A-0304CF5F8B09}" srcOrd="1" destOrd="0" presId="urn:microsoft.com/office/officeart/2005/8/layout/lProcess2"/>
    <dgm:cxn modelId="{95CA0942-6CE2-C549-BCBA-6E484F8565F6}" type="presParOf" srcId="{28BC6212-BE07-5947-969B-75D9CCDDF0C3}" destId="{FE673A16-95B4-D244-B1CD-88A71B04B053}" srcOrd="2" destOrd="0" presId="urn:microsoft.com/office/officeart/2005/8/layout/lProcess2"/>
    <dgm:cxn modelId="{5670848C-81AA-ED4F-8E56-4B16F9F75D89}" type="presParOf" srcId="{FC7AB580-B894-9149-AABF-8FFBDEB2971B}" destId="{7855AEFC-D6F0-F943-9CAA-B115CE92F4CE}" srcOrd="3" destOrd="0" presId="urn:microsoft.com/office/officeart/2005/8/layout/lProcess2"/>
    <dgm:cxn modelId="{19067769-1323-904C-A85B-34A92A0B47E0}" type="presParOf" srcId="{FC7AB580-B894-9149-AABF-8FFBDEB2971B}" destId="{CEF1CE36-7017-3740-B3D6-5F9A743A4690}" srcOrd="4" destOrd="0" presId="urn:microsoft.com/office/officeart/2005/8/layout/lProcess2"/>
    <dgm:cxn modelId="{00F20272-2E17-A44B-8B88-94E1C553DC50}" type="presParOf" srcId="{CEF1CE36-7017-3740-B3D6-5F9A743A4690}" destId="{0779B35A-D4EE-4F41-8BD5-FFCF61DD9C9C}" srcOrd="0" destOrd="0" presId="urn:microsoft.com/office/officeart/2005/8/layout/lProcess2"/>
    <dgm:cxn modelId="{B961D218-3D77-414B-83D7-8D0C4A4C8DDE}" type="presParOf" srcId="{CEF1CE36-7017-3740-B3D6-5F9A743A4690}" destId="{5E6675FA-F5BE-5C44-AAB5-AC2CCC815FE5}" srcOrd="1" destOrd="0" presId="urn:microsoft.com/office/officeart/2005/8/layout/lProcess2"/>
    <dgm:cxn modelId="{584D561B-0E21-AB4F-AB6F-09492F606C4B}" type="presParOf" srcId="{CEF1CE36-7017-3740-B3D6-5F9A743A4690}" destId="{B4C5D390-9ED2-794D-AD44-E4657069564D}" srcOrd="2" destOrd="0" presId="urn:microsoft.com/office/officeart/2005/8/layout/lProcess2"/>
    <dgm:cxn modelId="{AA254413-4565-A84B-A3C3-DD0327E5C966}" type="presParOf" srcId="{B4C5D390-9ED2-794D-AD44-E4657069564D}" destId="{5AFEF333-9D92-694F-8E2C-43A18446A136}" srcOrd="0" destOrd="0" presId="urn:microsoft.com/office/officeart/2005/8/layout/lProcess2"/>
    <dgm:cxn modelId="{F9EDDCDB-AE60-1044-B011-9608CB4A5277}" type="presParOf" srcId="{5AFEF333-9D92-694F-8E2C-43A18446A136}" destId="{C28E12A4-A1CA-FF4E-9994-58D59F15B809}" srcOrd="0" destOrd="0" presId="urn:microsoft.com/office/officeart/2005/8/layout/lProcess2"/>
    <dgm:cxn modelId="{D5AAF2CA-7A01-C449-A62D-23D394AB9742}" type="presParOf" srcId="{5AFEF333-9D92-694F-8E2C-43A18446A136}" destId="{F58F8AD9-5433-B447-A813-312A75207082}" srcOrd="1" destOrd="0" presId="urn:microsoft.com/office/officeart/2005/8/layout/lProcess2"/>
    <dgm:cxn modelId="{AFBDA75B-7B32-8B4A-9EFC-55552F238325}" type="presParOf" srcId="{5AFEF333-9D92-694F-8E2C-43A18446A136}" destId="{17F7BE42-C590-534E-95D0-25E3D888631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 custT="1"/>
      <dgm:spPr/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E770DC0-ADC3-6F49-9603-390041B9028C}">
      <dgm:prSet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Work with team to plan development of teaching expectations and lesson plans.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/>
      <dgm:spPr/>
      <dgm:t>
        <a:bodyPr/>
        <a:lstStyle/>
        <a:p>
          <a:pPr marL="171450" lvl="1" indent="0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Review/Grow and Glow: Gaining Partner input</a:t>
          </a:r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027BC1A8-4565-EC45-BFEF-81DE36D81D49}">
      <dgm:prSet phldr="0"/>
      <dgm:spPr/>
      <dgm:t>
        <a:bodyPr/>
        <a:lstStyle/>
        <a:p>
          <a:pPr marL="171450" lvl="1" indent="0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Discussion: Developing Lesson &amp; Teaching Plans</a:t>
          </a:r>
        </a:p>
      </dgm:t>
    </dgm:pt>
    <dgm:pt modelId="{2F586B09-9A28-E844-8DD2-CDAD45DD9CE4}" type="parTrans" cxnId="{BFEB854C-32DA-EE4A-A5C1-510D07A625D6}">
      <dgm:prSet/>
      <dgm:spPr/>
      <dgm:t>
        <a:bodyPr/>
        <a:lstStyle/>
        <a:p>
          <a:endParaRPr lang="en-US"/>
        </a:p>
      </dgm:t>
    </dgm:pt>
    <dgm:pt modelId="{AF3A03C6-C825-8E47-BD26-64C1D6B4403B}" type="sibTrans" cxnId="{BFEB854C-32DA-EE4A-A5C1-510D07A625D6}">
      <dgm:prSet/>
      <dgm:spPr/>
      <dgm:t>
        <a:bodyPr/>
        <a:lstStyle/>
        <a:p>
          <a:endParaRPr lang="en-US"/>
        </a:p>
      </dgm:t>
    </dgm:pt>
    <dgm:pt modelId="{C9858470-3029-CA40-A271-59DFD4695E3F}">
      <dgm:prSet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Review acknowledgement system content and list current school and classroom acknowledgements</a:t>
          </a:r>
        </a:p>
      </dgm:t>
    </dgm:pt>
    <dgm:pt modelId="{4E5A6A4B-7461-5B44-BECF-2CC35503DE83}" type="parTrans" cxnId="{687E7700-7A2C-304A-B5C4-546141401DEA}">
      <dgm:prSet/>
      <dgm:spPr/>
      <dgm:t>
        <a:bodyPr/>
        <a:lstStyle/>
        <a:p>
          <a:endParaRPr lang="en-US"/>
        </a:p>
      </dgm:t>
    </dgm:pt>
    <dgm:pt modelId="{3A6DDD9D-4C86-A64A-9625-37B93B502B30}" type="sibTrans" cxnId="{687E7700-7A2C-304A-B5C4-546141401DEA}">
      <dgm:prSet/>
      <dgm:spPr/>
      <dgm:t>
        <a:bodyPr/>
        <a:lstStyle/>
        <a:p>
          <a:endParaRPr lang="en-US"/>
        </a:p>
      </dgm:t>
    </dgm:pt>
    <dgm:pt modelId="{309DDC54-D4A7-4F95-8C19-5BCCF909CAE0}">
      <dgm:prSet phldr="0"/>
      <dgm:spPr/>
      <dgm:t>
        <a:bodyPr/>
        <a:lstStyle/>
        <a:p>
          <a:pPr marL="171450" lvl="1" indent="0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Preview of January Training Celebrations and Sharing</a:t>
          </a:r>
        </a:p>
      </dgm:t>
    </dgm:pt>
    <dgm:pt modelId="{DD8332C4-12CA-48E7-B343-0122A7607DA0}" type="parTrans" cxnId="{66C1601B-719D-4B3C-BB73-03D79180037F}">
      <dgm:prSet/>
      <dgm:spPr/>
      <dgm:t>
        <a:bodyPr/>
        <a:lstStyle/>
        <a:p>
          <a:endParaRPr lang="en-US"/>
        </a:p>
      </dgm:t>
    </dgm:pt>
    <dgm:pt modelId="{6B7B1A34-9F73-43F2-A859-3A3081998409}" type="sibTrans" cxnId="{66C1601B-719D-4B3C-BB73-03D79180037F}">
      <dgm:prSet/>
      <dgm:spPr/>
      <dgm:t>
        <a:bodyPr/>
        <a:lstStyle/>
        <a:p>
          <a:endParaRPr lang="en-US"/>
        </a:p>
      </dgm:t>
    </dgm:pt>
    <dgm:pt modelId="{597B00A0-4868-41F8-8BB8-CCEBB425AC89}">
      <dgm:prSet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Plan for 1 PBIS feature for all team members to share at January training</a:t>
          </a:r>
        </a:p>
      </dgm:t>
    </dgm:pt>
    <dgm:pt modelId="{3BFF99C2-713E-4870-9844-A2BAAE46FCC6}" type="parTrans" cxnId="{4B1F19A2-67D0-4A00-AC7C-FECD8753471E}">
      <dgm:prSet/>
      <dgm:spPr/>
      <dgm:t>
        <a:bodyPr/>
        <a:lstStyle/>
        <a:p>
          <a:endParaRPr lang="en-US"/>
        </a:p>
      </dgm:t>
    </dgm:pt>
    <dgm:pt modelId="{B7F96A9D-B5E4-4C78-83D1-C4E289E6438A}" type="sibTrans" cxnId="{4B1F19A2-67D0-4A00-AC7C-FECD8753471E}">
      <dgm:prSet/>
      <dgm:spPr/>
      <dgm:t>
        <a:bodyPr/>
        <a:lstStyle/>
        <a:p>
          <a:endParaRPr lang="en-US"/>
        </a:p>
      </dgm:t>
    </dgm:pt>
    <dgm:pt modelId="{548BE74D-8749-49BA-9806-8076CBEE6326}">
      <dgm:prSet phldr="0"/>
      <dgm:spPr/>
      <dgm:t>
        <a:bodyPr/>
        <a:lstStyle/>
        <a:p>
          <a:pPr marL="171450" marR="0" lvl="1" indent="0" defTabSz="8445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Preview of  Acknowledgement Systems</a:t>
          </a:r>
        </a:p>
        <a:p>
          <a:pPr marL="171450" lvl="1" indent="0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413462-D21A-467E-9169-74399CD584C7}" type="parTrans" cxnId="{808D88C5-623F-490C-BC07-5C536D14F47A}">
      <dgm:prSet/>
      <dgm:spPr/>
      <dgm:t>
        <a:bodyPr/>
        <a:lstStyle/>
        <a:p>
          <a:endParaRPr lang="en-US"/>
        </a:p>
      </dgm:t>
    </dgm:pt>
    <dgm:pt modelId="{8AD367BB-9185-4AAD-B050-A2FF46F25BF8}" type="sibTrans" cxnId="{808D88C5-623F-490C-BC07-5C536D14F47A}">
      <dgm:prSet/>
      <dgm:spPr/>
      <dgm:t>
        <a:bodyPr/>
        <a:lstStyle/>
        <a:p>
          <a:endParaRPr lang="en-US"/>
        </a:p>
      </dgm:t>
    </dgm:pt>
    <dgm:pt modelId="{BEEC2F76-45EB-4835-9CEC-45635E566221}">
      <dgm:prSet phldr="0"/>
      <dgm:spPr/>
      <dgm:t>
        <a:bodyPr/>
        <a:lstStyle/>
        <a:p>
          <a:pPr marL="171450" lvl="1" indent="0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Preview of TFI Self-Assessment</a:t>
          </a:r>
        </a:p>
      </dgm:t>
    </dgm:pt>
    <dgm:pt modelId="{B28540C0-2C22-4F61-AC42-C11AD5ADE864}" type="parTrans" cxnId="{C00B7FBA-24DB-420A-90B1-FEB0A78DCDD0}">
      <dgm:prSet/>
      <dgm:spPr/>
      <dgm:t>
        <a:bodyPr/>
        <a:lstStyle/>
        <a:p>
          <a:endParaRPr lang="en-US"/>
        </a:p>
      </dgm:t>
    </dgm:pt>
    <dgm:pt modelId="{0382FE4E-6757-4C91-813C-7DED440AFC80}" type="sibTrans" cxnId="{C00B7FBA-24DB-420A-90B1-FEB0A78DCDD0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 custLinFactNeighborX="-3212" custLinFactNeighborY="-13339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87E7700-7A2C-304A-B5C4-546141401DEA}" srcId="{88926E0B-BFF6-E944-B1DF-44240C496CA1}" destId="{C9858470-3029-CA40-A271-59DFD4695E3F}" srcOrd="1" destOrd="0" parTransId="{4E5A6A4B-7461-5B44-BECF-2CC35503DE83}" sibTransId="{3A6DDD9D-4C86-A64A-9625-37B93B502B30}"/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AA9790A-ECFE-49E3-97F1-160A97909DF8}" type="presOf" srcId="{309DDC54-D4A7-4F95-8C19-5BCCF909CAE0}" destId="{CDAAD9AB-76BA-4F20-9C80-4020D86AF54F}" srcOrd="0" destOrd="3" presId="urn:microsoft.com/office/officeart/2005/8/layout/list1"/>
    <dgm:cxn modelId="{AB648E10-5D24-413A-BAA8-9CC02E4CCCAC}" type="presOf" srcId="{597B00A0-4868-41F8-8BB8-CCEBB425AC89}" destId="{183C8042-F222-4C5B-948A-CA63CABAB28E}" srcOrd="0" destOrd="2" presId="urn:microsoft.com/office/officeart/2005/8/layout/list1"/>
    <dgm:cxn modelId="{66C1601B-719D-4B3C-BB73-03D79180037F}" srcId="{76937503-7550-41B3-8D88-C860E600B4A5}" destId="{309DDC54-D4A7-4F95-8C19-5BCCF909CAE0}" srcOrd="3" destOrd="0" parTransId="{DD8332C4-12CA-48E7-B343-0122A7607DA0}" sibTransId="{6B7B1A34-9F73-43F2-A859-3A3081998409}"/>
    <dgm:cxn modelId="{043CA425-D64C-417E-AF22-11BCC2F4A169}" type="presOf" srcId="{BEEC2F76-45EB-4835-9CEC-45635E566221}" destId="{CDAAD9AB-76BA-4F20-9C80-4020D86AF54F}" srcOrd="0" destOrd="2" presId="urn:microsoft.com/office/officeart/2005/8/layout/list1"/>
    <dgm:cxn modelId="{144B6128-0B34-7348-BC35-7E910EFBB3C0}" type="presOf" srcId="{C9858470-3029-CA40-A271-59DFD4695E3F}" destId="{183C8042-F222-4C5B-948A-CA63CABAB28E}" srcOrd="0" destOrd="1" presId="urn:microsoft.com/office/officeart/2005/8/layout/list1"/>
    <dgm:cxn modelId="{2280CB6B-A8D4-4942-9EB1-1894045231A9}" type="presOf" srcId="{027BC1A8-4565-EC45-BFEF-81DE36D81D49}" destId="{CDAAD9AB-76BA-4F20-9C80-4020D86AF54F}" srcOrd="0" destOrd="1" presId="urn:microsoft.com/office/officeart/2005/8/layout/list1"/>
    <dgm:cxn modelId="{BFEB854C-32DA-EE4A-A5C1-510D07A625D6}" srcId="{76937503-7550-41B3-8D88-C860E600B4A5}" destId="{027BC1A8-4565-EC45-BFEF-81DE36D81D49}" srcOrd="1" destOrd="0" parTransId="{2F586B09-9A28-E844-8DD2-CDAD45DD9CE4}" sibTransId="{AF3A03C6-C825-8E47-BD26-64C1D6B4403B}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A19D3384-1FB8-426F-B3B0-A07E9D6C5765}" type="presOf" srcId="{9E770DC0-ADC3-6F49-9603-390041B9028C}" destId="{183C8042-F222-4C5B-948A-CA63CABAB28E}" srcOrd="0" destOrd="0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5B5B1C97-4D72-364B-9991-95AC217DC39E}" srcId="{88926E0B-BFF6-E944-B1DF-44240C496CA1}" destId="{9E770DC0-ADC3-6F49-9603-390041B9028C}" srcOrd="0" destOrd="0" parTransId="{DF559CD0-5B01-D54A-8E06-F10310F9A6A6}" sibTransId="{2AE7D53E-5748-B340-A3B2-69C78DDF3C05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4B1F19A2-67D0-4A00-AC7C-FECD8753471E}" srcId="{88926E0B-BFF6-E944-B1DF-44240C496CA1}" destId="{597B00A0-4868-41F8-8BB8-CCEBB425AC89}" srcOrd="2" destOrd="0" parTransId="{3BFF99C2-713E-4870-9844-A2BAAE46FCC6}" sibTransId="{B7F96A9D-B5E4-4C78-83D1-C4E289E6438A}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C00B7FBA-24DB-420A-90B1-FEB0A78DCDD0}" srcId="{76937503-7550-41B3-8D88-C860E600B4A5}" destId="{BEEC2F76-45EB-4835-9CEC-45635E566221}" srcOrd="2" destOrd="0" parTransId="{B28540C0-2C22-4F61-AC42-C11AD5ADE864}" sibTransId="{0382FE4E-6757-4C91-813C-7DED440AFC80}"/>
    <dgm:cxn modelId="{808D88C5-623F-490C-BC07-5C536D14F47A}" srcId="{76937503-7550-41B3-8D88-C860E600B4A5}" destId="{548BE74D-8749-49BA-9806-8076CBEE6326}" srcOrd="4" destOrd="0" parTransId="{A7413462-D21A-467E-9169-74399CD584C7}" sibTransId="{8AD367BB-9185-4AAD-B050-A2FF46F25BF8}"/>
    <dgm:cxn modelId="{622D23D1-ADD5-4F1E-B5B6-82C6819DDBFB}" type="presOf" srcId="{548BE74D-8749-49BA-9806-8076CBEE6326}" destId="{CDAAD9AB-76BA-4F20-9C80-4020D86AF54F}" srcOrd="0" destOrd="4" presId="urn:microsoft.com/office/officeart/2005/8/layout/list1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 custT="1"/>
      <dgm:spPr/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E770DC0-ADC3-6F49-9603-390041B9028C}">
      <dgm:prSet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Work with team to plan development of teaching expectations and lesson plans.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/>
      <dgm:spPr/>
      <dgm:t>
        <a:bodyPr/>
        <a:lstStyle/>
        <a:p>
          <a:pPr marL="171450" lvl="1" indent="0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Review/Grow and Glow: Gaining Partner input</a:t>
          </a:r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027BC1A8-4565-EC45-BFEF-81DE36D81D49}">
      <dgm:prSet phldr="0"/>
      <dgm:spPr/>
      <dgm:t>
        <a:bodyPr/>
        <a:lstStyle/>
        <a:p>
          <a:pPr marL="171450" lvl="1" indent="0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Discussion: Developing Lesson &amp; Teaching Plans</a:t>
          </a:r>
        </a:p>
      </dgm:t>
    </dgm:pt>
    <dgm:pt modelId="{2F586B09-9A28-E844-8DD2-CDAD45DD9CE4}" type="parTrans" cxnId="{BFEB854C-32DA-EE4A-A5C1-510D07A625D6}">
      <dgm:prSet/>
      <dgm:spPr/>
      <dgm:t>
        <a:bodyPr/>
        <a:lstStyle/>
        <a:p>
          <a:endParaRPr lang="en-US"/>
        </a:p>
      </dgm:t>
    </dgm:pt>
    <dgm:pt modelId="{AF3A03C6-C825-8E47-BD26-64C1D6B4403B}" type="sibTrans" cxnId="{BFEB854C-32DA-EE4A-A5C1-510D07A625D6}">
      <dgm:prSet/>
      <dgm:spPr/>
      <dgm:t>
        <a:bodyPr/>
        <a:lstStyle/>
        <a:p>
          <a:endParaRPr lang="en-US"/>
        </a:p>
      </dgm:t>
    </dgm:pt>
    <dgm:pt modelId="{C9858470-3029-CA40-A271-59DFD4695E3F}">
      <dgm:prSet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Review acknowledgement system content and list current school and classroom acknowledgements</a:t>
          </a:r>
        </a:p>
      </dgm:t>
    </dgm:pt>
    <dgm:pt modelId="{4E5A6A4B-7461-5B44-BECF-2CC35503DE83}" type="parTrans" cxnId="{687E7700-7A2C-304A-B5C4-546141401DEA}">
      <dgm:prSet/>
      <dgm:spPr/>
      <dgm:t>
        <a:bodyPr/>
        <a:lstStyle/>
        <a:p>
          <a:endParaRPr lang="en-US"/>
        </a:p>
      </dgm:t>
    </dgm:pt>
    <dgm:pt modelId="{3A6DDD9D-4C86-A64A-9625-37B93B502B30}" type="sibTrans" cxnId="{687E7700-7A2C-304A-B5C4-546141401DEA}">
      <dgm:prSet/>
      <dgm:spPr/>
      <dgm:t>
        <a:bodyPr/>
        <a:lstStyle/>
        <a:p>
          <a:endParaRPr lang="en-US"/>
        </a:p>
      </dgm:t>
    </dgm:pt>
    <dgm:pt modelId="{309DDC54-D4A7-4F95-8C19-5BCCF909CAE0}">
      <dgm:prSet phldr="0"/>
      <dgm:spPr/>
      <dgm:t>
        <a:bodyPr/>
        <a:lstStyle/>
        <a:p>
          <a:pPr marL="171450" lvl="1" indent="0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Preview of January Training Celebrations and Sharing</a:t>
          </a:r>
        </a:p>
      </dgm:t>
    </dgm:pt>
    <dgm:pt modelId="{DD8332C4-12CA-48E7-B343-0122A7607DA0}" type="parTrans" cxnId="{66C1601B-719D-4B3C-BB73-03D79180037F}">
      <dgm:prSet/>
      <dgm:spPr/>
      <dgm:t>
        <a:bodyPr/>
        <a:lstStyle/>
        <a:p>
          <a:endParaRPr lang="en-US"/>
        </a:p>
      </dgm:t>
    </dgm:pt>
    <dgm:pt modelId="{6B7B1A34-9F73-43F2-A859-3A3081998409}" type="sibTrans" cxnId="{66C1601B-719D-4B3C-BB73-03D79180037F}">
      <dgm:prSet/>
      <dgm:spPr/>
      <dgm:t>
        <a:bodyPr/>
        <a:lstStyle/>
        <a:p>
          <a:endParaRPr lang="en-US"/>
        </a:p>
      </dgm:t>
    </dgm:pt>
    <dgm:pt modelId="{597B00A0-4868-41F8-8BB8-CCEBB425AC89}">
      <dgm:prSet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Plan for 1 PBIS feature for all team members to share at January training</a:t>
          </a:r>
        </a:p>
      </dgm:t>
    </dgm:pt>
    <dgm:pt modelId="{3BFF99C2-713E-4870-9844-A2BAAE46FCC6}" type="parTrans" cxnId="{4B1F19A2-67D0-4A00-AC7C-FECD8753471E}">
      <dgm:prSet/>
      <dgm:spPr/>
      <dgm:t>
        <a:bodyPr/>
        <a:lstStyle/>
        <a:p>
          <a:endParaRPr lang="en-US"/>
        </a:p>
      </dgm:t>
    </dgm:pt>
    <dgm:pt modelId="{B7F96A9D-B5E4-4C78-83D1-C4E289E6438A}" type="sibTrans" cxnId="{4B1F19A2-67D0-4A00-AC7C-FECD8753471E}">
      <dgm:prSet/>
      <dgm:spPr/>
      <dgm:t>
        <a:bodyPr/>
        <a:lstStyle/>
        <a:p>
          <a:endParaRPr lang="en-US"/>
        </a:p>
      </dgm:t>
    </dgm:pt>
    <dgm:pt modelId="{548BE74D-8749-49BA-9806-8076CBEE6326}">
      <dgm:prSet phldr="0"/>
      <dgm:spPr/>
      <dgm:t>
        <a:bodyPr/>
        <a:lstStyle/>
        <a:p>
          <a:pPr marL="171450" marR="0" lvl="1" indent="0" defTabSz="8445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Preview of  Acknowledgement Systems</a:t>
          </a:r>
        </a:p>
        <a:p>
          <a:pPr marL="171450" lvl="1" indent="0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413462-D21A-467E-9169-74399CD584C7}" type="parTrans" cxnId="{808D88C5-623F-490C-BC07-5C536D14F47A}">
      <dgm:prSet/>
      <dgm:spPr/>
      <dgm:t>
        <a:bodyPr/>
        <a:lstStyle/>
        <a:p>
          <a:endParaRPr lang="en-US"/>
        </a:p>
      </dgm:t>
    </dgm:pt>
    <dgm:pt modelId="{8AD367BB-9185-4AAD-B050-A2FF46F25BF8}" type="sibTrans" cxnId="{808D88C5-623F-490C-BC07-5C536D14F47A}">
      <dgm:prSet/>
      <dgm:spPr/>
      <dgm:t>
        <a:bodyPr/>
        <a:lstStyle/>
        <a:p>
          <a:endParaRPr lang="en-US"/>
        </a:p>
      </dgm:t>
    </dgm:pt>
    <dgm:pt modelId="{BEEC2F76-45EB-4835-9CEC-45635E566221}">
      <dgm:prSet phldr="0"/>
      <dgm:spPr/>
      <dgm:t>
        <a:bodyPr/>
        <a:lstStyle/>
        <a:p>
          <a:pPr marL="171450" lvl="1" indent="0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Preview of TFI Self-Assessment</a:t>
          </a:r>
        </a:p>
      </dgm:t>
    </dgm:pt>
    <dgm:pt modelId="{B28540C0-2C22-4F61-AC42-C11AD5ADE864}" type="parTrans" cxnId="{C00B7FBA-24DB-420A-90B1-FEB0A78DCDD0}">
      <dgm:prSet/>
      <dgm:spPr/>
      <dgm:t>
        <a:bodyPr/>
        <a:lstStyle/>
        <a:p>
          <a:endParaRPr lang="en-US"/>
        </a:p>
      </dgm:t>
    </dgm:pt>
    <dgm:pt modelId="{0382FE4E-6757-4C91-813C-7DED440AFC80}" type="sibTrans" cxnId="{C00B7FBA-24DB-420A-90B1-FEB0A78DCDD0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 custLinFactNeighborX="-3212" custLinFactNeighborY="-13339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87E7700-7A2C-304A-B5C4-546141401DEA}" srcId="{88926E0B-BFF6-E944-B1DF-44240C496CA1}" destId="{C9858470-3029-CA40-A271-59DFD4695E3F}" srcOrd="1" destOrd="0" parTransId="{4E5A6A4B-7461-5B44-BECF-2CC35503DE83}" sibTransId="{3A6DDD9D-4C86-A64A-9625-37B93B502B30}"/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AA9790A-ECFE-49E3-97F1-160A97909DF8}" type="presOf" srcId="{309DDC54-D4A7-4F95-8C19-5BCCF909CAE0}" destId="{CDAAD9AB-76BA-4F20-9C80-4020D86AF54F}" srcOrd="0" destOrd="3" presId="urn:microsoft.com/office/officeart/2005/8/layout/list1"/>
    <dgm:cxn modelId="{AB648E10-5D24-413A-BAA8-9CC02E4CCCAC}" type="presOf" srcId="{597B00A0-4868-41F8-8BB8-CCEBB425AC89}" destId="{183C8042-F222-4C5B-948A-CA63CABAB28E}" srcOrd="0" destOrd="2" presId="urn:microsoft.com/office/officeart/2005/8/layout/list1"/>
    <dgm:cxn modelId="{66C1601B-719D-4B3C-BB73-03D79180037F}" srcId="{76937503-7550-41B3-8D88-C860E600B4A5}" destId="{309DDC54-D4A7-4F95-8C19-5BCCF909CAE0}" srcOrd="3" destOrd="0" parTransId="{DD8332C4-12CA-48E7-B343-0122A7607DA0}" sibTransId="{6B7B1A34-9F73-43F2-A859-3A3081998409}"/>
    <dgm:cxn modelId="{043CA425-D64C-417E-AF22-11BCC2F4A169}" type="presOf" srcId="{BEEC2F76-45EB-4835-9CEC-45635E566221}" destId="{CDAAD9AB-76BA-4F20-9C80-4020D86AF54F}" srcOrd="0" destOrd="2" presId="urn:microsoft.com/office/officeart/2005/8/layout/list1"/>
    <dgm:cxn modelId="{144B6128-0B34-7348-BC35-7E910EFBB3C0}" type="presOf" srcId="{C9858470-3029-CA40-A271-59DFD4695E3F}" destId="{183C8042-F222-4C5B-948A-CA63CABAB28E}" srcOrd="0" destOrd="1" presId="urn:microsoft.com/office/officeart/2005/8/layout/list1"/>
    <dgm:cxn modelId="{2280CB6B-A8D4-4942-9EB1-1894045231A9}" type="presOf" srcId="{027BC1A8-4565-EC45-BFEF-81DE36D81D49}" destId="{CDAAD9AB-76BA-4F20-9C80-4020D86AF54F}" srcOrd="0" destOrd="1" presId="urn:microsoft.com/office/officeart/2005/8/layout/list1"/>
    <dgm:cxn modelId="{BFEB854C-32DA-EE4A-A5C1-510D07A625D6}" srcId="{76937503-7550-41B3-8D88-C860E600B4A5}" destId="{027BC1A8-4565-EC45-BFEF-81DE36D81D49}" srcOrd="1" destOrd="0" parTransId="{2F586B09-9A28-E844-8DD2-CDAD45DD9CE4}" sibTransId="{AF3A03C6-C825-8E47-BD26-64C1D6B4403B}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A19D3384-1FB8-426F-B3B0-A07E9D6C5765}" type="presOf" srcId="{9E770DC0-ADC3-6F49-9603-390041B9028C}" destId="{183C8042-F222-4C5B-948A-CA63CABAB28E}" srcOrd="0" destOrd="0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5B5B1C97-4D72-364B-9991-95AC217DC39E}" srcId="{88926E0B-BFF6-E944-B1DF-44240C496CA1}" destId="{9E770DC0-ADC3-6F49-9603-390041B9028C}" srcOrd="0" destOrd="0" parTransId="{DF559CD0-5B01-D54A-8E06-F10310F9A6A6}" sibTransId="{2AE7D53E-5748-B340-A3B2-69C78DDF3C05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4B1F19A2-67D0-4A00-AC7C-FECD8753471E}" srcId="{88926E0B-BFF6-E944-B1DF-44240C496CA1}" destId="{597B00A0-4868-41F8-8BB8-CCEBB425AC89}" srcOrd="2" destOrd="0" parTransId="{3BFF99C2-713E-4870-9844-A2BAAE46FCC6}" sibTransId="{B7F96A9D-B5E4-4C78-83D1-C4E289E6438A}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C00B7FBA-24DB-420A-90B1-FEB0A78DCDD0}" srcId="{76937503-7550-41B3-8D88-C860E600B4A5}" destId="{BEEC2F76-45EB-4835-9CEC-45635E566221}" srcOrd="2" destOrd="0" parTransId="{B28540C0-2C22-4F61-AC42-C11AD5ADE864}" sibTransId="{0382FE4E-6757-4C91-813C-7DED440AFC80}"/>
    <dgm:cxn modelId="{808D88C5-623F-490C-BC07-5C536D14F47A}" srcId="{76937503-7550-41B3-8D88-C860E600B4A5}" destId="{548BE74D-8749-49BA-9806-8076CBEE6326}" srcOrd="4" destOrd="0" parTransId="{A7413462-D21A-467E-9169-74399CD584C7}" sibTransId="{8AD367BB-9185-4AAD-B050-A2FF46F25BF8}"/>
    <dgm:cxn modelId="{622D23D1-ADD5-4F1E-B5B6-82C6819DDBFB}" type="presOf" srcId="{548BE74D-8749-49BA-9806-8076CBEE6326}" destId="{CDAAD9AB-76BA-4F20-9C80-4020D86AF54F}" srcOrd="0" destOrd="4" presId="urn:microsoft.com/office/officeart/2005/8/layout/list1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 custT="1"/>
      <dgm:spPr/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E770DC0-ADC3-6F49-9603-390041B9028C}">
      <dgm:prSet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Work with team to plan development of teaching expectations and lesson plans.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Review: Student Voice and Personal Matrix</a:t>
          </a:r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027BC1A8-4565-EC45-BFEF-81DE36D81D49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Discussion: Developing Lesson &amp; Teaching Plans</a:t>
          </a:r>
        </a:p>
      </dgm:t>
    </dgm:pt>
    <dgm:pt modelId="{2F586B09-9A28-E844-8DD2-CDAD45DD9CE4}" type="parTrans" cxnId="{BFEB854C-32DA-EE4A-A5C1-510D07A625D6}">
      <dgm:prSet/>
      <dgm:spPr/>
      <dgm:t>
        <a:bodyPr/>
        <a:lstStyle/>
        <a:p>
          <a:endParaRPr lang="en-US"/>
        </a:p>
      </dgm:t>
    </dgm:pt>
    <dgm:pt modelId="{AF3A03C6-C825-8E47-BD26-64C1D6B4403B}" type="sibTrans" cxnId="{BFEB854C-32DA-EE4A-A5C1-510D07A625D6}">
      <dgm:prSet/>
      <dgm:spPr/>
      <dgm:t>
        <a:bodyPr/>
        <a:lstStyle/>
        <a:p>
          <a:endParaRPr lang="en-US"/>
        </a:p>
      </dgm:t>
    </dgm:pt>
    <dgm:pt modelId="{5E7CC0B9-D4AF-4548-B06B-6BBD66F28155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Preview of Step #6: Acknowledgement Systems</a:t>
          </a:r>
        </a:p>
      </dgm:t>
    </dgm:pt>
    <dgm:pt modelId="{14C73DF6-CD4B-2247-96F8-F51CBFAC877A}" type="parTrans" cxnId="{F4C060B5-1027-BA4E-A816-5BE9C4366E6E}">
      <dgm:prSet/>
      <dgm:spPr/>
      <dgm:t>
        <a:bodyPr/>
        <a:lstStyle/>
        <a:p>
          <a:endParaRPr lang="en-US"/>
        </a:p>
      </dgm:t>
    </dgm:pt>
    <dgm:pt modelId="{ED916CDC-CD4D-3242-AB4C-A8AC321682B4}" type="sibTrans" cxnId="{F4C060B5-1027-BA4E-A816-5BE9C4366E6E}">
      <dgm:prSet/>
      <dgm:spPr/>
      <dgm:t>
        <a:bodyPr/>
        <a:lstStyle/>
        <a:p>
          <a:endParaRPr lang="en-US"/>
        </a:p>
      </dgm:t>
    </dgm:pt>
    <dgm:pt modelId="{C9858470-3029-CA40-A271-59DFD4695E3F}">
      <dgm:prSet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Review acknowledgement system content and list current school and classroom acknowledgements</a:t>
          </a:r>
        </a:p>
      </dgm:t>
    </dgm:pt>
    <dgm:pt modelId="{4E5A6A4B-7461-5B44-BECF-2CC35503DE83}" type="parTrans" cxnId="{687E7700-7A2C-304A-B5C4-546141401DEA}">
      <dgm:prSet/>
      <dgm:spPr/>
      <dgm:t>
        <a:bodyPr/>
        <a:lstStyle/>
        <a:p>
          <a:endParaRPr lang="en-US"/>
        </a:p>
      </dgm:t>
    </dgm:pt>
    <dgm:pt modelId="{3A6DDD9D-4C86-A64A-9625-37B93B502B30}" type="sibTrans" cxnId="{687E7700-7A2C-304A-B5C4-546141401DEA}">
      <dgm:prSet/>
      <dgm:spPr/>
      <dgm:t>
        <a:bodyPr/>
        <a:lstStyle/>
        <a:p>
          <a:endParaRPr lang="en-US"/>
        </a:p>
      </dgm:t>
    </dgm:pt>
    <dgm:pt modelId="{55EFD825-4C8E-4224-A49D-3344A7806BED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Preview of January Training Celebrations and Sharing</a:t>
          </a:r>
        </a:p>
      </dgm:t>
    </dgm:pt>
    <dgm:pt modelId="{1AD95C2E-6D0F-42D6-B2F7-E4BA14D2E79A}" type="parTrans" cxnId="{C811F685-2ACC-4037-AC63-DC1998D4099E}">
      <dgm:prSet/>
      <dgm:spPr/>
      <dgm:t>
        <a:bodyPr/>
        <a:lstStyle/>
        <a:p>
          <a:endParaRPr lang="en-US"/>
        </a:p>
      </dgm:t>
    </dgm:pt>
    <dgm:pt modelId="{9DD0BDE9-6650-4ED0-95BE-9CF7BAF9F309}" type="sibTrans" cxnId="{C811F685-2ACC-4037-AC63-DC1998D4099E}">
      <dgm:prSet/>
      <dgm:spPr/>
      <dgm:t>
        <a:bodyPr/>
        <a:lstStyle/>
        <a:p>
          <a:endParaRPr lang="en-US"/>
        </a:p>
      </dgm:t>
    </dgm:pt>
    <dgm:pt modelId="{309DDC54-D4A7-4F95-8C19-5BCCF909CAE0}">
      <dgm:prSet phldr="0"/>
      <dgm:spPr/>
      <dgm:t>
        <a:bodyPr/>
        <a:lstStyle/>
        <a:p>
          <a:pPr rtl="0"/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Preview of TFI Self-Assessment</a:t>
          </a:r>
        </a:p>
      </dgm:t>
    </dgm:pt>
    <dgm:pt modelId="{DD8332C4-12CA-48E7-B343-0122A7607DA0}" type="parTrans" cxnId="{66C1601B-719D-4B3C-BB73-03D79180037F}">
      <dgm:prSet/>
      <dgm:spPr/>
      <dgm:t>
        <a:bodyPr/>
        <a:lstStyle/>
        <a:p>
          <a:endParaRPr lang="en-US"/>
        </a:p>
      </dgm:t>
    </dgm:pt>
    <dgm:pt modelId="{6B7B1A34-9F73-43F2-A859-3A3081998409}" type="sibTrans" cxnId="{66C1601B-719D-4B3C-BB73-03D79180037F}">
      <dgm:prSet/>
      <dgm:spPr/>
      <dgm:t>
        <a:bodyPr/>
        <a:lstStyle/>
        <a:p>
          <a:endParaRPr lang="en-US"/>
        </a:p>
      </dgm:t>
    </dgm:pt>
    <dgm:pt modelId="{597B00A0-4868-41F8-8BB8-CCEBB425AC89}">
      <dgm:prSet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Plan for 1 PBIS feature for all team members to share at January training</a:t>
          </a:r>
        </a:p>
      </dgm:t>
    </dgm:pt>
    <dgm:pt modelId="{3BFF99C2-713E-4870-9844-A2BAAE46FCC6}" type="parTrans" cxnId="{4B1F19A2-67D0-4A00-AC7C-FECD8753471E}">
      <dgm:prSet/>
      <dgm:spPr/>
      <dgm:t>
        <a:bodyPr/>
        <a:lstStyle/>
        <a:p>
          <a:endParaRPr lang="en-US"/>
        </a:p>
      </dgm:t>
    </dgm:pt>
    <dgm:pt modelId="{B7F96A9D-B5E4-4C78-83D1-C4E289E6438A}" type="sibTrans" cxnId="{4B1F19A2-67D0-4A00-AC7C-FECD8753471E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 custLinFactNeighborX="-258" custLinFactNeighborY="63356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87E7700-7A2C-304A-B5C4-546141401DEA}" srcId="{88926E0B-BFF6-E944-B1DF-44240C496CA1}" destId="{C9858470-3029-CA40-A271-59DFD4695E3F}" srcOrd="1" destOrd="0" parTransId="{4E5A6A4B-7461-5B44-BECF-2CC35503DE83}" sibTransId="{3A6DDD9D-4C86-A64A-9625-37B93B502B30}"/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AA9790A-ECFE-49E3-97F1-160A97909DF8}" type="presOf" srcId="{309DDC54-D4A7-4F95-8C19-5BCCF909CAE0}" destId="{CDAAD9AB-76BA-4F20-9C80-4020D86AF54F}" srcOrd="0" destOrd="3" presId="urn:microsoft.com/office/officeart/2005/8/layout/list1"/>
    <dgm:cxn modelId="{AB648E10-5D24-413A-BAA8-9CC02E4CCCAC}" type="presOf" srcId="{597B00A0-4868-41F8-8BB8-CCEBB425AC89}" destId="{183C8042-F222-4C5B-948A-CA63CABAB28E}" srcOrd="0" destOrd="2" presId="urn:microsoft.com/office/officeart/2005/8/layout/list1"/>
    <dgm:cxn modelId="{66C1601B-719D-4B3C-BB73-03D79180037F}" srcId="{76937503-7550-41B3-8D88-C860E600B4A5}" destId="{309DDC54-D4A7-4F95-8C19-5BCCF909CAE0}" srcOrd="3" destOrd="0" parTransId="{DD8332C4-12CA-48E7-B343-0122A7607DA0}" sibTransId="{6B7B1A34-9F73-43F2-A859-3A3081998409}"/>
    <dgm:cxn modelId="{144B6128-0B34-7348-BC35-7E910EFBB3C0}" type="presOf" srcId="{C9858470-3029-CA40-A271-59DFD4695E3F}" destId="{183C8042-F222-4C5B-948A-CA63CABAB28E}" srcOrd="0" destOrd="1" presId="urn:microsoft.com/office/officeart/2005/8/layout/list1"/>
    <dgm:cxn modelId="{D954383B-D120-4E2D-B8A1-CA6CD4C2FAB5}" type="presOf" srcId="{55EFD825-4C8E-4224-A49D-3344A7806BED}" destId="{CDAAD9AB-76BA-4F20-9C80-4020D86AF54F}" srcOrd="0" destOrd="4" presId="urn:microsoft.com/office/officeart/2005/8/layout/list1"/>
    <dgm:cxn modelId="{2280CB6B-A8D4-4942-9EB1-1894045231A9}" type="presOf" srcId="{027BC1A8-4565-EC45-BFEF-81DE36D81D49}" destId="{CDAAD9AB-76BA-4F20-9C80-4020D86AF54F}" srcOrd="0" destOrd="1" presId="urn:microsoft.com/office/officeart/2005/8/layout/list1"/>
    <dgm:cxn modelId="{BFEB854C-32DA-EE4A-A5C1-510D07A625D6}" srcId="{76937503-7550-41B3-8D88-C860E600B4A5}" destId="{027BC1A8-4565-EC45-BFEF-81DE36D81D49}" srcOrd="1" destOrd="0" parTransId="{2F586B09-9A28-E844-8DD2-CDAD45DD9CE4}" sibTransId="{AF3A03C6-C825-8E47-BD26-64C1D6B4403B}"/>
    <dgm:cxn modelId="{4E94B44D-1425-F946-B845-928C6C5C1075}" type="presOf" srcId="{5E7CC0B9-D4AF-4548-B06B-6BBD66F28155}" destId="{CDAAD9AB-76BA-4F20-9C80-4020D86AF54F}" srcOrd="0" destOrd="2" presId="urn:microsoft.com/office/officeart/2005/8/layout/list1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A19D3384-1FB8-426F-B3B0-A07E9D6C5765}" type="presOf" srcId="{9E770DC0-ADC3-6F49-9603-390041B9028C}" destId="{183C8042-F222-4C5B-948A-CA63CABAB28E}" srcOrd="0" destOrd="0" presId="urn:microsoft.com/office/officeart/2005/8/layout/list1"/>
    <dgm:cxn modelId="{C811F685-2ACC-4037-AC63-DC1998D4099E}" srcId="{76937503-7550-41B3-8D88-C860E600B4A5}" destId="{55EFD825-4C8E-4224-A49D-3344A7806BED}" srcOrd="4" destOrd="0" parTransId="{1AD95C2E-6D0F-42D6-B2F7-E4BA14D2E79A}" sibTransId="{9DD0BDE9-6650-4ED0-95BE-9CF7BAF9F309}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5B5B1C97-4D72-364B-9991-95AC217DC39E}" srcId="{88926E0B-BFF6-E944-B1DF-44240C496CA1}" destId="{9E770DC0-ADC3-6F49-9603-390041B9028C}" srcOrd="0" destOrd="0" parTransId="{DF559CD0-5B01-D54A-8E06-F10310F9A6A6}" sibTransId="{2AE7D53E-5748-B340-A3B2-69C78DDF3C05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4B1F19A2-67D0-4A00-AC7C-FECD8753471E}" srcId="{88926E0B-BFF6-E944-B1DF-44240C496CA1}" destId="{597B00A0-4868-41F8-8BB8-CCEBB425AC89}" srcOrd="2" destOrd="0" parTransId="{3BFF99C2-713E-4870-9844-A2BAAE46FCC6}" sibTransId="{B7F96A9D-B5E4-4C78-83D1-C4E289E6438A}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F4C060B5-1027-BA4E-A816-5BE9C4366E6E}" srcId="{76937503-7550-41B3-8D88-C860E600B4A5}" destId="{5E7CC0B9-D4AF-4548-B06B-6BBD66F28155}" srcOrd="2" destOrd="0" parTransId="{14C73DF6-CD4B-2247-96F8-F51CBFAC877A}" sibTransId="{ED916CDC-CD4D-3242-AB4C-A8AC321682B4}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EB8709-EF2C-BA4A-A026-83398471C54D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ECD380-ABC9-5B4D-B841-9C0F94BB72E4}">
      <dgm:prSet phldrT="[Text]" custT="1"/>
      <dgm:spPr/>
      <dgm:t>
        <a:bodyPr/>
        <a:lstStyle/>
        <a:p>
          <a:r>
            <a:rPr lang="en-US" sz="2400"/>
            <a:t>Build consensus</a:t>
          </a:r>
        </a:p>
      </dgm:t>
    </dgm:pt>
    <dgm:pt modelId="{DF3A6222-9B2F-934F-92E4-8466583E64D2}" type="parTrans" cxnId="{0A7D07C9-77D9-5E46-B1E3-DDAA6C36A563}">
      <dgm:prSet/>
      <dgm:spPr/>
      <dgm:t>
        <a:bodyPr/>
        <a:lstStyle/>
        <a:p>
          <a:endParaRPr lang="en-US"/>
        </a:p>
      </dgm:t>
    </dgm:pt>
    <dgm:pt modelId="{857EBF1D-710C-DB43-ABA3-22073CC36690}" type="sibTrans" cxnId="{0A7D07C9-77D9-5E46-B1E3-DDAA6C36A563}">
      <dgm:prSet/>
      <dgm:spPr/>
      <dgm:t>
        <a:bodyPr/>
        <a:lstStyle/>
        <a:p>
          <a:endParaRPr lang="en-US"/>
        </a:p>
      </dgm:t>
    </dgm:pt>
    <dgm:pt modelId="{65A2236A-D4AE-6F4E-8E22-A995BAF52C28}">
      <dgm:prSet phldrT="[Text]" custT="1"/>
      <dgm:spPr/>
      <dgm:t>
        <a:bodyPr/>
        <a:lstStyle/>
        <a:p>
          <a:r>
            <a:rPr lang="en-US" sz="2400"/>
            <a:t>Revised expectations and matrix</a:t>
          </a:r>
        </a:p>
      </dgm:t>
    </dgm:pt>
    <dgm:pt modelId="{41C16D16-DC6F-6045-9EC3-40DFEF012D8F}" type="parTrans" cxnId="{3B0409A6-570F-DA41-B101-FFB5942BB3FA}">
      <dgm:prSet/>
      <dgm:spPr/>
      <dgm:t>
        <a:bodyPr/>
        <a:lstStyle/>
        <a:p>
          <a:endParaRPr lang="en-US"/>
        </a:p>
      </dgm:t>
    </dgm:pt>
    <dgm:pt modelId="{53E3369D-400B-DD4C-BA5E-D39DD061C3D0}" type="sibTrans" cxnId="{3B0409A6-570F-DA41-B101-FFB5942BB3FA}">
      <dgm:prSet/>
      <dgm:spPr/>
      <dgm:t>
        <a:bodyPr/>
        <a:lstStyle/>
        <a:p>
          <a:endParaRPr lang="en-US"/>
        </a:p>
      </dgm:t>
    </dgm:pt>
    <dgm:pt modelId="{C1C0FB9A-42E0-9B4A-B759-22B93C843EFE}">
      <dgm:prSet phldrT="[Text]" custT="1"/>
      <dgm:spPr/>
      <dgm:t>
        <a:bodyPr/>
        <a:lstStyle/>
        <a:p>
          <a:r>
            <a:rPr lang="en-US" sz="2000"/>
            <a:t>Consider using input from more marginalized groups</a:t>
          </a:r>
        </a:p>
      </dgm:t>
    </dgm:pt>
    <dgm:pt modelId="{301540D1-EB9B-C247-95FE-E759BBC4C6D0}" type="parTrans" cxnId="{DDDB7AAD-7968-9849-AF86-6B0837E99ACA}">
      <dgm:prSet/>
      <dgm:spPr/>
      <dgm:t>
        <a:bodyPr/>
        <a:lstStyle/>
        <a:p>
          <a:endParaRPr lang="en-US"/>
        </a:p>
      </dgm:t>
    </dgm:pt>
    <dgm:pt modelId="{ED658346-2EBA-E94D-886A-84C001B61ED5}" type="sibTrans" cxnId="{DDDB7AAD-7968-9849-AF86-6B0837E99ACA}">
      <dgm:prSet/>
      <dgm:spPr/>
      <dgm:t>
        <a:bodyPr/>
        <a:lstStyle/>
        <a:p>
          <a:endParaRPr lang="en-US"/>
        </a:p>
      </dgm:t>
    </dgm:pt>
    <dgm:pt modelId="{6CBCCF17-1AC2-FD4F-833B-3D334AE7458D}">
      <dgm:prSet phldrT="[Text]" custT="1"/>
      <dgm:spPr/>
      <dgm:t>
        <a:bodyPr/>
        <a:lstStyle/>
        <a:p>
          <a:r>
            <a:rPr lang="en-US" sz="2400" dirty="0"/>
            <a:t>Move on to</a:t>
          </a:r>
          <a:r>
            <a:rPr lang="en-US" sz="2400" baseline="0" dirty="0"/>
            <a:t> Creating Lesson Plan</a:t>
          </a:r>
          <a:endParaRPr lang="en-US" sz="2400" dirty="0"/>
        </a:p>
      </dgm:t>
    </dgm:pt>
    <dgm:pt modelId="{DB6858D7-094D-3740-B364-A2394B6058A7}" type="parTrans" cxnId="{10878570-E7CA-454D-8AB7-22D31F0F42CF}">
      <dgm:prSet/>
      <dgm:spPr/>
      <dgm:t>
        <a:bodyPr/>
        <a:lstStyle/>
        <a:p>
          <a:endParaRPr lang="en-US"/>
        </a:p>
      </dgm:t>
    </dgm:pt>
    <dgm:pt modelId="{2028E487-83DD-7C4D-9CCB-17A77BAFBF4D}" type="sibTrans" cxnId="{10878570-E7CA-454D-8AB7-22D31F0F42CF}">
      <dgm:prSet/>
      <dgm:spPr/>
      <dgm:t>
        <a:bodyPr/>
        <a:lstStyle/>
        <a:p>
          <a:endParaRPr lang="en-US"/>
        </a:p>
      </dgm:t>
    </dgm:pt>
    <dgm:pt modelId="{71B381A0-4085-104A-8DEF-57C2F7A6D595}">
      <dgm:prSet custT="1"/>
      <dgm:spPr/>
      <dgm:t>
        <a:bodyPr/>
        <a:lstStyle/>
        <a:p>
          <a:r>
            <a:rPr lang="en-US" sz="2000"/>
            <a:t>Consider a student vote among a few possible options</a:t>
          </a:r>
        </a:p>
      </dgm:t>
    </dgm:pt>
    <dgm:pt modelId="{7839179D-55A3-4246-A8D0-6270EAEAD91A}" type="parTrans" cxnId="{7C9B4FAA-BC79-B14F-BBAA-9F82DB8E1553}">
      <dgm:prSet/>
      <dgm:spPr/>
      <dgm:t>
        <a:bodyPr/>
        <a:lstStyle/>
        <a:p>
          <a:endParaRPr lang="en-US"/>
        </a:p>
      </dgm:t>
    </dgm:pt>
    <dgm:pt modelId="{89E90057-E873-1F43-8F78-337586736DE9}" type="sibTrans" cxnId="{7C9B4FAA-BC79-B14F-BBAA-9F82DB8E1553}">
      <dgm:prSet/>
      <dgm:spPr/>
      <dgm:t>
        <a:bodyPr/>
        <a:lstStyle/>
        <a:p>
          <a:endParaRPr lang="en-US"/>
        </a:p>
      </dgm:t>
    </dgm:pt>
    <dgm:pt modelId="{DFB78686-184B-0342-AAA0-C7CF621F658E}">
      <dgm:prSet custScaleX="319005" custScaleY="142046" custLinFactX="5217" custLinFactNeighborX="100000" custLinFactNeighborY="30617"/>
      <dgm:spPr/>
      <dgm:t>
        <a:bodyPr/>
        <a:lstStyle/>
        <a:p>
          <a:endParaRPr lang="en-US"/>
        </a:p>
      </dgm:t>
    </dgm:pt>
    <dgm:pt modelId="{FD26EF0A-7BFC-A74B-96A1-7BBB98E7A449}" type="parTrans" cxnId="{94AE5128-9C3B-7E44-92EF-FFA8EF38A389}">
      <dgm:prSet/>
      <dgm:spPr/>
      <dgm:t>
        <a:bodyPr/>
        <a:lstStyle/>
        <a:p>
          <a:endParaRPr lang="en-US"/>
        </a:p>
      </dgm:t>
    </dgm:pt>
    <dgm:pt modelId="{8952E944-B91C-744D-B064-5192B044C15B}" type="sibTrans" cxnId="{94AE5128-9C3B-7E44-92EF-FFA8EF38A389}">
      <dgm:prSet/>
      <dgm:spPr/>
      <dgm:t>
        <a:bodyPr/>
        <a:lstStyle/>
        <a:p>
          <a:endParaRPr lang="en-US"/>
        </a:p>
      </dgm:t>
    </dgm:pt>
    <dgm:pt modelId="{D532E28E-29E3-3D44-A893-0A0480560CC6}" type="pres">
      <dgm:prSet presAssocID="{15EB8709-EF2C-BA4A-A026-83398471C5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A78FD4C-2B87-F744-83B0-DE7EBFD3067B}" type="pres">
      <dgm:prSet presAssocID="{0DECD380-ABC9-5B4D-B841-9C0F94BB72E4}" presName="textCenter" presStyleLbl="node1" presStyleIdx="0" presStyleCnt="5" custScaleX="265329" custLinFactNeighborX="-182" custLinFactNeighborY="-59566"/>
      <dgm:spPr/>
    </dgm:pt>
    <dgm:pt modelId="{92431FA7-548D-EB43-8491-ECC99B549924}" type="pres">
      <dgm:prSet presAssocID="{0DECD380-ABC9-5B4D-B841-9C0F94BB72E4}" presName="cycle_1" presStyleCnt="0"/>
      <dgm:spPr/>
    </dgm:pt>
    <dgm:pt modelId="{680B0AEB-5DC4-6C46-A6D8-2B4D9A185F1D}" type="pres">
      <dgm:prSet presAssocID="{65A2236A-D4AE-6F4E-8E22-A995BAF52C28}" presName="childCenter1" presStyleLbl="node1" presStyleIdx="1" presStyleCnt="5" custScaleX="657402"/>
      <dgm:spPr/>
    </dgm:pt>
    <dgm:pt modelId="{5E321454-5248-404C-9F5A-E071DD891FE8}" type="pres">
      <dgm:prSet presAssocID="{41C16D16-DC6F-6045-9EC3-40DFEF012D8F}" presName="Name144" presStyleLbl="parChTrans1D2" presStyleIdx="0" presStyleCnt="3"/>
      <dgm:spPr/>
    </dgm:pt>
    <dgm:pt modelId="{3A28D79C-8EC6-EC41-9C98-CA7114C1A90B}" type="pres">
      <dgm:prSet presAssocID="{0DECD380-ABC9-5B4D-B841-9C0F94BB72E4}" presName="cycle_2" presStyleCnt="0"/>
      <dgm:spPr/>
    </dgm:pt>
    <dgm:pt modelId="{159CA00D-EEA3-7F47-930A-695330A9CC56}" type="pres">
      <dgm:prSet presAssocID="{C1C0FB9A-42E0-9B4A-B759-22B93C843EFE}" presName="childCenter2" presStyleLbl="node1" presStyleIdx="2" presStyleCnt="5" custScaleX="296117" custScaleY="142046" custLinFactX="5217" custLinFactNeighborX="100000" custLinFactNeighborY="30617"/>
      <dgm:spPr/>
    </dgm:pt>
    <dgm:pt modelId="{7FC2ADA4-F056-4F4B-A3CC-13929BA130CC}" type="pres">
      <dgm:prSet presAssocID="{7839179D-55A3-4246-A8D0-6270EAEAD91A}" presName="Name218" presStyleLbl="parChTrans1D3" presStyleIdx="0" presStyleCnt="1"/>
      <dgm:spPr/>
    </dgm:pt>
    <dgm:pt modelId="{D89B1DD8-BCA6-7949-B396-2C6D49376E5C}" type="pres">
      <dgm:prSet presAssocID="{71B381A0-4085-104A-8DEF-57C2F7A6D595}" presName="text2" presStyleLbl="node1" presStyleIdx="3" presStyleCnt="5" custScaleX="255411" custScaleY="156258" custRadScaleRad="238115" custRadScaleInc="-25033">
        <dgm:presLayoutVars>
          <dgm:bulletEnabled val="1"/>
        </dgm:presLayoutVars>
      </dgm:prSet>
      <dgm:spPr/>
    </dgm:pt>
    <dgm:pt modelId="{094BCEA4-7782-AB4C-B534-48F7BF60FBB6}" type="pres">
      <dgm:prSet presAssocID="{301540D1-EB9B-C247-95FE-E759BBC4C6D0}" presName="Name221" presStyleLbl="parChTrans1D2" presStyleIdx="1" presStyleCnt="3"/>
      <dgm:spPr/>
    </dgm:pt>
    <dgm:pt modelId="{0434AC6D-8F2C-8743-B689-A0FF22F83826}" type="pres">
      <dgm:prSet presAssocID="{0DECD380-ABC9-5B4D-B841-9C0F94BB72E4}" presName="cycle_3" presStyleCnt="0"/>
      <dgm:spPr/>
    </dgm:pt>
    <dgm:pt modelId="{5BD000EC-DEEC-1945-8EF0-7199F983C572}" type="pres">
      <dgm:prSet presAssocID="{6CBCCF17-1AC2-FD4F-833B-3D334AE7458D}" presName="childCenter3" presStyleLbl="node1" presStyleIdx="4" presStyleCnt="5" custScaleX="415007" custScaleY="116051" custLinFactNeighborX="-25438" custLinFactNeighborY="15137"/>
      <dgm:spPr/>
    </dgm:pt>
    <dgm:pt modelId="{E981EF89-E829-AB42-B8DD-0615DC81CB2C}" type="pres">
      <dgm:prSet presAssocID="{DB6858D7-094D-3740-B364-A2394B6058A7}" presName="Name288" presStyleLbl="parChTrans1D2" presStyleIdx="2" presStyleCnt="3"/>
      <dgm:spPr/>
    </dgm:pt>
  </dgm:ptLst>
  <dgm:cxnLst>
    <dgm:cxn modelId="{352F5B08-9A03-AD4B-A6DB-A8EA8316B595}" type="presOf" srcId="{41C16D16-DC6F-6045-9EC3-40DFEF012D8F}" destId="{5E321454-5248-404C-9F5A-E071DD891FE8}" srcOrd="0" destOrd="0" presId="urn:microsoft.com/office/officeart/2008/layout/RadialCluster"/>
    <dgm:cxn modelId="{94AE5128-9C3B-7E44-92EF-FFA8EF38A389}" srcId="{15EB8709-EF2C-BA4A-A026-83398471C54D}" destId="{DFB78686-184B-0342-AAA0-C7CF621F658E}" srcOrd="1" destOrd="0" parTransId="{FD26EF0A-7BFC-A74B-96A1-7BBB98E7A449}" sibTransId="{8952E944-B91C-744D-B064-5192B044C15B}"/>
    <dgm:cxn modelId="{80D40D68-AD55-AB49-A015-100E192EC991}" type="presOf" srcId="{15EB8709-EF2C-BA4A-A026-83398471C54D}" destId="{D532E28E-29E3-3D44-A893-0A0480560CC6}" srcOrd="0" destOrd="0" presId="urn:microsoft.com/office/officeart/2008/layout/RadialCluster"/>
    <dgm:cxn modelId="{196DA64C-D63C-6E46-94DD-6B95DBA72807}" type="presOf" srcId="{C1C0FB9A-42E0-9B4A-B759-22B93C843EFE}" destId="{159CA00D-EEA3-7F47-930A-695330A9CC56}" srcOrd="0" destOrd="0" presId="urn:microsoft.com/office/officeart/2008/layout/RadialCluster"/>
    <dgm:cxn modelId="{10878570-E7CA-454D-8AB7-22D31F0F42CF}" srcId="{0DECD380-ABC9-5B4D-B841-9C0F94BB72E4}" destId="{6CBCCF17-1AC2-FD4F-833B-3D334AE7458D}" srcOrd="2" destOrd="0" parTransId="{DB6858D7-094D-3740-B364-A2394B6058A7}" sibTransId="{2028E487-83DD-7C4D-9CCB-17A77BAFBF4D}"/>
    <dgm:cxn modelId="{58292E58-00C8-5F4B-A2D5-FBC8995D9B69}" type="presOf" srcId="{6CBCCF17-1AC2-FD4F-833B-3D334AE7458D}" destId="{5BD000EC-DEEC-1945-8EF0-7199F983C572}" srcOrd="0" destOrd="0" presId="urn:microsoft.com/office/officeart/2008/layout/RadialCluster"/>
    <dgm:cxn modelId="{8EDBEA87-564F-F64B-AB97-9504CE23ECF5}" type="presOf" srcId="{0DECD380-ABC9-5B4D-B841-9C0F94BB72E4}" destId="{EA78FD4C-2B87-F744-83B0-DE7EBFD3067B}" srcOrd="0" destOrd="0" presId="urn:microsoft.com/office/officeart/2008/layout/RadialCluster"/>
    <dgm:cxn modelId="{C1D87D99-004E-C449-AA0B-9175C2D6A68E}" type="presOf" srcId="{301540D1-EB9B-C247-95FE-E759BBC4C6D0}" destId="{094BCEA4-7782-AB4C-B534-48F7BF60FBB6}" srcOrd="0" destOrd="0" presId="urn:microsoft.com/office/officeart/2008/layout/RadialCluster"/>
    <dgm:cxn modelId="{3B0409A6-570F-DA41-B101-FFB5942BB3FA}" srcId="{0DECD380-ABC9-5B4D-B841-9C0F94BB72E4}" destId="{65A2236A-D4AE-6F4E-8E22-A995BAF52C28}" srcOrd="0" destOrd="0" parTransId="{41C16D16-DC6F-6045-9EC3-40DFEF012D8F}" sibTransId="{53E3369D-400B-DD4C-BA5E-D39DD061C3D0}"/>
    <dgm:cxn modelId="{7C9B4FAA-BC79-B14F-BBAA-9F82DB8E1553}" srcId="{C1C0FB9A-42E0-9B4A-B759-22B93C843EFE}" destId="{71B381A0-4085-104A-8DEF-57C2F7A6D595}" srcOrd="0" destOrd="0" parTransId="{7839179D-55A3-4246-A8D0-6270EAEAD91A}" sibTransId="{89E90057-E873-1F43-8F78-337586736DE9}"/>
    <dgm:cxn modelId="{DDDB7AAD-7968-9849-AF86-6B0837E99ACA}" srcId="{0DECD380-ABC9-5B4D-B841-9C0F94BB72E4}" destId="{C1C0FB9A-42E0-9B4A-B759-22B93C843EFE}" srcOrd="1" destOrd="0" parTransId="{301540D1-EB9B-C247-95FE-E759BBC4C6D0}" sibTransId="{ED658346-2EBA-E94D-886A-84C001B61ED5}"/>
    <dgm:cxn modelId="{D09ABAAD-ECA4-BD40-A833-1B1D10FBA58F}" type="presOf" srcId="{DB6858D7-094D-3740-B364-A2394B6058A7}" destId="{E981EF89-E829-AB42-B8DD-0615DC81CB2C}" srcOrd="0" destOrd="0" presId="urn:microsoft.com/office/officeart/2008/layout/RadialCluster"/>
    <dgm:cxn modelId="{9528AFB3-7041-EA4F-8B15-2C8C718B2E02}" type="presOf" srcId="{71B381A0-4085-104A-8DEF-57C2F7A6D595}" destId="{D89B1DD8-BCA6-7949-B396-2C6D49376E5C}" srcOrd="0" destOrd="0" presId="urn:microsoft.com/office/officeart/2008/layout/RadialCluster"/>
    <dgm:cxn modelId="{4B0069BA-8CF5-C94F-A54E-C0E05EFEC1C0}" type="presOf" srcId="{65A2236A-D4AE-6F4E-8E22-A995BAF52C28}" destId="{680B0AEB-5DC4-6C46-A6D8-2B4D9A185F1D}" srcOrd="0" destOrd="0" presId="urn:microsoft.com/office/officeart/2008/layout/RadialCluster"/>
    <dgm:cxn modelId="{0A7D07C9-77D9-5E46-B1E3-DDAA6C36A563}" srcId="{15EB8709-EF2C-BA4A-A026-83398471C54D}" destId="{0DECD380-ABC9-5B4D-B841-9C0F94BB72E4}" srcOrd="0" destOrd="0" parTransId="{DF3A6222-9B2F-934F-92E4-8466583E64D2}" sibTransId="{857EBF1D-710C-DB43-ABA3-22073CC36690}"/>
    <dgm:cxn modelId="{E7E680F1-FE4F-1D49-BF1D-62FFA02491BB}" type="presOf" srcId="{7839179D-55A3-4246-A8D0-6270EAEAD91A}" destId="{7FC2ADA4-F056-4F4B-A3CC-13929BA130CC}" srcOrd="0" destOrd="0" presId="urn:microsoft.com/office/officeart/2008/layout/RadialCluster"/>
    <dgm:cxn modelId="{5F3648E3-6884-AA46-A484-8CFA09DF6B51}" type="presParOf" srcId="{D532E28E-29E3-3D44-A893-0A0480560CC6}" destId="{EA78FD4C-2B87-F744-83B0-DE7EBFD3067B}" srcOrd="0" destOrd="0" presId="urn:microsoft.com/office/officeart/2008/layout/RadialCluster"/>
    <dgm:cxn modelId="{A1DC2A6A-99EC-904E-9320-3C7BD91E08BB}" type="presParOf" srcId="{D532E28E-29E3-3D44-A893-0A0480560CC6}" destId="{92431FA7-548D-EB43-8491-ECC99B549924}" srcOrd="1" destOrd="0" presId="urn:microsoft.com/office/officeart/2008/layout/RadialCluster"/>
    <dgm:cxn modelId="{97BC6392-3200-C84A-BE57-7E64DDB6602B}" type="presParOf" srcId="{92431FA7-548D-EB43-8491-ECC99B549924}" destId="{680B0AEB-5DC4-6C46-A6D8-2B4D9A185F1D}" srcOrd="0" destOrd="0" presId="urn:microsoft.com/office/officeart/2008/layout/RadialCluster"/>
    <dgm:cxn modelId="{F61E043D-6566-4E49-9E79-030BF4C39A1E}" type="presParOf" srcId="{D532E28E-29E3-3D44-A893-0A0480560CC6}" destId="{5E321454-5248-404C-9F5A-E071DD891FE8}" srcOrd="2" destOrd="0" presId="urn:microsoft.com/office/officeart/2008/layout/RadialCluster"/>
    <dgm:cxn modelId="{3F8ACDDA-A1B8-C242-93A8-38E10879C166}" type="presParOf" srcId="{D532E28E-29E3-3D44-A893-0A0480560CC6}" destId="{3A28D79C-8EC6-EC41-9C98-CA7114C1A90B}" srcOrd="3" destOrd="0" presId="urn:microsoft.com/office/officeart/2008/layout/RadialCluster"/>
    <dgm:cxn modelId="{C2399EC4-EB68-734A-86DC-746C95CB0AC1}" type="presParOf" srcId="{3A28D79C-8EC6-EC41-9C98-CA7114C1A90B}" destId="{159CA00D-EEA3-7F47-930A-695330A9CC56}" srcOrd="0" destOrd="0" presId="urn:microsoft.com/office/officeart/2008/layout/RadialCluster"/>
    <dgm:cxn modelId="{C372BFA0-2125-0F46-A2FA-2E88C0A41365}" type="presParOf" srcId="{3A28D79C-8EC6-EC41-9C98-CA7114C1A90B}" destId="{7FC2ADA4-F056-4F4B-A3CC-13929BA130CC}" srcOrd="1" destOrd="0" presId="urn:microsoft.com/office/officeart/2008/layout/RadialCluster"/>
    <dgm:cxn modelId="{44E34F02-8B21-BB4C-843D-C2778210BF5F}" type="presParOf" srcId="{3A28D79C-8EC6-EC41-9C98-CA7114C1A90B}" destId="{D89B1DD8-BCA6-7949-B396-2C6D49376E5C}" srcOrd="2" destOrd="0" presId="urn:microsoft.com/office/officeart/2008/layout/RadialCluster"/>
    <dgm:cxn modelId="{21B87497-A49F-7248-B429-59DECF39FC4D}" type="presParOf" srcId="{D532E28E-29E3-3D44-A893-0A0480560CC6}" destId="{094BCEA4-7782-AB4C-B534-48F7BF60FBB6}" srcOrd="4" destOrd="0" presId="urn:microsoft.com/office/officeart/2008/layout/RadialCluster"/>
    <dgm:cxn modelId="{36B69A02-77C9-A845-AEA5-39C8A3AAACD4}" type="presParOf" srcId="{D532E28E-29E3-3D44-A893-0A0480560CC6}" destId="{0434AC6D-8F2C-8743-B689-A0FF22F83826}" srcOrd="5" destOrd="0" presId="urn:microsoft.com/office/officeart/2008/layout/RadialCluster"/>
    <dgm:cxn modelId="{A4FC1AFD-044C-B049-BFCB-71EE8324D5AA}" type="presParOf" srcId="{0434AC6D-8F2C-8743-B689-A0FF22F83826}" destId="{5BD000EC-DEEC-1945-8EF0-7199F983C572}" srcOrd="0" destOrd="0" presId="urn:microsoft.com/office/officeart/2008/layout/RadialCluster"/>
    <dgm:cxn modelId="{BF754E98-E874-1E43-9118-67D880E0CDD4}" type="presParOf" srcId="{D532E28E-29E3-3D44-A893-0A0480560CC6}" destId="{E981EF89-E829-AB42-B8DD-0615DC81CB2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7D8A23-9511-41BE-B716-7FB6398A348B}" type="doc">
      <dgm:prSet loTypeId="urn:microsoft.com/office/officeart/2005/8/layout/cycle2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BEDB335-0C7E-446B-9CA8-A47DCC16D7F1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Define</a:t>
          </a:r>
        </a:p>
      </dgm:t>
    </dgm:pt>
    <dgm:pt modelId="{CBBCF72E-66CD-47FC-A2FA-148ECD45612F}" type="parTrans" cxnId="{BAED4468-A179-4C5F-92CA-E5D641D63E05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0E31AB42-DC4D-466D-BADF-BED445A6F6C1}" type="sibTrans" cxnId="{BAED4468-A179-4C5F-92CA-E5D641D63E05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5CA2146-9E13-4983-B5E5-527ABED83C73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Teach</a:t>
          </a:r>
        </a:p>
      </dgm:t>
    </dgm:pt>
    <dgm:pt modelId="{1D009BB9-CF8B-48D4-A3C4-17F750EBD099}" type="parTrans" cxnId="{0FB771B9-46BF-4F01-BB0D-9C2292C53E30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C63DE488-0AC8-4356-AE3B-403635143E64}" type="sibTrans" cxnId="{0FB771B9-46BF-4F01-BB0D-9C2292C53E30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A7F19FAA-D92A-48CC-949F-96E2259F7A2A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Prompt</a:t>
          </a:r>
        </a:p>
      </dgm:t>
    </dgm:pt>
    <dgm:pt modelId="{4D87280D-EB63-433D-81F8-F5BFA902DCDC}" type="parTrans" cxnId="{BA084427-05AF-4ED1-9726-B1C382B6C1D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02E14412-3FF1-4F1D-AD17-28BA46252E91}" type="sibTrans" cxnId="{BA084427-05AF-4ED1-9726-B1C382B6C1D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E326B890-9B2C-4389-9C4D-A7DA481933FF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Monitor</a:t>
          </a:r>
        </a:p>
      </dgm:t>
    </dgm:pt>
    <dgm:pt modelId="{7137295D-EBD0-416F-A1D2-FDAAACB93457}" type="parTrans" cxnId="{5B4FB40D-22A3-4126-95DC-1998FF14A5A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FB31459-10E2-47C3-8481-2D0F80240145}" type="sibTrans" cxnId="{5B4FB40D-22A3-4126-95DC-1998FF14A5A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4994BF6-ED80-4886-A657-0E1EDA961148}">
      <dgm:prSet phldrT="[Text]"/>
      <dgm:spPr/>
      <dgm:t>
        <a:bodyPr/>
        <a:lstStyle/>
        <a:p>
          <a:r>
            <a:rPr lang="en-US">
              <a:latin typeface="Hind Vadodara" panose="020B0604020202020204" charset="0"/>
              <a:cs typeface="Hind Vadodara" panose="020B0604020202020204" charset="0"/>
            </a:rPr>
            <a:t>Evaluate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C0BA8A35-15F6-40A8-9C6C-BFF2F64036B5}" type="parTrans" cxnId="{46F56A3B-C11A-4106-80CD-2DA73E404FF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321D2384-17AC-4001-B49F-F67BB04AB0FB}" type="sibTrans" cxnId="{46F56A3B-C11A-4106-80CD-2DA73E404FF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88E161A4-0CD2-4EFF-8EA8-21B3FF05D86D}" type="pres">
      <dgm:prSet presAssocID="{5B7D8A23-9511-41BE-B716-7FB6398A348B}" presName="cycle" presStyleCnt="0">
        <dgm:presLayoutVars>
          <dgm:dir/>
          <dgm:resizeHandles val="exact"/>
        </dgm:presLayoutVars>
      </dgm:prSet>
      <dgm:spPr/>
    </dgm:pt>
    <dgm:pt modelId="{EFE3AA40-84BB-4795-A956-DDB101BF5CC1}" type="pres">
      <dgm:prSet presAssocID="{9BEDB335-0C7E-446B-9CA8-A47DCC16D7F1}" presName="node" presStyleLbl="node1" presStyleIdx="0" presStyleCnt="5">
        <dgm:presLayoutVars>
          <dgm:bulletEnabled val="1"/>
        </dgm:presLayoutVars>
      </dgm:prSet>
      <dgm:spPr/>
    </dgm:pt>
    <dgm:pt modelId="{56881306-0821-4A12-898D-4D01816DE76A}" type="pres">
      <dgm:prSet presAssocID="{0E31AB42-DC4D-466D-BADF-BED445A6F6C1}" presName="sibTrans" presStyleLbl="sibTrans2D1" presStyleIdx="0" presStyleCnt="5"/>
      <dgm:spPr/>
    </dgm:pt>
    <dgm:pt modelId="{8CDD9465-222C-49D3-8BAF-C22DA4E5F3AD}" type="pres">
      <dgm:prSet presAssocID="{0E31AB42-DC4D-466D-BADF-BED445A6F6C1}" presName="connectorText" presStyleLbl="sibTrans2D1" presStyleIdx="0" presStyleCnt="5"/>
      <dgm:spPr/>
    </dgm:pt>
    <dgm:pt modelId="{98EB08AC-22EE-4654-ADDB-A0997F79C1EF}" type="pres">
      <dgm:prSet presAssocID="{95CA2146-9E13-4983-B5E5-527ABED83C73}" presName="node" presStyleLbl="node1" presStyleIdx="1" presStyleCnt="5">
        <dgm:presLayoutVars>
          <dgm:bulletEnabled val="1"/>
        </dgm:presLayoutVars>
      </dgm:prSet>
      <dgm:spPr/>
    </dgm:pt>
    <dgm:pt modelId="{C643DE33-F4A7-40F9-90E2-A94B0707418B}" type="pres">
      <dgm:prSet presAssocID="{C63DE488-0AC8-4356-AE3B-403635143E64}" presName="sibTrans" presStyleLbl="sibTrans2D1" presStyleIdx="1" presStyleCnt="5"/>
      <dgm:spPr/>
    </dgm:pt>
    <dgm:pt modelId="{6CE50B3E-077F-4728-AFA3-A2DE29C1F0B8}" type="pres">
      <dgm:prSet presAssocID="{C63DE488-0AC8-4356-AE3B-403635143E64}" presName="connectorText" presStyleLbl="sibTrans2D1" presStyleIdx="1" presStyleCnt="5"/>
      <dgm:spPr/>
    </dgm:pt>
    <dgm:pt modelId="{EED18652-69C0-4D65-89C2-F152D1B61F92}" type="pres">
      <dgm:prSet presAssocID="{A7F19FAA-D92A-48CC-949F-96E2259F7A2A}" presName="node" presStyleLbl="node1" presStyleIdx="2" presStyleCnt="5">
        <dgm:presLayoutVars>
          <dgm:bulletEnabled val="1"/>
        </dgm:presLayoutVars>
      </dgm:prSet>
      <dgm:spPr/>
    </dgm:pt>
    <dgm:pt modelId="{45707772-FD7A-488E-84A1-CE0F87A3E037}" type="pres">
      <dgm:prSet presAssocID="{02E14412-3FF1-4F1D-AD17-28BA46252E91}" presName="sibTrans" presStyleLbl="sibTrans2D1" presStyleIdx="2" presStyleCnt="5"/>
      <dgm:spPr/>
    </dgm:pt>
    <dgm:pt modelId="{90B0B837-823D-45A0-8693-46AFA43FA636}" type="pres">
      <dgm:prSet presAssocID="{02E14412-3FF1-4F1D-AD17-28BA46252E91}" presName="connectorText" presStyleLbl="sibTrans2D1" presStyleIdx="2" presStyleCnt="5"/>
      <dgm:spPr/>
    </dgm:pt>
    <dgm:pt modelId="{C316E25F-A236-497A-9404-F6B570F14A76}" type="pres">
      <dgm:prSet presAssocID="{E326B890-9B2C-4389-9C4D-A7DA481933FF}" presName="node" presStyleLbl="node1" presStyleIdx="3" presStyleCnt="5">
        <dgm:presLayoutVars>
          <dgm:bulletEnabled val="1"/>
        </dgm:presLayoutVars>
      </dgm:prSet>
      <dgm:spPr/>
    </dgm:pt>
    <dgm:pt modelId="{C6A98FFE-6C84-439C-A82F-2E3641F7E139}" type="pres">
      <dgm:prSet presAssocID="{DFB31459-10E2-47C3-8481-2D0F80240145}" presName="sibTrans" presStyleLbl="sibTrans2D1" presStyleIdx="3" presStyleCnt="5"/>
      <dgm:spPr/>
    </dgm:pt>
    <dgm:pt modelId="{AAF1579C-AFCD-49F8-B4AF-1B0010541EBF}" type="pres">
      <dgm:prSet presAssocID="{DFB31459-10E2-47C3-8481-2D0F80240145}" presName="connectorText" presStyleLbl="sibTrans2D1" presStyleIdx="3" presStyleCnt="5"/>
      <dgm:spPr/>
    </dgm:pt>
    <dgm:pt modelId="{E58902C2-6BF8-440F-8E06-087096B3E2B8}" type="pres">
      <dgm:prSet presAssocID="{F4994BF6-ED80-4886-A657-0E1EDA961148}" presName="node" presStyleLbl="node1" presStyleIdx="4" presStyleCnt="5">
        <dgm:presLayoutVars>
          <dgm:bulletEnabled val="1"/>
        </dgm:presLayoutVars>
      </dgm:prSet>
      <dgm:spPr/>
    </dgm:pt>
    <dgm:pt modelId="{FEEBF1C3-451B-4D2B-93CD-37B1BAF97B99}" type="pres">
      <dgm:prSet presAssocID="{321D2384-17AC-4001-B49F-F67BB04AB0FB}" presName="sibTrans" presStyleLbl="sibTrans2D1" presStyleIdx="4" presStyleCnt="5"/>
      <dgm:spPr/>
    </dgm:pt>
    <dgm:pt modelId="{34AB004E-F319-4863-B896-3C418726A53D}" type="pres">
      <dgm:prSet presAssocID="{321D2384-17AC-4001-B49F-F67BB04AB0FB}" presName="connectorText" presStyleLbl="sibTrans2D1" presStyleIdx="4" presStyleCnt="5"/>
      <dgm:spPr/>
    </dgm:pt>
  </dgm:ptLst>
  <dgm:cxnLst>
    <dgm:cxn modelId="{5B4FB40D-22A3-4126-95DC-1998FF14A5A6}" srcId="{5B7D8A23-9511-41BE-B716-7FB6398A348B}" destId="{E326B890-9B2C-4389-9C4D-A7DA481933FF}" srcOrd="3" destOrd="0" parTransId="{7137295D-EBD0-416F-A1D2-FDAAACB93457}" sibTransId="{DFB31459-10E2-47C3-8481-2D0F80240145}"/>
    <dgm:cxn modelId="{BA084427-05AF-4ED1-9726-B1C382B6C1D2}" srcId="{5B7D8A23-9511-41BE-B716-7FB6398A348B}" destId="{A7F19FAA-D92A-48CC-949F-96E2259F7A2A}" srcOrd="2" destOrd="0" parTransId="{4D87280D-EB63-433D-81F8-F5BFA902DCDC}" sibTransId="{02E14412-3FF1-4F1D-AD17-28BA46252E91}"/>
    <dgm:cxn modelId="{D3D48D29-5B96-4082-B4CC-F9B50BDE1B1D}" type="presOf" srcId="{C63DE488-0AC8-4356-AE3B-403635143E64}" destId="{6CE50B3E-077F-4728-AFA3-A2DE29C1F0B8}" srcOrd="1" destOrd="0" presId="urn:microsoft.com/office/officeart/2005/8/layout/cycle2"/>
    <dgm:cxn modelId="{04FA2B34-0280-4538-8CFF-EAEE6AFBA334}" type="presOf" srcId="{02E14412-3FF1-4F1D-AD17-28BA46252E91}" destId="{90B0B837-823D-45A0-8693-46AFA43FA636}" srcOrd="1" destOrd="0" presId="urn:microsoft.com/office/officeart/2005/8/layout/cycle2"/>
    <dgm:cxn modelId="{4C6A0A37-CA7F-47A3-BCF1-2C00C7FC6313}" type="presOf" srcId="{DFB31459-10E2-47C3-8481-2D0F80240145}" destId="{AAF1579C-AFCD-49F8-B4AF-1B0010541EBF}" srcOrd="1" destOrd="0" presId="urn:microsoft.com/office/officeart/2005/8/layout/cycle2"/>
    <dgm:cxn modelId="{46F56A3B-C11A-4106-80CD-2DA73E404FF3}" srcId="{5B7D8A23-9511-41BE-B716-7FB6398A348B}" destId="{F4994BF6-ED80-4886-A657-0E1EDA961148}" srcOrd="4" destOrd="0" parTransId="{C0BA8A35-15F6-40A8-9C6C-BFF2F64036B5}" sibTransId="{321D2384-17AC-4001-B49F-F67BB04AB0FB}"/>
    <dgm:cxn modelId="{41248560-9194-4E8C-ADC5-C01B5A0F207A}" type="presOf" srcId="{0E31AB42-DC4D-466D-BADF-BED445A6F6C1}" destId="{8CDD9465-222C-49D3-8BAF-C22DA4E5F3AD}" srcOrd="1" destOrd="0" presId="urn:microsoft.com/office/officeart/2005/8/layout/cycle2"/>
    <dgm:cxn modelId="{BAED4468-A179-4C5F-92CA-E5D641D63E05}" srcId="{5B7D8A23-9511-41BE-B716-7FB6398A348B}" destId="{9BEDB335-0C7E-446B-9CA8-A47DCC16D7F1}" srcOrd="0" destOrd="0" parTransId="{CBBCF72E-66CD-47FC-A2FA-148ECD45612F}" sibTransId="{0E31AB42-DC4D-466D-BADF-BED445A6F6C1}"/>
    <dgm:cxn modelId="{EC226F4A-7A00-4513-97B6-C96FD549CD38}" type="presOf" srcId="{02E14412-3FF1-4F1D-AD17-28BA46252E91}" destId="{45707772-FD7A-488E-84A1-CE0F87A3E037}" srcOrd="0" destOrd="0" presId="urn:microsoft.com/office/officeart/2005/8/layout/cycle2"/>
    <dgm:cxn modelId="{5F2F9F57-7943-4B30-8AC7-9EF5298D0095}" type="presOf" srcId="{DFB31459-10E2-47C3-8481-2D0F80240145}" destId="{C6A98FFE-6C84-439C-A82F-2E3641F7E139}" srcOrd="0" destOrd="0" presId="urn:microsoft.com/office/officeart/2005/8/layout/cycle2"/>
    <dgm:cxn modelId="{3D486280-26AD-40CD-8D82-80CDF7121025}" type="presOf" srcId="{C63DE488-0AC8-4356-AE3B-403635143E64}" destId="{C643DE33-F4A7-40F9-90E2-A94B0707418B}" srcOrd="0" destOrd="0" presId="urn:microsoft.com/office/officeart/2005/8/layout/cycle2"/>
    <dgm:cxn modelId="{2B30AE83-017C-4DE5-AF2A-0B34498926D3}" type="presOf" srcId="{5B7D8A23-9511-41BE-B716-7FB6398A348B}" destId="{88E161A4-0CD2-4EFF-8EA8-21B3FF05D86D}" srcOrd="0" destOrd="0" presId="urn:microsoft.com/office/officeart/2005/8/layout/cycle2"/>
    <dgm:cxn modelId="{E1D65A92-5460-41CE-A966-071BE0930743}" type="presOf" srcId="{321D2384-17AC-4001-B49F-F67BB04AB0FB}" destId="{34AB004E-F319-4863-B896-3C418726A53D}" srcOrd="1" destOrd="0" presId="urn:microsoft.com/office/officeart/2005/8/layout/cycle2"/>
    <dgm:cxn modelId="{FD0CE69F-4565-4EA2-8F1D-4EC153115004}" type="presOf" srcId="{321D2384-17AC-4001-B49F-F67BB04AB0FB}" destId="{FEEBF1C3-451B-4D2B-93CD-37B1BAF97B99}" srcOrd="0" destOrd="0" presId="urn:microsoft.com/office/officeart/2005/8/layout/cycle2"/>
    <dgm:cxn modelId="{5BC9A1A6-0689-493A-8324-1DC80327B603}" type="presOf" srcId="{95CA2146-9E13-4983-B5E5-527ABED83C73}" destId="{98EB08AC-22EE-4654-ADDB-A0997F79C1EF}" srcOrd="0" destOrd="0" presId="urn:microsoft.com/office/officeart/2005/8/layout/cycle2"/>
    <dgm:cxn modelId="{97FE9DB3-05F6-462C-ACD2-5E6392646244}" type="presOf" srcId="{F4994BF6-ED80-4886-A657-0E1EDA961148}" destId="{E58902C2-6BF8-440F-8E06-087096B3E2B8}" srcOrd="0" destOrd="0" presId="urn:microsoft.com/office/officeart/2005/8/layout/cycle2"/>
    <dgm:cxn modelId="{0FB771B9-46BF-4F01-BB0D-9C2292C53E30}" srcId="{5B7D8A23-9511-41BE-B716-7FB6398A348B}" destId="{95CA2146-9E13-4983-B5E5-527ABED83C73}" srcOrd="1" destOrd="0" parTransId="{1D009BB9-CF8B-48D4-A3C4-17F750EBD099}" sibTransId="{C63DE488-0AC8-4356-AE3B-403635143E64}"/>
    <dgm:cxn modelId="{E743CAC3-3870-493F-90B7-04C0A4A6B2B7}" type="presOf" srcId="{0E31AB42-DC4D-466D-BADF-BED445A6F6C1}" destId="{56881306-0821-4A12-898D-4D01816DE76A}" srcOrd="0" destOrd="0" presId="urn:microsoft.com/office/officeart/2005/8/layout/cycle2"/>
    <dgm:cxn modelId="{3A7711D6-61A6-4971-8CB2-30E1280E2877}" type="presOf" srcId="{9BEDB335-0C7E-446B-9CA8-A47DCC16D7F1}" destId="{EFE3AA40-84BB-4795-A956-DDB101BF5CC1}" srcOrd="0" destOrd="0" presId="urn:microsoft.com/office/officeart/2005/8/layout/cycle2"/>
    <dgm:cxn modelId="{737DF3E9-1CBF-4CEB-9E6D-9BEF617AEFAB}" type="presOf" srcId="{E326B890-9B2C-4389-9C4D-A7DA481933FF}" destId="{C316E25F-A236-497A-9404-F6B570F14A76}" srcOrd="0" destOrd="0" presId="urn:microsoft.com/office/officeart/2005/8/layout/cycle2"/>
    <dgm:cxn modelId="{D0DEE7F4-3E11-461D-824E-1D7A0B37FD74}" type="presOf" srcId="{A7F19FAA-D92A-48CC-949F-96E2259F7A2A}" destId="{EED18652-69C0-4D65-89C2-F152D1B61F92}" srcOrd="0" destOrd="0" presId="urn:microsoft.com/office/officeart/2005/8/layout/cycle2"/>
    <dgm:cxn modelId="{575B80E6-EA82-4FEE-A5AB-88C85F140463}" type="presParOf" srcId="{88E161A4-0CD2-4EFF-8EA8-21B3FF05D86D}" destId="{EFE3AA40-84BB-4795-A956-DDB101BF5CC1}" srcOrd="0" destOrd="0" presId="urn:microsoft.com/office/officeart/2005/8/layout/cycle2"/>
    <dgm:cxn modelId="{725D50A7-0495-4197-B724-8A7CBFF62C04}" type="presParOf" srcId="{88E161A4-0CD2-4EFF-8EA8-21B3FF05D86D}" destId="{56881306-0821-4A12-898D-4D01816DE76A}" srcOrd="1" destOrd="0" presId="urn:microsoft.com/office/officeart/2005/8/layout/cycle2"/>
    <dgm:cxn modelId="{2937B7B9-DEB7-462F-9C5B-D6CFA02E6A80}" type="presParOf" srcId="{56881306-0821-4A12-898D-4D01816DE76A}" destId="{8CDD9465-222C-49D3-8BAF-C22DA4E5F3AD}" srcOrd="0" destOrd="0" presId="urn:microsoft.com/office/officeart/2005/8/layout/cycle2"/>
    <dgm:cxn modelId="{3C9C4AE2-107A-46AD-94E9-479E09256DC9}" type="presParOf" srcId="{88E161A4-0CD2-4EFF-8EA8-21B3FF05D86D}" destId="{98EB08AC-22EE-4654-ADDB-A0997F79C1EF}" srcOrd="2" destOrd="0" presId="urn:microsoft.com/office/officeart/2005/8/layout/cycle2"/>
    <dgm:cxn modelId="{CD59E8AB-25A3-491D-AE66-9437FACDFD54}" type="presParOf" srcId="{88E161A4-0CD2-4EFF-8EA8-21B3FF05D86D}" destId="{C643DE33-F4A7-40F9-90E2-A94B0707418B}" srcOrd="3" destOrd="0" presId="urn:microsoft.com/office/officeart/2005/8/layout/cycle2"/>
    <dgm:cxn modelId="{57EFCABC-AEF8-4B12-9BE2-59C69B147821}" type="presParOf" srcId="{C643DE33-F4A7-40F9-90E2-A94B0707418B}" destId="{6CE50B3E-077F-4728-AFA3-A2DE29C1F0B8}" srcOrd="0" destOrd="0" presId="urn:microsoft.com/office/officeart/2005/8/layout/cycle2"/>
    <dgm:cxn modelId="{9B156F35-D76D-4095-831D-334DA4AFECFD}" type="presParOf" srcId="{88E161A4-0CD2-4EFF-8EA8-21B3FF05D86D}" destId="{EED18652-69C0-4D65-89C2-F152D1B61F92}" srcOrd="4" destOrd="0" presId="urn:microsoft.com/office/officeart/2005/8/layout/cycle2"/>
    <dgm:cxn modelId="{572175E2-9A5B-4697-A607-74D6BED244F5}" type="presParOf" srcId="{88E161A4-0CD2-4EFF-8EA8-21B3FF05D86D}" destId="{45707772-FD7A-488E-84A1-CE0F87A3E037}" srcOrd="5" destOrd="0" presId="urn:microsoft.com/office/officeart/2005/8/layout/cycle2"/>
    <dgm:cxn modelId="{E5D64ABB-F021-4F6B-9CC4-AA8DDD5AFF9E}" type="presParOf" srcId="{45707772-FD7A-488E-84A1-CE0F87A3E037}" destId="{90B0B837-823D-45A0-8693-46AFA43FA636}" srcOrd="0" destOrd="0" presId="urn:microsoft.com/office/officeart/2005/8/layout/cycle2"/>
    <dgm:cxn modelId="{1096F688-BAD0-440C-902C-45FD1C970726}" type="presParOf" srcId="{88E161A4-0CD2-4EFF-8EA8-21B3FF05D86D}" destId="{C316E25F-A236-497A-9404-F6B570F14A76}" srcOrd="6" destOrd="0" presId="urn:microsoft.com/office/officeart/2005/8/layout/cycle2"/>
    <dgm:cxn modelId="{373AFD2E-0210-4935-984F-CF877E9882EF}" type="presParOf" srcId="{88E161A4-0CD2-4EFF-8EA8-21B3FF05D86D}" destId="{C6A98FFE-6C84-439C-A82F-2E3641F7E139}" srcOrd="7" destOrd="0" presId="urn:microsoft.com/office/officeart/2005/8/layout/cycle2"/>
    <dgm:cxn modelId="{D4640E97-6113-49D6-91E1-403E7545EAEF}" type="presParOf" srcId="{C6A98FFE-6C84-439C-A82F-2E3641F7E139}" destId="{AAF1579C-AFCD-49F8-B4AF-1B0010541EBF}" srcOrd="0" destOrd="0" presId="urn:microsoft.com/office/officeart/2005/8/layout/cycle2"/>
    <dgm:cxn modelId="{F7C68F5D-580C-4F63-BA91-56477D8F8FC0}" type="presParOf" srcId="{88E161A4-0CD2-4EFF-8EA8-21B3FF05D86D}" destId="{E58902C2-6BF8-440F-8E06-087096B3E2B8}" srcOrd="8" destOrd="0" presId="urn:microsoft.com/office/officeart/2005/8/layout/cycle2"/>
    <dgm:cxn modelId="{EAD2ED42-65BF-46A1-BCF1-38BD399E7B22}" type="presParOf" srcId="{88E161A4-0CD2-4EFF-8EA8-21B3FF05D86D}" destId="{FEEBF1C3-451B-4D2B-93CD-37B1BAF97B99}" srcOrd="9" destOrd="0" presId="urn:microsoft.com/office/officeart/2005/8/layout/cycle2"/>
    <dgm:cxn modelId="{E6B8C82C-C904-47F9-9CA2-9F9770161FFE}" type="presParOf" srcId="{FEEBF1C3-451B-4D2B-93CD-37B1BAF97B99}" destId="{34AB004E-F319-4863-B896-3C418726A53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F85309-1282-49E7-AEA0-825808BD7A9F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8B6E6E-ADFB-497F-9DE2-5B7D904EEFD9}">
      <dgm:prSet phldrT="[Text]" phldr="1"/>
      <dgm:spPr/>
      <dgm:t>
        <a:bodyPr/>
        <a:lstStyle/>
        <a:p>
          <a:endParaRPr lang="en-US"/>
        </a:p>
      </dgm:t>
    </dgm:pt>
    <dgm:pt modelId="{FB9CCC59-C45F-44D9-BAEA-48DF2683A6E4}" type="parTrans" cxnId="{A124E0F8-2D37-4984-84F5-9BE4E9AFA0D9}">
      <dgm:prSet/>
      <dgm:spPr/>
      <dgm:t>
        <a:bodyPr/>
        <a:lstStyle/>
        <a:p>
          <a:endParaRPr lang="en-US"/>
        </a:p>
      </dgm:t>
    </dgm:pt>
    <dgm:pt modelId="{3734003C-B933-47E6-B1C7-3FF28F9F2D30}" type="sibTrans" cxnId="{A124E0F8-2D37-4984-84F5-9BE4E9AFA0D9}">
      <dgm:prSet/>
      <dgm:spPr/>
      <dgm:t>
        <a:bodyPr/>
        <a:lstStyle/>
        <a:p>
          <a:endParaRPr lang="en-US"/>
        </a:p>
      </dgm:t>
    </dgm:pt>
    <dgm:pt modelId="{59A167A6-9103-44BD-9024-6638BD97E5D2}">
      <dgm:prSet phldrT="[Text]" phldr="1"/>
      <dgm:spPr/>
      <dgm:t>
        <a:bodyPr/>
        <a:lstStyle/>
        <a:p>
          <a:endParaRPr lang="en-US" dirty="0"/>
        </a:p>
      </dgm:t>
    </dgm:pt>
    <dgm:pt modelId="{F7601169-E919-4EA5-8BBA-6BDC3F9B6CCD}" type="parTrans" cxnId="{DDDC608F-136B-4D4C-AD06-81627DA6A9FA}">
      <dgm:prSet/>
      <dgm:spPr/>
      <dgm:t>
        <a:bodyPr/>
        <a:lstStyle/>
        <a:p>
          <a:endParaRPr lang="en-US"/>
        </a:p>
      </dgm:t>
    </dgm:pt>
    <dgm:pt modelId="{D9CAA6FD-2E77-4B45-AB49-78CB104EEE85}" type="sibTrans" cxnId="{DDDC608F-136B-4D4C-AD06-81627DA6A9FA}">
      <dgm:prSet/>
      <dgm:spPr/>
      <dgm:t>
        <a:bodyPr/>
        <a:lstStyle/>
        <a:p>
          <a:endParaRPr lang="en-US"/>
        </a:p>
      </dgm:t>
    </dgm:pt>
    <dgm:pt modelId="{6AB33D35-515F-47BC-869F-70C87296E646}">
      <dgm:prSet phldrT="[Text]" phldr="1"/>
      <dgm:spPr/>
      <dgm:t>
        <a:bodyPr/>
        <a:lstStyle/>
        <a:p>
          <a:endParaRPr lang="en-US" dirty="0"/>
        </a:p>
      </dgm:t>
    </dgm:pt>
    <dgm:pt modelId="{30E0157C-EE07-4882-9536-AD8BB52BF867}" type="sibTrans" cxnId="{9EAA990C-4D40-4EF1-A79D-643C12FB3507}">
      <dgm:prSet/>
      <dgm:spPr/>
      <dgm:t>
        <a:bodyPr/>
        <a:lstStyle/>
        <a:p>
          <a:endParaRPr lang="en-US"/>
        </a:p>
      </dgm:t>
    </dgm:pt>
    <dgm:pt modelId="{89D37526-7212-4CFF-9C39-7198906FD2A8}" type="parTrans" cxnId="{9EAA990C-4D40-4EF1-A79D-643C12FB3507}">
      <dgm:prSet/>
      <dgm:spPr/>
      <dgm:t>
        <a:bodyPr/>
        <a:lstStyle/>
        <a:p>
          <a:endParaRPr lang="en-US"/>
        </a:p>
      </dgm:t>
    </dgm:pt>
    <dgm:pt modelId="{7E4D671B-E2BE-4FC8-B7B3-26A556AF53CE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D26F860D-721F-4A36-B7EF-A6CCE03CA448}" type="sibTrans" cxnId="{E41AA9F3-668A-4423-B26F-A428F8AEF7A2}">
      <dgm:prSet/>
      <dgm:spPr/>
      <dgm:t>
        <a:bodyPr/>
        <a:lstStyle/>
        <a:p>
          <a:endParaRPr lang="en-US"/>
        </a:p>
      </dgm:t>
    </dgm:pt>
    <dgm:pt modelId="{E6811EB2-0A57-48F9-A81C-5622996C95F5}" type="parTrans" cxnId="{E41AA9F3-668A-4423-B26F-A428F8AEF7A2}">
      <dgm:prSet/>
      <dgm:spPr/>
      <dgm:t>
        <a:bodyPr/>
        <a:lstStyle/>
        <a:p>
          <a:endParaRPr lang="en-US"/>
        </a:p>
      </dgm:t>
    </dgm:pt>
    <dgm:pt modelId="{985EAC93-3DFA-42E3-9800-F5A72FF0DA45}" type="pres">
      <dgm:prSet presAssocID="{15F85309-1282-49E7-AEA0-825808BD7A9F}" presName="Name0" presStyleCnt="0">
        <dgm:presLayoutVars>
          <dgm:dir/>
        </dgm:presLayoutVars>
      </dgm:prSet>
      <dgm:spPr/>
    </dgm:pt>
    <dgm:pt modelId="{9D894842-F2EA-427D-B734-0B612CE38F58}" type="pres">
      <dgm:prSet presAssocID="{218B6E6E-ADFB-497F-9DE2-5B7D904EEFD9}" presName="composite" presStyleCnt="0"/>
      <dgm:spPr/>
    </dgm:pt>
    <dgm:pt modelId="{3E01D117-D83D-4786-97CE-0F10C5BF1D03}" type="pres">
      <dgm:prSet presAssocID="{218B6E6E-ADFB-497F-9DE2-5B7D904EEFD9}" presName="Image" presStyleLbl="alignNod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A2FD99-89B8-4D11-B967-5E20AF043341}" type="pres">
      <dgm:prSet presAssocID="{218B6E6E-ADFB-497F-9DE2-5B7D904EEFD9}" presName="Parent" presStyleLbl="revTx" presStyleIdx="0" presStyleCnt="4">
        <dgm:presLayoutVars>
          <dgm:bulletEnabled val="1"/>
        </dgm:presLayoutVars>
      </dgm:prSet>
      <dgm:spPr/>
    </dgm:pt>
    <dgm:pt modelId="{F6BD0579-4D6B-40AD-92D8-C624250D98F3}" type="pres">
      <dgm:prSet presAssocID="{3734003C-B933-47E6-B1C7-3FF28F9F2D30}" presName="sibTrans" presStyleCnt="0"/>
      <dgm:spPr/>
    </dgm:pt>
    <dgm:pt modelId="{4FB4B211-61BC-442B-AA73-63E3D7E6ED68}" type="pres">
      <dgm:prSet presAssocID="{59A167A6-9103-44BD-9024-6638BD97E5D2}" presName="composite" presStyleCnt="0"/>
      <dgm:spPr/>
    </dgm:pt>
    <dgm:pt modelId="{F622A606-7C6D-461F-9AE6-D2227840B52C}" type="pres">
      <dgm:prSet presAssocID="{59A167A6-9103-44BD-9024-6638BD97E5D2}" presName="Image" presStyleLbl="alignNod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EF5E59-0C7A-4C28-91F6-9E3D9FD69F83}" type="pres">
      <dgm:prSet presAssocID="{59A167A6-9103-44BD-9024-6638BD97E5D2}" presName="Parent" presStyleLbl="revTx" presStyleIdx="1" presStyleCnt="4">
        <dgm:presLayoutVars>
          <dgm:bulletEnabled val="1"/>
        </dgm:presLayoutVars>
      </dgm:prSet>
      <dgm:spPr/>
    </dgm:pt>
    <dgm:pt modelId="{6F9DFFF0-758A-4ABE-A138-AAD065C5ED4C}" type="pres">
      <dgm:prSet presAssocID="{D9CAA6FD-2E77-4B45-AB49-78CB104EEE85}" presName="sibTrans" presStyleCnt="0"/>
      <dgm:spPr/>
    </dgm:pt>
    <dgm:pt modelId="{D66346C9-6262-4CB4-A9A9-B2F391964214}" type="pres">
      <dgm:prSet presAssocID="{7E4D671B-E2BE-4FC8-B7B3-26A556AF53CE}" presName="composite" presStyleCnt="0"/>
      <dgm:spPr/>
    </dgm:pt>
    <dgm:pt modelId="{F7279B9B-2989-4169-A068-4C41315FE6BE}" type="pres">
      <dgm:prSet presAssocID="{7E4D671B-E2BE-4FC8-B7B3-26A556AF53CE}" presName="Image" presStyleLbl="alignNode1" presStyleIdx="2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C1F1EB7-0BE2-4CC3-ADF6-AE3A15EDCFA9}" type="pres">
      <dgm:prSet presAssocID="{7E4D671B-E2BE-4FC8-B7B3-26A556AF53CE}" presName="Parent" presStyleLbl="revTx" presStyleIdx="2" presStyleCnt="4">
        <dgm:presLayoutVars>
          <dgm:bulletEnabled val="1"/>
        </dgm:presLayoutVars>
      </dgm:prSet>
      <dgm:spPr/>
    </dgm:pt>
    <dgm:pt modelId="{9F4C3D3A-158C-45ED-8843-D20875774503}" type="pres">
      <dgm:prSet presAssocID="{D26F860D-721F-4A36-B7EF-A6CCE03CA448}" presName="sibTrans" presStyleCnt="0"/>
      <dgm:spPr/>
    </dgm:pt>
    <dgm:pt modelId="{F88434D4-6520-4D0B-8CBB-9203C7BD4F05}" type="pres">
      <dgm:prSet presAssocID="{6AB33D35-515F-47BC-869F-70C87296E646}" presName="composite" presStyleCnt="0"/>
      <dgm:spPr/>
    </dgm:pt>
    <dgm:pt modelId="{09C51CB0-DCCE-4C91-8D60-08B75EC5489E}" type="pres">
      <dgm:prSet presAssocID="{6AB33D35-515F-47BC-869F-70C87296E646}" presName="Image" presStyleLbl="alignNode1" presStyleIdx="3" presStyleCnt="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03F09A5-8DF8-478C-B667-37DF17E6B4AB}" type="pres">
      <dgm:prSet presAssocID="{6AB33D35-515F-47BC-869F-70C87296E646}" presName="Parent" presStyleLbl="revTx" presStyleIdx="3" presStyleCnt="4">
        <dgm:presLayoutVars>
          <dgm:bulletEnabled val="1"/>
        </dgm:presLayoutVars>
      </dgm:prSet>
      <dgm:spPr/>
    </dgm:pt>
  </dgm:ptLst>
  <dgm:cxnLst>
    <dgm:cxn modelId="{9EAA990C-4D40-4EF1-A79D-643C12FB3507}" srcId="{15F85309-1282-49E7-AEA0-825808BD7A9F}" destId="{6AB33D35-515F-47BC-869F-70C87296E646}" srcOrd="3" destOrd="0" parTransId="{89D37526-7212-4CFF-9C39-7198906FD2A8}" sibTransId="{30E0157C-EE07-4882-9536-AD8BB52BF867}"/>
    <dgm:cxn modelId="{3BF82354-78A5-4328-91FE-513CBFCCA077}" type="presOf" srcId="{7E4D671B-E2BE-4FC8-B7B3-26A556AF53CE}" destId="{5C1F1EB7-0BE2-4CC3-ADF6-AE3A15EDCFA9}" srcOrd="0" destOrd="0" presId="urn:microsoft.com/office/officeart/2008/layout/PictureAccentBlocks"/>
    <dgm:cxn modelId="{22160680-A67E-4E5E-B881-501D06A01C31}" type="presOf" srcId="{218B6E6E-ADFB-497F-9DE2-5B7D904EEFD9}" destId="{51A2FD99-89B8-4D11-B967-5E20AF043341}" srcOrd="0" destOrd="0" presId="urn:microsoft.com/office/officeart/2008/layout/PictureAccentBlocks"/>
    <dgm:cxn modelId="{636DFB8D-80FC-4691-AE55-4A934965C960}" type="presOf" srcId="{6AB33D35-515F-47BC-869F-70C87296E646}" destId="{803F09A5-8DF8-478C-B667-37DF17E6B4AB}" srcOrd="0" destOrd="0" presId="urn:microsoft.com/office/officeart/2008/layout/PictureAccentBlocks"/>
    <dgm:cxn modelId="{DDDC608F-136B-4D4C-AD06-81627DA6A9FA}" srcId="{15F85309-1282-49E7-AEA0-825808BD7A9F}" destId="{59A167A6-9103-44BD-9024-6638BD97E5D2}" srcOrd="1" destOrd="0" parTransId="{F7601169-E919-4EA5-8BBA-6BDC3F9B6CCD}" sibTransId="{D9CAA6FD-2E77-4B45-AB49-78CB104EEE85}"/>
    <dgm:cxn modelId="{CF5101B6-FFC7-46BC-B9A1-0A05BB0123F3}" type="presOf" srcId="{59A167A6-9103-44BD-9024-6638BD97E5D2}" destId="{2DEF5E59-0C7A-4C28-91F6-9E3D9FD69F83}" srcOrd="0" destOrd="0" presId="urn:microsoft.com/office/officeart/2008/layout/PictureAccentBlocks"/>
    <dgm:cxn modelId="{4D4B95E0-B643-43F6-88F3-286B6BD8466A}" type="presOf" srcId="{15F85309-1282-49E7-AEA0-825808BD7A9F}" destId="{985EAC93-3DFA-42E3-9800-F5A72FF0DA45}" srcOrd="0" destOrd="0" presId="urn:microsoft.com/office/officeart/2008/layout/PictureAccentBlocks"/>
    <dgm:cxn modelId="{E41AA9F3-668A-4423-B26F-A428F8AEF7A2}" srcId="{15F85309-1282-49E7-AEA0-825808BD7A9F}" destId="{7E4D671B-E2BE-4FC8-B7B3-26A556AF53CE}" srcOrd="2" destOrd="0" parTransId="{E6811EB2-0A57-48F9-A81C-5622996C95F5}" sibTransId="{D26F860D-721F-4A36-B7EF-A6CCE03CA448}"/>
    <dgm:cxn modelId="{A124E0F8-2D37-4984-84F5-9BE4E9AFA0D9}" srcId="{15F85309-1282-49E7-AEA0-825808BD7A9F}" destId="{218B6E6E-ADFB-497F-9DE2-5B7D904EEFD9}" srcOrd="0" destOrd="0" parTransId="{FB9CCC59-C45F-44D9-BAEA-48DF2683A6E4}" sibTransId="{3734003C-B933-47E6-B1C7-3FF28F9F2D30}"/>
    <dgm:cxn modelId="{AEE9DD87-52F0-4CA9-9BEA-51C9C1B52B39}" type="presParOf" srcId="{985EAC93-3DFA-42E3-9800-F5A72FF0DA45}" destId="{9D894842-F2EA-427D-B734-0B612CE38F58}" srcOrd="0" destOrd="0" presId="urn:microsoft.com/office/officeart/2008/layout/PictureAccentBlocks"/>
    <dgm:cxn modelId="{18A5D61C-54F0-40E3-986F-C52439C58CAA}" type="presParOf" srcId="{9D894842-F2EA-427D-B734-0B612CE38F58}" destId="{3E01D117-D83D-4786-97CE-0F10C5BF1D03}" srcOrd="0" destOrd="0" presId="urn:microsoft.com/office/officeart/2008/layout/PictureAccentBlocks"/>
    <dgm:cxn modelId="{8D0CC2D4-DBC8-4F40-A925-F9FEFC4442F1}" type="presParOf" srcId="{9D894842-F2EA-427D-B734-0B612CE38F58}" destId="{51A2FD99-89B8-4D11-B967-5E20AF043341}" srcOrd="1" destOrd="0" presId="urn:microsoft.com/office/officeart/2008/layout/PictureAccentBlocks"/>
    <dgm:cxn modelId="{1D62E8BD-4FD6-4545-9D02-7FD4DCD30CE1}" type="presParOf" srcId="{985EAC93-3DFA-42E3-9800-F5A72FF0DA45}" destId="{F6BD0579-4D6B-40AD-92D8-C624250D98F3}" srcOrd="1" destOrd="0" presId="urn:microsoft.com/office/officeart/2008/layout/PictureAccentBlocks"/>
    <dgm:cxn modelId="{41E1D9B6-4006-412E-B120-224DB7CBCDDD}" type="presParOf" srcId="{985EAC93-3DFA-42E3-9800-F5A72FF0DA45}" destId="{4FB4B211-61BC-442B-AA73-63E3D7E6ED68}" srcOrd="2" destOrd="0" presId="urn:microsoft.com/office/officeart/2008/layout/PictureAccentBlocks"/>
    <dgm:cxn modelId="{CFE40276-A420-4CAA-893C-D0DD6936710C}" type="presParOf" srcId="{4FB4B211-61BC-442B-AA73-63E3D7E6ED68}" destId="{F622A606-7C6D-461F-9AE6-D2227840B52C}" srcOrd="0" destOrd="0" presId="urn:microsoft.com/office/officeart/2008/layout/PictureAccentBlocks"/>
    <dgm:cxn modelId="{5EDBD65E-50CD-45ED-A2FD-6C40701087DA}" type="presParOf" srcId="{4FB4B211-61BC-442B-AA73-63E3D7E6ED68}" destId="{2DEF5E59-0C7A-4C28-91F6-9E3D9FD69F83}" srcOrd="1" destOrd="0" presId="urn:microsoft.com/office/officeart/2008/layout/PictureAccentBlocks"/>
    <dgm:cxn modelId="{36C63212-0089-46AF-A469-7126AB8C1993}" type="presParOf" srcId="{985EAC93-3DFA-42E3-9800-F5A72FF0DA45}" destId="{6F9DFFF0-758A-4ABE-A138-AAD065C5ED4C}" srcOrd="3" destOrd="0" presId="urn:microsoft.com/office/officeart/2008/layout/PictureAccentBlocks"/>
    <dgm:cxn modelId="{E291BE87-B826-4F24-A1E5-6958B1267FB7}" type="presParOf" srcId="{985EAC93-3DFA-42E3-9800-F5A72FF0DA45}" destId="{D66346C9-6262-4CB4-A9A9-B2F391964214}" srcOrd="4" destOrd="0" presId="urn:microsoft.com/office/officeart/2008/layout/PictureAccentBlocks"/>
    <dgm:cxn modelId="{D7C411AA-834E-4E38-8866-AD5DA9A79AAA}" type="presParOf" srcId="{D66346C9-6262-4CB4-A9A9-B2F391964214}" destId="{F7279B9B-2989-4169-A068-4C41315FE6BE}" srcOrd="0" destOrd="0" presId="urn:microsoft.com/office/officeart/2008/layout/PictureAccentBlocks"/>
    <dgm:cxn modelId="{9F4EE3E8-4157-45F6-854A-794FE97770A7}" type="presParOf" srcId="{D66346C9-6262-4CB4-A9A9-B2F391964214}" destId="{5C1F1EB7-0BE2-4CC3-ADF6-AE3A15EDCFA9}" srcOrd="1" destOrd="0" presId="urn:microsoft.com/office/officeart/2008/layout/PictureAccentBlocks"/>
    <dgm:cxn modelId="{579910D0-7C3D-4780-B312-ABDA25303887}" type="presParOf" srcId="{985EAC93-3DFA-42E3-9800-F5A72FF0DA45}" destId="{9F4C3D3A-158C-45ED-8843-D20875774503}" srcOrd="5" destOrd="0" presId="urn:microsoft.com/office/officeart/2008/layout/PictureAccentBlocks"/>
    <dgm:cxn modelId="{A8E2289E-A3EE-4DF3-97F2-C3905255249D}" type="presParOf" srcId="{985EAC93-3DFA-42E3-9800-F5A72FF0DA45}" destId="{F88434D4-6520-4D0B-8CBB-9203C7BD4F05}" srcOrd="6" destOrd="0" presId="urn:microsoft.com/office/officeart/2008/layout/PictureAccentBlocks"/>
    <dgm:cxn modelId="{3D12BE50-4198-487A-AABD-2BA31FBBF657}" type="presParOf" srcId="{F88434D4-6520-4D0B-8CBB-9203C7BD4F05}" destId="{09C51CB0-DCCE-4C91-8D60-08B75EC5489E}" srcOrd="0" destOrd="0" presId="urn:microsoft.com/office/officeart/2008/layout/PictureAccentBlocks"/>
    <dgm:cxn modelId="{6D9C9D41-AE66-4419-8DFC-18654AAD2FEE}" type="presParOf" srcId="{F88434D4-6520-4D0B-8CBB-9203C7BD4F05}" destId="{803F09A5-8DF8-478C-B667-37DF17E6B4AB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26F458-8C34-47AD-9E36-AF04B2053868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B2ECDD8-C827-4FCC-A17D-E6FC13F3D881}">
      <dgm:prSet custT="1"/>
      <dgm:spPr/>
      <dgm:t>
        <a:bodyPr/>
        <a:lstStyle/>
        <a:p>
          <a:r>
            <a:rPr lang="en-US" sz="2000" dirty="0"/>
            <a:t>Include</a:t>
          </a:r>
        </a:p>
      </dgm:t>
    </dgm:pt>
    <dgm:pt modelId="{A687ECB8-1EBB-4E3E-9957-362F666D1584}" type="parTrans" cxnId="{99A0CE3D-02AC-44D0-8397-72EF7AB3468F}">
      <dgm:prSet/>
      <dgm:spPr/>
      <dgm:t>
        <a:bodyPr/>
        <a:lstStyle/>
        <a:p>
          <a:endParaRPr lang="en-US" sz="2400"/>
        </a:p>
      </dgm:t>
    </dgm:pt>
    <dgm:pt modelId="{4C02D3B6-51EF-498C-B7FF-14478800F4D0}" type="sibTrans" cxnId="{99A0CE3D-02AC-44D0-8397-72EF7AB3468F}">
      <dgm:prSet/>
      <dgm:spPr/>
      <dgm:t>
        <a:bodyPr/>
        <a:lstStyle/>
        <a:p>
          <a:endParaRPr lang="en-US" sz="2400"/>
        </a:p>
      </dgm:t>
    </dgm:pt>
    <dgm:pt modelId="{0DA6C00A-4F15-423E-A58E-C7649174B5FF}">
      <dgm:prSet custT="1"/>
      <dgm:spPr/>
      <dgm:t>
        <a:bodyPr/>
        <a:lstStyle/>
        <a:p>
          <a:r>
            <a:rPr lang="en-US" sz="1800" dirty="0"/>
            <a:t>Include main school settings/contexts/routines   i.e. Arrival, Hallways, Cafeteria, Dismissal</a:t>
          </a:r>
        </a:p>
      </dgm:t>
    </dgm:pt>
    <dgm:pt modelId="{48F72860-52D2-4774-BCDE-04544C07FCFA}" type="parTrans" cxnId="{B80CD6E5-8488-4E42-B628-2AA2B5EE441D}">
      <dgm:prSet/>
      <dgm:spPr/>
      <dgm:t>
        <a:bodyPr/>
        <a:lstStyle/>
        <a:p>
          <a:endParaRPr lang="en-US" sz="2400"/>
        </a:p>
      </dgm:t>
    </dgm:pt>
    <dgm:pt modelId="{CF3969D8-0176-448D-924A-A46F3E753E16}" type="sibTrans" cxnId="{B80CD6E5-8488-4E42-B628-2AA2B5EE441D}">
      <dgm:prSet/>
      <dgm:spPr/>
      <dgm:t>
        <a:bodyPr/>
        <a:lstStyle/>
        <a:p>
          <a:endParaRPr lang="en-US" sz="2400"/>
        </a:p>
      </dgm:t>
    </dgm:pt>
    <dgm:pt modelId="{E2BDF80D-33C0-49F9-8E78-F495F1F64BAB}">
      <dgm:prSet custT="1"/>
      <dgm:spPr/>
      <dgm:t>
        <a:bodyPr/>
        <a:lstStyle/>
        <a:p>
          <a:r>
            <a:rPr lang="en-US" sz="2000"/>
            <a:t>Consider</a:t>
          </a:r>
        </a:p>
      </dgm:t>
    </dgm:pt>
    <dgm:pt modelId="{39188D0C-F87F-4926-A089-D9A26C1C648F}" type="parTrans" cxnId="{0C06168F-BC0E-4DBE-8A42-605CD858CF1F}">
      <dgm:prSet/>
      <dgm:spPr/>
      <dgm:t>
        <a:bodyPr/>
        <a:lstStyle/>
        <a:p>
          <a:endParaRPr lang="en-US" sz="2400"/>
        </a:p>
      </dgm:t>
    </dgm:pt>
    <dgm:pt modelId="{2EB1C368-88D3-4A5A-8744-27B5D81A5135}" type="sibTrans" cxnId="{0C06168F-BC0E-4DBE-8A42-605CD858CF1F}">
      <dgm:prSet/>
      <dgm:spPr/>
      <dgm:t>
        <a:bodyPr/>
        <a:lstStyle/>
        <a:p>
          <a:endParaRPr lang="en-US" sz="2400"/>
        </a:p>
      </dgm:t>
    </dgm:pt>
    <dgm:pt modelId="{627EA262-8EC8-4F17-9D9D-0CD781EEE4D1}">
      <dgm:prSet custT="1"/>
      <dgm:spPr/>
      <dgm:t>
        <a:bodyPr/>
        <a:lstStyle/>
        <a:p>
          <a:r>
            <a:rPr lang="en-US" sz="1800" dirty="0"/>
            <a:t>Adapt or use lessons that already exist</a:t>
          </a:r>
        </a:p>
      </dgm:t>
    </dgm:pt>
    <dgm:pt modelId="{11B20425-2D61-456E-866B-38C6A7CF27CC}" type="parTrans" cxnId="{D983F96C-62D9-4FBF-8635-3B2D18114D61}">
      <dgm:prSet/>
      <dgm:spPr/>
      <dgm:t>
        <a:bodyPr/>
        <a:lstStyle/>
        <a:p>
          <a:endParaRPr lang="en-US" sz="2400"/>
        </a:p>
      </dgm:t>
    </dgm:pt>
    <dgm:pt modelId="{E2C06A85-456A-4A94-8DE1-79CBC8C2A0C1}" type="sibTrans" cxnId="{D983F96C-62D9-4FBF-8635-3B2D18114D61}">
      <dgm:prSet/>
      <dgm:spPr/>
      <dgm:t>
        <a:bodyPr/>
        <a:lstStyle/>
        <a:p>
          <a:endParaRPr lang="en-US" sz="2400"/>
        </a:p>
      </dgm:t>
    </dgm:pt>
    <dgm:pt modelId="{52BC2098-F7EC-48F3-8CA8-6E4B4FA785F2}">
      <dgm:prSet custT="1"/>
      <dgm:spPr/>
      <dgm:t>
        <a:bodyPr/>
        <a:lstStyle/>
        <a:p>
          <a:r>
            <a:rPr lang="en-US" sz="2000"/>
            <a:t>Specify</a:t>
          </a:r>
        </a:p>
      </dgm:t>
    </dgm:pt>
    <dgm:pt modelId="{B5EBD2E1-6F48-476B-BCBF-34D589712D0E}" type="parTrans" cxnId="{45BEB4AF-6994-4CA0-BB8C-4F22057D9FD5}">
      <dgm:prSet/>
      <dgm:spPr/>
      <dgm:t>
        <a:bodyPr/>
        <a:lstStyle/>
        <a:p>
          <a:endParaRPr lang="en-US" sz="2400"/>
        </a:p>
      </dgm:t>
    </dgm:pt>
    <dgm:pt modelId="{0D416E45-B143-4CE0-A24E-CA0E5E78050B}" type="sibTrans" cxnId="{45BEB4AF-6994-4CA0-BB8C-4F22057D9FD5}">
      <dgm:prSet/>
      <dgm:spPr/>
      <dgm:t>
        <a:bodyPr/>
        <a:lstStyle/>
        <a:p>
          <a:endParaRPr lang="en-US" sz="2400"/>
        </a:p>
      </dgm:t>
    </dgm:pt>
    <dgm:pt modelId="{2F6D0A75-4386-4928-8B1C-C93781F643EC}">
      <dgm:prSet custT="1"/>
      <dgm:spPr/>
      <dgm:t>
        <a:bodyPr/>
        <a:lstStyle/>
        <a:p>
          <a:r>
            <a:rPr lang="en-US" sz="1800" dirty="0"/>
            <a:t>List 2-3 observable, positive, examples for each expectation within each setting</a:t>
          </a:r>
        </a:p>
      </dgm:t>
    </dgm:pt>
    <dgm:pt modelId="{78E9584F-31AA-4C5C-B2CE-4CF3880EEB79}" type="parTrans" cxnId="{029F7751-7039-49D4-8F71-C38697D27480}">
      <dgm:prSet/>
      <dgm:spPr/>
      <dgm:t>
        <a:bodyPr/>
        <a:lstStyle/>
        <a:p>
          <a:endParaRPr lang="en-US" sz="2400"/>
        </a:p>
      </dgm:t>
    </dgm:pt>
    <dgm:pt modelId="{124BC1ED-3FC4-452C-8421-D94540154701}" type="sibTrans" cxnId="{029F7751-7039-49D4-8F71-C38697D27480}">
      <dgm:prSet/>
      <dgm:spPr/>
      <dgm:t>
        <a:bodyPr/>
        <a:lstStyle/>
        <a:p>
          <a:endParaRPr lang="en-US" sz="2400"/>
        </a:p>
      </dgm:t>
    </dgm:pt>
    <dgm:pt modelId="{0B8CE4F5-9619-41C0-A939-A95A722AEE44}">
      <dgm:prSet custT="1"/>
      <dgm:spPr/>
      <dgm:t>
        <a:bodyPr/>
        <a:lstStyle/>
        <a:p>
          <a:r>
            <a:rPr lang="en-US" sz="2000" dirty="0"/>
            <a:t>Teach</a:t>
          </a:r>
        </a:p>
      </dgm:t>
    </dgm:pt>
    <dgm:pt modelId="{5E1325E5-CF34-48BB-928E-68244AA42792}" type="parTrans" cxnId="{A0A332C3-333B-4A5B-94D7-10AD40747DC8}">
      <dgm:prSet/>
      <dgm:spPr/>
      <dgm:t>
        <a:bodyPr/>
        <a:lstStyle/>
        <a:p>
          <a:endParaRPr lang="en-US" sz="2400"/>
        </a:p>
      </dgm:t>
    </dgm:pt>
    <dgm:pt modelId="{65204E7D-5B24-49CF-B1E5-CDE962F04B02}" type="sibTrans" cxnId="{A0A332C3-333B-4A5B-94D7-10AD40747DC8}">
      <dgm:prSet/>
      <dgm:spPr/>
      <dgm:t>
        <a:bodyPr/>
        <a:lstStyle/>
        <a:p>
          <a:endParaRPr lang="en-US" sz="2400"/>
        </a:p>
      </dgm:t>
    </dgm:pt>
    <dgm:pt modelId="{CFA1891A-5AB6-4A2C-955C-865EFEA2A730}">
      <dgm:prSet custT="1"/>
      <dgm:spPr/>
      <dgm:t>
        <a:bodyPr/>
        <a:lstStyle/>
        <a:p>
          <a:r>
            <a:rPr lang="en-US" sz="1800" dirty="0"/>
            <a:t>Teach social behavior just like academic skills </a:t>
          </a:r>
        </a:p>
      </dgm:t>
    </dgm:pt>
    <dgm:pt modelId="{A7F0A44F-3B75-4964-A5DF-4923BE1F6847}" type="parTrans" cxnId="{8551B1A2-E466-42A1-8187-55419E824D61}">
      <dgm:prSet/>
      <dgm:spPr/>
      <dgm:t>
        <a:bodyPr/>
        <a:lstStyle/>
        <a:p>
          <a:endParaRPr lang="en-US" sz="2400"/>
        </a:p>
      </dgm:t>
    </dgm:pt>
    <dgm:pt modelId="{D8668898-4B7A-48C0-AFB7-20A4F977478E}" type="sibTrans" cxnId="{8551B1A2-E466-42A1-8187-55419E824D61}">
      <dgm:prSet/>
      <dgm:spPr/>
      <dgm:t>
        <a:bodyPr/>
        <a:lstStyle/>
        <a:p>
          <a:endParaRPr lang="en-US" sz="2400"/>
        </a:p>
      </dgm:t>
    </dgm:pt>
    <dgm:pt modelId="{569C9AAD-C49E-4EDB-BEE0-EE96ECB9FCFF}">
      <dgm:prSet custT="1"/>
      <dgm:spPr/>
      <dgm:t>
        <a:bodyPr/>
        <a:lstStyle/>
        <a:p>
          <a:r>
            <a:rPr lang="en-US" sz="2000" dirty="0"/>
            <a:t>Practice</a:t>
          </a:r>
        </a:p>
      </dgm:t>
    </dgm:pt>
    <dgm:pt modelId="{42FAE21F-1902-4331-BB1B-283DDC614EC3}" type="parTrans" cxnId="{61211BCF-F5AD-43F7-B95B-B40DBD854FE5}">
      <dgm:prSet/>
      <dgm:spPr/>
      <dgm:t>
        <a:bodyPr/>
        <a:lstStyle/>
        <a:p>
          <a:endParaRPr lang="en-US" sz="2400"/>
        </a:p>
      </dgm:t>
    </dgm:pt>
    <dgm:pt modelId="{891BD0D7-F7A6-43D9-9C64-2E0DF2D3D0DB}" type="sibTrans" cxnId="{61211BCF-F5AD-43F7-B95B-B40DBD854FE5}">
      <dgm:prSet/>
      <dgm:spPr/>
      <dgm:t>
        <a:bodyPr/>
        <a:lstStyle/>
        <a:p>
          <a:endParaRPr lang="en-US" sz="2400"/>
        </a:p>
      </dgm:t>
    </dgm:pt>
    <dgm:pt modelId="{5C77E7D2-90D1-4773-9429-B7929AC5DAFD}">
      <dgm:prSet custT="1"/>
      <dgm:spPr/>
      <dgm:t>
        <a:bodyPr/>
        <a:lstStyle/>
        <a:p>
          <a:r>
            <a:rPr lang="en-US" sz="1800" dirty="0"/>
            <a:t>Provide opportunities for students to new expectation</a:t>
          </a:r>
        </a:p>
      </dgm:t>
    </dgm:pt>
    <dgm:pt modelId="{48F6C054-1E5B-424B-9413-8986EEBD0DDB}" type="parTrans" cxnId="{CEBEC61C-95FC-4EE4-8019-69BD4A690DE9}">
      <dgm:prSet/>
      <dgm:spPr/>
      <dgm:t>
        <a:bodyPr/>
        <a:lstStyle/>
        <a:p>
          <a:endParaRPr lang="en-US" sz="2400"/>
        </a:p>
      </dgm:t>
    </dgm:pt>
    <dgm:pt modelId="{E351990C-9858-4FBF-A668-08A09A5F902A}" type="sibTrans" cxnId="{CEBEC61C-95FC-4EE4-8019-69BD4A690DE9}">
      <dgm:prSet/>
      <dgm:spPr/>
      <dgm:t>
        <a:bodyPr/>
        <a:lstStyle/>
        <a:p>
          <a:endParaRPr lang="en-US" sz="2400"/>
        </a:p>
      </dgm:t>
    </dgm:pt>
    <dgm:pt modelId="{559442B2-B438-4A96-A0E3-D525590C8801}">
      <dgm:prSet custT="1"/>
      <dgm:spPr/>
      <dgm:t>
        <a:bodyPr/>
        <a:lstStyle/>
        <a:p>
          <a:r>
            <a:rPr lang="en-US" sz="2000" dirty="0"/>
            <a:t>Prompt</a:t>
          </a:r>
        </a:p>
      </dgm:t>
    </dgm:pt>
    <dgm:pt modelId="{3B10B13E-0DFF-4DDB-9E19-CADEFEB87ED8}" type="parTrans" cxnId="{7A6D4B81-A3C6-4910-8F2E-8E776FFF66F4}">
      <dgm:prSet/>
      <dgm:spPr/>
      <dgm:t>
        <a:bodyPr/>
        <a:lstStyle/>
        <a:p>
          <a:endParaRPr lang="en-US" sz="2400"/>
        </a:p>
      </dgm:t>
    </dgm:pt>
    <dgm:pt modelId="{03E0C6A9-80D0-4F51-95CF-5C51ABED4AEF}" type="sibTrans" cxnId="{7A6D4B81-A3C6-4910-8F2E-8E776FFF66F4}">
      <dgm:prSet/>
      <dgm:spPr/>
      <dgm:t>
        <a:bodyPr/>
        <a:lstStyle/>
        <a:p>
          <a:endParaRPr lang="en-US" sz="2400"/>
        </a:p>
      </dgm:t>
    </dgm:pt>
    <dgm:pt modelId="{EE05E723-CF9E-4E63-A4F4-D779C84FD69F}">
      <dgm:prSet custT="1"/>
      <dgm:spPr/>
      <dgm:t>
        <a:bodyPr/>
        <a:lstStyle/>
        <a:p>
          <a:r>
            <a:rPr lang="en-US" sz="1800"/>
            <a:t>Provide prompts, precorrections, &amp; feedback in natural context</a:t>
          </a:r>
        </a:p>
      </dgm:t>
    </dgm:pt>
    <dgm:pt modelId="{A0C45ADC-1B91-4CA7-A240-ED7248D47C98}" type="parTrans" cxnId="{E871A11A-454A-4AE4-A481-0BA879AD971C}">
      <dgm:prSet/>
      <dgm:spPr/>
      <dgm:t>
        <a:bodyPr/>
        <a:lstStyle/>
        <a:p>
          <a:endParaRPr lang="en-US" sz="2400"/>
        </a:p>
      </dgm:t>
    </dgm:pt>
    <dgm:pt modelId="{A6175462-5C62-4F09-92F2-E141338C23AA}" type="sibTrans" cxnId="{E871A11A-454A-4AE4-A481-0BA879AD971C}">
      <dgm:prSet/>
      <dgm:spPr/>
      <dgm:t>
        <a:bodyPr/>
        <a:lstStyle/>
        <a:p>
          <a:endParaRPr lang="en-US" sz="2400"/>
        </a:p>
      </dgm:t>
    </dgm:pt>
    <dgm:pt modelId="{80171FEA-B7A9-4737-9F66-BD1EACC68DC8}">
      <dgm:prSet custT="1"/>
      <dgm:spPr/>
      <dgm:t>
        <a:bodyPr/>
        <a:lstStyle/>
        <a:p>
          <a:r>
            <a:rPr lang="en-US" sz="2000"/>
            <a:t>Schedule</a:t>
          </a:r>
        </a:p>
      </dgm:t>
    </dgm:pt>
    <dgm:pt modelId="{62234AC2-34D3-4ADD-B373-EC4CF00E87BC}" type="parTrans" cxnId="{6E62510A-19A7-4CAE-A1FF-848C4581AC93}">
      <dgm:prSet/>
      <dgm:spPr/>
      <dgm:t>
        <a:bodyPr/>
        <a:lstStyle/>
        <a:p>
          <a:endParaRPr lang="en-US" sz="2400"/>
        </a:p>
      </dgm:t>
    </dgm:pt>
    <dgm:pt modelId="{40D7E39E-C2E3-456C-9F5B-BDAC187BA838}" type="sibTrans" cxnId="{6E62510A-19A7-4CAE-A1FF-848C4581AC93}">
      <dgm:prSet/>
      <dgm:spPr/>
      <dgm:t>
        <a:bodyPr/>
        <a:lstStyle/>
        <a:p>
          <a:endParaRPr lang="en-US" sz="2400"/>
        </a:p>
      </dgm:t>
    </dgm:pt>
    <dgm:pt modelId="{1599761B-586F-4BA4-A6ED-092B5D661025}">
      <dgm:prSet custT="1"/>
      <dgm:spPr/>
      <dgm:t>
        <a:bodyPr/>
        <a:lstStyle/>
        <a:p>
          <a:r>
            <a:rPr lang="en-US" sz="1800" dirty="0"/>
            <a:t>Schedule time for introducing teaching plan to staff &amp; getting feedback on lessons</a:t>
          </a:r>
        </a:p>
      </dgm:t>
    </dgm:pt>
    <dgm:pt modelId="{52F5B8E9-A436-410D-83CC-FEF67FF697EF}" type="parTrans" cxnId="{050BE137-1D51-4A83-8B99-2C22912B09C7}">
      <dgm:prSet/>
      <dgm:spPr/>
      <dgm:t>
        <a:bodyPr/>
        <a:lstStyle/>
        <a:p>
          <a:endParaRPr lang="en-US" sz="2400"/>
        </a:p>
      </dgm:t>
    </dgm:pt>
    <dgm:pt modelId="{41ADECAA-0E4E-43A1-9AD2-BE394F6C4569}" type="sibTrans" cxnId="{050BE137-1D51-4A83-8B99-2C22912B09C7}">
      <dgm:prSet/>
      <dgm:spPr/>
      <dgm:t>
        <a:bodyPr/>
        <a:lstStyle/>
        <a:p>
          <a:endParaRPr lang="en-US" sz="2400"/>
        </a:p>
      </dgm:t>
    </dgm:pt>
    <dgm:pt modelId="{119D6A7E-62D3-42D5-95BE-4E9FBDDC1853}">
      <dgm:prSet custT="1"/>
      <dgm:spPr/>
      <dgm:t>
        <a:bodyPr/>
        <a:lstStyle/>
        <a:p>
          <a:r>
            <a:rPr lang="en-US" sz="2000" dirty="0"/>
            <a:t>Schedule</a:t>
          </a:r>
        </a:p>
      </dgm:t>
    </dgm:pt>
    <dgm:pt modelId="{8FD079FC-988B-456D-BB30-FF3D0D9E03A8}" type="parTrans" cxnId="{C173C029-8421-427C-8292-9318F9E7C16D}">
      <dgm:prSet/>
      <dgm:spPr/>
      <dgm:t>
        <a:bodyPr/>
        <a:lstStyle/>
        <a:p>
          <a:endParaRPr lang="en-US" sz="2400"/>
        </a:p>
      </dgm:t>
    </dgm:pt>
    <dgm:pt modelId="{9C152A58-98AE-4935-8202-75CC4D479CCA}" type="sibTrans" cxnId="{C173C029-8421-427C-8292-9318F9E7C16D}">
      <dgm:prSet/>
      <dgm:spPr/>
      <dgm:t>
        <a:bodyPr/>
        <a:lstStyle/>
        <a:p>
          <a:endParaRPr lang="en-US" sz="2400"/>
        </a:p>
      </dgm:t>
    </dgm:pt>
    <dgm:pt modelId="{F72FE9EF-A5FB-4B9A-B963-42F20C4B12EC}">
      <dgm:prSet custT="1"/>
      <dgm:spPr/>
      <dgm:t>
        <a:bodyPr/>
        <a:lstStyle/>
        <a:p>
          <a:r>
            <a:rPr lang="en-US" sz="1800" dirty="0"/>
            <a:t>Schedule time for obtaining feedback from students, families, &amp; community members</a:t>
          </a:r>
        </a:p>
      </dgm:t>
    </dgm:pt>
    <dgm:pt modelId="{C529BF79-2543-4796-9B18-F4FD446D381F}" type="parTrans" cxnId="{D906F9DC-CEE4-44C8-8901-44A1D1C7E810}">
      <dgm:prSet/>
      <dgm:spPr/>
      <dgm:t>
        <a:bodyPr/>
        <a:lstStyle/>
        <a:p>
          <a:endParaRPr lang="en-US" sz="2400"/>
        </a:p>
      </dgm:t>
    </dgm:pt>
    <dgm:pt modelId="{F4276CB5-CA9E-49CF-A071-F26D656E92F9}" type="sibTrans" cxnId="{D906F9DC-CEE4-44C8-8901-44A1D1C7E810}">
      <dgm:prSet/>
      <dgm:spPr/>
      <dgm:t>
        <a:bodyPr/>
        <a:lstStyle/>
        <a:p>
          <a:endParaRPr lang="en-US" sz="2400"/>
        </a:p>
      </dgm:t>
    </dgm:pt>
    <dgm:pt modelId="{E95A8D55-B971-40CA-88AF-8EFFE1A2E48E}">
      <dgm:prSet custT="1"/>
      <dgm:spPr/>
      <dgm:t>
        <a:bodyPr/>
        <a:lstStyle/>
        <a:p>
          <a:r>
            <a:rPr lang="en-US" sz="2000" dirty="0"/>
            <a:t>Plan</a:t>
          </a:r>
        </a:p>
      </dgm:t>
    </dgm:pt>
    <dgm:pt modelId="{DFD6F2C6-0BA2-475A-BCC9-E2A88786035B}" type="parTrans" cxnId="{BCCA89B2-2161-41E5-B6F4-44DAE437E38F}">
      <dgm:prSet/>
      <dgm:spPr/>
      <dgm:t>
        <a:bodyPr/>
        <a:lstStyle/>
        <a:p>
          <a:endParaRPr lang="en-US" sz="2400"/>
        </a:p>
      </dgm:t>
    </dgm:pt>
    <dgm:pt modelId="{D47B66F1-5945-4759-A34E-EE1634EDC573}" type="sibTrans" cxnId="{BCCA89B2-2161-41E5-B6F4-44DAE437E38F}">
      <dgm:prSet/>
      <dgm:spPr/>
      <dgm:t>
        <a:bodyPr/>
        <a:lstStyle/>
        <a:p>
          <a:endParaRPr lang="en-US" sz="2400"/>
        </a:p>
      </dgm:t>
    </dgm:pt>
    <dgm:pt modelId="{832374BA-D1BF-4F4D-BFA7-AFC9C39BCEA3}">
      <dgm:prSet custT="1"/>
      <dgm:spPr/>
      <dgm:t>
        <a:bodyPr/>
        <a:lstStyle/>
        <a:p>
          <a:r>
            <a:rPr lang="en-US" sz="1800" dirty="0"/>
            <a:t>Schedule initial instruction in natural context</a:t>
          </a:r>
        </a:p>
      </dgm:t>
    </dgm:pt>
    <dgm:pt modelId="{7BCA48AB-0C70-4A81-9F5D-C01E7B3AD3D1}" type="parTrans" cxnId="{E4F40DAF-1752-4D5D-A144-20C5C9241B6D}">
      <dgm:prSet/>
      <dgm:spPr/>
      <dgm:t>
        <a:bodyPr/>
        <a:lstStyle/>
        <a:p>
          <a:endParaRPr lang="en-US" sz="2400"/>
        </a:p>
      </dgm:t>
    </dgm:pt>
    <dgm:pt modelId="{B217117E-B834-4E70-A9BC-AD69BFCB5120}" type="sibTrans" cxnId="{E4F40DAF-1752-4D5D-A144-20C5C9241B6D}">
      <dgm:prSet/>
      <dgm:spPr/>
      <dgm:t>
        <a:bodyPr/>
        <a:lstStyle/>
        <a:p>
          <a:endParaRPr lang="en-US" sz="2400"/>
        </a:p>
      </dgm:t>
    </dgm:pt>
    <dgm:pt modelId="{D168E2A0-B031-4433-9260-50C1B6EB5641}">
      <dgm:prSet custT="1"/>
      <dgm:spPr/>
      <dgm:t>
        <a:bodyPr/>
        <a:lstStyle/>
        <a:p>
          <a:r>
            <a:rPr lang="en-US" sz="2000" dirty="0"/>
            <a:t>Review</a:t>
          </a:r>
        </a:p>
      </dgm:t>
    </dgm:pt>
    <dgm:pt modelId="{E25EAF3C-0A52-4AD4-9D87-1E28EA5CADFA}" type="parTrans" cxnId="{67804A56-E56B-46FD-87AA-2AF42D0B63DE}">
      <dgm:prSet/>
      <dgm:spPr/>
      <dgm:t>
        <a:bodyPr/>
        <a:lstStyle/>
        <a:p>
          <a:endParaRPr lang="en-US" sz="2400"/>
        </a:p>
      </dgm:t>
    </dgm:pt>
    <dgm:pt modelId="{9B2BA5BC-2CC9-4487-AD9B-CE0A147D291A}" type="sibTrans" cxnId="{67804A56-E56B-46FD-87AA-2AF42D0B63DE}">
      <dgm:prSet/>
      <dgm:spPr/>
      <dgm:t>
        <a:bodyPr/>
        <a:lstStyle/>
        <a:p>
          <a:endParaRPr lang="en-US" sz="2400"/>
        </a:p>
      </dgm:t>
    </dgm:pt>
    <dgm:pt modelId="{D9102E33-798F-491B-8CB7-6A9118EC60FB}">
      <dgm:prSet custT="1"/>
      <dgm:spPr/>
      <dgm:t>
        <a:bodyPr/>
        <a:lstStyle/>
        <a:p>
          <a:r>
            <a:rPr lang="en-US" sz="1800" dirty="0"/>
            <a:t>Evaluate the feedback, reteach, practice, &amp; follow-up as needed</a:t>
          </a:r>
        </a:p>
      </dgm:t>
    </dgm:pt>
    <dgm:pt modelId="{CBFEE161-0DE9-46B0-8FFD-6671A296A85D}" type="parTrans" cxnId="{AA39786C-1B77-43BF-9619-4802B16F9757}">
      <dgm:prSet/>
      <dgm:spPr/>
      <dgm:t>
        <a:bodyPr/>
        <a:lstStyle/>
        <a:p>
          <a:endParaRPr lang="en-US" sz="2400"/>
        </a:p>
      </dgm:t>
    </dgm:pt>
    <dgm:pt modelId="{BA54C3F6-73DD-40BC-BDD3-61840122AFC5}" type="sibTrans" cxnId="{AA39786C-1B77-43BF-9619-4802B16F9757}">
      <dgm:prSet/>
      <dgm:spPr/>
      <dgm:t>
        <a:bodyPr/>
        <a:lstStyle/>
        <a:p>
          <a:endParaRPr lang="en-US" sz="2400"/>
        </a:p>
      </dgm:t>
    </dgm:pt>
    <dgm:pt modelId="{F18BD1FD-794E-42E4-AA67-BC47CA67E60D}" type="pres">
      <dgm:prSet presAssocID="{F326F458-8C34-47AD-9E36-AF04B2053868}" presName="Name0" presStyleCnt="0">
        <dgm:presLayoutVars>
          <dgm:dir/>
          <dgm:animLvl val="lvl"/>
          <dgm:resizeHandles val="exact"/>
        </dgm:presLayoutVars>
      </dgm:prSet>
      <dgm:spPr/>
    </dgm:pt>
    <dgm:pt modelId="{0EF677CA-E83E-491B-AB46-A3C24319CF52}" type="pres">
      <dgm:prSet presAssocID="{7B2ECDD8-C827-4FCC-A17D-E6FC13F3D881}" presName="linNode" presStyleCnt="0"/>
      <dgm:spPr/>
    </dgm:pt>
    <dgm:pt modelId="{87C9E5F7-F457-4975-A181-BC724C72D647}" type="pres">
      <dgm:prSet presAssocID="{7B2ECDD8-C827-4FCC-A17D-E6FC13F3D881}" presName="parentText" presStyleLbl="alignNode1" presStyleIdx="0" presStyleCnt="10">
        <dgm:presLayoutVars>
          <dgm:chMax val="1"/>
          <dgm:bulletEnabled/>
        </dgm:presLayoutVars>
      </dgm:prSet>
      <dgm:spPr/>
    </dgm:pt>
    <dgm:pt modelId="{0788CEE6-63C2-4E4D-84BD-FE21B76D6AAD}" type="pres">
      <dgm:prSet presAssocID="{7B2ECDD8-C827-4FCC-A17D-E6FC13F3D881}" presName="descendantText" presStyleLbl="alignAccFollowNode1" presStyleIdx="0" presStyleCnt="10">
        <dgm:presLayoutVars>
          <dgm:bulletEnabled/>
        </dgm:presLayoutVars>
      </dgm:prSet>
      <dgm:spPr/>
    </dgm:pt>
    <dgm:pt modelId="{D3B5F7DD-E25B-48D0-95BA-B70E97CA0884}" type="pres">
      <dgm:prSet presAssocID="{4C02D3B6-51EF-498C-B7FF-14478800F4D0}" presName="sp" presStyleCnt="0"/>
      <dgm:spPr/>
    </dgm:pt>
    <dgm:pt modelId="{AE3714FC-E85E-4440-A364-70F38924AE49}" type="pres">
      <dgm:prSet presAssocID="{E2BDF80D-33C0-49F9-8E78-F495F1F64BAB}" presName="linNode" presStyleCnt="0"/>
      <dgm:spPr/>
    </dgm:pt>
    <dgm:pt modelId="{F4204966-C414-4E5C-9C0E-A0554364744A}" type="pres">
      <dgm:prSet presAssocID="{E2BDF80D-33C0-49F9-8E78-F495F1F64BAB}" presName="parentText" presStyleLbl="alignNode1" presStyleIdx="1" presStyleCnt="10">
        <dgm:presLayoutVars>
          <dgm:chMax val="1"/>
          <dgm:bulletEnabled/>
        </dgm:presLayoutVars>
      </dgm:prSet>
      <dgm:spPr/>
    </dgm:pt>
    <dgm:pt modelId="{A9744327-142C-4E04-A98E-3A3019551149}" type="pres">
      <dgm:prSet presAssocID="{E2BDF80D-33C0-49F9-8E78-F495F1F64BAB}" presName="descendantText" presStyleLbl="alignAccFollowNode1" presStyleIdx="1" presStyleCnt="10">
        <dgm:presLayoutVars>
          <dgm:bulletEnabled/>
        </dgm:presLayoutVars>
      </dgm:prSet>
      <dgm:spPr/>
    </dgm:pt>
    <dgm:pt modelId="{88723257-925C-4729-93AF-092DF4D9079C}" type="pres">
      <dgm:prSet presAssocID="{2EB1C368-88D3-4A5A-8744-27B5D81A5135}" presName="sp" presStyleCnt="0"/>
      <dgm:spPr/>
    </dgm:pt>
    <dgm:pt modelId="{4C8E4E1C-23B4-46A0-B976-9A8ACB9DFF01}" type="pres">
      <dgm:prSet presAssocID="{52BC2098-F7EC-48F3-8CA8-6E4B4FA785F2}" presName="linNode" presStyleCnt="0"/>
      <dgm:spPr/>
    </dgm:pt>
    <dgm:pt modelId="{BDBCD0CF-F3FC-48A5-82AE-290831043A62}" type="pres">
      <dgm:prSet presAssocID="{52BC2098-F7EC-48F3-8CA8-6E4B4FA785F2}" presName="parentText" presStyleLbl="alignNode1" presStyleIdx="2" presStyleCnt="10">
        <dgm:presLayoutVars>
          <dgm:chMax val="1"/>
          <dgm:bulletEnabled/>
        </dgm:presLayoutVars>
      </dgm:prSet>
      <dgm:spPr/>
    </dgm:pt>
    <dgm:pt modelId="{7CE44A00-2C8F-4D09-982F-82D50A21DC27}" type="pres">
      <dgm:prSet presAssocID="{52BC2098-F7EC-48F3-8CA8-6E4B4FA785F2}" presName="descendantText" presStyleLbl="alignAccFollowNode1" presStyleIdx="2" presStyleCnt="10">
        <dgm:presLayoutVars>
          <dgm:bulletEnabled/>
        </dgm:presLayoutVars>
      </dgm:prSet>
      <dgm:spPr/>
    </dgm:pt>
    <dgm:pt modelId="{AC203489-9CFC-48C3-B36D-EDB6B6AFDD7E}" type="pres">
      <dgm:prSet presAssocID="{0D416E45-B143-4CE0-A24E-CA0E5E78050B}" presName="sp" presStyleCnt="0"/>
      <dgm:spPr/>
    </dgm:pt>
    <dgm:pt modelId="{6889D04B-A720-42EA-A101-EEE95D575BE3}" type="pres">
      <dgm:prSet presAssocID="{0B8CE4F5-9619-41C0-A939-A95A722AEE44}" presName="linNode" presStyleCnt="0"/>
      <dgm:spPr/>
    </dgm:pt>
    <dgm:pt modelId="{E3F20B08-5611-4CAC-AAB9-436978F20416}" type="pres">
      <dgm:prSet presAssocID="{0B8CE4F5-9619-41C0-A939-A95A722AEE44}" presName="parentText" presStyleLbl="alignNode1" presStyleIdx="3" presStyleCnt="10">
        <dgm:presLayoutVars>
          <dgm:chMax val="1"/>
          <dgm:bulletEnabled/>
        </dgm:presLayoutVars>
      </dgm:prSet>
      <dgm:spPr/>
    </dgm:pt>
    <dgm:pt modelId="{C8A79DB6-2C85-440D-9AF1-C77CC85A9CAE}" type="pres">
      <dgm:prSet presAssocID="{0B8CE4F5-9619-41C0-A939-A95A722AEE44}" presName="descendantText" presStyleLbl="alignAccFollowNode1" presStyleIdx="3" presStyleCnt="10">
        <dgm:presLayoutVars>
          <dgm:bulletEnabled/>
        </dgm:presLayoutVars>
      </dgm:prSet>
      <dgm:spPr/>
    </dgm:pt>
    <dgm:pt modelId="{5C031ADD-B131-495A-8F3E-B66609675E6D}" type="pres">
      <dgm:prSet presAssocID="{65204E7D-5B24-49CF-B1E5-CDE962F04B02}" presName="sp" presStyleCnt="0"/>
      <dgm:spPr/>
    </dgm:pt>
    <dgm:pt modelId="{D817E88F-096D-4232-B794-158B13BD3AD3}" type="pres">
      <dgm:prSet presAssocID="{569C9AAD-C49E-4EDB-BEE0-EE96ECB9FCFF}" presName="linNode" presStyleCnt="0"/>
      <dgm:spPr/>
    </dgm:pt>
    <dgm:pt modelId="{1E9F2A42-6D4D-420C-AA1C-9D7979071886}" type="pres">
      <dgm:prSet presAssocID="{569C9AAD-C49E-4EDB-BEE0-EE96ECB9FCFF}" presName="parentText" presStyleLbl="alignNode1" presStyleIdx="4" presStyleCnt="10">
        <dgm:presLayoutVars>
          <dgm:chMax val="1"/>
          <dgm:bulletEnabled/>
        </dgm:presLayoutVars>
      </dgm:prSet>
      <dgm:spPr/>
    </dgm:pt>
    <dgm:pt modelId="{975410A3-8776-4810-8392-DFE7F2A523F9}" type="pres">
      <dgm:prSet presAssocID="{569C9AAD-C49E-4EDB-BEE0-EE96ECB9FCFF}" presName="descendantText" presStyleLbl="alignAccFollowNode1" presStyleIdx="4" presStyleCnt="10">
        <dgm:presLayoutVars>
          <dgm:bulletEnabled/>
        </dgm:presLayoutVars>
      </dgm:prSet>
      <dgm:spPr/>
    </dgm:pt>
    <dgm:pt modelId="{AE1E344F-30A9-48E5-A188-F204272340CD}" type="pres">
      <dgm:prSet presAssocID="{891BD0D7-F7A6-43D9-9C64-2E0DF2D3D0DB}" presName="sp" presStyleCnt="0"/>
      <dgm:spPr/>
    </dgm:pt>
    <dgm:pt modelId="{2A161BB5-DC5C-49AA-A20F-0FBCEE29048A}" type="pres">
      <dgm:prSet presAssocID="{559442B2-B438-4A96-A0E3-D525590C8801}" presName="linNode" presStyleCnt="0"/>
      <dgm:spPr/>
    </dgm:pt>
    <dgm:pt modelId="{B9C56156-7305-42F9-9650-94AD3A4A3389}" type="pres">
      <dgm:prSet presAssocID="{559442B2-B438-4A96-A0E3-D525590C8801}" presName="parentText" presStyleLbl="alignNode1" presStyleIdx="5" presStyleCnt="10">
        <dgm:presLayoutVars>
          <dgm:chMax val="1"/>
          <dgm:bulletEnabled/>
        </dgm:presLayoutVars>
      </dgm:prSet>
      <dgm:spPr/>
    </dgm:pt>
    <dgm:pt modelId="{55203119-FF74-4A60-A765-11ED9EF5E55D}" type="pres">
      <dgm:prSet presAssocID="{559442B2-B438-4A96-A0E3-D525590C8801}" presName="descendantText" presStyleLbl="alignAccFollowNode1" presStyleIdx="5" presStyleCnt="10">
        <dgm:presLayoutVars>
          <dgm:bulletEnabled/>
        </dgm:presLayoutVars>
      </dgm:prSet>
      <dgm:spPr/>
    </dgm:pt>
    <dgm:pt modelId="{2ED37CFF-E5C3-4E65-89A1-D8E9CEEB300C}" type="pres">
      <dgm:prSet presAssocID="{03E0C6A9-80D0-4F51-95CF-5C51ABED4AEF}" presName="sp" presStyleCnt="0"/>
      <dgm:spPr/>
    </dgm:pt>
    <dgm:pt modelId="{CB48A174-8A40-44F1-ACDC-F54632A01EF8}" type="pres">
      <dgm:prSet presAssocID="{80171FEA-B7A9-4737-9F66-BD1EACC68DC8}" presName="linNode" presStyleCnt="0"/>
      <dgm:spPr/>
    </dgm:pt>
    <dgm:pt modelId="{F39ABD3A-10F3-4AD6-9AB1-C1D1DFAFC052}" type="pres">
      <dgm:prSet presAssocID="{80171FEA-B7A9-4737-9F66-BD1EACC68DC8}" presName="parentText" presStyleLbl="alignNode1" presStyleIdx="6" presStyleCnt="10">
        <dgm:presLayoutVars>
          <dgm:chMax val="1"/>
          <dgm:bulletEnabled/>
        </dgm:presLayoutVars>
      </dgm:prSet>
      <dgm:spPr/>
    </dgm:pt>
    <dgm:pt modelId="{4DEF7ADC-170C-40F8-9B49-4803E27B8EF0}" type="pres">
      <dgm:prSet presAssocID="{80171FEA-B7A9-4737-9F66-BD1EACC68DC8}" presName="descendantText" presStyleLbl="alignAccFollowNode1" presStyleIdx="6" presStyleCnt="10">
        <dgm:presLayoutVars>
          <dgm:bulletEnabled/>
        </dgm:presLayoutVars>
      </dgm:prSet>
      <dgm:spPr/>
    </dgm:pt>
    <dgm:pt modelId="{5FA15154-8609-40BB-B582-38C2CB0BF8E2}" type="pres">
      <dgm:prSet presAssocID="{40D7E39E-C2E3-456C-9F5B-BDAC187BA838}" presName="sp" presStyleCnt="0"/>
      <dgm:spPr/>
    </dgm:pt>
    <dgm:pt modelId="{785642FA-E443-4C0E-BBA3-2BB1ED040FEA}" type="pres">
      <dgm:prSet presAssocID="{119D6A7E-62D3-42D5-95BE-4E9FBDDC1853}" presName="linNode" presStyleCnt="0"/>
      <dgm:spPr/>
    </dgm:pt>
    <dgm:pt modelId="{C623EA4D-0A79-4A3F-BD17-C507A2EB645C}" type="pres">
      <dgm:prSet presAssocID="{119D6A7E-62D3-42D5-95BE-4E9FBDDC1853}" presName="parentText" presStyleLbl="alignNode1" presStyleIdx="7" presStyleCnt="10">
        <dgm:presLayoutVars>
          <dgm:chMax val="1"/>
          <dgm:bulletEnabled/>
        </dgm:presLayoutVars>
      </dgm:prSet>
      <dgm:spPr/>
    </dgm:pt>
    <dgm:pt modelId="{EC248C1D-7370-4FC8-9739-F2D2C8CE07FF}" type="pres">
      <dgm:prSet presAssocID="{119D6A7E-62D3-42D5-95BE-4E9FBDDC1853}" presName="descendantText" presStyleLbl="alignAccFollowNode1" presStyleIdx="7" presStyleCnt="10">
        <dgm:presLayoutVars>
          <dgm:bulletEnabled/>
        </dgm:presLayoutVars>
      </dgm:prSet>
      <dgm:spPr/>
    </dgm:pt>
    <dgm:pt modelId="{3B920B3F-4305-4E9A-BCA8-2F6EA01F06EA}" type="pres">
      <dgm:prSet presAssocID="{9C152A58-98AE-4935-8202-75CC4D479CCA}" presName="sp" presStyleCnt="0"/>
      <dgm:spPr/>
    </dgm:pt>
    <dgm:pt modelId="{4AE6735E-1F3D-4757-B3F9-B6946189A6A1}" type="pres">
      <dgm:prSet presAssocID="{E95A8D55-B971-40CA-88AF-8EFFE1A2E48E}" presName="linNode" presStyleCnt="0"/>
      <dgm:spPr/>
    </dgm:pt>
    <dgm:pt modelId="{10ADE483-93B6-4210-B78A-5CC6037A2523}" type="pres">
      <dgm:prSet presAssocID="{E95A8D55-B971-40CA-88AF-8EFFE1A2E48E}" presName="parentText" presStyleLbl="alignNode1" presStyleIdx="8" presStyleCnt="10">
        <dgm:presLayoutVars>
          <dgm:chMax val="1"/>
          <dgm:bulletEnabled/>
        </dgm:presLayoutVars>
      </dgm:prSet>
      <dgm:spPr/>
    </dgm:pt>
    <dgm:pt modelId="{FF425AE5-9BB5-4B1C-BD56-9170105FE2DC}" type="pres">
      <dgm:prSet presAssocID="{E95A8D55-B971-40CA-88AF-8EFFE1A2E48E}" presName="descendantText" presStyleLbl="alignAccFollowNode1" presStyleIdx="8" presStyleCnt="10">
        <dgm:presLayoutVars>
          <dgm:bulletEnabled/>
        </dgm:presLayoutVars>
      </dgm:prSet>
      <dgm:spPr/>
    </dgm:pt>
    <dgm:pt modelId="{2D6FD709-1918-4A2D-BE55-0CB519DF020D}" type="pres">
      <dgm:prSet presAssocID="{D47B66F1-5945-4759-A34E-EE1634EDC573}" presName="sp" presStyleCnt="0"/>
      <dgm:spPr/>
    </dgm:pt>
    <dgm:pt modelId="{8A2A9E54-537D-4592-9F7F-9D77CC517F20}" type="pres">
      <dgm:prSet presAssocID="{D168E2A0-B031-4433-9260-50C1B6EB5641}" presName="linNode" presStyleCnt="0"/>
      <dgm:spPr/>
    </dgm:pt>
    <dgm:pt modelId="{82AAC611-FB4B-486D-A4EB-B946EF605511}" type="pres">
      <dgm:prSet presAssocID="{D168E2A0-B031-4433-9260-50C1B6EB5641}" presName="parentText" presStyleLbl="alignNode1" presStyleIdx="9" presStyleCnt="10" custLinFactNeighborX="146" custLinFactNeighborY="19477">
        <dgm:presLayoutVars>
          <dgm:chMax val="1"/>
          <dgm:bulletEnabled/>
        </dgm:presLayoutVars>
      </dgm:prSet>
      <dgm:spPr/>
    </dgm:pt>
    <dgm:pt modelId="{60F9BB0B-9AC4-4DB4-9BDD-1D6439A5088B}" type="pres">
      <dgm:prSet presAssocID="{D168E2A0-B031-4433-9260-50C1B6EB5641}" presName="descendantText" presStyleLbl="alignAccFollowNode1" presStyleIdx="9" presStyleCnt="10">
        <dgm:presLayoutVars>
          <dgm:bulletEnabled/>
        </dgm:presLayoutVars>
      </dgm:prSet>
      <dgm:spPr/>
    </dgm:pt>
  </dgm:ptLst>
  <dgm:cxnLst>
    <dgm:cxn modelId="{3ADA7307-E226-49FC-BF7F-EEE379D95F89}" type="presOf" srcId="{627EA262-8EC8-4F17-9D9D-0CD781EEE4D1}" destId="{A9744327-142C-4E04-A98E-3A3019551149}" srcOrd="0" destOrd="0" presId="urn:microsoft.com/office/officeart/2016/7/layout/VerticalSolidActionList"/>
    <dgm:cxn modelId="{6E62510A-19A7-4CAE-A1FF-848C4581AC93}" srcId="{F326F458-8C34-47AD-9E36-AF04B2053868}" destId="{80171FEA-B7A9-4737-9F66-BD1EACC68DC8}" srcOrd="6" destOrd="0" parTransId="{62234AC2-34D3-4ADD-B373-EC4CF00E87BC}" sibTransId="{40D7E39E-C2E3-456C-9F5B-BDAC187BA838}"/>
    <dgm:cxn modelId="{6BD3690B-262C-497D-9E22-8858B949287F}" type="presOf" srcId="{2F6D0A75-4386-4928-8B1C-C93781F643EC}" destId="{7CE44A00-2C8F-4D09-982F-82D50A21DC27}" srcOrd="0" destOrd="0" presId="urn:microsoft.com/office/officeart/2016/7/layout/VerticalSolidActionList"/>
    <dgm:cxn modelId="{5C179F0D-377E-426D-AA79-76B6E3BF85AA}" type="presOf" srcId="{D9102E33-798F-491B-8CB7-6A9118EC60FB}" destId="{60F9BB0B-9AC4-4DB4-9BDD-1D6439A5088B}" srcOrd="0" destOrd="0" presId="urn:microsoft.com/office/officeart/2016/7/layout/VerticalSolidActionList"/>
    <dgm:cxn modelId="{52804216-E404-42F3-B931-B0B0E0CECF88}" type="presOf" srcId="{E2BDF80D-33C0-49F9-8E78-F495F1F64BAB}" destId="{F4204966-C414-4E5C-9C0E-A0554364744A}" srcOrd="0" destOrd="0" presId="urn:microsoft.com/office/officeart/2016/7/layout/VerticalSolidActionList"/>
    <dgm:cxn modelId="{E871A11A-454A-4AE4-A481-0BA879AD971C}" srcId="{559442B2-B438-4A96-A0E3-D525590C8801}" destId="{EE05E723-CF9E-4E63-A4F4-D779C84FD69F}" srcOrd="0" destOrd="0" parTransId="{A0C45ADC-1B91-4CA7-A240-ED7248D47C98}" sibTransId="{A6175462-5C62-4F09-92F2-E141338C23AA}"/>
    <dgm:cxn modelId="{CEBEC61C-95FC-4EE4-8019-69BD4A690DE9}" srcId="{569C9AAD-C49E-4EDB-BEE0-EE96ECB9FCFF}" destId="{5C77E7D2-90D1-4773-9429-B7929AC5DAFD}" srcOrd="0" destOrd="0" parTransId="{48F6C054-1E5B-424B-9413-8986EEBD0DDB}" sibTransId="{E351990C-9858-4FBF-A668-08A09A5F902A}"/>
    <dgm:cxn modelId="{081D8D29-3878-4CC3-96A8-9A1EDFA26B86}" type="presOf" srcId="{E95A8D55-B971-40CA-88AF-8EFFE1A2E48E}" destId="{10ADE483-93B6-4210-B78A-5CC6037A2523}" srcOrd="0" destOrd="0" presId="urn:microsoft.com/office/officeart/2016/7/layout/VerticalSolidActionList"/>
    <dgm:cxn modelId="{C173C029-8421-427C-8292-9318F9E7C16D}" srcId="{F326F458-8C34-47AD-9E36-AF04B2053868}" destId="{119D6A7E-62D3-42D5-95BE-4E9FBDDC1853}" srcOrd="7" destOrd="0" parTransId="{8FD079FC-988B-456D-BB30-FF3D0D9E03A8}" sibTransId="{9C152A58-98AE-4935-8202-75CC4D479CCA}"/>
    <dgm:cxn modelId="{A33C6E2A-F364-4006-B4CB-39F66E0C7140}" type="presOf" srcId="{559442B2-B438-4A96-A0E3-D525590C8801}" destId="{B9C56156-7305-42F9-9650-94AD3A4A3389}" srcOrd="0" destOrd="0" presId="urn:microsoft.com/office/officeart/2016/7/layout/VerticalSolidActionList"/>
    <dgm:cxn modelId="{6C57312C-392A-4B6C-8199-2A9F7D97C7F4}" type="presOf" srcId="{0B8CE4F5-9619-41C0-A939-A95A722AEE44}" destId="{E3F20B08-5611-4CAC-AAB9-436978F20416}" srcOrd="0" destOrd="0" presId="urn:microsoft.com/office/officeart/2016/7/layout/VerticalSolidActionList"/>
    <dgm:cxn modelId="{0948D034-7C29-497D-B56A-8FDEC06828D4}" type="presOf" srcId="{80171FEA-B7A9-4737-9F66-BD1EACC68DC8}" destId="{F39ABD3A-10F3-4AD6-9AB1-C1D1DFAFC052}" srcOrd="0" destOrd="0" presId="urn:microsoft.com/office/officeart/2016/7/layout/VerticalSolidActionList"/>
    <dgm:cxn modelId="{050BE137-1D51-4A83-8B99-2C22912B09C7}" srcId="{80171FEA-B7A9-4737-9F66-BD1EACC68DC8}" destId="{1599761B-586F-4BA4-A6ED-092B5D661025}" srcOrd="0" destOrd="0" parTransId="{52F5B8E9-A436-410D-83CC-FEF67FF697EF}" sibTransId="{41ADECAA-0E4E-43A1-9AD2-BE394F6C4569}"/>
    <dgm:cxn modelId="{F33A4739-7CBD-406F-B271-861EA00C6F27}" type="presOf" srcId="{119D6A7E-62D3-42D5-95BE-4E9FBDDC1853}" destId="{C623EA4D-0A79-4A3F-BD17-C507A2EB645C}" srcOrd="0" destOrd="0" presId="urn:microsoft.com/office/officeart/2016/7/layout/VerticalSolidActionList"/>
    <dgm:cxn modelId="{99A0CE3D-02AC-44D0-8397-72EF7AB3468F}" srcId="{F326F458-8C34-47AD-9E36-AF04B2053868}" destId="{7B2ECDD8-C827-4FCC-A17D-E6FC13F3D881}" srcOrd="0" destOrd="0" parTransId="{A687ECB8-1EBB-4E3E-9957-362F666D1584}" sibTransId="{4C02D3B6-51EF-498C-B7FF-14478800F4D0}"/>
    <dgm:cxn modelId="{7762A84A-A986-48AC-96F3-BD8D69B7A986}" type="presOf" srcId="{52BC2098-F7EC-48F3-8CA8-6E4B4FA785F2}" destId="{BDBCD0CF-F3FC-48A5-82AE-290831043A62}" srcOrd="0" destOrd="0" presId="urn:microsoft.com/office/officeart/2016/7/layout/VerticalSolidActionList"/>
    <dgm:cxn modelId="{AA39786C-1B77-43BF-9619-4802B16F9757}" srcId="{D168E2A0-B031-4433-9260-50C1B6EB5641}" destId="{D9102E33-798F-491B-8CB7-6A9118EC60FB}" srcOrd="0" destOrd="0" parTransId="{CBFEE161-0DE9-46B0-8FFD-6671A296A85D}" sibTransId="{BA54C3F6-73DD-40BC-BDD3-61840122AFC5}"/>
    <dgm:cxn modelId="{D983F96C-62D9-4FBF-8635-3B2D18114D61}" srcId="{E2BDF80D-33C0-49F9-8E78-F495F1F64BAB}" destId="{627EA262-8EC8-4F17-9D9D-0CD781EEE4D1}" srcOrd="0" destOrd="0" parTransId="{11B20425-2D61-456E-866B-38C6A7CF27CC}" sibTransId="{E2C06A85-456A-4A94-8DE1-79CBC8C2A0C1}"/>
    <dgm:cxn modelId="{3C9BF74D-EC3C-44CC-AAC8-0089F3BDEE10}" type="presOf" srcId="{1599761B-586F-4BA4-A6ED-092B5D661025}" destId="{4DEF7ADC-170C-40F8-9B49-4803E27B8EF0}" srcOrd="0" destOrd="0" presId="urn:microsoft.com/office/officeart/2016/7/layout/VerticalSolidActionList"/>
    <dgm:cxn modelId="{029F7751-7039-49D4-8F71-C38697D27480}" srcId="{52BC2098-F7EC-48F3-8CA8-6E4B4FA785F2}" destId="{2F6D0A75-4386-4928-8B1C-C93781F643EC}" srcOrd="0" destOrd="0" parTransId="{78E9584F-31AA-4C5C-B2CE-4CF3880EEB79}" sibTransId="{124BC1ED-3FC4-452C-8421-D94540154701}"/>
    <dgm:cxn modelId="{67804A56-E56B-46FD-87AA-2AF42D0B63DE}" srcId="{F326F458-8C34-47AD-9E36-AF04B2053868}" destId="{D168E2A0-B031-4433-9260-50C1B6EB5641}" srcOrd="9" destOrd="0" parTransId="{E25EAF3C-0A52-4AD4-9D87-1E28EA5CADFA}" sibTransId="{9B2BA5BC-2CC9-4487-AD9B-CE0A147D291A}"/>
    <dgm:cxn modelId="{D319DD77-ADC8-490D-BFB3-E48185ACF14D}" type="presOf" srcId="{D168E2A0-B031-4433-9260-50C1B6EB5641}" destId="{82AAC611-FB4B-486D-A4EB-B946EF605511}" srcOrd="0" destOrd="0" presId="urn:microsoft.com/office/officeart/2016/7/layout/VerticalSolidActionList"/>
    <dgm:cxn modelId="{7A6D4B81-A3C6-4910-8F2E-8E776FFF66F4}" srcId="{F326F458-8C34-47AD-9E36-AF04B2053868}" destId="{559442B2-B438-4A96-A0E3-D525590C8801}" srcOrd="5" destOrd="0" parTransId="{3B10B13E-0DFF-4DDB-9E19-CADEFEB87ED8}" sibTransId="{03E0C6A9-80D0-4F51-95CF-5C51ABED4AEF}"/>
    <dgm:cxn modelId="{30139A86-8A3E-4B4C-B87E-0305F9259EE3}" type="presOf" srcId="{569C9AAD-C49E-4EDB-BEE0-EE96ECB9FCFF}" destId="{1E9F2A42-6D4D-420C-AA1C-9D7979071886}" srcOrd="0" destOrd="0" presId="urn:microsoft.com/office/officeart/2016/7/layout/VerticalSolidActionList"/>
    <dgm:cxn modelId="{0C06168F-BC0E-4DBE-8A42-605CD858CF1F}" srcId="{F326F458-8C34-47AD-9E36-AF04B2053868}" destId="{E2BDF80D-33C0-49F9-8E78-F495F1F64BAB}" srcOrd="1" destOrd="0" parTransId="{39188D0C-F87F-4926-A089-D9A26C1C648F}" sibTransId="{2EB1C368-88D3-4A5A-8744-27B5D81A5135}"/>
    <dgm:cxn modelId="{8551B1A2-E466-42A1-8187-55419E824D61}" srcId="{0B8CE4F5-9619-41C0-A939-A95A722AEE44}" destId="{CFA1891A-5AB6-4A2C-955C-865EFEA2A730}" srcOrd="0" destOrd="0" parTransId="{A7F0A44F-3B75-4964-A5DF-4923BE1F6847}" sibTransId="{D8668898-4B7A-48C0-AFB7-20A4F977478E}"/>
    <dgm:cxn modelId="{1F2021AC-7ECF-49A6-AF52-D2B31FF7F51A}" type="presOf" srcId="{EE05E723-CF9E-4E63-A4F4-D779C84FD69F}" destId="{55203119-FF74-4A60-A765-11ED9EF5E55D}" srcOrd="0" destOrd="0" presId="urn:microsoft.com/office/officeart/2016/7/layout/VerticalSolidActionList"/>
    <dgm:cxn modelId="{E4F40DAF-1752-4D5D-A144-20C5C9241B6D}" srcId="{E95A8D55-B971-40CA-88AF-8EFFE1A2E48E}" destId="{832374BA-D1BF-4F4D-BFA7-AFC9C39BCEA3}" srcOrd="0" destOrd="0" parTransId="{7BCA48AB-0C70-4A81-9F5D-C01E7B3AD3D1}" sibTransId="{B217117E-B834-4E70-A9BC-AD69BFCB5120}"/>
    <dgm:cxn modelId="{45BEB4AF-6994-4CA0-BB8C-4F22057D9FD5}" srcId="{F326F458-8C34-47AD-9E36-AF04B2053868}" destId="{52BC2098-F7EC-48F3-8CA8-6E4B4FA785F2}" srcOrd="2" destOrd="0" parTransId="{B5EBD2E1-6F48-476B-BCBF-34D589712D0E}" sibTransId="{0D416E45-B143-4CE0-A24E-CA0E5E78050B}"/>
    <dgm:cxn modelId="{BCCA89B2-2161-41E5-B6F4-44DAE437E38F}" srcId="{F326F458-8C34-47AD-9E36-AF04B2053868}" destId="{E95A8D55-B971-40CA-88AF-8EFFE1A2E48E}" srcOrd="8" destOrd="0" parTransId="{DFD6F2C6-0BA2-475A-BCC9-E2A88786035B}" sibTransId="{D47B66F1-5945-4759-A34E-EE1634EDC573}"/>
    <dgm:cxn modelId="{4841D3C1-FD2D-4C5A-B552-8D9B0D7B68DD}" type="presOf" srcId="{F326F458-8C34-47AD-9E36-AF04B2053868}" destId="{F18BD1FD-794E-42E4-AA67-BC47CA67E60D}" srcOrd="0" destOrd="0" presId="urn:microsoft.com/office/officeart/2016/7/layout/VerticalSolidActionList"/>
    <dgm:cxn modelId="{A0A332C3-333B-4A5B-94D7-10AD40747DC8}" srcId="{F326F458-8C34-47AD-9E36-AF04B2053868}" destId="{0B8CE4F5-9619-41C0-A939-A95A722AEE44}" srcOrd="3" destOrd="0" parTransId="{5E1325E5-CF34-48BB-928E-68244AA42792}" sibTransId="{65204E7D-5B24-49CF-B1E5-CDE962F04B02}"/>
    <dgm:cxn modelId="{8E41BACD-1E80-4FC7-A410-E24E41626E38}" type="presOf" srcId="{CFA1891A-5AB6-4A2C-955C-865EFEA2A730}" destId="{C8A79DB6-2C85-440D-9AF1-C77CC85A9CAE}" srcOrd="0" destOrd="0" presId="urn:microsoft.com/office/officeart/2016/7/layout/VerticalSolidActionList"/>
    <dgm:cxn modelId="{96AEC1CD-9D41-44AE-80D3-1FA4D28CAC55}" type="presOf" srcId="{832374BA-D1BF-4F4D-BFA7-AFC9C39BCEA3}" destId="{FF425AE5-9BB5-4B1C-BD56-9170105FE2DC}" srcOrd="0" destOrd="0" presId="urn:microsoft.com/office/officeart/2016/7/layout/VerticalSolidActionList"/>
    <dgm:cxn modelId="{61211BCF-F5AD-43F7-B95B-B40DBD854FE5}" srcId="{F326F458-8C34-47AD-9E36-AF04B2053868}" destId="{569C9AAD-C49E-4EDB-BEE0-EE96ECB9FCFF}" srcOrd="4" destOrd="0" parTransId="{42FAE21F-1902-4331-BB1B-283DDC614EC3}" sibTransId="{891BD0D7-F7A6-43D9-9C64-2E0DF2D3D0DB}"/>
    <dgm:cxn modelId="{A108AFD1-1D1C-4E8F-9095-BDCA8D8F99C7}" type="presOf" srcId="{F72FE9EF-A5FB-4B9A-B963-42F20C4B12EC}" destId="{EC248C1D-7370-4FC8-9739-F2D2C8CE07FF}" srcOrd="0" destOrd="0" presId="urn:microsoft.com/office/officeart/2016/7/layout/VerticalSolidActionList"/>
    <dgm:cxn modelId="{F6A588D4-A59B-4A23-BD08-9554CF8129AB}" type="presOf" srcId="{5C77E7D2-90D1-4773-9429-B7929AC5DAFD}" destId="{975410A3-8776-4810-8392-DFE7F2A523F9}" srcOrd="0" destOrd="0" presId="urn:microsoft.com/office/officeart/2016/7/layout/VerticalSolidActionList"/>
    <dgm:cxn modelId="{D906F9DC-CEE4-44C8-8901-44A1D1C7E810}" srcId="{119D6A7E-62D3-42D5-95BE-4E9FBDDC1853}" destId="{F72FE9EF-A5FB-4B9A-B963-42F20C4B12EC}" srcOrd="0" destOrd="0" parTransId="{C529BF79-2543-4796-9B18-F4FD446D381F}" sibTransId="{F4276CB5-CA9E-49CF-A071-F26D656E92F9}"/>
    <dgm:cxn modelId="{C82F89E0-7DFE-433F-9FD9-18D9A1B6EC52}" type="presOf" srcId="{0DA6C00A-4F15-423E-A58E-C7649174B5FF}" destId="{0788CEE6-63C2-4E4D-84BD-FE21B76D6AAD}" srcOrd="0" destOrd="0" presId="urn:microsoft.com/office/officeart/2016/7/layout/VerticalSolidActionList"/>
    <dgm:cxn modelId="{B80CD6E5-8488-4E42-B628-2AA2B5EE441D}" srcId="{7B2ECDD8-C827-4FCC-A17D-E6FC13F3D881}" destId="{0DA6C00A-4F15-423E-A58E-C7649174B5FF}" srcOrd="0" destOrd="0" parTransId="{48F72860-52D2-4774-BCDE-04544C07FCFA}" sibTransId="{CF3969D8-0176-448D-924A-A46F3E753E16}"/>
    <dgm:cxn modelId="{5A04DDFD-9436-41D0-B37A-D42A43FB2CC5}" type="presOf" srcId="{7B2ECDD8-C827-4FCC-A17D-E6FC13F3D881}" destId="{87C9E5F7-F457-4975-A181-BC724C72D647}" srcOrd="0" destOrd="0" presId="urn:microsoft.com/office/officeart/2016/7/layout/VerticalSolidActionList"/>
    <dgm:cxn modelId="{B64C4595-6EC5-4B05-9DD2-65154443E60A}" type="presParOf" srcId="{F18BD1FD-794E-42E4-AA67-BC47CA67E60D}" destId="{0EF677CA-E83E-491B-AB46-A3C24319CF52}" srcOrd="0" destOrd="0" presId="urn:microsoft.com/office/officeart/2016/7/layout/VerticalSolidActionList"/>
    <dgm:cxn modelId="{BA1EAF38-F892-4EDB-9C21-9F2A2DCC3201}" type="presParOf" srcId="{0EF677CA-E83E-491B-AB46-A3C24319CF52}" destId="{87C9E5F7-F457-4975-A181-BC724C72D647}" srcOrd="0" destOrd="0" presId="urn:microsoft.com/office/officeart/2016/7/layout/VerticalSolidActionList"/>
    <dgm:cxn modelId="{BC14D984-FE9C-437B-9CD0-4A818B3309D1}" type="presParOf" srcId="{0EF677CA-E83E-491B-AB46-A3C24319CF52}" destId="{0788CEE6-63C2-4E4D-84BD-FE21B76D6AAD}" srcOrd="1" destOrd="0" presId="urn:microsoft.com/office/officeart/2016/7/layout/VerticalSolidActionList"/>
    <dgm:cxn modelId="{1DD09F40-51DD-46E6-90B1-60394B9CAD98}" type="presParOf" srcId="{F18BD1FD-794E-42E4-AA67-BC47CA67E60D}" destId="{D3B5F7DD-E25B-48D0-95BA-B70E97CA0884}" srcOrd="1" destOrd="0" presId="urn:microsoft.com/office/officeart/2016/7/layout/VerticalSolidActionList"/>
    <dgm:cxn modelId="{6EE1F67E-0787-4951-9F71-E6BFC3BFA161}" type="presParOf" srcId="{F18BD1FD-794E-42E4-AA67-BC47CA67E60D}" destId="{AE3714FC-E85E-4440-A364-70F38924AE49}" srcOrd="2" destOrd="0" presId="urn:microsoft.com/office/officeart/2016/7/layout/VerticalSolidActionList"/>
    <dgm:cxn modelId="{D7BD96E5-5B90-415B-B0A0-F7DCBA32C36D}" type="presParOf" srcId="{AE3714FC-E85E-4440-A364-70F38924AE49}" destId="{F4204966-C414-4E5C-9C0E-A0554364744A}" srcOrd="0" destOrd="0" presId="urn:microsoft.com/office/officeart/2016/7/layout/VerticalSolidActionList"/>
    <dgm:cxn modelId="{D3D5A64B-C58B-455B-A2B8-B90C9B233C99}" type="presParOf" srcId="{AE3714FC-E85E-4440-A364-70F38924AE49}" destId="{A9744327-142C-4E04-A98E-3A3019551149}" srcOrd="1" destOrd="0" presId="urn:microsoft.com/office/officeart/2016/7/layout/VerticalSolidActionList"/>
    <dgm:cxn modelId="{70219545-FB81-4049-AEE2-C7C693753949}" type="presParOf" srcId="{F18BD1FD-794E-42E4-AA67-BC47CA67E60D}" destId="{88723257-925C-4729-93AF-092DF4D9079C}" srcOrd="3" destOrd="0" presId="urn:microsoft.com/office/officeart/2016/7/layout/VerticalSolidActionList"/>
    <dgm:cxn modelId="{2D572F84-2E3B-4C9B-9C1C-5AF68C82A980}" type="presParOf" srcId="{F18BD1FD-794E-42E4-AA67-BC47CA67E60D}" destId="{4C8E4E1C-23B4-46A0-B976-9A8ACB9DFF01}" srcOrd="4" destOrd="0" presId="urn:microsoft.com/office/officeart/2016/7/layout/VerticalSolidActionList"/>
    <dgm:cxn modelId="{D8E70006-C318-4F5F-8EB1-B3CC75830ECC}" type="presParOf" srcId="{4C8E4E1C-23B4-46A0-B976-9A8ACB9DFF01}" destId="{BDBCD0CF-F3FC-48A5-82AE-290831043A62}" srcOrd="0" destOrd="0" presId="urn:microsoft.com/office/officeart/2016/7/layout/VerticalSolidActionList"/>
    <dgm:cxn modelId="{16F23444-0704-4D13-AA93-6C469876A23B}" type="presParOf" srcId="{4C8E4E1C-23B4-46A0-B976-9A8ACB9DFF01}" destId="{7CE44A00-2C8F-4D09-982F-82D50A21DC27}" srcOrd="1" destOrd="0" presId="urn:microsoft.com/office/officeart/2016/7/layout/VerticalSolidActionList"/>
    <dgm:cxn modelId="{64C6BD26-4762-467A-B817-FF1915B180C0}" type="presParOf" srcId="{F18BD1FD-794E-42E4-AA67-BC47CA67E60D}" destId="{AC203489-9CFC-48C3-B36D-EDB6B6AFDD7E}" srcOrd="5" destOrd="0" presId="urn:microsoft.com/office/officeart/2016/7/layout/VerticalSolidActionList"/>
    <dgm:cxn modelId="{1E4E2DE2-E9F3-4C1B-B660-01722DFA4DDD}" type="presParOf" srcId="{F18BD1FD-794E-42E4-AA67-BC47CA67E60D}" destId="{6889D04B-A720-42EA-A101-EEE95D575BE3}" srcOrd="6" destOrd="0" presId="urn:microsoft.com/office/officeart/2016/7/layout/VerticalSolidActionList"/>
    <dgm:cxn modelId="{C5B51562-0BF7-4A94-AEEF-8CD87A99A440}" type="presParOf" srcId="{6889D04B-A720-42EA-A101-EEE95D575BE3}" destId="{E3F20B08-5611-4CAC-AAB9-436978F20416}" srcOrd="0" destOrd="0" presId="urn:microsoft.com/office/officeart/2016/7/layout/VerticalSolidActionList"/>
    <dgm:cxn modelId="{9291E23E-07C0-41FA-9687-E148FE836F14}" type="presParOf" srcId="{6889D04B-A720-42EA-A101-EEE95D575BE3}" destId="{C8A79DB6-2C85-440D-9AF1-C77CC85A9CAE}" srcOrd="1" destOrd="0" presId="urn:microsoft.com/office/officeart/2016/7/layout/VerticalSolidActionList"/>
    <dgm:cxn modelId="{0921B105-2A5E-45C6-B06D-CCEDCC59602E}" type="presParOf" srcId="{F18BD1FD-794E-42E4-AA67-BC47CA67E60D}" destId="{5C031ADD-B131-495A-8F3E-B66609675E6D}" srcOrd="7" destOrd="0" presId="urn:microsoft.com/office/officeart/2016/7/layout/VerticalSolidActionList"/>
    <dgm:cxn modelId="{83BD319F-C35F-4234-AD24-2CBF8D402CB1}" type="presParOf" srcId="{F18BD1FD-794E-42E4-AA67-BC47CA67E60D}" destId="{D817E88F-096D-4232-B794-158B13BD3AD3}" srcOrd="8" destOrd="0" presId="urn:microsoft.com/office/officeart/2016/7/layout/VerticalSolidActionList"/>
    <dgm:cxn modelId="{8BADBE5E-1D49-41B1-BC2B-DB8092505C74}" type="presParOf" srcId="{D817E88F-096D-4232-B794-158B13BD3AD3}" destId="{1E9F2A42-6D4D-420C-AA1C-9D7979071886}" srcOrd="0" destOrd="0" presId="urn:microsoft.com/office/officeart/2016/7/layout/VerticalSolidActionList"/>
    <dgm:cxn modelId="{F4C05062-2FD6-48B2-A3CF-AFECDD930350}" type="presParOf" srcId="{D817E88F-096D-4232-B794-158B13BD3AD3}" destId="{975410A3-8776-4810-8392-DFE7F2A523F9}" srcOrd="1" destOrd="0" presId="urn:microsoft.com/office/officeart/2016/7/layout/VerticalSolidActionList"/>
    <dgm:cxn modelId="{46457141-C6C2-4469-9013-5E237B65FC91}" type="presParOf" srcId="{F18BD1FD-794E-42E4-AA67-BC47CA67E60D}" destId="{AE1E344F-30A9-48E5-A188-F204272340CD}" srcOrd="9" destOrd="0" presId="urn:microsoft.com/office/officeart/2016/7/layout/VerticalSolidActionList"/>
    <dgm:cxn modelId="{EFDCA367-C5E6-4F87-8FA7-02DD5B9D579B}" type="presParOf" srcId="{F18BD1FD-794E-42E4-AA67-BC47CA67E60D}" destId="{2A161BB5-DC5C-49AA-A20F-0FBCEE29048A}" srcOrd="10" destOrd="0" presId="urn:microsoft.com/office/officeart/2016/7/layout/VerticalSolidActionList"/>
    <dgm:cxn modelId="{DC63023C-0AB5-4C7C-AB18-8137E5AD8E74}" type="presParOf" srcId="{2A161BB5-DC5C-49AA-A20F-0FBCEE29048A}" destId="{B9C56156-7305-42F9-9650-94AD3A4A3389}" srcOrd="0" destOrd="0" presId="urn:microsoft.com/office/officeart/2016/7/layout/VerticalSolidActionList"/>
    <dgm:cxn modelId="{37036E5F-25FD-4977-8729-9AE6540EA095}" type="presParOf" srcId="{2A161BB5-DC5C-49AA-A20F-0FBCEE29048A}" destId="{55203119-FF74-4A60-A765-11ED9EF5E55D}" srcOrd="1" destOrd="0" presId="urn:microsoft.com/office/officeart/2016/7/layout/VerticalSolidActionList"/>
    <dgm:cxn modelId="{86D852BF-B655-446C-B6E7-ACE67CD53FF1}" type="presParOf" srcId="{F18BD1FD-794E-42E4-AA67-BC47CA67E60D}" destId="{2ED37CFF-E5C3-4E65-89A1-D8E9CEEB300C}" srcOrd="11" destOrd="0" presId="urn:microsoft.com/office/officeart/2016/7/layout/VerticalSolidActionList"/>
    <dgm:cxn modelId="{E3C2E7C2-EA3E-4D64-B0AF-C8A2F47824A7}" type="presParOf" srcId="{F18BD1FD-794E-42E4-AA67-BC47CA67E60D}" destId="{CB48A174-8A40-44F1-ACDC-F54632A01EF8}" srcOrd="12" destOrd="0" presId="urn:microsoft.com/office/officeart/2016/7/layout/VerticalSolidActionList"/>
    <dgm:cxn modelId="{1C3781F5-A8C5-4E45-BCE2-684D6473AC4D}" type="presParOf" srcId="{CB48A174-8A40-44F1-ACDC-F54632A01EF8}" destId="{F39ABD3A-10F3-4AD6-9AB1-C1D1DFAFC052}" srcOrd="0" destOrd="0" presId="urn:microsoft.com/office/officeart/2016/7/layout/VerticalSolidActionList"/>
    <dgm:cxn modelId="{6084AC46-7755-43B8-9B7C-3B31BAB19A89}" type="presParOf" srcId="{CB48A174-8A40-44F1-ACDC-F54632A01EF8}" destId="{4DEF7ADC-170C-40F8-9B49-4803E27B8EF0}" srcOrd="1" destOrd="0" presId="urn:microsoft.com/office/officeart/2016/7/layout/VerticalSolidActionList"/>
    <dgm:cxn modelId="{B4F3E10B-794A-4B80-B805-8ADDF6289A91}" type="presParOf" srcId="{F18BD1FD-794E-42E4-AA67-BC47CA67E60D}" destId="{5FA15154-8609-40BB-B582-38C2CB0BF8E2}" srcOrd="13" destOrd="0" presId="urn:microsoft.com/office/officeart/2016/7/layout/VerticalSolidActionList"/>
    <dgm:cxn modelId="{9EF07F68-6120-47D2-ABC4-56D9BB0FDB93}" type="presParOf" srcId="{F18BD1FD-794E-42E4-AA67-BC47CA67E60D}" destId="{785642FA-E443-4C0E-BBA3-2BB1ED040FEA}" srcOrd="14" destOrd="0" presId="urn:microsoft.com/office/officeart/2016/7/layout/VerticalSolidActionList"/>
    <dgm:cxn modelId="{38CFB6F4-2F2A-4E69-A301-92A194DA8441}" type="presParOf" srcId="{785642FA-E443-4C0E-BBA3-2BB1ED040FEA}" destId="{C623EA4D-0A79-4A3F-BD17-C507A2EB645C}" srcOrd="0" destOrd="0" presId="urn:microsoft.com/office/officeart/2016/7/layout/VerticalSolidActionList"/>
    <dgm:cxn modelId="{E12F617E-D5FC-4C31-B7F8-D52B0A7198ED}" type="presParOf" srcId="{785642FA-E443-4C0E-BBA3-2BB1ED040FEA}" destId="{EC248C1D-7370-4FC8-9739-F2D2C8CE07FF}" srcOrd="1" destOrd="0" presId="urn:microsoft.com/office/officeart/2016/7/layout/VerticalSolidActionList"/>
    <dgm:cxn modelId="{08D85D4F-B910-4235-8B06-2C87D29BB435}" type="presParOf" srcId="{F18BD1FD-794E-42E4-AA67-BC47CA67E60D}" destId="{3B920B3F-4305-4E9A-BCA8-2F6EA01F06EA}" srcOrd="15" destOrd="0" presId="urn:microsoft.com/office/officeart/2016/7/layout/VerticalSolidActionList"/>
    <dgm:cxn modelId="{5EAA2270-5B9B-4FE9-AAD4-B58C067B806A}" type="presParOf" srcId="{F18BD1FD-794E-42E4-AA67-BC47CA67E60D}" destId="{4AE6735E-1F3D-4757-B3F9-B6946189A6A1}" srcOrd="16" destOrd="0" presId="urn:microsoft.com/office/officeart/2016/7/layout/VerticalSolidActionList"/>
    <dgm:cxn modelId="{002E4754-B191-4543-AD5D-2A30462F8F20}" type="presParOf" srcId="{4AE6735E-1F3D-4757-B3F9-B6946189A6A1}" destId="{10ADE483-93B6-4210-B78A-5CC6037A2523}" srcOrd="0" destOrd="0" presId="urn:microsoft.com/office/officeart/2016/7/layout/VerticalSolidActionList"/>
    <dgm:cxn modelId="{22FD3F78-DA38-4BAE-8C00-C7B972DF4BF1}" type="presParOf" srcId="{4AE6735E-1F3D-4757-B3F9-B6946189A6A1}" destId="{FF425AE5-9BB5-4B1C-BD56-9170105FE2DC}" srcOrd="1" destOrd="0" presId="urn:microsoft.com/office/officeart/2016/7/layout/VerticalSolidActionList"/>
    <dgm:cxn modelId="{763D8CAA-8DBD-4FE6-A1D8-82CFD6FBC5D0}" type="presParOf" srcId="{F18BD1FD-794E-42E4-AA67-BC47CA67E60D}" destId="{2D6FD709-1918-4A2D-BE55-0CB519DF020D}" srcOrd="17" destOrd="0" presId="urn:microsoft.com/office/officeart/2016/7/layout/VerticalSolidActionList"/>
    <dgm:cxn modelId="{DB4829B5-2BFC-4099-8FF5-520340DDE530}" type="presParOf" srcId="{F18BD1FD-794E-42E4-AA67-BC47CA67E60D}" destId="{8A2A9E54-537D-4592-9F7F-9D77CC517F20}" srcOrd="18" destOrd="0" presId="urn:microsoft.com/office/officeart/2016/7/layout/VerticalSolidActionList"/>
    <dgm:cxn modelId="{7DE5F450-E13E-412B-A9F3-589FDA99580D}" type="presParOf" srcId="{8A2A9E54-537D-4592-9F7F-9D77CC517F20}" destId="{82AAC611-FB4B-486D-A4EB-B946EF605511}" srcOrd="0" destOrd="0" presId="urn:microsoft.com/office/officeart/2016/7/layout/VerticalSolidActionList"/>
    <dgm:cxn modelId="{33163DC1-5F5B-456A-B429-565A60251773}" type="presParOf" srcId="{8A2A9E54-537D-4592-9F7F-9D77CC517F20}" destId="{60F9BB0B-9AC4-4DB4-9BDD-1D6439A5088B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6156D1-DD37-8744-9CB8-5CB9E3978A88}" type="doc">
      <dgm:prSet loTypeId="urn:microsoft.com/office/officeart/2008/layout/CaptionedPictures" loCatId="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59FF8887-917F-B443-A4E6-C40053416B76}">
      <dgm:prSet phldrT="[Text]" custT="1"/>
      <dgm:spPr/>
      <dgm:t>
        <a:bodyPr/>
        <a:lstStyle/>
        <a:p>
          <a:r>
            <a:rPr lang="en-US" sz="2400">
              <a:solidFill>
                <a:schemeClr val="bg1"/>
              </a:solidFill>
            </a:rPr>
            <a:t>Expectations Created</a:t>
          </a:r>
        </a:p>
      </dgm:t>
    </dgm:pt>
    <dgm:pt modelId="{5C9449F6-80D4-904B-91D3-25EB880BBC03}" type="parTrans" cxnId="{E62A201E-899A-5343-B156-25D98E4CC16E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37EE1F0E-E7EC-3B4F-9B64-17FCE6E714D8}" type="sibTrans" cxnId="{E62A201E-899A-5343-B156-25D98E4CC16E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CE84A64-65CE-8D48-822A-C265592E115D}">
      <dgm:prSet phldrT="[Text]" custT="1"/>
      <dgm:spPr/>
      <dgm:t>
        <a:bodyPr/>
        <a:lstStyle/>
        <a:p>
          <a:r>
            <a:rPr lang="en-US" sz="2400">
              <a:solidFill>
                <a:schemeClr val="bg1"/>
              </a:solidFill>
            </a:rPr>
            <a:t>Teaching Matrix Developed</a:t>
          </a:r>
        </a:p>
      </dgm:t>
    </dgm:pt>
    <dgm:pt modelId="{807F9837-6F9A-0A44-974F-26AD8D224952}" type="parTrans" cxnId="{45A383A1-5298-5047-A944-E3827074340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B3ACE3E8-B57D-8342-A4DD-50E3831D6269}" type="sibTrans" cxnId="{45A383A1-5298-5047-A944-E3827074340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099885EA-0797-E84B-A970-599C28573BA5}">
      <dgm:prSet phldrT="[Text]" custT="1"/>
      <dgm:spPr/>
      <dgm:t>
        <a:bodyPr/>
        <a:lstStyle/>
        <a:p>
          <a:r>
            <a:rPr lang="en-US" sz="2400">
              <a:solidFill>
                <a:schemeClr val="bg1"/>
              </a:solidFill>
            </a:rPr>
            <a:t>Lesson Plans Written and Shared</a:t>
          </a:r>
        </a:p>
      </dgm:t>
    </dgm:pt>
    <dgm:pt modelId="{0657D4A2-2365-614A-A59A-D74286B12767}" type="parTrans" cxnId="{5A18E9AF-7CCF-2F43-A245-E4451514E9C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2FCE723-CE99-174F-976D-F58B23F0F6AB}" type="sibTrans" cxnId="{5A18E9AF-7CCF-2F43-A245-E4451514E9C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AD8B75B-B730-A043-B854-C2AE0BF1A59C}">
      <dgm:prSet custT="1"/>
      <dgm:spPr/>
      <dgm:t>
        <a:bodyPr/>
        <a:lstStyle/>
        <a:p>
          <a:r>
            <a:rPr lang="en-US" sz="2400">
              <a:solidFill>
                <a:schemeClr val="bg1"/>
              </a:solidFill>
            </a:rPr>
            <a:t>Identified</a:t>
          </a:r>
          <a:r>
            <a:rPr lang="en-US" sz="2400" baseline="0">
              <a:solidFill>
                <a:schemeClr val="bg1"/>
              </a:solidFill>
            </a:rPr>
            <a:t> hope/goal for PBIS implementation</a:t>
          </a:r>
          <a:endParaRPr lang="en-US" sz="2400">
            <a:solidFill>
              <a:schemeClr val="bg1"/>
            </a:solidFill>
          </a:endParaRPr>
        </a:p>
      </dgm:t>
    </dgm:pt>
    <dgm:pt modelId="{A30ABD92-B9CD-484E-999F-F465518E6534}" type="parTrans" cxnId="{4B88FE67-D30D-5940-890A-B0EF0C8797C6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E8FACC92-A227-0B4E-A352-320846489509}" type="sibTrans" cxnId="{4B88FE67-D30D-5940-890A-B0EF0C8797C6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6AD19A6-046C-6B41-9919-4928BD202C1F}">
      <dgm:prSet custT="1"/>
      <dgm:spPr/>
      <dgm:t>
        <a:bodyPr/>
        <a:lstStyle/>
        <a:p>
          <a:r>
            <a:rPr lang="en-US" sz="2400">
              <a:solidFill>
                <a:schemeClr val="bg1"/>
              </a:solidFill>
            </a:rPr>
            <a:t>Consistent Team Schedule and Protocols</a:t>
          </a:r>
        </a:p>
      </dgm:t>
    </dgm:pt>
    <dgm:pt modelId="{3EF83247-FF08-F740-A2A1-AC53E185990E}" type="parTrans" cxnId="{2DF829AA-94DF-3444-B848-41E01A87F5DD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E3F45ED-8EDB-4949-ACA3-B4ED1BAB12EB}" type="sibTrans" cxnId="{2DF829AA-94DF-3444-B848-41E01A87F5DD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28C6518-9FF5-AB42-AA68-C0906EEDEF47}">
      <dgm:prSet custT="1"/>
      <dgm:spPr/>
      <dgm:t>
        <a:bodyPr/>
        <a:lstStyle/>
        <a:p>
          <a:r>
            <a:rPr lang="en-US" sz="2400">
              <a:solidFill>
                <a:schemeClr val="bg1"/>
              </a:solidFill>
            </a:rPr>
            <a:t>Representative Team including Family and Students</a:t>
          </a:r>
        </a:p>
      </dgm:t>
    </dgm:pt>
    <dgm:pt modelId="{2C7D83C6-EA77-9C4D-9253-9743CB8B6178}" type="parTrans" cxnId="{E171BC70-9A24-C748-A07D-665E095F99C5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9D8BAC4-4304-6341-B081-F9088E08C2FE}" type="sibTrans" cxnId="{E171BC70-9A24-C748-A07D-665E095F99C5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D4ACC9D5-0134-A549-8D06-B1CD45D98988}" type="pres">
      <dgm:prSet presAssocID="{CD6156D1-DD37-8744-9CB8-5CB9E3978A88}" presName="Name0" presStyleCnt="0">
        <dgm:presLayoutVars>
          <dgm:chMax/>
          <dgm:chPref/>
          <dgm:dir/>
        </dgm:presLayoutVars>
      </dgm:prSet>
      <dgm:spPr/>
    </dgm:pt>
    <dgm:pt modelId="{C5A3EB12-BCAD-914F-8BBF-285338D0D035}" type="pres">
      <dgm:prSet presAssocID="{59FF8887-917F-B443-A4E6-C40053416B76}" presName="composite" presStyleCnt="0">
        <dgm:presLayoutVars>
          <dgm:chMax val="1"/>
          <dgm:chPref val="1"/>
        </dgm:presLayoutVars>
      </dgm:prSet>
      <dgm:spPr/>
    </dgm:pt>
    <dgm:pt modelId="{502FB934-A9F5-2941-8642-8333F352AE95}" type="pres">
      <dgm:prSet presAssocID="{59FF8887-917F-B443-A4E6-C40053416B76}" presName="Accent" presStyleLbl="trAlignAcc1" presStyleIdx="0" presStyleCnt="6" custScaleX="159968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240E8792-9E93-A84A-B2F0-C35CD7DCA4A1}" type="pres">
      <dgm:prSet presAssocID="{59FF8887-917F-B443-A4E6-C40053416B76}" presName="Image" presStyleLbl="alignImgPlace1" presStyleIdx="0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01AB94-9163-BE43-93B8-33E27255FFFC}" type="pres">
      <dgm:prSet presAssocID="{59FF8887-917F-B443-A4E6-C40053416B76}" presName="ChildComposite" presStyleCnt="0"/>
      <dgm:spPr/>
    </dgm:pt>
    <dgm:pt modelId="{B2C373AA-D04F-9340-B0A0-F37947F5100C}" type="pres">
      <dgm:prSet presAssocID="{59FF8887-917F-B443-A4E6-C40053416B7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E0FB494-8B4E-2F45-99B3-5384E12E16DE}" type="pres">
      <dgm:prSet presAssocID="{59FF8887-917F-B443-A4E6-C40053416B76}" presName="Parent" presStyleLbl="revTx" presStyleIdx="0" presStyleCnt="6" custScaleX="149065">
        <dgm:presLayoutVars>
          <dgm:chMax val="1"/>
          <dgm:chPref val="0"/>
          <dgm:bulletEnabled val="1"/>
        </dgm:presLayoutVars>
      </dgm:prSet>
      <dgm:spPr/>
    </dgm:pt>
    <dgm:pt modelId="{4D90A555-5975-8343-9D11-E5E8B599B8DA}" type="pres">
      <dgm:prSet presAssocID="{37EE1F0E-E7EC-3B4F-9B64-17FCE6E714D8}" presName="sibTrans" presStyleCnt="0"/>
      <dgm:spPr/>
    </dgm:pt>
    <dgm:pt modelId="{51CD3922-78B2-C249-9CBB-679D44BAB406}" type="pres">
      <dgm:prSet presAssocID="{ACE84A64-65CE-8D48-822A-C265592E115D}" presName="composite" presStyleCnt="0">
        <dgm:presLayoutVars>
          <dgm:chMax val="1"/>
          <dgm:chPref val="1"/>
        </dgm:presLayoutVars>
      </dgm:prSet>
      <dgm:spPr/>
    </dgm:pt>
    <dgm:pt modelId="{8198E23C-6730-9941-AE0D-94F4539B9AA7}" type="pres">
      <dgm:prSet presAssocID="{ACE84A64-65CE-8D48-822A-C265592E115D}" presName="Accent" presStyleLbl="trAlignAcc1" presStyleIdx="1" presStyleCnt="6" custScaleX="159968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E1EFDA14-6DD5-A840-84B5-A38C185E84AE}" type="pres">
      <dgm:prSet presAssocID="{ACE84A64-65CE-8D48-822A-C265592E115D}" presName="Image" presStyleLbl="alignImgPlace1" presStyleIdx="1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429B20-AEC9-F245-B2F4-40BF6D83FDB4}" type="pres">
      <dgm:prSet presAssocID="{ACE84A64-65CE-8D48-822A-C265592E115D}" presName="ChildComposite" presStyleCnt="0"/>
      <dgm:spPr/>
    </dgm:pt>
    <dgm:pt modelId="{A3242109-E3C3-614B-9F28-3AF85513E3E5}" type="pres">
      <dgm:prSet presAssocID="{ACE84A64-65CE-8D48-822A-C265592E115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FC2122B-78D0-674B-856D-FB20BA0BB664}" type="pres">
      <dgm:prSet presAssocID="{ACE84A64-65CE-8D48-822A-C265592E115D}" presName="Parent" presStyleLbl="revTx" presStyleIdx="1" presStyleCnt="6" custScaleX="149065">
        <dgm:presLayoutVars>
          <dgm:chMax val="1"/>
          <dgm:chPref val="0"/>
          <dgm:bulletEnabled val="1"/>
        </dgm:presLayoutVars>
      </dgm:prSet>
      <dgm:spPr/>
    </dgm:pt>
    <dgm:pt modelId="{2E8C301E-AFBF-CD4C-AE4B-D433FC35FD5E}" type="pres">
      <dgm:prSet presAssocID="{B3ACE3E8-B57D-8342-A4DD-50E3831D6269}" presName="sibTrans" presStyleCnt="0"/>
      <dgm:spPr/>
    </dgm:pt>
    <dgm:pt modelId="{2519347E-5768-6547-BD50-329EFA12F511}" type="pres">
      <dgm:prSet presAssocID="{099885EA-0797-E84B-A970-599C28573BA5}" presName="composite" presStyleCnt="0">
        <dgm:presLayoutVars>
          <dgm:chMax val="1"/>
          <dgm:chPref val="1"/>
        </dgm:presLayoutVars>
      </dgm:prSet>
      <dgm:spPr/>
    </dgm:pt>
    <dgm:pt modelId="{930F66F0-E93A-CF48-94C4-FB72B7E8284E}" type="pres">
      <dgm:prSet presAssocID="{099885EA-0797-E84B-A970-599C28573BA5}" presName="Accent" presStyleLbl="trAlignAcc1" presStyleIdx="2" presStyleCnt="6" custScaleX="159968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D4814036-C997-B847-B9CB-6987BEBD693A}" type="pres">
      <dgm:prSet presAssocID="{099885EA-0797-E84B-A970-599C28573BA5}" presName="Image" presStyleLbl="alignImgPlace1" presStyleIdx="2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E0F93DF-842F-B44E-893A-7EA76ACDD315}" type="pres">
      <dgm:prSet presAssocID="{099885EA-0797-E84B-A970-599C28573BA5}" presName="ChildComposite" presStyleCnt="0"/>
      <dgm:spPr/>
    </dgm:pt>
    <dgm:pt modelId="{FCD41806-A0A1-3B4A-887E-349ABA082C50}" type="pres">
      <dgm:prSet presAssocID="{099885EA-0797-E84B-A970-599C28573BA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2C94B3C-8B2F-D048-AA12-9E295CF3EA5E}" type="pres">
      <dgm:prSet presAssocID="{099885EA-0797-E84B-A970-599C28573BA5}" presName="Parent" presStyleLbl="revTx" presStyleIdx="2" presStyleCnt="6" custScaleX="149065">
        <dgm:presLayoutVars>
          <dgm:chMax val="1"/>
          <dgm:chPref val="0"/>
          <dgm:bulletEnabled val="1"/>
        </dgm:presLayoutVars>
      </dgm:prSet>
      <dgm:spPr/>
    </dgm:pt>
    <dgm:pt modelId="{F0EB3320-5C32-0C45-855E-914D70B5E96B}" type="pres">
      <dgm:prSet presAssocID="{F2FCE723-CE99-174F-976D-F58B23F0F6AB}" presName="sibTrans" presStyleCnt="0"/>
      <dgm:spPr/>
    </dgm:pt>
    <dgm:pt modelId="{489B557B-5D90-AA46-A1E9-A287C9FB6967}" type="pres">
      <dgm:prSet presAssocID="{2AD8B75B-B730-A043-B854-C2AE0BF1A59C}" presName="composite" presStyleCnt="0">
        <dgm:presLayoutVars>
          <dgm:chMax val="1"/>
          <dgm:chPref val="1"/>
        </dgm:presLayoutVars>
      </dgm:prSet>
      <dgm:spPr/>
    </dgm:pt>
    <dgm:pt modelId="{27F3265F-A211-8546-B8EB-86798515FE6A}" type="pres">
      <dgm:prSet presAssocID="{2AD8B75B-B730-A043-B854-C2AE0BF1A59C}" presName="Accent" presStyleLbl="trAlignAcc1" presStyleIdx="3" presStyleCnt="6" custScaleX="159968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FD75C631-74C0-524B-AE54-F0CD7500E885}" type="pres">
      <dgm:prSet presAssocID="{2AD8B75B-B730-A043-B854-C2AE0BF1A59C}" presName="Image" presStyleLbl="alignImgPlace1" presStyleIdx="3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A3D18E9-3CF0-BC4A-9575-C2BDA71728F7}" type="pres">
      <dgm:prSet presAssocID="{2AD8B75B-B730-A043-B854-C2AE0BF1A59C}" presName="ChildComposite" presStyleCnt="0"/>
      <dgm:spPr/>
    </dgm:pt>
    <dgm:pt modelId="{C0FE41AD-22DA-1D46-B4B1-90EC2AEE4275}" type="pres">
      <dgm:prSet presAssocID="{2AD8B75B-B730-A043-B854-C2AE0BF1A59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EB621BD-15D5-AF40-9CA5-0DB7B1124C72}" type="pres">
      <dgm:prSet presAssocID="{2AD8B75B-B730-A043-B854-C2AE0BF1A59C}" presName="Parent" presStyleLbl="revTx" presStyleIdx="3" presStyleCnt="6" custScaleX="149065" custLinFactNeighborX="-1684" custLinFactNeighborY="26242">
        <dgm:presLayoutVars>
          <dgm:chMax val="1"/>
          <dgm:chPref val="0"/>
          <dgm:bulletEnabled val="1"/>
        </dgm:presLayoutVars>
      </dgm:prSet>
      <dgm:spPr/>
    </dgm:pt>
    <dgm:pt modelId="{2DCE8EE3-17C7-E04F-A3F7-46D22B1D8485}" type="pres">
      <dgm:prSet presAssocID="{E8FACC92-A227-0B4E-A352-320846489509}" presName="sibTrans" presStyleCnt="0"/>
      <dgm:spPr/>
    </dgm:pt>
    <dgm:pt modelId="{A1A824D7-2697-4645-BEB1-56FE9E50DFE4}" type="pres">
      <dgm:prSet presAssocID="{56AD19A6-046C-6B41-9919-4928BD202C1F}" presName="composite" presStyleCnt="0">
        <dgm:presLayoutVars>
          <dgm:chMax val="1"/>
          <dgm:chPref val="1"/>
        </dgm:presLayoutVars>
      </dgm:prSet>
      <dgm:spPr/>
    </dgm:pt>
    <dgm:pt modelId="{F2B6A77B-88F7-F145-A880-1904ACB9A7E1}" type="pres">
      <dgm:prSet presAssocID="{56AD19A6-046C-6B41-9919-4928BD202C1F}" presName="Accent" presStyleLbl="trAlignAcc1" presStyleIdx="4" presStyleCnt="6" custScaleX="159968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5E6B63DF-8535-A848-B575-B907E90A9C37}" type="pres">
      <dgm:prSet presAssocID="{56AD19A6-046C-6B41-9919-4928BD202C1F}" presName="Image" presStyleLbl="alignImgPlace1" presStyleIdx="4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0ABC1F6-4E76-6149-AC8B-7D219437749C}" type="pres">
      <dgm:prSet presAssocID="{56AD19A6-046C-6B41-9919-4928BD202C1F}" presName="ChildComposite" presStyleCnt="0"/>
      <dgm:spPr/>
    </dgm:pt>
    <dgm:pt modelId="{F7C7B8A7-CC53-E84C-89F4-AD264F404BAD}" type="pres">
      <dgm:prSet presAssocID="{56AD19A6-046C-6B41-9919-4928BD202C1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EAFC7CB-AAB7-8040-AD6E-256E5CB56D73}" type="pres">
      <dgm:prSet presAssocID="{56AD19A6-046C-6B41-9919-4928BD202C1F}" presName="Parent" presStyleLbl="revTx" presStyleIdx="4" presStyleCnt="6" custScaleX="149065" custLinFactNeighborY="19085">
        <dgm:presLayoutVars>
          <dgm:chMax val="1"/>
          <dgm:chPref val="0"/>
          <dgm:bulletEnabled val="1"/>
        </dgm:presLayoutVars>
      </dgm:prSet>
      <dgm:spPr/>
    </dgm:pt>
    <dgm:pt modelId="{E8A53F37-0B1D-3445-AFDE-72A8A469AFE1}" type="pres">
      <dgm:prSet presAssocID="{AE3F45ED-8EDB-4949-ACA3-B4ED1BAB12EB}" presName="sibTrans" presStyleCnt="0"/>
      <dgm:spPr/>
    </dgm:pt>
    <dgm:pt modelId="{46D4B200-10D5-2C4A-A37D-6A46D5739C2E}" type="pres">
      <dgm:prSet presAssocID="{528C6518-9FF5-AB42-AA68-C0906EEDEF47}" presName="composite" presStyleCnt="0">
        <dgm:presLayoutVars>
          <dgm:chMax val="1"/>
          <dgm:chPref val="1"/>
        </dgm:presLayoutVars>
      </dgm:prSet>
      <dgm:spPr/>
    </dgm:pt>
    <dgm:pt modelId="{7D5FE3C0-EBC7-614C-A98E-32ADC25EC8C5}" type="pres">
      <dgm:prSet presAssocID="{528C6518-9FF5-AB42-AA68-C0906EEDEF47}" presName="Accent" presStyleLbl="trAlignAcc1" presStyleIdx="5" presStyleCnt="6" custScaleX="159968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C41D07CC-C978-5F48-A4BB-8ADD9AEA40AE}" type="pres">
      <dgm:prSet presAssocID="{528C6518-9FF5-AB42-AA68-C0906EEDEF47}" presName="Image" presStyleLbl="alignImgPlace1" presStyleIdx="5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DE0C94-8846-9546-9C41-CC8405E40F49}" type="pres">
      <dgm:prSet presAssocID="{528C6518-9FF5-AB42-AA68-C0906EEDEF47}" presName="ChildComposite" presStyleCnt="0"/>
      <dgm:spPr/>
    </dgm:pt>
    <dgm:pt modelId="{5C75E97C-D70E-AD4B-9F86-BD5A530ADDDD}" type="pres">
      <dgm:prSet presAssocID="{528C6518-9FF5-AB42-AA68-C0906EEDEF4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8DC742C-FFB5-9341-A43A-8C2FC29A5A37}" type="pres">
      <dgm:prSet presAssocID="{528C6518-9FF5-AB42-AA68-C0906EEDEF47}" presName="Parent" presStyleLbl="revTx" presStyleIdx="5" presStyleCnt="6" custScaleX="172257" custScaleY="178067" custLinFactNeighborX="-2526" custLinFactNeighborY="38170">
        <dgm:presLayoutVars>
          <dgm:chMax val="1"/>
          <dgm:chPref val="0"/>
          <dgm:bulletEnabled val="1"/>
        </dgm:presLayoutVars>
      </dgm:prSet>
      <dgm:spPr/>
    </dgm:pt>
  </dgm:ptLst>
  <dgm:cxnLst>
    <dgm:cxn modelId="{E62A201E-899A-5343-B156-25D98E4CC16E}" srcId="{CD6156D1-DD37-8744-9CB8-5CB9E3978A88}" destId="{59FF8887-917F-B443-A4E6-C40053416B76}" srcOrd="0" destOrd="0" parTransId="{5C9449F6-80D4-904B-91D3-25EB880BBC03}" sibTransId="{37EE1F0E-E7EC-3B4F-9B64-17FCE6E714D8}"/>
    <dgm:cxn modelId="{4B88FE67-D30D-5940-890A-B0EF0C8797C6}" srcId="{CD6156D1-DD37-8744-9CB8-5CB9E3978A88}" destId="{2AD8B75B-B730-A043-B854-C2AE0BF1A59C}" srcOrd="3" destOrd="0" parTransId="{A30ABD92-B9CD-484E-999F-F465518E6534}" sibTransId="{E8FACC92-A227-0B4E-A352-320846489509}"/>
    <dgm:cxn modelId="{E171BC70-9A24-C748-A07D-665E095F99C5}" srcId="{CD6156D1-DD37-8744-9CB8-5CB9E3978A88}" destId="{528C6518-9FF5-AB42-AA68-C0906EEDEF47}" srcOrd="5" destOrd="0" parTransId="{2C7D83C6-EA77-9C4D-9253-9743CB8B6178}" sibTransId="{19D8BAC4-4304-6341-B081-F9088E08C2FE}"/>
    <dgm:cxn modelId="{25962071-5034-E740-BCF3-E0553E8BE593}" type="presOf" srcId="{56AD19A6-046C-6B41-9919-4928BD202C1F}" destId="{2EAFC7CB-AAB7-8040-AD6E-256E5CB56D73}" srcOrd="0" destOrd="0" presId="urn:microsoft.com/office/officeart/2008/layout/CaptionedPictures"/>
    <dgm:cxn modelId="{3E0C1654-DB20-DB48-B403-9CE08E204B55}" type="presOf" srcId="{CD6156D1-DD37-8744-9CB8-5CB9E3978A88}" destId="{D4ACC9D5-0134-A549-8D06-B1CD45D98988}" srcOrd="0" destOrd="0" presId="urn:microsoft.com/office/officeart/2008/layout/CaptionedPictures"/>
    <dgm:cxn modelId="{EB95F080-995B-8C40-BE8C-B8E4A16CC1EF}" type="presOf" srcId="{528C6518-9FF5-AB42-AA68-C0906EEDEF47}" destId="{48DC742C-FFB5-9341-A43A-8C2FC29A5A37}" srcOrd="0" destOrd="0" presId="urn:microsoft.com/office/officeart/2008/layout/CaptionedPictures"/>
    <dgm:cxn modelId="{C5BDA984-11EE-6844-AB7E-E1A740643111}" type="presOf" srcId="{099885EA-0797-E84B-A970-599C28573BA5}" destId="{92C94B3C-8B2F-D048-AA12-9E295CF3EA5E}" srcOrd="0" destOrd="0" presId="urn:microsoft.com/office/officeart/2008/layout/CaptionedPictures"/>
    <dgm:cxn modelId="{6C552299-93F5-EA47-A7ED-AA0426EC8C8A}" type="presOf" srcId="{ACE84A64-65CE-8D48-822A-C265592E115D}" destId="{EFC2122B-78D0-674B-856D-FB20BA0BB664}" srcOrd="0" destOrd="0" presId="urn:microsoft.com/office/officeart/2008/layout/CaptionedPictures"/>
    <dgm:cxn modelId="{45A383A1-5298-5047-A944-E3827074340F}" srcId="{CD6156D1-DD37-8744-9CB8-5CB9E3978A88}" destId="{ACE84A64-65CE-8D48-822A-C265592E115D}" srcOrd="1" destOrd="0" parTransId="{807F9837-6F9A-0A44-974F-26AD8D224952}" sibTransId="{B3ACE3E8-B57D-8342-A4DD-50E3831D6269}"/>
    <dgm:cxn modelId="{2DF829AA-94DF-3444-B848-41E01A87F5DD}" srcId="{CD6156D1-DD37-8744-9CB8-5CB9E3978A88}" destId="{56AD19A6-046C-6B41-9919-4928BD202C1F}" srcOrd="4" destOrd="0" parTransId="{3EF83247-FF08-F740-A2A1-AC53E185990E}" sibTransId="{AE3F45ED-8EDB-4949-ACA3-B4ED1BAB12EB}"/>
    <dgm:cxn modelId="{5A18E9AF-7CCF-2F43-A245-E4451514E9CA}" srcId="{CD6156D1-DD37-8744-9CB8-5CB9E3978A88}" destId="{099885EA-0797-E84B-A970-599C28573BA5}" srcOrd="2" destOrd="0" parTransId="{0657D4A2-2365-614A-A59A-D74286B12767}" sibTransId="{F2FCE723-CE99-174F-976D-F58B23F0F6AB}"/>
    <dgm:cxn modelId="{A727D1D9-CA77-5B4C-89EE-89F51AB990C0}" type="presOf" srcId="{2AD8B75B-B730-A043-B854-C2AE0BF1A59C}" destId="{4EB621BD-15D5-AF40-9CA5-0DB7B1124C72}" srcOrd="0" destOrd="0" presId="urn:microsoft.com/office/officeart/2008/layout/CaptionedPictures"/>
    <dgm:cxn modelId="{7E264BF3-FCE4-F64E-84AB-D4C47099AAC3}" type="presOf" srcId="{59FF8887-917F-B443-A4E6-C40053416B76}" destId="{EE0FB494-8B4E-2F45-99B3-5384E12E16DE}" srcOrd="0" destOrd="0" presId="urn:microsoft.com/office/officeart/2008/layout/CaptionedPictures"/>
    <dgm:cxn modelId="{1FD3A31A-7BC8-9B4A-81BB-4D1C8D52B054}" type="presParOf" srcId="{D4ACC9D5-0134-A549-8D06-B1CD45D98988}" destId="{C5A3EB12-BCAD-914F-8BBF-285338D0D035}" srcOrd="0" destOrd="0" presId="urn:microsoft.com/office/officeart/2008/layout/CaptionedPictures"/>
    <dgm:cxn modelId="{2354E721-4B05-B947-BCCD-EDC4179A0757}" type="presParOf" srcId="{C5A3EB12-BCAD-914F-8BBF-285338D0D035}" destId="{502FB934-A9F5-2941-8642-8333F352AE95}" srcOrd="0" destOrd="0" presId="urn:microsoft.com/office/officeart/2008/layout/CaptionedPictures"/>
    <dgm:cxn modelId="{2BD19711-6A88-6541-89BE-709586405F01}" type="presParOf" srcId="{C5A3EB12-BCAD-914F-8BBF-285338D0D035}" destId="{240E8792-9E93-A84A-B2F0-C35CD7DCA4A1}" srcOrd="1" destOrd="0" presId="urn:microsoft.com/office/officeart/2008/layout/CaptionedPictures"/>
    <dgm:cxn modelId="{0C943EDB-BC51-7F4A-837B-A4CAB501B7B4}" type="presParOf" srcId="{C5A3EB12-BCAD-914F-8BBF-285338D0D035}" destId="{A701AB94-9163-BE43-93B8-33E27255FFFC}" srcOrd="2" destOrd="0" presId="urn:microsoft.com/office/officeart/2008/layout/CaptionedPictures"/>
    <dgm:cxn modelId="{56A8E72E-55CC-214B-A292-751B8257EE85}" type="presParOf" srcId="{A701AB94-9163-BE43-93B8-33E27255FFFC}" destId="{B2C373AA-D04F-9340-B0A0-F37947F5100C}" srcOrd="0" destOrd="0" presId="urn:microsoft.com/office/officeart/2008/layout/CaptionedPictures"/>
    <dgm:cxn modelId="{52905E2B-E288-904B-AEF7-2D96DD0C9F40}" type="presParOf" srcId="{A701AB94-9163-BE43-93B8-33E27255FFFC}" destId="{EE0FB494-8B4E-2F45-99B3-5384E12E16DE}" srcOrd="1" destOrd="0" presId="urn:microsoft.com/office/officeart/2008/layout/CaptionedPictures"/>
    <dgm:cxn modelId="{1D33596A-E1D6-8C43-BAD1-058850D25915}" type="presParOf" srcId="{D4ACC9D5-0134-A549-8D06-B1CD45D98988}" destId="{4D90A555-5975-8343-9D11-E5E8B599B8DA}" srcOrd="1" destOrd="0" presId="urn:microsoft.com/office/officeart/2008/layout/CaptionedPictures"/>
    <dgm:cxn modelId="{51BC66D9-1561-A44C-9DF8-4D45005FB33E}" type="presParOf" srcId="{D4ACC9D5-0134-A549-8D06-B1CD45D98988}" destId="{51CD3922-78B2-C249-9CBB-679D44BAB406}" srcOrd="2" destOrd="0" presId="urn:microsoft.com/office/officeart/2008/layout/CaptionedPictures"/>
    <dgm:cxn modelId="{863AD70E-B9D4-0947-B810-8F2FC3DE9EDC}" type="presParOf" srcId="{51CD3922-78B2-C249-9CBB-679D44BAB406}" destId="{8198E23C-6730-9941-AE0D-94F4539B9AA7}" srcOrd="0" destOrd="0" presId="urn:microsoft.com/office/officeart/2008/layout/CaptionedPictures"/>
    <dgm:cxn modelId="{235BA61A-2CDD-C048-B5D4-E0E865C069A5}" type="presParOf" srcId="{51CD3922-78B2-C249-9CBB-679D44BAB406}" destId="{E1EFDA14-6DD5-A840-84B5-A38C185E84AE}" srcOrd="1" destOrd="0" presId="urn:microsoft.com/office/officeart/2008/layout/CaptionedPictures"/>
    <dgm:cxn modelId="{F20A577C-C87F-6245-8898-29CDC5B3F7CB}" type="presParOf" srcId="{51CD3922-78B2-C249-9CBB-679D44BAB406}" destId="{0C429B20-AEC9-F245-B2F4-40BF6D83FDB4}" srcOrd="2" destOrd="0" presId="urn:microsoft.com/office/officeart/2008/layout/CaptionedPictures"/>
    <dgm:cxn modelId="{3F286E15-FDA5-DF41-864E-CE4797C13E68}" type="presParOf" srcId="{0C429B20-AEC9-F245-B2F4-40BF6D83FDB4}" destId="{A3242109-E3C3-614B-9F28-3AF85513E3E5}" srcOrd="0" destOrd="0" presId="urn:microsoft.com/office/officeart/2008/layout/CaptionedPictures"/>
    <dgm:cxn modelId="{C4997618-AC55-1344-908D-08EB1884A709}" type="presParOf" srcId="{0C429B20-AEC9-F245-B2F4-40BF6D83FDB4}" destId="{EFC2122B-78D0-674B-856D-FB20BA0BB664}" srcOrd="1" destOrd="0" presId="urn:microsoft.com/office/officeart/2008/layout/CaptionedPictures"/>
    <dgm:cxn modelId="{3F04FDAE-888D-F949-B169-734A2E5018A5}" type="presParOf" srcId="{D4ACC9D5-0134-A549-8D06-B1CD45D98988}" destId="{2E8C301E-AFBF-CD4C-AE4B-D433FC35FD5E}" srcOrd="3" destOrd="0" presId="urn:microsoft.com/office/officeart/2008/layout/CaptionedPictures"/>
    <dgm:cxn modelId="{7DE89AE5-2B71-404B-829F-A18F137CD494}" type="presParOf" srcId="{D4ACC9D5-0134-A549-8D06-B1CD45D98988}" destId="{2519347E-5768-6547-BD50-329EFA12F511}" srcOrd="4" destOrd="0" presId="urn:microsoft.com/office/officeart/2008/layout/CaptionedPictures"/>
    <dgm:cxn modelId="{150D7D8F-3EA5-B141-80F1-BBBE1D5B0F77}" type="presParOf" srcId="{2519347E-5768-6547-BD50-329EFA12F511}" destId="{930F66F0-E93A-CF48-94C4-FB72B7E8284E}" srcOrd="0" destOrd="0" presId="urn:microsoft.com/office/officeart/2008/layout/CaptionedPictures"/>
    <dgm:cxn modelId="{5C2189BD-9E81-F64B-8E63-D40D5D341513}" type="presParOf" srcId="{2519347E-5768-6547-BD50-329EFA12F511}" destId="{D4814036-C997-B847-B9CB-6987BEBD693A}" srcOrd="1" destOrd="0" presId="urn:microsoft.com/office/officeart/2008/layout/CaptionedPictures"/>
    <dgm:cxn modelId="{4E9B5A4D-9641-3440-A6A8-1958F2D80888}" type="presParOf" srcId="{2519347E-5768-6547-BD50-329EFA12F511}" destId="{BE0F93DF-842F-B44E-893A-7EA76ACDD315}" srcOrd="2" destOrd="0" presId="urn:microsoft.com/office/officeart/2008/layout/CaptionedPictures"/>
    <dgm:cxn modelId="{80578A99-C7D4-9E4F-A1A6-75DD6D8F5681}" type="presParOf" srcId="{BE0F93DF-842F-B44E-893A-7EA76ACDD315}" destId="{FCD41806-A0A1-3B4A-887E-349ABA082C50}" srcOrd="0" destOrd="0" presId="urn:microsoft.com/office/officeart/2008/layout/CaptionedPictures"/>
    <dgm:cxn modelId="{360FA877-2EF0-8246-A072-954F2D0E912B}" type="presParOf" srcId="{BE0F93DF-842F-B44E-893A-7EA76ACDD315}" destId="{92C94B3C-8B2F-D048-AA12-9E295CF3EA5E}" srcOrd="1" destOrd="0" presId="urn:microsoft.com/office/officeart/2008/layout/CaptionedPictures"/>
    <dgm:cxn modelId="{9BADE221-4DC1-D94E-B2A1-80646406C0F0}" type="presParOf" srcId="{D4ACC9D5-0134-A549-8D06-B1CD45D98988}" destId="{F0EB3320-5C32-0C45-855E-914D70B5E96B}" srcOrd="5" destOrd="0" presId="urn:microsoft.com/office/officeart/2008/layout/CaptionedPictures"/>
    <dgm:cxn modelId="{33B2BB6A-CBF9-FD4D-8E9E-751053E0F9ED}" type="presParOf" srcId="{D4ACC9D5-0134-A549-8D06-B1CD45D98988}" destId="{489B557B-5D90-AA46-A1E9-A287C9FB6967}" srcOrd="6" destOrd="0" presId="urn:microsoft.com/office/officeart/2008/layout/CaptionedPictures"/>
    <dgm:cxn modelId="{426F99A0-87E9-4440-B0A7-55C48BF91886}" type="presParOf" srcId="{489B557B-5D90-AA46-A1E9-A287C9FB6967}" destId="{27F3265F-A211-8546-B8EB-86798515FE6A}" srcOrd="0" destOrd="0" presId="urn:microsoft.com/office/officeart/2008/layout/CaptionedPictures"/>
    <dgm:cxn modelId="{AA1FEFAC-619D-2A43-9321-F04E01285CE0}" type="presParOf" srcId="{489B557B-5D90-AA46-A1E9-A287C9FB6967}" destId="{FD75C631-74C0-524B-AE54-F0CD7500E885}" srcOrd="1" destOrd="0" presId="urn:microsoft.com/office/officeart/2008/layout/CaptionedPictures"/>
    <dgm:cxn modelId="{F7F1C93D-0FF3-8C4B-AFAB-FF020911DB1E}" type="presParOf" srcId="{489B557B-5D90-AA46-A1E9-A287C9FB6967}" destId="{4A3D18E9-3CF0-BC4A-9575-C2BDA71728F7}" srcOrd="2" destOrd="0" presId="urn:microsoft.com/office/officeart/2008/layout/CaptionedPictures"/>
    <dgm:cxn modelId="{70BC7E6E-E836-AB4A-A089-D7C14603ADD9}" type="presParOf" srcId="{4A3D18E9-3CF0-BC4A-9575-C2BDA71728F7}" destId="{C0FE41AD-22DA-1D46-B4B1-90EC2AEE4275}" srcOrd="0" destOrd="0" presId="urn:microsoft.com/office/officeart/2008/layout/CaptionedPictures"/>
    <dgm:cxn modelId="{3E9F3D05-71C7-2345-8B55-531ED5AAD142}" type="presParOf" srcId="{4A3D18E9-3CF0-BC4A-9575-C2BDA71728F7}" destId="{4EB621BD-15D5-AF40-9CA5-0DB7B1124C72}" srcOrd="1" destOrd="0" presId="urn:microsoft.com/office/officeart/2008/layout/CaptionedPictures"/>
    <dgm:cxn modelId="{EFCEF398-E152-AA4B-9BC2-24864D119E72}" type="presParOf" srcId="{D4ACC9D5-0134-A549-8D06-B1CD45D98988}" destId="{2DCE8EE3-17C7-E04F-A3F7-46D22B1D8485}" srcOrd="7" destOrd="0" presId="urn:microsoft.com/office/officeart/2008/layout/CaptionedPictures"/>
    <dgm:cxn modelId="{0D4C9B2A-CAD1-E447-B557-EE3E7B1EE015}" type="presParOf" srcId="{D4ACC9D5-0134-A549-8D06-B1CD45D98988}" destId="{A1A824D7-2697-4645-BEB1-56FE9E50DFE4}" srcOrd="8" destOrd="0" presId="urn:microsoft.com/office/officeart/2008/layout/CaptionedPictures"/>
    <dgm:cxn modelId="{288217CD-BDF6-AD4E-BE63-BE8535D86A4B}" type="presParOf" srcId="{A1A824D7-2697-4645-BEB1-56FE9E50DFE4}" destId="{F2B6A77B-88F7-F145-A880-1904ACB9A7E1}" srcOrd="0" destOrd="0" presId="urn:microsoft.com/office/officeart/2008/layout/CaptionedPictures"/>
    <dgm:cxn modelId="{C429496B-0A1F-8141-927C-54B06373FD83}" type="presParOf" srcId="{A1A824D7-2697-4645-BEB1-56FE9E50DFE4}" destId="{5E6B63DF-8535-A848-B575-B907E90A9C37}" srcOrd="1" destOrd="0" presId="urn:microsoft.com/office/officeart/2008/layout/CaptionedPictures"/>
    <dgm:cxn modelId="{2A4DAB35-96F4-444F-B56F-1E339E6132FE}" type="presParOf" srcId="{A1A824D7-2697-4645-BEB1-56FE9E50DFE4}" destId="{30ABC1F6-4E76-6149-AC8B-7D219437749C}" srcOrd="2" destOrd="0" presId="urn:microsoft.com/office/officeart/2008/layout/CaptionedPictures"/>
    <dgm:cxn modelId="{5C1EF05D-6B10-9A4F-A878-C6F2F300E0ED}" type="presParOf" srcId="{30ABC1F6-4E76-6149-AC8B-7D219437749C}" destId="{F7C7B8A7-CC53-E84C-89F4-AD264F404BAD}" srcOrd="0" destOrd="0" presId="urn:microsoft.com/office/officeart/2008/layout/CaptionedPictures"/>
    <dgm:cxn modelId="{928B8652-4693-E144-8D8D-19F64466659B}" type="presParOf" srcId="{30ABC1F6-4E76-6149-AC8B-7D219437749C}" destId="{2EAFC7CB-AAB7-8040-AD6E-256E5CB56D73}" srcOrd="1" destOrd="0" presId="urn:microsoft.com/office/officeart/2008/layout/CaptionedPictures"/>
    <dgm:cxn modelId="{6D10ED50-6683-E341-BC07-6DD925348A48}" type="presParOf" srcId="{D4ACC9D5-0134-A549-8D06-B1CD45D98988}" destId="{E8A53F37-0B1D-3445-AFDE-72A8A469AFE1}" srcOrd="9" destOrd="0" presId="urn:microsoft.com/office/officeart/2008/layout/CaptionedPictures"/>
    <dgm:cxn modelId="{B580B191-F7FF-B644-9779-C299240216BA}" type="presParOf" srcId="{D4ACC9D5-0134-A549-8D06-B1CD45D98988}" destId="{46D4B200-10D5-2C4A-A37D-6A46D5739C2E}" srcOrd="10" destOrd="0" presId="urn:microsoft.com/office/officeart/2008/layout/CaptionedPictures"/>
    <dgm:cxn modelId="{E58EF73D-77FE-C041-9687-5589DFB82170}" type="presParOf" srcId="{46D4B200-10D5-2C4A-A37D-6A46D5739C2E}" destId="{7D5FE3C0-EBC7-614C-A98E-32ADC25EC8C5}" srcOrd="0" destOrd="0" presId="urn:microsoft.com/office/officeart/2008/layout/CaptionedPictures"/>
    <dgm:cxn modelId="{B88CB54E-137E-3942-A19E-F2C61D75A512}" type="presParOf" srcId="{46D4B200-10D5-2C4A-A37D-6A46D5739C2E}" destId="{C41D07CC-C978-5F48-A4BB-8ADD9AEA40AE}" srcOrd="1" destOrd="0" presId="urn:microsoft.com/office/officeart/2008/layout/CaptionedPictures"/>
    <dgm:cxn modelId="{6FEB21BF-2E8F-094B-BE91-488820EEC877}" type="presParOf" srcId="{46D4B200-10D5-2C4A-A37D-6A46D5739C2E}" destId="{90DE0C94-8846-9546-9C41-CC8405E40F49}" srcOrd="2" destOrd="0" presId="urn:microsoft.com/office/officeart/2008/layout/CaptionedPictures"/>
    <dgm:cxn modelId="{976DB883-72CE-154A-9126-E935EA59BBCC}" type="presParOf" srcId="{90DE0C94-8846-9546-9C41-CC8405E40F49}" destId="{5C75E97C-D70E-AD4B-9F86-BD5A530ADDDD}" srcOrd="0" destOrd="0" presId="urn:microsoft.com/office/officeart/2008/layout/CaptionedPictures"/>
    <dgm:cxn modelId="{2C8359F2-0D78-3040-985F-05EC2CE63BFD}" type="presParOf" srcId="{90DE0C94-8846-9546-9C41-CC8405E40F49}" destId="{48DC742C-FFB5-9341-A43A-8C2FC29A5A37}" srcOrd="1" destOrd="0" presId="urn:microsoft.com/office/officeart/2008/layout/CaptionedPicture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7D8A23-9511-41BE-B716-7FB6398A348B}" type="doc">
      <dgm:prSet loTypeId="urn:microsoft.com/office/officeart/2005/8/layout/cycle2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BEDB335-0C7E-446B-9CA8-A47DCC16D7F1}">
      <dgm:prSet phldrT="[Text]" custT="1"/>
      <dgm:spPr/>
      <dgm:t>
        <a:bodyPr/>
        <a:lstStyle/>
        <a:p>
          <a:r>
            <a:rPr lang="en-US" sz="3200" b="1">
              <a:latin typeface="Hind Vadodara" panose="020B0604020202020204" charset="0"/>
              <a:cs typeface="Hind Vadodara" panose="020B0604020202020204" charset="0"/>
            </a:rPr>
            <a:t>Define</a:t>
          </a:r>
        </a:p>
      </dgm:t>
    </dgm:pt>
    <dgm:pt modelId="{CBBCF72E-66CD-47FC-A2FA-148ECD45612F}" type="parTrans" cxnId="{BAED4468-A179-4C5F-92CA-E5D641D63E05}">
      <dgm:prSet/>
      <dgm:spPr/>
      <dgm:t>
        <a:bodyPr/>
        <a:lstStyle/>
        <a:p>
          <a:endParaRPr lang="en-US" sz="2400" b="1">
            <a:latin typeface="Hind Vadodara" panose="020B0604020202020204" charset="0"/>
            <a:cs typeface="Hind Vadodara" panose="020B0604020202020204" charset="0"/>
          </a:endParaRPr>
        </a:p>
      </dgm:t>
    </dgm:pt>
    <dgm:pt modelId="{0E31AB42-DC4D-466D-BADF-BED445A6F6C1}" type="sibTrans" cxnId="{BAED4468-A179-4C5F-92CA-E5D641D63E05}">
      <dgm:prSet custT="1"/>
      <dgm:spPr/>
      <dgm:t>
        <a:bodyPr/>
        <a:lstStyle/>
        <a:p>
          <a:pPr rtl="0"/>
          <a:endParaRPr lang="en-US" sz="2400" b="1">
            <a:latin typeface="Hind Vadodara" panose="020B0604020202020204" charset="0"/>
            <a:cs typeface="Hind Vadodara" panose="020B0604020202020204" charset="0"/>
          </a:endParaRPr>
        </a:p>
      </dgm:t>
    </dgm:pt>
    <dgm:pt modelId="{95CA2146-9E13-4983-B5E5-527ABED83C73}">
      <dgm:prSet phldrT="[Text]" custT="1"/>
      <dgm:spPr/>
      <dgm:t>
        <a:bodyPr/>
        <a:lstStyle/>
        <a:p>
          <a:r>
            <a:rPr lang="en-US" sz="3200" b="1">
              <a:latin typeface="Hind Vadodara" panose="020B0604020202020204" charset="0"/>
              <a:cs typeface="Hind Vadodara" panose="020B0604020202020204" charset="0"/>
            </a:rPr>
            <a:t>Teach</a:t>
          </a:r>
        </a:p>
      </dgm:t>
    </dgm:pt>
    <dgm:pt modelId="{1D009BB9-CF8B-48D4-A3C4-17F750EBD099}" type="parTrans" cxnId="{0FB771B9-46BF-4F01-BB0D-9C2292C53E30}">
      <dgm:prSet/>
      <dgm:spPr/>
      <dgm:t>
        <a:bodyPr/>
        <a:lstStyle/>
        <a:p>
          <a:endParaRPr lang="en-US" sz="2400" b="1">
            <a:latin typeface="Hind Vadodara" panose="020B0604020202020204" charset="0"/>
            <a:cs typeface="Hind Vadodara" panose="020B0604020202020204" charset="0"/>
          </a:endParaRPr>
        </a:p>
      </dgm:t>
    </dgm:pt>
    <dgm:pt modelId="{C63DE488-0AC8-4356-AE3B-403635143E64}" type="sibTrans" cxnId="{0FB771B9-46BF-4F01-BB0D-9C2292C53E30}">
      <dgm:prSet custT="1"/>
      <dgm:spPr/>
      <dgm:t>
        <a:bodyPr/>
        <a:lstStyle/>
        <a:p>
          <a:pPr rtl="0"/>
          <a:endParaRPr lang="en-US" sz="2400" b="1">
            <a:latin typeface="Hind Vadodara" panose="020B0604020202020204" charset="0"/>
            <a:cs typeface="Hind Vadodara" panose="020B0604020202020204" charset="0"/>
          </a:endParaRPr>
        </a:p>
      </dgm:t>
    </dgm:pt>
    <dgm:pt modelId="{A7F19FAA-D92A-48CC-949F-96E2259F7A2A}">
      <dgm:prSet phldrT="[Text]" custT="1"/>
      <dgm:spPr/>
      <dgm:t>
        <a:bodyPr/>
        <a:lstStyle/>
        <a:p>
          <a:r>
            <a:rPr lang="en-US" sz="3200" b="1">
              <a:latin typeface="Hind Vadodara" panose="020B0604020202020204" charset="0"/>
              <a:cs typeface="Hind Vadodara" panose="020B0604020202020204" charset="0"/>
            </a:rPr>
            <a:t>Prompt</a:t>
          </a:r>
        </a:p>
      </dgm:t>
    </dgm:pt>
    <dgm:pt modelId="{4D87280D-EB63-433D-81F8-F5BFA902DCDC}" type="parTrans" cxnId="{BA084427-05AF-4ED1-9726-B1C382B6C1D2}">
      <dgm:prSet/>
      <dgm:spPr/>
      <dgm:t>
        <a:bodyPr/>
        <a:lstStyle/>
        <a:p>
          <a:endParaRPr lang="en-US" sz="2400" b="1">
            <a:latin typeface="Hind Vadodara" panose="020B0604020202020204" charset="0"/>
            <a:cs typeface="Hind Vadodara" panose="020B0604020202020204" charset="0"/>
          </a:endParaRPr>
        </a:p>
      </dgm:t>
    </dgm:pt>
    <dgm:pt modelId="{02E14412-3FF1-4F1D-AD17-28BA46252E91}" type="sibTrans" cxnId="{BA084427-05AF-4ED1-9726-B1C382B6C1D2}">
      <dgm:prSet custT="1"/>
      <dgm:spPr/>
      <dgm:t>
        <a:bodyPr/>
        <a:lstStyle/>
        <a:p>
          <a:pPr rtl="0"/>
          <a:endParaRPr lang="en-US" sz="2400" b="1">
            <a:latin typeface="Hind Vadodara" panose="020B0604020202020204" charset="0"/>
            <a:cs typeface="Hind Vadodara" panose="020B0604020202020204" charset="0"/>
          </a:endParaRPr>
        </a:p>
      </dgm:t>
    </dgm:pt>
    <dgm:pt modelId="{E326B890-9B2C-4389-9C4D-A7DA481933FF}">
      <dgm:prSet phldrT="[Text]" custT="1"/>
      <dgm:spPr/>
      <dgm:t>
        <a:bodyPr/>
        <a:lstStyle/>
        <a:p>
          <a:r>
            <a:rPr lang="en-US" sz="3200" b="1">
              <a:latin typeface="Hind Vadodara" panose="020B0604020202020204" charset="0"/>
              <a:cs typeface="Hind Vadodara" panose="020B0604020202020204" charset="0"/>
            </a:rPr>
            <a:t>Monitor</a:t>
          </a:r>
        </a:p>
      </dgm:t>
    </dgm:pt>
    <dgm:pt modelId="{7137295D-EBD0-416F-A1D2-FDAAACB93457}" type="parTrans" cxnId="{5B4FB40D-22A3-4126-95DC-1998FF14A5A6}">
      <dgm:prSet/>
      <dgm:spPr/>
      <dgm:t>
        <a:bodyPr/>
        <a:lstStyle/>
        <a:p>
          <a:endParaRPr lang="en-US" sz="2400" b="1">
            <a:latin typeface="Hind Vadodara" panose="020B0604020202020204" charset="0"/>
            <a:cs typeface="Hind Vadodara" panose="020B0604020202020204" charset="0"/>
          </a:endParaRPr>
        </a:p>
      </dgm:t>
    </dgm:pt>
    <dgm:pt modelId="{DFB31459-10E2-47C3-8481-2D0F80240145}" type="sibTrans" cxnId="{5B4FB40D-22A3-4126-95DC-1998FF14A5A6}">
      <dgm:prSet custT="1"/>
      <dgm:spPr/>
      <dgm:t>
        <a:bodyPr/>
        <a:lstStyle/>
        <a:p>
          <a:pPr rtl="0"/>
          <a:endParaRPr lang="en-US" sz="2400" b="1">
            <a:latin typeface="Hind Vadodara" panose="020B0604020202020204" charset="0"/>
            <a:cs typeface="Hind Vadodara" panose="020B0604020202020204" charset="0"/>
          </a:endParaRPr>
        </a:p>
      </dgm:t>
    </dgm:pt>
    <dgm:pt modelId="{F4994BF6-ED80-4886-A657-0E1EDA961148}">
      <dgm:prSet phldrT="[Text]" custT="1"/>
      <dgm:spPr/>
      <dgm:t>
        <a:bodyPr/>
        <a:lstStyle/>
        <a:p>
          <a:r>
            <a:rPr lang="en-US" sz="3200" b="1">
              <a:latin typeface="Hind Vadodara" panose="020B0604020202020204" charset="0"/>
              <a:cs typeface="Hind Vadodara" panose="020B0604020202020204" charset="0"/>
            </a:rPr>
            <a:t>Evaluate</a:t>
          </a:r>
        </a:p>
      </dgm:t>
    </dgm:pt>
    <dgm:pt modelId="{C0BA8A35-15F6-40A8-9C6C-BFF2F64036B5}" type="parTrans" cxnId="{46F56A3B-C11A-4106-80CD-2DA73E404FF3}">
      <dgm:prSet/>
      <dgm:spPr/>
      <dgm:t>
        <a:bodyPr/>
        <a:lstStyle/>
        <a:p>
          <a:endParaRPr lang="en-US" sz="2400" b="1">
            <a:latin typeface="Hind Vadodara" panose="020B0604020202020204" charset="0"/>
            <a:cs typeface="Hind Vadodara" panose="020B0604020202020204" charset="0"/>
          </a:endParaRPr>
        </a:p>
      </dgm:t>
    </dgm:pt>
    <dgm:pt modelId="{321D2384-17AC-4001-B49F-F67BB04AB0FB}" type="sibTrans" cxnId="{46F56A3B-C11A-4106-80CD-2DA73E404FF3}">
      <dgm:prSet custT="1"/>
      <dgm:spPr/>
      <dgm:t>
        <a:bodyPr/>
        <a:lstStyle/>
        <a:p>
          <a:pPr rtl="0"/>
          <a:endParaRPr lang="en-US" sz="2400" b="1">
            <a:latin typeface="Hind Vadodara" panose="020B0604020202020204" charset="0"/>
            <a:cs typeface="Hind Vadodara" panose="020B0604020202020204" charset="0"/>
          </a:endParaRPr>
        </a:p>
      </dgm:t>
    </dgm:pt>
    <dgm:pt modelId="{88E161A4-0CD2-4EFF-8EA8-21B3FF05D86D}" type="pres">
      <dgm:prSet presAssocID="{5B7D8A23-9511-41BE-B716-7FB6398A348B}" presName="cycle" presStyleCnt="0">
        <dgm:presLayoutVars>
          <dgm:dir/>
          <dgm:resizeHandles val="exact"/>
        </dgm:presLayoutVars>
      </dgm:prSet>
      <dgm:spPr/>
    </dgm:pt>
    <dgm:pt modelId="{EFE3AA40-84BB-4795-A956-DDB101BF5CC1}" type="pres">
      <dgm:prSet presAssocID="{9BEDB335-0C7E-446B-9CA8-A47DCC16D7F1}" presName="node" presStyleLbl="node1" presStyleIdx="0" presStyleCnt="5" custScaleX="138854">
        <dgm:presLayoutVars>
          <dgm:bulletEnabled val="1"/>
        </dgm:presLayoutVars>
      </dgm:prSet>
      <dgm:spPr/>
    </dgm:pt>
    <dgm:pt modelId="{56881306-0821-4A12-898D-4D01816DE76A}" type="pres">
      <dgm:prSet presAssocID="{0E31AB42-DC4D-466D-BADF-BED445A6F6C1}" presName="sibTrans" presStyleLbl="sibTrans2D1" presStyleIdx="0" presStyleCnt="5"/>
      <dgm:spPr/>
    </dgm:pt>
    <dgm:pt modelId="{8CDD9465-222C-49D3-8BAF-C22DA4E5F3AD}" type="pres">
      <dgm:prSet presAssocID="{0E31AB42-DC4D-466D-BADF-BED445A6F6C1}" presName="connectorText" presStyleLbl="sibTrans2D1" presStyleIdx="0" presStyleCnt="5"/>
      <dgm:spPr/>
    </dgm:pt>
    <dgm:pt modelId="{98EB08AC-22EE-4654-ADDB-A0997F79C1EF}" type="pres">
      <dgm:prSet presAssocID="{95CA2146-9E13-4983-B5E5-527ABED83C73}" presName="node" presStyleLbl="node1" presStyleIdx="1" presStyleCnt="5" custScaleX="138854" custRadScaleRad="126543" custRadScaleInc="10964">
        <dgm:presLayoutVars>
          <dgm:bulletEnabled val="1"/>
        </dgm:presLayoutVars>
      </dgm:prSet>
      <dgm:spPr/>
    </dgm:pt>
    <dgm:pt modelId="{C643DE33-F4A7-40F9-90E2-A94B0707418B}" type="pres">
      <dgm:prSet presAssocID="{C63DE488-0AC8-4356-AE3B-403635143E64}" presName="sibTrans" presStyleLbl="sibTrans2D1" presStyleIdx="1" presStyleCnt="5"/>
      <dgm:spPr/>
    </dgm:pt>
    <dgm:pt modelId="{6CE50B3E-077F-4728-AFA3-A2DE29C1F0B8}" type="pres">
      <dgm:prSet presAssocID="{C63DE488-0AC8-4356-AE3B-403635143E64}" presName="connectorText" presStyleLbl="sibTrans2D1" presStyleIdx="1" presStyleCnt="5"/>
      <dgm:spPr/>
    </dgm:pt>
    <dgm:pt modelId="{EED18652-69C0-4D65-89C2-F152D1B61F92}" type="pres">
      <dgm:prSet presAssocID="{A7F19FAA-D92A-48CC-949F-96E2259F7A2A}" presName="node" presStyleLbl="node1" presStyleIdx="2" presStyleCnt="5" custScaleX="138854" custRadScaleRad="133694" custRadScaleInc="-39618">
        <dgm:presLayoutVars>
          <dgm:bulletEnabled val="1"/>
        </dgm:presLayoutVars>
      </dgm:prSet>
      <dgm:spPr/>
    </dgm:pt>
    <dgm:pt modelId="{45707772-FD7A-488E-84A1-CE0F87A3E037}" type="pres">
      <dgm:prSet presAssocID="{02E14412-3FF1-4F1D-AD17-28BA46252E91}" presName="sibTrans" presStyleLbl="sibTrans2D1" presStyleIdx="2" presStyleCnt="5"/>
      <dgm:spPr/>
    </dgm:pt>
    <dgm:pt modelId="{90B0B837-823D-45A0-8693-46AFA43FA636}" type="pres">
      <dgm:prSet presAssocID="{02E14412-3FF1-4F1D-AD17-28BA46252E91}" presName="connectorText" presStyleLbl="sibTrans2D1" presStyleIdx="2" presStyleCnt="5"/>
      <dgm:spPr/>
    </dgm:pt>
    <dgm:pt modelId="{C316E25F-A236-497A-9404-F6B570F14A76}" type="pres">
      <dgm:prSet presAssocID="{E326B890-9B2C-4389-9C4D-A7DA481933FF}" presName="node" presStyleLbl="node1" presStyleIdx="3" presStyleCnt="5" custScaleX="138854" custRadScaleRad="122762" custRadScaleInc="35343">
        <dgm:presLayoutVars>
          <dgm:bulletEnabled val="1"/>
        </dgm:presLayoutVars>
      </dgm:prSet>
      <dgm:spPr/>
    </dgm:pt>
    <dgm:pt modelId="{C6A98FFE-6C84-439C-A82F-2E3641F7E139}" type="pres">
      <dgm:prSet presAssocID="{DFB31459-10E2-47C3-8481-2D0F80240145}" presName="sibTrans" presStyleLbl="sibTrans2D1" presStyleIdx="3" presStyleCnt="5"/>
      <dgm:spPr/>
    </dgm:pt>
    <dgm:pt modelId="{AAF1579C-AFCD-49F8-B4AF-1B0010541EBF}" type="pres">
      <dgm:prSet presAssocID="{DFB31459-10E2-47C3-8481-2D0F80240145}" presName="connectorText" presStyleLbl="sibTrans2D1" presStyleIdx="3" presStyleCnt="5"/>
      <dgm:spPr/>
    </dgm:pt>
    <dgm:pt modelId="{E58902C2-6BF8-440F-8E06-087096B3E2B8}" type="pres">
      <dgm:prSet presAssocID="{F4994BF6-ED80-4886-A657-0E1EDA961148}" presName="node" presStyleLbl="node1" presStyleIdx="4" presStyleCnt="5" custScaleX="138854" custRadScaleRad="112459" custRadScaleInc="-5954">
        <dgm:presLayoutVars>
          <dgm:bulletEnabled val="1"/>
        </dgm:presLayoutVars>
      </dgm:prSet>
      <dgm:spPr/>
    </dgm:pt>
    <dgm:pt modelId="{FEEBF1C3-451B-4D2B-93CD-37B1BAF97B99}" type="pres">
      <dgm:prSet presAssocID="{321D2384-17AC-4001-B49F-F67BB04AB0FB}" presName="sibTrans" presStyleLbl="sibTrans2D1" presStyleIdx="4" presStyleCnt="5"/>
      <dgm:spPr/>
    </dgm:pt>
    <dgm:pt modelId="{34AB004E-F319-4863-B896-3C418726A53D}" type="pres">
      <dgm:prSet presAssocID="{321D2384-17AC-4001-B49F-F67BB04AB0FB}" presName="connectorText" presStyleLbl="sibTrans2D1" presStyleIdx="4" presStyleCnt="5"/>
      <dgm:spPr/>
    </dgm:pt>
  </dgm:ptLst>
  <dgm:cxnLst>
    <dgm:cxn modelId="{5B4FB40D-22A3-4126-95DC-1998FF14A5A6}" srcId="{5B7D8A23-9511-41BE-B716-7FB6398A348B}" destId="{E326B890-9B2C-4389-9C4D-A7DA481933FF}" srcOrd="3" destOrd="0" parTransId="{7137295D-EBD0-416F-A1D2-FDAAACB93457}" sibTransId="{DFB31459-10E2-47C3-8481-2D0F80240145}"/>
    <dgm:cxn modelId="{BA084427-05AF-4ED1-9726-B1C382B6C1D2}" srcId="{5B7D8A23-9511-41BE-B716-7FB6398A348B}" destId="{A7F19FAA-D92A-48CC-949F-96E2259F7A2A}" srcOrd="2" destOrd="0" parTransId="{4D87280D-EB63-433D-81F8-F5BFA902DCDC}" sibTransId="{02E14412-3FF1-4F1D-AD17-28BA46252E91}"/>
    <dgm:cxn modelId="{D3D48D29-5B96-4082-B4CC-F9B50BDE1B1D}" type="presOf" srcId="{C63DE488-0AC8-4356-AE3B-403635143E64}" destId="{6CE50B3E-077F-4728-AFA3-A2DE29C1F0B8}" srcOrd="1" destOrd="0" presId="urn:microsoft.com/office/officeart/2005/8/layout/cycle2"/>
    <dgm:cxn modelId="{04FA2B34-0280-4538-8CFF-EAEE6AFBA334}" type="presOf" srcId="{02E14412-3FF1-4F1D-AD17-28BA46252E91}" destId="{90B0B837-823D-45A0-8693-46AFA43FA636}" srcOrd="1" destOrd="0" presId="urn:microsoft.com/office/officeart/2005/8/layout/cycle2"/>
    <dgm:cxn modelId="{4C6A0A37-CA7F-47A3-BCF1-2C00C7FC6313}" type="presOf" srcId="{DFB31459-10E2-47C3-8481-2D0F80240145}" destId="{AAF1579C-AFCD-49F8-B4AF-1B0010541EBF}" srcOrd="1" destOrd="0" presId="urn:microsoft.com/office/officeart/2005/8/layout/cycle2"/>
    <dgm:cxn modelId="{46F56A3B-C11A-4106-80CD-2DA73E404FF3}" srcId="{5B7D8A23-9511-41BE-B716-7FB6398A348B}" destId="{F4994BF6-ED80-4886-A657-0E1EDA961148}" srcOrd="4" destOrd="0" parTransId="{C0BA8A35-15F6-40A8-9C6C-BFF2F64036B5}" sibTransId="{321D2384-17AC-4001-B49F-F67BB04AB0FB}"/>
    <dgm:cxn modelId="{41248560-9194-4E8C-ADC5-C01B5A0F207A}" type="presOf" srcId="{0E31AB42-DC4D-466D-BADF-BED445A6F6C1}" destId="{8CDD9465-222C-49D3-8BAF-C22DA4E5F3AD}" srcOrd="1" destOrd="0" presId="urn:microsoft.com/office/officeart/2005/8/layout/cycle2"/>
    <dgm:cxn modelId="{BAED4468-A179-4C5F-92CA-E5D641D63E05}" srcId="{5B7D8A23-9511-41BE-B716-7FB6398A348B}" destId="{9BEDB335-0C7E-446B-9CA8-A47DCC16D7F1}" srcOrd="0" destOrd="0" parTransId="{CBBCF72E-66CD-47FC-A2FA-148ECD45612F}" sibTransId="{0E31AB42-DC4D-466D-BADF-BED445A6F6C1}"/>
    <dgm:cxn modelId="{EC226F4A-7A00-4513-97B6-C96FD549CD38}" type="presOf" srcId="{02E14412-3FF1-4F1D-AD17-28BA46252E91}" destId="{45707772-FD7A-488E-84A1-CE0F87A3E037}" srcOrd="0" destOrd="0" presId="urn:microsoft.com/office/officeart/2005/8/layout/cycle2"/>
    <dgm:cxn modelId="{5F2F9F57-7943-4B30-8AC7-9EF5298D0095}" type="presOf" srcId="{DFB31459-10E2-47C3-8481-2D0F80240145}" destId="{C6A98FFE-6C84-439C-A82F-2E3641F7E139}" srcOrd="0" destOrd="0" presId="urn:microsoft.com/office/officeart/2005/8/layout/cycle2"/>
    <dgm:cxn modelId="{3D486280-26AD-40CD-8D82-80CDF7121025}" type="presOf" srcId="{C63DE488-0AC8-4356-AE3B-403635143E64}" destId="{C643DE33-F4A7-40F9-90E2-A94B0707418B}" srcOrd="0" destOrd="0" presId="urn:microsoft.com/office/officeart/2005/8/layout/cycle2"/>
    <dgm:cxn modelId="{2B30AE83-017C-4DE5-AF2A-0B34498926D3}" type="presOf" srcId="{5B7D8A23-9511-41BE-B716-7FB6398A348B}" destId="{88E161A4-0CD2-4EFF-8EA8-21B3FF05D86D}" srcOrd="0" destOrd="0" presId="urn:microsoft.com/office/officeart/2005/8/layout/cycle2"/>
    <dgm:cxn modelId="{E1D65A92-5460-41CE-A966-071BE0930743}" type="presOf" srcId="{321D2384-17AC-4001-B49F-F67BB04AB0FB}" destId="{34AB004E-F319-4863-B896-3C418726A53D}" srcOrd="1" destOrd="0" presId="urn:microsoft.com/office/officeart/2005/8/layout/cycle2"/>
    <dgm:cxn modelId="{FD0CE69F-4565-4EA2-8F1D-4EC153115004}" type="presOf" srcId="{321D2384-17AC-4001-B49F-F67BB04AB0FB}" destId="{FEEBF1C3-451B-4D2B-93CD-37B1BAF97B99}" srcOrd="0" destOrd="0" presId="urn:microsoft.com/office/officeart/2005/8/layout/cycle2"/>
    <dgm:cxn modelId="{5BC9A1A6-0689-493A-8324-1DC80327B603}" type="presOf" srcId="{95CA2146-9E13-4983-B5E5-527ABED83C73}" destId="{98EB08AC-22EE-4654-ADDB-A0997F79C1EF}" srcOrd="0" destOrd="0" presId="urn:microsoft.com/office/officeart/2005/8/layout/cycle2"/>
    <dgm:cxn modelId="{97FE9DB3-05F6-462C-ACD2-5E6392646244}" type="presOf" srcId="{F4994BF6-ED80-4886-A657-0E1EDA961148}" destId="{E58902C2-6BF8-440F-8E06-087096B3E2B8}" srcOrd="0" destOrd="0" presId="urn:microsoft.com/office/officeart/2005/8/layout/cycle2"/>
    <dgm:cxn modelId="{0FB771B9-46BF-4F01-BB0D-9C2292C53E30}" srcId="{5B7D8A23-9511-41BE-B716-7FB6398A348B}" destId="{95CA2146-9E13-4983-B5E5-527ABED83C73}" srcOrd="1" destOrd="0" parTransId="{1D009BB9-CF8B-48D4-A3C4-17F750EBD099}" sibTransId="{C63DE488-0AC8-4356-AE3B-403635143E64}"/>
    <dgm:cxn modelId="{E743CAC3-3870-493F-90B7-04C0A4A6B2B7}" type="presOf" srcId="{0E31AB42-DC4D-466D-BADF-BED445A6F6C1}" destId="{56881306-0821-4A12-898D-4D01816DE76A}" srcOrd="0" destOrd="0" presId="urn:microsoft.com/office/officeart/2005/8/layout/cycle2"/>
    <dgm:cxn modelId="{3A7711D6-61A6-4971-8CB2-30E1280E2877}" type="presOf" srcId="{9BEDB335-0C7E-446B-9CA8-A47DCC16D7F1}" destId="{EFE3AA40-84BB-4795-A956-DDB101BF5CC1}" srcOrd="0" destOrd="0" presId="urn:microsoft.com/office/officeart/2005/8/layout/cycle2"/>
    <dgm:cxn modelId="{737DF3E9-1CBF-4CEB-9E6D-9BEF617AEFAB}" type="presOf" srcId="{E326B890-9B2C-4389-9C4D-A7DA481933FF}" destId="{C316E25F-A236-497A-9404-F6B570F14A76}" srcOrd="0" destOrd="0" presId="urn:microsoft.com/office/officeart/2005/8/layout/cycle2"/>
    <dgm:cxn modelId="{D0DEE7F4-3E11-461D-824E-1D7A0B37FD74}" type="presOf" srcId="{A7F19FAA-D92A-48CC-949F-96E2259F7A2A}" destId="{EED18652-69C0-4D65-89C2-F152D1B61F92}" srcOrd="0" destOrd="0" presId="urn:microsoft.com/office/officeart/2005/8/layout/cycle2"/>
    <dgm:cxn modelId="{575B80E6-EA82-4FEE-A5AB-88C85F140463}" type="presParOf" srcId="{88E161A4-0CD2-4EFF-8EA8-21B3FF05D86D}" destId="{EFE3AA40-84BB-4795-A956-DDB101BF5CC1}" srcOrd="0" destOrd="0" presId="urn:microsoft.com/office/officeart/2005/8/layout/cycle2"/>
    <dgm:cxn modelId="{725D50A7-0495-4197-B724-8A7CBFF62C04}" type="presParOf" srcId="{88E161A4-0CD2-4EFF-8EA8-21B3FF05D86D}" destId="{56881306-0821-4A12-898D-4D01816DE76A}" srcOrd="1" destOrd="0" presId="urn:microsoft.com/office/officeart/2005/8/layout/cycle2"/>
    <dgm:cxn modelId="{2937B7B9-DEB7-462F-9C5B-D6CFA02E6A80}" type="presParOf" srcId="{56881306-0821-4A12-898D-4D01816DE76A}" destId="{8CDD9465-222C-49D3-8BAF-C22DA4E5F3AD}" srcOrd="0" destOrd="0" presId="urn:microsoft.com/office/officeart/2005/8/layout/cycle2"/>
    <dgm:cxn modelId="{3C9C4AE2-107A-46AD-94E9-479E09256DC9}" type="presParOf" srcId="{88E161A4-0CD2-4EFF-8EA8-21B3FF05D86D}" destId="{98EB08AC-22EE-4654-ADDB-A0997F79C1EF}" srcOrd="2" destOrd="0" presId="urn:microsoft.com/office/officeart/2005/8/layout/cycle2"/>
    <dgm:cxn modelId="{CD59E8AB-25A3-491D-AE66-9437FACDFD54}" type="presParOf" srcId="{88E161A4-0CD2-4EFF-8EA8-21B3FF05D86D}" destId="{C643DE33-F4A7-40F9-90E2-A94B0707418B}" srcOrd="3" destOrd="0" presId="urn:microsoft.com/office/officeart/2005/8/layout/cycle2"/>
    <dgm:cxn modelId="{57EFCABC-AEF8-4B12-9BE2-59C69B147821}" type="presParOf" srcId="{C643DE33-F4A7-40F9-90E2-A94B0707418B}" destId="{6CE50B3E-077F-4728-AFA3-A2DE29C1F0B8}" srcOrd="0" destOrd="0" presId="urn:microsoft.com/office/officeart/2005/8/layout/cycle2"/>
    <dgm:cxn modelId="{9B156F35-D76D-4095-831D-334DA4AFECFD}" type="presParOf" srcId="{88E161A4-0CD2-4EFF-8EA8-21B3FF05D86D}" destId="{EED18652-69C0-4D65-89C2-F152D1B61F92}" srcOrd="4" destOrd="0" presId="urn:microsoft.com/office/officeart/2005/8/layout/cycle2"/>
    <dgm:cxn modelId="{572175E2-9A5B-4697-A607-74D6BED244F5}" type="presParOf" srcId="{88E161A4-0CD2-4EFF-8EA8-21B3FF05D86D}" destId="{45707772-FD7A-488E-84A1-CE0F87A3E037}" srcOrd="5" destOrd="0" presId="urn:microsoft.com/office/officeart/2005/8/layout/cycle2"/>
    <dgm:cxn modelId="{E5D64ABB-F021-4F6B-9CC4-AA8DDD5AFF9E}" type="presParOf" srcId="{45707772-FD7A-488E-84A1-CE0F87A3E037}" destId="{90B0B837-823D-45A0-8693-46AFA43FA636}" srcOrd="0" destOrd="0" presId="urn:microsoft.com/office/officeart/2005/8/layout/cycle2"/>
    <dgm:cxn modelId="{1096F688-BAD0-440C-902C-45FD1C970726}" type="presParOf" srcId="{88E161A4-0CD2-4EFF-8EA8-21B3FF05D86D}" destId="{C316E25F-A236-497A-9404-F6B570F14A76}" srcOrd="6" destOrd="0" presId="urn:microsoft.com/office/officeart/2005/8/layout/cycle2"/>
    <dgm:cxn modelId="{373AFD2E-0210-4935-984F-CF877E9882EF}" type="presParOf" srcId="{88E161A4-0CD2-4EFF-8EA8-21B3FF05D86D}" destId="{C6A98FFE-6C84-439C-A82F-2E3641F7E139}" srcOrd="7" destOrd="0" presId="urn:microsoft.com/office/officeart/2005/8/layout/cycle2"/>
    <dgm:cxn modelId="{D4640E97-6113-49D6-91E1-403E7545EAEF}" type="presParOf" srcId="{C6A98FFE-6C84-439C-A82F-2E3641F7E139}" destId="{AAF1579C-AFCD-49F8-B4AF-1B0010541EBF}" srcOrd="0" destOrd="0" presId="urn:microsoft.com/office/officeart/2005/8/layout/cycle2"/>
    <dgm:cxn modelId="{F7C68F5D-580C-4F63-BA91-56477D8F8FC0}" type="presParOf" srcId="{88E161A4-0CD2-4EFF-8EA8-21B3FF05D86D}" destId="{E58902C2-6BF8-440F-8E06-087096B3E2B8}" srcOrd="8" destOrd="0" presId="urn:microsoft.com/office/officeart/2005/8/layout/cycle2"/>
    <dgm:cxn modelId="{EAD2ED42-65BF-46A1-BCF1-38BD399E7B22}" type="presParOf" srcId="{88E161A4-0CD2-4EFF-8EA8-21B3FF05D86D}" destId="{FEEBF1C3-451B-4D2B-93CD-37B1BAF97B99}" srcOrd="9" destOrd="0" presId="urn:microsoft.com/office/officeart/2005/8/layout/cycle2"/>
    <dgm:cxn modelId="{E6B8C82C-C904-47F9-9CA2-9F9770161FFE}" type="presParOf" srcId="{FEEBF1C3-451B-4D2B-93CD-37B1BAF97B99}" destId="{34AB004E-F319-4863-B896-3C418726A53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12263" y="1978862"/>
          <a:ext cx="3633401" cy="37737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unmute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use the chat box</a:t>
          </a:r>
        </a:p>
      </dsp:txBody>
      <dsp:txXfrm>
        <a:off x="97398" y="2063997"/>
        <a:ext cx="3463131" cy="3688591"/>
      </dsp:txXfrm>
    </dsp:sp>
    <dsp:sp modelId="{D5C674EC-98A5-4D45-9168-E941BC46FCF6}">
      <dsp:nvSpPr>
        <dsp:cNvPr id="0" name=""/>
        <dsp:cNvSpPr/>
      </dsp:nvSpPr>
      <dsp:spPr>
        <a:xfrm>
          <a:off x="0" y="5607866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Self</a:t>
          </a:r>
        </a:p>
      </dsp:txBody>
      <dsp:txXfrm>
        <a:off x="0" y="5607866"/>
        <a:ext cx="2558733" cy="1166270"/>
      </dsp:txXfrm>
    </dsp:sp>
    <dsp:sp modelId="{DEEF4213-91C0-4DFA-A1E8-D6E76A9D48BD}">
      <dsp:nvSpPr>
        <dsp:cNvPr id="0" name=""/>
        <dsp:cNvSpPr/>
      </dsp:nvSpPr>
      <dsp:spPr>
        <a:xfrm>
          <a:off x="2598094" y="5719515"/>
          <a:ext cx="976721" cy="9299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113039" y="1998191"/>
          <a:ext cx="3633401" cy="36930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Mute when listening, unmute to talk​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98174" y="2083326"/>
        <a:ext cx="3463131" cy="3607928"/>
      </dsp:txXfrm>
    </dsp:sp>
    <dsp:sp modelId="{219636A1-9D00-4675-967E-CA57FCDEAB1E}">
      <dsp:nvSpPr>
        <dsp:cNvPr id="0" name=""/>
        <dsp:cNvSpPr/>
      </dsp:nvSpPr>
      <dsp:spPr>
        <a:xfrm>
          <a:off x="4155041" y="5576484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Others</a:t>
          </a:r>
        </a:p>
      </dsp:txBody>
      <dsp:txXfrm>
        <a:off x="4155041" y="5576484"/>
        <a:ext cx="2558733" cy="1166270"/>
      </dsp:txXfrm>
    </dsp:sp>
    <dsp:sp modelId="{161E2365-CB26-459A-8F0C-B10C3E646E56}">
      <dsp:nvSpPr>
        <dsp:cNvPr id="0" name=""/>
        <dsp:cNvSpPr/>
      </dsp:nvSpPr>
      <dsp:spPr>
        <a:xfrm>
          <a:off x="6696607" y="5696955"/>
          <a:ext cx="936561" cy="93326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93735" y="2034400"/>
          <a:ext cx="3633401" cy="35445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76788" y="2117453"/>
        <a:ext cx="3467295" cy="3461487"/>
      </dsp:txXfrm>
    </dsp:sp>
    <dsp:sp modelId="{B634D077-9CEB-4360-83EE-5D4C6FFB98DD}">
      <dsp:nvSpPr>
        <dsp:cNvPr id="0" name=""/>
        <dsp:cNvSpPr/>
      </dsp:nvSpPr>
      <dsp:spPr>
        <a:xfrm>
          <a:off x="8149226" y="5576009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Environment</a:t>
          </a:r>
        </a:p>
      </dsp:txBody>
      <dsp:txXfrm>
        <a:off x="8149226" y="5576009"/>
        <a:ext cx="2558733" cy="1166270"/>
      </dsp:txXfrm>
    </dsp:sp>
    <dsp:sp modelId="{EE5FFD93-52F3-418C-BBBA-24CAF019EF16}">
      <dsp:nvSpPr>
        <dsp:cNvPr id="0" name=""/>
        <dsp:cNvSpPr/>
      </dsp:nvSpPr>
      <dsp:spPr>
        <a:xfrm>
          <a:off x="10808135" y="5706871"/>
          <a:ext cx="961677" cy="93695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40303-F337-2743-8F22-2F623ACC9BF1}">
      <dsp:nvSpPr>
        <dsp:cNvPr id="0" name=""/>
        <dsp:cNvSpPr/>
      </dsp:nvSpPr>
      <dsp:spPr>
        <a:xfrm>
          <a:off x="1264" y="0"/>
          <a:ext cx="3288591" cy="4195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High Frequency</a:t>
          </a:r>
        </a:p>
      </dsp:txBody>
      <dsp:txXfrm>
        <a:off x="1264" y="0"/>
        <a:ext cx="3288591" cy="1258629"/>
      </dsp:txXfrm>
    </dsp:sp>
    <dsp:sp modelId="{999C9CC9-D2E5-EE4E-8ED1-19B669D80042}">
      <dsp:nvSpPr>
        <dsp:cNvPr id="0" name=""/>
        <dsp:cNvSpPr/>
      </dsp:nvSpPr>
      <dsp:spPr>
        <a:xfrm>
          <a:off x="330124" y="1259858"/>
          <a:ext cx="2630873" cy="12649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Provided daily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Predictable</a:t>
          </a:r>
        </a:p>
      </dsp:txBody>
      <dsp:txXfrm>
        <a:off x="367174" y="1296908"/>
        <a:ext cx="2556773" cy="1190879"/>
      </dsp:txXfrm>
    </dsp:sp>
    <dsp:sp modelId="{1355D433-88A2-9B4A-B409-F098304C93A3}">
      <dsp:nvSpPr>
        <dsp:cNvPr id="0" name=""/>
        <dsp:cNvSpPr/>
      </dsp:nvSpPr>
      <dsp:spPr>
        <a:xfrm>
          <a:off x="330124" y="2719449"/>
          <a:ext cx="2630873" cy="12649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Specific Praise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Tickets/Notes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Coupons to school store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Announcements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67174" y="2756499"/>
        <a:ext cx="2556773" cy="1190879"/>
      </dsp:txXfrm>
    </dsp:sp>
    <dsp:sp modelId="{694ED2D9-1B6D-8A43-AE64-02F3E1EC69A3}">
      <dsp:nvSpPr>
        <dsp:cNvPr id="0" name=""/>
        <dsp:cNvSpPr/>
      </dsp:nvSpPr>
      <dsp:spPr>
        <a:xfrm>
          <a:off x="3536501" y="0"/>
          <a:ext cx="3288591" cy="4195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Intermittent</a:t>
          </a:r>
        </a:p>
      </dsp:txBody>
      <dsp:txXfrm>
        <a:off x="3536501" y="0"/>
        <a:ext cx="3288591" cy="1258629"/>
      </dsp:txXfrm>
    </dsp:sp>
    <dsp:sp modelId="{FF7C3897-896E-C847-9804-564D1785DB00}">
      <dsp:nvSpPr>
        <dsp:cNvPr id="0" name=""/>
        <dsp:cNvSpPr/>
      </dsp:nvSpPr>
      <dsp:spPr>
        <a:xfrm>
          <a:off x="3865360" y="1259858"/>
          <a:ext cx="2630873" cy="12649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Provided weekly, quarterly, monthly</a:t>
          </a:r>
        </a:p>
      </dsp:txBody>
      <dsp:txXfrm>
        <a:off x="3902410" y="1296908"/>
        <a:ext cx="2556773" cy="1190879"/>
      </dsp:txXfrm>
    </dsp:sp>
    <dsp:sp modelId="{FE673A16-95B4-D244-B1CD-88A71B04B053}">
      <dsp:nvSpPr>
        <dsp:cNvPr id="0" name=""/>
        <dsp:cNvSpPr/>
      </dsp:nvSpPr>
      <dsp:spPr>
        <a:xfrm>
          <a:off x="3865360" y="2719449"/>
          <a:ext cx="2630873" cy="12649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 of the Month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Class Pizza Party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Recognition at School Assembly</a:t>
          </a:r>
        </a:p>
      </dsp:txBody>
      <dsp:txXfrm>
        <a:off x="3902410" y="2756499"/>
        <a:ext cx="2556773" cy="1190879"/>
      </dsp:txXfrm>
    </dsp:sp>
    <dsp:sp modelId="{0779B35A-D4EE-4F41-8BD5-FFCF61DD9C9C}">
      <dsp:nvSpPr>
        <dsp:cNvPr id="0" name=""/>
        <dsp:cNvSpPr/>
      </dsp:nvSpPr>
      <dsp:spPr>
        <a:xfrm>
          <a:off x="7073002" y="0"/>
          <a:ext cx="3288591" cy="4195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Long Term</a:t>
          </a:r>
        </a:p>
      </dsp:txBody>
      <dsp:txXfrm>
        <a:off x="7073002" y="0"/>
        <a:ext cx="3288591" cy="1258629"/>
      </dsp:txXfrm>
    </dsp:sp>
    <dsp:sp modelId="{C28E12A4-A1CA-FF4E-9994-58D59F15B809}">
      <dsp:nvSpPr>
        <dsp:cNvPr id="0" name=""/>
        <dsp:cNvSpPr/>
      </dsp:nvSpPr>
      <dsp:spPr>
        <a:xfrm>
          <a:off x="7400596" y="1259858"/>
          <a:ext cx="2630873" cy="12649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Few times per year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Involves groups of students</a:t>
          </a:r>
        </a:p>
      </dsp:txBody>
      <dsp:txXfrm>
        <a:off x="7437646" y="1296908"/>
        <a:ext cx="2556773" cy="1190879"/>
      </dsp:txXfrm>
    </dsp:sp>
    <dsp:sp modelId="{17F7BE42-C590-534E-95D0-25E3D8886311}">
      <dsp:nvSpPr>
        <dsp:cNvPr id="0" name=""/>
        <dsp:cNvSpPr/>
      </dsp:nvSpPr>
      <dsp:spPr>
        <a:xfrm>
          <a:off x="7400596" y="2719449"/>
          <a:ext cx="2630873" cy="12649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Whole school pajama day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Honors banquet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Freshmen class picnic</a:t>
          </a:r>
        </a:p>
      </dsp:txBody>
      <dsp:txXfrm>
        <a:off x="7437646" y="2756499"/>
        <a:ext cx="2556773" cy="11908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338283"/>
          <a:ext cx="8439145" cy="23814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971" tIns="374904" rIns="654971" bIns="128016" numCol="1" spcCol="1270" anchor="t" anchorCtr="0">
          <a:noAutofit/>
        </a:bodyPr>
        <a:lstStyle/>
        <a:p>
          <a:pPr marL="171450" lvl="1" indent="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Review/Grow and Glow: Gaining Partner input</a:t>
          </a:r>
        </a:p>
        <a:p>
          <a:pPr marL="171450" lvl="1" indent="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Discussion: Developing Lesson &amp; Teaching Plans</a:t>
          </a:r>
        </a:p>
        <a:p>
          <a:pPr marL="171450" lvl="1" indent="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Preview of TFI Self-Assessment</a:t>
          </a:r>
        </a:p>
        <a:p>
          <a:pPr marL="171450" lvl="1" indent="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Preview of January Training Celebrations and Sharing</a:t>
          </a:r>
        </a:p>
        <a:p>
          <a:pPr marL="171450" marR="0" lvl="1" indent="0" algn="l" defTabSz="8445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Preview of  Acknowledgement Systems</a:t>
          </a:r>
        </a:p>
        <a:p>
          <a:pPr marL="171450" lvl="1" indent="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250" y="454533"/>
        <a:ext cx="8206645" cy="2148900"/>
      </dsp:txXfrm>
    </dsp:sp>
    <dsp:sp modelId="{24EE546A-203E-45A1-AB96-5A4CB77AC5EC}">
      <dsp:nvSpPr>
        <dsp:cNvPr id="0" name=""/>
        <dsp:cNvSpPr/>
      </dsp:nvSpPr>
      <dsp:spPr>
        <a:xfrm>
          <a:off x="421957" y="85569"/>
          <a:ext cx="5907401" cy="531360"/>
        </a:xfrm>
        <a:prstGeom prst="roundRect">
          <a:avLst/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286" tIns="0" rIns="2232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kern="1200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896" y="111508"/>
        <a:ext cx="5855523" cy="479482"/>
      </dsp:txXfrm>
    </dsp:sp>
    <dsp:sp modelId="{183C8042-F222-4C5B-948A-CA63CABAB28E}">
      <dsp:nvSpPr>
        <dsp:cNvPr id="0" name=""/>
        <dsp:cNvSpPr/>
      </dsp:nvSpPr>
      <dsp:spPr>
        <a:xfrm>
          <a:off x="0" y="3095529"/>
          <a:ext cx="8439145" cy="2268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971" tIns="374904" rIns="65497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Work with team to plan development of teaching expectations and lesson plans.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Review acknowledgement system content and list current school and classroom acknowledgements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Plan for 1 PBIS feature for all team members to share at January training</a:t>
          </a:r>
        </a:p>
      </dsp:txBody>
      <dsp:txXfrm>
        <a:off x="110715" y="3206244"/>
        <a:ext cx="8217715" cy="2046570"/>
      </dsp:txXfrm>
    </dsp:sp>
    <dsp:sp modelId="{3EE32B02-DB9E-4A32-B892-2B06787A9E31}">
      <dsp:nvSpPr>
        <dsp:cNvPr id="0" name=""/>
        <dsp:cNvSpPr/>
      </dsp:nvSpPr>
      <dsp:spPr>
        <a:xfrm>
          <a:off x="421957" y="2829849"/>
          <a:ext cx="5907401" cy="53136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286" tIns="0" rIns="2232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 kern="1200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896" y="2855788"/>
        <a:ext cx="5855523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355338"/>
          <a:ext cx="10290554" cy="2513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661" tIns="395732" rIns="798661" bIns="135128" numCol="1" spcCol="1270" anchor="t" anchorCtr="0">
          <a:noAutofit/>
        </a:bodyPr>
        <a:lstStyle/>
        <a:p>
          <a:pPr marL="171450" lvl="1" indent="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Review/Grow and Glow: Gaining Partner input</a:t>
          </a:r>
        </a:p>
        <a:p>
          <a:pPr marL="171450" lvl="1" indent="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Discussion: Developing Lesson &amp; Teaching Plans</a:t>
          </a:r>
        </a:p>
        <a:p>
          <a:pPr marL="171450" lvl="1" indent="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Preview of TFI Self-Assessment</a:t>
          </a:r>
        </a:p>
        <a:p>
          <a:pPr marL="171450" lvl="1" indent="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Preview of January Training Celebrations and Sharing</a:t>
          </a:r>
        </a:p>
        <a:p>
          <a:pPr marL="171450" marR="0" lvl="1" indent="0" algn="l" defTabSz="8445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Preview of  Acknowledgement Systems</a:t>
          </a:r>
        </a:p>
        <a:p>
          <a:pPr marL="171450" lvl="1" indent="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9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709" y="478047"/>
        <a:ext cx="10045136" cy="2268282"/>
      </dsp:txXfrm>
    </dsp:sp>
    <dsp:sp modelId="{24EE546A-203E-45A1-AB96-5A4CB77AC5EC}">
      <dsp:nvSpPr>
        <dsp:cNvPr id="0" name=""/>
        <dsp:cNvSpPr/>
      </dsp:nvSpPr>
      <dsp:spPr>
        <a:xfrm>
          <a:off x="514527" y="88584"/>
          <a:ext cx="7203387" cy="560880"/>
        </a:xfrm>
        <a:prstGeom prst="roundRect">
          <a:avLst/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2271" tIns="0" rIns="27227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kern="1200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907" y="115964"/>
        <a:ext cx="7148627" cy="506120"/>
      </dsp:txXfrm>
    </dsp:sp>
    <dsp:sp modelId="{183C8042-F222-4C5B-948A-CA63CABAB28E}">
      <dsp:nvSpPr>
        <dsp:cNvPr id="0" name=""/>
        <dsp:cNvSpPr/>
      </dsp:nvSpPr>
      <dsp:spPr>
        <a:xfrm>
          <a:off x="0" y="3265764"/>
          <a:ext cx="10290554" cy="2094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661" tIns="395732" rIns="798661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Work with team to plan development of teaching expectations and lesson plans.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Review acknowledgement system content and list current school and classroom acknowledgements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Plan for 1 PBIS feature for all team members to share at January training</a:t>
          </a:r>
        </a:p>
      </dsp:txBody>
      <dsp:txXfrm>
        <a:off x="102257" y="3368021"/>
        <a:ext cx="10086040" cy="1890236"/>
      </dsp:txXfrm>
    </dsp:sp>
    <dsp:sp modelId="{3EE32B02-DB9E-4A32-B892-2B06787A9E31}">
      <dsp:nvSpPr>
        <dsp:cNvPr id="0" name=""/>
        <dsp:cNvSpPr/>
      </dsp:nvSpPr>
      <dsp:spPr>
        <a:xfrm>
          <a:off x="514527" y="2985324"/>
          <a:ext cx="7203387" cy="56088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2271" tIns="0" rIns="27227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 kern="1200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907" y="3012704"/>
        <a:ext cx="7148627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470973"/>
          <a:ext cx="10504559" cy="2331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270" tIns="416560" rIns="81527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Review: Student Voice and Personal Matrix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Discussion: Developing Lesson &amp; Teaching Plans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Preview of Step #6: Acknowledgement Systems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Preview of TFI Self-Assessment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Preview of January Training Celebrations and Sharing</a:t>
          </a:r>
        </a:p>
      </dsp:txBody>
      <dsp:txXfrm>
        <a:off x="113790" y="584763"/>
        <a:ext cx="10276979" cy="2103420"/>
      </dsp:txXfrm>
    </dsp:sp>
    <dsp:sp modelId="{24EE546A-203E-45A1-AB96-5A4CB77AC5EC}">
      <dsp:nvSpPr>
        <dsp:cNvPr id="0" name=""/>
        <dsp:cNvSpPr/>
      </dsp:nvSpPr>
      <dsp:spPr>
        <a:xfrm>
          <a:off x="525227" y="107349"/>
          <a:ext cx="7353191" cy="590400"/>
        </a:xfrm>
        <a:prstGeom prst="roundRect">
          <a:avLst/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7933" tIns="0" rIns="27793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kern="1200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048" y="136170"/>
        <a:ext cx="7295549" cy="532758"/>
      </dsp:txXfrm>
    </dsp:sp>
    <dsp:sp modelId="{183C8042-F222-4C5B-948A-CA63CABAB28E}">
      <dsp:nvSpPr>
        <dsp:cNvPr id="0" name=""/>
        <dsp:cNvSpPr/>
      </dsp:nvSpPr>
      <dsp:spPr>
        <a:xfrm>
          <a:off x="0" y="3136749"/>
          <a:ext cx="10504559" cy="2205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270" tIns="416560" rIns="81527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Work with team to plan development of teaching expectations and lesson plans.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Review acknowledgement system content and list current school and classroom acknowledgements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Plan for 1 PBIS feature for all team members to share at January training</a:t>
          </a:r>
        </a:p>
      </dsp:txBody>
      <dsp:txXfrm>
        <a:off x="107639" y="3244388"/>
        <a:ext cx="10289281" cy="1989722"/>
      </dsp:txXfrm>
    </dsp:sp>
    <dsp:sp modelId="{3EE32B02-DB9E-4A32-B892-2B06787A9E31}">
      <dsp:nvSpPr>
        <dsp:cNvPr id="0" name=""/>
        <dsp:cNvSpPr/>
      </dsp:nvSpPr>
      <dsp:spPr>
        <a:xfrm>
          <a:off x="525227" y="2841549"/>
          <a:ext cx="7353191" cy="59040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7933" tIns="0" rIns="27793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 kern="1200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048" y="2870370"/>
        <a:ext cx="7295549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1EF89-E829-AB42-B8DD-0615DC81CB2C}">
      <dsp:nvSpPr>
        <dsp:cNvPr id="0" name=""/>
        <dsp:cNvSpPr/>
      </dsp:nvSpPr>
      <dsp:spPr>
        <a:xfrm rot="8130742">
          <a:off x="4021482" y="4481822"/>
          <a:ext cx="18626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26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BCEA4-7782-AB4C-B534-48F7BF60FBB6}">
      <dsp:nvSpPr>
        <dsp:cNvPr id="0" name=""/>
        <dsp:cNvSpPr/>
      </dsp:nvSpPr>
      <dsp:spPr>
        <a:xfrm rot="1751979">
          <a:off x="7388088" y="4302495"/>
          <a:ext cx="19403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037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21454-5248-404C-9F5A-E071DD891FE8}">
      <dsp:nvSpPr>
        <dsp:cNvPr id="0" name=""/>
        <dsp:cNvSpPr/>
      </dsp:nvSpPr>
      <dsp:spPr>
        <a:xfrm rot="16205569">
          <a:off x="6110946" y="2285198"/>
          <a:ext cx="3891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15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8FD4C-2B87-F744-83B0-DE7EBFD3067B}">
      <dsp:nvSpPr>
        <dsp:cNvPr id="0" name=""/>
        <dsp:cNvSpPr/>
      </dsp:nvSpPr>
      <dsp:spPr>
        <a:xfrm>
          <a:off x="4513927" y="2479774"/>
          <a:ext cx="3580376" cy="134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Build consensus</a:t>
          </a:r>
        </a:p>
      </dsp:txBody>
      <dsp:txXfrm>
        <a:off x="4579800" y="2545647"/>
        <a:ext cx="3448630" cy="1217664"/>
      </dsp:txXfrm>
    </dsp:sp>
    <dsp:sp modelId="{680B0AEB-5DC4-6C46-A6D8-2B4D9A185F1D}">
      <dsp:nvSpPr>
        <dsp:cNvPr id="0" name=""/>
        <dsp:cNvSpPr/>
      </dsp:nvSpPr>
      <dsp:spPr>
        <a:xfrm>
          <a:off x="3334770" y="1186516"/>
          <a:ext cx="5943602" cy="904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Revised expectations and matrix</a:t>
          </a:r>
        </a:p>
      </dsp:txBody>
      <dsp:txXfrm>
        <a:off x="3378905" y="1230651"/>
        <a:ext cx="5855332" cy="815834"/>
      </dsp:txXfrm>
    </dsp:sp>
    <dsp:sp modelId="{159CA00D-EEA3-7F47-930A-695330A9CC56}">
      <dsp:nvSpPr>
        <dsp:cNvPr id="0" name=""/>
        <dsp:cNvSpPr/>
      </dsp:nvSpPr>
      <dsp:spPr>
        <a:xfrm>
          <a:off x="9015535" y="4775807"/>
          <a:ext cx="2677207" cy="128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Consider using input from more marginalized groups</a:t>
          </a:r>
        </a:p>
      </dsp:txBody>
      <dsp:txXfrm>
        <a:off x="9078227" y="4838499"/>
        <a:ext cx="2551823" cy="1158860"/>
      </dsp:txXfrm>
    </dsp:sp>
    <dsp:sp modelId="{7FC2ADA4-F056-4F4B-A3CC-13929BA130CC}">
      <dsp:nvSpPr>
        <dsp:cNvPr id="0" name=""/>
        <dsp:cNvSpPr/>
      </dsp:nvSpPr>
      <dsp:spPr>
        <a:xfrm rot="16740166">
          <a:off x="10187254" y="4461279"/>
          <a:ext cx="6369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690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B1DD8-BCA6-7949-B396-2C6D49376E5C}">
      <dsp:nvSpPr>
        <dsp:cNvPr id="0" name=""/>
        <dsp:cNvSpPr/>
      </dsp:nvSpPr>
      <dsp:spPr>
        <a:xfrm>
          <a:off x="9512858" y="2734015"/>
          <a:ext cx="2309182" cy="1412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Consider a student vote among a few possible options</a:t>
          </a:r>
        </a:p>
      </dsp:txBody>
      <dsp:txXfrm>
        <a:off x="9581822" y="2802979"/>
        <a:ext cx="2171254" cy="1274807"/>
      </dsp:txXfrm>
    </dsp:sp>
    <dsp:sp modelId="{5BD000EC-DEEC-1945-8EF0-7199F983C572}">
      <dsp:nvSpPr>
        <dsp:cNvPr id="0" name=""/>
        <dsp:cNvSpPr/>
      </dsp:nvSpPr>
      <dsp:spPr>
        <a:xfrm>
          <a:off x="1878273" y="5134460"/>
          <a:ext cx="3752097" cy="1049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Move on to</a:t>
          </a:r>
          <a:r>
            <a:rPr lang="en-US" sz="2400" kern="1200" baseline="0" dirty="0"/>
            <a:t> Creating Lesson Plan</a:t>
          </a:r>
          <a:endParaRPr lang="en-US" sz="2400" kern="1200" dirty="0"/>
        </a:p>
      </dsp:txBody>
      <dsp:txXfrm>
        <a:off x="1929492" y="5185679"/>
        <a:ext cx="3649659" cy="9467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3AA40-84BB-4795-A956-DDB101BF5CC1}">
      <dsp:nvSpPr>
        <dsp:cNvPr id="0" name=""/>
        <dsp:cNvSpPr/>
      </dsp:nvSpPr>
      <dsp:spPr>
        <a:xfrm>
          <a:off x="3433857" y="961"/>
          <a:ext cx="1605224" cy="16052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Hind Vadodara" panose="020B0604020202020204" charset="0"/>
              <a:cs typeface="Hind Vadodara" panose="020B0604020202020204" charset="0"/>
            </a:rPr>
            <a:t>Define</a:t>
          </a:r>
        </a:p>
      </dsp:txBody>
      <dsp:txXfrm>
        <a:off x="3668937" y="236041"/>
        <a:ext cx="1135064" cy="1135064"/>
      </dsp:txXfrm>
    </dsp:sp>
    <dsp:sp modelId="{56881306-0821-4A12-898D-4D01816DE76A}">
      <dsp:nvSpPr>
        <dsp:cNvPr id="0" name=""/>
        <dsp:cNvSpPr/>
      </dsp:nvSpPr>
      <dsp:spPr>
        <a:xfrm rot="2160000">
          <a:off x="4988077" y="1233371"/>
          <a:ext cx="425589" cy="541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5000269" y="1304201"/>
        <a:ext cx="297912" cy="325057"/>
      </dsp:txXfrm>
    </dsp:sp>
    <dsp:sp modelId="{98EB08AC-22EE-4654-ADDB-A0997F79C1EF}">
      <dsp:nvSpPr>
        <dsp:cNvPr id="0" name=""/>
        <dsp:cNvSpPr/>
      </dsp:nvSpPr>
      <dsp:spPr>
        <a:xfrm>
          <a:off x="5382151" y="1416480"/>
          <a:ext cx="1605224" cy="1605224"/>
        </a:xfrm>
        <a:prstGeom prst="ellipse">
          <a:avLst/>
        </a:prstGeom>
        <a:solidFill>
          <a:schemeClr val="accent4">
            <a:hueOff val="220626"/>
            <a:satOff val="0"/>
            <a:lumOff val="13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Hind Vadodara" panose="020B0604020202020204" charset="0"/>
              <a:cs typeface="Hind Vadodara" panose="020B0604020202020204" charset="0"/>
            </a:rPr>
            <a:t>Teach</a:t>
          </a:r>
        </a:p>
      </dsp:txBody>
      <dsp:txXfrm>
        <a:off x="5617231" y="1651560"/>
        <a:ext cx="1135064" cy="1135064"/>
      </dsp:txXfrm>
    </dsp:sp>
    <dsp:sp modelId="{C643DE33-F4A7-40F9-90E2-A94B0707418B}">
      <dsp:nvSpPr>
        <dsp:cNvPr id="0" name=""/>
        <dsp:cNvSpPr/>
      </dsp:nvSpPr>
      <dsp:spPr>
        <a:xfrm rot="6480000">
          <a:off x="5603600" y="3081934"/>
          <a:ext cx="425589" cy="541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20626"/>
            <a:satOff val="0"/>
            <a:lumOff val="132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5687166" y="3129573"/>
        <a:ext cx="297912" cy="325057"/>
      </dsp:txXfrm>
    </dsp:sp>
    <dsp:sp modelId="{EED18652-69C0-4D65-89C2-F152D1B61F92}">
      <dsp:nvSpPr>
        <dsp:cNvPr id="0" name=""/>
        <dsp:cNvSpPr/>
      </dsp:nvSpPr>
      <dsp:spPr>
        <a:xfrm>
          <a:off x="4637969" y="3706837"/>
          <a:ext cx="1605224" cy="1605224"/>
        </a:xfrm>
        <a:prstGeom prst="ellipse">
          <a:avLst/>
        </a:prstGeom>
        <a:solidFill>
          <a:schemeClr val="accent4">
            <a:hueOff val="441253"/>
            <a:satOff val="0"/>
            <a:lumOff val="264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Hind Vadodara" panose="020B0604020202020204" charset="0"/>
              <a:cs typeface="Hind Vadodara" panose="020B0604020202020204" charset="0"/>
            </a:rPr>
            <a:t>Prompt</a:t>
          </a:r>
        </a:p>
      </dsp:txBody>
      <dsp:txXfrm>
        <a:off x="4873049" y="3941917"/>
        <a:ext cx="1135064" cy="1135064"/>
      </dsp:txXfrm>
    </dsp:sp>
    <dsp:sp modelId="{45707772-FD7A-488E-84A1-CE0F87A3E037}">
      <dsp:nvSpPr>
        <dsp:cNvPr id="0" name=""/>
        <dsp:cNvSpPr/>
      </dsp:nvSpPr>
      <dsp:spPr>
        <a:xfrm rot="10800000">
          <a:off x="4035719" y="4238568"/>
          <a:ext cx="425589" cy="541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41253"/>
            <a:satOff val="0"/>
            <a:lumOff val="264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4163396" y="4346921"/>
        <a:ext cx="297912" cy="325057"/>
      </dsp:txXfrm>
    </dsp:sp>
    <dsp:sp modelId="{C316E25F-A236-497A-9404-F6B570F14A76}">
      <dsp:nvSpPr>
        <dsp:cNvPr id="0" name=""/>
        <dsp:cNvSpPr/>
      </dsp:nvSpPr>
      <dsp:spPr>
        <a:xfrm>
          <a:off x="2229744" y="3706837"/>
          <a:ext cx="1605224" cy="1605224"/>
        </a:xfrm>
        <a:prstGeom prst="ellipse">
          <a:avLst/>
        </a:prstGeom>
        <a:solidFill>
          <a:schemeClr val="accent4">
            <a:hueOff val="661879"/>
            <a:satOff val="0"/>
            <a:lumOff val="397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Hind Vadodara" panose="020B0604020202020204" charset="0"/>
              <a:cs typeface="Hind Vadodara" panose="020B0604020202020204" charset="0"/>
            </a:rPr>
            <a:t>Monitor</a:t>
          </a:r>
        </a:p>
      </dsp:txBody>
      <dsp:txXfrm>
        <a:off x="2464824" y="3941917"/>
        <a:ext cx="1135064" cy="1135064"/>
      </dsp:txXfrm>
    </dsp:sp>
    <dsp:sp modelId="{C6A98FFE-6C84-439C-A82F-2E3641F7E139}">
      <dsp:nvSpPr>
        <dsp:cNvPr id="0" name=""/>
        <dsp:cNvSpPr/>
      </dsp:nvSpPr>
      <dsp:spPr>
        <a:xfrm rot="15120000">
          <a:off x="2451193" y="3104845"/>
          <a:ext cx="425589" cy="541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61879"/>
            <a:satOff val="0"/>
            <a:lumOff val="397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2534759" y="3273912"/>
        <a:ext cx="297912" cy="325057"/>
      </dsp:txXfrm>
    </dsp:sp>
    <dsp:sp modelId="{E58902C2-6BF8-440F-8E06-087096B3E2B8}">
      <dsp:nvSpPr>
        <dsp:cNvPr id="0" name=""/>
        <dsp:cNvSpPr/>
      </dsp:nvSpPr>
      <dsp:spPr>
        <a:xfrm>
          <a:off x="1485562" y="1416480"/>
          <a:ext cx="1605224" cy="1605224"/>
        </a:xfrm>
        <a:prstGeom prst="ellipse">
          <a:avLst/>
        </a:prstGeom>
        <a:solidFill>
          <a:schemeClr val="accent4">
            <a:hueOff val="882505"/>
            <a:satOff val="0"/>
            <a:lumOff val="529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Hind Vadodara" panose="020B0604020202020204" charset="0"/>
              <a:cs typeface="Hind Vadodara" panose="020B0604020202020204" charset="0"/>
            </a:rPr>
            <a:t>Evaluate</a:t>
          </a:r>
          <a:endParaRPr lang="en-US" sz="23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1720642" y="1651560"/>
        <a:ext cx="1135064" cy="1135064"/>
      </dsp:txXfrm>
    </dsp:sp>
    <dsp:sp modelId="{FEEBF1C3-451B-4D2B-93CD-37B1BAF97B99}">
      <dsp:nvSpPr>
        <dsp:cNvPr id="0" name=""/>
        <dsp:cNvSpPr/>
      </dsp:nvSpPr>
      <dsp:spPr>
        <a:xfrm rot="19440000">
          <a:off x="3039782" y="1247531"/>
          <a:ext cx="425589" cy="541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82505"/>
            <a:satOff val="0"/>
            <a:lumOff val="529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3051974" y="1393407"/>
        <a:ext cx="297912" cy="3250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1D117-D83D-4786-97CE-0F10C5BF1D03}">
      <dsp:nvSpPr>
        <dsp:cNvPr id="0" name=""/>
        <dsp:cNvSpPr/>
      </dsp:nvSpPr>
      <dsp:spPr>
        <a:xfrm>
          <a:off x="585119" y="3916684"/>
          <a:ext cx="2886851" cy="2886851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2FD99-89B8-4D11-B967-5E20AF043341}">
      <dsp:nvSpPr>
        <dsp:cNvPr id="0" name=""/>
        <dsp:cNvSpPr/>
      </dsp:nvSpPr>
      <dsp:spPr>
        <a:xfrm rot="16200000">
          <a:off x="-1146991" y="5071424"/>
          <a:ext cx="2886851" cy="57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-1146991" y="5071424"/>
        <a:ext cx="2886851" cy="577370"/>
      </dsp:txXfrm>
    </dsp:sp>
    <dsp:sp modelId="{F622A606-7C6D-461F-9AE6-D2227840B52C}">
      <dsp:nvSpPr>
        <dsp:cNvPr id="0" name=""/>
        <dsp:cNvSpPr/>
      </dsp:nvSpPr>
      <dsp:spPr>
        <a:xfrm>
          <a:off x="4049783" y="3916684"/>
          <a:ext cx="2886851" cy="288685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F5E59-0C7A-4C28-91F6-9E3D9FD69F83}">
      <dsp:nvSpPr>
        <dsp:cNvPr id="0" name=""/>
        <dsp:cNvSpPr/>
      </dsp:nvSpPr>
      <dsp:spPr>
        <a:xfrm rot="16200000">
          <a:off x="2317672" y="5071424"/>
          <a:ext cx="2886851" cy="57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2317672" y="5071424"/>
        <a:ext cx="2886851" cy="577370"/>
      </dsp:txXfrm>
    </dsp:sp>
    <dsp:sp modelId="{F7279B9B-2989-4169-A068-4C41315FE6BE}">
      <dsp:nvSpPr>
        <dsp:cNvPr id="0" name=""/>
        <dsp:cNvSpPr/>
      </dsp:nvSpPr>
      <dsp:spPr>
        <a:xfrm>
          <a:off x="4049783" y="638374"/>
          <a:ext cx="2886851" cy="2886851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F1EB7-0BE2-4CC3-ADF6-AE3A15EDCFA9}">
      <dsp:nvSpPr>
        <dsp:cNvPr id="0" name=""/>
        <dsp:cNvSpPr/>
      </dsp:nvSpPr>
      <dsp:spPr>
        <a:xfrm rot="16200000">
          <a:off x="2317672" y="1793115"/>
          <a:ext cx="2886851" cy="57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2317672" y="1793115"/>
        <a:ext cx="2886851" cy="577370"/>
      </dsp:txXfrm>
    </dsp:sp>
    <dsp:sp modelId="{09C51CB0-DCCE-4C91-8D60-08B75EC5489E}">
      <dsp:nvSpPr>
        <dsp:cNvPr id="0" name=""/>
        <dsp:cNvSpPr/>
      </dsp:nvSpPr>
      <dsp:spPr>
        <a:xfrm>
          <a:off x="7514447" y="638374"/>
          <a:ext cx="2886851" cy="2886851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F09A5-8DF8-478C-B667-37DF17E6B4AB}">
      <dsp:nvSpPr>
        <dsp:cNvPr id="0" name=""/>
        <dsp:cNvSpPr/>
      </dsp:nvSpPr>
      <dsp:spPr>
        <a:xfrm rot="16200000">
          <a:off x="5782335" y="1793115"/>
          <a:ext cx="2886851" cy="57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5782335" y="1793115"/>
        <a:ext cx="2886851" cy="5773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8CEE6-63C2-4E4D-84BD-FE21B76D6AAD}">
      <dsp:nvSpPr>
        <dsp:cNvPr id="0" name=""/>
        <dsp:cNvSpPr/>
      </dsp:nvSpPr>
      <dsp:spPr>
        <a:xfrm>
          <a:off x="1989646" y="758"/>
          <a:ext cx="7958585" cy="4870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419" tIns="123723" rIns="154419" bIns="1237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Include main school settings/contexts/routines   i.e. Arrival, Hallways, Cafeteria, Dismissal</a:t>
          </a:r>
        </a:p>
      </dsp:txBody>
      <dsp:txXfrm>
        <a:off x="1989646" y="758"/>
        <a:ext cx="7958585" cy="487097"/>
      </dsp:txXfrm>
    </dsp:sp>
    <dsp:sp modelId="{87C9E5F7-F457-4975-A181-BC724C72D647}">
      <dsp:nvSpPr>
        <dsp:cNvPr id="0" name=""/>
        <dsp:cNvSpPr/>
      </dsp:nvSpPr>
      <dsp:spPr>
        <a:xfrm>
          <a:off x="0" y="758"/>
          <a:ext cx="1989646" cy="487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85" tIns="48114" rIns="105285" bIns="481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Include</a:t>
          </a:r>
        </a:p>
      </dsp:txBody>
      <dsp:txXfrm>
        <a:off x="0" y="758"/>
        <a:ext cx="1989646" cy="487097"/>
      </dsp:txXfrm>
    </dsp:sp>
    <dsp:sp modelId="{A9744327-142C-4E04-A98E-3A3019551149}">
      <dsp:nvSpPr>
        <dsp:cNvPr id="0" name=""/>
        <dsp:cNvSpPr/>
      </dsp:nvSpPr>
      <dsp:spPr>
        <a:xfrm>
          <a:off x="1989646" y="517081"/>
          <a:ext cx="7958585" cy="4870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419" tIns="123723" rIns="154419" bIns="1237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Adapt or use lessons that already exist</a:t>
          </a:r>
        </a:p>
      </dsp:txBody>
      <dsp:txXfrm>
        <a:off x="1989646" y="517081"/>
        <a:ext cx="7958585" cy="487097"/>
      </dsp:txXfrm>
    </dsp:sp>
    <dsp:sp modelId="{F4204966-C414-4E5C-9C0E-A0554364744A}">
      <dsp:nvSpPr>
        <dsp:cNvPr id="0" name=""/>
        <dsp:cNvSpPr/>
      </dsp:nvSpPr>
      <dsp:spPr>
        <a:xfrm>
          <a:off x="0" y="517081"/>
          <a:ext cx="1989646" cy="487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85" tIns="48114" rIns="105285" bIns="481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Consider</a:t>
          </a:r>
        </a:p>
      </dsp:txBody>
      <dsp:txXfrm>
        <a:off x="0" y="517081"/>
        <a:ext cx="1989646" cy="487097"/>
      </dsp:txXfrm>
    </dsp:sp>
    <dsp:sp modelId="{7CE44A00-2C8F-4D09-982F-82D50A21DC27}">
      <dsp:nvSpPr>
        <dsp:cNvPr id="0" name=""/>
        <dsp:cNvSpPr/>
      </dsp:nvSpPr>
      <dsp:spPr>
        <a:xfrm>
          <a:off x="1989646" y="1033405"/>
          <a:ext cx="7958585" cy="4870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419" tIns="123723" rIns="154419" bIns="1237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List 2-3 observable, positive, examples for each expectation within each setting</a:t>
          </a:r>
        </a:p>
      </dsp:txBody>
      <dsp:txXfrm>
        <a:off x="1989646" y="1033405"/>
        <a:ext cx="7958585" cy="487097"/>
      </dsp:txXfrm>
    </dsp:sp>
    <dsp:sp modelId="{BDBCD0CF-F3FC-48A5-82AE-290831043A62}">
      <dsp:nvSpPr>
        <dsp:cNvPr id="0" name=""/>
        <dsp:cNvSpPr/>
      </dsp:nvSpPr>
      <dsp:spPr>
        <a:xfrm>
          <a:off x="0" y="1033405"/>
          <a:ext cx="1989646" cy="487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85" tIns="48114" rIns="105285" bIns="481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Specify</a:t>
          </a:r>
        </a:p>
      </dsp:txBody>
      <dsp:txXfrm>
        <a:off x="0" y="1033405"/>
        <a:ext cx="1989646" cy="487097"/>
      </dsp:txXfrm>
    </dsp:sp>
    <dsp:sp modelId="{C8A79DB6-2C85-440D-9AF1-C77CC85A9CAE}">
      <dsp:nvSpPr>
        <dsp:cNvPr id="0" name=""/>
        <dsp:cNvSpPr/>
      </dsp:nvSpPr>
      <dsp:spPr>
        <a:xfrm>
          <a:off x="1989646" y="1549728"/>
          <a:ext cx="7958585" cy="4870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419" tIns="123723" rIns="154419" bIns="1237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Teach social behavior just like academic skills </a:t>
          </a:r>
        </a:p>
      </dsp:txBody>
      <dsp:txXfrm>
        <a:off x="1989646" y="1549728"/>
        <a:ext cx="7958585" cy="487097"/>
      </dsp:txXfrm>
    </dsp:sp>
    <dsp:sp modelId="{E3F20B08-5611-4CAC-AAB9-436978F20416}">
      <dsp:nvSpPr>
        <dsp:cNvPr id="0" name=""/>
        <dsp:cNvSpPr/>
      </dsp:nvSpPr>
      <dsp:spPr>
        <a:xfrm>
          <a:off x="0" y="1549728"/>
          <a:ext cx="1989646" cy="487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85" tIns="48114" rIns="105285" bIns="481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Teach</a:t>
          </a:r>
        </a:p>
      </dsp:txBody>
      <dsp:txXfrm>
        <a:off x="0" y="1549728"/>
        <a:ext cx="1989646" cy="487097"/>
      </dsp:txXfrm>
    </dsp:sp>
    <dsp:sp modelId="{975410A3-8776-4810-8392-DFE7F2A523F9}">
      <dsp:nvSpPr>
        <dsp:cNvPr id="0" name=""/>
        <dsp:cNvSpPr/>
      </dsp:nvSpPr>
      <dsp:spPr>
        <a:xfrm>
          <a:off x="1989646" y="2066052"/>
          <a:ext cx="7958585" cy="4870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419" tIns="123723" rIns="154419" bIns="1237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Provide opportunities for students to new expectation</a:t>
          </a:r>
        </a:p>
      </dsp:txBody>
      <dsp:txXfrm>
        <a:off x="1989646" y="2066052"/>
        <a:ext cx="7958585" cy="487097"/>
      </dsp:txXfrm>
    </dsp:sp>
    <dsp:sp modelId="{1E9F2A42-6D4D-420C-AA1C-9D7979071886}">
      <dsp:nvSpPr>
        <dsp:cNvPr id="0" name=""/>
        <dsp:cNvSpPr/>
      </dsp:nvSpPr>
      <dsp:spPr>
        <a:xfrm>
          <a:off x="0" y="2066052"/>
          <a:ext cx="1989646" cy="487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85" tIns="48114" rIns="105285" bIns="481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Practice</a:t>
          </a:r>
        </a:p>
      </dsp:txBody>
      <dsp:txXfrm>
        <a:off x="0" y="2066052"/>
        <a:ext cx="1989646" cy="487097"/>
      </dsp:txXfrm>
    </dsp:sp>
    <dsp:sp modelId="{55203119-FF74-4A60-A765-11ED9EF5E55D}">
      <dsp:nvSpPr>
        <dsp:cNvPr id="0" name=""/>
        <dsp:cNvSpPr/>
      </dsp:nvSpPr>
      <dsp:spPr>
        <a:xfrm>
          <a:off x="1989646" y="2582375"/>
          <a:ext cx="7958585" cy="4870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419" tIns="123723" rIns="154419" bIns="1237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Provide prompts, precorrections, &amp; feedback in natural context</a:t>
          </a:r>
        </a:p>
      </dsp:txBody>
      <dsp:txXfrm>
        <a:off x="1989646" y="2582375"/>
        <a:ext cx="7958585" cy="487097"/>
      </dsp:txXfrm>
    </dsp:sp>
    <dsp:sp modelId="{B9C56156-7305-42F9-9650-94AD3A4A3389}">
      <dsp:nvSpPr>
        <dsp:cNvPr id="0" name=""/>
        <dsp:cNvSpPr/>
      </dsp:nvSpPr>
      <dsp:spPr>
        <a:xfrm>
          <a:off x="0" y="2582375"/>
          <a:ext cx="1989646" cy="487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85" tIns="48114" rIns="105285" bIns="481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Prompt</a:t>
          </a:r>
        </a:p>
      </dsp:txBody>
      <dsp:txXfrm>
        <a:off x="0" y="2582375"/>
        <a:ext cx="1989646" cy="487097"/>
      </dsp:txXfrm>
    </dsp:sp>
    <dsp:sp modelId="{4DEF7ADC-170C-40F8-9B49-4803E27B8EF0}">
      <dsp:nvSpPr>
        <dsp:cNvPr id="0" name=""/>
        <dsp:cNvSpPr/>
      </dsp:nvSpPr>
      <dsp:spPr>
        <a:xfrm>
          <a:off x="1989646" y="3098698"/>
          <a:ext cx="7958585" cy="4870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419" tIns="123723" rIns="154419" bIns="1237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Schedule time for introducing teaching plan to staff &amp; getting feedback on lessons</a:t>
          </a:r>
        </a:p>
      </dsp:txBody>
      <dsp:txXfrm>
        <a:off x="1989646" y="3098698"/>
        <a:ext cx="7958585" cy="487097"/>
      </dsp:txXfrm>
    </dsp:sp>
    <dsp:sp modelId="{F39ABD3A-10F3-4AD6-9AB1-C1D1DFAFC052}">
      <dsp:nvSpPr>
        <dsp:cNvPr id="0" name=""/>
        <dsp:cNvSpPr/>
      </dsp:nvSpPr>
      <dsp:spPr>
        <a:xfrm>
          <a:off x="0" y="3098698"/>
          <a:ext cx="1989646" cy="487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85" tIns="48114" rIns="105285" bIns="481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Schedule</a:t>
          </a:r>
        </a:p>
      </dsp:txBody>
      <dsp:txXfrm>
        <a:off x="0" y="3098698"/>
        <a:ext cx="1989646" cy="487097"/>
      </dsp:txXfrm>
    </dsp:sp>
    <dsp:sp modelId="{EC248C1D-7370-4FC8-9739-F2D2C8CE07FF}">
      <dsp:nvSpPr>
        <dsp:cNvPr id="0" name=""/>
        <dsp:cNvSpPr/>
      </dsp:nvSpPr>
      <dsp:spPr>
        <a:xfrm>
          <a:off x="1989646" y="3615022"/>
          <a:ext cx="7958585" cy="4870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419" tIns="123723" rIns="154419" bIns="1237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Schedule time for obtaining feedback from students, families, &amp; community members</a:t>
          </a:r>
        </a:p>
      </dsp:txBody>
      <dsp:txXfrm>
        <a:off x="1989646" y="3615022"/>
        <a:ext cx="7958585" cy="487097"/>
      </dsp:txXfrm>
    </dsp:sp>
    <dsp:sp modelId="{C623EA4D-0A79-4A3F-BD17-C507A2EB645C}">
      <dsp:nvSpPr>
        <dsp:cNvPr id="0" name=""/>
        <dsp:cNvSpPr/>
      </dsp:nvSpPr>
      <dsp:spPr>
        <a:xfrm>
          <a:off x="0" y="3615022"/>
          <a:ext cx="1989646" cy="487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85" tIns="48114" rIns="105285" bIns="481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Schedule</a:t>
          </a:r>
        </a:p>
      </dsp:txBody>
      <dsp:txXfrm>
        <a:off x="0" y="3615022"/>
        <a:ext cx="1989646" cy="487097"/>
      </dsp:txXfrm>
    </dsp:sp>
    <dsp:sp modelId="{FF425AE5-9BB5-4B1C-BD56-9170105FE2DC}">
      <dsp:nvSpPr>
        <dsp:cNvPr id="0" name=""/>
        <dsp:cNvSpPr/>
      </dsp:nvSpPr>
      <dsp:spPr>
        <a:xfrm>
          <a:off x="1989646" y="4131345"/>
          <a:ext cx="7958585" cy="4870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419" tIns="123723" rIns="154419" bIns="1237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Schedule initial instruction in natural context</a:t>
          </a:r>
        </a:p>
      </dsp:txBody>
      <dsp:txXfrm>
        <a:off x="1989646" y="4131345"/>
        <a:ext cx="7958585" cy="487097"/>
      </dsp:txXfrm>
    </dsp:sp>
    <dsp:sp modelId="{10ADE483-93B6-4210-B78A-5CC6037A2523}">
      <dsp:nvSpPr>
        <dsp:cNvPr id="0" name=""/>
        <dsp:cNvSpPr/>
      </dsp:nvSpPr>
      <dsp:spPr>
        <a:xfrm>
          <a:off x="0" y="4131345"/>
          <a:ext cx="1989646" cy="487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85" tIns="48114" rIns="105285" bIns="481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Plan</a:t>
          </a:r>
        </a:p>
      </dsp:txBody>
      <dsp:txXfrm>
        <a:off x="0" y="4131345"/>
        <a:ext cx="1989646" cy="487097"/>
      </dsp:txXfrm>
    </dsp:sp>
    <dsp:sp modelId="{60F9BB0B-9AC4-4DB4-9BDD-1D6439A5088B}">
      <dsp:nvSpPr>
        <dsp:cNvPr id="0" name=""/>
        <dsp:cNvSpPr/>
      </dsp:nvSpPr>
      <dsp:spPr>
        <a:xfrm>
          <a:off x="1989646" y="4647668"/>
          <a:ext cx="7958585" cy="4870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419" tIns="123723" rIns="154419" bIns="1237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Evaluate the feedback, reteach, practice, &amp; follow-up as needed</a:t>
          </a:r>
        </a:p>
      </dsp:txBody>
      <dsp:txXfrm>
        <a:off x="1989646" y="4647668"/>
        <a:ext cx="7958585" cy="487097"/>
      </dsp:txXfrm>
    </dsp:sp>
    <dsp:sp modelId="{82AAC611-FB4B-486D-A4EB-B946EF605511}">
      <dsp:nvSpPr>
        <dsp:cNvPr id="0" name=""/>
        <dsp:cNvSpPr/>
      </dsp:nvSpPr>
      <dsp:spPr>
        <a:xfrm>
          <a:off x="11619" y="4648427"/>
          <a:ext cx="1989646" cy="487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85" tIns="48114" rIns="105285" bIns="481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Review</a:t>
          </a:r>
        </a:p>
      </dsp:txBody>
      <dsp:txXfrm>
        <a:off x="11619" y="4648427"/>
        <a:ext cx="1989646" cy="487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FB934-A9F5-2941-8642-8333F352AE95}">
      <dsp:nvSpPr>
        <dsp:cNvPr id="0" name=""/>
        <dsp:cNvSpPr/>
      </dsp:nvSpPr>
      <dsp:spPr>
        <a:xfrm>
          <a:off x="205849" y="149859"/>
          <a:ext cx="3392749" cy="2495168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E8792-9E93-A84A-B2F0-C35CD7DCA4A1}">
      <dsp:nvSpPr>
        <dsp:cNvPr id="0" name=""/>
        <dsp:cNvSpPr/>
      </dsp:nvSpPr>
      <dsp:spPr>
        <a:xfrm>
          <a:off x="947822" y="249665"/>
          <a:ext cx="1908803" cy="1621859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FB494-8B4E-2F45-99B3-5384E12E16DE}">
      <dsp:nvSpPr>
        <dsp:cNvPr id="0" name=""/>
        <dsp:cNvSpPr/>
      </dsp:nvSpPr>
      <dsp:spPr>
        <a:xfrm>
          <a:off x="479545" y="1871525"/>
          <a:ext cx="2845358" cy="67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Expectations Created</a:t>
          </a:r>
        </a:p>
      </dsp:txBody>
      <dsp:txXfrm>
        <a:off x="479545" y="1871525"/>
        <a:ext cx="2845358" cy="673695"/>
      </dsp:txXfrm>
    </dsp:sp>
    <dsp:sp modelId="{8198E23C-6730-9941-AE0D-94F4539B9AA7}">
      <dsp:nvSpPr>
        <dsp:cNvPr id="0" name=""/>
        <dsp:cNvSpPr/>
      </dsp:nvSpPr>
      <dsp:spPr>
        <a:xfrm>
          <a:off x="4110065" y="149859"/>
          <a:ext cx="3392749" cy="2495168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FDA14-6DD5-A840-84B5-A38C185E84AE}">
      <dsp:nvSpPr>
        <dsp:cNvPr id="0" name=""/>
        <dsp:cNvSpPr/>
      </dsp:nvSpPr>
      <dsp:spPr>
        <a:xfrm>
          <a:off x="4852038" y="249665"/>
          <a:ext cx="1908803" cy="1621859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2122B-78D0-674B-856D-FB20BA0BB664}">
      <dsp:nvSpPr>
        <dsp:cNvPr id="0" name=""/>
        <dsp:cNvSpPr/>
      </dsp:nvSpPr>
      <dsp:spPr>
        <a:xfrm>
          <a:off x="4383760" y="1871525"/>
          <a:ext cx="2845358" cy="67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Teaching Matrix Developed</a:t>
          </a:r>
        </a:p>
      </dsp:txBody>
      <dsp:txXfrm>
        <a:off x="4383760" y="1871525"/>
        <a:ext cx="2845358" cy="673695"/>
      </dsp:txXfrm>
    </dsp:sp>
    <dsp:sp modelId="{930F66F0-E93A-CF48-94C4-FB72B7E8284E}">
      <dsp:nvSpPr>
        <dsp:cNvPr id="0" name=""/>
        <dsp:cNvSpPr/>
      </dsp:nvSpPr>
      <dsp:spPr>
        <a:xfrm>
          <a:off x="8014280" y="149859"/>
          <a:ext cx="3392749" cy="2495168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14036-C997-B847-B9CB-6987BEBD693A}">
      <dsp:nvSpPr>
        <dsp:cNvPr id="0" name=""/>
        <dsp:cNvSpPr/>
      </dsp:nvSpPr>
      <dsp:spPr>
        <a:xfrm>
          <a:off x="8756253" y="249665"/>
          <a:ext cx="1908803" cy="1621859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94B3C-8B2F-D048-AA12-9E295CF3EA5E}">
      <dsp:nvSpPr>
        <dsp:cNvPr id="0" name=""/>
        <dsp:cNvSpPr/>
      </dsp:nvSpPr>
      <dsp:spPr>
        <a:xfrm>
          <a:off x="8287976" y="1871525"/>
          <a:ext cx="2845358" cy="67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Lesson Plans Written and Shared</a:t>
          </a:r>
        </a:p>
      </dsp:txBody>
      <dsp:txXfrm>
        <a:off x="8287976" y="1871525"/>
        <a:ext cx="2845358" cy="673695"/>
      </dsp:txXfrm>
    </dsp:sp>
    <dsp:sp modelId="{27F3265F-A211-8546-B8EB-86798515FE6A}">
      <dsp:nvSpPr>
        <dsp:cNvPr id="0" name=""/>
        <dsp:cNvSpPr/>
      </dsp:nvSpPr>
      <dsp:spPr>
        <a:xfrm>
          <a:off x="205849" y="2938696"/>
          <a:ext cx="3392749" cy="2495168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5C631-74C0-524B-AE54-F0CD7500E885}">
      <dsp:nvSpPr>
        <dsp:cNvPr id="0" name=""/>
        <dsp:cNvSpPr/>
      </dsp:nvSpPr>
      <dsp:spPr>
        <a:xfrm>
          <a:off x="947822" y="3038503"/>
          <a:ext cx="1908803" cy="1621859"/>
        </a:xfrm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621BD-15D5-AF40-9CA5-0DB7B1124C72}">
      <dsp:nvSpPr>
        <dsp:cNvPr id="0" name=""/>
        <dsp:cNvSpPr/>
      </dsp:nvSpPr>
      <dsp:spPr>
        <a:xfrm>
          <a:off x="447401" y="4837153"/>
          <a:ext cx="2845358" cy="67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Identified</a:t>
          </a:r>
          <a:r>
            <a:rPr lang="en-US" sz="2400" kern="1200" baseline="0">
              <a:solidFill>
                <a:schemeClr val="bg1"/>
              </a:solidFill>
            </a:rPr>
            <a:t> hope/goal for PBIS implementation</a:t>
          </a:r>
          <a:endParaRPr lang="en-US" sz="2400" kern="1200">
            <a:solidFill>
              <a:schemeClr val="bg1"/>
            </a:solidFill>
          </a:endParaRPr>
        </a:p>
      </dsp:txBody>
      <dsp:txXfrm>
        <a:off x="447401" y="4837153"/>
        <a:ext cx="2845358" cy="673695"/>
      </dsp:txXfrm>
    </dsp:sp>
    <dsp:sp modelId="{F2B6A77B-88F7-F145-A880-1904ACB9A7E1}">
      <dsp:nvSpPr>
        <dsp:cNvPr id="0" name=""/>
        <dsp:cNvSpPr/>
      </dsp:nvSpPr>
      <dsp:spPr>
        <a:xfrm>
          <a:off x="4110065" y="2938696"/>
          <a:ext cx="3392749" cy="2495168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B63DF-8535-A848-B575-B907E90A9C37}">
      <dsp:nvSpPr>
        <dsp:cNvPr id="0" name=""/>
        <dsp:cNvSpPr/>
      </dsp:nvSpPr>
      <dsp:spPr>
        <a:xfrm>
          <a:off x="4852038" y="3038503"/>
          <a:ext cx="1908803" cy="1621859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FC7CB-AAB7-8040-AD6E-256E5CB56D73}">
      <dsp:nvSpPr>
        <dsp:cNvPr id="0" name=""/>
        <dsp:cNvSpPr/>
      </dsp:nvSpPr>
      <dsp:spPr>
        <a:xfrm>
          <a:off x="4383760" y="4788937"/>
          <a:ext cx="2845358" cy="67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Consistent Team Schedule and Protocols</a:t>
          </a:r>
        </a:p>
      </dsp:txBody>
      <dsp:txXfrm>
        <a:off x="4383760" y="4788937"/>
        <a:ext cx="2845358" cy="673695"/>
      </dsp:txXfrm>
    </dsp:sp>
    <dsp:sp modelId="{7D5FE3C0-EBC7-614C-A98E-32ADC25EC8C5}">
      <dsp:nvSpPr>
        <dsp:cNvPr id="0" name=""/>
        <dsp:cNvSpPr/>
      </dsp:nvSpPr>
      <dsp:spPr>
        <a:xfrm>
          <a:off x="8014280" y="2857116"/>
          <a:ext cx="3392749" cy="2495168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D07CC-C978-5F48-A4BB-8ADD9AEA40AE}">
      <dsp:nvSpPr>
        <dsp:cNvPr id="0" name=""/>
        <dsp:cNvSpPr/>
      </dsp:nvSpPr>
      <dsp:spPr>
        <a:xfrm>
          <a:off x="8756253" y="2956923"/>
          <a:ext cx="1908803" cy="1621859"/>
        </a:xfrm>
        <a:prstGeom prst="rect">
          <a:avLst/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C742C-FFB5-9341-A43A-8C2FC29A5A37}">
      <dsp:nvSpPr>
        <dsp:cNvPr id="0" name=""/>
        <dsp:cNvSpPr/>
      </dsp:nvSpPr>
      <dsp:spPr>
        <a:xfrm>
          <a:off x="8018415" y="4465674"/>
          <a:ext cx="3288047" cy="1199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Representative Team including Family and Students</a:t>
          </a:r>
        </a:p>
      </dsp:txBody>
      <dsp:txXfrm>
        <a:off x="8018415" y="4465674"/>
        <a:ext cx="3288047" cy="11996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3AA40-84BB-4795-A956-DDB101BF5CC1}">
      <dsp:nvSpPr>
        <dsp:cNvPr id="0" name=""/>
        <dsp:cNvSpPr/>
      </dsp:nvSpPr>
      <dsp:spPr>
        <a:xfrm>
          <a:off x="3968137" y="1903"/>
          <a:ext cx="2469216" cy="1778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Hind Vadodara" panose="020B0604020202020204" charset="0"/>
              <a:cs typeface="Hind Vadodara" panose="020B0604020202020204" charset="0"/>
            </a:rPr>
            <a:t>Define</a:t>
          </a:r>
        </a:p>
      </dsp:txBody>
      <dsp:txXfrm>
        <a:off x="4329745" y="262326"/>
        <a:ext cx="1746000" cy="1257436"/>
      </dsp:txXfrm>
    </dsp:sp>
    <dsp:sp modelId="{56881306-0821-4A12-898D-4D01816DE76A}">
      <dsp:nvSpPr>
        <dsp:cNvPr id="0" name=""/>
        <dsp:cNvSpPr/>
      </dsp:nvSpPr>
      <dsp:spPr>
        <a:xfrm rot="1766203">
          <a:off x="6327676" y="1371271"/>
          <a:ext cx="515655" cy="600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6337662" y="1453291"/>
        <a:ext cx="360959" cy="360102"/>
      </dsp:txXfrm>
    </dsp:sp>
    <dsp:sp modelId="{98EB08AC-22EE-4654-ADDB-A0997F79C1EF}">
      <dsp:nvSpPr>
        <dsp:cNvPr id="0" name=""/>
        <dsp:cNvSpPr/>
      </dsp:nvSpPr>
      <dsp:spPr>
        <a:xfrm>
          <a:off x="6759074" y="1576871"/>
          <a:ext cx="2469216" cy="1778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Hind Vadodara" panose="020B0604020202020204" charset="0"/>
              <a:cs typeface="Hind Vadodara" panose="020B0604020202020204" charset="0"/>
            </a:rPr>
            <a:t>Teach</a:t>
          </a:r>
        </a:p>
      </dsp:txBody>
      <dsp:txXfrm>
        <a:off x="7120682" y="1837294"/>
        <a:ext cx="1746000" cy="1257436"/>
      </dsp:txXfrm>
    </dsp:sp>
    <dsp:sp modelId="{C643DE33-F4A7-40F9-90E2-A94B0707418B}">
      <dsp:nvSpPr>
        <dsp:cNvPr id="0" name=""/>
        <dsp:cNvSpPr/>
      </dsp:nvSpPr>
      <dsp:spPr>
        <a:xfrm rot="6007450">
          <a:off x="7560080" y="3424215"/>
          <a:ext cx="417838" cy="600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7633773" y="3482549"/>
        <a:ext cx="292487" cy="360102"/>
      </dsp:txXfrm>
    </dsp:sp>
    <dsp:sp modelId="{EED18652-69C0-4D65-89C2-F152D1B61F92}">
      <dsp:nvSpPr>
        <dsp:cNvPr id="0" name=""/>
        <dsp:cNvSpPr/>
      </dsp:nvSpPr>
      <dsp:spPr>
        <a:xfrm>
          <a:off x="6305551" y="4116729"/>
          <a:ext cx="2469216" cy="1778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Hind Vadodara" panose="020B0604020202020204" charset="0"/>
              <a:cs typeface="Hind Vadodara" panose="020B0604020202020204" charset="0"/>
            </a:rPr>
            <a:t>Prompt</a:t>
          </a:r>
        </a:p>
      </dsp:txBody>
      <dsp:txXfrm>
        <a:off x="6667159" y="4377152"/>
        <a:ext cx="1746000" cy="1257436"/>
      </dsp:txXfrm>
    </dsp:sp>
    <dsp:sp modelId="{45707772-FD7A-488E-84A1-CE0F87A3E037}">
      <dsp:nvSpPr>
        <dsp:cNvPr id="0" name=""/>
        <dsp:cNvSpPr/>
      </dsp:nvSpPr>
      <dsp:spPr>
        <a:xfrm rot="10800001">
          <a:off x="4831209" y="4705784"/>
          <a:ext cx="1041868" cy="600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5011260" y="4825818"/>
        <a:ext cx="861817" cy="360102"/>
      </dsp:txXfrm>
    </dsp:sp>
    <dsp:sp modelId="{C316E25F-A236-497A-9404-F6B570F14A76}">
      <dsp:nvSpPr>
        <dsp:cNvPr id="0" name=""/>
        <dsp:cNvSpPr/>
      </dsp:nvSpPr>
      <dsp:spPr>
        <a:xfrm>
          <a:off x="1870546" y="4116727"/>
          <a:ext cx="2469216" cy="1778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Hind Vadodara" panose="020B0604020202020204" charset="0"/>
              <a:cs typeface="Hind Vadodara" panose="020B0604020202020204" charset="0"/>
            </a:rPr>
            <a:t>Monitor</a:t>
          </a:r>
        </a:p>
      </dsp:txBody>
      <dsp:txXfrm>
        <a:off x="2232154" y="4377150"/>
        <a:ext cx="1746000" cy="1257436"/>
      </dsp:txXfrm>
    </dsp:sp>
    <dsp:sp modelId="{C6A98FFE-6C84-439C-A82F-2E3641F7E139}">
      <dsp:nvSpPr>
        <dsp:cNvPr id="0" name=""/>
        <dsp:cNvSpPr/>
      </dsp:nvSpPr>
      <dsp:spPr>
        <a:xfrm rot="15713371">
          <a:off x="2719483" y="3447417"/>
          <a:ext cx="412688" cy="600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2790119" y="3628735"/>
        <a:ext cx="288882" cy="360102"/>
      </dsp:txXfrm>
    </dsp:sp>
    <dsp:sp modelId="{E58902C2-6BF8-440F-8E06-087096B3E2B8}">
      <dsp:nvSpPr>
        <dsp:cNvPr id="0" name=""/>
        <dsp:cNvSpPr/>
      </dsp:nvSpPr>
      <dsp:spPr>
        <a:xfrm>
          <a:off x="1508596" y="1576868"/>
          <a:ext cx="2469216" cy="1778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Hind Vadodara" panose="020B0604020202020204" charset="0"/>
              <a:cs typeface="Hind Vadodara" panose="020B0604020202020204" charset="0"/>
            </a:rPr>
            <a:t>Evaluate</a:t>
          </a:r>
        </a:p>
      </dsp:txBody>
      <dsp:txXfrm>
        <a:off x="1870204" y="1837291"/>
        <a:ext cx="1746000" cy="1257436"/>
      </dsp:txXfrm>
    </dsp:sp>
    <dsp:sp modelId="{FEEBF1C3-451B-4D2B-93CD-37B1BAF97B99}">
      <dsp:nvSpPr>
        <dsp:cNvPr id="0" name=""/>
        <dsp:cNvSpPr/>
      </dsp:nvSpPr>
      <dsp:spPr>
        <a:xfrm rot="19641994">
          <a:off x="3770466" y="1384341"/>
          <a:ext cx="386588" cy="600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3779620" y="1535646"/>
        <a:ext cx="270612" cy="360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4DC4-116A-604D-ABC4-5425518CFE3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A522-274E-844E-8AB9-DE74A71C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cademy.edc.org/tfi-quick-check-tip-sheet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81vbI1jl3cwmLY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conn.co1.qualtrics.com/jfe/form/SV_cGVCgkHJ7l6SApE&#160;" TargetMode="Externa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pbs.org/Intervention_Resources/documents/MasterListPopularStudentIncentives.docx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sapps.org/products/tfi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bisapps.org/articles/including-student-voice-in-your-pbis-implementation" TargetMode="External"/><Relationship Id="rId5" Type="http://schemas.openxmlformats.org/officeDocument/2006/relationships/hyperlink" Target="https://sebacademy.edc.org/behavioral-lesson-plan-activity" TargetMode="External"/><Relationship Id="rId4" Type="http://schemas.openxmlformats.org/officeDocument/2006/relationships/hyperlink" Target="https://sebacademy.edc.org/tfi-quick-check-tip-sheet" TargetMode="Externa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us.mimecast.com/s/c6GUCv2v5pc704zAFyMtnc?domain=urldefense.com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sapps.org/products/tfi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bisapps.org/articles/including-student-voice-in-your-pbis-implementation" TargetMode="External"/><Relationship Id="rId5" Type="http://schemas.openxmlformats.org/officeDocument/2006/relationships/hyperlink" Target="https://sebacademy.edc.org/behavioral-lesson-plan-activity" TargetMode="External"/><Relationship Id="rId4" Type="http://schemas.openxmlformats.org/officeDocument/2006/relationships/hyperlink" Target="https://sebacademy.edc.org/tfi-quick-check-tip-sheet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0B6D77-3AE2-A849-9508-127AA66024A5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667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36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A2EA215-562E-BA47-A405-E5FE724E77DE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3619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their review – Don’t read entire slide</a:t>
            </a:r>
          </a:p>
        </p:txBody>
      </p:sp>
    </p:spTree>
    <p:extLst>
      <p:ext uri="{BB962C8B-B14F-4D97-AF65-F5344CB8AC3E}">
        <p14:creationId xmlns:p14="http://schemas.microsoft.com/office/powerpoint/2010/main" val="841545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247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823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947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12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TFI: https://</a:t>
            </a:r>
            <a:r>
              <a:rPr lang="en-US" err="1"/>
              <a:t>www.pbisapps.org</a:t>
            </a:r>
            <a:r>
              <a:rPr lang="en-US"/>
              <a:t>/resource/</a:t>
            </a:r>
            <a:r>
              <a:rPr lang="en-US" err="1"/>
              <a:t>tfi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815DC9-AE46-024B-9D9C-C031869FF5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604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Link to TFI: https://</a:t>
            </a:r>
            <a:r>
              <a:rPr lang="en-US" err="1"/>
              <a:t>www.pbisapps.org</a:t>
            </a:r>
            <a:r>
              <a:rPr lang="en-US"/>
              <a:t>/resource/</a:t>
            </a:r>
            <a:r>
              <a:rPr lang="en-US" err="1"/>
              <a:t>tfi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815DC9-AE46-024B-9D9C-C031869FF5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68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Link to document: </a:t>
            </a:r>
            <a:r>
              <a:rPr lang="en-US" dirty="0">
                <a:hlinkClick r:id="rId3"/>
              </a:rPr>
              <a:t>https://sebacademy.edc.org/tfi-quick-check-tip-sheet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815DC9-AE46-024B-9D9C-C031869FF5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089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815DC9-AE46-024B-9D9C-C031869FF5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384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coaches sign in…any issues can be delt with after meeting individually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815DC9-AE46-024B-9D9C-C031869FF5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283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123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8335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3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 NOTE:</a:t>
            </a:r>
          </a:p>
          <a:p>
            <a:pPr marL="158750" indent="0">
              <a:buNone/>
            </a:pPr>
            <a:r>
              <a:rPr lang="en-US" dirty="0"/>
              <a:t>At the training we will set up randomized tables with 4-5 people each. 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58750" indent="0">
              <a:buNone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PROMPT:</a:t>
            </a:r>
            <a:br>
              <a:rPr lang="en-US" sz="1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In small breakout groups:</a:t>
            </a:r>
          </a:p>
          <a:p>
            <a:pPr marL="203189" indent="0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75000"/>
              <a:buNone/>
            </a:pPr>
            <a:endParaRPr lang="en-US" sz="8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Share 1 PBIS feature your team has developed. </a:t>
            </a:r>
            <a:r>
              <a:rPr lang="en-US" sz="1200" u="sng" dirty="0">
                <a:solidFill>
                  <a:schemeClr val="accent3">
                    <a:lumMod val="50000"/>
                  </a:schemeClr>
                </a:solidFill>
              </a:rPr>
              <a:t>If possible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, show the product to your group members.</a:t>
            </a: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Within your small group, discuss how you have been sharing information and gathering feedback with your staff.</a:t>
            </a: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00000"/>
            </a:pP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Solicit some feedback from the groups. </a:t>
            </a:r>
          </a:p>
        </p:txBody>
      </p:sp>
    </p:spTree>
    <p:extLst>
      <p:ext uri="{BB962C8B-B14F-4D97-AF65-F5344CB8AC3E}">
        <p14:creationId xmlns:p14="http://schemas.microsoft.com/office/powerpoint/2010/main" val="2473355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0194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0B6D77-3AE2-A849-9508-127AA66024A5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9920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0DB1-D182-B942-B0E6-506EFAEBBAE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6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ATTENDANCE:  </a:t>
            </a:r>
            <a:r>
              <a:rPr lang="en-US" sz="1800" dirty="0">
                <a:hlinkClick r:id="rId3"/>
              </a:rPr>
              <a:t>https://edc.co1.qualtrics.com/jfe/form/SV_81vbI1jl3cwmLY2</a:t>
            </a:r>
            <a:r>
              <a:rPr lang="en-US" sz="1800" dirty="0"/>
              <a:t>  </a:t>
            </a:r>
          </a:p>
          <a:p>
            <a:pPr marL="158750"/>
            <a:endParaRPr lang="en-US" dirty="0">
              <a:cs typeface="Calibri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Examples of Popular Student Incentives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C9308-CF24-F044-9EA2-DA2C236CB2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925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689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 dirty="0">
              <a:effectLst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368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cs typeface="Calibri"/>
              </a:rPr>
              <a:t>Tiered Fidelity Inventory: </a:t>
            </a:r>
            <a:r>
              <a:rPr lang="en-US" dirty="0">
                <a:hlinkClick r:id="rId3"/>
              </a:rPr>
              <a:t>https://www.pbisapps.org/products/tfi</a:t>
            </a:r>
            <a:r>
              <a:rPr lang="en-US" dirty="0"/>
              <a:t>  or https://sebacademy.edc.org/tiered-fidelity-inventory-tfi-manual 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TFI Quick Sheet: </a:t>
            </a:r>
            <a:r>
              <a:rPr lang="en-US" dirty="0">
                <a:hlinkClick r:id="rId4"/>
              </a:rPr>
              <a:t>https://sebacademy.edc.org/tfi-quick-check-tip-sheet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Lesson Plan Activity: </a:t>
            </a:r>
            <a:r>
              <a:rPr lang="en-US" dirty="0">
                <a:hlinkClick r:id="rId5"/>
              </a:rPr>
              <a:t>https://sebacademy.edc.org/behavioral-lesson-plan-activity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Exemplar Repository https://nepbis.org/tier-1-school-wide/pbis-exemplar-resource-repository/</a:t>
            </a:r>
          </a:p>
          <a:p>
            <a:r>
              <a:rPr lang="en-US" sz="1200" dirty="0">
                <a:solidFill>
                  <a:srgbClr val="FFFFFF"/>
                </a:solidFill>
              </a:rPr>
              <a:t>Article - </a:t>
            </a:r>
            <a:r>
              <a:rPr lang="en-US" sz="1200" dirty="0">
                <a:solidFill>
                  <a:srgbClr val="FFFFFF"/>
                </a:solidFill>
                <a:hlinkClick r:id="rId6"/>
              </a:rPr>
              <a:t>Including Student Voice in Your PBIS Implementation</a:t>
            </a:r>
            <a:r>
              <a:rPr lang="en-US" sz="1200" dirty="0">
                <a:solidFill>
                  <a:srgbClr val="FFFFFF"/>
                </a:solidFill>
              </a:rPr>
              <a:t>  </a:t>
            </a:r>
            <a:r>
              <a:rPr lang="en-US" dirty="0">
                <a:cs typeface="Calibri" panose="020F0502020204030204"/>
              </a:rPr>
              <a:t>https://www.pbisapps.org/articles/including-student-voice-in-your-pbis-implementation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6216407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indent="0">
              <a:buNone/>
            </a:pPr>
            <a:r>
              <a:rPr lang="en-US" dirty="0"/>
              <a:t>Put link to evaluation (below) in the chat for those who do not use the QR code: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Evaluation Survey: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https://edc.co1.qualtrics.com/jfe/form/SV_cBF9GI7gVEBsfSC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 dirty="0">
              <a:effectLst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1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>
              <a:effectLst/>
            </a:endParaRP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9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cs typeface="Calibri"/>
              </a:rPr>
              <a:t>Tiered Fidelity Inventory: </a:t>
            </a:r>
            <a:r>
              <a:rPr lang="en-US" dirty="0">
                <a:hlinkClick r:id="rId3"/>
              </a:rPr>
              <a:t>https://www.pbisapps.org/products/tfi</a:t>
            </a:r>
            <a:r>
              <a:rPr lang="en-US" dirty="0"/>
              <a:t>  or https://sebacademy.edc.org/tiered-fidelity-inventory-tfi-manual 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TFI Quick Sheet: </a:t>
            </a:r>
            <a:r>
              <a:rPr lang="en-US" dirty="0">
                <a:hlinkClick r:id="rId4"/>
              </a:rPr>
              <a:t>https://sebacademy.edc.org/tfi-quick-check-tip-sheet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Lesson Plan Activity: </a:t>
            </a:r>
            <a:r>
              <a:rPr lang="en-US" dirty="0">
                <a:hlinkClick r:id="rId5"/>
              </a:rPr>
              <a:t>https://sebacademy.edc.org/behavioral-lesson-plan-activity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Exemplar Repository https://nepbis.org/tier-1-school-wide/pbis-exemplar-resource-repository/</a:t>
            </a:r>
          </a:p>
          <a:p>
            <a:r>
              <a:rPr lang="en-US" sz="1200" dirty="0">
                <a:solidFill>
                  <a:srgbClr val="FFFFFF"/>
                </a:solidFill>
              </a:rPr>
              <a:t>Article - </a:t>
            </a:r>
            <a:r>
              <a:rPr lang="en-US" sz="1200" dirty="0">
                <a:solidFill>
                  <a:srgbClr val="FFFFFF"/>
                </a:solidFill>
                <a:hlinkClick r:id="rId6"/>
              </a:rPr>
              <a:t>Including Student Voice in Your PBIS Implementation</a:t>
            </a:r>
            <a:r>
              <a:rPr lang="en-US" sz="1200" dirty="0">
                <a:solidFill>
                  <a:srgbClr val="FFFFFF"/>
                </a:solidFill>
              </a:rPr>
              <a:t>  </a:t>
            </a:r>
            <a:r>
              <a:rPr lang="en-US" dirty="0">
                <a:cs typeface="Calibri" panose="020F0502020204030204"/>
              </a:rPr>
              <a:t>https://www.pbisapps.org/articles/including-student-voice-in-your-pbis-implementation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16802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and Secondary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19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150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06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://bit.ly/2TtBDfr" TargetMode="Externa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1.xml"/><Relationship Id="rId4" Type="http://schemas.openxmlformats.org/officeDocument/2006/relationships/hyperlink" Target="http://bit.ly/2TtBDfr" TargetMode="Externa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32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6012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6643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0470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9353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2791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8976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66548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66253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421737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1_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55726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8925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9681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8050045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6330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5324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886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117662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4564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553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4888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191799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89124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9060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3523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7047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00738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4330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3963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BA3C-11EE-A64A-9641-95A331C2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53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95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593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8AD8-E552-5B47-A76B-6D5A4F9C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378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00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2830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31321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17118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47788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83836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1557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9767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0651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069351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844358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21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4657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977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683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019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1081471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14784-5CC1-7D4F-9592-3E81CD3F86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137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BA3C-11EE-A64A-9641-95A331C2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398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F8E4-E62A-4741-A50B-028C56614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109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5E1BF-7428-F14C-9C92-772391E09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381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C99B5-BF48-03D6-1B37-E169A510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00BD2-2DEA-688A-57C7-812A1461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7233C-12DF-3463-94C7-9542916C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E54FF-520A-4F08-B772-113B2420D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043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65C8-C8C6-B76C-5D84-31958183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39042-7AE9-0F61-E910-4EDD0B31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0033C-5578-48CF-DDB1-65527F3A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4EFE6-9EA0-43B7-B7E1-014DFA18A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298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52808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970B7-CF76-5A7F-3A5F-C9164E6B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31744-19B5-64E2-C704-378050B34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C7640-1FAF-77E2-934E-23787466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2EB22-851A-40E1-B80E-2125F60CC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3196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13B4DC-8288-DA74-04C6-C88EFB0D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1C264C-E266-96CD-3B78-C679DF44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F005ED-D155-1D3A-EA53-D58A8C1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18F96-65E4-4040-AB1F-FEA630300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9143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63A416-93B6-2711-C538-883EF33C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E4D93F-C4D9-E59E-4AC6-7966AC54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C5ED57-9180-CA95-A3B6-D936BABB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1F4EC-9A0E-428D-A047-015497389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26754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F89449-488D-4F15-1140-2B06B777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2FC2A4-F979-A3D8-183A-29640E3D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FB03A2-3FFC-FAAE-83C1-AE6AE6EF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97FD8-A5CD-4C75-9C63-36E5958218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95929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952898E-195C-960D-BAD7-3CCB77BD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9E12E9-DBC4-9860-33B5-6E0FC4B6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04A70B-3D39-5B93-9CD7-30CAE15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11795-281F-4FC9-9B31-AA7D472E9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7772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F14AEA-B265-B5DF-D854-87D87D89F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388347-A1BF-FEB1-6E21-8320CE564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8503BA-9DC0-7F0A-04E3-64E0EC8D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3C9EF-F4CF-4033-A199-2B58E4887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27639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EDAC35-9A88-16BE-5354-B6C152C9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EB6247-27D6-6DE4-FD11-B10E9337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3496F2-7BF1-8062-201A-AD720F1B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EDAB7-C4D6-4F08-8A62-625069969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1354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05722-6314-2F32-FFAE-9C941670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D2C08-CDFF-4483-76D2-C184B343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1946B-6279-8C33-CCCB-8A0EAB26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F0CF9-B8A0-4614-8147-C07BF057E0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6411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023B-1CCD-874B-B81E-7F95B2C9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CBDD2-77B5-6AD2-2D8F-EAA5EBFA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CDA11-03C8-854D-F4B9-31E77F4A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686A3-CA55-475A-9876-F1F8D6E34A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5487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226AAA-9B91-C2AF-5951-B5B9B46667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8140F26-B2F5-9093-DEBF-E122483D6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4F68261-B5C0-C2B8-E09F-314AF70CC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A7656-C8F9-41D6-8D0E-EC1D88D13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11610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067783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2626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7291818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8844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534204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632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2E27-0F4F-814D-A24C-F26765CC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416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336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0039658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158450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146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5924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31613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807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3473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822358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85483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542865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5813871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21599693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647976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605217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1_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92775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44207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5714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8291650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60933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10501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39849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43175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81516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76389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3815378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5493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889971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0395204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1_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5088994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26343809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16312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99781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2152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D5A-E2AC-4582-8E43-7EA027664A3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58DF-A9EF-4488-93EF-74A3A9C9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469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935691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690641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13748" y="275814"/>
            <a:ext cx="7441531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14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30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238576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00421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67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67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67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67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514A2-C9D6-0848-900D-9A371420AFE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461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40253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4742-4C07-4EF1-B523-ECB22EEC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FCF31-72DB-473B-A670-2ABBBDCAE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F3BC4-2D90-49F3-AF34-D63EFCF9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2D349-5441-4B3B-ABE6-E4E43DA5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F125E-C39D-4AEA-AAD0-1A70DF49C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86ED7-CF97-B548-871F-2729E14D2B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7872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98585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505455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399702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6272650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46416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9786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142889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822384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627200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151531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5067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699514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621869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244616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36573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70994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1943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1202559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4332865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921184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38561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0762093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7972685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7491709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2934511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04408898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72337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843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7802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940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67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54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839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414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0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51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592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5306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796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405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75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7528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523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174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864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338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45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212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5229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1277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699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90838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963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2716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6765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551388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019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8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67940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514A2-C9D6-0848-900D-9A371420AFED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4240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1453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46280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308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434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119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4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8108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33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5495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7035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65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1344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273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5917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1661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95402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43137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4256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743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3652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78459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07453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056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4426773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6792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310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907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4642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604187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05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4787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906712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01776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49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2E27-0F4F-814D-A24C-F26765CC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412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141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828509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0217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5274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182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483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41825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4231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181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3405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855973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21599693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49693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2445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8143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30157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649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808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76.xml"/><Relationship Id="rId21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theme" Target="../theme/theme10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18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06.xml"/><Relationship Id="rId21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17" Type="http://schemas.openxmlformats.org/officeDocument/2006/relationships/slideLayout" Target="../slideLayouts/slideLayout220.xml"/><Relationship Id="rId25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05.xml"/><Relationship Id="rId16" Type="http://schemas.openxmlformats.org/officeDocument/2006/relationships/slideLayout" Target="../slideLayouts/slideLayout219.xml"/><Relationship Id="rId20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24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08.xml"/><Relationship Id="rId15" Type="http://schemas.openxmlformats.org/officeDocument/2006/relationships/slideLayout" Target="../slideLayouts/slideLayout218.xml"/><Relationship Id="rId23" Type="http://schemas.openxmlformats.org/officeDocument/2006/relationships/slideLayout" Target="../slideLayouts/slideLayout226.xml"/><Relationship Id="rId28" Type="http://schemas.openxmlformats.org/officeDocument/2006/relationships/theme" Target="../theme/theme11.xml"/><Relationship Id="rId10" Type="http://schemas.openxmlformats.org/officeDocument/2006/relationships/slideLayout" Target="../slideLayouts/slideLayout213.xml"/><Relationship Id="rId19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Relationship Id="rId22" Type="http://schemas.openxmlformats.org/officeDocument/2006/relationships/slideLayout" Target="../slideLayouts/slideLayout225.xml"/><Relationship Id="rId27" Type="http://schemas.openxmlformats.org/officeDocument/2006/relationships/slideLayout" Target="../slideLayouts/slideLayout2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289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1723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  <p:sldLayoutId id="2147483946" r:id="rId23"/>
    <p:sldLayoutId id="2147483947" r:id="rId24"/>
    <p:sldLayoutId id="2147483948" r:id="rId25"/>
    <p:sldLayoutId id="2147483949" r:id="rId26"/>
    <p:sldLayoutId id="2147483950" r:id="rId27"/>
    <p:sldLayoutId id="2147483951" r:id="rId28"/>
    <p:sldLayoutId id="2147483952" r:id="rId29"/>
    <p:sldLayoutId id="2147483953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7981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  <p:sldLayoutId id="2147483974" r:id="rId18"/>
    <p:sldLayoutId id="2147483975" r:id="rId19"/>
    <p:sldLayoutId id="2147483976" r:id="rId20"/>
    <p:sldLayoutId id="2147483977" r:id="rId21"/>
    <p:sldLayoutId id="2147483978" r:id="rId22"/>
    <p:sldLayoutId id="2147483979" r:id="rId23"/>
    <p:sldLayoutId id="2147483980" r:id="rId24"/>
    <p:sldLayoutId id="2147483981" r:id="rId25"/>
    <p:sldLayoutId id="2147483982" r:id="rId26"/>
    <p:sldLayoutId id="2147483983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713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871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490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3910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2" r:id="rId4"/>
    <p:sldLayoutId id="2147483763" r:id="rId5"/>
    <p:sldLayoutId id="2147483764" r:id="rId6"/>
    <p:sldLayoutId id="2147483765" r:id="rId7"/>
    <p:sldLayoutId id="2147483768" r:id="rId8"/>
    <p:sldLayoutId id="2147483773" r:id="rId9"/>
    <p:sldLayoutId id="2147483954" r:id="rId10"/>
    <p:sldLayoutId id="214748395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4083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8" r:id="rId5"/>
    <p:sldLayoutId id="2147483789" r:id="rId6"/>
    <p:sldLayoutId id="2147483790" r:id="rId7"/>
    <p:sldLayoutId id="2147483792" r:id="rId8"/>
    <p:sldLayoutId id="2147483794" r:id="rId9"/>
    <p:sldLayoutId id="2147483796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3" r:id="rId25"/>
    <p:sldLayoutId id="2147483814" r:id="rId26"/>
    <p:sldLayoutId id="2147483815" r:id="rId27"/>
    <p:sldLayoutId id="2147483816" r:id="rId28"/>
    <p:sldLayoutId id="2147483893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65589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094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5829B2E-246F-6C24-0AE9-676CF4D83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553F2BC-4780-E311-07B0-1CBB1C33A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FFD41-14D3-A884-2DAD-379B8C10E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3CCC1-0472-2398-775E-3958D775C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42EFD-D400-9778-A890-0AF217CC9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CCBAA5C-9CC8-4A4C-A5A4-41384C9706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37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0212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1.xml"/><Relationship Id="rId2" Type="http://schemas.openxmlformats.org/officeDocument/2006/relationships/video" Target="https://www.youtube.com/embed/Ddk0B_-LirY?start=130&amp;feature=oembed" TargetMode="External"/><Relationship Id="rId1" Type="http://schemas.openxmlformats.org/officeDocument/2006/relationships/video" Target="https://www.youtube.com/embed/12jfEG1hHsA?start=124&amp;feature=oembed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coge.marbleheadschools.org/Site%20Images/coffin%20gerry%20fish%20logo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bisapps.org/articles/including-student-voice-in-your-pbis-implementation" TargetMode="External"/><Relationship Id="rId3" Type="http://schemas.openxmlformats.org/officeDocument/2006/relationships/hyperlink" Target="https://www.pbisapps.org/products/tfi" TargetMode="External"/><Relationship Id="rId7" Type="http://schemas.openxmlformats.org/officeDocument/2006/relationships/hyperlink" Target="https://nepbis.org/tier-1-school-wide/pbis-exemplar-resource-repository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1.xml"/><Relationship Id="rId6" Type="http://schemas.openxmlformats.org/officeDocument/2006/relationships/hyperlink" Target="https://sebacademy.edc.org/acknowledgement-system-activity" TargetMode="External"/><Relationship Id="rId5" Type="http://schemas.openxmlformats.org/officeDocument/2006/relationships/hyperlink" Target="https://sebacademy.edc.org/behavioral-lesson-plan-activity" TargetMode="External"/><Relationship Id="rId4" Type="http://schemas.openxmlformats.org/officeDocument/2006/relationships/hyperlink" Target="https://sebacademy.edc.org/tfi-quick-check-tip-sheet" TargetMode="External"/><Relationship Id="rId9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bisapps.org/articles/including-student-voice-in-your-pbis-implementation" TargetMode="External"/><Relationship Id="rId3" Type="http://schemas.openxmlformats.org/officeDocument/2006/relationships/hyperlink" Target="https://www.pbisapps.org/products/tfi" TargetMode="External"/><Relationship Id="rId7" Type="http://schemas.openxmlformats.org/officeDocument/2006/relationships/hyperlink" Target="https://nepbis.org/tier-1-school-wide/pbis-exemplar-resource-repositor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Relationship Id="rId6" Type="http://schemas.openxmlformats.org/officeDocument/2006/relationships/hyperlink" Target="https://sebacademy.edc.org/acknowledgement-system-activity" TargetMode="External"/><Relationship Id="rId5" Type="http://schemas.openxmlformats.org/officeDocument/2006/relationships/hyperlink" Target="https://sebacademy.edc.org/behavioral-lesson-plan-activity" TargetMode="External"/><Relationship Id="rId4" Type="http://schemas.openxmlformats.org/officeDocument/2006/relationships/hyperlink" Target="https://sebacademy.edc.org/tfi-quick-check-tip-sheet" TargetMode="Externa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185" y="1706992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Coach Training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1:  December 2023</a:t>
            </a:r>
            <a:endParaRPr lang="en-US" sz="4267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356911" y="3281217"/>
            <a:ext cx="6946342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Trainer Names</a:t>
            </a:r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239" y="6154749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098D0-8430-833A-DFDD-0D7EDD488DEC}"/>
              </a:ext>
            </a:extLst>
          </p:cNvPr>
          <p:cNvSpPr txBox="1"/>
          <p:nvPr/>
        </p:nvSpPr>
        <p:spPr>
          <a:xfrm>
            <a:off x="4563823" y="4484730"/>
            <a:ext cx="49737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Created from content from the National Technical Assistance Center on Positive Behavioral Interventions and Supports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 Department of Education, Office of Special Education Programs and Office of Elementary and Secondary 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Institute, &amp; Broad Reach Consulting</a:t>
            </a:r>
          </a:p>
        </p:txBody>
      </p:sp>
    </p:spTree>
    <p:extLst>
      <p:ext uri="{BB962C8B-B14F-4D97-AF65-F5344CB8AC3E}">
        <p14:creationId xmlns:p14="http://schemas.microsoft.com/office/powerpoint/2010/main" val="83300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217B35-9671-5D4A-B08F-35C7BBA562D9}"/>
              </a:ext>
            </a:extLst>
          </p:cNvPr>
          <p:cNvSpPr txBox="1"/>
          <p:nvPr/>
        </p:nvSpPr>
        <p:spPr>
          <a:xfrm>
            <a:off x="1283450" y="355982"/>
            <a:ext cx="9625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Revise expectations and matrix based on feedback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E429D-4E64-F540-BFEC-D9ED297F7868}"/>
              </a:ext>
            </a:extLst>
          </p:cNvPr>
          <p:cNvSpPr txBox="1"/>
          <p:nvPr/>
        </p:nvSpPr>
        <p:spPr>
          <a:xfrm>
            <a:off x="1759527" y="2701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1B17DE-570A-E24E-B31E-FC7E6194053A}"/>
              </a:ext>
            </a:extLst>
          </p:cNvPr>
          <p:cNvSpPr txBox="1"/>
          <p:nvPr/>
        </p:nvSpPr>
        <p:spPr>
          <a:xfrm>
            <a:off x="881668" y="1549982"/>
            <a:ext cx="10428664" cy="480131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92C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Summarize the information you collected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 whether the existing expectations are valued by stakeholders.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they are, move to creating lesson plans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not, generate options for new expectations or specific examples for the matrix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92C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62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traight Connector 3">
            <a:extLst>
              <a:ext uri="{FF2B5EF4-FFF2-40B4-BE49-F238E27FC236}">
                <a16:creationId xmlns:a16="http://schemas.microsoft.com/office/drawing/2014/main" id="{667B720B-2BA3-6442-99F4-7A7F06002E27}"/>
              </a:ext>
            </a:extLst>
          </p:cNvPr>
          <p:cNvSpPr/>
          <p:nvPr/>
        </p:nvSpPr>
        <p:spPr>
          <a:xfrm>
            <a:off x="8276890" y="3313814"/>
            <a:ext cx="1114537" cy="1279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007439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E429D-4E64-F540-BFEC-D9ED297F7868}"/>
              </a:ext>
            </a:extLst>
          </p:cNvPr>
          <p:cNvSpPr txBox="1"/>
          <p:nvPr/>
        </p:nvSpPr>
        <p:spPr>
          <a:xfrm>
            <a:off x="1759527" y="2701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1C51D-A237-B44C-B72D-D90861645FE2}"/>
              </a:ext>
            </a:extLst>
          </p:cNvPr>
          <p:cNvSpPr txBox="1"/>
          <p:nvPr/>
        </p:nvSpPr>
        <p:spPr>
          <a:xfrm>
            <a:off x="1112173" y="316704"/>
            <a:ext cx="772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Agree on revised expectations and matrix</a:t>
            </a:r>
          </a:p>
        </p:txBody>
      </p:sp>
      <p:grpSp>
        <p:nvGrpSpPr>
          <p:cNvPr id="7" name="Google Shape;16036;p73">
            <a:extLst>
              <a:ext uri="{FF2B5EF4-FFF2-40B4-BE49-F238E27FC236}">
                <a16:creationId xmlns:a16="http://schemas.microsoft.com/office/drawing/2014/main" id="{4E7E87CA-D52A-034F-81B4-A1DC96EC74CC}"/>
              </a:ext>
            </a:extLst>
          </p:cNvPr>
          <p:cNvGrpSpPr/>
          <p:nvPr/>
        </p:nvGrpSpPr>
        <p:grpSpPr>
          <a:xfrm>
            <a:off x="156205" y="2611161"/>
            <a:ext cx="2065453" cy="1500694"/>
            <a:chOff x="1798763" y="3395401"/>
            <a:chExt cx="376185" cy="280448"/>
          </a:xfrm>
        </p:grpSpPr>
        <p:sp>
          <p:nvSpPr>
            <p:cNvPr id="8" name="Google Shape;16037;p73">
              <a:extLst>
                <a:ext uri="{FF2B5EF4-FFF2-40B4-BE49-F238E27FC236}">
                  <a16:creationId xmlns:a16="http://schemas.microsoft.com/office/drawing/2014/main" id="{DB2C4383-D8BC-A343-ADDD-0DB78D7AF03C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038;p73">
              <a:extLst>
                <a:ext uri="{FF2B5EF4-FFF2-40B4-BE49-F238E27FC236}">
                  <a16:creationId xmlns:a16="http://schemas.microsoft.com/office/drawing/2014/main" id="{7BE80AAC-AA8E-1248-9F30-E0A5A3B26558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039;p73">
              <a:extLst>
                <a:ext uri="{FF2B5EF4-FFF2-40B4-BE49-F238E27FC236}">
                  <a16:creationId xmlns:a16="http://schemas.microsoft.com/office/drawing/2014/main" id="{7E536477-108D-5E40-AD61-829A18D62B93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040;p73">
              <a:extLst>
                <a:ext uri="{FF2B5EF4-FFF2-40B4-BE49-F238E27FC236}">
                  <a16:creationId xmlns:a16="http://schemas.microsoft.com/office/drawing/2014/main" id="{9A09CA7F-C217-B44E-8ED2-5F4E4F4C347E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041;p73">
              <a:extLst>
                <a:ext uri="{FF2B5EF4-FFF2-40B4-BE49-F238E27FC236}">
                  <a16:creationId xmlns:a16="http://schemas.microsoft.com/office/drawing/2014/main" id="{53A2A46E-2BA5-1645-8D26-A5C761D2B3D3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042;p73">
              <a:extLst>
                <a:ext uri="{FF2B5EF4-FFF2-40B4-BE49-F238E27FC236}">
                  <a16:creationId xmlns:a16="http://schemas.microsoft.com/office/drawing/2014/main" id="{8F843E9E-C4D1-B444-8815-8F215EF4137D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043;p73">
              <a:extLst>
                <a:ext uri="{FF2B5EF4-FFF2-40B4-BE49-F238E27FC236}">
                  <a16:creationId xmlns:a16="http://schemas.microsoft.com/office/drawing/2014/main" id="{A41F9F83-6442-6846-AC8D-D62A97647E45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044;p73">
              <a:extLst>
                <a:ext uri="{FF2B5EF4-FFF2-40B4-BE49-F238E27FC236}">
                  <a16:creationId xmlns:a16="http://schemas.microsoft.com/office/drawing/2014/main" id="{9029A3B4-9BA3-6542-B8A7-383D73FD05BE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045;p73">
              <a:extLst>
                <a:ext uri="{FF2B5EF4-FFF2-40B4-BE49-F238E27FC236}">
                  <a16:creationId xmlns:a16="http://schemas.microsoft.com/office/drawing/2014/main" id="{DDE64851-F8A9-2B4F-8503-20C577CB6A72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046;p73">
              <a:extLst>
                <a:ext uri="{FF2B5EF4-FFF2-40B4-BE49-F238E27FC236}">
                  <a16:creationId xmlns:a16="http://schemas.microsoft.com/office/drawing/2014/main" id="{7B1F1E6B-53FF-1D44-B27D-EE5C4CC4D9EF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047;p73">
              <a:extLst>
                <a:ext uri="{FF2B5EF4-FFF2-40B4-BE49-F238E27FC236}">
                  <a16:creationId xmlns:a16="http://schemas.microsoft.com/office/drawing/2014/main" id="{110FD80A-F09E-4548-AF4D-DD686E139BA6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048;p73">
              <a:extLst>
                <a:ext uri="{FF2B5EF4-FFF2-40B4-BE49-F238E27FC236}">
                  <a16:creationId xmlns:a16="http://schemas.microsoft.com/office/drawing/2014/main" id="{E5A798EE-FF83-A841-B023-D68EB0D95095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6049;p73">
              <a:extLst>
                <a:ext uri="{FF2B5EF4-FFF2-40B4-BE49-F238E27FC236}">
                  <a16:creationId xmlns:a16="http://schemas.microsoft.com/office/drawing/2014/main" id="{A4CB665D-40BF-4142-945C-0640953C1BBC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6050;p73">
              <a:extLst>
                <a:ext uri="{FF2B5EF4-FFF2-40B4-BE49-F238E27FC236}">
                  <a16:creationId xmlns:a16="http://schemas.microsoft.com/office/drawing/2014/main" id="{CAB2D24F-6F33-D24C-8ABA-8C6510D69A55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6051;p73">
              <a:extLst>
                <a:ext uri="{FF2B5EF4-FFF2-40B4-BE49-F238E27FC236}">
                  <a16:creationId xmlns:a16="http://schemas.microsoft.com/office/drawing/2014/main" id="{2D0B9CEE-76AC-474A-9D6E-2C169FEF4591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6052;p73">
              <a:extLst>
                <a:ext uri="{FF2B5EF4-FFF2-40B4-BE49-F238E27FC236}">
                  <a16:creationId xmlns:a16="http://schemas.microsoft.com/office/drawing/2014/main" id="{DC7A2022-FAE9-EE48-9AC7-134972729074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6053;p73">
              <a:extLst>
                <a:ext uri="{FF2B5EF4-FFF2-40B4-BE49-F238E27FC236}">
                  <a16:creationId xmlns:a16="http://schemas.microsoft.com/office/drawing/2014/main" id="{3A50919E-93F9-B948-993F-0F21015B890A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6054;p73">
              <a:extLst>
                <a:ext uri="{FF2B5EF4-FFF2-40B4-BE49-F238E27FC236}">
                  <a16:creationId xmlns:a16="http://schemas.microsoft.com/office/drawing/2014/main" id="{4BED6398-5E29-164B-86D8-5B272643839B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6055;p73">
              <a:extLst>
                <a:ext uri="{FF2B5EF4-FFF2-40B4-BE49-F238E27FC236}">
                  <a16:creationId xmlns:a16="http://schemas.microsoft.com/office/drawing/2014/main" id="{91672E57-5262-D44C-9E04-BFF9FA562DE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6056;p73">
              <a:extLst>
                <a:ext uri="{FF2B5EF4-FFF2-40B4-BE49-F238E27FC236}">
                  <a16:creationId xmlns:a16="http://schemas.microsoft.com/office/drawing/2014/main" id="{5328D68D-2A59-1C40-8D00-C6331221FA3F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6057;p73">
              <a:extLst>
                <a:ext uri="{FF2B5EF4-FFF2-40B4-BE49-F238E27FC236}">
                  <a16:creationId xmlns:a16="http://schemas.microsoft.com/office/drawing/2014/main" id="{3E2E5018-1DBE-B14A-92CC-6C8EA4455C8B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6058;p73">
              <a:extLst>
                <a:ext uri="{FF2B5EF4-FFF2-40B4-BE49-F238E27FC236}">
                  <a16:creationId xmlns:a16="http://schemas.microsoft.com/office/drawing/2014/main" id="{4230206F-8619-424B-A5A7-6ECCD451D738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6059;p73">
              <a:extLst>
                <a:ext uri="{FF2B5EF4-FFF2-40B4-BE49-F238E27FC236}">
                  <a16:creationId xmlns:a16="http://schemas.microsoft.com/office/drawing/2014/main" id="{E5001D22-E5A2-5347-9EB5-0401050FBEAC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6060;p73">
              <a:extLst>
                <a:ext uri="{FF2B5EF4-FFF2-40B4-BE49-F238E27FC236}">
                  <a16:creationId xmlns:a16="http://schemas.microsoft.com/office/drawing/2014/main" id="{E79E0867-74EF-2F48-B0D3-D1A117F7E0F9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6061;p73">
              <a:extLst>
                <a:ext uri="{FF2B5EF4-FFF2-40B4-BE49-F238E27FC236}">
                  <a16:creationId xmlns:a16="http://schemas.microsoft.com/office/drawing/2014/main" id="{EC4E6182-DAB0-514E-850D-741CA7C56A28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6062;p73">
              <a:extLst>
                <a:ext uri="{FF2B5EF4-FFF2-40B4-BE49-F238E27FC236}">
                  <a16:creationId xmlns:a16="http://schemas.microsoft.com/office/drawing/2014/main" id="{FD400E39-718D-E542-8F1B-7C99B39D603D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6063;p73">
              <a:extLst>
                <a:ext uri="{FF2B5EF4-FFF2-40B4-BE49-F238E27FC236}">
                  <a16:creationId xmlns:a16="http://schemas.microsoft.com/office/drawing/2014/main" id="{3AC0C2DC-9BFF-F346-B2E0-716FC3243477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6064;p73">
              <a:extLst>
                <a:ext uri="{FF2B5EF4-FFF2-40B4-BE49-F238E27FC236}">
                  <a16:creationId xmlns:a16="http://schemas.microsoft.com/office/drawing/2014/main" id="{9E2497FE-16CF-A641-9B63-B45DAE60D4CD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6065;p73">
              <a:extLst>
                <a:ext uri="{FF2B5EF4-FFF2-40B4-BE49-F238E27FC236}">
                  <a16:creationId xmlns:a16="http://schemas.microsoft.com/office/drawing/2014/main" id="{5769C72E-DCAA-3D45-942F-768ACD4BFB82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6066;p73">
              <a:extLst>
                <a:ext uri="{FF2B5EF4-FFF2-40B4-BE49-F238E27FC236}">
                  <a16:creationId xmlns:a16="http://schemas.microsoft.com/office/drawing/2014/main" id="{9F925A46-2AFD-FA45-982F-7E705233FF5A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6067;p73">
              <a:extLst>
                <a:ext uri="{FF2B5EF4-FFF2-40B4-BE49-F238E27FC236}">
                  <a16:creationId xmlns:a16="http://schemas.microsoft.com/office/drawing/2014/main" id="{28B26894-FAFB-9C4C-8F9E-FFC59623943B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" name="Google Shape;9682;p69">
            <a:extLst>
              <a:ext uri="{FF2B5EF4-FFF2-40B4-BE49-F238E27FC236}">
                <a16:creationId xmlns:a16="http://schemas.microsoft.com/office/drawing/2014/main" id="{7277E905-CEC2-9A4E-965E-3CB5F2072456}"/>
              </a:ext>
            </a:extLst>
          </p:cNvPr>
          <p:cNvGrpSpPr/>
          <p:nvPr/>
        </p:nvGrpSpPr>
        <p:grpSpPr>
          <a:xfrm>
            <a:off x="913140" y="1821490"/>
            <a:ext cx="2155592" cy="2295489"/>
            <a:chOff x="7159964" y="1971904"/>
            <a:chExt cx="291564" cy="348103"/>
          </a:xfrm>
        </p:grpSpPr>
        <p:sp>
          <p:nvSpPr>
            <p:cNvPr id="40" name="Google Shape;9683;p69">
              <a:extLst>
                <a:ext uri="{FF2B5EF4-FFF2-40B4-BE49-F238E27FC236}">
                  <a16:creationId xmlns:a16="http://schemas.microsoft.com/office/drawing/2014/main" id="{605608B7-E043-864B-9FC1-3A0DA415E65A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684;p69">
              <a:extLst>
                <a:ext uri="{FF2B5EF4-FFF2-40B4-BE49-F238E27FC236}">
                  <a16:creationId xmlns:a16="http://schemas.microsoft.com/office/drawing/2014/main" id="{2845D0ED-E55F-4D40-B7D5-0D698A474B08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694;p69">
              <a:extLst>
                <a:ext uri="{FF2B5EF4-FFF2-40B4-BE49-F238E27FC236}">
                  <a16:creationId xmlns:a16="http://schemas.microsoft.com/office/drawing/2014/main" id="{76B6F555-DF49-EA4F-8262-49147D8942F7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695;p69">
              <a:extLst>
                <a:ext uri="{FF2B5EF4-FFF2-40B4-BE49-F238E27FC236}">
                  <a16:creationId xmlns:a16="http://schemas.microsoft.com/office/drawing/2014/main" id="{02380ACB-8099-6D41-99DE-9993CA9601B1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696;p69">
              <a:extLst>
                <a:ext uri="{FF2B5EF4-FFF2-40B4-BE49-F238E27FC236}">
                  <a16:creationId xmlns:a16="http://schemas.microsoft.com/office/drawing/2014/main" id="{AE214CEA-9DE7-EF4C-B2C5-112BA787437C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697;p69">
              <a:extLst>
                <a:ext uri="{FF2B5EF4-FFF2-40B4-BE49-F238E27FC236}">
                  <a16:creationId xmlns:a16="http://schemas.microsoft.com/office/drawing/2014/main" id="{ACBBDAF3-EA52-8845-B449-38038DE14178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698;p69">
              <a:extLst>
                <a:ext uri="{FF2B5EF4-FFF2-40B4-BE49-F238E27FC236}">
                  <a16:creationId xmlns:a16="http://schemas.microsoft.com/office/drawing/2014/main" id="{F3718765-7A2F-A74C-8626-9442992978C6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699;p69">
              <a:extLst>
                <a:ext uri="{FF2B5EF4-FFF2-40B4-BE49-F238E27FC236}">
                  <a16:creationId xmlns:a16="http://schemas.microsoft.com/office/drawing/2014/main" id="{5CADC209-04EF-5C4F-BFEA-55846FA703C7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9700;p69">
              <a:extLst>
                <a:ext uri="{FF2B5EF4-FFF2-40B4-BE49-F238E27FC236}">
                  <a16:creationId xmlns:a16="http://schemas.microsoft.com/office/drawing/2014/main" id="{214BF466-5FCB-1F4F-A012-985267AE8941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9701;p69">
              <a:extLst>
                <a:ext uri="{FF2B5EF4-FFF2-40B4-BE49-F238E27FC236}">
                  <a16:creationId xmlns:a16="http://schemas.microsoft.com/office/drawing/2014/main" id="{4E7A5D1D-EF41-E947-BD37-9E94D4E3DA60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9702;p69">
              <a:extLst>
                <a:ext uri="{FF2B5EF4-FFF2-40B4-BE49-F238E27FC236}">
                  <a16:creationId xmlns:a16="http://schemas.microsoft.com/office/drawing/2014/main" id="{4F600FB1-65BF-BF4D-8574-1D7B1FABE3FA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9703;p69">
              <a:extLst>
                <a:ext uri="{FF2B5EF4-FFF2-40B4-BE49-F238E27FC236}">
                  <a16:creationId xmlns:a16="http://schemas.microsoft.com/office/drawing/2014/main" id="{2CCEE9D2-4088-114A-BA44-4A82CF1F33D1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9704;p69">
              <a:extLst>
                <a:ext uri="{FF2B5EF4-FFF2-40B4-BE49-F238E27FC236}">
                  <a16:creationId xmlns:a16="http://schemas.microsoft.com/office/drawing/2014/main" id="{CC93D253-F2AA-3E42-A663-B812F30AC49D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9705;p69">
              <a:extLst>
                <a:ext uri="{FF2B5EF4-FFF2-40B4-BE49-F238E27FC236}">
                  <a16:creationId xmlns:a16="http://schemas.microsoft.com/office/drawing/2014/main" id="{E1C54A37-36AE-BA41-90B6-BC131F9F29F3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9706;p69">
              <a:extLst>
                <a:ext uri="{FF2B5EF4-FFF2-40B4-BE49-F238E27FC236}">
                  <a16:creationId xmlns:a16="http://schemas.microsoft.com/office/drawing/2014/main" id="{B74A43FA-6004-BE44-B952-25A74C87752F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9707;p69">
              <a:extLst>
                <a:ext uri="{FF2B5EF4-FFF2-40B4-BE49-F238E27FC236}">
                  <a16:creationId xmlns:a16="http://schemas.microsoft.com/office/drawing/2014/main" id="{25B68E89-DC28-6846-BECF-3900840C2DF0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9708;p69">
              <a:extLst>
                <a:ext uri="{FF2B5EF4-FFF2-40B4-BE49-F238E27FC236}">
                  <a16:creationId xmlns:a16="http://schemas.microsoft.com/office/drawing/2014/main" id="{7750E115-DB8A-D142-8BBE-2111CE172B4C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9709;p69">
              <a:extLst>
                <a:ext uri="{FF2B5EF4-FFF2-40B4-BE49-F238E27FC236}">
                  <a16:creationId xmlns:a16="http://schemas.microsoft.com/office/drawing/2014/main" id="{2DC9C987-F02E-E540-90A6-A18EC3FFA05F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9710;p69">
              <a:extLst>
                <a:ext uri="{FF2B5EF4-FFF2-40B4-BE49-F238E27FC236}">
                  <a16:creationId xmlns:a16="http://schemas.microsoft.com/office/drawing/2014/main" id="{E70CF3F5-73B3-9648-AEAD-F327C5E8C887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9711;p69">
              <a:extLst>
                <a:ext uri="{FF2B5EF4-FFF2-40B4-BE49-F238E27FC236}">
                  <a16:creationId xmlns:a16="http://schemas.microsoft.com/office/drawing/2014/main" id="{FB5EA6DD-DD66-CC46-A7E0-412D5C7ED1F1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9712;p69">
              <a:extLst>
                <a:ext uri="{FF2B5EF4-FFF2-40B4-BE49-F238E27FC236}">
                  <a16:creationId xmlns:a16="http://schemas.microsoft.com/office/drawing/2014/main" id="{677AEB6B-6057-7F4E-ABCC-855F6D4160F5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aphicFrame>
        <p:nvGraphicFramePr>
          <p:cNvPr id="61" name="Diagram 60">
            <a:extLst>
              <a:ext uri="{FF2B5EF4-FFF2-40B4-BE49-F238E27FC236}">
                <a16:creationId xmlns:a16="http://schemas.microsoft.com/office/drawing/2014/main" id="{E921888C-216E-3C4C-9289-C9D74D40EB97}"/>
              </a:ext>
            </a:extLst>
          </p:cNvPr>
          <p:cNvGraphicFramePr/>
          <p:nvPr/>
        </p:nvGraphicFramePr>
        <p:xfrm>
          <a:off x="46254" y="344177"/>
          <a:ext cx="12215019" cy="642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E513DCD2-D0B0-AC47-97AC-1BA6665B713E}"/>
              </a:ext>
            </a:extLst>
          </p:cNvPr>
          <p:cNvSpPr txBox="1"/>
          <p:nvPr/>
        </p:nvSpPr>
        <p:spPr>
          <a:xfrm>
            <a:off x="3435927" y="4391892"/>
            <a:ext cx="163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Consensus reached?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F1371D-7126-B944-9565-C5156BEA0175}"/>
              </a:ext>
            </a:extLst>
          </p:cNvPr>
          <p:cNvSpPr txBox="1"/>
          <p:nvPr/>
        </p:nvSpPr>
        <p:spPr>
          <a:xfrm>
            <a:off x="8011839" y="3540236"/>
            <a:ext cx="168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Difficulty reaching consensus?</a:t>
            </a:r>
          </a:p>
        </p:txBody>
      </p:sp>
    </p:spTree>
    <p:extLst>
      <p:ext uri="{BB962C8B-B14F-4D97-AF65-F5344CB8AC3E}">
        <p14:creationId xmlns:p14="http://schemas.microsoft.com/office/powerpoint/2010/main" val="1300910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636" y="1853031"/>
            <a:ext cx="6844751" cy="39519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545465" indent="-342900">
              <a:lnSpc>
                <a:spcPct val="90000"/>
              </a:lnSpc>
              <a:buClr>
                <a:schemeClr val="tx2">
                  <a:lumMod val="1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10000"/>
                  </a:schemeClr>
                </a:solidFill>
                <a:latin typeface="Calibri"/>
                <a:ea typeface="ＭＳ Ｐゴシック"/>
                <a:cs typeface="Calibri"/>
              </a:rPr>
              <a:t>Have you reached out to Staff, Students, &amp; Families for input on your matrix?</a:t>
            </a:r>
            <a:br>
              <a:rPr lang="en-US" sz="2600" dirty="0">
                <a:solidFill>
                  <a:schemeClr val="tx2">
                    <a:lumMod val="10000"/>
                  </a:schemeClr>
                </a:solidFill>
                <a:latin typeface="Calibri"/>
                <a:ea typeface="ＭＳ Ｐゴシック"/>
                <a:cs typeface="Calibri"/>
              </a:rPr>
            </a:br>
            <a:endParaRPr lang="en-US" sz="2600" dirty="0">
              <a:solidFill>
                <a:schemeClr val="tx2">
                  <a:lumMod val="10000"/>
                </a:schemeClr>
              </a:solidFill>
              <a:latin typeface="Calibri"/>
              <a:ea typeface="ＭＳ Ｐゴシック"/>
              <a:cs typeface="Calibri"/>
            </a:endParaRPr>
          </a:p>
          <a:p>
            <a:pPr marL="1155050" lvl="1" indent="-342900">
              <a:lnSpc>
                <a:spcPct val="90000"/>
              </a:lnSpc>
              <a:spcBef>
                <a:spcPts val="0"/>
              </a:spcBef>
              <a:buClr>
                <a:schemeClr val="tx2">
                  <a:lumMod val="1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Calibri"/>
                <a:ea typeface="ＭＳ Ｐゴシック"/>
                <a:cs typeface="Calibri"/>
              </a:rPr>
              <a:t>If so, how did you reach out?  And what feedback did they give?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Calibri"/>
                <a:ea typeface="ＭＳ Ｐゴシック"/>
                <a:cs typeface="Calibri"/>
              </a:rPr>
            </a:br>
            <a:endParaRPr lang="en-US" sz="2400" dirty="0">
              <a:solidFill>
                <a:schemeClr val="tx2">
                  <a:lumMod val="10000"/>
                </a:schemeClr>
              </a:solidFill>
              <a:latin typeface="Calibri"/>
              <a:ea typeface="ＭＳ Ｐゴシック"/>
              <a:cs typeface="Calibri"/>
            </a:endParaRPr>
          </a:p>
          <a:p>
            <a:pPr marL="1155050" lvl="1" indent="-342900">
              <a:lnSpc>
                <a:spcPct val="90000"/>
              </a:lnSpc>
              <a:spcBef>
                <a:spcPts val="0"/>
              </a:spcBef>
              <a:buClr>
                <a:schemeClr val="tx2">
                  <a:lumMod val="1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Calibri"/>
                <a:ea typeface="ＭＳ Ｐゴシック"/>
                <a:cs typeface="Calibri"/>
              </a:rPr>
              <a:t>If not, when will you reach out?  How will you reach out to </a:t>
            </a:r>
            <a:r>
              <a:rPr lang="en-US" sz="2400">
                <a:solidFill>
                  <a:schemeClr val="tx2">
                    <a:lumMod val="10000"/>
                  </a:schemeClr>
                </a:solidFill>
                <a:latin typeface="Calibri"/>
                <a:ea typeface="ＭＳ Ｐゴシック"/>
                <a:cs typeface="Calibri"/>
              </a:rPr>
              <a:t>your different partners?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Calibri"/>
              <a:ea typeface="ＭＳ Ｐゴシック"/>
              <a:cs typeface="Calibri"/>
            </a:endParaRPr>
          </a:p>
          <a:p>
            <a:pPr marL="202565" indent="0">
              <a:lnSpc>
                <a:spcPct val="90000"/>
              </a:lnSpc>
              <a:buClr>
                <a:schemeClr val="tx2">
                  <a:lumMod val="10000"/>
                </a:schemeClr>
              </a:buClr>
              <a:buSzPct val="100000"/>
              <a:buNone/>
            </a:pPr>
            <a:endParaRPr lang="en-US" sz="2400" dirty="0">
              <a:solidFill>
                <a:schemeClr val="tx2">
                  <a:lumMod val="10000"/>
                </a:schemeClr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Glows/Grows</a:t>
            </a: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9420692" y="5573918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9729797" y="5472587"/>
            <a:ext cx="2628025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" name="Google Shape;6077;p67">
            <a:extLst>
              <a:ext uri="{FF2B5EF4-FFF2-40B4-BE49-F238E27FC236}">
                <a16:creationId xmlns:a16="http://schemas.microsoft.com/office/drawing/2014/main" id="{503C8FB9-FBD4-0323-2146-EDB483112532}"/>
              </a:ext>
            </a:extLst>
          </p:cNvPr>
          <p:cNvGrpSpPr/>
          <p:nvPr/>
        </p:nvGrpSpPr>
        <p:grpSpPr>
          <a:xfrm>
            <a:off x="9475706" y="6188130"/>
            <a:ext cx="537983" cy="537983"/>
            <a:chOff x="5873617" y="2309901"/>
            <a:chExt cx="345720" cy="345720"/>
          </a:xfrm>
        </p:grpSpPr>
        <p:sp>
          <p:nvSpPr>
            <p:cNvPr id="5" name="Google Shape;6078;p67">
              <a:extLst>
                <a:ext uri="{FF2B5EF4-FFF2-40B4-BE49-F238E27FC236}">
                  <a16:creationId xmlns:a16="http://schemas.microsoft.com/office/drawing/2014/main" id="{93A0F198-0D6D-6348-8922-7336117B8628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6079;p67">
              <a:extLst>
                <a:ext uri="{FF2B5EF4-FFF2-40B4-BE49-F238E27FC236}">
                  <a16:creationId xmlns:a16="http://schemas.microsoft.com/office/drawing/2014/main" id="{C3FDABE0-2CBA-B388-D10E-E01E4F071634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80;p67">
              <a:extLst>
                <a:ext uri="{FF2B5EF4-FFF2-40B4-BE49-F238E27FC236}">
                  <a16:creationId xmlns:a16="http://schemas.microsoft.com/office/drawing/2014/main" id="{630C0C0D-A495-D968-9EDA-465882E86834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1;p67">
              <a:extLst>
                <a:ext uri="{FF2B5EF4-FFF2-40B4-BE49-F238E27FC236}">
                  <a16:creationId xmlns:a16="http://schemas.microsoft.com/office/drawing/2014/main" id="{F2BA1EEC-E5E2-3939-D82E-3217E81234A9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082;p67">
              <a:extLst>
                <a:ext uri="{FF2B5EF4-FFF2-40B4-BE49-F238E27FC236}">
                  <a16:creationId xmlns:a16="http://schemas.microsoft.com/office/drawing/2014/main" id="{94BD57DC-9C45-F238-D80C-16FD25D49F70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083;p67">
              <a:extLst>
                <a:ext uri="{FF2B5EF4-FFF2-40B4-BE49-F238E27FC236}">
                  <a16:creationId xmlns:a16="http://schemas.microsoft.com/office/drawing/2014/main" id="{CF5F45ED-AE1A-2D87-6EFA-FD758701D2D5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084;p67">
              <a:extLst>
                <a:ext uri="{FF2B5EF4-FFF2-40B4-BE49-F238E27FC236}">
                  <a16:creationId xmlns:a16="http://schemas.microsoft.com/office/drawing/2014/main" id="{94C99D97-1B0B-76EF-3F9B-C7501090AD8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085;p67">
              <a:extLst>
                <a:ext uri="{FF2B5EF4-FFF2-40B4-BE49-F238E27FC236}">
                  <a16:creationId xmlns:a16="http://schemas.microsoft.com/office/drawing/2014/main" id="{626EF7D6-7BE3-BCA7-2487-0A799DB02D90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086;p67">
              <a:extLst>
                <a:ext uri="{FF2B5EF4-FFF2-40B4-BE49-F238E27FC236}">
                  <a16:creationId xmlns:a16="http://schemas.microsoft.com/office/drawing/2014/main" id="{B896E04F-43F1-4071-17BB-8FFE97D98107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087;p67">
              <a:extLst>
                <a:ext uri="{FF2B5EF4-FFF2-40B4-BE49-F238E27FC236}">
                  <a16:creationId xmlns:a16="http://schemas.microsoft.com/office/drawing/2014/main" id="{989D44A6-AE7D-486C-A449-D2AC39F9ACE2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088;p67">
              <a:extLst>
                <a:ext uri="{FF2B5EF4-FFF2-40B4-BE49-F238E27FC236}">
                  <a16:creationId xmlns:a16="http://schemas.microsoft.com/office/drawing/2014/main" id="{5AB61D7B-6486-EBD3-8F09-A7AD5EFD2617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089;p67">
              <a:extLst>
                <a:ext uri="{FF2B5EF4-FFF2-40B4-BE49-F238E27FC236}">
                  <a16:creationId xmlns:a16="http://schemas.microsoft.com/office/drawing/2014/main" id="{484491D7-C057-4B16-666D-8CA525433289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090;p67">
              <a:extLst>
                <a:ext uri="{FF2B5EF4-FFF2-40B4-BE49-F238E27FC236}">
                  <a16:creationId xmlns:a16="http://schemas.microsoft.com/office/drawing/2014/main" id="{29A31465-CB46-A4F1-AB11-91FC727FD68F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091;p67">
              <a:extLst>
                <a:ext uri="{FF2B5EF4-FFF2-40B4-BE49-F238E27FC236}">
                  <a16:creationId xmlns:a16="http://schemas.microsoft.com/office/drawing/2014/main" id="{A22E12C9-B277-A3E5-76D2-381A969B5C4D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092;p67">
              <a:extLst>
                <a:ext uri="{FF2B5EF4-FFF2-40B4-BE49-F238E27FC236}">
                  <a16:creationId xmlns:a16="http://schemas.microsoft.com/office/drawing/2014/main" id="{4CCD1331-4B59-F3CE-3D5F-506CA45E8A3E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093;p67">
              <a:extLst>
                <a:ext uri="{FF2B5EF4-FFF2-40B4-BE49-F238E27FC236}">
                  <a16:creationId xmlns:a16="http://schemas.microsoft.com/office/drawing/2014/main" id="{13E26F53-477A-54B0-24AB-E128C5015F34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094;p67">
              <a:extLst>
                <a:ext uri="{FF2B5EF4-FFF2-40B4-BE49-F238E27FC236}">
                  <a16:creationId xmlns:a16="http://schemas.microsoft.com/office/drawing/2014/main" id="{4A2A0346-8A23-8458-C017-221041893124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095;p67">
              <a:extLst>
                <a:ext uri="{FF2B5EF4-FFF2-40B4-BE49-F238E27FC236}">
                  <a16:creationId xmlns:a16="http://schemas.microsoft.com/office/drawing/2014/main" id="{8721BF9A-BCA4-667E-747E-7361A2CDA7A5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096;p67">
              <a:extLst>
                <a:ext uri="{FF2B5EF4-FFF2-40B4-BE49-F238E27FC236}">
                  <a16:creationId xmlns:a16="http://schemas.microsoft.com/office/drawing/2014/main" id="{4C60D93F-8631-C70A-B3E4-17763F243CA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96B42DD-FA35-12BD-D69E-271E399169A5}"/>
              </a:ext>
            </a:extLst>
          </p:cNvPr>
          <p:cNvSpPr txBox="1">
            <a:spLocks/>
          </p:cNvSpPr>
          <p:nvPr/>
        </p:nvSpPr>
        <p:spPr>
          <a:xfrm>
            <a:off x="9861857" y="6199624"/>
            <a:ext cx="1722982" cy="53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6522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84120" y="1278677"/>
            <a:ext cx="8458200" cy="2722911"/>
          </a:xfrm>
        </p:spPr>
        <p:txBody>
          <a:bodyPr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Lesson and Teaching Plans</a:t>
            </a:r>
          </a:p>
        </p:txBody>
      </p:sp>
    </p:spTree>
    <p:extLst>
      <p:ext uri="{BB962C8B-B14F-4D97-AF65-F5344CB8AC3E}">
        <p14:creationId xmlns:p14="http://schemas.microsoft.com/office/powerpoint/2010/main" val="1632801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9658" y="467463"/>
            <a:ext cx="12438742" cy="8456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8" charset="-128"/>
                <a:cs typeface="ＭＳ Ｐゴシック" pitchFamily="-108" charset="-128"/>
              </a:rPr>
              <a:t>TEACHING ACADEMIC &amp; SOCIAL BEHAVIORS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0" y="19812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lvl="1" eaLnBrk="1" hangingPunct="1"/>
            <a:endParaRPr lang="en-US" sz="2600">
              <a:latin typeface="+mj-lt"/>
            </a:endParaRPr>
          </a:p>
          <a:p>
            <a:pPr lvl="1" eaLnBrk="1" hangingPunct="1"/>
            <a:endParaRPr lang="en-US" sz="2600">
              <a:latin typeface="+mj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B854F82-6103-4281-880C-C752DB0231B0}"/>
              </a:ext>
            </a:extLst>
          </p:cNvPr>
          <p:cNvGraphicFramePr/>
          <p:nvPr/>
        </p:nvGraphicFramePr>
        <p:xfrm>
          <a:off x="1593642" y="1374749"/>
          <a:ext cx="8472939" cy="531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1923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graphicEl>
                                              <a:dgm id="{EFE3AA40-84BB-4795-A956-DDB101BF5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E3AA40-84BB-4795-A956-DDB101BF5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56881306-0821-4A12-898D-4D01816DE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881306-0821-4A12-898D-4D01816DE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98EB08AC-22EE-4654-ADDB-A0997F79C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EB08AC-22EE-4654-ADDB-A0997F79C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643DE33-F4A7-40F9-90E2-A94B07074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43DE33-F4A7-40F9-90E2-A94B0707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graphicEl>
                                              <a:dgm id="{EED18652-69C0-4D65-89C2-F152D1B61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graphicEl>
                                              <a:dgm id="{EED18652-69C0-4D65-89C2-F152D1B61F9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45707772-FD7A-488E-84A1-CE0F87A3E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707772-FD7A-488E-84A1-CE0F87A3E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C316E25F-A236-497A-9404-F6B570F14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16E25F-A236-497A-9404-F6B570F14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6A98FFE-6C84-439C-A82F-2E3641F7E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A98FFE-6C84-439C-A82F-2E3641F7E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E58902C2-6BF8-440F-8E06-087096B3E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8902C2-6BF8-440F-8E06-087096B3E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EEBF1C3-451B-4D2B-93CD-37B1BAF97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EBF1C3-451B-4D2B-93CD-37B1BAF97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subTitle" idx="1"/>
          </p:nvPr>
        </p:nvSpPr>
        <p:spPr>
          <a:xfrm flipH="1">
            <a:off x="759485" y="1837606"/>
            <a:ext cx="5517552" cy="5020393"/>
          </a:xfrm>
        </p:spPr>
        <p:txBody>
          <a:bodyPr anchor="t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Teach expectations directly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Provide examples &amp; non-examples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Actively involve students in lesson (game, role-play, etc.) to check for their understanding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Provide opportunities to practice rule following behavior in the </a:t>
            </a:r>
            <a:r>
              <a:rPr lang="en-US" sz="2400" u="sng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natural setting</a:t>
            </a:r>
            <a:r>
              <a:rPr lang="en-US" sz="24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F1B9E-990E-4758-A642-3CF4680B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 RULES IN CONTEXT OF ROUTINES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7CFD0-D014-886C-7A38-4A62017A6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909" y="1270075"/>
            <a:ext cx="4230991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7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2193469-0E28-4A69-82E6-E414F0BB8935}"/>
              </a:ext>
            </a:extLst>
          </p:cNvPr>
          <p:cNvGraphicFramePr/>
          <p:nvPr/>
        </p:nvGraphicFramePr>
        <p:xfrm>
          <a:off x="1397001" y="-148736"/>
          <a:ext cx="10401299" cy="680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ubtitle 3">
            <a:extLst>
              <a:ext uri="{FF2B5EF4-FFF2-40B4-BE49-F238E27FC236}">
                <a16:creationId xmlns:a16="http://schemas.microsoft.com/office/drawing/2014/main" id="{44758E7B-15A6-4398-95A7-00C05DCFD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307" flipH="1">
            <a:off x="933181" y="1654000"/>
            <a:ext cx="4478800" cy="1774800"/>
          </a:xfrm>
        </p:spPr>
        <p:txBody>
          <a:bodyPr/>
          <a:lstStyle/>
          <a:p>
            <a:r>
              <a:rPr lang="en-US" dirty="0"/>
              <a:t>Expectations &amp; behavioral skills are taught and recognized in context</a:t>
            </a:r>
          </a:p>
        </p:txBody>
      </p:sp>
    </p:spTree>
    <p:extLst>
      <p:ext uri="{BB962C8B-B14F-4D97-AF65-F5344CB8AC3E}">
        <p14:creationId xmlns:p14="http://schemas.microsoft.com/office/powerpoint/2010/main" val="83502673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718A-A20B-4FB8-BDC5-DA5E5257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653" y="4756639"/>
            <a:ext cx="8354891" cy="930447"/>
          </a:xfrm>
        </p:spPr>
        <p:txBody>
          <a:bodyPr spcFirstLastPara="1"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sz="4700">
                <a:solidFill>
                  <a:srgbClr val="FFFFFF"/>
                </a:solidFill>
              </a:rPr>
              <a:t>Example Teaching Videos</a:t>
            </a:r>
          </a:p>
        </p:txBody>
      </p:sp>
      <p:pic>
        <p:nvPicPr>
          <p:cNvPr id="8" name="Online Media 7" title="PBIS Playground Expectations">
            <a:hlinkClick r:id="" action="ppaction://media"/>
            <a:extLst>
              <a:ext uri="{FF2B5EF4-FFF2-40B4-BE49-F238E27FC236}">
                <a16:creationId xmlns:a16="http://schemas.microsoft.com/office/drawing/2014/main" id="{82AD1603-45F8-4C84-B9E7-D2EBD34262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5595" y="566885"/>
            <a:ext cx="4914852" cy="3686138"/>
          </a:xfrm>
          <a:prstGeom prst="rect">
            <a:avLst/>
          </a:prstGeom>
        </p:spPr>
      </p:pic>
      <p:pic>
        <p:nvPicPr>
          <p:cNvPr id="4" name="Online Media 3" title="Franklin Middle School PBIS">
            <a:hlinkClick r:id="" action="ppaction://media"/>
            <a:extLst>
              <a:ext uri="{FF2B5EF4-FFF2-40B4-BE49-F238E27FC236}">
                <a16:creationId xmlns:a16="http://schemas.microsoft.com/office/drawing/2014/main" id="{012938A2-493E-436B-ADE1-D8A8EA6678E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043874" y="1045350"/>
            <a:ext cx="5702531" cy="32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0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411C05-C714-DE1D-DD08-499B8524E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73" y="251266"/>
            <a:ext cx="5248242" cy="6355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C7FC7-1560-633B-4751-92FACD141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573" y="251266"/>
            <a:ext cx="5827228" cy="635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5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367C616-4175-48C6-A910-366F6282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 wrap="square" anchor="t">
            <a:normAutofit/>
          </a:bodyPr>
          <a:lstStyle/>
          <a:p>
            <a:r>
              <a:rPr lang="en-US"/>
              <a:t>GUIDELINES FOR TEACHING EXPECTATIONS</a:t>
            </a:r>
          </a:p>
        </p:txBody>
      </p:sp>
      <p:graphicFrame>
        <p:nvGraphicFramePr>
          <p:cNvPr id="46" name="Text Placeholder 4">
            <a:extLst>
              <a:ext uri="{FF2B5EF4-FFF2-40B4-BE49-F238E27FC236}">
                <a16:creationId xmlns:a16="http://schemas.microsoft.com/office/drawing/2014/main" id="{AE91CBA2-487C-E85C-660D-F32633524F02}"/>
              </a:ext>
            </a:extLst>
          </p:cNvPr>
          <p:cNvGraphicFramePr/>
          <p:nvPr/>
        </p:nvGraphicFramePr>
        <p:xfrm>
          <a:off x="1428605" y="1456660"/>
          <a:ext cx="9948232" cy="513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435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331" name="Google Shape;331;p32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32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32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158847"/>
              </p:ext>
            </p:extLst>
          </p:nvPr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3" name="Google Shape;323;p32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056928" y="3562429"/>
            <a:ext cx="7127313" cy="4421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42980" y="1827317"/>
            <a:ext cx="6522058" cy="2722911"/>
          </a:xfrm>
        </p:spPr>
        <p:txBody>
          <a:bodyPr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Creating a Schoolwide Teaching Plan</a:t>
            </a:r>
          </a:p>
        </p:txBody>
      </p:sp>
    </p:spTree>
    <p:extLst>
      <p:ext uri="{BB962C8B-B14F-4D97-AF65-F5344CB8AC3E}">
        <p14:creationId xmlns:p14="http://schemas.microsoft.com/office/powerpoint/2010/main" val="3353986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F45C30-4FEF-1240-822E-E065C5C02C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42" y="1264090"/>
            <a:ext cx="5416558" cy="5302042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91E770-C94B-CE41-BFFC-F6936F2E5A50}"/>
              </a:ext>
            </a:extLst>
          </p:cNvPr>
          <p:cNvSpPr txBox="1"/>
          <p:nvPr/>
        </p:nvSpPr>
        <p:spPr>
          <a:xfrm>
            <a:off x="0" y="278936"/>
            <a:ext cx="1297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 SYSTEMS to support staff to teach the lessons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931CA90-A8B3-8D4C-BB99-B349D493E849}"/>
              </a:ext>
            </a:extLst>
          </p:cNvPr>
          <p:cNvSpPr/>
          <p:nvPr/>
        </p:nvSpPr>
        <p:spPr>
          <a:xfrm>
            <a:off x="2065866" y="1439332"/>
            <a:ext cx="2735787" cy="2667231"/>
          </a:xfrm>
          <a:prstGeom prst="ellipse">
            <a:avLst/>
          </a:prstGeom>
          <a:noFill/>
          <a:ln w="190500">
            <a:gradFill flip="none" rotWithShape="1">
              <a:gsLst>
                <a:gs pos="42000">
                  <a:srgbClr val="9DE9DF"/>
                </a:gs>
                <a:gs pos="14000">
                  <a:schemeClr val="accent1">
                    <a:lumMod val="20000"/>
                    <a:lumOff val="80000"/>
                  </a:schemeClr>
                </a:gs>
                <a:gs pos="67500">
                  <a:srgbClr val="80D3C8"/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36447-DA76-4C46-BC7D-86303FC511B9}"/>
              </a:ext>
            </a:extLst>
          </p:cNvPr>
          <p:cNvSpPr txBox="1"/>
          <p:nvPr/>
        </p:nvSpPr>
        <p:spPr>
          <a:xfrm>
            <a:off x="6727330" y="1264090"/>
            <a:ext cx="522760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 sure lesson plans are readily available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 whole school SW expectations teaching events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 a calendar of expected teaching windows (e.g. All staff are expected to reteach SW expectations on the day after holiday break, during the month of November, reteach hallway behavior)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Send weekly/monthly email prompts to staff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E29C307-E3D5-234D-9985-6A9E250B6BE2}"/>
              </a:ext>
            </a:extLst>
          </p:cNvPr>
          <p:cNvSpPr/>
          <p:nvPr/>
        </p:nvSpPr>
        <p:spPr>
          <a:xfrm>
            <a:off x="4813563" y="2217428"/>
            <a:ext cx="1788757" cy="50413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826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1640" y="1347183"/>
            <a:ext cx="4100416" cy="4555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How will students  be taught the Matrix, Routines, and Social Skills?</a:t>
            </a:r>
          </a:p>
          <a:p>
            <a:pPr lvl="1"/>
            <a:r>
              <a:rPr lang="en-US" sz="2400" dirty="0"/>
              <a:t>By Classroom Teacher?</a:t>
            </a:r>
          </a:p>
          <a:p>
            <a:pPr lvl="1"/>
            <a:r>
              <a:rPr lang="en-US" sz="2400" dirty="0"/>
              <a:t>Teaching Stations</a:t>
            </a:r>
          </a:p>
          <a:p>
            <a:pPr lvl="1"/>
            <a:r>
              <a:rPr lang="en-US" sz="2400" dirty="0"/>
              <a:t>Combination</a:t>
            </a:r>
          </a:p>
          <a:p>
            <a:pPr lvl="1"/>
            <a:endParaRPr lang="en-US" sz="2400" dirty="0"/>
          </a:p>
          <a:p>
            <a:r>
              <a:rPr lang="en-US" sz="2400" dirty="0"/>
              <a:t>Do we have enough support?</a:t>
            </a:r>
          </a:p>
          <a:p>
            <a:pPr lvl="1"/>
            <a:r>
              <a:rPr lang="en-US" sz="2400" dirty="0"/>
              <a:t>Parent Volunteers</a:t>
            </a:r>
          </a:p>
          <a:p>
            <a:pPr lvl="1"/>
            <a:r>
              <a:rPr lang="en-US" sz="2400" dirty="0"/>
              <a:t>Support Staff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F5413F-D918-D1AF-E743-66595D3E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885" y="766167"/>
            <a:ext cx="7474344" cy="5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C390CF-1F0B-D04A-9F09-CA03ECAC1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98" y="1352938"/>
            <a:ext cx="4449427" cy="5172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951A44-EC90-AE26-6B65-256351495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037" y="727053"/>
            <a:ext cx="6012912" cy="588835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67DB1C1-828A-CC17-7E82-239B9EB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75" y="332729"/>
            <a:ext cx="8229600" cy="6158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Teaching Schedule</a:t>
            </a:r>
          </a:p>
        </p:txBody>
      </p:sp>
    </p:spTree>
    <p:extLst>
      <p:ext uri="{BB962C8B-B14F-4D97-AF65-F5344CB8AC3E}">
        <p14:creationId xmlns:p14="http://schemas.microsoft.com/office/powerpoint/2010/main" val="175950307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coge.marbleheadschools.org/Site%20Images/coffin%20gerry%20fish%20logo.jpg">
            <a:extLst>
              <a:ext uri="{FF2B5EF4-FFF2-40B4-BE49-F238E27FC236}">
                <a16:creationId xmlns:a16="http://schemas.microsoft.com/office/drawing/2014/main" id="{4495549A-B80D-D4C5-331C-E8D081E6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741" y="45908"/>
            <a:ext cx="24193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50F0C053-2EA6-D41A-8E18-C0A874238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775" y="451531"/>
            <a:ext cx="2469972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PASSPORT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CD32B5D1-15D1-7989-BA45-742153A18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28" y="-101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293" name="Rectangle 8">
            <a:extLst>
              <a:ext uri="{FF2B5EF4-FFF2-40B4-BE49-F238E27FC236}">
                <a16:creationId xmlns:a16="http://schemas.microsoft.com/office/drawing/2014/main" id="{C30804BF-E0A6-085B-60DC-302A14328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64573"/>
            <a:ext cx="38074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Name: _________________________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Grade: _________________________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Teacher: ________________________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Date: ___________________________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24E879-6A98-D515-BEE2-6569EB18FC64}"/>
              </a:ext>
            </a:extLst>
          </p:cNvPr>
          <p:cNvGraphicFramePr>
            <a:graphicFrameLocks noGrp="1"/>
          </p:cNvGraphicFramePr>
          <p:nvPr/>
        </p:nvGraphicFramePr>
        <p:xfrm>
          <a:off x="434239" y="1682227"/>
          <a:ext cx="4010026" cy="4160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99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14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Walkers/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Cars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Arrival/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Dismissal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Lunch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Assemblies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2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Recess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Stairways&amp;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Hallways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Bathrooms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Field Trips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12" name="Rectangle 1">
            <a:extLst>
              <a:ext uri="{FF2B5EF4-FFF2-40B4-BE49-F238E27FC236}">
                <a16:creationId xmlns:a16="http://schemas.microsoft.com/office/drawing/2014/main" id="{6BF7E234-C2C1-5B43-6D71-E659550FB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30" y="7938"/>
            <a:ext cx="5206628" cy="6850062"/>
          </a:xfrm>
          <a:prstGeom prst="rect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1E1A0-29A7-F018-D168-6CCD944BEE75}"/>
              </a:ext>
            </a:extLst>
          </p:cNvPr>
          <p:cNvSpPr txBox="1"/>
          <p:nvPr/>
        </p:nvSpPr>
        <p:spPr>
          <a:xfrm>
            <a:off x="4444265" y="2611606"/>
            <a:ext cx="11780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 sure to have your passport stamped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before leaving each location.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828454-B9FC-BE40-7722-88EBED71E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3313" y="45908"/>
            <a:ext cx="5257800" cy="32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43DEFF6-09C1-5F5B-1061-1AC030C4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313" y="3368129"/>
            <a:ext cx="537845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8EB92EFA-8C8E-1FB4-C534-C06A2F91F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4963" y="245541"/>
            <a:ext cx="4491037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6019" name="Picture 3">
            <a:extLst>
              <a:ext uri="{FF2B5EF4-FFF2-40B4-BE49-F238E27FC236}">
                <a16:creationId xmlns:a16="http://schemas.microsoft.com/office/drawing/2014/main" id="{CB417A7B-4EA6-FCF7-F85D-72A88290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19825" y="245541"/>
            <a:ext cx="4268788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Lesson &amp; Teaching Plans</a:t>
            </a:r>
            <a:endParaRPr lang="en-US" sz="37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46092" y="1262861"/>
            <a:ext cx="7965265" cy="4968219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262" indent="0">
              <a:buClr>
                <a:schemeClr val="bg1"/>
              </a:buClr>
              <a:buSzPct val="10000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0612" indent="-514350"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Where are you at with creating your lesson plans?</a:t>
            </a:r>
          </a:p>
          <a:p>
            <a:pPr marL="700612" indent="-514350"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will you review them with teachers?</a:t>
            </a:r>
          </a:p>
          <a:p>
            <a:pPr marL="700612" indent="-514350"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will you teach your lesson Plans?</a:t>
            </a:r>
          </a:p>
          <a:p>
            <a:pPr marL="1157812" lvl="1" indent="-514350">
              <a:spcBef>
                <a:spcPts val="0"/>
              </a:spcBef>
              <a:buClr>
                <a:schemeClr val="bg1"/>
              </a:buClr>
              <a:buSzPct val="10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school wide stations?</a:t>
            </a:r>
          </a:p>
          <a:p>
            <a:pPr marL="1157812" lvl="1" indent="-514350">
              <a:spcBef>
                <a:spcPts val="0"/>
              </a:spcBef>
              <a:buClr>
                <a:schemeClr val="bg1"/>
              </a:buClr>
              <a:buSzPct val="10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Every teacher teaches independently</a:t>
            </a:r>
          </a:p>
          <a:p>
            <a:pPr marL="700612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will you ensure every class has been taught?</a:t>
            </a: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>
            <a:off x="8311357" y="2875845"/>
            <a:ext cx="1395901" cy="0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275604" y="6238318"/>
            <a:ext cx="1901776" cy="58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</a:rPr>
              <a:t>10 minutes</a:t>
            </a:r>
            <a:b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</a:rPr>
            </a:b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Hind Vadodara"/>
              </a:rPr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960463" y="6230125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547533" y="6320860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828659" y="6291026"/>
            <a:ext cx="2109635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Individual Jot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Coach Chat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593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3006999" y="1188984"/>
            <a:ext cx="8150857" cy="3622502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/>
              <a:t>TFI SELF-ASSESSMENT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85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85D199-35E3-5640-85D8-53E381A2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6" y="339379"/>
            <a:ext cx="11147961" cy="8456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As you build your PBIS framework, it is important to recognize what is already in place and where you aim to be!</a:t>
            </a:r>
          </a:p>
        </p:txBody>
      </p:sp>
      <p:pic>
        <p:nvPicPr>
          <p:cNvPr id="1026" name="Picture 2" descr="SWPBIS Tiered Fidelity Inventory">
            <a:extLst>
              <a:ext uri="{FF2B5EF4-FFF2-40B4-BE49-F238E27FC236}">
                <a16:creationId xmlns:a16="http://schemas.microsoft.com/office/drawing/2014/main" id="{F864DB8D-6218-4B43-B6AF-D3B0F653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03" y="2063528"/>
            <a:ext cx="2109787" cy="27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92A2A9-B1CB-6149-A44A-547B55937793}"/>
              </a:ext>
            </a:extLst>
          </p:cNvPr>
          <p:cNvSpPr txBox="1"/>
          <p:nvPr/>
        </p:nvSpPr>
        <p:spPr>
          <a:xfrm>
            <a:off x="3124199" y="1963601"/>
            <a:ext cx="8610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The purpose of the SWPBIS Tiered Fidelity Inventory (TFI) is to provide a valid, reliable, and efficient measure of the extent to which school personnel are applying the core features of school-wide positive behavioral interventions and supports.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62199A-53D4-654C-8246-FC6D67D2CD34}"/>
              </a:ext>
            </a:extLst>
          </p:cNvPr>
          <p:cNvSpPr txBox="1"/>
          <p:nvPr/>
        </p:nvSpPr>
        <p:spPr>
          <a:xfrm>
            <a:off x="3009112" y="4699212"/>
            <a:ext cx="27222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Tier 1 Subscales: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Teams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Implementation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Evaluation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B010F7-7281-7645-B7A1-306B71040A37}"/>
              </a:ext>
            </a:extLst>
          </p:cNvPr>
          <p:cNvSpPr txBox="1"/>
          <p:nvPr/>
        </p:nvSpPr>
        <p:spPr>
          <a:xfrm>
            <a:off x="6153444" y="4671197"/>
            <a:ext cx="25521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Tier 2 Subscales: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Teams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Interventions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Evaluation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D098A0-151A-114C-A60C-8BCBBA26D038}"/>
              </a:ext>
            </a:extLst>
          </p:cNvPr>
          <p:cNvSpPr txBox="1"/>
          <p:nvPr/>
        </p:nvSpPr>
        <p:spPr>
          <a:xfrm>
            <a:off x="9182888" y="4670381"/>
            <a:ext cx="25521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Tier 3 Subscales: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Teams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Resources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Support Plans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C1300-56DC-DC41-A2D6-DC1C3974E8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19" y="4666227"/>
            <a:ext cx="1286321" cy="12863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F51130-29A9-3444-B671-9BAE5A1B1506}"/>
              </a:ext>
            </a:extLst>
          </p:cNvPr>
          <p:cNvSpPr/>
          <p:nvPr/>
        </p:nvSpPr>
        <p:spPr>
          <a:xfrm>
            <a:off x="5913595" y="4192438"/>
            <a:ext cx="6082146" cy="2572852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4545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Only Tier 1 will be completed in JAN as a self</a:t>
            </a:r>
            <a:r>
              <a:rPr lang="en-US" sz="2800" dirty="0">
                <a:solidFill>
                  <a:srgbClr val="545454">
                    <a:lumMod val="50000"/>
                  </a:srgbClr>
                </a:solidFill>
                <a:latin typeface="Arial"/>
              </a:rPr>
              <a:t>-assessment </a:t>
            </a:r>
            <a:r>
              <a:rPr lang="en-US" sz="2800" dirty="0">
                <a:solidFill>
                  <a:srgbClr val="545454">
                    <a:lumMod val="50000"/>
                  </a:srgbClr>
                </a:solidFill>
                <a:highlight>
                  <a:srgbClr val="FFFF00"/>
                </a:highlight>
                <a:latin typeface="Arial"/>
              </a:rPr>
              <a:t>during our January team training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4545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4545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54545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team can choose to complete the additional tiers on your own.</a:t>
            </a:r>
          </a:p>
        </p:txBody>
      </p:sp>
    </p:spTree>
    <p:extLst>
      <p:ext uri="{BB962C8B-B14F-4D97-AF65-F5344CB8AC3E}">
        <p14:creationId xmlns:p14="http://schemas.microsoft.com/office/powerpoint/2010/main" val="218128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WPBIS Tiered Fidelity Inventory">
            <a:extLst>
              <a:ext uri="{FF2B5EF4-FFF2-40B4-BE49-F238E27FC236}">
                <a16:creationId xmlns:a16="http://schemas.microsoft.com/office/drawing/2014/main" id="{F864DB8D-6218-4B43-B6AF-D3B0F653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44" y="537045"/>
            <a:ext cx="2280073" cy="29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CB820F-F70C-6E4E-A733-87E8E39DB3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986" y="1223962"/>
            <a:ext cx="8839199" cy="51886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F6CB7C4-17F7-9648-B727-807D76B96860}"/>
              </a:ext>
            </a:extLst>
          </p:cNvPr>
          <p:cNvSpPr/>
          <p:nvPr/>
        </p:nvSpPr>
        <p:spPr>
          <a:xfrm>
            <a:off x="8017205" y="5001405"/>
            <a:ext cx="671513" cy="5891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91933C-18C0-B34A-AFA0-E98BC0CCA1C3}"/>
              </a:ext>
            </a:extLst>
          </p:cNvPr>
          <p:cNvSpPr/>
          <p:nvPr/>
        </p:nvSpPr>
        <p:spPr>
          <a:xfrm>
            <a:off x="8007559" y="3950325"/>
            <a:ext cx="685800" cy="5891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CE0E61-27FB-0849-9EF4-B4F4FEBFDEFB}"/>
              </a:ext>
            </a:extLst>
          </p:cNvPr>
          <p:cNvSpPr/>
          <p:nvPr/>
        </p:nvSpPr>
        <p:spPr>
          <a:xfrm>
            <a:off x="8002919" y="2899245"/>
            <a:ext cx="685800" cy="5891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6393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659008E-0A5F-582B-3983-6E048656C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3" y="2351822"/>
            <a:ext cx="9497516" cy="4177447"/>
          </a:xfrm>
        </p:spPr>
        <p:txBody>
          <a:bodyPr/>
          <a:lstStyle/>
          <a:p>
            <a:pPr marL="168910" indent="0">
              <a:buNone/>
            </a:pPr>
            <a:r>
              <a:rPr lang="en-US" i="1"/>
              <a:t>In case of inclement weather, we will cancel our team training if the </a:t>
            </a:r>
            <a:r>
              <a:rPr lang="en-US" i="1">
                <a:solidFill>
                  <a:srgbClr val="FFFF00"/>
                </a:solidFill>
              </a:rPr>
              <a:t>local school district where the training will be held </a:t>
            </a:r>
            <a:r>
              <a:rPr lang="en-US" i="1"/>
              <a:t>is either delayed or cancelled due to inclement weather. Please monitor school and district closings for the school district in which the training is being held. </a:t>
            </a:r>
            <a:r>
              <a:rPr lang="en-US" i="1" u="sng"/>
              <a:t>In any case that you feel it is not safe for you to travel to the cohort training, please make the decision that is most safe for you</a:t>
            </a:r>
            <a:r>
              <a:rPr lang="en-US" i="1"/>
              <a:t>.   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504106-45FF-FB3F-E0D1-BF3F8CDE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IN-PERSON TEAM TRAINING EVENT INCLEMENT WEATHER POLICY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63F18E-17D4-0176-D140-E7A54E50CD91}"/>
              </a:ext>
            </a:extLst>
          </p:cNvPr>
          <p:cNvSpPr/>
          <p:nvPr/>
        </p:nvSpPr>
        <p:spPr>
          <a:xfrm>
            <a:off x="2057399" y="5366656"/>
            <a:ext cx="8697685" cy="109945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 training site 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 Location and DATE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392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7BD521-ADD6-4034-97F0-B7D76D27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 b="1"/>
              <a:t>TFI Quick Check Tip Sheet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2A3120-4A3C-46EB-B0EF-A0AD72E06AD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978579" y="1640287"/>
            <a:ext cx="5384800" cy="4525963"/>
          </a:xfrm>
        </p:spPr>
        <p:txBody>
          <a:bodyPr wrap="square" anchor="t">
            <a:normAutofit fontScale="92500"/>
          </a:bodyPr>
          <a:lstStyle/>
          <a:p>
            <a:pPr marL="168910" indent="0">
              <a:spcAft>
                <a:spcPts val="600"/>
              </a:spcAft>
              <a:buNone/>
            </a:pPr>
            <a:r>
              <a:rPr lang="en-US" sz="2400" dirty="0"/>
              <a:t>This guide will assist in: </a:t>
            </a:r>
          </a:p>
          <a:p>
            <a:pPr marL="683260" indent="-51435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/>
              <a:t>identifying scoring for each item  </a:t>
            </a:r>
          </a:p>
          <a:p>
            <a:pPr marL="683260" indent="-51435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/>
              <a:t>action planning on items that need support</a:t>
            </a:r>
          </a:p>
          <a:p>
            <a:pPr marL="168910" indent="0" algn="ctr">
              <a:spcAft>
                <a:spcPts val="600"/>
              </a:spcAft>
              <a:buNone/>
            </a:pPr>
            <a:endParaRPr lang="en-US" sz="2400" dirty="0"/>
          </a:p>
          <a:p>
            <a:pPr marL="168910" indent="0" algn="ctr">
              <a:spcAft>
                <a:spcPts val="600"/>
              </a:spcAft>
              <a:buNone/>
            </a:pPr>
            <a:endParaRPr lang="en-US" sz="2400" dirty="0"/>
          </a:p>
          <a:p>
            <a:pPr marL="168910" indent="0" algn="ctr">
              <a:spcAft>
                <a:spcPts val="600"/>
              </a:spcAft>
              <a:buNone/>
            </a:pPr>
            <a:r>
              <a:rPr lang="en-US" sz="2400" dirty="0"/>
              <a:t>We'll drop the link to this document into the chat</a:t>
            </a:r>
          </a:p>
          <a:p>
            <a:pPr marL="168910" indent="0" algn="ctr">
              <a:spcAft>
                <a:spcPts val="600"/>
              </a:spcAft>
              <a:buNone/>
            </a:pPr>
            <a:endParaRPr lang="en-US" sz="2400" dirty="0"/>
          </a:p>
          <a:p>
            <a:pPr marL="168910" indent="0" algn="ctr">
              <a:spcAft>
                <a:spcPts val="600"/>
              </a:spcAft>
              <a:buNone/>
            </a:pPr>
            <a:r>
              <a:rPr lang="en-US" sz="2400" dirty="0"/>
              <a:t>Review this before the January training so that you can move through it quickly. </a:t>
            </a:r>
          </a:p>
        </p:txBody>
      </p:sp>
      <p:pic>
        <p:nvPicPr>
          <p:cNvPr id="2" name="Picture 3" descr="Table&#10;&#10;Description automatically generated">
            <a:extLst>
              <a:ext uri="{FF2B5EF4-FFF2-40B4-BE49-F238E27FC236}">
                <a16:creationId xmlns:a16="http://schemas.microsoft.com/office/drawing/2014/main" id="{27066892-B183-4FD7-A33B-B005257CAE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21" y="1455058"/>
            <a:ext cx="4429687" cy="507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26E6F8-87D2-BC4D-A88D-669AE21D128B}"/>
              </a:ext>
            </a:extLst>
          </p:cNvPr>
          <p:cNvSpPr txBox="1"/>
          <p:nvPr/>
        </p:nvSpPr>
        <p:spPr>
          <a:xfrm>
            <a:off x="323850" y="175825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512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1654A24-3361-634B-A300-B99B05D9D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5537" y="1935302"/>
            <a:ext cx="2912560" cy="186106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6B042EA-1240-2740-83F1-23D39D6AD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970" y="4019660"/>
            <a:ext cx="2908547" cy="186898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732F9-42FC-B24E-A21A-674AF5D7A5C2}"/>
              </a:ext>
            </a:extLst>
          </p:cNvPr>
          <p:cNvSpPr txBox="1"/>
          <p:nvPr/>
        </p:nvSpPr>
        <p:spPr>
          <a:xfrm>
            <a:off x="1847556" y="2426250"/>
            <a:ext cx="1746184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Total across </a:t>
            </a:r>
            <a:br>
              <a:rPr lang="en-US" sz="2000" b="1" dirty="0">
                <a:solidFill>
                  <a:srgbClr val="002060"/>
                </a:solidFill>
                <a:latin typeface="Arial"/>
                <a:ea typeface="ＭＳ Ｐゴシック"/>
                <a:cs typeface="Arial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all 3 tiers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25706-B383-0B46-9648-01E262AB4B2B}"/>
              </a:ext>
            </a:extLst>
          </p:cNvPr>
          <p:cNvSpPr txBox="1"/>
          <p:nvPr/>
        </p:nvSpPr>
        <p:spPr>
          <a:xfrm>
            <a:off x="1716657" y="4338004"/>
            <a:ext cx="2199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Total at each tier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C18A94-491C-44F1-9D88-E01540C52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807" y="1934693"/>
            <a:ext cx="3531730" cy="3945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8C3AA-32A0-48D6-A512-2933B9D21654}"/>
              </a:ext>
            </a:extLst>
          </p:cNvPr>
          <p:cNvSpPr txBox="1"/>
          <p:nvPr/>
        </p:nvSpPr>
        <p:spPr>
          <a:xfrm>
            <a:off x="4776203" y="2228076"/>
            <a:ext cx="2989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Subscales for each tier</a:t>
            </a:r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20973A3-FCA2-31BC-7F5D-4D4B2E318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1240" y="142874"/>
            <a:ext cx="2897923" cy="1875032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A9E4E32-64FB-4A40-112E-033414901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4725" y="5210871"/>
            <a:ext cx="2897923" cy="1478002"/>
          </a:xfrm>
          <a:prstGeom prst="rect">
            <a:avLst/>
          </a:prstGeom>
        </p:spPr>
      </p:pic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6A390FC5-0573-55D4-FF66-26C24632EB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8917" y="1989795"/>
            <a:ext cx="2895135" cy="327636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CF9F4CE-1AF7-546B-2BDC-D8F49E0C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66" y="383829"/>
            <a:ext cx="8811147" cy="845600"/>
          </a:xfrm>
        </p:spPr>
        <p:txBody>
          <a:bodyPr/>
          <a:lstStyle/>
          <a:p>
            <a:r>
              <a:rPr lang="en-US" dirty="0"/>
              <a:t>TFI Reports for Action Planning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3FF005-1784-59C2-EDDB-98B123A24F68}"/>
              </a:ext>
            </a:extLst>
          </p:cNvPr>
          <p:cNvSpPr txBox="1"/>
          <p:nvPr/>
        </p:nvSpPr>
        <p:spPr>
          <a:xfrm>
            <a:off x="9227398" y="239442"/>
            <a:ext cx="2119491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/>
                <a:ea typeface="ＭＳ Ｐゴシック"/>
                <a:cs typeface="Arial"/>
              </a:rPr>
              <a:t>Individual Items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-1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949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C26E6F8-87D2-BC4D-A88D-669AE21D128B}"/>
              </a:ext>
            </a:extLst>
          </p:cNvPr>
          <p:cNvSpPr txBox="1"/>
          <p:nvPr/>
        </p:nvSpPr>
        <p:spPr>
          <a:xfrm>
            <a:off x="108857" y="333140"/>
            <a:ext cx="1133814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Practice: Logging into PBIS Assessment to complete TFI</a:t>
            </a:r>
            <a:endParaRPr lang="en-US" dirty="0"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A9231-E23B-948E-8993-D02813814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476" y="1071107"/>
            <a:ext cx="3022732" cy="303847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EBBAA1C-CAF4-9FFE-B7E6-E45B14A6AD78}"/>
              </a:ext>
            </a:extLst>
          </p:cNvPr>
          <p:cNvGrpSpPr/>
          <p:nvPr/>
        </p:nvGrpSpPr>
        <p:grpSpPr>
          <a:xfrm>
            <a:off x="228916" y="1315278"/>
            <a:ext cx="6663002" cy="2472951"/>
            <a:chOff x="598651" y="1303364"/>
            <a:chExt cx="7159918" cy="2750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5A3622-A35C-E72F-6603-7E54D9DD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651" y="1303364"/>
              <a:ext cx="7159918" cy="275028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39F5C9-DDBA-43E4-93AD-B636C6BD0503}"/>
                </a:ext>
              </a:extLst>
            </p:cNvPr>
            <p:cNvSpPr/>
            <p:nvPr/>
          </p:nvSpPr>
          <p:spPr>
            <a:xfrm>
              <a:off x="7072768" y="1981199"/>
              <a:ext cx="685801" cy="74022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DDF22E-4CC1-ED39-2D43-899E6650C1C4}"/>
              </a:ext>
            </a:extLst>
          </p:cNvPr>
          <p:cNvGrpSpPr/>
          <p:nvPr/>
        </p:nvGrpSpPr>
        <p:grpSpPr>
          <a:xfrm>
            <a:off x="130629" y="4538686"/>
            <a:ext cx="8926286" cy="1597283"/>
            <a:chOff x="243556" y="4633791"/>
            <a:chExt cx="9414103" cy="19482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37BFFE8-63DE-0C49-7FB1-B45CCC6C7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556" y="4633791"/>
              <a:ext cx="9414103" cy="194825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711889C2-5623-EAE3-9618-A74E540B43A4}"/>
                </a:ext>
              </a:extLst>
            </p:cNvPr>
            <p:cNvSpPr/>
            <p:nvPr/>
          </p:nvSpPr>
          <p:spPr>
            <a:xfrm rot="1449255">
              <a:off x="8356475" y="5226651"/>
              <a:ext cx="522515" cy="903784"/>
            </a:xfrm>
            <a:prstGeom prst="downArrow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B4F21D-4042-D7E8-8FFB-900C0BD012B6}"/>
                </a:ext>
              </a:extLst>
            </p:cNvPr>
            <p:cNvSpPr/>
            <p:nvPr/>
          </p:nvSpPr>
          <p:spPr>
            <a:xfrm>
              <a:off x="7581104" y="6263092"/>
              <a:ext cx="800900" cy="318957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DFA8335-FD7E-BBA5-75EF-6B4D30FD30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6340" y="4262774"/>
            <a:ext cx="2325660" cy="2305841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4010A9B-6821-6B59-9D0B-1808B44BAE82}"/>
              </a:ext>
            </a:extLst>
          </p:cNvPr>
          <p:cNvSpPr/>
          <p:nvPr/>
        </p:nvSpPr>
        <p:spPr>
          <a:xfrm>
            <a:off x="10098092" y="1852812"/>
            <a:ext cx="1864992" cy="2389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If you also have a SWIS account, you will need to select PBIS Assessment from the selector icon. 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53D0656E-849F-4160-1437-B4C5456E35E0}"/>
              </a:ext>
            </a:extLst>
          </p:cNvPr>
          <p:cNvSpPr/>
          <p:nvPr/>
        </p:nvSpPr>
        <p:spPr>
          <a:xfrm>
            <a:off x="11723598" y="4018857"/>
            <a:ext cx="228600" cy="334643"/>
          </a:xfrm>
          <a:prstGeom prst="down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6AB041-486B-F422-6876-E61D324E3A66}"/>
              </a:ext>
            </a:extLst>
          </p:cNvPr>
          <p:cNvSpPr/>
          <p:nvPr/>
        </p:nvSpPr>
        <p:spPr>
          <a:xfrm>
            <a:off x="10098092" y="5337327"/>
            <a:ext cx="1767337" cy="2579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9A512-FC03-6C17-48F0-6FC45F0B1AEE}"/>
              </a:ext>
            </a:extLst>
          </p:cNvPr>
          <p:cNvSpPr txBox="1"/>
          <p:nvPr/>
        </p:nvSpPr>
        <p:spPr>
          <a:xfrm>
            <a:off x="4033640" y="1315278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BE11F-3DB4-F400-2DBA-7E2502BC6363}"/>
              </a:ext>
            </a:extLst>
          </p:cNvPr>
          <p:cNvSpPr txBox="1"/>
          <p:nvPr/>
        </p:nvSpPr>
        <p:spPr>
          <a:xfrm>
            <a:off x="7175326" y="132959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B90F34-7D91-5055-33D8-96A804CA69FE}"/>
              </a:ext>
            </a:extLst>
          </p:cNvPr>
          <p:cNvSpPr txBox="1"/>
          <p:nvPr/>
        </p:nvSpPr>
        <p:spPr>
          <a:xfrm>
            <a:off x="9866340" y="4186178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F7F19-153F-8930-120F-C67719FFEB8C}"/>
              </a:ext>
            </a:extLst>
          </p:cNvPr>
          <p:cNvSpPr txBox="1"/>
          <p:nvPr/>
        </p:nvSpPr>
        <p:spPr>
          <a:xfrm>
            <a:off x="6506876" y="4506945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726490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838199" y="1123164"/>
            <a:ext cx="7391399" cy="5048241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705974" y="3205777"/>
            <a:ext cx="7655848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000" b="1" dirty="0"/>
              <a:t>Preview:</a:t>
            </a:r>
            <a:br>
              <a:rPr lang="en-US" sz="6000" b="1" dirty="0"/>
            </a:br>
            <a:r>
              <a:rPr lang="en-US" sz="6000" b="1" dirty="0"/>
              <a:t>January Training</a:t>
            </a:r>
            <a:br>
              <a:rPr lang="en-US" sz="6000" b="1" dirty="0"/>
            </a:br>
            <a:endParaRPr sz="6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838199" y="1123164"/>
            <a:ext cx="7391399" cy="5048241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1194218" y="3086085"/>
            <a:ext cx="6458426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000" b="1" dirty="0"/>
              <a:t>Preview:</a:t>
            </a:r>
            <a:br>
              <a:rPr lang="en-US" sz="6000" b="1" dirty="0"/>
            </a:br>
            <a:r>
              <a:rPr lang="en-US" sz="4800" b="1" dirty="0"/>
              <a:t>Celebrations </a:t>
            </a:r>
            <a:br>
              <a:rPr lang="en-US" sz="4800" b="1" dirty="0"/>
            </a:br>
            <a:r>
              <a:rPr lang="en-US" sz="4800" b="1" dirty="0"/>
              <a:t>and Sharing </a:t>
            </a:r>
            <a:endParaRPr sz="6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660605-299E-404E-BFAE-7D531460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/>
              <a:t>Let's learn from one another!</a:t>
            </a:r>
            <a:br>
              <a:rPr lang="en-US" sz="2800"/>
            </a:br>
            <a:r>
              <a:rPr lang="en-US" sz="2400">
                <a:latin typeface="+mn-lt"/>
              </a:rPr>
              <a:t>Choose 1 feature to share with others in a small group</a:t>
            </a:r>
            <a:br>
              <a:rPr lang="en-US" sz="2800"/>
            </a:br>
            <a:endParaRPr lang="en-US" sz="280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0490FB6-9A1E-DE4D-8266-D890BD85FD57}"/>
              </a:ext>
            </a:extLst>
          </p:cNvPr>
          <p:cNvGraphicFramePr/>
          <p:nvPr/>
        </p:nvGraphicFramePr>
        <p:xfrm>
          <a:off x="289560" y="1192696"/>
          <a:ext cx="11612880" cy="56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273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2FB934-A9F5-2941-8642-8333F352A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0E8792-9E93-A84A-B2F0-C35CD7DC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0FB494-8B4E-2F45-99B3-5384E12E1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98E23C-6730-9941-AE0D-94F4539B9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EFDA14-6DD5-A840-84B5-A38C185E8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C2122B-78D0-674B-856D-FB20BA0B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814036-C997-B847-B9CB-6987BEBD6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0F66F0-E93A-CF48-94C4-FB72B7E8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C94B3C-8B2F-D048-AA12-9E295CF3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75C631-74C0-524B-AE54-F0CD7500E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F3265F-A211-8546-B8EB-86798515F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B621BD-15D5-AF40-9CA5-0DB7B1124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6A77B-88F7-F145-A880-1904ACB9A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6B63DF-8535-A848-B575-B907E90A9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AFC7CB-AAB7-8040-AD6E-256E5CB5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1D07CC-C978-5F48-A4BB-8ADD9AEA4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5FE3C0-EBC7-614C-A98E-32ADC25EC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DC742C-FFB5-9341-A43A-8C2FC29A5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80" y="467463"/>
            <a:ext cx="9810469" cy="8456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JAN ACTIVITY: CELEBRATION SHARING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 flipH="1">
            <a:off x="1570296" y="1599873"/>
            <a:ext cx="8473705" cy="40259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03189" indent="0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75000"/>
              <a:buNone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To be shared at Jan Team Training in small breakout groups:</a:t>
            </a:r>
          </a:p>
          <a:p>
            <a:pPr marL="203189" indent="0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75000"/>
              <a:buNone/>
            </a:pP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Identify 1 PBIS feature your team has developed. </a:t>
            </a: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Share with your team the process for creating your feature, gathering feedback, and finalizing your feature.</a:t>
            </a: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Each team member should be prepared to share with other teams in small groups.  </a:t>
            </a:r>
          </a:p>
          <a:p>
            <a:pPr lvl="1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Samples are encouraged  i.e. Matrix, Lesson Plan, Poster</a:t>
            </a: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00000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03189" indent="0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75000"/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03189" indent="0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75000"/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03189" indent="0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75000"/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03190" indent="0" algn="r">
              <a:lnSpc>
                <a:spcPct val="150000"/>
              </a:lnSpc>
              <a:buClr>
                <a:schemeClr val="accent1">
                  <a:lumMod val="50000"/>
                </a:schemeClr>
              </a:buClr>
              <a:buNone/>
            </a:pPr>
            <a:r>
              <a:rPr lang="en-US" sz="2133" dirty="0">
                <a:solidFill>
                  <a:schemeClr val="accent3">
                    <a:lumMod val="50000"/>
                  </a:schemeClr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accent1">
                  <a:lumMod val="50000"/>
                </a:schemeClr>
              </a:buClr>
              <a:buNone/>
            </a:pPr>
            <a:endParaRPr lang="en-US" sz="2133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5314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838199" y="1123164"/>
            <a:ext cx="7391399" cy="5048241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1194218" y="3086085"/>
            <a:ext cx="6458426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000" b="1" dirty="0"/>
              <a:t>Preview:</a:t>
            </a:r>
            <a:br>
              <a:rPr lang="en-US" sz="6000" b="1" dirty="0"/>
            </a:br>
            <a:r>
              <a:rPr lang="en-US" sz="4800" b="1" dirty="0"/>
              <a:t>Acknowledging Expected Behavior</a:t>
            </a:r>
            <a:endParaRPr sz="6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45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271" y="203694"/>
            <a:ext cx="9958729" cy="845600"/>
          </a:xfrm>
          <a:noFill/>
        </p:spPr>
        <p:txBody>
          <a:bodyPr/>
          <a:lstStyle/>
          <a:p>
            <a:pPr eaLnBrk="1" hangingPunct="1"/>
            <a:r>
              <a:rPr lang="en-US" sz="3600">
                <a:solidFill>
                  <a:srgbClr val="FFFFFF"/>
                </a:solidFill>
                <a:ea typeface="ＭＳ Ｐゴシック" pitchFamily="-108" charset="-128"/>
                <a:cs typeface="ＭＳ Ｐゴシック" pitchFamily="-108" charset="-128"/>
              </a:rPr>
              <a:t>TEACH SW EXPECTATIONS BY FOLLOWING THESE KEY STEPS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0" y="19812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lvl="1" eaLnBrk="1" hangingPunct="1"/>
            <a:endParaRPr lang="en-US" sz="2600">
              <a:latin typeface="+mj-lt"/>
            </a:endParaRPr>
          </a:p>
          <a:p>
            <a:pPr lvl="1" eaLnBrk="1" hangingPunct="1"/>
            <a:endParaRPr lang="en-US" sz="2600">
              <a:latin typeface="+mj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425F11-83E4-40A4-A37A-7B0421B06DB4}"/>
              </a:ext>
            </a:extLst>
          </p:cNvPr>
          <p:cNvGraphicFramePr/>
          <p:nvPr/>
        </p:nvGraphicFramePr>
        <p:xfrm>
          <a:off x="704850" y="962988"/>
          <a:ext cx="10405492" cy="589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oogle Shape;377;p38">
            <a:extLst>
              <a:ext uri="{FF2B5EF4-FFF2-40B4-BE49-F238E27FC236}">
                <a16:creationId xmlns:a16="http://schemas.microsoft.com/office/drawing/2014/main" id="{6A1A2F55-5036-8540-B017-2AF6E4FE2F3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31854" y="2919894"/>
            <a:ext cx="2328292" cy="2547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36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graphicEl>
                                              <a:dgm id="{EFE3AA40-84BB-4795-A956-DDB101BF5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FE3AA40-84BB-4795-A956-DDB101BF5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3AA40-84BB-4795-A956-DDB101BF5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56881306-0821-4A12-898D-4D01816DE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56881306-0821-4A12-898D-4D01816DE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881306-0821-4A12-898D-4D01816DE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98EB08AC-22EE-4654-ADDB-A0997F79C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8EB08AC-22EE-4654-ADDB-A0997F79C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B08AC-22EE-4654-ADDB-A0997F79C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C643DE33-F4A7-40F9-90E2-A94B0707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C643DE33-F4A7-40F9-90E2-A94B0707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DE33-F4A7-40F9-90E2-A94B0707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EED18652-69C0-4D65-89C2-F152D1B61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ED18652-69C0-4D65-89C2-F152D1B61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D18652-69C0-4D65-89C2-F152D1B61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45707772-FD7A-488E-84A1-CE0F87A3E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45707772-FD7A-488E-84A1-CE0F87A3E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707772-FD7A-488E-84A1-CE0F87A3E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C6A98FFE-6C84-439C-A82F-2E3641F7E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6A98FFE-6C84-439C-A82F-2E3641F7E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98FFE-6C84-439C-A82F-2E3641F7E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58902C2-6BF8-440F-8E06-087096B3E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58902C2-6BF8-440F-8E06-087096B3E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8902C2-6BF8-440F-8E06-087096B3E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EEBF1C3-451B-4D2B-93CD-37B1BAF97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EEBF1C3-451B-4D2B-93CD-37B1BAF97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EBF1C3-451B-4D2B-93CD-37B1BAF97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FCCC5-9C0E-E941-9557-3B1974A8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9378000" cy="28667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br>
              <a:rPr lang="en-US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b="0" dirty="0">
                <a:solidFill>
                  <a:schemeClr val="accent2">
                    <a:lumMod val="50000"/>
                  </a:schemeClr>
                </a:solidFill>
              </a:rPr>
              <a:t>Praise is perhaps the most powerful and important type of acknowledgement. </a:t>
            </a:r>
            <a:br>
              <a:rPr lang="en-US" sz="32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b="0" dirty="0">
                <a:solidFill>
                  <a:schemeClr val="accent2">
                    <a:lumMod val="50000"/>
                  </a:schemeClr>
                </a:solidFill>
              </a:rPr>
              <a:t>Therefore, any acknowledgement system needs to be paired with specific praise!</a:t>
            </a:r>
            <a:br>
              <a:rPr lang="en-US" sz="3200" b="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sz="32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 descr="Welcome to Avondale School District | Your Road to the Future!">
            <a:extLst>
              <a:ext uri="{FF2B5EF4-FFF2-40B4-BE49-F238E27FC236}">
                <a16:creationId xmlns:a16="http://schemas.microsoft.com/office/drawing/2014/main" id="{9AB35116-B32D-CE4E-9DFC-72B2710B9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1391" y="4415883"/>
            <a:ext cx="2781584" cy="21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BDE5B5D-B23D-8945-83FD-196E57A2F3A2}"/>
              </a:ext>
            </a:extLst>
          </p:cNvPr>
          <p:cNvSpPr/>
          <p:nvPr/>
        </p:nvSpPr>
        <p:spPr>
          <a:xfrm>
            <a:off x="5954751" y="4180114"/>
            <a:ext cx="5028935" cy="1941905"/>
          </a:xfrm>
          <a:prstGeom prst="wedgeRoundRectCallout">
            <a:avLst>
              <a:gd name="adj1" fmla="val -53620"/>
              <a:gd name="adj2" fmla="val 7490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"You read that whole passage yourself! Way to go.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earned a point for your perseverance!"</a:t>
            </a:r>
          </a:p>
        </p:txBody>
      </p:sp>
    </p:spTree>
    <p:extLst>
      <p:ext uri="{BB962C8B-B14F-4D97-AF65-F5344CB8AC3E}">
        <p14:creationId xmlns:p14="http://schemas.microsoft.com/office/powerpoint/2010/main" val="38941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in January and June.  Attendance records will be use as verification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 descr="pencil and ruler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 descr="clock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6464;p67" descr="Information symbol">
            <a:extLst>
              <a:ext uri="{FF2B5EF4-FFF2-40B4-BE49-F238E27FC236}">
                <a16:creationId xmlns:a16="http://schemas.microsoft.com/office/drawing/2014/main" id="{B4AAFC87-4409-CD41-908B-0540148241AB}"/>
              </a:ext>
            </a:extLst>
          </p:cNvPr>
          <p:cNvGrpSpPr/>
          <p:nvPr/>
        </p:nvGrpSpPr>
        <p:grpSpPr>
          <a:xfrm>
            <a:off x="3582509" y="5952768"/>
            <a:ext cx="495955" cy="495955"/>
            <a:chOff x="4674908" y="3682271"/>
            <a:chExt cx="371966" cy="371966"/>
          </a:xfrm>
        </p:grpSpPr>
        <p:sp>
          <p:nvSpPr>
            <p:cNvPr id="54" name="Google Shape;6465;p67">
              <a:extLst>
                <a:ext uri="{FF2B5EF4-FFF2-40B4-BE49-F238E27FC236}">
                  <a16:creationId xmlns:a16="http://schemas.microsoft.com/office/drawing/2014/main" id="{7574AB2C-4394-9A40-9860-04309BE367EF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6466;p67">
              <a:extLst>
                <a:ext uri="{FF2B5EF4-FFF2-40B4-BE49-F238E27FC236}">
                  <a16:creationId xmlns:a16="http://schemas.microsoft.com/office/drawing/2014/main" id="{0D10616C-C453-F140-81E5-E9426EE81EE0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6467;p67">
              <a:extLst>
                <a:ext uri="{FF2B5EF4-FFF2-40B4-BE49-F238E27FC236}">
                  <a16:creationId xmlns:a16="http://schemas.microsoft.com/office/drawing/2014/main" id="{9478BF90-876E-EA44-9730-AB30B4954EE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6468;p67">
              <a:extLst>
                <a:ext uri="{FF2B5EF4-FFF2-40B4-BE49-F238E27FC236}">
                  <a16:creationId xmlns:a16="http://schemas.microsoft.com/office/drawing/2014/main" id="{60D57C72-DA36-FC4B-A8B4-1C807465E578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84EE2DD8-03A2-D641-A6A0-9F8B6689F1C7}"/>
              </a:ext>
            </a:extLst>
          </p:cNvPr>
          <p:cNvSpPr txBox="1">
            <a:spLocks/>
          </p:cNvSpPr>
          <p:nvPr/>
        </p:nvSpPr>
        <p:spPr>
          <a:xfrm>
            <a:off x="3982408" y="5596586"/>
            <a:ext cx="4756300" cy="110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You are in Cohort 10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minute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45F97-9239-2AD6-FCCC-DC24FD78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9" y="1445732"/>
            <a:ext cx="3834716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extLst>
              <a:ext uri="{FF2B5EF4-FFF2-40B4-BE49-F238E27FC236}">
                <a16:creationId xmlns:a16="http://schemas.microsoft.com/office/drawing/2014/main" id="{581515E9-F76A-CF44-9060-57E2B2C78DBC}"/>
              </a:ext>
            </a:extLst>
          </p:cNvPr>
          <p:cNvSpPr/>
          <p:nvPr/>
        </p:nvSpPr>
        <p:spPr>
          <a:xfrm rot="20460703">
            <a:off x="-221993" y="1815553"/>
            <a:ext cx="12127477" cy="1067641"/>
          </a:xfrm>
          <a:prstGeom prst="rightArrow">
            <a:avLst/>
          </a:prstGeom>
          <a:gradFill flip="none" rotWithShape="1"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Teacher praise rates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8A69EB5-E6E3-DE47-9BB2-B82277EE33B9}"/>
              </a:ext>
            </a:extLst>
          </p:cNvPr>
          <p:cNvSpPr/>
          <p:nvPr/>
        </p:nvSpPr>
        <p:spPr>
          <a:xfrm rot="20460703">
            <a:off x="-303329" y="2941664"/>
            <a:ext cx="12789522" cy="1067641"/>
          </a:xfrm>
          <a:prstGeom prst="rightArrow">
            <a:avLst/>
          </a:prstGeom>
          <a:gradFill flip="none" rotWithShape="1">
            <a:lin ang="108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Student engagement and on-task behavior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FD7AC6FF-5819-C946-99D5-D13D6F51F5FF}"/>
              </a:ext>
            </a:extLst>
          </p:cNvPr>
          <p:cNvSpPr/>
          <p:nvPr/>
        </p:nvSpPr>
        <p:spPr>
          <a:xfrm rot="20443003">
            <a:off x="-65031" y="3728561"/>
            <a:ext cx="12499795" cy="1101665"/>
          </a:xfrm>
          <a:prstGeom prst="leftArrow">
            <a:avLst/>
          </a:prstGeom>
          <a:gradFill flip="none" rotWithShape="1">
            <a:lin ang="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6">
                    <a:lumMod val="50000"/>
                  </a:schemeClr>
                </a:solidFill>
              </a:rPr>
              <a:t>Disruptive behavior from 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96CC1-B08E-F54E-8BAF-A4AF78AB18D2}"/>
              </a:ext>
            </a:extLst>
          </p:cNvPr>
          <p:cNvSpPr txBox="1"/>
          <p:nvPr/>
        </p:nvSpPr>
        <p:spPr>
          <a:xfrm>
            <a:off x="1682704" y="6488668"/>
            <a:ext cx="637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(e.g. Caldarella et al., 2020; Cook et al., 2017;  Reinke et al., 2016)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3DB3E4D-CDB3-6849-9762-C8B93B266E23}"/>
              </a:ext>
            </a:extLst>
          </p:cNvPr>
          <p:cNvSpPr txBox="1">
            <a:spLocks noChangeArrowheads="1"/>
          </p:cNvSpPr>
          <p:nvPr/>
        </p:nvSpPr>
        <p:spPr>
          <a:xfrm>
            <a:off x="8820150" y="4756704"/>
            <a:ext cx="3371850" cy="21012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" algn="ctr"/>
            <a:r>
              <a:rPr lang="en-US" sz="2400" kern="0">
                <a:solidFill>
                  <a:schemeClr val="accent6">
                    <a:lumMod val="50000"/>
                  </a:schemeClr>
                </a:solidFill>
                <a:ea typeface="ＭＳ Ｐゴシック" pitchFamily="-111" charset="-128"/>
                <a:cs typeface="ＭＳ Ｐゴシック" pitchFamily="-111" charset="-128"/>
              </a:rPr>
              <a:t>Provide </a:t>
            </a:r>
            <a:r>
              <a:rPr lang="en-US" sz="2400" b="1" i="1" u="sng" kern="0">
                <a:solidFill>
                  <a:schemeClr val="accent6">
                    <a:lumMod val="50000"/>
                  </a:schemeClr>
                </a:solidFill>
                <a:ea typeface="ＭＳ Ｐゴシック" pitchFamily="-111" charset="-128"/>
                <a:cs typeface="ＭＳ Ｐゴシック" pitchFamily="-111" charset="-128"/>
              </a:rPr>
              <a:t>more</a:t>
            </a:r>
            <a:r>
              <a:rPr lang="en-US" sz="2400" kern="0">
                <a:solidFill>
                  <a:schemeClr val="accent6">
                    <a:lumMod val="50000"/>
                  </a:schemeClr>
                </a:solidFill>
                <a:ea typeface="ＭＳ Ｐゴシック" pitchFamily="-111" charset="-128"/>
                <a:cs typeface="ＭＳ Ｐゴシック" pitchFamily="-111" charset="-128"/>
              </a:rPr>
              <a:t> acknowledgement</a:t>
            </a:r>
          </a:p>
          <a:p>
            <a:pPr marL="91440" algn="ctr"/>
            <a:r>
              <a:rPr lang="en-US" sz="2400" kern="0">
                <a:solidFill>
                  <a:schemeClr val="accent6">
                    <a:lumMod val="50000"/>
                  </a:schemeClr>
                </a:solidFill>
                <a:ea typeface="ＭＳ Ｐゴシック" pitchFamily="-111" charset="-128"/>
                <a:cs typeface="ＭＳ Ｐゴシック" pitchFamily="-111" charset="-128"/>
              </a:rPr>
              <a:t>than corrections.</a:t>
            </a:r>
          </a:p>
          <a:p>
            <a:pPr marL="91440" algn="ctr"/>
            <a:endParaRPr lang="en-US" sz="3200" b="1" kern="0">
              <a:solidFill>
                <a:schemeClr val="accent6">
                  <a:lumMod val="50000"/>
                </a:schemeClr>
              </a:solidFill>
              <a:ea typeface="ＭＳ Ｐゴシック" pitchFamily="-111" charset="-128"/>
              <a:cs typeface="ＭＳ Ｐゴシック" pitchFamily="-111" charset="-128"/>
            </a:endParaRPr>
          </a:p>
          <a:p>
            <a:pPr marL="91440" algn="ctr"/>
            <a:r>
              <a:rPr lang="en-US" sz="3200" b="1" kern="0">
                <a:solidFill>
                  <a:schemeClr val="accent6">
                    <a:lumMod val="50000"/>
                  </a:schemeClr>
                </a:solidFill>
                <a:ea typeface="ＭＳ Ｐゴシック" pitchFamily="-111" charset="-128"/>
                <a:cs typeface="ＭＳ Ｐゴシック" pitchFamily="-111" charset="-128"/>
              </a:rPr>
              <a:t>Strive for 5</a:t>
            </a:r>
            <a:r>
              <a:rPr lang="en-US" sz="3200" b="1" kern="0" baseline="30000">
                <a:solidFill>
                  <a:schemeClr val="accent6">
                    <a:lumMod val="50000"/>
                  </a:schemeClr>
                </a:solidFill>
                <a:ea typeface="ＭＳ Ｐゴシック" pitchFamily="-111" charset="-128"/>
                <a:cs typeface="ＭＳ Ｐゴシック" pitchFamily="-111" charset="-128"/>
              </a:rPr>
              <a:t>+</a:t>
            </a:r>
            <a:r>
              <a:rPr lang="en-US" sz="3200" b="1" kern="0">
                <a:solidFill>
                  <a:schemeClr val="accent6">
                    <a:lumMod val="50000"/>
                  </a:schemeClr>
                </a:solidFill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3200" b="1" u="sng" kern="0">
                <a:solidFill>
                  <a:schemeClr val="accent6">
                    <a:lumMod val="50000"/>
                  </a:schemeClr>
                </a:solidFill>
                <a:ea typeface="ＭＳ Ｐゴシック" pitchFamily="-111" charset="-128"/>
                <a:cs typeface="ＭＳ Ｐゴシック" pitchFamily="-111" charset="-128"/>
              </a:rPr>
              <a:t>&gt;</a:t>
            </a:r>
            <a:r>
              <a:rPr lang="en-US" sz="3200" b="1" kern="0">
                <a:solidFill>
                  <a:schemeClr val="accent6">
                    <a:lumMod val="50000"/>
                  </a:schemeClr>
                </a:solidFill>
                <a:ea typeface="ＭＳ Ｐゴシック" pitchFamily="-111" charset="-128"/>
                <a:cs typeface="ＭＳ Ｐゴシック" pitchFamily="-111" charset="-128"/>
              </a:rPr>
              <a:t> 1</a:t>
            </a:r>
            <a:r>
              <a:rPr lang="en-US" sz="3200" b="1" kern="0" baseline="30000">
                <a:solidFill>
                  <a:schemeClr val="accent6">
                    <a:lumMod val="50000"/>
                  </a:schemeClr>
                </a:solidFill>
                <a:ea typeface="ＭＳ Ｐゴシック" pitchFamily="-111" charset="-128"/>
                <a:cs typeface="ＭＳ Ｐゴシック" pitchFamily="-111" charset="-128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CECAC0-EE26-2447-B2D6-AC973B4846A4}"/>
              </a:ext>
            </a:extLst>
          </p:cNvPr>
          <p:cNvSpPr txBox="1"/>
          <p:nvPr/>
        </p:nvSpPr>
        <p:spPr>
          <a:xfrm>
            <a:off x="302635" y="244950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As teacher praise rates increase, student outcomes improve!</a:t>
            </a:r>
          </a:p>
        </p:txBody>
      </p:sp>
    </p:spTree>
    <p:extLst>
      <p:ext uri="{BB962C8B-B14F-4D97-AF65-F5344CB8AC3E}">
        <p14:creationId xmlns:p14="http://schemas.microsoft.com/office/powerpoint/2010/main" val="64920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99F40-6D54-D044-8AF1-064D315DF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1098" y="250676"/>
            <a:ext cx="1583118" cy="1781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C54928-C8F2-C94F-8EC1-A57966D96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977" y="5067607"/>
            <a:ext cx="1483028" cy="1668390"/>
          </a:xfrm>
          <a:prstGeom prst="rect">
            <a:avLst/>
          </a:prstGeom>
        </p:spPr>
      </p:pic>
      <p:pic>
        <p:nvPicPr>
          <p:cNvPr id="8" name="Picture 2" descr="\\issrv\users\cdowns\PBIS\Forms and Tools\Achknowledgement\Samples\goldenplungeraward.jpg">
            <a:extLst>
              <a:ext uri="{FF2B5EF4-FFF2-40B4-BE49-F238E27FC236}">
                <a16:creationId xmlns:a16="http://schemas.microsoft.com/office/drawing/2014/main" id="{DC34AB47-7B9A-0A4C-9559-374225BB4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16"/>
          <a:stretch/>
        </p:blipFill>
        <p:spPr bwMode="auto">
          <a:xfrm>
            <a:off x="346962" y="4720417"/>
            <a:ext cx="1581538" cy="17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F6D15F-11CE-2744-AE0E-DB98892DF6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514" y="4905637"/>
            <a:ext cx="1634791" cy="1830360"/>
          </a:xfrm>
          <a:prstGeom prst="rect">
            <a:avLst/>
          </a:prstGeom>
        </p:spPr>
      </p:pic>
      <p:pic>
        <p:nvPicPr>
          <p:cNvPr id="11" name="Picture 5" descr="A sign on a pole&#10;&#10;Description automatically generated">
            <a:extLst>
              <a:ext uri="{FF2B5EF4-FFF2-40B4-BE49-F238E27FC236}">
                <a16:creationId xmlns:a16="http://schemas.microsoft.com/office/drawing/2014/main" id="{B92F978F-5055-FA44-9A61-3ABD6D9295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1"/>
          <a:stretch/>
        </p:blipFill>
        <p:spPr>
          <a:xfrm>
            <a:off x="441920" y="2231290"/>
            <a:ext cx="1246494" cy="2015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0A0D14-5A3E-1136-50F0-5425C3D13F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2522" y="2667248"/>
            <a:ext cx="1392444" cy="178102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60570CF-274C-1854-B855-9B3F7B12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35" y="250676"/>
            <a:ext cx="9378000" cy="845600"/>
          </a:xfrm>
          <a:noFill/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Acknowledgment Systems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1102380-E4CD-6299-C88C-06F38D7AA9D1}"/>
              </a:ext>
            </a:extLst>
          </p:cNvPr>
          <p:cNvSpPr txBox="1">
            <a:spLocks/>
          </p:cNvSpPr>
          <p:nvPr/>
        </p:nvSpPr>
        <p:spPr>
          <a:xfrm>
            <a:off x="2121161" y="2012413"/>
            <a:ext cx="3702698" cy="2587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Staff-Student</a:t>
            </a:r>
            <a:r>
              <a:rPr lang="en-US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Develop ways to identify, communicate and publicly recognize expected and exceptional behaviors </a:t>
            </a:r>
          </a:p>
          <a:p>
            <a:pPr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Staff-Staff</a:t>
            </a:r>
            <a:r>
              <a:rPr lang="en-US" sz="1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Create and promote opportunities for staff/admin to recognize and appreciate other staff</a:t>
            </a:r>
          </a:p>
          <a:p>
            <a:pPr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Student-Staff</a:t>
            </a:r>
            <a:r>
              <a:rPr lang="en-US" sz="1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Create ways for students to share appreciation of staff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8E5DBE-1A31-8F57-6FAC-F0CA6EF11032}"/>
              </a:ext>
            </a:extLst>
          </p:cNvPr>
          <p:cNvSpPr txBox="1"/>
          <p:nvPr/>
        </p:nvSpPr>
        <p:spPr>
          <a:xfrm>
            <a:off x="378635" y="1166813"/>
            <a:ext cx="753092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structures and mechanisms for regular recognition of positive behaviors, events, and activities of the school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EB46A47-5404-6856-12B7-3C88D18422DC}"/>
              </a:ext>
            </a:extLst>
          </p:cNvPr>
          <p:cNvSpPr txBox="1">
            <a:spLocks/>
          </p:cNvSpPr>
          <p:nvPr/>
        </p:nvSpPr>
        <p:spPr>
          <a:xfrm>
            <a:off x="6156687" y="2012413"/>
            <a:ext cx="3270341" cy="258709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>
              <a:spcAft>
                <a:spcPts val="1200"/>
              </a:spcAft>
              <a:buClr>
                <a:srgbClr val="00ACC2">
                  <a:lumMod val="75000"/>
                </a:srgbClr>
              </a:buClr>
              <a:buSzPct val="75000"/>
              <a:buFont typeface="Arial" panose="020B0604020202020204" pitchFamily="34" charset="0"/>
              <a:buChar char="•"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Vadodara"/>
              </a:rPr>
              <a:t>Student-Student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Vadodara"/>
              </a:rPr>
              <a:t>– Create opportunities for students to give each other  ‘shout-outs’ for social, emotional, behavioral &amp; academic success and effort.</a:t>
            </a:r>
          </a:p>
          <a:p>
            <a:pPr>
              <a:spcAft>
                <a:spcPts val="1200"/>
              </a:spcAft>
              <a:buClr>
                <a:srgbClr val="00ACC2">
                  <a:lumMod val="75000"/>
                </a:srgbClr>
              </a:buClr>
              <a:buSzPct val="75000"/>
              <a:buFont typeface="Arial" panose="020B0604020202020204" pitchFamily="34" charset="0"/>
              <a:buChar char="•"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Vadodara"/>
              </a:rPr>
              <a:t>School-Student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ind Vadodara"/>
              </a:rPr>
              <a:t> – Attendance, grades, behavior, state assessment, improvement, etc. (i.e. Attendance Campaign)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EDE8B3-7810-498A-B249-764DD6AC8E6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792" y="224688"/>
            <a:ext cx="1703183" cy="1279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2260C6-0929-C0B2-8E78-2601B24BA5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859" y="4905637"/>
            <a:ext cx="1598138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30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C1D4896-0331-A54D-B529-3B7C5981B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2141"/>
              </p:ext>
            </p:extLst>
          </p:nvPr>
        </p:nvGraphicFramePr>
        <p:xfrm>
          <a:off x="1035749" y="1687286"/>
          <a:ext cx="10361594" cy="4195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8748126-BDBA-1A44-8EFC-8A42C7A821C9}"/>
              </a:ext>
            </a:extLst>
          </p:cNvPr>
          <p:cNvSpPr txBox="1"/>
          <p:nvPr/>
        </p:nvSpPr>
        <p:spPr>
          <a:xfrm>
            <a:off x="317291" y="284813"/>
            <a:ext cx="6494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Types of Acknowledgements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38767-B472-274E-ACBF-9FDF32DCD55F}"/>
              </a:ext>
            </a:extLst>
          </p:cNvPr>
          <p:cNvSpPr txBox="1"/>
          <p:nvPr/>
        </p:nvSpPr>
        <p:spPr>
          <a:xfrm>
            <a:off x="9389828" y="6488668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(adapted from MO-PBS)</a:t>
            </a:r>
          </a:p>
        </p:txBody>
      </p:sp>
    </p:spTree>
    <p:extLst>
      <p:ext uri="{BB962C8B-B14F-4D97-AF65-F5344CB8AC3E}">
        <p14:creationId xmlns:p14="http://schemas.microsoft.com/office/powerpoint/2010/main" val="55913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482236"/>
              </p:ext>
            </p:extLst>
          </p:nvPr>
        </p:nvGraphicFramePr>
        <p:xfrm>
          <a:off x="770169" y="1264048"/>
          <a:ext cx="8439145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69" y="321337"/>
            <a:ext cx="9378000" cy="845600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Agenda &amp; Coaches' Tasks</a:t>
            </a:r>
          </a:p>
        </p:txBody>
      </p:sp>
      <p:sp>
        <p:nvSpPr>
          <p:cNvPr id="3" name="Google Shape;1743;p61">
            <a:extLst>
              <a:ext uri="{FF2B5EF4-FFF2-40B4-BE49-F238E27FC236}">
                <a16:creationId xmlns:a16="http://schemas.microsoft.com/office/drawing/2014/main" id="{D1B3D3AB-D7C4-DA40-83C0-188FF511FD3C}"/>
              </a:ext>
            </a:extLst>
          </p:cNvPr>
          <p:cNvSpPr/>
          <p:nvPr/>
        </p:nvSpPr>
        <p:spPr>
          <a:xfrm flipH="1">
            <a:off x="8523514" y="1915426"/>
            <a:ext cx="3080657" cy="2185228"/>
          </a:xfrm>
          <a:custGeom>
            <a:avLst/>
            <a:gdLst/>
            <a:ahLst/>
            <a:cxnLst/>
            <a:rect l="l" t="t" r="r" b="b"/>
            <a:pathLst>
              <a:path w="16269" h="9064" extrusionOk="0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questions do you have on today’s content?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743;p61">
            <a:extLst>
              <a:ext uri="{FF2B5EF4-FFF2-40B4-BE49-F238E27FC236}">
                <a16:creationId xmlns:a16="http://schemas.microsoft.com/office/drawing/2014/main" id="{BFCB5E86-D99F-8A87-7026-21D21A781E12}"/>
              </a:ext>
            </a:extLst>
          </p:cNvPr>
          <p:cNvSpPr/>
          <p:nvPr/>
        </p:nvSpPr>
        <p:spPr>
          <a:xfrm flipH="1">
            <a:off x="8551464" y="4494661"/>
            <a:ext cx="2922182" cy="1893142"/>
          </a:xfrm>
          <a:custGeom>
            <a:avLst/>
            <a:gdLst/>
            <a:ahLst/>
            <a:cxnLst/>
            <a:rect l="l" t="t" r="r" b="b"/>
            <a:pathLst>
              <a:path w="16269" h="9064" extrusionOk="0">
                <a:moveTo>
                  <a:pt x="428" y="0"/>
                </a:moveTo>
                <a:cubicBezTo>
                  <a:pt x="193" y="0"/>
                  <a:pt x="2" y="191"/>
                  <a:pt x="2" y="428"/>
                </a:cubicBezTo>
                <a:lnTo>
                  <a:pt x="2" y="6900"/>
                </a:lnTo>
                <a:cubicBezTo>
                  <a:pt x="1" y="7136"/>
                  <a:pt x="193" y="7328"/>
                  <a:pt x="428" y="7328"/>
                </a:cubicBezTo>
                <a:lnTo>
                  <a:pt x="12834" y="7328"/>
                </a:lnTo>
                <a:lnTo>
                  <a:pt x="13836" y="9064"/>
                </a:lnTo>
                <a:lnTo>
                  <a:pt x="14839" y="7328"/>
                </a:lnTo>
                <a:lnTo>
                  <a:pt x="15839" y="7328"/>
                </a:lnTo>
                <a:cubicBezTo>
                  <a:pt x="16076" y="7328"/>
                  <a:pt x="16269" y="7137"/>
                  <a:pt x="16269" y="6900"/>
                </a:cubicBezTo>
                <a:lnTo>
                  <a:pt x="16269" y="428"/>
                </a:lnTo>
                <a:cubicBezTo>
                  <a:pt x="16267" y="191"/>
                  <a:pt x="16076" y="0"/>
                  <a:pt x="15839" y="0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/>
              <a:t>What questions do you have on the follow-up tasks?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121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latin typeface="Arial"/>
                <a:cs typeface="Arial"/>
              </a:rPr>
              <a:t>RESOURCES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497870" y="2060778"/>
            <a:ext cx="6969199" cy="2771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RESOURCES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:</a:t>
            </a: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Tiered Fidelity Inventory (TFI)</a:t>
            </a: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TFI Quick tip sheet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Lesson Plan activity</a:t>
            </a: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6"/>
              </a:rPr>
              <a:t>Acknowledgement System activity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7"/>
              </a:rPr>
              <a:t>Exemplar Repository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Article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8"/>
              </a:rPr>
              <a:t>Including Student Voice in Your PBIS Implementation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1022605" y="1851240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" name="Picture 3" descr="Diagram, table&#10;&#10;Description automatically generated">
            <a:extLst>
              <a:ext uri="{FF2B5EF4-FFF2-40B4-BE49-F238E27FC236}">
                <a16:creationId xmlns:a16="http://schemas.microsoft.com/office/drawing/2014/main" id="{3EBD7146-17B5-4CC0-9082-B782C56521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6572" y="2064170"/>
            <a:ext cx="2743200" cy="35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68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43" y="3429000"/>
            <a:ext cx="8751600" cy="1755600"/>
          </a:xfrm>
        </p:spPr>
        <p:txBody>
          <a:bodyPr/>
          <a:lstStyle/>
          <a:p>
            <a:br>
              <a:rPr lang="en-US" sz="2000" dirty="0"/>
            </a:br>
            <a:r>
              <a:rPr lang="en-US" sz="2000" dirty="0"/>
              <a:t>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778" y="5081574"/>
            <a:ext cx="6649330" cy="1056800"/>
          </a:xfrm>
        </p:spPr>
        <p:txBody>
          <a:bodyPr anchor="ctr"/>
          <a:lstStyle/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remember to complete the evaluation! </a:t>
            </a:r>
          </a:p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to access.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25A53-0F0F-28BA-CD81-338D5D07C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218" y="666884"/>
            <a:ext cx="3131143" cy="31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461174"/>
              </p:ext>
            </p:extLst>
          </p:nvPr>
        </p:nvGraphicFramePr>
        <p:xfrm>
          <a:off x="770169" y="1264048"/>
          <a:ext cx="10290554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69" y="321337"/>
            <a:ext cx="9378000" cy="845600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Agenda &amp; Coaches' Tasks</a:t>
            </a:r>
          </a:p>
        </p:txBody>
      </p:sp>
    </p:spTree>
    <p:extLst>
      <p:ext uri="{BB962C8B-B14F-4D97-AF65-F5344CB8AC3E}">
        <p14:creationId xmlns:p14="http://schemas.microsoft.com/office/powerpoint/2010/main" val="209868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450669"/>
              </p:ext>
            </p:extLst>
          </p:nvPr>
        </p:nvGraphicFramePr>
        <p:xfrm>
          <a:off x="1059553" y="1313063"/>
          <a:ext cx="10504559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Agenda &amp; Coaches' Tasks</a:t>
            </a:r>
          </a:p>
        </p:txBody>
      </p:sp>
    </p:spTree>
    <p:extLst>
      <p:ext uri="{BB962C8B-B14F-4D97-AF65-F5344CB8AC3E}">
        <p14:creationId xmlns:p14="http://schemas.microsoft.com/office/powerpoint/2010/main" val="180126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latin typeface="Arial"/>
                <a:cs typeface="Arial"/>
              </a:rPr>
              <a:t>RESOURCES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497870" y="2060778"/>
            <a:ext cx="6969199" cy="2771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RESOURCES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:</a:t>
            </a: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Tiered Fidelity Inventory (TFI)</a:t>
            </a: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TFI Quick tip sheet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Lesson Plan activity</a:t>
            </a: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6"/>
              </a:rPr>
              <a:t>Acknowledgement System activity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7"/>
              </a:rPr>
              <a:t>Exemplar Repository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</a:rPr>
              <a:t>Article - </a:t>
            </a:r>
            <a:r>
              <a:rPr lang="en-US" sz="2400" dirty="0">
                <a:solidFill>
                  <a:srgbClr val="FFFFFF"/>
                </a:solidFill>
                <a:hlinkClick r:id="rId8"/>
              </a:rPr>
              <a:t>Including Student Voice in Your PBIS Implementation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1022605" y="1851240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" name="Picture 3" descr="Diagram, table&#10;&#10;Description automatically generated">
            <a:extLst>
              <a:ext uri="{FF2B5EF4-FFF2-40B4-BE49-F238E27FC236}">
                <a16:creationId xmlns:a16="http://schemas.microsoft.com/office/drawing/2014/main" id="{3EBD7146-17B5-4CC0-9082-B782C56521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6572" y="2064170"/>
            <a:ext cx="2743200" cy="35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0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68838" y="1901458"/>
            <a:ext cx="6522058" cy="1755600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Gaining input for your matrix from all interested parties: Staff, Students, &amp; Families</a:t>
            </a:r>
          </a:p>
        </p:txBody>
      </p:sp>
    </p:spTree>
    <p:extLst>
      <p:ext uri="{BB962C8B-B14F-4D97-AF65-F5344CB8AC3E}">
        <p14:creationId xmlns:p14="http://schemas.microsoft.com/office/powerpoint/2010/main" val="219762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3DC49E-2617-A393-4A93-DCB1E4F9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19" y="327716"/>
            <a:ext cx="11502640" cy="845600"/>
          </a:xfrm>
        </p:spPr>
        <p:txBody>
          <a:bodyPr/>
          <a:lstStyle/>
          <a:p>
            <a:r>
              <a:rPr lang="en-US" dirty="0"/>
              <a:t>Getting Feedback on your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AD1D3-8C94-AE72-9A9D-BBE547C776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095" y="1569100"/>
            <a:ext cx="6145113" cy="4559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0FB478-D5B8-BC8E-FC14-5DC58A322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4" y="2100649"/>
            <a:ext cx="5601383" cy="37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77444"/>
      </p:ext>
    </p:extLst>
  </p:cSld>
  <p:clrMapOvr>
    <a:masterClrMapping/>
  </p:clrMapOvr>
</p:sld>
</file>

<file path=ppt/theme/theme1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9.xml><?xml version="1.0" encoding="utf-8"?>
<a:theme xmlns:a="http://schemas.openxmlformats.org/drawingml/2006/main" name="8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A378D024F5544BFCBBCF972FBD70E" ma:contentTypeVersion="7" ma:contentTypeDescription="Create a new document." ma:contentTypeScope="" ma:versionID="885040d69728397c3d5d52774614518a">
  <xsd:schema xmlns:xsd="http://www.w3.org/2001/XMLSchema" xmlns:xs="http://www.w3.org/2001/XMLSchema" xmlns:p="http://schemas.microsoft.com/office/2006/metadata/properties" xmlns:ns2="58515f2e-3801-43e5-bcd7-101839fff532" xmlns:ns3="http://schemas.microsoft.com/sharepoint/v4" targetNamespace="http://schemas.microsoft.com/office/2006/metadata/properties" ma:root="true" ma:fieldsID="6257d5cb0da9cfb74c1e1d1651d5b275" ns2:_="" ns3:_="">
    <xsd:import namespace="58515f2e-3801-43e5-bcd7-101839fff53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IconOverlay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5f2e-3801-43e5-bcd7-101839fff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6261FC-4C77-4818-AA44-00F37F02E9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15f2e-3801-43e5-bcd7-101839fff53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EDE2E6-1D7C-455C-B396-0F9E435F55B4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896a8723-1505-41c3-8c3e-8e1cc8a1fcfe"/>
    <ds:schemaRef ds:uri="http://schemas.microsoft.com/office/infopath/2007/PartnerControls"/>
    <ds:schemaRef ds:uri="http://schemas.openxmlformats.org/package/2006/metadata/core-properties"/>
    <ds:schemaRef ds:uri="6e1ff376-1daa-4a8d-8086-747ea1db4a72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6A84627E-F1E7-433D-B4BD-DF0854E5E2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11548</TotalTime>
  <Words>2348</Words>
  <Application>Microsoft Office PowerPoint</Application>
  <PresentationFormat>Widescreen</PresentationFormat>
  <Paragraphs>427</Paragraphs>
  <Slides>45</Slides>
  <Notes>34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45</vt:i4>
      </vt:variant>
    </vt:vector>
  </HeadingPairs>
  <TitlesOfParts>
    <vt:vector size="72" baseType="lpstr">
      <vt:lpstr>Arial</vt:lpstr>
      <vt:lpstr>Calibri</vt:lpstr>
      <vt:lpstr>Calibri Light</vt:lpstr>
      <vt:lpstr>Comic Sans MS</vt:lpstr>
      <vt:lpstr>Fira Sans Extra Condensed Medium</vt:lpstr>
      <vt:lpstr>Hind Vadodara</vt:lpstr>
      <vt:lpstr>Montserrat SemiBold</vt:lpstr>
      <vt:lpstr>Nunito Light</vt:lpstr>
      <vt:lpstr>Open Sans SemiBold</vt:lpstr>
      <vt:lpstr>Oswald</vt:lpstr>
      <vt:lpstr>Poppins</vt:lpstr>
      <vt:lpstr>Poppins Medium</vt:lpstr>
      <vt:lpstr>Poppins SemiBold</vt:lpstr>
      <vt:lpstr>Raleway Thin</vt:lpstr>
      <vt:lpstr>Roboto Condensed Light</vt:lpstr>
      <vt:lpstr>Times New Roman</vt:lpstr>
      <vt:lpstr>7_Ophthalmology Center by Slidesgo</vt:lpstr>
      <vt:lpstr>1_Ophthalmology Center by Slidesgo</vt:lpstr>
      <vt:lpstr>4_Ophthalmology Center by Slidesgo</vt:lpstr>
      <vt:lpstr>2_Ophthalmology Center by Slidesgo</vt:lpstr>
      <vt:lpstr>3_Ophthalmology Center by Slidesgo</vt:lpstr>
      <vt:lpstr>5_Ophthalmology Center by Slidesgo</vt:lpstr>
      <vt:lpstr>6_Ophthalmology Center by Slidesgo</vt:lpstr>
      <vt:lpstr>Office Theme</vt:lpstr>
      <vt:lpstr>8_Ophthalmology Center by Slidesgo</vt:lpstr>
      <vt:lpstr>9_Ophthalmology Center by Slidesgo</vt:lpstr>
      <vt:lpstr>10_Ophthalmology Center by Slidesgo</vt:lpstr>
      <vt:lpstr>PBIS Coach Training Year 1:  December 2023</vt:lpstr>
      <vt:lpstr>EXPECTATIONS</vt:lpstr>
      <vt:lpstr>IN-PERSON TEAM TRAINING EVENT INCLEMENT WEATHER POLICY</vt:lpstr>
      <vt:lpstr>ACTIVITY: ATTENDANCE</vt:lpstr>
      <vt:lpstr>Agenda &amp; Coaches' Tasks</vt:lpstr>
      <vt:lpstr>Agenda &amp; Coaches' Tasks</vt:lpstr>
      <vt:lpstr>RESOURCES</vt:lpstr>
      <vt:lpstr>Gaining input for your matrix from all interested parties: Staff, Students, &amp; Families</vt:lpstr>
      <vt:lpstr>Getting Feedback on your Matrix</vt:lpstr>
      <vt:lpstr>PowerPoint Presentation</vt:lpstr>
      <vt:lpstr>PowerPoint Presentation</vt:lpstr>
      <vt:lpstr>Glows/Grows</vt:lpstr>
      <vt:lpstr>REVIEW Lesson and Teaching Plans</vt:lpstr>
      <vt:lpstr>TEACHING ACADEMIC &amp; SOCIAL BEHAVIORS</vt:lpstr>
      <vt:lpstr>TEACH RULES IN CONTEXT OF ROUTINES</vt:lpstr>
      <vt:lpstr>PowerPoint Presentation</vt:lpstr>
      <vt:lpstr>Example Teaching Videos</vt:lpstr>
      <vt:lpstr>PowerPoint Presentation</vt:lpstr>
      <vt:lpstr>GUIDELINES FOR TEACHING EXPECTATIONS</vt:lpstr>
      <vt:lpstr>Creating a Schoolwide Teaching Plan</vt:lpstr>
      <vt:lpstr>PowerPoint Presentation</vt:lpstr>
      <vt:lpstr>Teaching Plan</vt:lpstr>
      <vt:lpstr>Teaching Schedule</vt:lpstr>
      <vt:lpstr>PowerPoint Presentation</vt:lpstr>
      <vt:lpstr>PowerPoint Presentation</vt:lpstr>
      <vt:lpstr>DISCUSSION: Lesson &amp; Teaching Plans</vt:lpstr>
      <vt:lpstr>TFI SELF-ASSESSMENT</vt:lpstr>
      <vt:lpstr>As you build your PBIS framework, it is important to recognize what is already in place and where you aim to be!</vt:lpstr>
      <vt:lpstr>PowerPoint Presentation</vt:lpstr>
      <vt:lpstr>TFI Quick Check Tip Sheet</vt:lpstr>
      <vt:lpstr>TFI Reports for Action Planning</vt:lpstr>
      <vt:lpstr>PowerPoint Presentation</vt:lpstr>
      <vt:lpstr>Preview: January Training </vt:lpstr>
      <vt:lpstr>Preview: Celebrations  and Sharing </vt:lpstr>
      <vt:lpstr>Let's learn from one another! Choose 1 feature to share with others in a small group </vt:lpstr>
      <vt:lpstr>JAN ACTIVITY: CELEBRATION SHARING</vt:lpstr>
      <vt:lpstr>Preview: Acknowledging Expected Behavior</vt:lpstr>
      <vt:lpstr>TEACH SW EXPECTATIONS BY FOLLOWING THESE KEY STEPS</vt:lpstr>
      <vt:lpstr> Praise is perhaps the most powerful and important type of acknowledgement.  Therefore, any acknowledgement system needs to be paired with specific praise!  </vt:lpstr>
      <vt:lpstr>PowerPoint Presentation</vt:lpstr>
      <vt:lpstr>Acknowledgment Systems</vt:lpstr>
      <vt:lpstr>PowerPoint Presentation</vt:lpstr>
      <vt:lpstr>Agenda &amp; Coaches' Tasks</vt:lpstr>
      <vt:lpstr>RESOURCES</vt:lpstr>
      <vt:lpstr>  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 PBIS School-Wide COACHES Training!</dc:title>
  <dc:creator>Robbie, Karen</dc:creator>
  <cp:lastModifiedBy>Christine Downs</cp:lastModifiedBy>
  <cp:revision>187</cp:revision>
  <dcterms:created xsi:type="dcterms:W3CDTF">2021-09-01T22:16:30Z</dcterms:created>
  <dcterms:modified xsi:type="dcterms:W3CDTF">2023-11-30T20:42:00Z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0x010100100A378D024F5544BFCBBCF972FBD70E</vt:lpwstr>
  </property>
</Properties>
</file>