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82" r:id="rId7"/>
    <p:sldId id="259" r:id="rId8"/>
    <p:sldId id="258" r:id="rId9"/>
    <p:sldId id="260" r:id="rId10"/>
    <p:sldId id="263" r:id="rId11"/>
    <p:sldId id="264" r:id="rId12"/>
    <p:sldId id="262" r:id="rId13"/>
    <p:sldId id="278" r:id="rId14"/>
    <p:sldId id="290" r:id="rId15"/>
    <p:sldId id="279" r:id="rId16"/>
    <p:sldId id="261" r:id="rId17"/>
    <p:sldId id="269" r:id="rId18"/>
    <p:sldId id="271" r:id="rId19"/>
    <p:sldId id="284" r:id="rId20"/>
    <p:sldId id="285" r:id="rId21"/>
    <p:sldId id="286" r:id="rId22"/>
    <p:sldId id="287" r:id="rId23"/>
    <p:sldId id="274" r:id="rId24"/>
    <p:sldId id="276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LLAND" initials="MH" lastIdx="3" clrIdx="0">
    <p:extLst>
      <p:ext uri="{19B8F6BF-5375-455C-9EA6-DF929625EA0E}">
        <p15:presenceInfo xmlns:p15="http://schemas.microsoft.com/office/powerpoint/2012/main" userId="S::michellejholland@bpsma.org::e4707c1f-d154-4471-9dfd-2101d200d505" providerId="AD"/>
      </p:ext>
    </p:extLst>
  </p:cmAuthor>
  <p:cmAuthor id="2" name="LISA THOMAS" initials="LT" lastIdx="1" clrIdx="1">
    <p:extLst>
      <p:ext uri="{19B8F6BF-5375-455C-9EA6-DF929625EA0E}">
        <p15:presenceInfo xmlns:p15="http://schemas.microsoft.com/office/powerpoint/2012/main" userId="S::lisathomas@bpsma.org::3b2898b3-6663-4fd7-bbe4-770b44ca3a4f" providerId="AD"/>
      </p:ext>
    </p:extLst>
  </p:cmAuthor>
  <p:cmAuthor id="3" name="WENDY CAMBRA" initials="WC" lastIdx="1" clrIdx="2">
    <p:extLst>
      <p:ext uri="{19B8F6BF-5375-455C-9EA6-DF929625EA0E}">
        <p15:presenceInfo xmlns:p15="http://schemas.microsoft.com/office/powerpoint/2012/main" userId="S::wendycambra@bpsma.org::af74d9d5-451c-4a4c-b58c-9222e1ae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8BE33-7A3F-415F-AED3-D69C45B58D9C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FC31897-12BC-4156-A920-A97D4FB9DA96}">
      <dgm:prSet/>
      <dgm:spPr/>
      <dgm:t>
        <a:bodyPr/>
        <a:lstStyle/>
        <a:p>
          <a:r>
            <a:rPr lang="en-US"/>
            <a:t>What examples of Common Language can you think of that you have used in your classroom?</a:t>
          </a:r>
        </a:p>
      </dgm:t>
    </dgm:pt>
    <dgm:pt modelId="{B0DAF408-F33B-4ECA-A8E9-7EEFF198F14A}" type="parTrans" cxnId="{EEACF06B-848E-4FAD-A8B2-232392BF389E}">
      <dgm:prSet/>
      <dgm:spPr/>
      <dgm:t>
        <a:bodyPr/>
        <a:lstStyle/>
        <a:p>
          <a:endParaRPr lang="en-US"/>
        </a:p>
      </dgm:t>
    </dgm:pt>
    <dgm:pt modelId="{B9761F9B-DCDE-4049-832C-DEDCA477112A}" type="sibTrans" cxnId="{EEACF06B-848E-4FAD-A8B2-232392BF389E}">
      <dgm:prSet/>
      <dgm:spPr/>
      <dgm:t>
        <a:bodyPr/>
        <a:lstStyle/>
        <a:p>
          <a:endParaRPr lang="en-US"/>
        </a:p>
      </dgm:t>
    </dgm:pt>
    <dgm:pt modelId="{98C33E90-04B8-4F1A-BC77-0D72FEA46455}">
      <dgm:prSet/>
      <dgm:spPr/>
      <dgm:t>
        <a:bodyPr/>
        <a:lstStyle/>
        <a:p>
          <a:r>
            <a:rPr lang="en-US"/>
            <a:t>What examples of Common Language can you think of that we have at South Middle School?</a:t>
          </a:r>
        </a:p>
      </dgm:t>
    </dgm:pt>
    <dgm:pt modelId="{BFBFBE03-2B18-4926-A8D6-C2CE12488458}" type="parTrans" cxnId="{CD4FBB0D-1A9B-4829-9CA5-10D2FFF387A9}">
      <dgm:prSet/>
      <dgm:spPr/>
      <dgm:t>
        <a:bodyPr/>
        <a:lstStyle/>
        <a:p>
          <a:endParaRPr lang="en-US"/>
        </a:p>
      </dgm:t>
    </dgm:pt>
    <dgm:pt modelId="{95D1A5F8-0DD3-4A73-8E3A-1FDF72A31E33}" type="sibTrans" cxnId="{CD4FBB0D-1A9B-4829-9CA5-10D2FFF387A9}">
      <dgm:prSet/>
      <dgm:spPr/>
      <dgm:t>
        <a:bodyPr/>
        <a:lstStyle/>
        <a:p>
          <a:endParaRPr lang="en-US"/>
        </a:p>
      </dgm:t>
    </dgm:pt>
    <dgm:pt modelId="{36423CE9-6946-4FB9-9A0E-9AC328B5FA3C}">
      <dgm:prSet/>
      <dgm:spPr/>
      <dgm:t>
        <a:bodyPr/>
        <a:lstStyle/>
        <a:p>
          <a:r>
            <a:rPr lang="en-US"/>
            <a:t>What examples of Clear Expectations can you think of that you have in your classroom?</a:t>
          </a:r>
        </a:p>
      </dgm:t>
    </dgm:pt>
    <dgm:pt modelId="{3111388F-35D9-4093-A7CA-25B942B00357}" type="parTrans" cxnId="{918365DA-34DD-42B9-9BBA-85528EFCBC86}">
      <dgm:prSet/>
      <dgm:spPr/>
      <dgm:t>
        <a:bodyPr/>
        <a:lstStyle/>
        <a:p>
          <a:endParaRPr lang="en-US"/>
        </a:p>
      </dgm:t>
    </dgm:pt>
    <dgm:pt modelId="{E957FA79-31B9-42A8-AEA4-97F488007AD8}" type="sibTrans" cxnId="{918365DA-34DD-42B9-9BBA-85528EFCBC86}">
      <dgm:prSet/>
      <dgm:spPr/>
      <dgm:t>
        <a:bodyPr/>
        <a:lstStyle/>
        <a:p>
          <a:endParaRPr lang="en-US"/>
        </a:p>
      </dgm:t>
    </dgm:pt>
    <dgm:pt modelId="{A0E08703-B5E6-4753-A58A-0E385A95207C}">
      <dgm:prSet/>
      <dgm:spPr/>
      <dgm:t>
        <a:bodyPr/>
        <a:lstStyle/>
        <a:p>
          <a:r>
            <a:rPr lang="en-US"/>
            <a:t>What examples of Clear Expectations can you think of that we have at South Middle School?</a:t>
          </a:r>
        </a:p>
      </dgm:t>
    </dgm:pt>
    <dgm:pt modelId="{452B9539-4F4D-4304-A168-1F685852198D}" type="parTrans" cxnId="{064C1499-4AAE-4ACE-A921-6181E782BFFD}">
      <dgm:prSet/>
      <dgm:spPr/>
      <dgm:t>
        <a:bodyPr/>
        <a:lstStyle/>
        <a:p>
          <a:endParaRPr lang="en-US"/>
        </a:p>
      </dgm:t>
    </dgm:pt>
    <dgm:pt modelId="{663CC584-5EF1-4FFA-9E65-FB248940155C}" type="sibTrans" cxnId="{064C1499-4AAE-4ACE-A921-6181E782BFFD}">
      <dgm:prSet/>
      <dgm:spPr/>
      <dgm:t>
        <a:bodyPr/>
        <a:lstStyle/>
        <a:p>
          <a:endParaRPr lang="en-US"/>
        </a:p>
      </dgm:t>
    </dgm:pt>
    <dgm:pt modelId="{367AFDE8-91C1-418D-95F6-94E0046397BD}" type="pres">
      <dgm:prSet presAssocID="{86C8BE33-7A3F-415F-AED3-D69C45B58D9C}" presName="matrix" presStyleCnt="0">
        <dgm:presLayoutVars>
          <dgm:chMax val="1"/>
          <dgm:dir/>
          <dgm:resizeHandles val="exact"/>
        </dgm:presLayoutVars>
      </dgm:prSet>
      <dgm:spPr/>
    </dgm:pt>
    <dgm:pt modelId="{11DF4351-2B2E-4DF4-B121-F22C4B73754B}" type="pres">
      <dgm:prSet presAssocID="{86C8BE33-7A3F-415F-AED3-D69C45B58D9C}" presName="diamond" presStyleLbl="bgShp" presStyleIdx="0" presStyleCnt="1"/>
      <dgm:spPr/>
    </dgm:pt>
    <dgm:pt modelId="{691FBFC7-3B7E-490B-B1D6-37699F13BAFF}" type="pres">
      <dgm:prSet presAssocID="{86C8BE33-7A3F-415F-AED3-D69C45B58D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7507FC-5E3B-408F-ACB2-94FB61BB08FD}" type="pres">
      <dgm:prSet presAssocID="{86C8BE33-7A3F-415F-AED3-D69C45B58D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19A3DA-6DE7-4A0E-A268-3064081F2C13}" type="pres">
      <dgm:prSet presAssocID="{86C8BE33-7A3F-415F-AED3-D69C45B58D9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E38AEB-9376-4A76-8601-C0BC710D41BB}" type="pres">
      <dgm:prSet presAssocID="{86C8BE33-7A3F-415F-AED3-D69C45B58D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EB9708-D3A2-4358-89BF-77BEDA425B1B}" type="presOf" srcId="{36423CE9-6946-4FB9-9A0E-9AC328B5FA3C}" destId="{0919A3DA-6DE7-4A0E-A268-3064081F2C13}" srcOrd="0" destOrd="0" presId="urn:microsoft.com/office/officeart/2005/8/layout/matrix3"/>
    <dgm:cxn modelId="{CD4FBB0D-1A9B-4829-9CA5-10D2FFF387A9}" srcId="{86C8BE33-7A3F-415F-AED3-D69C45B58D9C}" destId="{98C33E90-04B8-4F1A-BC77-0D72FEA46455}" srcOrd="1" destOrd="0" parTransId="{BFBFBE03-2B18-4926-A8D6-C2CE12488458}" sibTransId="{95D1A5F8-0DD3-4A73-8E3A-1FDF72A31E33}"/>
    <dgm:cxn modelId="{973DFB17-8D63-4F05-8368-CE0F5292C189}" type="presOf" srcId="{98C33E90-04B8-4F1A-BC77-0D72FEA46455}" destId="{CF7507FC-5E3B-408F-ACB2-94FB61BB08FD}" srcOrd="0" destOrd="0" presId="urn:microsoft.com/office/officeart/2005/8/layout/matrix3"/>
    <dgm:cxn modelId="{6D028921-A329-46EA-AD0D-5FB980F550CE}" type="presOf" srcId="{86C8BE33-7A3F-415F-AED3-D69C45B58D9C}" destId="{367AFDE8-91C1-418D-95F6-94E0046397BD}" srcOrd="0" destOrd="0" presId="urn:microsoft.com/office/officeart/2005/8/layout/matrix3"/>
    <dgm:cxn modelId="{3A996962-17C5-46C0-9C1C-9684979046D0}" type="presOf" srcId="{3FC31897-12BC-4156-A920-A97D4FB9DA96}" destId="{691FBFC7-3B7E-490B-B1D6-37699F13BAFF}" srcOrd="0" destOrd="0" presId="urn:microsoft.com/office/officeart/2005/8/layout/matrix3"/>
    <dgm:cxn modelId="{EEACF06B-848E-4FAD-A8B2-232392BF389E}" srcId="{86C8BE33-7A3F-415F-AED3-D69C45B58D9C}" destId="{3FC31897-12BC-4156-A920-A97D4FB9DA96}" srcOrd="0" destOrd="0" parTransId="{B0DAF408-F33B-4ECA-A8E9-7EEFF198F14A}" sibTransId="{B9761F9B-DCDE-4049-832C-DEDCA477112A}"/>
    <dgm:cxn modelId="{064C1499-4AAE-4ACE-A921-6181E782BFFD}" srcId="{86C8BE33-7A3F-415F-AED3-D69C45B58D9C}" destId="{A0E08703-B5E6-4753-A58A-0E385A95207C}" srcOrd="3" destOrd="0" parTransId="{452B9539-4F4D-4304-A168-1F685852198D}" sibTransId="{663CC584-5EF1-4FFA-9E65-FB248940155C}"/>
    <dgm:cxn modelId="{918365DA-34DD-42B9-9BBA-85528EFCBC86}" srcId="{86C8BE33-7A3F-415F-AED3-D69C45B58D9C}" destId="{36423CE9-6946-4FB9-9A0E-9AC328B5FA3C}" srcOrd="2" destOrd="0" parTransId="{3111388F-35D9-4093-A7CA-25B942B00357}" sibTransId="{E957FA79-31B9-42A8-AEA4-97F488007AD8}"/>
    <dgm:cxn modelId="{B63009DD-6C76-41E6-8842-5A9E5FACF089}" type="presOf" srcId="{A0E08703-B5E6-4753-A58A-0E385A95207C}" destId="{33E38AEB-9376-4A76-8601-C0BC710D41BB}" srcOrd="0" destOrd="0" presId="urn:microsoft.com/office/officeart/2005/8/layout/matrix3"/>
    <dgm:cxn modelId="{7F6C2EB6-3886-4C57-84CE-FEADA9437363}" type="presParOf" srcId="{367AFDE8-91C1-418D-95F6-94E0046397BD}" destId="{11DF4351-2B2E-4DF4-B121-F22C4B73754B}" srcOrd="0" destOrd="0" presId="urn:microsoft.com/office/officeart/2005/8/layout/matrix3"/>
    <dgm:cxn modelId="{151E4815-C169-41E1-8018-E00384E4C468}" type="presParOf" srcId="{367AFDE8-91C1-418D-95F6-94E0046397BD}" destId="{691FBFC7-3B7E-490B-B1D6-37699F13BAFF}" srcOrd="1" destOrd="0" presId="urn:microsoft.com/office/officeart/2005/8/layout/matrix3"/>
    <dgm:cxn modelId="{A7E40F03-36B9-410A-B3B3-3A3B5796D86B}" type="presParOf" srcId="{367AFDE8-91C1-418D-95F6-94E0046397BD}" destId="{CF7507FC-5E3B-408F-ACB2-94FB61BB08FD}" srcOrd="2" destOrd="0" presId="urn:microsoft.com/office/officeart/2005/8/layout/matrix3"/>
    <dgm:cxn modelId="{7FC6E4BE-A31A-4115-8688-2841031D4058}" type="presParOf" srcId="{367AFDE8-91C1-418D-95F6-94E0046397BD}" destId="{0919A3DA-6DE7-4A0E-A268-3064081F2C13}" srcOrd="3" destOrd="0" presId="urn:microsoft.com/office/officeart/2005/8/layout/matrix3"/>
    <dgm:cxn modelId="{70EA462B-438D-4B6D-A051-C7596DF37751}" type="presParOf" srcId="{367AFDE8-91C1-418D-95F6-94E0046397BD}" destId="{33E38AEB-9376-4A76-8601-C0BC710D41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C263D-517D-49F7-83D9-0B2B2C6F52D2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B56EF2-F2DD-4643-83FD-A391B6D91EA4}">
      <dgm:prSet custT="1"/>
      <dgm:spPr/>
      <dgm:t>
        <a:bodyPr/>
        <a:lstStyle/>
        <a:p>
          <a:pPr rtl="0"/>
          <a:r>
            <a:rPr lang="en-US" sz="1800"/>
            <a:t>Students need be explicitly taught these expectations with fidelity. This is done through lesson plans, in the moment teaching, re-caps, mini lessons, and constant reminders/reinforcements.</a:t>
          </a:r>
          <a:r>
            <a:rPr lang="en-US" sz="1800">
              <a:latin typeface="Calibri Light" panose="020F0302020204030204"/>
            </a:rPr>
            <a:t> </a:t>
          </a:r>
          <a:endParaRPr lang="en-US" sz="1800"/>
        </a:p>
      </dgm:t>
    </dgm:pt>
    <dgm:pt modelId="{8A8E119E-2C39-416C-B779-3DF292EF2A62}" type="parTrans" cxnId="{29A42B23-DC85-493F-8CD0-CFB43A883BEF}">
      <dgm:prSet/>
      <dgm:spPr/>
      <dgm:t>
        <a:bodyPr/>
        <a:lstStyle/>
        <a:p>
          <a:endParaRPr lang="en-US"/>
        </a:p>
      </dgm:t>
    </dgm:pt>
    <dgm:pt modelId="{6609A96D-9F88-45C6-9535-01F941F3AF6F}" type="sibTrans" cxnId="{29A42B23-DC85-493F-8CD0-CFB43A883BEF}">
      <dgm:prSet/>
      <dgm:spPr/>
      <dgm:t>
        <a:bodyPr/>
        <a:lstStyle/>
        <a:p>
          <a:endParaRPr lang="en-US"/>
        </a:p>
      </dgm:t>
    </dgm:pt>
    <dgm:pt modelId="{BBC6E4A6-2863-4B99-A5F9-DE69CBFA5366}">
      <dgm:prSet/>
      <dgm:spPr/>
      <dgm:t>
        <a:bodyPr/>
        <a:lstStyle/>
        <a:p>
          <a:pPr rtl="0"/>
          <a:r>
            <a:rPr lang="en-US"/>
            <a:t>PBIS expectations are taught by </a:t>
          </a:r>
          <a:r>
            <a:rPr lang="en-US">
              <a:latin typeface="Calibri Light" panose="020F0302020204030204"/>
            </a:rPr>
            <a:t>location. What does ROAR look like in the cafeteria, hallways, and bathrooms?</a:t>
          </a:r>
          <a:endParaRPr lang="en-US"/>
        </a:p>
      </dgm:t>
    </dgm:pt>
    <dgm:pt modelId="{2B68323A-3522-48E2-B0B2-CF3CCEBED04E}" type="parTrans" cxnId="{DE3B79CE-0BE8-4829-A320-A72EB9C2FCD4}">
      <dgm:prSet/>
      <dgm:spPr/>
      <dgm:t>
        <a:bodyPr/>
        <a:lstStyle/>
        <a:p>
          <a:endParaRPr lang="en-US"/>
        </a:p>
      </dgm:t>
    </dgm:pt>
    <dgm:pt modelId="{92A4FF42-270C-4BBF-BDFF-91F8A542E95F}" type="sibTrans" cxnId="{DE3B79CE-0BE8-4829-A320-A72EB9C2FCD4}">
      <dgm:prSet/>
      <dgm:spPr/>
      <dgm:t>
        <a:bodyPr/>
        <a:lstStyle/>
        <a:p>
          <a:endParaRPr lang="en-US"/>
        </a:p>
      </dgm:t>
    </dgm:pt>
    <dgm:pt modelId="{BBAE85DA-79B5-4BFA-88B7-3B70A64BD059}">
      <dgm:prSet/>
      <dgm:spPr/>
      <dgm:t>
        <a:bodyPr/>
        <a:lstStyle/>
        <a:p>
          <a:pPr rtl="0"/>
          <a:r>
            <a:rPr lang="en-US"/>
            <a:t>We will also teach </a:t>
          </a:r>
          <a:r>
            <a:rPr lang="en-US" b="1"/>
            <a:t>ROAR</a:t>
          </a:r>
          <a:r>
            <a:rPr lang="en-US"/>
            <a:t> (Respect, Ownership, Attitude, Responsibility) with a lesson plan for each.</a:t>
          </a:r>
          <a:r>
            <a:rPr lang="en-US">
              <a:latin typeface="Calibri Light" panose="020F0302020204030204"/>
            </a:rPr>
            <a:t> These plans are created for you.</a:t>
          </a:r>
          <a:endParaRPr lang="en-US"/>
        </a:p>
      </dgm:t>
    </dgm:pt>
    <dgm:pt modelId="{3D21952C-B462-45EF-B495-AE4AED9819BE}" type="parTrans" cxnId="{AEA938D3-29DF-4517-8F58-C563C625DE80}">
      <dgm:prSet/>
      <dgm:spPr/>
      <dgm:t>
        <a:bodyPr/>
        <a:lstStyle/>
        <a:p>
          <a:endParaRPr lang="en-US"/>
        </a:p>
      </dgm:t>
    </dgm:pt>
    <dgm:pt modelId="{DDF296DB-6260-4CDE-AB35-18473AA7E29E}" type="sibTrans" cxnId="{AEA938D3-29DF-4517-8F58-C563C625DE80}">
      <dgm:prSet/>
      <dgm:spPr/>
      <dgm:t>
        <a:bodyPr/>
        <a:lstStyle/>
        <a:p>
          <a:endParaRPr lang="en-US"/>
        </a:p>
      </dgm:t>
    </dgm:pt>
    <dgm:pt modelId="{6F725329-E379-4EC9-80E1-D967C8860229}" type="pres">
      <dgm:prSet presAssocID="{6C6C263D-517D-49F7-83D9-0B2B2C6F52D2}" presName="outerComposite" presStyleCnt="0">
        <dgm:presLayoutVars>
          <dgm:chMax val="5"/>
          <dgm:dir/>
          <dgm:resizeHandles val="exact"/>
        </dgm:presLayoutVars>
      </dgm:prSet>
      <dgm:spPr/>
    </dgm:pt>
    <dgm:pt modelId="{7108AB11-6C3C-4258-962F-0C005CB8C44D}" type="pres">
      <dgm:prSet presAssocID="{6C6C263D-517D-49F7-83D9-0B2B2C6F52D2}" presName="dummyMaxCanvas" presStyleCnt="0">
        <dgm:presLayoutVars/>
      </dgm:prSet>
      <dgm:spPr/>
    </dgm:pt>
    <dgm:pt modelId="{96B10B95-5754-4C11-B307-9515833FF0C8}" type="pres">
      <dgm:prSet presAssocID="{6C6C263D-517D-49F7-83D9-0B2B2C6F52D2}" presName="ThreeNodes_1" presStyleLbl="node1" presStyleIdx="0" presStyleCnt="3" custScaleX="100257">
        <dgm:presLayoutVars>
          <dgm:bulletEnabled val="1"/>
        </dgm:presLayoutVars>
      </dgm:prSet>
      <dgm:spPr/>
    </dgm:pt>
    <dgm:pt modelId="{74E76492-B104-44A6-96B3-DC433423C51D}" type="pres">
      <dgm:prSet presAssocID="{6C6C263D-517D-49F7-83D9-0B2B2C6F52D2}" presName="ThreeNodes_2" presStyleLbl="node1" presStyleIdx="1" presStyleCnt="3">
        <dgm:presLayoutVars>
          <dgm:bulletEnabled val="1"/>
        </dgm:presLayoutVars>
      </dgm:prSet>
      <dgm:spPr/>
    </dgm:pt>
    <dgm:pt modelId="{FCE67FE7-343E-4EEB-BAB3-DCD91962C5DA}" type="pres">
      <dgm:prSet presAssocID="{6C6C263D-517D-49F7-83D9-0B2B2C6F52D2}" presName="ThreeNodes_3" presStyleLbl="node1" presStyleIdx="2" presStyleCnt="3">
        <dgm:presLayoutVars>
          <dgm:bulletEnabled val="1"/>
        </dgm:presLayoutVars>
      </dgm:prSet>
      <dgm:spPr/>
    </dgm:pt>
    <dgm:pt modelId="{1CCFC95A-D752-4549-87C5-74DDA90BA25A}" type="pres">
      <dgm:prSet presAssocID="{6C6C263D-517D-49F7-83D9-0B2B2C6F52D2}" presName="ThreeConn_1-2" presStyleLbl="fgAccFollowNode1" presStyleIdx="0" presStyleCnt="2">
        <dgm:presLayoutVars>
          <dgm:bulletEnabled val="1"/>
        </dgm:presLayoutVars>
      </dgm:prSet>
      <dgm:spPr/>
    </dgm:pt>
    <dgm:pt modelId="{F56E6FBF-A159-4354-B928-49F083170CA0}" type="pres">
      <dgm:prSet presAssocID="{6C6C263D-517D-49F7-83D9-0B2B2C6F52D2}" presName="ThreeConn_2-3" presStyleLbl="fgAccFollowNode1" presStyleIdx="1" presStyleCnt="2">
        <dgm:presLayoutVars>
          <dgm:bulletEnabled val="1"/>
        </dgm:presLayoutVars>
      </dgm:prSet>
      <dgm:spPr/>
    </dgm:pt>
    <dgm:pt modelId="{9B55F703-C7F6-4214-AD30-773CBD170FA3}" type="pres">
      <dgm:prSet presAssocID="{6C6C263D-517D-49F7-83D9-0B2B2C6F52D2}" presName="ThreeNodes_1_text" presStyleLbl="node1" presStyleIdx="2" presStyleCnt="3">
        <dgm:presLayoutVars>
          <dgm:bulletEnabled val="1"/>
        </dgm:presLayoutVars>
      </dgm:prSet>
      <dgm:spPr/>
    </dgm:pt>
    <dgm:pt modelId="{1C0DA5B0-9714-4137-9E22-CE4371B5D988}" type="pres">
      <dgm:prSet presAssocID="{6C6C263D-517D-49F7-83D9-0B2B2C6F52D2}" presName="ThreeNodes_2_text" presStyleLbl="node1" presStyleIdx="2" presStyleCnt="3">
        <dgm:presLayoutVars>
          <dgm:bulletEnabled val="1"/>
        </dgm:presLayoutVars>
      </dgm:prSet>
      <dgm:spPr/>
    </dgm:pt>
    <dgm:pt modelId="{553BB2A3-2EB2-4A3F-A252-C8EA87213184}" type="pres">
      <dgm:prSet presAssocID="{6C6C263D-517D-49F7-83D9-0B2B2C6F52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3B3705-0D74-4AB9-A891-E573CB1872A3}" type="presOf" srcId="{92A4FF42-270C-4BBF-BDFF-91F8A542E95F}" destId="{F56E6FBF-A159-4354-B928-49F083170CA0}" srcOrd="0" destOrd="0" presId="urn:microsoft.com/office/officeart/2005/8/layout/vProcess5"/>
    <dgm:cxn modelId="{29A42B23-DC85-493F-8CD0-CFB43A883BEF}" srcId="{6C6C263D-517D-49F7-83D9-0B2B2C6F52D2}" destId="{DDB56EF2-F2DD-4643-83FD-A391B6D91EA4}" srcOrd="0" destOrd="0" parTransId="{8A8E119E-2C39-416C-B779-3DF292EF2A62}" sibTransId="{6609A96D-9F88-45C6-9535-01F941F3AF6F}"/>
    <dgm:cxn modelId="{5468702A-DEC1-4B89-8FB9-3D2889195D6F}" type="presOf" srcId="{DDB56EF2-F2DD-4643-83FD-A391B6D91EA4}" destId="{96B10B95-5754-4C11-B307-9515833FF0C8}" srcOrd="0" destOrd="0" presId="urn:microsoft.com/office/officeart/2005/8/layout/vProcess5"/>
    <dgm:cxn modelId="{44263574-2A64-4A52-A71E-B3DF23045169}" type="presOf" srcId="{BBAE85DA-79B5-4BFA-88B7-3B70A64BD059}" destId="{553BB2A3-2EB2-4A3F-A252-C8EA87213184}" srcOrd="1" destOrd="0" presId="urn:microsoft.com/office/officeart/2005/8/layout/vProcess5"/>
    <dgm:cxn modelId="{A649F677-FFC7-4737-AE1A-8E756BE7F878}" type="presOf" srcId="{6C6C263D-517D-49F7-83D9-0B2B2C6F52D2}" destId="{6F725329-E379-4EC9-80E1-D967C8860229}" srcOrd="0" destOrd="0" presId="urn:microsoft.com/office/officeart/2005/8/layout/vProcess5"/>
    <dgm:cxn modelId="{BC88EAAC-E2B5-42E0-9BB6-7837F292C2A1}" type="presOf" srcId="{DDB56EF2-F2DD-4643-83FD-A391B6D91EA4}" destId="{9B55F703-C7F6-4214-AD30-773CBD170FA3}" srcOrd="1" destOrd="0" presId="urn:microsoft.com/office/officeart/2005/8/layout/vProcess5"/>
    <dgm:cxn modelId="{C31A49C2-87AA-4B64-92A1-A81917708A1F}" type="presOf" srcId="{6609A96D-9F88-45C6-9535-01F941F3AF6F}" destId="{1CCFC95A-D752-4549-87C5-74DDA90BA25A}" srcOrd="0" destOrd="0" presId="urn:microsoft.com/office/officeart/2005/8/layout/vProcess5"/>
    <dgm:cxn modelId="{DE3B79CE-0BE8-4829-A320-A72EB9C2FCD4}" srcId="{6C6C263D-517D-49F7-83D9-0B2B2C6F52D2}" destId="{BBC6E4A6-2863-4B99-A5F9-DE69CBFA5366}" srcOrd="1" destOrd="0" parTransId="{2B68323A-3522-48E2-B0B2-CF3CCEBED04E}" sibTransId="{92A4FF42-270C-4BBF-BDFF-91F8A542E95F}"/>
    <dgm:cxn modelId="{AEA938D3-29DF-4517-8F58-C563C625DE80}" srcId="{6C6C263D-517D-49F7-83D9-0B2B2C6F52D2}" destId="{BBAE85DA-79B5-4BFA-88B7-3B70A64BD059}" srcOrd="2" destOrd="0" parTransId="{3D21952C-B462-45EF-B495-AE4AED9819BE}" sibTransId="{DDF296DB-6260-4CDE-AB35-18473AA7E29E}"/>
    <dgm:cxn modelId="{2AC226FD-E993-4C42-B01D-810C6D85C579}" type="presOf" srcId="{BBC6E4A6-2863-4B99-A5F9-DE69CBFA5366}" destId="{1C0DA5B0-9714-4137-9E22-CE4371B5D988}" srcOrd="1" destOrd="0" presId="urn:microsoft.com/office/officeart/2005/8/layout/vProcess5"/>
    <dgm:cxn modelId="{B56328FD-A1DF-45B1-97A1-BFD306846195}" type="presOf" srcId="{BBAE85DA-79B5-4BFA-88B7-3B70A64BD059}" destId="{FCE67FE7-343E-4EEB-BAB3-DCD91962C5DA}" srcOrd="0" destOrd="0" presId="urn:microsoft.com/office/officeart/2005/8/layout/vProcess5"/>
    <dgm:cxn modelId="{BC11DDFF-8A87-4A78-94C1-27A157CB885C}" type="presOf" srcId="{BBC6E4A6-2863-4B99-A5F9-DE69CBFA5366}" destId="{74E76492-B104-44A6-96B3-DC433423C51D}" srcOrd="0" destOrd="0" presId="urn:microsoft.com/office/officeart/2005/8/layout/vProcess5"/>
    <dgm:cxn modelId="{F43E441C-3EDC-44C7-936A-11FA9B1A2E07}" type="presParOf" srcId="{6F725329-E379-4EC9-80E1-D967C8860229}" destId="{7108AB11-6C3C-4258-962F-0C005CB8C44D}" srcOrd="0" destOrd="0" presId="urn:microsoft.com/office/officeart/2005/8/layout/vProcess5"/>
    <dgm:cxn modelId="{C0AAE370-4745-4B17-8DC3-04899AECE6A4}" type="presParOf" srcId="{6F725329-E379-4EC9-80E1-D967C8860229}" destId="{96B10B95-5754-4C11-B307-9515833FF0C8}" srcOrd="1" destOrd="0" presId="urn:microsoft.com/office/officeart/2005/8/layout/vProcess5"/>
    <dgm:cxn modelId="{0B0BED33-122F-497C-B1C2-3261F7C471EC}" type="presParOf" srcId="{6F725329-E379-4EC9-80E1-D967C8860229}" destId="{74E76492-B104-44A6-96B3-DC433423C51D}" srcOrd="2" destOrd="0" presId="urn:microsoft.com/office/officeart/2005/8/layout/vProcess5"/>
    <dgm:cxn modelId="{1CE6F5F0-46D9-4CAE-9B41-33362BB0FAB7}" type="presParOf" srcId="{6F725329-E379-4EC9-80E1-D967C8860229}" destId="{FCE67FE7-343E-4EEB-BAB3-DCD91962C5DA}" srcOrd="3" destOrd="0" presId="urn:microsoft.com/office/officeart/2005/8/layout/vProcess5"/>
    <dgm:cxn modelId="{26B071D8-9DA2-491E-86B2-7D05ED66601A}" type="presParOf" srcId="{6F725329-E379-4EC9-80E1-D967C8860229}" destId="{1CCFC95A-D752-4549-87C5-74DDA90BA25A}" srcOrd="4" destOrd="0" presId="urn:microsoft.com/office/officeart/2005/8/layout/vProcess5"/>
    <dgm:cxn modelId="{145D9F9D-30B0-429D-8C8B-CB03117D9DA5}" type="presParOf" srcId="{6F725329-E379-4EC9-80E1-D967C8860229}" destId="{F56E6FBF-A159-4354-B928-49F083170CA0}" srcOrd="5" destOrd="0" presId="urn:microsoft.com/office/officeart/2005/8/layout/vProcess5"/>
    <dgm:cxn modelId="{23018E63-271F-4BC5-9A44-0754DEF7B32E}" type="presParOf" srcId="{6F725329-E379-4EC9-80E1-D967C8860229}" destId="{9B55F703-C7F6-4214-AD30-773CBD170FA3}" srcOrd="6" destOrd="0" presId="urn:microsoft.com/office/officeart/2005/8/layout/vProcess5"/>
    <dgm:cxn modelId="{CAFDB4EE-0075-4F8F-BF9A-B323B8201716}" type="presParOf" srcId="{6F725329-E379-4EC9-80E1-D967C8860229}" destId="{1C0DA5B0-9714-4137-9E22-CE4371B5D988}" srcOrd="7" destOrd="0" presId="urn:microsoft.com/office/officeart/2005/8/layout/vProcess5"/>
    <dgm:cxn modelId="{F8EB0867-231B-47B1-A2D0-1671BA6849C3}" type="presParOf" srcId="{6F725329-E379-4EC9-80E1-D967C8860229}" destId="{553BB2A3-2EB2-4A3F-A252-C8EA872131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3A5C5-3D70-4D4F-B2DA-BC12AEE13C0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E343A1-726B-42FE-A7CC-58D4BA982A2A}">
      <dgm:prSet/>
      <dgm:spPr/>
      <dgm:t>
        <a:bodyPr/>
        <a:lstStyle/>
        <a:p>
          <a:pPr rtl="0"/>
          <a:r>
            <a:rPr lang="en-US"/>
            <a:t>Full implementation of PBIS takes years. We will be beginning Tier</a:t>
          </a:r>
          <a:r>
            <a:rPr lang="en-US">
              <a:latin typeface="Calibri Light" panose="020F0302020204030204"/>
            </a:rPr>
            <a:t> 2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implementation</a:t>
          </a:r>
          <a:r>
            <a:rPr lang="en-US"/>
            <a:t> this year</a:t>
          </a:r>
          <a:r>
            <a:rPr lang="en-US">
              <a:latin typeface="Calibri Light" panose="020F0302020204030204"/>
            </a:rPr>
            <a:t>.. </a:t>
          </a:r>
          <a:endParaRPr lang="en-US"/>
        </a:p>
      </dgm:t>
    </dgm:pt>
    <dgm:pt modelId="{2B730F91-D484-4C93-A71F-DEF6DE884903}" type="parTrans" cxnId="{7B3DE641-51F4-4B55-AB61-FACABB71328B}">
      <dgm:prSet/>
      <dgm:spPr/>
      <dgm:t>
        <a:bodyPr/>
        <a:lstStyle/>
        <a:p>
          <a:endParaRPr lang="en-US"/>
        </a:p>
      </dgm:t>
    </dgm:pt>
    <dgm:pt modelId="{6A2C48D1-A6FB-4816-A9FD-D3E6845E060B}" type="sibTrans" cxnId="{7B3DE641-51F4-4B55-AB61-FACABB71328B}">
      <dgm:prSet/>
      <dgm:spPr/>
      <dgm:t>
        <a:bodyPr/>
        <a:lstStyle/>
        <a:p>
          <a:endParaRPr lang="en-US"/>
        </a:p>
      </dgm:t>
    </dgm:pt>
    <dgm:pt modelId="{BE835F50-6FD2-4526-BA9E-F15E982B29B5}">
      <dgm:prSet/>
      <dgm:spPr/>
      <dgm:t>
        <a:bodyPr/>
        <a:lstStyle/>
        <a:p>
          <a:r>
            <a:rPr lang="en-US"/>
            <a:t>To reinforce positive or expected behaviors, it is imperative to have an acknowledgement system.</a:t>
          </a:r>
        </a:p>
      </dgm:t>
    </dgm:pt>
    <dgm:pt modelId="{6866EDBD-98AF-4945-84AA-FC1E597FE420}" type="parTrans" cxnId="{FF35F538-79C9-4468-BF43-4AE50B1B3B6B}">
      <dgm:prSet/>
      <dgm:spPr/>
      <dgm:t>
        <a:bodyPr/>
        <a:lstStyle/>
        <a:p>
          <a:endParaRPr lang="en-US"/>
        </a:p>
      </dgm:t>
    </dgm:pt>
    <dgm:pt modelId="{94317E4F-996C-45B4-BD9F-FE9890BB5B4C}" type="sibTrans" cxnId="{FF35F538-79C9-4468-BF43-4AE50B1B3B6B}">
      <dgm:prSet/>
      <dgm:spPr/>
      <dgm:t>
        <a:bodyPr/>
        <a:lstStyle/>
        <a:p>
          <a:endParaRPr lang="en-US"/>
        </a:p>
      </dgm:t>
    </dgm:pt>
    <dgm:pt modelId="{AD88B97E-99A8-4D9E-B48B-7CE2E477AC6E}">
      <dgm:prSet/>
      <dgm:spPr/>
      <dgm:t>
        <a:bodyPr/>
        <a:lstStyle/>
        <a:p>
          <a:pPr rtl="0"/>
          <a:r>
            <a:rPr lang="en-US"/>
            <a:t>To discourage negative or unexpected behaviors, it is imperative to have fair, consistent consequences.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2991EAB9-F77F-41ED-92B7-090AA6FB7496}" type="parTrans" cxnId="{C284AEC8-872C-41CF-A5C5-46F659F9207B}">
      <dgm:prSet/>
      <dgm:spPr/>
      <dgm:t>
        <a:bodyPr/>
        <a:lstStyle/>
        <a:p>
          <a:endParaRPr lang="en-US"/>
        </a:p>
      </dgm:t>
    </dgm:pt>
    <dgm:pt modelId="{694C7E90-AA9B-461B-AA07-F502BD2F2D06}" type="sibTrans" cxnId="{C284AEC8-872C-41CF-A5C5-46F659F9207B}">
      <dgm:prSet/>
      <dgm:spPr/>
      <dgm:t>
        <a:bodyPr/>
        <a:lstStyle/>
        <a:p>
          <a:endParaRPr lang="en-US"/>
        </a:p>
      </dgm:t>
    </dgm:pt>
    <dgm:pt modelId="{D9851F24-A9A8-46E5-B1E8-2011F6033AFD}" type="pres">
      <dgm:prSet presAssocID="{8153A5C5-3D70-4D4F-B2DA-BC12AEE13C0A}" presName="vert0" presStyleCnt="0">
        <dgm:presLayoutVars>
          <dgm:dir/>
          <dgm:animOne val="branch"/>
          <dgm:animLvl val="lvl"/>
        </dgm:presLayoutVars>
      </dgm:prSet>
      <dgm:spPr/>
    </dgm:pt>
    <dgm:pt modelId="{5397F36C-84A3-405E-B35A-28ED19903CA5}" type="pres">
      <dgm:prSet presAssocID="{E6E343A1-726B-42FE-A7CC-58D4BA982A2A}" presName="thickLine" presStyleLbl="alignNode1" presStyleIdx="0" presStyleCnt="3"/>
      <dgm:spPr/>
    </dgm:pt>
    <dgm:pt modelId="{FEF3CA0F-6C04-4C53-B540-9C8CE3D64D3E}" type="pres">
      <dgm:prSet presAssocID="{E6E343A1-726B-42FE-A7CC-58D4BA982A2A}" presName="horz1" presStyleCnt="0"/>
      <dgm:spPr/>
    </dgm:pt>
    <dgm:pt modelId="{7A0A6CBD-1082-4F14-A565-668900F6553D}" type="pres">
      <dgm:prSet presAssocID="{E6E343A1-726B-42FE-A7CC-58D4BA982A2A}" presName="tx1" presStyleLbl="revTx" presStyleIdx="0" presStyleCnt="3"/>
      <dgm:spPr/>
    </dgm:pt>
    <dgm:pt modelId="{B51C4DAA-24C3-420E-8750-28A6DB644726}" type="pres">
      <dgm:prSet presAssocID="{E6E343A1-726B-42FE-A7CC-58D4BA982A2A}" presName="vert1" presStyleCnt="0"/>
      <dgm:spPr/>
    </dgm:pt>
    <dgm:pt modelId="{A9BDA7DC-D1B8-43CE-8B38-58F8C9929B4B}" type="pres">
      <dgm:prSet presAssocID="{BE835F50-6FD2-4526-BA9E-F15E982B29B5}" presName="thickLine" presStyleLbl="alignNode1" presStyleIdx="1" presStyleCnt="3"/>
      <dgm:spPr/>
    </dgm:pt>
    <dgm:pt modelId="{F33FA042-2D90-4203-AA03-A278995776F6}" type="pres">
      <dgm:prSet presAssocID="{BE835F50-6FD2-4526-BA9E-F15E982B29B5}" presName="horz1" presStyleCnt="0"/>
      <dgm:spPr/>
    </dgm:pt>
    <dgm:pt modelId="{F35B3918-E312-4F1E-96CC-7FEC122E4AFA}" type="pres">
      <dgm:prSet presAssocID="{BE835F50-6FD2-4526-BA9E-F15E982B29B5}" presName="tx1" presStyleLbl="revTx" presStyleIdx="1" presStyleCnt="3"/>
      <dgm:spPr/>
    </dgm:pt>
    <dgm:pt modelId="{5F257410-D2D1-4BA7-85AF-C3ECD53E4FD0}" type="pres">
      <dgm:prSet presAssocID="{BE835F50-6FD2-4526-BA9E-F15E982B29B5}" presName="vert1" presStyleCnt="0"/>
      <dgm:spPr/>
    </dgm:pt>
    <dgm:pt modelId="{7924DB59-11D0-4166-99E0-2DA942E17A6C}" type="pres">
      <dgm:prSet presAssocID="{AD88B97E-99A8-4D9E-B48B-7CE2E477AC6E}" presName="thickLine" presStyleLbl="alignNode1" presStyleIdx="2" presStyleCnt="3"/>
      <dgm:spPr/>
    </dgm:pt>
    <dgm:pt modelId="{37A2BBFE-A1BB-4263-84A7-1D8BFDD7DD70}" type="pres">
      <dgm:prSet presAssocID="{AD88B97E-99A8-4D9E-B48B-7CE2E477AC6E}" presName="horz1" presStyleCnt="0"/>
      <dgm:spPr/>
    </dgm:pt>
    <dgm:pt modelId="{0E20CDCB-B59D-40CE-928C-7A7ABF0D6330}" type="pres">
      <dgm:prSet presAssocID="{AD88B97E-99A8-4D9E-B48B-7CE2E477AC6E}" presName="tx1" presStyleLbl="revTx" presStyleIdx="2" presStyleCnt="3"/>
      <dgm:spPr/>
    </dgm:pt>
    <dgm:pt modelId="{E4DD5DD9-4EA5-4A25-90B8-32CFD762509C}" type="pres">
      <dgm:prSet presAssocID="{AD88B97E-99A8-4D9E-B48B-7CE2E477AC6E}" presName="vert1" presStyleCnt="0"/>
      <dgm:spPr/>
    </dgm:pt>
  </dgm:ptLst>
  <dgm:cxnLst>
    <dgm:cxn modelId="{FF35F538-79C9-4468-BF43-4AE50B1B3B6B}" srcId="{8153A5C5-3D70-4D4F-B2DA-BC12AEE13C0A}" destId="{BE835F50-6FD2-4526-BA9E-F15E982B29B5}" srcOrd="1" destOrd="0" parTransId="{6866EDBD-98AF-4945-84AA-FC1E597FE420}" sibTransId="{94317E4F-996C-45B4-BD9F-FE9890BB5B4C}"/>
    <dgm:cxn modelId="{7B3DE641-51F4-4B55-AB61-FACABB71328B}" srcId="{8153A5C5-3D70-4D4F-B2DA-BC12AEE13C0A}" destId="{E6E343A1-726B-42FE-A7CC-58D4BA982A2A}" srcOrd="0" destOrd="0" parTransId="{2B730F91-D484-4C93-A71F-DEF6DE884903}" sibTransId="{6A2C48D1-A6FB-4816-A9FD-D3E6845E060B}"/>
    <dgm:cxn modelId="{A2FF1B6D-A444-438B-A173-535015C286C3}" type="presOf" srcId="{E6E343A1-726B-42FE-A7CC-58D4BA982A2A}" destId="{7A0A6CBD-1082-4F14-A565-668900F6553D}" srcOrd="0" destOrd="0" presId="urn:microsoft.com/office/officeart/2008/layout/LinedList"/>
    <dgm:cxn modelId="{525859AE-A88D-4592-AB23-86F0B1AAEE91}" type="presOf" srcId="{8153A5C5-3D70-4D4F-B2DA-BC12AEE13C0A}" destId="{D9851F24-A9A8-46E5-B1E8-2011F6033AFD}" srcOrd="0" destOrd="0" presId="urn:microsoft.com/office/officeart/2008/layout/LinedList"/>
    <dgm:cxn modelId="{6B7387C1-9E86-446A-8F9C-46AAEB694ABC}" type="presOf" srcId="{AD88B97E-99A8-4D9E-B48B-7CE2E477AC6E}" destId="{0E20CDCB-B59D-40CE-928C-7A7ABF0D6330}" srcOrd="0" destOrd="0" presId="urn:microsoft.com/office/officeart/2008/layout/LinedList"/>
    <dgm:cxn modelId="{C284AEC8-872C-41CF-A5C5-46F659F9207B}" srcId="{8153A5C5-3D70-4D4F-B2DA-BC12AEE13C0A}" destId="{AD88B97E-99A8-4D9E-B48B-7CE2E477AC6E}" srcOrd="2" destOrd="0" parTransId="{2991EAB9-F77F-41ED-92B7-090AA6FB7496}" sibTransId="{694C7E90-AA9B-461B-AA07-F502BD2F2D06}"/>
    <dgm:cxn modelId="{CBBE8CE0-08AF-45DB-9595-B148639462E2}" type="presOf" srcId="{BE835F50-6FD2-4526-BA9E-F15E982B29B5}" destId="{F35B3918-E312-4F1E-96CC-7FEC122E4AFA}" srcOrd="0" destOrd="0" presId="urn:microsoft.com/office/officeart/2008/layout/LinedList"/>
    <dgm:cxn modelId="{2A1CDCFD-E8A8-456E-B4A1-088992E4E01A}" type="presParOf" srcId="{D9851F24-A9A8-46E5-B1E8-2011F6033AFD}" destId="{5397F36C-84A3-405E-B35A-28ED19903CA5}" srcOrd="0" destOrd="0" presId="urn:microsoft.com/office/officeart/2008/layout/LinedList"/>
    <dgm:cxn modelId="{BD776E22-2FEE-4352-A53E-5DEA6A4AC3C0}" type="presParOf" srcId="{D9851F24-A9A8-46E5-B1E8-2011F6033AFD}" destId="{FEF3CA0F-6C04-4C53-B540-9C8CE3D64D3E}" srcOrd="1" destOrd="0" presId="urn:microsoft.com/office/officeart/2008/layout/LinedList"/>
    <dgm:cxn modelId="{62AE6A04-1197-421F-8F6B-B9B01638893A}" type="presParOf" srcId="{FEF3CA0F-6C04-4C53-B540-9C8CE3D64D3E}" destId="{7A0A6CBD-1082-4F14-A565-668900F6553D}" srcOrd="0" destOrd="0" presId="urn:microsoft.com/office/officeart/2008/layout/LinedList"/>
    <dgm:cxn modelId="{F839A859-9E85-496F-8970-C0950C3DBB67}" type="presParOf" srcId="{FEF3CA0F-6C04-4C53-B540-9C8CE3D64D3E}" destId="{B51C4DAA-24C3-420E-8750-28A6DB644726}" srcOrd="1" destOrd="0" presId="urn:microsoft.com/office/officeart/2008/layout/LinedList"/>
    <dgm:cxn modelId="{37D1E06B-F8B3-4B72-B18F-B7278C2C982D}" type="presParOf" srcId="{D9851F24-A9A8-46E5-B1E8-2011F6033AFD}" destId="{A9BDA7DC-D1B8-43CE-8B38-58F8C9929B4B}" srcOrd="2" destOrd="0" presId="urn:microsoft.com/office/officeart/2008/layout/LinedList"/>
    <dgm:cxn modelId="{F33A6C9E-8511-4986-8BDF-50BB594AFA31}" type="presParOf" srcId="{D9851F24-A9A8-46E5-B1E8-2011F6033AFD}" destId="{F33FA042-2D90-4203-AA03-A278995776F6}" srcOrd="3" destOrd="0" presId="urn:microsoft.com/office/officeart/2008/layout/LinedList"/>
    <dgm:cxn modelId="{B8876899-FBA4-4287-94E3-C722E5B85518}" type="presParOf" srcId="{F33FA042-2D90-4203-AA03-A278995776F6}" destId="{F35B3918-E312-4F1E-96CC-7FEC122E4AFA}" srcOrd="0" destOrd="0" presId="urn:microsoft.com/office/officeart/2008/layout/LinedList"/>
    <dgm:cxn modelId="{888E7CFA-1321-4590-9C82-A43CF5ECE7A7}" type="presParOf" srcId="{F33FA042-2D90-4203-AA03-A278995776F6}" destId="{5F257410-D2D1-4BA7-85AF-C3ECD53E4FD0}" srcOrd="1" destOrd="0" presId="urn:microsoft.com/office/officeart/2008/layout/LinedList"/>
    <dgm:cxn modelId="{687A0098-160A-4535-A027-F1032B2A125A}" type="presParOf" srcId="{D9851F24-A9A8-46E5-B1E8-2011F6033AFD}" destId="{7924DB59-11D0-4166-99E0-2DA942E17A6C}" srcOrd="4" destOrd="0" presId="urn:microsoft.com/office/officeart/2008/layout/LinedList"/>
    <dgm:cxn modelId="{57E66922-F1B6-44FA-A5A8-01AA0CFF1B35}" type="presParOf" srcId="{D9851F24-A9A8-46E5-B1E8-2011F6033AFD}" destId="{37A2BBFE-A1BB-4263-84A7-1D8BFDD7DD70}" srcOrd="5" destOrd="0" presId="urn:microsoft.com/office/officeart/2008/layout/LinedList"/>
    <dgm:cxn modelId="{9F67EDA8-95A2-4470-A0B2-D577885560B7}" type="presParOf" srcId="{37A2BBFE-A1BB-4263-84A7-1D8BFDD7DD70}" destId="{0E20CDCB-B59D-40CE-928C-7A7ABF0D6330}" srcOrd="0" destOrd="0" presId="urn:microsoft.com/office/officeart/2008/layout/LinedList"/>
    <dgm:cxn modelId="{4877A3DF-00A5-4D5E-B794-BF57A8F87581}" type="presParOf" srcId="{37A2BBFE-A1BB-4263-84A7-1D8BFDD7DD70}" destId="{E4DD5DD9-4EA5-4A25-90B8-32CFD76250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7BF1C1-1B2D-4C85-8267-BB3BABC389D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AB8000-36A7-49B4-86D7-FD79EAEFD05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What type of system did you use last year?</a:t>
          </a:r>
        </a:p>
      </dgm:t>
    </dgm:pt>
    <dgm:pt modelId="{5FB33723-B9ED-4CB9-9CF8-765C2B8CE748}" type="parTrans" cxnId="{69F452A1-631D-48C6-BF3D-A3DF572D88E4}">
      <dgm:prSet/>
      <dgm:spPr/>
      <dgm:t>
        <a:bodyPr/>
        <a:lstStyle/>
        <a:p>
          <a:endParaRPr lang="en-US"/>
        </a:p>
      </dgm:t>
    </dgm:pt>
    <dgm:pt modelId="{3A220008-8169-46F0-BE83-E229A2C32757}" type="sibTrans" cxnId="{69F452A1-631D-48C6-BF3D-A3DF572D88E4}">
      <dgm:prSet/>
      <dgm:spPr/>
      <dgm:t>
        <a:bodyPr/>
        <a:lstStyle/>
        <a:p>
          <a:endParaRPr lang="en-US"/>
        </a:p>
      </dgm:t>
    </dgm:pt>
    <dgm:pt modelId="{83CC26BB-0BD9-420A-BD94-DD2378A1726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Will you make changes to your system this year?</a:t>
          </a:r>
        </a:p>
      </dgm:t>
    </dgm:pt>
    <dgm:pt modelId="{256E701D-0F41-4CAE-A13C-70F308994CEC}" type="parTrans" cxnId="{659E5E84-B778-4298-B38C-DAE6E514A301}">
      <dgm:prSet/>
      <dgm:spPr/>
      <dgm:t>
        <a:bodyPr/>
        <a:lstStyle/>
        <a:p>
          <a:endParaRPr lang="en-US"/>
        </a:p>
      </dgm:t>
    </dgm:pt>
    <dgm:pt modelId="{D61172B3-4D44-4B0C-A8CF-16794683F4FE}" type="sibTrans" cxnId="{659E5E84-B778-4298-B38C-DAE6E514A301}">
      <dgm:prSet/>
      <dgm:spPr/>
      <dgm:t>
        <a:bodyPr/>
        <a:lstStyle/>
        <a:p>
          <a:endParaRPr lang="en-US"/>
        </a:p>
      </dgm:t>
    </dgm:pt>
    <dgm:pt modelId="{64A501F5-889F-4661-B5DF-2C2679F814E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If you are new, what ideas first popped into your head for creating an acknowledgement system in your own class?</a:t>
          </a:r>
        </a:p>
      </dgm:t>
    </dgm:pt>
    <dgm:pt modelId="{CD9129F7-C65A-4DFF-95C7-22BD9F413FDE}" type="parTrans" cxnId="{08BDBE81-75E7-425E-B0FA-5FAE136C7B00}">
      <dgm:prSet/>
      <dgm:spPr/>
      <dgm:t>
        <a:bodyPr/>
        <a:lstStyle/>
        <a:p>
          <a:endParaRPr lang="en-US"/>
        </a:p>
      </dgm:t>
    </dgm:pt>
    <dgm:pt modelId="{4BB87746-439D-4563-BA9E-C9A322288967}" type="sibTrans" cxnId="{08BDBE81-75E7-425E-B0FA-5FAE136C7B00}">
      <dgm:prSet/>
      <dgm:spPr/>
      <dgm:t>
        <a:bodyPr/>
        <a:lstStyle/>
        <a:p>
          <a:endParaRPr lang="en-US"/>
        </a:p>
      </dgm:t>
    </dgm:pt>
    <dgm:pt modelId="{3FB3AD40-A289-4C0E-9A84-FC0754490625}">
      <dgm:prSet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Feel free to share ideas! Please discuss! T&amp;T!</a:t>
          </a:r>
        </a:p>
      </dgm:t>
    </dgm:pt>
    <dgm:pt modelId="{583D494F-1F40-4067-B6B9-45102C944E60}" type="parTrans" cxnId="{DED6438C-F8D5-4E6E-9880-6CC4884D9956}">
      <dgm:prSet/>
      <dgm:spPr/>
      <dgm:t>
        <a:bodyPr/>
        <a:lstStyle/>
        <a:p>
          <a:endParaRPr lang="en-US"/>
        </a:p>
      </dgm:t>
    </dgm:pt>
    <dgm:pt modelId="{EE62091C-3998-42BD-9B5C-31DC4D62EDD9}" type="sibTrans" cxnId="{DED6438C-F8D5-4E6E-9880-6CC4884D9956}">
      <dgm:prSet/>
      <dgm:spPr/>
      <dgm:t>
        <a:bodyPr/>
        <a:lstStyle/>
        <a:p>
          <a:endParaRPr lang="en-US"/>
        </a:p>
      </dgm:t>
    </dgm:pt>
    <dgm:pt modelId="{3F4FFA1E-BA96-47D5-967A-B221B3D8465E}" type="pres">
      <dgm:prSet presAssocID="{A87BF1C1-1B2D-4C85-8267-BB3BABC389D1}" presName="linear" presStyleCnt="0">
        <dgm:presLayoutVars>
          <dgm:animLvl val="lvl"/>
          <dgm:resizeHandles val="exact"/>
        </dgm:presLayoutVars>
      </dgm:prSet>
      <dgm:spPr/>
    </dgm:pt>
    <dgm:pt modelId="{8DB818AC-A615-428E-8A3F-E1478164CA3C}" type="pres">
      <dgm:prSet presAssocID="{C3AB8000-36A7-49B4-86D7-FD79EAEFD0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41B5E8-F515-47E7-8826-CEBE9AF24056}" type="pres">
      <dgm:prSet presAssocID="{3A220008-8169-46F0-BE83-E229A2C32757}" presName="spacer" presStyleCnt="0"/>
      <dgm:spPr/>
    </dgm:pt>
    <dgm:pt modelId="{D389F7B5-1F68-4E77-B38A-DE65FF0E3F22}" type="pres">
      <dgm:prSet presAssocID="{83CC26BB-0BD9-420A-BD94-DD2378A172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1F2A5A-3E8A-4483-90BC-A240BD0DEAC6}" type="pres">
      <dgm:prSet presAssocID="{D61172B3-4D44-4B0C-A8CF-16794683F4FE}" presName="spacer" presStyleCnt="0"/>
      <dgm:spPr/>
    </dgm:pt>
    <dgm:pt modelId="{012258E4-7D29-47E4-B58D-9678F4320C0E}" type="pres">
      <dgm:prSet presAssocID="{64A501F5-889F-4661-B5DF-2C2679F814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B35CD0-70BA-40A2-AEE0-C2A3670692CA}" type="pres">
      <dgm:prSet presAssocID="{4BB87746-439D-4563-BA9E-C9A322288967}" presName="spacer" presStyleCnt="0"/>
      <dgm:spPr/>
    </dgm:pt>
    <dgm:pt modelId="{3496595F-6029-465D-8B79-3A102FDB25F4}" type="pres">
      <dgm:prSet presAssocID="{3FB3AD40-A289-4C0E-9A84-FC07544906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2E7C02-FA90-45E2-AD9B-547A9DFCFF79}" type="presOf" srcId="{83CC26BB-0BD9-420A-BD94-DD2378A1726E}" destId="{D389F7B5-1F68-4E77-B38A-DE65FF0E3F22}" srcOrd="0" destOrd="0" presId="urn:microsoft.com/office/officeart/2005/8/layout/vList2"/>
    <dgm:cxn modelId="{08BDBE81-75E7-425E-B0FA-5FAE136C7B00}" srcId="{A87BF1C1-1B2D-4C85-8267-BB3BABC389D1}" destId="{64A501F5-889F-4661-B5DF-2C2679F814EE}" srcOrd="2" destOrd="0" parTransId="{CD9129F7-C65A-4DFF-95C7-22BD9F413FDE}" sibTransId="{4BB87746-439D-4563-BA9E-C9A322288967}"/>
    <dgm:cxn modelId="{659E5E84-B778-4298-B38C-DAE6E514A301}" srcId="{A87BF1C1-1B2D-4C85-8267-BB3BABC389D1}" destId="{83CC26BB-0BD9-420A-BD94-DD2378A1726E}" srcOrd="1" destOrd="0" parTransId="{256E701D-0F41-4CAE-A13C-70F308994CEC}" sibTransId="{D61172B3-4D44-4B0C-A8CF-16794683F4FE}"/>
    <dgm:cxn modelId="{DED6438C-F8D5-4E6E-9880-6CC4884D9956}" srcId="{A87BF1C1-1B2D-4C85-8267-BB3BABC389D1}" destId="{3FB3AD40-A289-4C0E-9A84-FC0754490625}" srcOrd="3" destOrd="0" parTransId="{583D494F-1F40-4067-B6B9-45102C944E60}" sibTransId="{EE62091C-3998-42BD-9B5C-31DC4D62EDD9}"/>
    <dgm:cxn modelId="{950B5F97-ECE1-40BF-86F6-AFDBB38C45B2}" type="presOf" srcId="{A87BF1C1-1B2D-4C85-8267-BB3BABC389D1}" destId="{3F4FFA1E-BA96-47D5-967A-B221B3D8465E}" srcOrd="0" destOrd="0" presId="urn:microsoft.com/office/officeart/2005/8/layout/vList2"/>
    <dgm:cxn modelId="{69F452A1-631D-48C6-BF3D-A3DF572D88E4}" srcId="{A87BF1C1-1B2D-4C85-8267-BB3BABC389D1}" destId="{C3AB8000-36A7-49B4-86D7-FD79EAEFD05D}" srcOrd="0" destOrd="0" parTransId="{5FB33723-B9ED-4CB9-9CF8-765C2B8CE748}" sibTransId="{3A220008-8169-46F0-BE83-E229A2C32757}"/>
    <dgm:cxn modelId="{222C66A6-DF2F-48E6-B04D-70B9F3F9D2C0}" type="presOf" srcId="{3FB3AD40-A289-4C0E-9A84-FC0754490625}" destId="{3496595F-6029-465D-8B79-3A102FDB25F4}" srcOrd="0" destOrd="0" presId="urn:microsoft.com/office/officeart/2005/8/layout/vList2"/>
    <dgm:cxn modelId="{776B0EED-10F0-4BD5-B70C-9A84487D99E0}" type="presOf" srcId="{64A501F5-889F-4661-B5DF-2C2679F814EE}" destId="{012258E4-7D29-47E4-B58D-9678F4320C0E}" srcOrd="0" destOrd="0" presId="urn:microsoft.com/office/officeart/2005/8/layout/vList2"/>
    <dgm:cxn modelId="{BDB25AF6-975C-40A6-9393-B685DB6CA239}" type="presOf" srcId="{C3AB8000-36A7-49B4-86D7-FD79EAEFD05D}" destId="{8DB818AC-A615-428E-8A3F-E1478164CA3C}" srcOrd="0" destOrd="0" presId="urn:microsoft.com/office/officeart/2005/8/layout/vList2"/>
    <dgm:cxn modelId="{BCFFE29F-F40E-4EC5-A468-10FF46570303}" type="presParOf" srcId="{3F4FFA1E-BA96-47D5-967A-B221B3D8465E}" destId="{8DB818AC-A615-428E-8A3F-E1478164CA3C}" srcOrd="0" destOrd="0" presId="urn:microsoft.com/office/officeart/2005/8/layout/vList2"/>
    <dgm:cxn modelId="{E5144527-F1F1-45EC-B0E2-A6A125FD6D3A}" type="presParOf" srcId="{3F4FFA1E-BA96-47D5-967A-B221B3D8465E}" destId="{AF41B5E8-F515-47E7-8826-CEBE9AF24056}" srcOrd="1" destOrd="0" presId="urn:microsoft.com/office/officeart/2005/8/layout/vList2"/>
    <dgm:cxn modelId="{B994D484-5D49-43B1-A4DD-9A245B02B895}" type="presParOf" srcId="{3F4FFA1E-BA96-47D5-967A-B221B3D8465E}" destId="{D389F7B5-1F68-4E77-B38A-DE65FF0E3F22}" srcOrd="2" destOrd="0" presId="urn:microsoft.com/office/officeart/2005/8/layout/vList2"/>
    <dgm:cxn modelId="{BEDE6FAA-8FD4-45DB-BA65-F57198130A49}" type="presParOf" srcId="{3F4FFA1E-BA96-47D5-967A-B221B3D8465E}" destId="{061F2A5A-3E8A-4483-90BC-A240BD0DEAC6}" srcOrd="3" destOrd="0" presId="urn:microsoft.com/office/officeart/2005/8/layout/vList2"/>
    <dgm:cxn modelId="{287F5000-C9F9-4CDA-A89B-8F204E932023}" type="presParOf" srcId="{3F4FFA1E-BA96-47D5-967A-B221B3D8465E}" destId="{012258E4-7D29-47E4-B58D-9678F4320C0E}" srcOrd="4" destOrd="0" presId="urn:microsoft.com/office/officeart/2005/8/layout/vList2"/>
    <dgm:cxn modelId="{F60FBD6F-3F5E-4F37-A057-26212D3FF1A9}" type="presParOf" srcId="{3F4FFA1E-BA96-47D5-967A-B221B3D8465E}" destId="{29B35CD0-70BA-40A2-AEE0-C2A3670692CA}" srcOrd="5" destOrd="0" presId="urn:microsoft.com/office/officeart/2005/8/layout/vList2"/>
    <dgm:cxn modelId="{E8001EE0-731F-43D9-8E21-902E282DE248}" type="presParOf" srcId="{3F4FFA1E-BA96-47D5-967A-B221B3D8465E}" destId="{3496595F-6029-465D-8B79-3A102FDB2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6CA04-E5D9-488B-9FD0-A135F8C717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CA43D6-A3E9-43F3-A63B-97A303A0EC17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Free Time</a:t>
          </a:r>
        </a:p>
      </dgm:t>
    </dgm:pt>
    <dgm:pt modelId="{D108D5D3-C527-4601-B354-21991C3F4CC4}" type="parTrans" cxnId="{C6FE3170-24B4-4263-A8A2-BF7419A5E1A4}">
      <dgm:prSet/>
      <dgm:spPr/>
      <dgm:t>
        <a:bodyPr/>
        <a:lstStyle/>
        <a:p>
          <a:endParaRPr lang="en-US"/>
        </a:p>
      </dgm:t>
    </dgm:pt>
    <dgm:pt modelId="{31132DFD-066D-4BE8-9436-1240253F19B9}" type="sibTrans" cxnId="{C6FE3170-24B4-4263-A8A2-BF7419A5E1A4}">
      <dgm:prSet/>
      <dgm:spPr/>
      <dgm:t>
        <a:bodyPr/>
        <a:lstStyle/>
        <a:p>
          <a:endParaRPr lang="en-US"/>
        </a:p>
      </dgm:t>
    </dgm:pt>
    <dgm:pt modelId="{8CDF3AD5-4AB0-4C69-8864-67816865EF82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Breakfast/Lunch with Teacher</a:t>
          </a:r>
        </a:p>
      </dgm:t>
    </dgm:pt>
    <dgm:pt modelId="{D522FF9F-3E6D-46A3-ABB9-58CDCB704297}" type="parTrans" cxnId="{0DB8EFF3-CDDD-4909-AF70-C320D486AC2D}">
      <dgm:prSet/>
      <dgm:spPr/>
      <dgm:t>
        <a:bodyPr/>
        <a:lstStyle/>
        <a:p>
          <a:endParaRPr lang="en-US"/>
        </a:p>
      </dgm:t>
    </dgm:pt>
    <dgm:pt modelId="{38A227FF-4D36-4391-BD05-C20D123B5381}" type="sibTrans" cxnId="{0DB8EFF3-CDDD-4909-AF70-C320D486AC2D}">
      <dgm:prSet/>
      <dgm:spPr/>
      <dgm:t>
        <a:bodyPr/>
        <a:lstStyle/>
        <a:p>
          <a:endParaRPr lang="en-US"/>
        </a:p>
      </dgm:t>
    </dgm:pt>
    <dgm:pt modelId="{9604FAED-5B2A-467A-A77B-184BE58019E3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Game Day</a:t>
          </a:r>
        </a:p>
      </dgm:t>
    </dgm:pt>
    <dgm:pt modelId="{A7206359-6A7C-49B2-9E2B-27AD2D7D8B6F}" type="parTrans" cxnId="{0FD1C158-6CBE-414B-8083-BE9CE55F1958}">
      <dgm:prSet/>
      <dgm:spPr/>
      <dgm:t>
        <a:bodyPr/>
        <a:lstStyle/>
        <a:p>
          <a:endParaRPr lang="en-US"/>
        </a:p>
      </dgm:t>
    </dgm:pt>
    <dgm:pt modelId="{85E9F24A-97E9-4C9D-9BFC-17DDF793103C}" type="sibTrans" cxnId="{0FD1C158-6CBE-414B-8083-BE9CE55F1958}">
      <dgm:prSet/>
      <dgm:spPr/>
      <dgm:t>
        <a:bodyPr/>
        <a:lstStyle/>
        <a:p>
          <a:endParaRPr lang="en-US"/>
        </a:p>
      </dgm:t>
    </dgm:pt>
    <dgm:pt modelId="{46C4153F-6B1C-473B-B0D4-B967B732185F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Computer Time</a:t>
          </a:r>
        </a:p>
      </dgm:t>
    </dgm:pt>
    <dgm:pt modelId="{D5142655-12DC-4E84-98BE-CAB61BC3222C}" type="parTrans" cxnId="{D937BCBB-316C-4843-A0AE-5E6C8CDB7198}">
      <dgm:prSet/>
      <dgm:spPr/>
      <dgm:t>
        <a:bodyPr/>
        <a:lstStyle/>
        <a:p>
          <a:endParaRPr lang="en-US"/>
        </a:p>
      </dgm:t>
    </dgm:pt>
    <dgm:pt modelId="{125A539F-D7F8-4F2E-A023-012E0DC233AF}" type="sibTrans" cxnId="{D937BCBB-316C-4843-A0AE-5E6C8CDB7198}">
      <dgm:prSet/>
      <dgm:spPr/>
      <dgm:t>
        <a:bodyPr/>
        <a:lstStyle/>
        <a:p>
          <a:endParaRPr lang="en-US"/>
        </a:p>
      </dgm:t>
    </dgm:pt>
    <dgm:pt modelId="{437013BB-6FE6-4F29-85FB-7128CCC24674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Phone Minutes</a:t>
          </a:r>
        </a:p>
      </dgm:t>
    </dgm:pt>
    <dgm:pt modelId="{690FAD14-FBB4-46B0-AA37-F7379A1CE98A}" type="parTrans" cxnId="{454035B4-267C-4E77-BA95-4DC77E612888}">
      <dgm:prSet/>
      <dgm:spPr/>
      <dgm:t>
        <a:bodyPr/>
        <a:lstStyle/>
        <a:p>
          <a:endParaRPr lang="en-US"/>
        </a:p>
      </dgm:t>
    </dgm:pt>
    <dgm:pt modelId="{31842389-5CE1-47C7-B3B8-72C727DD7AA5}" type="sibTrans" cxnId="{454035B4-267C-4E77-BA95-4DC77E612888}">
      <dgm:prSet/>
      <dgm:spPr/>
      <dgm:t>
        <a:bodyPr/>
        <a:lstStyle/>
        <a:p>
          <a:endParaRPr lang="en-US"/>
        </a:p>
      </dgm:t>
    </dgm:pt>
    <dgm:pt modelId="{9A351DFF-1957-40C0-A36D-50CF25748D5E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Ice Cream Party</a:t>
          </a:r>
        </a:p>
      </dgm:t>
    </dgm:pt>
    <dgm:pt modelId="{84B768A5-CD89-4738-B53A-DC0580BE80C4}" type="parTrans" cxnId="{E83334BA-B85E-408F-B848-1AC8D056D77D}">
      <dgm:prSet/>
      <dgm:spPr/>
      <dgm:t>
        <a:bodyPr/>
        <a:lstStyle/>
        <a:p>
          <a:endParaRPr lang="en-US"/>
        </a:p>
      </dgm:t>
    </dgm:pt>
    <dgm:pt modelId="{AE4AAD53-C3B7-4C19-A1E1-79501C081CEC}" type="sibTrans" cxnId="{E83334BA-B85E-408F-B848-1AC8D056D77D}">
      <dgm:prSet/>
      <dgm:spPr/>
      <dgm:t>
        <a:bodyPr/>
        <a:lstStyle/>
        <a:p>
          <a:endParaRPr lang="en-US"/>
        </a:p>
      </dgm:t>
    </dgm:pt>
    <dgm:pt modelId="{7052688C-DEE4-478C-B670-653CE373C894}" type="pres">
      <dgm:prSet presAssocID="{28F6CA04-E5D9-488B-9FD0-A135F8C717F6}" presName="diagram" presStyleCnt="0">
        <dgm:presLayoutVars>
          <dgm:dir/>
          <dgm:resizeHandles val="exact"/>
        </dgm:presLayoutVars>
      </dgm:prSet>
      <dgm:spPr/>
    </dgm:pt>
    <dgm:pt modelId="{5E36AF7F-096A-40EC-9C37-055A05F43750}" type="pres">
      <dgm:prSet presAssocID="{0ECA43D6-A3E9-43F3-A63B-97A303A0EC17}" presName="node" presStyleLbl="node1" presStyleIdx="0" presStyleCnt="6">
        <dgm:presLayoutVars>
          <dgm:bulletEnabled val="1"/>
        </dgm:presLayoutVars>
      </dgm:prSet>
      <dgm:spPr/>
    </dgm:pt>
    <dgm:pt modelId="{472D8268-BC90-4000-A27A-FE819BB223F3}" type="pres">
      <dgm:prSet presAssocID="{31132DFD-066D-4BE8-9436-1240253F19B9}" presName="sibTrans" presStyleCnt="0"/>
      <dgm:spPr/>
    </dgm:pt>
    <dgm:pt modelId="{D802260B-BA32-451B-93FA-8E97C41A19E7}" type="pres">
      <dgm:prSet presAssocID="{8CDF3AD5-4AB0-4C69-8864-67816865EF82}" presName="node" presStyleLbl="node1" presStyleIdx="1" presStyleCnt="6">
        <dgm:presLayoutVars>
          <dgm:bulletEnabled val="1"/>
        </dgm:presLayoutVars>
      </dgm:prSet>
      <dgm:spPr/>
    </dgm:pt>
    <dgm:pt modelId="{E8E4CC55-2C1F-430E-A6EA-E55E3A38D4B8}" type="pres">
      <dgm:prSet presAssocID="{38A227FF-4D36-4391-BD05-C20D123B5381}" presName="sibTrans" presStyleCnt="0"/>
      <dgm:spPr/>
    </dgm:pt>
    <dgm:pt modelId="{C865FE4D-D624-4497-9BF7-AC4CE882EEED}" type="pres">
      <dgm:prSet presAssocID="{9604FAED-5B2A-467A-A77B-184BE58019E3}" presName="node" presStyleLbl="node1" presStyleIdx="2" presStyleCnt="6">
        <dgm:presLayoutVars>
          <dgm:bulletEnabled val="1"/>
        </dgm:presLayoutVars>
      </dgm:prSet>
      <dgm:spPr/>
    </dgm:pt>
    <dgm:pt modelId="{900AD544-D3D7-4FA4-8587-FCF0B8CFC721}" type="pres">
      <dgm:prSet presAssocID="{85E9F24A-97E9-4C9D-9BFC-17DDF793103C}" presName="sibTrans" presStyleCnt="0"/>
      <dgm:spPr/>
    </dgm:pt>
    <dgm:pt modelId="{98254ACC-E27A-447F-B4BD-0697E905A1A1}" type="pres">
      <dgm:prSet presAssocID="{46C4153F-6B1C-473B-B0D4-B967B732185F}" presName="node" presStyleLbl="node1" presStyleIdx="3" presStyleCnt="6">
        <dgm:presLayoutVars>
          <dgm:bulletEnabled val="1"/>
        </dgm:presLayoutVars>
      </dgm:prSet>
      <dgm:spPr/>
    </dgm:pt>
    <dgm:pt modelId="{F4791325-2E59-4587-B295-3374E47317D2}" type="pres">
      <dgm:prSet presAssocID="{125A539F-D7F8-4F2E-A023-012E0DC233AF}" presName="sibTrans" presStyleCnt="0"/>
      <dgm:spPr/>
    </dgm:pt>
    <dgm:pt modelId="{58E385E3-EA6E-41C7-964C-0A72BF7F5A85}" type="pres">
      <dgm:prSet presAssocID="{437013BB-6FE6-4F29-85FB-7128CCC24674}" presName="node" presStyleLbl="node1" presStyleIdx="4" presStyleCnt="6">
        <dgm:presLayoutVars>
          <dgm:bulletEnabled val="1"/>
        </dgm:presLayoutVars>
      </dgm:prSet>
      <dgm:spPr/>
    </dgm:pt>
    <dgm:pt modelId="{543673E7-DEE6-4B16-B73C-BF5D86A34AAA}" type="pres">
      <dgm:prSet presAssocID="{31842389-5CE1-47C7-B3B8-72C727DD7AA5}" presName="sibTrans" presStyleCnt="0"/>
      <dgm:spPr/>
    </dgm:pt>
    <dgm:pt modelId="{23D4D751-F224-4394-B974-035B2D5C6875}" type="pres">
      <dgm:prSet presAssocID="{9A351DFF-1957-40C0-A36D-50CF25748D5E}" presName="node" presStyleLbl="node1" presStyleIdx="5" presStyleCnt="6">
        <dgm:presLayoutVars>
          <dgm:bulletEnabled val="1"/>
        </dgm:presLayoutVars>
      </dgm:prSet>
      <dgm:spPr/>
    </dgm:pt>
  </dgm:ptLst>
  <dgm:cxnLst>
    <dgm:cxn modelId="{95BF271C-6966-42BE-A9C7-6460009D46FA}" type="presOf" srcId="{437013BB-6FE6-4F29-85FB-7128CCC24674}" destId="{58E385E3-EA6E-41C7-964C-0A72BF7F5A85}" srcOrd="0" destOrd="0" presId="urn:microsoft.com/office/officeart/2005/8/layout/default"/>
    <dgm:cxn modelId="{E6719863-F9A9-4086-AF00-DD19A620A6F4}" type="presOf" srcId="{9604FAED-5B2A-467A-A77B-184BE58019E3}" destId="{C865FE4D-D624-4497-9BF7-AC4CE882EEED}" srcOrd="0" destOrd="0" presId="urn:microsoft.com/office/officeart/2005/8/layout/default"/>
    <dgm:cxn modelId="{73110E47-5C43-4F41-9F29-F6A6AE568D26}" type="presOf" srcId="{28F6CA04-E5D9-488B-9FD0-A135F8C717F6}" destId="{7052688C-DEE4-478C-B670-653CE373C894}" srcOrd="0" destOrd="0" presId="urn:microsoft.com/office/officeart/2005/8/layout/default"/>
    <dgm:cxn modelId="{C6FE3170-24B4-4263-A8A2-BF7419A5E1A4}" srcId="{28F6CA04-E5D9-488B-9FD0-A135F8C717F6}" destId="{0ECA43D6-A3E9-43F3-A63B-97A303A0EC17}" srcOrd="0" destOrd="0" parTransId="{D108D5D3-C527-4601-B354-21991C3F4CC4}" sibTransId="{31132DFD-066D-4BE8-9436-1240253F19B9}"/>
    <dgm:cxn modelId="{DC6B8951-4818-44C1-8B92-B4C90E88C741}" type="presOf" srcId="{46C4153F-6B1C-473B-B0D4-B967B732185F}" destId="{98254ACC-E27A-447F-B4BD-0697E905A1A1}" srcOrd="0" destOrd="0" presId="urn:microsoft.com/office/officeart/2005/8/layout/default"/>
    <dgm:cxn modelId="{0FD1C158-6CBE-414B-8083-BE9CE55F1958}" srcId="{28F6CA04-E5D9-488B-9FD0-A135F8C717F6}" destId="{9604FAED-5B2A-467A-A77B-184BE58019E3}" srcOrd="2" destOrd="0" parTransId="{A7206359-6A7C-49B2-9E2B-27AD2D7D8B6F}" sibTransId="{85E9F24A-97E9-4C9D-9BFC-17DDF793103C}"/>
    <dgm:cxn modelId="{816E2F88-2287-4AC7-B4C6-8C10882B36CB}" type="presOf" srcId="{9A351DFF-1957-40C0-A36D-50CF25748D5E}" destId="{23D4D751-F224-4394-B974-035B2D5C6875}" srcOrd="0" destOrd="0" presId="urn:microsoft.com/office/officeart/2005/8/layout/default"/>
    <dgm:cxn modelId="{D358128C-3AE4-4B9D-A7AD-77F3DF25053C}" type="presOf" srcId="{0ECA43D6-A3E9-43F3-A63B-97A303A0EC17}" destId="{5E36AF7F-096A-40EC-9C37-055A05F43750}" srcOrd="0" destOrd="0" presId="urn:microsoft.com/office/officeart/2005/8/layout/default"/>
    <dgm:cxn modelId="{5B0E538F-C6F9-45FB-9DAA-559F41DA1BFC}" type="presOf" srcId="{8CDF3AD5-4AB0-4C69-8864-67816865EF82}" destId="{D802260B-BA32-451B-93FA-8E97C41A19E7}" srcOrd="0" destOrd="0" presId="urn:microsoft.com/office/officeart/2005/8/layout/default"/>
    <dgm:cxn modelId="{454035B4-267C-4E77-BA95-4DC77E612888}" srcId="{28F6CA04-E5D9-488B-9FD0-A135F8C717F6}" destId="{437013BB-6FE6-4F29-85FB-7128CCC24674}" srcOrd="4" destOrd="0" parTransId="{690FAD14-FBB4-46B0-AA37-F7379A1CE98A}" sibTransId="{31842389-5CE1-47C7-B3B8-72C727DD7AA5}"/>
    <dgm:cxn modelId="{E83334BA-B85E-408F-B848-1AC8D056D77D}" srcId="{28F6CA04-E5D9-488B-9FD0-A135F8C717F6}" destId="{9A351DFF-1957-40C0-A36D-50CF25748D5E}" srcOrd="5" destOrd="0" parTransId="{84B768A5-CD89-4738-B53A-DC0580BE80C4}" sibTransId="{AE4AAD53-C3B7-4C19-A1E1-79501C081CEC}"/>
    <dgm:cxn modelId="{D937BCBB-316C-4843-A0AE-5E6C8CDB7198}" srcId="{28F6CA04-E5D9-488B-9FD0-A135F8C717F6}" destId="{46C4153F-6B1C-473B-B0D4-B967B732185F}" srcOrd="3" destOrd="0" parTransId="{D5142655-12DC-4E84-98BE-CAB61BC3222C}" sibTransId="{125A539F-D7F8-4F2E-A023-012E0DC233AF}"/>
    <dgm:cxn modelId="{0DB8EFF3-CDDD-4909-AF70-C320D486AC2D}" srcId="{28F6CA04-E5D9-488B-9FD0-A135F8C717F6}" destId="{8CDF3AD5-4AB0-4C69-8864-67816865EF82}" srcOrd="1" destOrd="0" parTransId="{D522FF9F-3E6D-46A3-ABB9-58CDCB704297}" sibTransId="{38A227FF-4D36-4391-BD05-C20D123B5381}"/>
    <dgm:cxn modelId="{D7DAA997-1D92-43DF-A2AF-D0566FF8D5B6}" type="presParOf" srcId="{7052688C-DEE4-478C-B670-653CE373C894}" destId="{5E36AF7F-096A-40EC-9C37-055A05F43750}" srcOrd="0" destOrd="0" presId="urn:microsoft.com/office/officeart/2005/8/layout/default"/>
    <dgm:cxn modelId="{9C760B3C-8D49-4C73-BABF-5C735A14B4F0}" type="presParOf" srcId="{7052688C-DEE4-478C-B670-653CE373C894}" destId="{472D8268-BC90-4000-A27A-FE819BB223F3}" srcOrd="1" destOrd="0" presId="urn:microsoft.com/office/officeart/2005/8/layout/default"/>
    <dgm:cxn modelId="{0B1EA342-65F8-4137-BAB6-B4ABF7643F92}" type="presParOf" srcId="{7052688C-DEE4-478C-B670-653CE373C894}" destId="{D802260B-BA32-451B-93FA-8E97C41A19E7}" srcOrd="2" destOrd="0" presId="urn:microsoft.com/office/officeart/2005/8/layout/default"/>
    <dgm:cxn modelId="{2D6F10B7-B693-477E-A8D4-EE5C83371DDC}" type="presParOf" srcId="{7052688C-DEE4-478C-B670-653CE373C894}" destId="{E8E4CC55-2C1F-430E-A6EA-E55E3A38D4B8}" srcOrd="3" destOrd="0" presId="urn:microsoft.com/office/officeart/2005/8/layout/default"/>
    <dgm:cxn modelId="{5D4C78A0-6F92-456B-86AD-6F217E5A58BF}" type="presParOf" srcId="{7052688C-DEE4-478C-B670-653CE373C894}" destId="{C865FE4D-D624-4497-9BF7-AC4CE882EEED}" srcOrd="4" destOrd="0" presId="urn:microsoft.com/office/officeart/2005/8/layout/default"/>
    <dgm:cxn modelId="{1A78FADD-3560-4DE5-A091-F7DE81447B28}" type="presParOf" srcId="{7052688C-DEE4-478C-B670-653CE373C894}" destId="{900AD544-D3D7-4FA4-8587-FCF0B8CFC721}" srcOrd="5" destOrd="0" presId="urn:microsoft.com/office/officeart/2005/8/layout/default"/>
    <dgm:cxn modelId="{302E4D41-D350-4847-B803-1EB8C9A90EFB}" type="presParOf" srcId="{7052688C-DEE4-478C-B670-653CE373C894}" destId="{98254ACC-E27A-447F-B4BD-0697E905A1A1}" srcOrd="6" destOrd="0" presId="urn:microsoft.com/office/officeart/2005/8/layout/default"/>
    <dgm:cxn modelId="{AFBA6F33-419D-490F-B69C-4F1224B45391}" type="presParOf" srcId="{7052688C-DEE4-478C-B670-653CE373C894}" destId="{F4791325-2E59-4587-B295-3374E47317D2}" srcOrd="7" destOrd="0" presId="urn:microsoft.com/office/officeart/2005/8/layout/default"/>
    <dgm:cxn modelId="{6B3BB19F-2A81-48F2-A9B4-3548DDFB23E3}" type="presParOf" srcId="{7052688C-DEE4-478C-B670-653CE373C894}" destId="{58E385E3-EA6E-41C7-964C-0A72BF7F5A85}" srcOrd="8" destOrd="0" presId="urn:microsoft.com/office/officeart/2005/8/layout/default"/>
    <dgm:cxn modelId="{24514922-C61A-4551-ABF9-770F5E575F25}" type="presParOf" srcId="{7052688C-DEE4-478C-B670-653CE373C894}" destId="{543673E7-DEE6-4B16-B73C-BF5D86A34AAA}" srcOrd="9" destOrd="0" presId="urn:microsoft.com/office/officeart/2005/8/layout/default"/>
    <dgm:cxn modelId="{2E3E8CBD-0ABF-4BA6-B795-3F7CA3E4D2B5}" type="presParOf" srcId="{7052688C-DEE4-478C-B670-653CE373C894}" destId="{23D4D751-F224-4394-B974-035B2D5C68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9315B6-2EDC-47C9-8420-8D5AFB3F639E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D50D37-4DF3-40BD-A843-2985D89D73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 Light" panose="020F0302020204030204"/>
            </a:rPr>
            <a:t>Teach ROAR values to grade 6</a:t>
          </a:r>
          <a:endParaRPr lang="en-US" b="1"/>
        </a:p>
      </dgm:t>
    </dgm:pt>
    <dgm:pt modelId="{8A458528-3B61-4798-AA0F-61063FEC36B7}" type="parTrans" cxnId="{2F1FC86B-EC8C-47C6-AC96-79CCC0F19BB5}">
      <dgm:prSet/>
      <dgm:spPr/>
      <dgm:t>
        <a:bodyPr/>
        <a:lstStyle/>
        <a:p>
          <a:endParaRPr lang="en-US"/>
        </a:p>
      </dgm:t>
    </dgm:pt>
    <dgm:pt modelId="{2144CFD5-5D4F-474B-AE57-549EA8647BD5}" type="sibTrans" cxnId="{2F1FC86B-EC8C-47C6-AC96-79CCC0F19BB5}">
      <dgm:prSet/>
      <dgm:spPr/>
      <dgm:t>
        <a:bodyPr/>
        <a:lstStyle/>
        <a:p>
          <a:endParaRPr lang="en-US"/>
        </a:p>
      </dgm:t>
    </dgm:pt>
    <dgm:pt modelId="{9A9780B6-5606-438A-915D-BFCDA7B4D75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 Light" panose="020F0302020204030204"/>
            </a:rPr>
            <a:t>7 and 8 will already be familiar with ROAR, so lessons will be of a "review" format</a:t>
          </a:r>
          <a:endParaRPr lang="en-US" b="1"/>
        </a:p>
      </dgm:t>
    </dgm:pt>
    <dgm:pt modelId="{F91C0B97-AC31-4D23-86CC-421B99A259FE}" type="parTrans" cxnId="{AF9DA0DD-498F-432D-BA51-89CDCCD14115}">
      <dgm:prSet/>
      <dgm:spPr/>
      <dgm:t>
        <a:bodyPr/>
        <a:lstStyle/>
        <a:p>
          <a:endParaRPr lang="en-US"/>
        </a:p>
      </dgm:t>
    </dgm:pt>
    <dgm:pt modelId="{F05B87E8-2088-45F1-A192-9F182C1E78C2}" type="sibTrans" cxnId="{AF9DA0DD-498F-432D-BA51-89CDCCD14115}">
      <dgm:prSet/>
      <dgm:spPr/>
      <dgm:t>
        <a:bodyPr/>
        <a:lstStyle/>
        <a:p>
          <a:endParaRPr lang="en-US"/>
        </a:p>
      </dgm:t>
    </dgm:pt>
    <dgm:pt modelId="{F66F1819-F0BA-40AA-82B2-1116C322B5F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Tier II Implementation will begin</a:t>
          </a:r>
          <a:endParaRPr lang="en-US" b="1">
            <a:latin typeface="Calibri Light" panose="020F0302020204030204"/>
          </a:endParaRPr>
        </a:p>
      </dgm:t>
    </dgm:pt>
    <dgm:pt modelId="{98BCAA2C-563D-49FA-AA84-582EF693C043}" type="parTrans" cxnId="{0A2D3E08-0848-4C09-A58C-2FA9F9AF7086}">
      <dgm:prSet/>
      <dgm:spPr/>
      <dgm:t>
        <a:bodyPr/>
        <a:lstStyle/>
        <a:p>
          <a:endParaRPr lang="en-US"/>
        </a:p>
      </dgm:t>
    </dgm:pt>
    <dgm:pt modelId="{0D11A7AB-E1EC-48D3-BCF4-0333133088F5}" type="sibTrans" cxnId="{0A2D3E08-0848-4C09-A58C-2FA9F9AF7086}">
      <dgm:prSet/>
      <dgm:spPr/>
      <dgm:t>
        <a:bodyPr/>
        <a:lstStyle/>
        <a:p>
          <a:endParaRPr lang="en-US"/>
        </a:p>
      </dgm:t>
    </dgm:pt>
    <dgm:pt modelId="{8E0DD8AE-EAAC-4723-8B03-FC5F1E016F58}" type="pres">
      <dgm:prSet presAssocID="{5F9315B6-2EDC-47C9-8420-8D5AFB3F639E}" presName="root" presStyleCnt="0">
        <dgm:presLayoutVars>
          <dgm:dir/>
          <dgm:resizeHandles val="exact"/>
        </dgm:presLayoutVars>
      </dgm:prSet>
      <dgm:spPr/>
    </dgm:pt>
    <dgm:pt modelId="{6EB24FDD-7593-441C-A716-FCDE09FBA7DB}" type="pres">
      <dgm:prSet presAssocID="{76D50D37-4DF3-40BD-A843-2985D89D73CF}" presName="compNode" presStyleCnt="0"/>
      <dgm:spPr/>
    </dgm:pt>
    <dgm:pt modelId="{A8FB825D-A730-4492-9419-7CD263D9A4D9}" type="pres">
      <dgm:prSet presAssocID="{76D50D37-4DF3-40BD-A843-2985D89D73CF}" presName="bgRect" presStyleLbl="bgShp" presStyleIdx="0" presStyleCnt="3"/>
      <dgm:spPr/>
    </dgm:pt>
    <dgm:pt modelId="{3FADB25F-3C12-4B26-9D5A-0373231717D3}" type="pres">
      <dgm:prSet presAssocID="{76D50D37-4DF3-40BD-A843-2985D89D73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1BB8F4F-B7C3-4A35-B563-3F42161CCD54}" type="pres">
      <dgm:prSet presAssocID="{76D50D37-4DF3-40BD-A843-2985D89D73CF}" presName="spaceRect" presStyleCnt="0"/>
      <dgm:spPr/>
    </dgm:pt>
    <dgm:pt modelId="{51482698-042B-48E8-98AE-A65628714B43}" type="pres">
      <dgm:prSet presAssocID="{76D50D37-4DF3-40BD-A843-2985D89D73CF}" presName="parTx" presStyleLbl="revTx" presStyleIdx="0" presStyleCnt="3">
        <dgm:presLayoutVars>
          <dgm:chMax val="0"/>
          <dgm:chPref val="0"/>
        </dgm:presLayoutVars>
      </dgm:prSet>
      <dgm:spPr/>
    </dgm:pt>
    <dgm:pt modelId="{A55EC4F5-9B67-488D-8154-019EE50C5BBB}" type="pres">
      <dgm:prSet presAssocID="{2144CFD5-5D4F-474B-AE57-549EA8647BD5}" presName="sibTrans" presStyleCnt="0"/>
      <dgm:spPr/>
    </dgm:pt>
    <dgm:pt modelId="{D1E22F52-176C-4A3C-B639-76663CE07F92}" type="pres">
      <dgm:prSet presAssocID="{9A9780B6-5606-438A-915D-BFCDA7B4D757}" presName="compNode" presStyleCnt="0"/>
      <dgm:spPr/>
    </dgm:pt>
    <dgm:pt modelId="{AC84845B-66E6-4108-A4D7-B56D30F1DEB1}" type="pres">
      <dgm:prSet presAssocID="{9A9780B6-5606-438A-915D-BFCDA7B4D757}" presName="bgRect" presStyleLbl="bgShp" presStyleIdx="1" presStyleCnt="3"/>
      <dgm:spPr/>
    </dgm:pt>
    <dgm:pt modelId="{8886DF48-41FB-4AF7-9FB9-775C3BE5E640}" type="pres">
      <dgm:prSet presAssocID="{9A9780B6-5606-438A-915D-BFCDA7B4D7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9267DA06-3673-4F98-AFF6-FC634EA6CF6A}" type="pres">
      <dgm:prSet presAssocID="{9A9780B6-5606-438A-915D-BFCDA7B4D757}" presName="spaceRect" presStyleCnt="0"/>
      <dgm:spPr/>
    </dgm:pt>
    <dgm:pt modelId="{FDAC12F7-B90B-4266-99B2-D5B0D30C3950}" type="pres">
      <dgm:prSet presAssocID="{9A9780B6-5606-438A-915D-BFCDA7B4D757}" presName="parTx" presStyleLbl="revTx" presStyleIdx="1" presStyleCnt="3">
        <dgm:presLayoutVars>
          <dgm:chMax val="0"/>
          <dgm:chPref val="0"/>
        </dgm:presLayoutVars>
      </dgm:prSet>
      <dgm:spPr/>
    </dgm:pt>
    <dgm:pt modelId="{C936FE59-349D-4910-8763-63BC0B38DE25}" type="pres">
      <dgm:prSet presAssocID="{F05B87E8-2088-45F1-A192-9F182C1E78C2}" presName="sibTrans" presStyleCnt="0"/>
      <dgm:spPr/>
    </dgm:pt>
    <dgm:pt modelId="{8B9B99AD-40B3-4284-808A-3349CC6BD16E}" type="pres">
      <dgm:prSet presAssocID="{F66F1819-F0BA-40AA-82B2-1116C322B5F1}" presName="compNode" presStyleCnt="0"/>
      <dgm:spPr/>
    </dgm:pt>
    <dgm:pt modelId="{AAD43AF1-B244-4F5E-A84D-7BF19A7D84C9}" type="pres">
      <dgm:prSet presAssocID="{F66F1819-F0BA-40AA-82B2-1116C322B5F1}" presName="bgRect" presStyleLbl="bgShp" presStyleIdx="2" presStyleCnt="3"/>
      <dgm:spPr/>
    </dgm:pt>
    <dgm:pt modelId="{FE300AC0-FD1E-4559-9A0D-B54AD8F7393B}" type="pres">
      <dgm:prSet presAssocID="{F66F1819-F0BA-40AA-82B2-1116C322B5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18EAD7-496C-4332-BA13-A1EB665263DA}" type="pres">
      <dgm:prSet presAssocID="{F66F1819-F0BA-40AA-82B2-1116C322B5F1}" presName="spaceRect" presStyleCnt="0"/>
      <dgm:spPr/>
    </dgm:pt>
    <dgm:pt modelId="{E683AA9B-B4A4-4268-AD8D-C279EFBE424D}" type="pres">
      <dgm:prSet presAssocID="{F66F1819-F0BA-40AA-82B2-1116C322B5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2D3E08-0848-4C09-A58C-2FA9F9AF7086}" srcId="{5F9315B6-2EDC-47C9-8420-8D5AFB3F639E}" destId="{F66F1819-F0BA-40AA-82B2-1116C322B5F1}" srcOrd="2" destOrd="0" parTransId="{98BCAA2C-563D-49FA-AA84-582EF693C043}" sibTransId="{0D11A7AB-E1EC-48D3-BCF4-0333133088F5}"/>
    <dgm:cxn modelId="{2A72280C-15D0-482A-9842-C18B99BB78F8}" type="presOf" srcId="{5F9315B6-2EDC-47C9-8420-8D5AFB3F639E}" destId="{8E0DD8AE-EAAC-4723-8B03-FC5F1E016F58}" srcOrd="0" destOrd="0" presId="urn:microsoft.com/office/officeart/2018/2/layout/IconVerticalSolidList"/>
    <dgm:cxn modelId="{1323D223-43B6-4F0D-8D3D-BBC58EAC29EC}" type="presOf" srcId="{F66F1819-F0BA-40AA-82B2-1116C322B5F1}" destId="{E683AA9B-B4A4-4268-AD8D-C279EFBE424D}" srcOrd="0" destOrd="0" presId="urn:microsoft.com/office/officeart/2018/2/layout/IconVerticalSolidList"/>
    <dgm:cxn modelId="{E5D4FB32-ADF0-4A78-8839-646B1959B61B}" type="presOf" srcId="{76D50D37-4DF3-40BD-A843-2985D89D73CF}" destId="{51482698-042B-48E8-98AE-A65628714B43}" srcOrd="0" destOrd="0" presId="urn:microsoft.com/office/officeart/2018/2/layout/IconVerticalSolidList"/>
    <dgm:cxn modelId="{2F1FC86B-EC8C-47C6-AC96-79CCC0F19BB5}" srcId="{5F9315B6-2EDC-47C9-8420-8D5AFB3F639E}" destId="{76D50D37-4DF3-40BD-A843-2985D89D73CF}" srcOrd="0" destOrd="0" parTransId="{8A458528-3B61-4798-AA0F-61063FEC36B7}" sibTransId="{2144CFD5-5D4F-474B-AE57-549EA8647BD5}"/>
    <dgm:cxn modelId="{C83F5489-A45E-4F40-B20E-97E2517057AF}" type="presOf" srcId="{9A9780B6-5606-438A-915D-BFCDA7B4D757}" destId="{FDAC12F7-B90B-4266-99B2-D5B0D30C3950}" srcOrd="0" destOrd="0" presId="urn:microsoft.com/office/officeart/2018/2/layout/IconVerticalSolidList"/>
    <dgm:cxn modelId="{AF9DA0DD-498F-432D-BA51-89CDCCD14115}" srcId="{5F9315B6-2EDC-47C9-8420-8D5AFB3F639E}" destId="{9A9780B6-5606-438A-915D-BFCDA7B4D757}" srcOrd="1" destOrd="0" parTransId="{F91C0B97-AC31-4D23-86CC-421B99A259FE}" sibTransId="{F05B87E8-2088-45F1-A192-9F182C1E78C2}"/>
    <dgm:cxn modelId="{E4425012-7037-4BF2-928D-9268673D49AB}" type="presParOf" srcId="{8E0DD8AE-EAAC-4723-8B03-FC5F1E016F58}" destId="{6EB24FDD-7593-441C-A716-FCDE09FBA7DB}" srcOrd="0" destOrd="0" presId="urn:microsoft.com/office/officeart/2018/2/layout/IconVerticalSolidList"/>
    <dgm:cxn modelId="{3FCE4AA1-C782-4E98-B587-B32749D7027C}" type="presParOf" srcId="{6EB24FDD-7593-441C-A716-FCDE09FBA7DB}" destId="{A8FB825D-A730-4492-9419-7CD263D9A4D9}" srcOrd="0" destOrd="0" presId="urn:microsoft.com/office/officeart/2018/2/layout/IconVerticalSolidList"/>
    <dgm:cxn modelId="{72BD2A7D-87E9-4DDF-A7BF-613CF321215D}" type="presParOf" srcId="{6EB24FDD-7593-441C-A716-FCDE09FBA7DB}" destId="{3FADB25F-3C12-4B26-9D5A-0373231717D3}" srcOrd="1" destOrd="0" presId="urn:microsoft.com/office/officeart/2018/2/layout/IconVerticalSolidList"/>
    <dgm:cxn modelId="{17FFB942-2652-4E1B-90E5-8A16087E5990}" type="presParOf" srcId="{6EB24FDD-7593-441C-A716-FCDE09FBA7DB}" destId="{31BB8F4F-B7C3-4A35-B563-3F42161CCD54}" srcOrd="2" destOrd="0" presId="urn:microsoft.com/office/officeart/2018/2/layout/IconVerticalSolidList"/>
    <dgm:cxn modelId="{9AC33E00-2290-42AC-BB22-DE1E0C27358A}" type="presParOf" srcId="{6EB24FDD-7593-441C-A716-FCDE09FBA7DB}" destId="{51482698-042B-48E8-98AE-A65628714B43}" srcOrd="3" destOrd="0" presId="urn:microsoft.com/office/officeart/2018/2/layout/IconVerticalSolidList"/>
    <dgm:cxn modelId="{37DE3389-66C7-4625-85C4-C5A3D5DB8322}" type="presParOf" srcId="{8E0DD8AE-EAAC-4723-8B03-FC5F1E016F58}" destId="{A55EC4F5-9B67-488D-8154-019EE50C5BBB}" srcOrd="1" destOrd="0" presId="urn:microsoft.com/office/officeart/2018/2/layout/IconVerticalSolidList"/>
    <dgm:cxn modelId="{82AE6222-EF81-4386-AFBD-3EE710C99C3C}" type="presParOf" srcId="{8E0DD8AE-EAAC-4723-8B03-FC5F1E016F58}" destId="{D1E22F52-176C-4A3C-B639-76663CE07F92}" srcOrd="2" destOrd="0" presId="urn:microsoft.com/office/officeart/2018/2/layout/IconVerticalSolidList"/>
    <dgm:cxn modelId="{95E20533-73CD-4871-8191-BEFFF0CB6753}" type="presParOf" srcId="{D1E22F52-176C-4A3C-B639-76663CE07F92}" destId="{AC84845B-66E6-4108-A4D7-B56D30F1DEB1}" srcOrd="0" destOrd="0" presId="urn:microsoft.com/office/officeart/2018/2/layout/IconVerticalSolidList"/>
    <dgm:cxn modelId="{28AE2C45-D958-4FE6-990D-9844E388989D}" type="presParOf" srcId="{D1E22F52-176C-4A3C-B639-76663CE07F92}" destId="{8886DF48-41FB-4AF7-9FB9-775C3BE5E640}" srcOrd="1" destOrd="0" presId="urn:microsoft.com/office/officeart/2018/2/layout/IconVerticalSolidList"/>
    <dgm:cxn modelId="{3E980A14-F1A2-4926-956C-E6903510C7D8}" type="presParOf" srcId="{D1E22F52-176C-4A3C-B639-76663CE07F92}" destId="{9267DA06-3673-4F98-AFF6-FC634EA6CF6A}" srcOrd="2" destOrd="0" presId="urn:microsoft.com/office/officeart/2018/2/layout/IconVerticalSolidList"/>
    <dgm:cxn modelId="{92E9EDBA-09F2-4A44-945A-F611A1479CFA}" type="presParOf" srcId="{D1E22F52-176C-4A3C-B639-76663CE07F92}" destId="{FDAC12F7-B90B-4266-99B2-D5B0D30C3950}" srcOrd="3" destOrd="0" presId="urn:microsoft.com/office/officeart/2018/2/layout/IconVerticalSolidList"/>
    <dgm:cxn modelId="{E8180BCD-F3E6-418C-9395-22966D5420DC}" type="presParOf" srcId="{8E0DD8AE-EAAC-4723-8B03-FC5F1E016F58}" destId="{C936FE59-349D-4910-8763-63BC0B38DE25}" srcOrd="3" destOrd="0" presId="urn:microsoft.com/office/officeart/2018/2/layout/IconVerticalSolidList"/>
    <dgm:cxn modelId="{23A2A6BD-F700-464D-801B-D1318E255402}" type="presParOf" srcId="{8E0DD8AE-EAAC-4723-8B03-FC5F1E016F58}" destId="{8B9B99AD-40B3-4284-808A-3349CC6BD16E}" srcOrd="4" destOrd="0" presId="urn:microsoft.com/office/officeart/2018/2/layout/IconVerticalSolidList"/>
    <dgm:cxn modelId="{B17310BD-7D20-4F02-B76B-7A7FEAD1BDE9}" type="presParOf" srcId="{8B9B99AD-40B3-4284-808A-3349CC6BD16E}" destId="{AAD43AF1-B244-4F5E-A84D-7BF19A7D84C9}" srcOrd="0" destOrd="0" presId="urn:microsoft.com/office/officeart/2018/2/layout/IconVerticalSolidList"/>
    <dgm:cxn modelId="{6A2B402E-2122-4A7B-B688-68353D6D8F86}" type="presParOf" srcId="{8B9B99AD-40B3-4284-808A-3349CC6BD16E}" destId="{FE300AC0-FD1E-4559-9A0D-B54AD8F7393B}" srcOrd="1" destOrd="0" presId="urn:microsoft.com/office/officeart/2018/2/layout/IconVerticalSolidList"/>
    <dgm:cxn modelId="{9B2949F0-7D59-49DC-A3E5-E1A5BF9C0CBB}" type="presParOf" srcId="{8B9B99AD-40B3-4284-808A-3349CC6BD16E}" destId="{6B18EAD7-496C-4332-BA13-A1EB665263DA}" srcOrd="2" destOrd="0" presId="urn:microsoft.com/office/officeart/2018/2/layout/IconVerticalSolidList"/>
    <dgm:cxn modelId="{AAA87C52-6F3B-43BE-8F0B-FFBC69A14D99}" type="presParOf" srcId="{8B9B99AD-40B3-4284-808A-3349CC6BD16E}" destId="{E683AA9B-B4A4-4268-AD8D-C279EFBE42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F4351-2B2E-4DF4-B121-F22C4B73754B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FBFC7-3B7E-490B-B1D6-37699F13BAFF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examples of Common Language can you think of that you have used in your classroom?</a:t>
          </a:r>
        </a:p>
      </dsp:txBody>
      <dsp:txXfrm>
        <a:off x="1270648" y="598015"/>
        <a:ext cx="1845485" cy="1845485"/>
      </dsp:txXfrm>
    </dsp:sp>
    <dsp:sp modelId="{CF7507FC-5E3B-408F-ACB2-94FB61BB08FD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examples of Common Language can you think of that we have at South Middle School?</a:t>
          </a:r>
        </a:p>
      </dsp:txBody>
      <dsp:txXfrm>
        <a:off x="3473125" y="598015"/>
        <a:ext cx="1845485" cy="1845485"/>
      </dsp:txXfrm>
    </dsp:sp>
    <dsp:sp modelId="{0919A3DA-6DE7-4A0E-A268-3064081F2C13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examples of Clear Expectations can you think of that you have in your classroom?</a:t>
          </a:r>
        </a:p>
      </dsp:txBody>
      <dsp:txXfrm>
        <a:off x="1270648" y="2800492"/>
        <a:ext cx="1845485" cy="1845485"/>
      </dsp:txXfrm>
    </dsp:sp>
    <dsp:sp modelId="{33E38AEB-9376-4A76-8601-C0BC710D41BB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examples of Clear Expectations can you think of that we have at South Middle School?</a:t>
          </a:r>
        </a:p>
      </dsp:txBody>
      <dsp:txXfrm>
        <a:off x="3473125" y="2800492"/>
        <a:ext cx="1845485" cy="1845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10B95-5754-4C11-B307-9515833FF0C8}">
      <dsp:nvSpPr>
        <dsp:cNvPr id="0" name=""/>
        <dsp:cNvSpPr/>
      </dsp:nvSpPr>
      <dsp:spPr>
        <a:xfrm>
          <a:off x="-3482" y="0"/>
          <a:ext cx="5434099" cy="1308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Students need be explicitly taught these expectations with fidelity. This is done through lesson plans, in the moment teaching, re-caps, mini lessons, and constant reminders/reinforcements.</a:t>
          </a:r>
          <a:r>
            <a:rPr lang="en-US" sz="1800" kern="1200">
              <a:latin typeface="Calibri Light" panose="020F0302020204030204"/>
            </a:rPr>
            <a:t> </a:t>
          </a:r>
          <a:endParaRPr lang="en-US" sz="1800" kern="1200"/>
        </a:p>
      </dsp:txBody>
      <dsp:txXfrm>
        <a:off x="34836" y="38318"/>
        <a:ext cx="4018932" cy="1231644"/>
      </dsp:txXfrm>
    </dsp:sp>
    <dsp:sp modelId="{74E76492-B104-44A6-96B3-DC433423C51D}">
      <dsp:nvSpPr>
        <dsp:cNvPr id="0" name=""/>
        <dsp:cNvSpPr/>
      </dsp:nvSpPr>
      <dsp:spPr>
        <a:xfrm>
          <a:off x="481732" y="1526326"/>
          <a:ext cx="5420169" cy="1308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PBIS expectations are taught by </a:t>
          </a:r>
          <a:r>
            <a:rPr lang="en-US" sz="1900" kern="1200">
              <a:latin typeface="Calibri Light" panose="020F0302020204030204"/>
            </a:rPr>
            <a:t>location. What does ROAR look like in the cafeteria, hallways, and bathrooms?</a:t>
          </a:r>
          <a:endParaRPr lang="en-US" sz="1900" kern="1200"/>
        </a:p>
      </dsp:txBody>
      <dsp:txXfrm>
        <a:off x="520050" y="1564644"/>
        <a:ext cx="4014901" cy="1231644"/>
      </dsp:txXfrm>
    </dsp:sp>
    <dsp:sp modelId="{FCE67FE7-343E-4EEB-BAB3-DCD91962C5DA}">
      <dsp:nvSpPr>
        <dsp:cNvPr id="0" name=""/>
        <dsp:cNvSpPr/>
      </dsp:nvSpPr>
      <dsp:spPr>
        <a:xfrm>
          <a:off x="959982" y="3052653"/>
          <a:ext cx="5420169" cy="1308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will also teach </a:t>
          </a:r>
          <a:r>
            <a:rPr lang="en-US" sz="1900" b="1" kern="1200"/>
            <a:t>ROAR</a:t>
          </a:r>
          <a:r>
            <a:rPr lang="en-US" sz="1900" kern="1200"/>
            <a:t> (Respect, Ownership, Attitude, Responsibility) with a lesson plan for each.</a:t>
          </a:r>
          <a:r>
            <a:rPr lang="en-US" sz="1900" kern="1200">
              <a:latin typeface="Calibri Light" panose="020F0302020204030204"/>
            </a:rPr>
            <a:t> These plans are created for you.</a:t>
          </a:r>
          <a:endParaRPr lang="en-US" sz="1900" kern="1200"/>
        </a:p>
      </dsp:txBody>
      <dsp:txXfrm>
        <a:off x="998300" y="3090971"/>
        <a:ext cx="4014901" cy="1231644"/>
      </dsp:txXfrm>
    </dsp:sp>
    <dsp:sp modelId="{1CCFC95A-D752-4549-87C5-74DDA90BA25A}">
      <dsp:nvSpPr>
        <dsp:cNvPr id="0" name=""/>
        <dsp:cNvSpPr/>
      </dsp:nvSpPr>
      <dsp:spPr>
        <a:xfrm>
          <a:off x="4573269" y="992112"/>
          <a:ext cx="850382" cy="850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64605" y="992112"/>
        <a:ext cx="467710" cy="639912"/>
      </dsp:txXfrm>
    </dsp:sp>
    <dsp:sp modelId="{F56E6FBF-A159-4354-B928-49F083170CA0}">
      <dsp:nvSpPr>
        <dsp:cNvPr id="0" name=""/>
        <dsp:cNvSpPr/>
      </dsp:nvSpPr>
      <dsp:spPr>
        <a:xfrm>
          <a:off x="5051520" y="2509717"/>
          <a:ext cx="850382" cy="850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42856" y="2509717"/>
        <a:ext cx="467710" cy="639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7F36C-84A3-405E-B35A-28ED19903CA5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A6CBD-1082-4F14-A565-668900F6553D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Full implementation of PBIS takes years. We will be beginning Tier</a:t>
          </a:r>
          <a:r>
            <a:rPr lang="en-US" sz="3200" kern="1200">
              <a:latin typeface="Calibri Light" panose="020F0302020204030204"/>
            </a:rPr>
            <a:t> 2</a:t>
          </a:r>
          <a:r>
            <a:rPr lang="en-US" sz="3200" kern="1200"/>
            <a:t> </a:t>
          </a:r>
          <a:r>
            <a:rPr lang="en-US" sz="3200" kern="1200">
              <a:latin typeface="Calibri Light" panose="020F0302020204030204"/>
            </a:rPr>
            <a:t>implementation</a:t>
          </a:r>
          <a:r>
            <a:rPr lang="en-US" sz="3200" kern="1200"/>
            <a:t> this year</a:t>
          </a:r>
          <a:r>
            <a:rPr lang="en-US" sz="3200" kern="1200">
              <a:latin typeface="Calibri Light" panose="020F0302020204030204"/>
            </a:rPr>
            <a:t>.. </a:t>
          </a:r>
          <a:endParaRPr lang="en-US" sz="3200" kern="1200"/>
        </a:p>
      </dsp:txBody>
      <dsp:txXfrm>
        <a:off x="0" y="2492"/>
        <a:ext cx="6492875" cy="1700138"/>
      </dsp:txXfrm>
    </dsp:sp>
    <dsp:sp modelId="{A9BDA7DC-D1B8-43CE-8B38-58F8C9929B4B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B3918-E312-4F1E-96CC-7FEC122E4AFA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To reinforce positive or expected behaviors, it is imperative to have an acknowledgement system.</a:t>
          </a:r>
        </a:p>
      </dsp:txBody>
      <dsp:txXfrm>
        <a:off x="0" y="1702630"/>
        <a:ext cx="6492875" cy="1700138"/>
      </dsp:txXfrm>
    </dsp:sp>
    <dsp:sp modelId="{7924DB59-11D0-4166-99E0-2DA942E17A6C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0CDCB-B59D-40CE-928C-7A7ABF0D6330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To discourage negative or unexpected behaviors, it is imperative to have fair, consistent consequences.</a:t>
          </a:r>
          <a:r>
            <a:rPr lang="en-US" sz="3200" kern="1200">
              <a:latin typeface="Calibri Light" panose="020F0302020204030204"/>
            </a:rPr>
            <a:t> </a:t>
          </a:r>
          <a:endParaRPr lang="en-US" sz="3200" kern="1200"/>
        </a:p>
      </dsp:txBody>
      <dsp:txXfrm>
        <a:off x="0" y="3402769"/>
        <a:ext cx="6492875" cy="1700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818AC-A615-428E-8A3F-E1478164CA3C}">
      <dsp:nvSpPr>
        <dsp:cNvPr id="0" name=""/>
        <dsp:cNvSpPr/>
      </dsp:nvSpPr>
      <dsp:spPr>
        <a:xfrm>
          <a:off x="0" y="101579"/>
          <a:ext cx="6263640" cy="12757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type of system did you use last year?</a:t>
          </a:r>
        </a:p>
      </dsp:txBody>
      <dsp:txXfrm>
        <a:off x="62275" y="163854"/>
        <a:ext cx="6139090" cy="1151152"/>
      </dsp:txXfrm>
    </dsp:sp>
    <dsp:sp modelId="{D389F7B5-1F68-4E77-B38A-DE65FF0E3F22}">
      <dsp:nvSpPr>
        <dsp:cNvPr id="0" name=""/>
        <dsp:cNvSpPr/>
      </dsp:nvSpPr>
      <dsp:spPr>
        <a:xfrm>
          <a:off x="0" y="1443521"/>
          <a:ext cx="6263640" cy="127570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Will you make changes to your system this year?</a:t>
          </a:r>
        </a:p>
      </dsp:txBody>
      <dsp:txXfrm>
        <a:off x="62275" y="1505796"/>
        <a:ext cx="6139090" cy="1151152"/>
      </dsp:txXfrm>
    </dsp:sp>
    <dsp:sp modelId="{012258E4-7D29-47E4-B58D-9678F4320C0E}">
      <dsp:nvSpPr>
        <dsp:cNvPr id="0" name=""/>
        <dsp:cNvSpPr/>
      </dsp:nvSpPr>
      <dsp:spPr>
        <a:xfrm>
          <a:off x="0" y="2785464"/>
          <a:ext cx="6263640" cy="127570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you are new, what ideas first popped into your head for creating an acknowledgement system in your own class?</a:t>
          </a:r>
        </a:p>
      </dsp:txBody>
      <dsp:txXfrm>
        <a:off x="62275" y="2847739"/>
        <a:ext cx="6139090" cy="1151152"/>
      </dsp:txXfrm>
    </dsp:sp>
    <dsp:sp modelId="{3496595F-6029-465D-8B79-3A102FDB25F4}">
      <dsp:nvSpPr>
        <dsp:cNvPr id="0" name=""/>
        <dsp:cNvSpPr/>
      </dsp:nvSpPr>
      <dsp:spPr>
        <a:xfrm>
          <a:off x="0" y="4127406"/>
          <a:ext cx="6263640" cy="12757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Feel free to share ideas! Please discuss! T&amp;T!</a:t>
          </a:r>
        </a:p>
      </dsp:txBody>
      <dsp:txXfrm>
        <a:off x="62275" y="4189681"/>
        <a:ext cx="6139090" cy="1151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6AF7F-096A-40EC-9C37-055A05F43750}">
      <dsp:nvSpPr>
        <dsp:cNvPr id="0" name=""/>
        <dsp:cNvSpPr/>
      </dsp:nvSpPr>
      <dsp:spPr>
        <a:xfrm>
          <a:off x="308796" y="2331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Free Time</a:t>
          </a:r>
        </a:p>
      </dsp:txBody>
      <dsp:txXfrm>
        <a:off x="308796" y="2331"/>
        <a:ext cx="2173337" cy="1304002"/>
      </dsp:txXfrm>
    </dsp:sp>
    <dsp:sp modelId="{D802260B-BA32-451B-93FA-8E97C41A19E7}">
      <dsp:nvSpPr>
        <dsp:cNvPr id="0" name=""/>
        <dsp:cNvSpPr/>
      </dsp:nvSpPr>
      <dsp:spPr>
        <a:xfrm>
          <a:off x="2699466" y="2331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Breakfast/Lunch with Teacher</a:t>
          </a:r>
        </a:p>
      </dsp:txBody>
      <dsp:txXfrm>
        <a:off x="2699466" y="2331"/>
        <a:ext cx="2173337" cy="1304002"/>
      </dsp:txXfrm>
    </dsp:sp>
    <dsp:sp modelId="{C865FE4D-D624-4497-9BF7-AC4CE882EEED}">
      <dsp:nvSpPr>
        <dsp:cNvPr id="0" name=""/>
        <dsp:cNvSpPr/>
      </dsp:nvSpPr>
      <dsp:spPr>
        <a:xfrm>
          <a:off x="308796" y="1523667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Game Day</a:t>
          </a:r>
        </a:p>
      </dsp:txBody>
      <dsp:txXfrm>
        <a:off x="308796" y="1523667"/>
        <a:ext cx="2173337" cy="1304002"/>
      </dsp:txXfrm>
    </dsp:sp>
    <dsp:sp modelId="{98254ACC-E27A-447F-B4BD-0697E905A1A1}">
      <dsp:nvSpPr>
        <dsp:cNvPr id="0" name=""/>
        <dsp:cNvSpPr/>
      </dsp:nvSpPr>
      <dsp:spPr>
        <a:xfrm>
          <a:off x="2699466" y="1523667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Computer Time</a:t>
          </a:r>
        </a:p>
      </dsp:txBody>
      <dsp:txXfrm>
        <a:off x="2699466" y="1523667"/>
        <a:ext cx="2173337" cy="1304002"/>
      </dsp:txXfrm>
    </dsp:sp>
    <dsp:sp modelId="{58E385E3-EA6E-41C7-964C-0A72BF7F5A85}">
      <dsp:nvSpPr>
        <dsp:cNvPr id="0" name=""/>
        <dsp:cNvSpPr/>
      </dsp:nvSpPr>
      <dsp:spPr>
        <a:xfrm>
          <a:off x="308796" y="3045003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Phone Minutes</a:t>
          </a:r>
        </a:p>
      </dsp:txBody>
      <dsp:txXfrm>
        <a:off x="308796" y="3045003"/>
        <a:ext cx="2173337" cy="1304002"/>
      </dsp:txXfrm>
    </dsp:sp>
    <dsp:sp modelId="{23D4D751-F224-4394-B974-035B2D5C6875}">
      <dsp:nvSpPr>
        <dsp:cNvPr id="0" name=""/>
        <dsp:cNvSpPr/>
      </dsp:nvSpPr>
      <dsp:spPr>
        <a:xfrm>
          <a:off x="2699466" y="3045003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Ice Cream Party</a:t>
          </a:r>
        </a:p>
      </dsp:txBody>
      <dsp:txXfrm>
        <a:off x="2699466" y="3045003"/>
        <a:ext cx="2173337" cy="1304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B825D-A730-4492-9419-7CD263D9A4D9}">
      <dsp:nvSpPr>
        <dsp:cNvPr id="0" name=""/>
        <dsp:cNvSpPr/>
      </dsp:nvSpPr>
      <dsp:spPr>
        <a:xfrm>
          <a:off x="0" y="635"/>
          <a:ext cx="6850260" cy="14868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DB25F-3C12-4B26-9D5A-0373231717D3}">
      <dsp:nvSpPr>
        <dsp:cNvPr id="0" name=""/>
        <dsp:cNvSpPr/>
      </dsp:nvSpPr>
      <dsp:spPr>
        <a:xfrm>
          <a:off x="449769" y="335174"/>
          <a:ext cx="817762" cy="817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82698-042B-48E8-98AE-A65628714B43}">
      <dsp:nvSpPr>
        <dsp:cNvPr id="0" name=""/>
        <dsp:cNvSpPr/>
      </dsp:nvSpPr>
      <dsp:spPr>
        <a:xfrm>
          <a:off x="1717301" y="635"/>
          <a:ext cx="5132958" cy="148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7" tIns="157357" rIns="157357" bIns="1573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alibri Light" panose="020F0302020204030204"/>
            </a:rPr>
            <a:t>Teach ROAR values to grade 6</a:t>
          </a:r>
          <a:endParaRPr lang="en-US" sz="2500" b="1" kern="1200"/>
        </a:p>
      </dsp:txBody>
      <dsp:txXfrm>
        <a:off x="1717301" y="635"/>
        <a:ext cx="5132958" cy="1486841"/>
      </dsp:txXfrm>
    </dsp:sp>
    <dsp:sp modelId="{AC84845B-66E6-4108-A4D7-B56D30F1DEB1}">
      <dsp:nvSpPr>
        <dsp:cNvPr id="0" name=""/>
        <dsp:cNvSpPr/>
      </dsp:nvSpPr>
      <dsp:spPr>
        <a:xfrm>
          <a:off x="0" y="1859187"/>
          <a:ext cx="6850260" cy="14868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6DF48-41FB-4AF7-9FB9-775C3BE5E640}">
      <dsp:nvSpPr>
        <dsp:cNvPr id="0" name=""/>
        <dsp:cNvSpPr/>
      </dsp:nvSpPr>
      <dsp:spPr>
        <a:xfrm>
          <a:off x="449769" y="2193726"/>
          <a:ext cx="817762" cy="8177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C12F7-B90B-4266-99B2-D5B0D30C3950}">
      <dsp:nvSpPr>
        <dsp:cNvPr id="0" name=""/>
        <dsp:cNvSpPr/>
      </dsp:nvSpPr>
      <dsp:spPr>
        <a:xfrm>
          <a:off x="1717301" y="1859187"/>
          <a:ext cx="5132958" cy="148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7" tIns="157357" rIns="157357" bIns="1573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alibri Light" panose="020F0302020204030204"/>
            </a:rPr>
            <a:t>7 and 8 will already be familiar with ROAR, so lessons will be of a "review" format</a:t>
          </a:r>
          <a:endParaRPr lang="en-US" sz="2500" b="1" kern="1200"/>
        </a:p>
      </dsp:txBody>
      <dsp:txXfrm>
        <a:off x="1717301" y="1859187"/>
        <a:ext cx="5132958" cy="1486841"/>
      </dsp:txXfrm>
    </dsp:sp>
    <dsp:sp modelId="{AAD43AF1-B244-4F5E-A84D-7BF19A7D84C9}">
      <dsp:nvSpPr>
        <dsp:cNvPr id="0" name=""/>
        <dsp:cNvSpPr/>
      </dsp:nvSpPr>
      <dsp:spPr>
        <a:xfrm>
          <a:off x="0" y="3717739"/>
          <a:ext cx="6850260" cy="14868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00AC0-FD1E-4559-9A0D-B54AD8F7393B}">
      <dsp:nvSpPr>
        <dsp:cNvPr id="0" name=""/>
        <dsp:cNvSpPr/>
      </dsp:nvSpPr>
      <dsp:spPr>
        <a:xfrm>
          <a:off x="449769" y="4052278"/>
          <a:ext cx="817762" cy="8177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3AA9B-B4A4-4268-AD8D-C279EFBE424D}">
      <dsp:nvSpPr>
        <dsp:cNvPr id="0" name=""/>
        <dsp:cNvSpPr/>
      </dsp:nvSpPr>
      <dsp:spPr>
        <a:xfrm>
          <a:off x="1717301" y="3717739"/>
          <a:ext cx="5132958" cy="148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7" tIns="157357" rIns="157357" bIns="1573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Tier II Implementation will begin</a:t>
          </a:r>
          <a:endParaRPr lang="en-US" sz="2500" b="1" kern="1200">
            <a:latin typeface="Calibri Light" panose="020F0302020204030204"/>
          </a:endParaRPr>
        </a:p>
      </dsp:txBody>
      <dsp:txXfrm>
        <a:off x="1717301" y="3717739"/>
        <a:ext cx="5132958" cy="148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F67AC-E6C3-49CE-AC49-3A35FB39D0C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CC523-47C6-446D-AABC-B96A717A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CC523-47C6-446D-AABC-B96A717AC1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CC523-47C6-446D-AABC-B96A717AC1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5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CC523-47C6-446D-AABC-B96A717AC1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C40A-2AAE-4657-AED2-A380BAB1E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39C15-1436-4276-BF93-B42B5A5C5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B7F51-C219-474F-9E92-24FBF88A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6D9A-F691-46B1-B201-ECAA6413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AD1A9-EA49-4121-BE5D-7504BDF3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91D3-401F-41A1-A1B7-8991AC94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5247E-C418-43A0-AB5E-FF8988A02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7C99-71F8-4410-B87E-DF55FCB0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CA3B-5C66-444D-A5E6-088458BE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DB2C-DD1D-4AE8-8446-98A781B6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793A3-CA80-490F-A333-00F01DBD8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5ACA6-C7A8-40F0-9BBD-CEB475DD0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A22DA-A776-4386-B076-5C96AD66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CB38B-4A65-4675-A408-ED8BCD01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F166-48BC-441E-B46D-45E28716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B1E3-7235-4D69-B4D9-0E90C7C8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4711-E34A-4751-BF53-4405C7854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6A20C-C65E-4231-9841-E211FCA4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F9BBE-3F11-4961-B3C7-ABAD9C0E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B2C4-DA6B-42BF-8BC0-13E4D5EB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A3BB-E31B-4DC2-8AFF-6E578ADA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149F-E1F4-40B7-B268-5E4EBE8B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DA49-E732-4EAC-BEB3-EDCC5FED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5A7DD-43DD-4274-B546-41966C26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081C3-94F1-4476-93DB-154A8E8C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F6B6-B2DF-4E49-9704-74E07FB3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BEF29-CE3E-45C3-AE9D-35D2ACFDD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9FDE2-80D0-448E-B211-690DEDFB2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18B4E-9656-4CCF-9AA8-4EB39B27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916D4-D648-40DF-B709-6A4C8477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3515D-40DC-485E-B83F-6468EBBA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E862-2FF9-4670-B87E-26FFB45D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3D117-3CD1-42D8-B383-BC405C37C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E11-3A94-470B-84EA-94910C164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49BA8-DB19-4CC7-95D3-98CD466FC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99218-DC77-4A33-92BB-0580509F7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2475E-B9D5-48B4-ADA7-F3F0DCC7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FB75B-A6A0-44FB-BE05-A51E0948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DAE57-2708-49B6-8D76-35DB9342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0657-763C-4930-9BB0-77C79169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22DA0-3300-49E0-A89E-7389A564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43C0E-51BE-4545-A880-4FEE8DDC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2DF58-5BAB-4516-95A2-A4BC74E4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B6BC7-6D6E-4A9D-96D5-3CB8BE8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3399C-2A5E-48B4-8B6E-B79CB9E2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B0EB8-943B-4F15-9C02-82172B8B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D6F1-80D4-4E9C-84F5-66F85E23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6281-53DB-404C-A780-7522A654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01ADB-E736-46BF-8402-F4730C12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BD04A-4985-44F9-AA51-DC4A9E9D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AA612-0495-4CD1-B45F-20DE905C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D47EB-671C-4CB6-88E0-8F55A2C4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5109-3923-4C6C-82BA-BCCDC600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55A31-C621-47B5-B921-227DA32FD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A3583-3E86-4E00-A293-471463710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AD19D-7703-43D2-B06A-00E2D3F9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A9FFA-8D05-4073-96B8-CF1E42F4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DD7FC-2DCB-4A98-945A-D89EFEAC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BEEA1-33F9-4941-9193-A6450078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F5EA1-0489-4D03-A3D6-E5F87731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FDF7-0D3B-44A6-83C9-3AB6B5F63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E9F8-7AE2-498C-A970-5BB86E74266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A48B-8AD0-4006-86C1-7A6CC502C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279C-1D49-4D79-91D4-EB01EB21F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assets-global.website-files.com/5d3725188825e071f1670246/5e3a0ef00875f81070e84866_STUDENT-TEACHER%20GAM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importance-of-language-it-matter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www.pbisrewards.com/wp-content/uploads/acknowledging-students-remote-learning-expectations.pdf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rocktonpublicschools.sharepoint.com/:w:/t/PBIS768/EQbGDp6LsNZElGS3wMGSN7wB53E4Y-d9CrYgqnRpon-4gg?e=E2R92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R7A33ArTY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ldschool.runescape.wiki/w/Elva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8772-78AD-4F4E-80A9-659FF3A0D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1655286"/>
            <a:ext cx="4609057" cy="2610042"/>
          </a:xfrm>
        </p:spPr>
        <p:txBody>
          <a:bodyPr>
            <a:normAutofit/>
          </a:bodyPr>
          <a:lstStyle/>
          <a:p>
            <a:pPr algn="l"/>
            <a:r>
              <a:rPr lang="en-US" sz="5400"/>
              <a:t>PBIS Rollout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D175-9E61-4B20-893A-ACC142276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373385"/>
            <a:ext cx="4609057" cy="766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/>
              <a:t>September 2021</a:t>
            </a:r>
          </a:p>
          <a:p>
            <a:pPr algn="l"/>
            <a:endParaRPr lang="en-US" sz="2000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3342D-33D9-42DA-8EB9-9BD04B0A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68" y="2127649"/>
            <a:ext cx="6490482" cy="2539685"/>
          </a:xfrm>
          <a:prstGeom prst="rect">
            <a:avLst/>
          </a:prstGeom>
        </p:spPr>
      </p:pic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601F-1A8D-45CF-B24E-24D170B1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157818"/>
            <a:ext cx="11491415" cy="1357084"/>
          </a:xfrm>
        </p:spPr>
        <p:txBody>
          <a:bodyPr>
            <a:normAutofit/>
          </a:bodyPr>
          <a:lstStyle/>
          <a:p>
            <a:r>
              <a:rPr lang="en-US" sz="3200"/>
              <a:t>How do we encourage appropriate behaviors by “catching” students engaged in expected behaviors?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1A426-A44A-4A76-B5DD-BD4A5FDAE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6168" y="1349859"/>
            <a:ext cx="6901567" cy="72844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What does this sound like when you “flip the script?”: 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       Pre-correction		               Prompt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8A742-C94D-4CAF-81BC-BDA513116B9F}"/>
              </a:ext>
            </a:extLst>
          </p:cNvPr>
          <p:cNvSpPr txBox="1"/>
          <p:nvPr/>
        </p:nvSpPr>
        <p:spPr>
          <a:xfrm>
            <a:off x="148608" y="6176962"/>
            <a:ext cx="360746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 dirty="0"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9E1F68-2031-435A-A798-392B67201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02697"/>
              </p:ext>
            </p:extLst>
          </p:nvPr>
        </p:nvGraphicFramePr>
        <p:xfrm>
          <a:off x="720436" y="2092036"/>
          <a:ext cx="1131600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7587">
                  <a:extLst>
                    <a:ext uri="{9D8B030D-6E8A-4147-A177-3AD203B41FA5}">
                      <a16:colId xmlns:a16="http://schemas.microsoft.com/office/drawing/2014/main" val="3596867454"/>
                    </a:ext>
                  </a:extLst>
                </a:gridCol>
                <a:gridCol w="5668420">
                  <a:extLst>
                    <a:ext uri="{9D8B030D-6E8A-4147-A177-3AD203B41FA5}">
                      <a16:colId xmlns:a16="http://schemas.microsoft.com/office/drawing/2014/main" val="2573007187"/>
                    </a:ext>
                  </a:extLst>
                </a:gridCol>
              </a:tblGrid>
              <a:tr h="1243584">
                <a:tc>
                  <a:txBody>
                    <a:bodyPr/>
                    <a:lstStyle/>
                    <a:p>
                      <a:r>
                        <a:rPr lang="en-US" dirty="0"/>
                        <a:t>“When we are participating in class, be sure to raise your hand and wait to be called on."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“Remember we need to be 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respectful</a:t>
                      </a:r>
                      <a:r>
                        <a:rPr lang="en-US" dirty="0"/>
                        <a:t> of one another and raise our hand when we want to be heard."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4513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“When I am discussing slides in the PowerPoint,  use only thoughtful comments or questions like we had discussed and practiced earlier in the week.”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“Over this past week, this class has overwhelmingly shown such a positive 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attitude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, especially in the way each of you has shown 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ownership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 of your appropriate comments and responses.”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444799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“Before we break into separate groups for group work, if you need help – remember you can ask a peer in your group quietly for help using your level 2 voice, and if they don’t know the answer, raise your hand to ask me to clarify.”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“Remember it is your 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responsibility</a:t>
                      </a:r>
                      <a:r>
                        <a:rPr lang="en-US" dirty="0"/>
                        <a:t> to be mindful(aware) of your voice level and ask for additional help if you are not understanding something.”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499891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4F249-B064-F77A-5692-A5957D70D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6563" y="2961698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27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3CF9-D04D-87C3-8A8B-2B0744F5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  <a:hlinkClick r:id="rId2"/>
              </a:rPr>
              <a:t>Student/Teacher Game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964161-883D-6FC9-675B-507E8B98B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3082" y="1825625"/>
            <a:ext cx="3465836" cy="4351338"/>
          </a:xfrm>
        </p:spPr>
      </p:pic>
    </p:spTree>
    <p:extLst>
      <p:ext uri="{BB962C8B-B14F-4D97-AF65-F5344CB8AC3E}">
        <p14:creationId xmlns:p14="http://schemas.microsoft.com/office/powerpoint/2010/main" val="332929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D62B9-E74D-4739-BA05-804864C7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Brush Script MT"/>
                <a:cs typeface="Calibri Light"/>
              </a:rPr>
              <a:t>ROAR Phrases/Language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3D man giving an announcement isolated over white | Freestock photos">
            <a:extLst>
              <a:ext uri="{FF2B5EF4-FFF2-40B4-BE49-F238E27FC236}">
                <a16:creationId xmlns:a16="http://schemas.microsoft.com/office/drawing/2014/main" id="{1FB3BB67-9734-7A9E-9C50-F7915177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144788"/>
            <a:ext cx="3425957" cy="4567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AF1B-3D91-40FD-BDC1-8C6CEB22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>
                <a:ea typeface="+mn-lt"/>
                <a:cs typeface="+mn-lt"/>
              </a:rPr>
              <a:t>What are some ways/phrases we can use to emphasize being</a:t>
            </a:r>
            <a:r>
              <a:rPr lang="en-US" sz="1800" b="1" dirty="0">
                <a:ea typeface="+mn-lt"/>
                <a:cs typeface="+mn-lt"/>
              </a:rPr>
              <a:t> RESPECTFUL </a:t>
            </a:r>
            <a:r>
              <a:rPr lang="en-US" sz="1800" dirty="0">
                <a:ea typeface="+mn-lt"/>
                <a:cs typeface="+mn-lt"/>
              </a:rPr>
              <a:t>while other students are talking, sharing, asking questions, or struggling with technology? </a:t>
            </a: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What are some ways/phrases we can use to emphasize </a:t>
            </a:r>
            <a:r>
              <a:rPr lang="en-US" sz="1800" b="1" dirty="0">
                <a:ea typeface="+mn-lt"/>
                <a:cs typeface="+mn-lt"/>
              </a:rPr>
              <a:t>OWNERSHIP </a:t>
            </a:r>
            <a:r>
              <a:rPr lang="en-US" sz="1800" dirty="0">
                <a:ea typeface="+mn-lt"/>
                <a:cs typeface="+mn-lt"/>
              </a:rPr>
              <a:t>of our technology, time management, content, schedules, actions? </a:t>
            </a: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What are some ways/phrases we can use to emphasize our </a:t>
            </a:r>
            <a:r>
              <a:rPr lang="en-US" sz="1800" b="1" dirty="0">
                <a:ea typeface="+mn-lt"/>
                <a:cs typeface="+mn-lt"/>
              </a:rPr>
              <a:t>ATTITUDE </a:t>
            </a:r>
            <a:r>
              <a:rPr lang="en-US" sz="1800" dirty="0">
                <a:ea typeface="+mn-lt"/>
                <a:cs typeface="+mn-lt"/>
              </a:rPr>
              <a:t>towards our struggles with each other's struggles while in class, content, getting up and being ready for your educational day? </a:t>
            </a:r>
            <a:endParaRPr lang="en-US" sz="1800">
              <a:cs typeface="Calibri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What are some ways/phrases we can use to emphasize </a:t>
            </a:r>
            <a:r>
              <a:rPr lang="en-US" sz="1800" b="1" dirty="0">
                <a:ea typeface="+mn-lt"/>
                <a:cs typeface="+mn-lt"/>
              </a:rPr>
              <a:t>RESPONSIBILITY </a:t>
            </a:r>
            <a:r>
              <a:rPr lang="en-US" sz="1800" dirty="0">
                <a:ea typeface="+mn-lt"/>
                <a:cs typeface="+mn-lt"/>
              </a:rPr>
              <a:t>of our technology, time management, asking for help, following through with deadlines, supporting each other, etc.? 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  </a:t>
            </a:r>
            <a:endParaRPr lang="en-US" sz="1400" dirty="0">
              <a:cs typeface="Calibri" panose="020F0502020204030204"/>
            </a:endParaRPr>
          </a:p>
          <a:p>
            <a:endParaRPr lang="en-US" sz="1400">
              <a:cs typeface="Calibri" panose="020F0502020204030204"/>
            </a:endParaRPr>
          </a:p>
          <a:p>
            <a:endParaRPr lang="en-US" sz="1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7392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9AA46-4066-43EB-BDCB-C350FF68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Clear Expectations- Let’s Use Common Language!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6C03A-FCDA-4E0B-B78F-141DA856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PBIS works best when we all use the same or common language and outline clear, consistent expectations for all our students</a:t>
            </a:r>
            <a:endParaRPr lang="en-US" sz="2400">
              <a:cs typeface="Calibri"/>
            </a:endParaRPr>
          </a:p>
          <a:p>
            <a:r>
              <a:rPr lang="en-US" sz="2400" dirty="0"/>
              <a:t>For example, “Stay in Your Personal Space” appears in our matrix. So, the more we all say it, the more familiar students become with the expectation!</a:t>
            </a:r>
            <a:endParaRPr lang="en-US" sz="2400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9C844DE-1BD6-0B0E-7373-CF8BAA2F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1532" y="3085997"/>
            <a:ext cx="5150277" cy="25107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" descr="How to raise hand on Microsoft Teams">
            <a:extLst>
              <a:ext uri="{FF2B5EF4-FFF2-40B4-BE49-F238E27FC236}">
                <a16:creationId xmlns:a16="http://schemas.microsoft.com/office/drawing/2014/main" id="{99DB4BFD-EC19-496B-8661-579CA4EA9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B5D99-C3C2-488E-A50D-D3628A7085F6}"/>
              </a:ext>
            </a:extLst>
          </p:cNvPr>
          <p:cNvSpPr txBox="1"/>
          <p:nvPr/>
        </p:nvSpPr>
        <p:spPr>
          <a:xfrm>
            <a:off x="8998351" y="7686299"/>
            <a:ext cx="3173783" cy="13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D1B5A-D086-85C4-595A-F13017A1FC0A}"/>
              </a:ext>
            </a:extLst>
          </p:cNvPr>
          <p:cNvSpPr txBox="1"/>
          <p:nvPr/>
        </p:nvSpPr>
        <p:spPr>
          <a:xfrm>
            <a:off x="8607291" y="5396702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34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28B3-AE0A-4BA8-9A3F-684ABF71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>
                <a:latin typeface="Baskerville Old Face" panose="02020602080505020303" pitchFamily="18" charset="0"/>
              </a:rPr>
              <a:t>Teaching Explicitly - Lesson Plans</a:t>
            </a:r>
          </a:p>
        </p:txBody>
      </p:sp>
      <p:sp>
        <p:nvSpPr>
          <p:cNvPr id="24580" name="Freeform: Shape 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578" name="Picture 2" descr="COVID-19 / Remote Learning Resources">
            <a:extLst>
              <a:ext uri="{FF2B5EF4-FFF2-40B4-BE49-F238E27FC236}">
                <a16:creationId xmlns:a16="http://schemas.microsoft.com/office/drawing/2014/main" id="{54305DDA-911F-44C7-ACA2-4F5C53E10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3529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232537-2810-43DB-8574-5EC781F9A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48153"/>
              </p:ext>
            </p:extLst>
          </p:nvPr>
        </p:nvGraphicFramePr>
        <p:xfrm>
          <a:off x="5412056" y="2279017"/>
          <a:ext cx="6376670" cy="436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460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9CB8C7-F9A0-4A81-80D9-CFA35FCF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85EB70-3054-4ECF-A742-FBB780C3D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11687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59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C842-66A3-3E0F-7A68-F9094B9A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80" y="620392"/>
            <a:ext cx="4173648" cy="5504688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Acknowledgement Systems</a:t>
            </a:r>
            <a:r>
              <a:rPr lang="en-US" sz="4000">
                <a:solidFill>
                  <a:schemeClr val="accent5"/>
                </a:solidFill>
              </a:rPr>
              <a:t>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13C5B2-9CB0-568D-DC8E-08D542CA3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8376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36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5860-5722-4215-B9AA-460606EB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the DRAGON Acknowledgement System?</a:t>
            </a:r>
            <a:b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200"/>
              <a:t>Each teacher may have implemented it differently, but most South teachers used his/her own   </a:t>
            </a:r>
            <a:br>
              <a:rPr lang="en-US" sz="2200"/>
            </a:br>
            <a:r>
              <a:rPr lang="en-US" sz="2200"/>
              <a:t>Dragon Acknowledgement System!</a:t>
            </a:r>
            <a:br>
              <a:rPr lang="en-US" sz="2200"/>
            </a:b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1B6C4-84B1-4763-90C3-223A21AC1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82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Individual: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/>
              <a:t>Individual students may earn his/her own DRAGONS. They can be ‘rewarded’ when they earn a certain number of dragons, or maybe they earned the most at the end of a certain time period!</a:t>
            </a:r>
          </a:p>
          <a:p>
            <a:pPr marL="0" indent="0">
              <a:buNone/>
            </a:pPr>
            <a:r>
              <a:rPr lang="en-US" sz="2400"/>
              <a:t>For example, at the end of each month, you can reward which individual student earned the most DRAGONS!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894D8-33CC-4638-980A-700DD15AB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29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Whole Group: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Classes earned a certain number of DRAGONS when they made good choices as a whole group. They were ‘rewarded’ when they reached a certain number of dragons, or if they earned enough dragons at the end of a time period! </a:t>
            </a:r>
          </a:p>
          <a:p>
            <a:pPr marL="0" indent="0">
              <a:buNone/>
            </a:pPr>
            <a:r>
              <a:rPr lang="en-US" sz="2400"/>
              <a:t>For example, at the end of each month, you can reward which class earned the most DRAGONS!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0E90F4E9-9B6B-4479-B2AC-AAF17162EBE0}"/>
              </a:ext>
            </a:extLst>
          </p:cNvPr>
          <p:cNvSpPr/>
          <p:nvPr/>
        </p:nvSpPr>
        <p:spPr>
          <a:xfrm>
            <a:off x="762001" y="1690688"/>
            <a:ext cx="4898231" cy="612648"/>
          </a:xfrm>
          <a:prstGeom prst="flowChartProcess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Acknowledgement System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781A93E6-A436-432C-A784-67DD3EFBDD62}"/>
              </a:ext>
            </a:extLst>
          </p:cNvPr>
          <p:cNvSpPr/>
          <p:nvPr/>
        </p:nvSpPr>
        <p:spPr>
          <a:xfrm>
            <a:off x="6095999" y="1690688"/>
            <a:ext cx="4898231" cy="612648"/>
          </a:xfrm>
          <a:prstGeom prst="flowChartProcess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Whole Group Acknowledgement System</a:t>
            </a:r>
          </a:p>
        </p:txBody>
      </p:sp>
    </p:spTree>
    <p:extLst>
      <p:ext uri="{BB962C8B-B14F-4D97-AF65-F5344CB8AC3E}">
        <p14:creationId xmlns:p14="http://schemas.microsoft.com/office/powerpoint/2010/main" val="2561191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5860-5722-4215-B9AA-460606EB29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2400"/>
            </a:br>
            <a:endParaRPr lang="en-US" sz="2400"/>
          </a:p>
        </p:txBody>
      </p:sp>
      <p:pic>
        <p:nvPicPr>
          <p:cNvPr id="8" name="Picture 7" descr="A child giving a thumbs up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1DD88527-CFBD-4A23-89E8-5AB585FD1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4" y="1962906"/>
            <a:ext cx="3014017" cy="4267637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205D86-B57D-4BAA-8A4E-77CBD9F9A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41" y="2407709"/>
            <a:ext cx="4393427" cy="17463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F54B068-BAA0-46A5-AD04-3F91FF3884F6}"/>
              </a:ext>
            </a:extLst>
          </p:cNvPr>
          <p:cNvSpPr/>
          <p:nvPr/>
        </p:nvSpPr>
        <p:spPr>
          <a:xfrm>
            <a:off x="3929054" y="192616"/>
            <a:ext cx="4057650" cy="1886780"/>
          </a:xfrm>
          <a:prstGeom prst="flowChartProcess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 of DRAGON Acknowledgement Systems</a:t>
            </a:r>
            <a:endParaRPr lang="en-US" sz="3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95FD83-EC21-4B3D-99B0-FBE344B76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441" y="4572000"/>
            <a:ext cx="4393427" cy="16851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B3997CD5-B826-4E4E-8ACB-BA54B9AA8596}"/>
              </a:ext>
            </a:extLst>
          </p:cNvPr>
          <p:cNvSpPr/>
          <p:nvPr/>
        </p:nvSpPr>
        <p:spPr>
          <a:xfrm>
            <a:off x="4446303" y="2770655"/>
            <a:ext cx="2660667" cy="2080005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Class Dojo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Raffle Tickets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Individual Dragons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Stickers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Dragon Competition</a:t>
            </a:r>
          </a:p>
        </p:txBody>
      </p:sp>
    </p:spTree>
    <p:extLst>
      <p:ext uri="{BB962C8B-B14F-4D97-AF65-F5344CB8AC3E}">
        <p14:creationId xmlns:p14="http://schemas.microsoft.com/office/powerpoint/2010/main" val="76472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D5DD-56F4-4EAC-B9CD-711736BB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 of Dragon Rewards/Incentives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0D1A7C4-F0D9-0719-0CCE-E843B14AC3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240323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6D4FC-A4DF-4F07-8E0D-92EEA9ED25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/>
              <a:t>Check out this link for more ideas!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>
                <a:hlinkClick r:id="rId7"/>
              </a:rPr>
              <a:t>https://www.pbisrewards.com/wp-content/uploads/acknowledging-students-remote-learning-expectations.pdf</a:t>
            </a:r>
            <a:endParaRPr lang="en-US" sz="240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D462783-AEB4-48EE-85B2-92E56F668B8F}"/>
              </a:ext>
            </a:extLst>
          </p:cNvPr>
          <p:cNvSpPr/>
          <p:nvPr/>
        </p:nvSpPr>
        <p:spPr>
          <a:xfrm>
            <a:off x="6019800" y="1825625"/>
            <a:ext cx="5267325" cy="4351337"/>
          </a:xfrm>
          <a:prstGeom prst="wedgeRectCallout">
            <a:avLst>
              <a:gd name="adj1" fmla="val -22277"/>
              <a:gd name="adj2" fmla="val 50059"/>
            </a:avLst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Please check this link out for more ideas!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ea typeface="+mn-lt"/>
                <a:cs typeface="+mn-lt"/>
                <a:hlinkClick r:id="rId7"/>
              </a:rPr>
              <a:t>https://www.pbisrewards.com/wp-content/uploads/acknowledging-students-remote-learning-expectations.pdf</a:t>
            </a:r>
            <a:endParaRPr lang="en-US">
              <a:cs typeface="Calibri" panose="020F0502020204030204"/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78FED-0F92-49F0-8797-0D2EA992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538321"/>
            <a:ext cx="4295126" cy="2100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b="1">
                <a:latin typeface="Book Antiqua"/>
              </a:rPr>
              <a:t>Welcome Back!</a:t>
            </a:r>
            <a:endParaRPr lang="en-US" sz="7200" b="1">
              <a:latin typeface="Book Antiqua"/>
              <a:cs typeface="Calibri Ligh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F646421A-C8E7-42D8-86DA-A1CCE7F3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05" r="-3" b="-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348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C6A52-0F02-42FC-B816-44EF0B66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Broadway" panose="04040905080B02020502" pitchFamily="82" charset="0"/>
              </a:rPr>
              <a:t>Future Tasks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4D028E-3E7E-41D4-9C1B-CBB928F9B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10259"/>
              </p:ext>
            </p:extLst>
          </p:nvPr>
        </p:nvGraphicFramePr>
        <p:xfrm>
          <a:off x="4515730" y="858146"/>
          <a:ext cx="6850260" cy="520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55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F8F21-378D-4F7F-94BD-22E58DE9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Planning and Support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69DB-5513-4453-B220-D0D470E3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/>
              <a:t>Please spend the rest of this PD time reviewing the Matrix, Lesson Plans, and other essential portions of PBIS. </a:t>
            </a:r>
          </a:p>
          <a:p>
            <a:r>
              <a:rPr lang="en-US" dirty="0">
                <a:cs typeface="Calibri"/>
              </a:rPr>
              <a:t>In your Grade Level Meetings, you will:</a:t>
            </a:r>
          </a:p>
          <a:p>
            <a:pPr lvl="1"/>
            <a:r>
              <a:rPr lang="en-US" dirty="0">
                <a:cs typeface="Calibri"/>
              </a:rPr>
              <a:t>1. Discuss implementing PBIS in your classes</a:t>
            </a:r>
          </a:p>
          <a:p>
            <a:pPr lvl="1"/>
            <a:r>
              <a:rPr lang="en-US" dirty="0">
                <a:cs typeface="Calibri"/>
              </a:rPr>
              <a:t>2. Brainstorm acknowledgements for the grade level cluster </a:t>
            </a:r>
          </a:p>
          <a:p>
            <a:pPr lvl="1"/>
            <a:r>
              <a:rPr lang="en-US" dirty="0">
                <a:cs typeface="Calibri"/>
              </a:rPr>
              <a:t>Link to sample Lesson Plan: </a:t>
            </a:r>
            <a:r>
              <a:rPr lang="en-US" dirty="0">
                <a:ea typeface="+mn-lt"/>
                <a:cs typeface="+mn-lt"/>
                <a:hlinkClick r:id="rId2"/>
              </a:rPr>
              <a:t>https://brocktonpublicschools.sharepoint.com/:w:/t/PBIS768/EQbGDp6LsNZElGS3wMGSN7wB53E4Y-d9CrYgqnRpon-4gg?e=E2R92Q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*All lesson plans with be shared with you. </a:t>
            </a: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*We will teach ROAR to our students in September, then again in the near future to ensure all students are present. </a:t>
            </a: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84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FFCB-C3E0-97E5-3CFF-7C8C8684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Wrap up slide with padlet?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CCA75-2100-6C6C-7F1B-AF7529A9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6375-C85D-48DA-B64F-E1ABD65D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54815"/>
            <a:ext cx="6586491" cy="1616839"/>
          </a:xfrm>
        </p:spPr>
        <p:txBody>
          <a:bodyPr anchor="b">
            <a:normAutofit fontScale="90000"/>
          </a:bodyPr>
          <a:lstStyle/>
          <a:p>
            <a:r>
              <a:rPr lang="en-US" sz="4100">
                <a:cs typeface="Calibri Light"/>
              </a:rPr>
              <a:t>Objectives:</a:t>
            </a:r>
            <a:br>
              <a:rPr lang="en-US" sz="4100">
                <a:cs typeface="Calibri Light"/>
              </a:rPr>
            </a:br>
            <a:br>
              <a:rPr lang="en-US" sz="4100">
                <a:cs typeface="Calibri Light"/>
              </a:rPr>
            </a:br>
            <a:r>
              <a:rPr lang="en-US" b="1">
                <a:solidFill>
                  <a:srgbClr val="FFC000"/>
                </a:solidFill>
                <a:cs typeface="Calibri Light"/>
              </a:rPr>
              <a:t>One will be able to</a:t>
            </a:r>
            <a:r>
              <a:rPr lang="en-US">
                <a:solidFill>
                  <a:srgbClr val="FFC000"/>
                </a:solidFill>
                <a:cs typeface="Calibri Light"/>
              </a:rPr>
              <a:t>: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7A94-074F-4976-8FBF-945413D6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51" y="2174815"/>
            <a:ext cx="7419576" cy="4523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 define what PBIS stands for and what it is.</a:t>
            </a:r>
          </a:p>
          <a:p>
            <a:r>
              <a:rPr lang="en-US" sz="2000">
                <a:cs typeface="Calibri"/>
              </a:rPr>
              <a:t> determine which Tier of the three we are presently engaged in.</a:t>
            </a:r>
          </a:p>
          <a:p>
            <a:r>
              <a:rPr lang="en-US" sz="2000">
                <a:cs typeface="Calibri"/>
              </a:rPr>
              <a:t> differentiate why PBIS is a proactive not reactive approach.</a:t>
            </a:r>
          </a:p>
          <a:p>
            <a:r>
              <a:rPr lang="en-US" sz="2000">
                <a:ea typeface="+mn-lt"/>
                <a:cs typeface="+mn-lt"/>
              </a:rPr>
              <a:t> identify each attribute of R.O.A.R and the behavioral expectations for different locations at South</a:t>
            </a:r>
          </a:p>
          <a:p>
            <a:r>
              <a:rPr lang="en-US" sz="2000">
                <a:cs typeface="Calibri"/>
              </a:rPr>
              <a:t>comprehend the importance of common language within PBIS.</a:t>
            </a:r>
          </a:p>
          <a:p>
            <a:r>
              <a:rPr lang="en-US" sz="2000">
                <a:cs typeface="Calibri"/>
              </a:rPr>
              <a:t>locate and embrace lesson plans for use within the first weeks </a:t>
            </a:r>
          </a:p>
          <a:p>
            <a:r>
              <a:rPr lang="en-US" sz="2000">
                <a:cs typeface="Calibri"/>
              </a:rPr>
              <a:t>collaborate on grade level acknowledgement  systems  highlighting positive student behavior</a:t>
            </a:r>
            <a:endParaRPr lang="en-US">
              <a:cs typeface="Calibri" panose="020F0502020204030204"/>
            </a:endParaRPr>
          </a:p>
          <a:p>
            <a:endParaRPr lang="en-US" sz="1700">
              <a:cs typeface="Calibri"/>
            </a:endParaRPr>
          </a:p>
          <a:p>
            <a:endParaRPr lang="en-US" sz="1700">
              <a:cs typeface="Calibri"/>
            </a:endParaRPr>
          </a:p>
          <a:p>
            <a:endParaRPr lang="en-US" sz="1700">
              <a:cs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4735E95-1AF6-449F-BAE4-C5ED952D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1" r="38059" b="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A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4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1969C-B79D-4AE7-9149-E0D940A2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-282935"/>
            <a:ext cx="3388419" cy="582617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PBIS is a...</a:t>
            </a:r>
            <a:br>
              <a:rPr lang="en-US" sz="4000">
                <a:solidFill>
                  <a:srgbClr val="FFFFFF"/>
                </a:solidFill>
                <a:cs typeface="Calibri Light"/>
              </a:rPr>
            </a:br>
            <a:br>
              <a:rPr lang="en-US" sz="4000">
                <a:solidFill>
                  <a:srgbClr val="FFFFFF"/>
                </a:solidFill>
                <a:cs typeface="Calibri Light"/>
              </a:rPr>
            </a:br>
            <a:br>
              <a:rPr lang="en-US" sz="4000">
                <a:solidFill>
                  <a:srgbClr val="FFFFFF"/>
                </a:solidFill>
                <a:cs typeface="Calibri Light"/>
              </a:rPr>
            </a:br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6A407-4A50-44E6-84FE-E104B77F6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311" y="4325668"/>
            <a:ext cx="6329830" cy="15688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81000" lvl="4" indent="-342900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Framework that is customizable yet focuses on school –wide expectations that support student outcomes and academic success.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framework where much of it is focused on best practices as to what is important at SMS, therefore </a:t>
            </a:r>
            <a:r>
              <a:rPr lang="en-US" sz="2000">
                <a:solidFill>
                  <a:srgbClr val="FFFF00"/>
                </a:solidFill>
                <a:ea typeface="+mn-lt"/>
                <a:cs typeface="+mn-lt"/>
              </a:rPr>
              <a:t>building relationships are vital. PBIS cannot be adequately implemented without student-staff positive relationships</a:t>
            </a: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framework that is </a:t>
            </a:r>
            <a:r>
              <a:rPr lang="en-US" sz="2000">
                <a:solidFill>
                  <a:srgbClr val="FFFF00"/>
                </a:solidFill>
                <a:ea typeface="+mn-lt"/>
                <a:cs typeface="+mn-lt"/>
              </a:rPr>
              <a:t>proactive, not reactive.</a:t>
            </a: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framework that </a:t>
            </a:r>
            <a:r>
              <a:rPr lang="en-US" sz="2000">
                <a:solidFill>
                  <a:srgbClr val="FFFF00"/>
                </a:solidFill>
                <a:ea typeface="+mn-lt"/>
                <a:cs typeface="+mn-lt"/>
              </a:rPr>
              <a:t>uses data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to assess which students need additional or more intensive support.</a:t>
            </a: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framework that focuses on the </a:t>
            </a:r>
            <a:r>
              <a:rPr lang="en-US" sz="2000">
                <a:solidFill>
                  <a:srgbClr val="FFFF00"/>
                </a:solidFill>
                <a:cs typeface="Calibri" panose="020F0502020204030204"/>
              </a:rPr>
              <a:t>preferred behavior</a:t>
            </a:r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, rather than telling students what not to do.</a:t>
            </a: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endParaRPr lang="en-US" sz="2400">
              <a:solidFill>
                <a:schemeClr val="bg1"/>
              </a:solidFill>
              <a:cs typeface="Calibri" panose="020F0502020204030204"/>
            </a:endParaRP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914400" lvl="1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○"/>
            </a:pPr>
            <a:endParaRPr lang="en-US" sz="24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CB57673-D00C-4608-82DA-44B7AB02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9" y="2274307"/>
            <a:ext cx="3447690" cy="29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87E71-9959-455F-8581-6017CD8C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78" y="506727"/>
            <a:ext cx="4027582" cy="1526741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What is PBIS? </a:t>
            </a:r>
            <a:endParaRPr lang="en-US" sz="4000" b="1">
              <a:solidFill>
                <a:srgbClr val="FFFF00"/>
              </a:solidFill>
              <a:cs typeface="Calibri Light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2229D-2585-4C9E-800B-0B4AF3EA1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929" y="436171"/>
            <a:ext cx="6989856" cy="1597297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900">
              <a:solidFill>
                <a:schemeClr val="bg1"/>
              </a:solidFill>
            </a:endParaRPr>
          </a:p>
          <a:p>
            <a:endParaRPr lang="en-US" sz="1900">
              <a:solidFill>
                <a:schemeClr val="bg1"/>
              </a:solidFill>
            </a:endParaRPr>
          </a:p>
          <a:p>
            <a:endParaRPr lang="en-US" sz="1800">
              <a:solidFill>
                <a:schemeClr val="bg1"/>
              </a:solidFill>
              <a:cs typeface="Calibri"/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800" b="1">
                <a:solidFill>
                  <a:schemeClr val="bg1"/>
                </a:solidFill>
              </a:rPr>
              <a:t>PBIS (Positive Behavioral Interventions and Supports) is a framework designed to support positive behaviors. </a:t>
            </a:r>
            <a:endParaRPr lang="en-US" sz="1800" b="1">
              <a:solidFill>
                <a:schemeClr val="bg1"/>
              </a:solidFill>
              <a:cs typeface="Calibri"/>
            </a:endParaRPr>
          </a:p>
          <a:p>
            <a:r>
              <a:rPr lang="en-US" sz="1800" b="1">
                <a:solidFill>
                  <a:schemeClr val="bg1"/>
                </a:solidFill>
              </a:rPr>
              <a:t>Positive or expected behaviors are taught</a:t>
            </a:r>
            <a:r>
              <a:rPr lang="en-US" sz="1800" b="1">
                <a:solidFill>
                  <a:srgbClr val="FFFF00"/>
                </a:solidFill>
              </a:rPr>
              <a:t> </a:t>
            </a:r>
            <a:r>
              <a:rPr lang="en-US" sz="1800" b="1" i="1">
                <a:solidFill>
                  <a:srgbClr val="FFFF00"/>
                </a:solidFill>
              </a:rPr>
              <a:t>explicitly</a:t>
            </a:r>
            <a:r>
              <a:rPr lang="en-US" sz="1800" b="1" i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</a:rPr>
              <a:t>and are reinforced by the entire school community.</a:t>
            </a:r>
            <a:endParaRPr lang="en-US" sz="1800" b="1">
              <a:solidFill>
                <a:schemeClr val="bg1"/>
              </a:solidFill>
              <a:cs typeface="Calibri"/>
            </a:endParaRPr>
          </a:p>
          <a:p>
            <a:r>
              <a:rPr lang="en-US" sz="1800" b="1">
                <a:solidFill>
                  <a:schemeClr val="bg1"/>
                </a:solidFill>
              </a:rPr>
              <a:t>PBIS offers 3 tiers of support:</a:t>
            </a:r>
            <a:endParaRPr lang="en-US" sz="1800" b="1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endParaRPr lang="en-US" sz="1900">
              <a:solidFill>
                <a:schemeClr val="bg1"/>
              </a:solidFill>
              <a:cs typeface="Calibri" panose="020F0502020204030204"/>
            </a:endParaRPr>
          </a:p>
          <a:p>
            <a:pPr marL="457200" lvl="1" indent="0">
              <a:buNone/>
            </a:pPr>
            <a:endParaRPr lang="en-US" sz="1900">
              <a:solidFill>
                <a:schemeClr val="bg1"/>
              </a:solidFill>
              <a:cs typeface="Calibri" panose="020F0502020204030204"/>
            </a:endParaRPr>
          </a:p>
          <a:p>
            <a:pPr lvl="1"/>
            <a:endParaRPr lang="en-US" sz="1900">
              <a:solidFill>
                <a:schemeClr val="bg1"/>
              </a:solidFill>
            </a:endParaRPr>
          </a:p>
          <a:p>
            <a:pPr lvl="1"/>
            <a:endParaRPr lang="en-US" sz="1900">
              <a:solidFill>
                <a:schemeClr val="bg1"/>
              </a:solidFill>
              <a:cs typeface="Calibri" panose="020F0502020204030204"/>
            </a:endParaRPr>
          </a:p>
          <a:p>
            <a:endParaRPr lang="en-US" sz="1900">
              <a:solidFill>
                <a:schemeClr val="bg1"/>
              </a:solidFill>
              <a:cs typeface="Calibri" panose="020F050202020403020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9B93E3-2406-4D07-8DCB-15CB3D067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0629"/>
              </p:ext>
            </p:extLst>
          </p:nvPr>
        </p:nvGraphicFramePr>
        <p:xfrm>
          <a:off x="5771444" y="2483555"/>
          <a:ext cx="6313654" cy="371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922">
                  <a:extLst>
                    <a:ext uri="{9D8B030D-6E8A-4147-A177-3AD203B41FA5}">
                      <a16:colId xmlns:a16="http://schemas.microsoft.com/office/drawing/2014/main" val="898459735"/>
                    </a:ext>
                  </a:extLst>
                </a:gridCol>
                <a:gridCol w="4157732">
                  <a:extLst>
                    <a:ext uri="{9D8B030D-6E8A-4147-A177-3AD203B41FA5}">
                      <a16:colId xmlns:a16="http://schemas.microsoft.com/office/drawing/2014/main" val="980898279"/>
                    </a:ext>
                  </a:extLst>
                </a:gridCol>
              </a:tblGrid>
              <a:tr h="138645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Year 1:   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6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Schoolwide, Tier 1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u="none" strike="noStrike">
                          <a:effectLst/>
                        </a:rPr>
                        <a:t>Core values established, common language developed, expectations introduced, flow chart(s) and lesson plans devised  </a:t>
                      </a:r>
                      <a:r>
                        <a:rPr lang="en-US" sz="1600">
                          <a:effectLst/>
                        </a:rPr>
                        <a:t>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extLst>
                  <a:ext uri="{0D108BD9-81ED-4DB2-BD59-A6C34878D82A}">
                    <a16:rowId xmlns:a16="http://schemas.microsoft.com/office/drawing/2014/main" val="3460898385"/>
                  </a:ext>
                </a:extLst>
              </a:tr>
              <a:tr h="13584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effectLst/>
                        </a:rPr>
                        <a:t>Year 2:  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Full roll-out, Tier 2</a:t>
                      </a:r>
                      <a:r>
                        <a:rPr lang="en-US" sz="1600">
                          <a:effectLst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effectLst/>
                        </a:rPr>
                        <a:t>Reinforcement and continuous review of school plan, intervention plan, behavior plans, mentoring programs, etc.</a:t>
                      </a:r>
                      <a:r>
                        <a:rPr lang="en-US" sz="1600">
                          <a:effectLst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extLst>
                  <a:ext uri="{0D108BD9-81ED-4DB2-BD59-A6C34878D82A}">
                    <a16:rowId xmlns:a16="http://schemas.microsoft.com/office/drawing/2014/main" val="1674253791"/>
                  </a:ext>
                </a:extLst>
              </a:tr>
              <a:tr h="96631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effectLst/>
                        </a:rPr>
                        <a:t>Year 3: 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600" u="none" strike="noStrike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 Tier 3</a:t>
                      </a:r>
                      <a:r>
                        <a:rPr lang="en-US" sz="1600">
                          <a:effectLst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</a:rPr>
                        <a:t>Individualized intensive interventions (students at risk)​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extLst>
                  <a:ext uri="{0D108BD9-81ED-4DB2-BD59-A6C34878D82A}">
                    <a16:rowId xmlns:a16="http://schemas.microsoft.com/office/drawing/2014/main" val="1391593931"/>
                  </a:ext>
                </a:extLst>
              </a:tr>
            </a:tbl>
          </a:graphicData>
        </a:graphic>
      </p:graphicFrame>
      <p:pic>
        <p:nvPicPr>
          <p:cNvPr id="7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61354E-74E7-4479-AEF5-F11E25E9C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4" y="2788845"/>
            <a:ext cx="5433363" cy="338366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0A52B76-569A-D816-3320-418189CD2104}"/>
              </a:ext>
            </a:extLst>
          </p:cNvPr>
          <p:cNvSpPr/>
          <p:nvPr/>
        </p:nvSpPr>
        <p:spPr>
          <a:xfrm>
            <a:off x="4741608" y="4075683"/>
            <a:ext cx="976312" cy="40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8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C3DC-475F-458B-9A04-C068CEC4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PBIS? A recap</a:t>
            </a:r>
          </a:p>
        </p:txBody>
      </p:sp>
      <p:pic>
        <p:nvPicPr>
          <p:cNvPr id="4098" name="Picture 2" descr="PBIS Wordle">
            <a:extLst>
              <a:ext uri="{FF2B5EF4-FFF2-40B4-BE49-F238E27FC236}">
                <a16:creationId xmlns:a16="http://schemas.microsoft.com/office/drawing/2014/main" id="{9AE211DF-B995-47F5-922D-A644EF14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6" y="1870410"/>
            <a:ext cx="5607424" cy="40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B21EBA2-17C2-4B26-9A93-6480F1AB03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0" y="245942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A9C5-9846-4DA9-8BA7-3B5A12AE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9" y="134471"/>
            <a:ext cx="2998693" cy="1556217"/>
          </a:xfrm>
        </p:spPr>
        <p:txBody>
          <a:bodyPr>
            <a:normAutofit/>
          </a:bodyPr>
          <a:lstStyle/>
          <a:p>
            <a:pPr algn="r"/>
            <a:r>
              <a:rPr lang="en-US" sz="6000">
                <a:solidFill>
                  <a:srgbClr val="00B050"/>
                </a:solidFill>
                <a:latin typeface="Arial Rounded MT Bold" panose="020F0704030504030204" pitchFamily="34" charset="0"/>
              </a:rPr>
              <a:t>ROAR!!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D058-40D3-4CCC-90C3-FE955981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825625"/>
            <a:ext cx="11053482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ighlight>
                  <a:srgbClr val="FFFF00"/>
                </a:highlight>
              </a:rPr>
              <a:t>Our Motto is ROAR! </a:t>
            </a:r>
            <a:endParaRPr lang="en-US">
              <a:cs typeface="Calibri"/>
            </a:endParaRPr>
          </a:p>
          <a:p>
            <a:r>
              <a:rPr lang="en-US" sz="4400">
                <a:solidFill>
                  <a:srgbClr val="00B050"/>
                </a:solidFill>
                <a:highlight>
                  <a:srgbClr val="FFFF00"/>
                </a:highlight>
              </a:rPr>
              <a:t>R</a:t>
            </a:r>
            <a:r>
              <a:rPr lang="en-US">
                <a:solidFill>
                  <a:srgbClr val="00B050"/>
                </a:solidFill>
              </a:rPr>
              <a:t>espect</a:t>
            </a:r>
            <a:endParaRPr lang="en-US">
              <a:solidFill>
                <a:srgbClr val="00B050"/>
              </a:solidFill>
              <a:cs typeface="Calibri"/>
            </a:endParaRPr>
          </a:p>
          <a:p>
            <a:r>
              <a:rPr lang="en-US" sz="4400">
                <a:solidFill>
                  <a:srgbClr val="00B050"/>
                </a:solidFill>
                <a:highlight>
                  <a:srgbClr val="FFFF00"/>
                </a:highlight>
              </a:rPr>
              <a:t>O</a:t>
            </a:r>
            <a:r>
              <a:rPr lang="en-US">
                <a:solidFill>
                  <a:srgbClr val="00B050"/>
                </a:solidFill>
              </a:rPr>
              <a:t>wnership</a:t>
            </a:r>
            <a:endParaRPr lang="en-US">
              <a:solidFill>
                <a:srgbClr val="00B050"/>
              </a:solidFill>
              <a:cs typeface="Calibri"/>
            </a:endParaRPr>
          </a:p>
          <a:p>
            <a:r>
              <a:rPr lang="en-US" sz="4400">
                <a:solidFill>
                  <a:srgbClr val="00B050"/>
                </a:solidFill>
                <a:highlight>
                  <a:srgbClr val="FFFF00"/>
                </a:highlight>
              </a:rPr>
              <a:t>A</a:t>
            </a:r>
            <a:r>
              <a:rPr lang="en-US">
                <a:solidFill>
                  <a:srgbClr val="00B050"/>
                </a:solidFill>
              </a:rPr>
              <a:t>ttitude</a:t>
            </a:r>
            <a:endParaRPr lang="en-US">
              <a:solidFill>
                <a:srgbClr val="00B050"/>
              </a:solidFill>
              <a:cs typeface="Calibri"/>
            </a:endParaRPr>
          </a:p>
          <a:p>
            <a:r>
              <a:rPr lang="en-US" sz="4400">
                <a:solidFill>
                  <a:srgbClr val="00B050"/>
                </a:solidFill>
                <a:highlight>
                  <a:srgbClr val="FFFF00"/>
                </a:highlight>
              </a:rPr>
              <a:t>R</a:t>
            </a:r>
            <a:r>
              <a:rPr lang="en-US">
                <a:solidFill>
                  <a:srgbClr val="00B050"/>
                </a:solidFill>
              </a:rPr>
              <a:t>esponsibility</a:t>
            </a:r>
            <a:endParaRPr lang="en-US">
              <a:solidFill>
                <a:srgbClr val="00B05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947D1-3FED-4994-870D-30BD6FDD0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3500" y="2901929"/>
            <a:ext cx="4408209" cy="3318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903F4-8856-4BBF-8356-B92F66749BAB}"/>
              </a:ext>
            </a:extLst>
          </p:cNvPr>
          <p:cNvSpPr txBox="1"/>
          <p:nvPr/>
        </p:nvSpPr>
        <p:spPr>
          <a:xfrm>
            <a:off x="5123329" y="6960742"/>
            <a:ext cx="552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ldschool.runescape.wiki/w/Elvar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6249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2A5423F-433D-4178-999F-1A9735E18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68992"/>
              </p:ext>
            </p:extLst>
          </p:nvPr>
        </p:nvGraphicFramePr>
        <p:xfrm>
          <a:off x="254000" y="152400"/>
          <a:ext cx="11633200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522281" imgH="7221403" progId="Word.Document.12">
                  <p:embed/>
                </p:oleObj>
              </mc:Choice>
              <mc:Fallback>
                <p:oleObj name="Document" r:id="rId2" imgW="9522281" imgH="7221403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2A5423F-433D-4178-999F-1A9735E18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00" y="152400"/>
                        <a:ext cx="11633200" cy="64897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59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55DAA-C5B5-4BDF-800E-E26016CA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Let’s Use Common Language!</a:t>
            </a:r>
            <a:br>
              <a:rPr lang="en-US" dirty="0"/>
            </a:br>
            <a:r>
              <a:rPr lang="en-US" dirty="0">
                <a:cs typeface="Calibri Light"/>
              </a:rPr>
              <a:t>T&amp;T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16717C-99AF-4F6D-B278-ADF7B9C17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72277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14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B94F75EAE774384ECA490BB56C819" ma:contentTypeVersion="7" ma:contentTypeDescription="Create a new document." ma:contentTypeScope="" ma:versionID="74f6229d8ddee1ed9a8cd94187e33a4d">
  <xsd:schema xmlns:xsd="http://www.w3.org/2001/XMLSchema" xmlns:xs="http://www.w3.org/2001/XMLSchema" xmlns:p="http://schemas.microsoft.com/office/2006/metadata/properties" xmlns:ns2="6d5c0c1e-6bdf-4004-b40b-49d536bec11d" xmlns:ns3="7e1087d1-370f-4289-a77d-2b058c758c6e" targetNamespace="http://schemas.microsoft.com/office/2006/metadata/properties" ma:root="true" ma:fieldsID="d1e33f1b13d7d4147e2c10dd026393bd" ns2:_="" ns3:_="">
    <xsd:import namespace="6d5c0c1e-6bdf-4004-b40b-49d536bec11d"/>
    <xsd:import namespace="7e1087d1-370f-4289-a77d-2b058c758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c0c1e-6bdf-4004-b40b-49d536bec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087d1-370f-4289-a77d-2b058c758c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F90E4E-052A-4B4A-A1BB-401BBD5B8F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0A24CC-DEE9-4E19-8111-6D2A03BB503C}">
  <ds:schemaRefs>
    <ds:schemaRef ds:uri="6d5c0c1e-6bdf-4004-b40b-49d536bec11d"/>
    <ds:schemaRef ds:uri="7e1087d1-370f-4289-a77d-2b058c758c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281928-D972-464D-9A19-BAC622FF62AF}">
  <ds:schemaRefs>
    <ds:schemaRef ds:uri="6d5c0c1e-6bdf-4004-b40b-49d536bec11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7e1087d1-370f-4289-a77d-2b058c758c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</TotalTime>
  <Words>1448</Words>
  <Application>Microsoft Office PowerPoint</Application>
  <PresentationFormat>Widescreen</PresentationFormat>
  <Paragraphs>143</Paragraphs>
  <Slides>22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Rounded MT Bold</vt:lpstr>
      <vt:lpstr>Baskerville Old Face</vt:lpstr>
      <vt:lpstr>Book Antiqua</vt:lpstr>
      <vt:lpstr>Broadway</vt:lpstr>
      <vt:lpstr>Brush Script MT</vt:lpstr>
      <vt:lpstr>Calibri</vt:lpstr>
      <vt:lpstr>Calibri Light</vt:lpstr>
      <vt:lpstr>Sniglet,Sans-Serif</vt:lpstr>
      <vt:lpstr>Wingdings</vt:lpstr>
      <vt:lpstr>Office Theme</vt:lpstr>
      <vt:lpstr>Document</vt:lpstr>
      <vt:lpstr>PBIS Rollout</vt:lpstr>
      <vt:lpstr>Welcome Back!</vt:lpstr>
      <vt:lpstr>Objectives:  One will be able to:  </vt:lpstr>
      <vt:lpstr>PBIS is a...   </vt:lpstr>
      <vt:lpstr>What is PBIS? </vt:lpstr>
      <vt:lpstr>What is PBIS? A recap</vt:lpstr>
      <vt:lpstr>ROAR!!</vt:lpstr>
      <vt:lpstr>PowerPoint Presentation</vt:lpstr>
      <vt:lpstr>Let’s Use Common Language! T&amp;T</vt:lpstr>
      <vt:lpstr>How do we encourage appropriate behaviors by “catching” students engaged in expected behaviors?  </vt:lpstr>
      <vt:lpstr>Student/Teacher Game </vt:lpstr>
      <vt:lpstr>ROAR Phrases/Language</vt:lpstr>
      <vt:lpstr>Clear Expectations- Let’s Use Common Language!</vt:lpstr>
      <vt:lpstr>Teaching Explicitly - Lesson Plans</vt:lpstr>
      <vt:lpstr>Next Steps</vt:lpstr>
      <vt:lpstr>Acknowledgement Systems </vt:lpstr>
      <vt:lpstr>What is the DRAGON Acknowledgement System? Each teacher may have implemented it differently, but most South teachers used his/her own    Dragon Acknowledgement System! </vt:lpstr>
      <vt:lpstr>   </vt:lpstr>
      <vt:lpstr>Examples of Dragon Rewards/Incentives</vt:lpstr>
      <vt:lpstr>Future Tasks</vt:lpstr>
      <vt:lpstr>Planning and Support</vt:lpstr>
      <vt:lpstr>Wrap up slide with padlet?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Rollout</dc:title>
  <dc:creator>LISA THOMAS</dc:creator>
  <cp:lastModifiedBy>Christine Downs</cp:lastModifiedBy>
  <cp:revision>105</cp:revision>
  <dcterms:created xsi:type="dcterms:W3CDTF">2020-08-26T16:43:17Z</dcterms:created>
  <dcterms:modified xsi:type="dcterms:W3CDTF">2023-03-24T17:50:38Z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0x01010086EB94F75EAE774384ECA490BB56C819</vt:lpwstr>
  </property>
</Properties>
</file>