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6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7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8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9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0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2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0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41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61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6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65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66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67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68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7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7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4"/>
    <p:sldMasterId id="2147483703" r:id="rId5"/>
    <p:sldMasterId id="2147483729" r:id="rId6"/>
    <p:sldMasterId id="2147483757" r:id="rId7"/>
    <p:sldMasterId id="2147483776" r:id="rId8"/>
    <p:sldMasterId id="2147483825" r:id="rId9"/>
    <p:sldMasterId id="2147483857" r:id="rId10"/>
    <p:sldMasterId id="2147483890" r:id="rId11"/>
    <p:sldMasterId id="2147483966" r:id="rId12"/>
    <p:sldMasterId id="2147484045" r:id="rId13"/>
    <p:sldMasterId id="2147484062" r:id="rId14"/>
    <p:sldMasterId id="2147484110" r:id="rId15"/>
    <p:sldMasterId id="2147484125" r:id="rId16"/>
  </p:sldMasterIdLst>
  <p:notesMasterIdLst>
    <p:notesMasterId r:id="rId113"/>
  </p:notesMasterIdLst>
  <p:sldIdLst>
    <p:sldId id="3182" r:id="rId17"/>
    <p:sldId id="4025" r:id="rId18"/>
    <p:sldId id="3396" r:id="rId19"/>
    <p:sldId id="4589" r:id="rId20"/>
    <p:sldId id="3210" r:id="rId21"/>
    <p:sldId id="4525" r:id="rId22"/>
    <p:sldId id="4756" r:id="rId23"/>
    <p:sldId id="4566" r:id="rId24"/>
    <p:sldId id="4200" r:id="rId25"/>
    <p:sldId id="4827" r:id="rId26"/>
    <p:sldId id="4144" r:id="rId27"/>
    <p:sldId id="4142" r:id="rId28"/>
    <p:sldId id="4147" r:id="rId29"/>
    <p:sldId id="4149" r:id="rId30"/>
    <p:sldId id="4148" r:id="rId31"/>
    <p:sldId id="4754" r:id="rId32"/>
    <p:sldId id="4759" r:id="rId33"/>
    <p:sldId id="4755" r:id="rId34"/>
    <p:sldId id="1163" r:id="rId35"/>
    <p:sldId id="289" r:id="rId36"/>
    <p:sldId id="1060" r:id="rId37"/>
    <p:sldId id="3437" r:id="rId38"/>
    <p:sldId id="1062" r:id="rId39"/>
    <p:sldId id="3409" r:id="rId40"/>
    <p:sldId id="4528" r:id="rId41"/>
    <p:sldId id="4502" r:id="rId42"/>
    <p:sldId id="4492" r:id="rId43"/>
    <p:sldId id="4758" r:id="rId44"/>
    <p:sldId id="3410" r:id="rId45"/>
    <p:sldId id="3385" r:id="rId46"/>
    <p:sldId id="4732" r:id="rId47"/>
    <p:sldId id="4520" r:id="rId48"/>
    <p:sldId id="4511" r:id="rId49"/>
    <p:sldId id="4519" r:id="rId50"/>
    <p:sldId id="4522" r:id="rId51"/>
    <p:sldId id="4514" r:id="rId52"/>
    <p:sldId id="4521" r:id="rId53"/>
    <p:sldId id="3422" r:id="rId54"/>
    <p:sldId id="4489" r:id="rId55"/>
    <p:sldId id="4055" r:id="rId56"/>
    <p:sldId id="4760" r:id="rId57"/>
    <p:sldId id="3297" r:id="rId58"/>
    <p:sldId id="4734" r:id="rId59"/>
    <p:sldId id="4735" r:id="rId60"/>
    <p:sldId id="4761" r:id="rId61"/>
    <p:sldId id="4795" r:id="rId62"/>
    <p:sldId id="4392" r:id="rId63"/>
    <p:sldId id="4204" r:id="rId64"/>
    <p:sldId id="4205" r:id="rId65"/>
    <p:sldId id="4393" r:id="rId66"/>
    <p:sldId id="4394" r:id="rId67"/>
    <p:sldId id="4484" r:id="rId68"/>
    <p:sldId id="4590" r:id="rId69"/>
    <p:sldId id="4481" r:id="rId70"/>
    <p:sldId id="4482" r:id="rId71"/>
    <p:sldId id="4485" r:id="rId72"/>
    <p:sldId id="4820" r:id="rId73"/>
    <p:sldId id="4331" r:id="rId74"/>
    <p:sldId id="636" r:id="rId75"/>
    <p:sldId id="4751" r:id="rId76"/>
    <p:sldId id="644" r:id="rId77"/>
    <p:sldId id="805" r:id="rId78"/>
    <p:sldId id="4203" r:id="rId79"/>
    <p:sldId id="4818" r:id="rId80"/>
    <p:sldId id="4819" r:id="rId81"/>
    <p:sldId id="4461" r:id="rId82"/>
    <p:sldId id="4541" r:id="rId83"/>
    <p:sldId id="4762" r:id="rId84"/>
    <p:sldId id="3436" r:id="rId85"/>
    <p:sldId id="975" r:id="rId86"/>
    <p:sldId id="4752" r:id="rId87"/>
    <p:sldId id="3447" r:id="rId88"/>
    <p:sldId id="1043" r:id="rId89"/>
    <p:sldId id="4094" r:id="rId90"/>
    <p:sldId id="4717" r:id="rId91"/>
    <p:sldId id="4719" r:id="rId92"/>
    <p:sldId id="4574" r:id="rId93"/>
    <p:sldId id="4720" r:id="rId94"/>
    <p:sldId id="4721" r:id="rId95"/>
    <p:sldId id="4577" r:id="rId96"/>
    <p:sldId id="4578" r:id="rId97"/>
    <p:sldId id="4726" r:id="rId98"/>
    <p:sldId id="4697" r:id="rId99"/>
    <p:sldId id="4696" r:id="rId100"/>
    <p:sldId id="4834" r:id="rId101"/>
    <p:sldId id="4833" r:id="rId102"/>
    <p:sldId id="4753" r:id="rId103"/>
    <p:sldId id="3448" r:id="rId104"/>
    <p:sldId id="4699" r:id="rId105"/>
    <p:sldId id="643" r:id="rId106"/>
    <p:sldId id="4202" r:id="rId107"/>
    <p:sldId id="3300" r:id="rId108"/>
    <p:sldId id="4062" r:id="rId109"/>
    <p:sldId id="4830" r:id="rId110"/>
    <p:sldId id="4829" r:id="rId111"/>
    <p:sldId id="345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, Review and Sharing 20 minutes" id="{D4CE4683-096C-B14E-B28E-FC6D7AF69508}">
          <p14:sldIdLst>
            <p14:sldId id="3182"/>
            <p14:sldId id="4025"/>
            <p14:sldId id="3396"/>
            <p14:sldId id="4589"/>
            <p14:sldId id="3210"/>
            <p14:sldId id="4525"/>
            <p14:sldId id="4756"/>
            <p14:sldId id="4566"/>
            <p14:sldId id="4200"/>
            <p14:sldId id="4827"/>
            <p14:sldId id="4144"/>
            <p14:sldId id="4142"/>
            <p14:sldId id="4147"/>
            <p14:sldId id="4149"/>
            <p14:sldId id="4148"/>
            <p14:sldId id="4754"/>
          </p14:sldIdLst>
        </p14:section>
        <p14:section name="Continuum to Respond to Behavior Errors (60 minutes)" id="{C2F458E3-CBBF-114C-B859-6767FA1F560C}">
          <p14:sldIdLst>
            <p14:sldId id="4759"/>
            <p14:sldId id="4755"/>
            <p14:sldId id="1163"/>
            <p14:sldId id="289"/>
            <p14:sldId id="1060"/>
            <p14:sldId id="3437"/>
            <p14:sldId id="1062"/>
            <p14:sldId id="3409"/>
            <p14:sldId id="4528"/>
            <p14:sldId id="4502"/>
            <p14:sldId id="4492"/>
            <p14:sldId id="4758"/>
            <p14:sldId id="3410"/>
            <p14:sldId id="3385"/>
            <p14:sldId id="4732"/>
            <p14:sldId id="4520"/>
            <p14:sldId id="4511"/>
            <p14:sldId id="4519"/>
            <p14:sldId id="4522"/>
            <p14:sldId id="4514"/>
            <p14:sldId id="4521"/>
            <p14:sldId id="3422"/>
            <p14:sldId id="4489"/>
          </p14:sldIdLst>
        </p14:section>
        <p14:section name="Break - 15 minutes" id="{F6E11A9C-BB3D-4C57-96E9-38FEBE52EFB6}">
          <p14:sldIdLst>
            <p14:sldId id="4055"/>
          </p14:sldIdLst>
        </p14:section>
        <p14:section name="Creating Positive Classroom Environments (60 minutes)" id="{28BE3DFE-7B88-F946-9040-86DD01BDD6BB}">
          <p14:sldIdLst>
            <p14:sldId id="4760"/>
            <p14:sldId id="3297"/>
            <p14:sldId id="4734"/>
            <p14:sldId id="4735"/>
            <p14:sldId id="4761"/>
            <p14:sldId id="4795"/>
            <p14:sldId id="4392"/>
            <p14:sldId id="4204"/>
            <p14:sldId id="4205"/>
            <p14:sldId id="4393"/>
            <p14:sldId id="4394"/>
            <p14:sldId id="4484"/>
            <p14:sldId id="4590"/>
            <p14:sldId id="4481"/>
            <p14:sldId id="4482"/>
            <p14:sldId id="4485"/>
            <p14:sldId id="4820"/>
            <p14:sldId id="4331"/>
            <p14:sldId id="636"/>
            <p14:sldId id="4751"/>
            <p14:sldId id="644"/>
            <p14:sldId id="805"/>
            <p14:sldId id="4203"/>
            <p14:sldId id="4818"/>
            <p14:sldId id="4819"/>
            <p14:sldId id="4461"/>
          </p14:sldIdLst>
        </p14:section>
        <p14:section name="LUNCH 60 Mins" id="{0271B17C-ECD5-4DC3-8624-A2A1E372B035}">
          <p14:sldIdLst>
            <p14:sldId id="4541"/>
          </p14:sldIdLst>
        </p14:section>
        <p14:section name="Planning for Rollout(45 minutes)" id="{74ABD941-30CD-854F-AC05-F8F713DD22C9}">
          <p14:sldIdLst>
            <p14:sldId id="4762"/>
            <p14:sldId id="3436"/>
            <p14:sldId id="975"/>
            <p14:sldId id="4752"/>
            <p14:sldId id="3447"/>
            <p14:sldId id="1043"/>
            <p14:sldId id="4094"/>
            <p14:sldId id="4717"/>
            <p14:sldId id="4719"/>
            <p14:sldId id="4574"/>
            <p14:sldId id="4720"/>
            <p14:sldId id="4721"/>
            <p14:sldId id="4577"/>
            <p14:sldId id="4578"/>
            <p14:sldId id="4726"/>
            <p14:sldId id="4697"/>
            <p14:sldId id="4696"/>
            <p14:sldId id="4834"/>
            <p14:sldId id="4833"/>
            <p14:sldId id="4753"/>
            <p14:sldId id="3448"/>
            <p14:sldId id="4699"/>
            <p14:sldId id="643"/>
          </p14:sldIdLst>
        </p14:section>
        <p14:section name="Team Time (90 minutes)" id="{91CA7B01-997B-41F3-8B38-48D4565C6892}">
          <p14:sldIdLst>
            <p14:sldId id="4202"/>
            <p14:sldId id="3300"/>
            <p14:sldId id="4062"/>
          </p14:sldIdLst>
        </p14:section>
        <p14:section name="Preview &amp; Wrapping Up (5 mins)" id="{6F051F88-AA7C-3348-A7B8-892BA6C75A0D}">
          <p14:sldIdLst>
            <p14:sldId id="4830"/>
            <p14:sldId id="4829"/>
            <p14:sldId id="3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6069E01-50B0-3D1F-34A6-207BE1BF741D}" name="Christine Downs" initials="CD" userId="S::cdowns@mayinstitute.org::e8ba56e2-84b9-4685-891c-6c388ea40c87" providerId="AD"/>
  <p188:author id="{0F036F11-5947-14D3-7DDE-FF04CA9C99AE}" name="Robbie, Karen" initials="KR" userId="S::karen.robbie@uconn.edu::a0e2d4cb-cdb8-43fd-ac47-453d7da32a99" providerId="AD"/>
  <p188:author id="{CD20A333-A637-827F-BBF5-42780D723B6E}" name="Adam Feinberg" initials="AF" userId="c63daa15e251178a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bie, Karen" initials="RK" lastIdx="6" clrIdx="0">
    <p:extLst>
      <p:ext uri="{19B8F6BF-5375-455C-9EA6-DF929625EA0E}">
        <p15:presenceInfo xmlns:p15="http://schemas.microsoft.com/office/powerpoint/2012/main" userId="S::karen.robbie@uconn.edu::a0e2d4cb-cdb8-43fd-ac47-453d7da32a99" providerId="AD"/>
      </p:ext>
    </p:extLst>
  </p:cmAuthor>
  <p:cmAuthor id="2" name="Feinberg, Adam" initials="FA" lastIdx="8" clrIdx="1">
    <p:extLst>
      <p:ext uri="{19B8F6BF-5375-455C-9EA6-DF929625EA0E}">
        <p15:presenceInfo xmlns:p15="http://schemas.microsoft.com/office/powerpoint/2012/main" userId="S::adam.feinberg@uconn.edu::177393b2-bc5b-4b41-8d24-c053677dafcb" providerId="AD"/>
      </p:ext>
    </p:extLst>
  </p:cmAuthor>
  <p:cmAuthor id="3" name="Meyer, Katherine" initials="MK" lastIdx="2" clrIdx="2">
    <p:extLst>
      <p:ext uri="{19B8F6BF-5375-455C-9EA6-DF929625EA0E}">
        <p15:presenceInfo xmlns:p15="http://schemas.microsoft.com/office/powerpoint/2012/main" userId="S::katherine.meyer@uconn.edu::9a23d734-2d44-476e-aafb-e8c61e29b5f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AAE"/>
    <a:srgbClr val="67FFFD"/>
    <a:srgbClr val="D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67" autoAdjust="0"/>
  </p:normalViewPr>
  <p:slideViewPr>
    <p:cSldViewPr snapToGrid="0">
      <p:cViewPr varScale="1">
        <p:scale>
          <a:sx n="60" d="100"/>
          <a:sy n="60" d="100"/>
        </p:scale>
        <p:origin x="336" y="72"/>
      </p:cViewPr>
      <p:guideLst/>
    </p:cSldViewPr>
  </p:slideViewPr>
  <p:outlineViewPr>
    <p:cViewPr>
      <p:scale>
        <a:sx n="33" d="100"/>
        <a:sy n="33" d="100"/>
      </p:scale>
      <p:origin x="0" y="-988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8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117" Type="http://schemas.openxmlformats.org/officeDocument/2006/relationships/theme" Target="theme/theme1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112" Type="http://schemas.openxmlformats.org/officeDocument/2006/relationships/slide" Target="slides/slide96.xml"/><Relationship Id="rId16" Type="http://schemas.openxmlformats.org/officeDocument/2006/relationships/slideMaster" Target="slideMasters/slideMaster13.xml"/><Relationship Id="rId107" Type="http://schemas.openxmlformats.org/officeDocument/2006/relationships/slide" Target="slides/slide91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slide" Target="slides/slide86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4.xml"/><Relationship Id="rId95" Type="http://schemas.openxmlformats.org/officeDocument/2006/relationships/slide" Target="slides/slide79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slide" Target="slides/slide87.xml"/><Relationship Id="rId108" Type="http://schemas.openxmlformats.org/officeDocument/2006/relationships/slide" Target="slides/slide92.xml"/><Relationship Id="rId54" Type="http://schemas.openxmlformats.org/officeDocument/2006/relationships/slide" Target="slides/slide38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91" Type="http://schemas.openxmlformats.org/officeDocument/2006/relationships/slide" Target="slides/slide75.xml"/><Relationship Id="rId96" Type="http://schemas.openxmlformats.org/officeDocument/2006/relationships/slide" Target="slides/slide8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49" Type="http://schemas.openxmlformats.org/officeDocument/2006/relationships/slide" Target="slides/slide33.xml"/><Relationship Id="rId114" Type="http://schemas.openxmlformats.org/officeDocument/2006/relationships/commentAuthors" Target="commentAuthors.xml"/><Relationship Id="rId119" Type="http://schemas.microsoft.com/office/2018/10/relationships/authors" Target="author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slide" Target="slides/slide83.xml"/><Relationship Id="rId101" Type="http://schemas.openxmlformats.org/officeDocument/2006/relationships/slide" Target="slides/slide85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109" Type="http://schemas.openxmlformats.org/officeDocument/2006/relationships/slide" Target="slides/slide9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slide" Target="slides/slide81.xml"/><Relationship Id="rId104" Type="http://schemas.openxmlformats.org/officeDocument/2006/relationships/slide" Target="slides/slide88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slide" Target="slides/slide71.xml"/><Relationship Id="rId110" Type="http://schemas.openxmlformats.org/officeDocument/2006/relationships/slide" Target="slides/slide94.xml"/><Relationship Id="rId115" Type="http://schemas.openxmlformats.org/officeDocument/2006/relationships/presProps" Target="presProps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slide" Target="slides/slide84.xml"/><Relationship Id="rId105" Type="http://schemas.openxmlformats.org/officeDocument/2006/relationships/slide" Target="slides/slide89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slide" Target="slides/slide77.xml"/><Relationship Id="rId98" Type="http://schemas.openxmlformats.org/officeDocument/2006/relationships/slide" Target="slides/slide82.xml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Relationship Id="rId116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62" Type="http://schemas.openxmlformats.org/officeDocument/2006/relationships/slide" Target="slides/slide46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111" Type="http://schemas.openxmlformats.org/officeDocument/2006/relationships/slide" Target="slides/slide95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20.xml"/><Relationship Id="rId57" Type="http://schemas.openxmlformats.org/officeDocument/2006/relationships/slide" Target="slides/slide41.xml"/><Relationship Id="rId106" Type="http://schemas.openxmlformats.org/officeDocument/2006/relationships/slide" Target="slides/slide9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hyperlink" Target="http://www.pngall.com/clock-png" TargetMode="External"/><Relationship Id="rId1" Type="http://schemas.openxmlformats.org/officeDocument/2006/relationships/image" Target="../media/image79.png"/><Relationship Id="rId6" Type="http://schemas.openxmlformats.org/officeDocument/2006/relationships/hyperlink" Target="http://www.pngall.com/calendar-png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3.png"/><Relationship Id="rId2" Type="http://schemas.openxmlformats.org/officeDocument/2006/relationships/hyperlink" Target="http://www.pngall.com/clock-png" TargetMode="External"/><Relationship Id="rId1" Type="http://schemas.openxmlformats.org/officeDocument/2006/relationships/image" Target="../media/image79.png"/><Relationship Id="rId6" Type="http://schemas.openxmlformats.org/officeDocument/2006/relationships/hyperlink" Target="http://www.pngall.com/calendar-png" TargetMode="Externa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DBD0AA-A092-4369-B815-D2A27D780C58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125DE95B-E3E9-488D-843B-7EA58128D643}">
      <dgm:prSet phldrT="[Text]"/>
      <dgm:spPr/>
      <dgm:t>
        <a:bodyPr/>
        <a:lstStyle/>
        <a:p>
          <a:r>
            <a:rPr lang="en-US"/>
            <a:t>Self</a:t>
          </a:r>
        </a:p>
      </dgm:t>
    </dgm:pt>
    <dgm:pt modelId="{FC0A28C2-A13D-4C48-9C34-B680EB2A2603}" type="parTrans" cxnId="{E9B2239E-BEAB-4565-B770-44155CEB26AB}">
      <dgm:prSet/>
      <dgm:spPr/>
      <dgm:t>
        <a:bodyPr/>
        <a:lstStyle/>
        <a:p>
          <a:endParaRPr lang="en-US"/>
        </a:p>
      </dgm:t>
    </dgm:pt>
    <dgm:pt modelId="{7D9CD180-E412-4B7F-9890-DD3E1E8793A4}" type="sibTrans" cxnId="{E9B2239E-BEAB-4565-B770-44155CEB26AB}">
      <dgm:prSet/>
      <dgm:spPr/>
      <dgm:t>
        <a:bodyPr/>
        <a:lstStyle/>
        <a:p>
          <a:endParaRPr lang="en-US"/>
        </a:p>
      </dgm:t>
    </dgm:pt>
    <dgm:pt modelId="{786F1C33-506F-487F-AA18-A30EE2A2534E}">
      <dgm:prSet phldrT="[Text]"/>
      <dgm:spPr/>
      <dgm:t>
        <a:bodyPr/>
        <a:lstStyle/>
        <a:p>
          <a:r>
            <a:rPr lang="en-US"/>
            <a:t>Others</a:t>
          </a:r>
        </a:p>
      </dgm:t>
    </dgm:pt>
    <dgm:pt modelId="{B2D69183-3673-4FF1-92D6-76326856F341}" type="parTrans" cxnId="{58D86527-1BED-4AB5-8015-FDAA159C883C}">
      <dgm:prSet/>
      <dgm:spPr/>
      <dgm:t>
        <a:bodyPr/>
        <a:lstStyle/>
        <a:p>
          <a:endParaRPr lang="en-US"/>
        </a:p>
      </dgm:t>
    </dgm:pt>
    <dgm:pt modelId="{54ACB2D9-0489-40D3-8720-56FF48219C7D}" type="sibTrans" cxnId="{58D86527-1BED-4AB5-8015-FDAA159C883C}">
      <dgm:prSet/>
      <dgm:spPr/>
      <dgm:t>
        <a:bodyPr/>
        <a:lstStyle/>
        <a:p>
          <a:endParaRPr lang="en-US"/>
        </a:p>
      </dgm:t>
    </dgm:pt>
    <dgm:pt modelId="{AB22F439-5CF3-4003-BBB3-B5FD5EE3EBA7}">
      <dgm:prSet phldrT="[Text]"/>
      <dgm:spPr/>
      <dgm:t>
        <a:bodyPr/>
        <a:lstStyle/>
        <a:p>
          <a:r>
            <a:rPr lang="en-US"/>
            <a:t>Environment</a:t>
          </a:r>
        </a:p>
      </dgm:t>
    </dgm:pt>
    <dgm:pt modelId="{42A9B59D-B81E-4DB7-A89D-08E57A386F5F}" type="parTrans" cxnId="{06F10583-3C6C-4C14-8F5D-A175C31623AF}">
      <dgm:prSet/>
      <dgm:spPr/>
      <dgm:t>
        <a:bodyPr/>
        <a:lstStyle/>
        <a:p>
          <a:endParaRPr lang="en-US"/>
        </a:p>
      </dgm:t>
    </dgm:pt>
    <dgm:pt modelId="{FAFF8CAA-7011-4352-BD37-268AB4AA9613}" type="sibTrans" cxnId="{06F10583-3C6C-4C14-8F5D-A175C31623AF}">
      <dgm:prSet/>
      <dgm:spPr/>
      <dgm:t>
        <a:bodyPr/>
        <a:lstStyle/>
        <a:p>
          <a:endParaRPr lang="en-US"/>
        </a:p>
      </dgm:t>
    </dgm:pt>
    <dgm:pt modelId="{828ED403-1C9B-4A7D-8888-1BC05EA78903}">
      <dgm:prSet phldrT="[Text]"/>
      <dgm:spPr/>
      <dgm:t>
        <a:bodyPr/>
        <a:lstStyle/>
        <a:p>
          <a:r>
            <a:rPr lang="en-US"/>
            <a:t>Self-monitor</a:t>
          </a:r>
        </a:p>
      </dgm:t>
    </dgm:pt>
    <dgm:pt modelId="{8B8B8CA0-07E7-4F73-9F41-B05C6E1A904C}" type="parTrans" cxnId="{EB095079-CFD2-4628-9212-498D62BB2F06}">
      <dgm:prSet/>
      <dgm:spPr/>
      <dgm:t>
        <a:bodyPr/>
        <a:lstStyle/>
        <a:p>
          <a:endParaRPr lang="en-US"/>
        </a:p>
      </dgm:t>
    </dgm:pt>
    <dgm:pt modelId="{1B28F0B9-39F8-4BAC-9D40-2785A53A6960}" type="sibTrans" cxnId="{EB095079-CFD2-4628-9212-498D62BB2F06}">
      <dgm:prSet/>
      <dgm:spPr/>
      <dgm:t>
        <a:bodyPr/>
        <a:lstStyle/>
        <a:p>
          <a:endParaRPr lang="en-US"/>
        </a:p>
      </dgm:t>
    </dgm:pt>
    <dgm:pt modelId="{9402A2C1-EFD7-4C69-A569-0E91A340BD90}">
      <dgm:prSet phldrT="[Text]"/>
      <dgm:spPr/>
      <dgm:t>
        <a:bodyPr/>
        <a:lstStyle/>
        <a:p>
          <a:r>
            <a:rPr lang="en-US" dirty="0"/>
            <a:t>Listen while others are speaking​</a:t>
          </a:r>
        </a:p>
      </dgm:t>
    </dgm:pt>
    <dgm:pt modelId="{6B97C39A-0735-41AE-94C2-E380B46D5881}" type="parTrans" cxnId="{B1802723-6C7B-4903-88A2-A97C24811173}">
      <dgm:prSet/>
      <dgm:spPr/>
      <dgm:t>
        <a:bodyPr/>
        <a:lstStyle/>
        <a:p>
          <a:endParaRPr lang="en-US"/>
        </a:p>
      </dgm:t>
    </dgm:pt>
    <dgm:pt modelId="{7C51D187-FC73-4D59-992A-5E19349D5359}" type="sibTrans" cxnId="{B1802723-6C7B-4903-88A2-A97C24811173}">
      <dgm:prSet/>
      <dgm:spPr/>
      <dgm:t>
        <a:bodyPr/>
        <a:lstStyle/>
        <a:p>
          <a:endParaRPr lang="en-US"/>
        </a:p>
      </dgm:t>
    </dgm:pt>
    <dgm:pt modelId="{0F0E129E-123A-4075-B2C8-F39A140C88D8}">
      <dgm:prSet phldrT="[Text]"/>
      <dgm:spPr/>
      <dgm:t>
        <a:bodyPr/>
        <a:lstStyle/>
        <a:p>
          <a:r>
            <a:rPr lang="en-US"/>
            <a:t>Have your computer charged and ready to go​</a:t>
          </a:r>
        </a:p>
      </dgm:t>
    </dgm:pt>
    <dgm:pt modelId="{BD673D81-C33B-45D8-947C-AEA9A28C39F0}" type="parTrans" cxnId="{A0FBC930-D760-41DD-BE3E-22D3E608F256}">
      <dgm:prSet/>
      <dgm:spPr/>
      <dgm:t>
        <a:bodyPr/>
        <a:lstStyle/>
        <a:p>
          <a:endParaRPr lang="en-US"/>
        </a:p>
      </dgm:t>
    </dgm:pt>
    <dgm:pt modelId="{D290D2A6-87EB-4C58-AF76-15E8A9414FCF}" type="sibTrans" cxnId="{A0FBC930-D760-41DD-BE3E-22D3E608F256}">
      <dgm:prSet/>
      <dgm:spPr/>
      <dgm:t>
        <a:bodyPr/>
        <a:lstStyle/>
        <a:p>
          <a:endParaRPr lang="en-US"/>
        </a:p>
      </dgm:t>
    </dgm:pt>
    <dgm:pt modelId="{DCC1A310-1C79-CA41-BC8F-F2F7F4B654F7}">
      <dgm:prSet/>
      <dgm:spPr/>
      <dgm:t>
        <a:bodyPr/>
        <a:lstStyle/>
        <a:p>
          <a:r>
            <a:rPr lang="en-US" dirty="0"/>
            <a:t>If you have questions or comments:</a:t>
          </a:r>
        </a:p>
      </dgm:t>
    </dgm:pt>
    <dgm:pt modelId="{E958D3D5-5FFD-3443-ABCD-1A2DA811BB55}" type="parTrans" cxnId="{9118DAC8-BEDA-3B4F-9C77-817F427330CF}">
      <dgm:prSet/>
      <dgm:spPr/>
      <dgm:t>
        <a:bodyPr/>
        <a:lstStyle/>
        <a:p>
          <a:endParaRPr lang="en-US"/>
        </a:p>
      </dgm:t>
    </dgm:pt>
    <dgm:pt modelId="{4EA0A432-1AE2-314A-852F-0C7E44A36EC0}" type="sibTrans" cxnId="{9118DAC8-BEDA-3B4F-9C77-817F427330CF}">
      <dgm:prSet/>
      <dgm:spPr/>
      <dgm:t>
        <a:bodyPr/>
        <a:lstStyle/>
        <a:p>
          <a:endParaRPr lang="en-US"/>
        </a:p>
      </dgm:t>
    </dgm:pt>
    <dgm:pt modelId="{6D196861-CC28-5141-BDFB-4E8105D813E6}">
      <dgm:prSet/>
      <dgm:spPr/>
      <dgm:t>
        <a:bodyPr/>
        <a:lstStyle/>
        <a:p>
          <a:r>
            <a:rPr lang="en-US"/>
            <a:t>Work as a team:</a:t>
          </a:r>
        </a:p>
      </dgm:t>
    </dgm:pt>
    <dgm:pt modelId="{6357D1EC-994F-334C-9702-FBF51E8FA600}" type="parTrans" cxnId="{B30AAB08-0B08-824B-9AC9-5387993AD200}">
      <dgm:prSet/>
      <dgm:spPr/>
      <dgm:t>
        <a:bodyPr/>
        <a:lstStyle/>
        <a:p>
          <a:endParaRPr lang="en-US"/>
        </a:p>
      </dgm:t>
    </dgm:pt>
    <dgm:pt modelId="{0A0D8850-D6AE-CF4C-AEBD-16B2E752A0CB}" type="sibTrans" cxnId="{B30AAB08-0B08-824B-9AC9-5387993AD200}">
      <dgm:prSet/>
      <dgm:spPr/>
      <dgm:t>
        <a:bodyPr/>
        <a:lstStyle/>
        <a:p>
          <a:endParaRPr lang="en-US"/>
        </a:p>
      </dgm:t>
    </dgm:pt>
    <dgm:pt modelId="{8EB504CA-CFC6-5C40-B9F2-473E4994B7D4}">
      <dgm:prSet/>
      <dgm:spPr/>
      <dgm:t>
        <a:bodyPr/>
        <a:lstStyle/>
        <a:p>
          <a:r>
            <a:rPr lang="en-US"/>
            <a:t>Keep necessary materials at hand</a:t>
          </a:r>
        </a:p>
      </dgm:t>
    </dgm:pt>
    <dgm:pt modelId="{1F59243E-608F-4348-9D00-77EED6726E06}" type="parTrans" cxnId="{C95EC436-6DF3-9D48-B3D9-4A3D5591F066}">
      <dgm:prSet/>
      <dgm:spPr/>
      <dgm:t>
        <a:bodyPr/>
        <a:lstStyle/>
        <a:p>
          <a:endParaRPr lang="en-US"/>
        </a:p>
      </dgm:t>
    </dgm:pt>
    <dgm:pt modelId="{7102E076-737A-264B-A10C-2AEDA7D1E937}" type="sibTrans" cxnId="{C95EC436-6DF3-9D48-B3D9-4A3D5591F066}">
      <dgm:prSet/>
      <dgm:spPr/>
      <dgm:t>
        <a:bodyPr/>
        <a:lstStyle/>
        <a:p>
          <a:endParaRPr lang="en-US"/>
        </a:p>
      </dgm:t>
    </dgm:pt>
    <dgm:pt modelId="{3A9200EC-9B3F-3741-8CD8-45F5B3B60757}">
      <dgm:prSet phldrT="[Text]"/>
      <dgm:spPr/>
      <dgm:t>
        <a:bodyPr/>
        <a:lstStyle/>
        <a:p>
          <a:r>
            <a:rPr lang="en-US"/>
            <a:t>Are you participating?</a:t>
          </a:r>
        </a:p>
      </dgm:t>
    </dgm:pt>
    <dgm:pt modelId="{CE0BA1D0-F492-D642-956A-26EFC0FD708E}" type="parTrans" cxnId="{410450C3-2ACF-AB45-A6E2-A1CCF9FBF5C7}">
      <dgm:prSet/>
      <dgm:spPr/>
      <dgm:t>
        <a:bodyPr/>
        <a:lstStyle/>
        <a:p>
          <a:endParaRPr lang="en-US"/>
        </a:p>
      </dgm:t>
    </dgm:pt>
    <dgm:pt modelId="{839B42B6-A8EA-9C4E-931D-5CAA596097FE}" type="sibTrans" cxnId="{410450C3-2ACF-AB45-A6E2-A1CCF9FBF5C7}">
      <dgm:prSet/>
      <dgm:spPr/>
      <dgm:t>
        <a:bodyPr/>
        <a:lstStyle/>
        <a:p>
          <a:endParaRPr lang="en-US"/>
        </a:p>
      </dgm:t>
    </dgm:pt>
    <dgm:pt modelId="{36A81F54-3445-0846-800C-B3CAA41ABF85}">
      <dgm:prSet phldrT="[Text]"/>
      <dgm:spPr/>
      <dgm:t>
        <a:bodyPr/>
        <a:lstStyle/>
        <a:p>
          <a:r>
            <a:rPr lang="en-US"/>
            <a:t>Engaged as a learner?</a:t>
          </a:r>
        </a:p>
      </dgm:t>
    </dgm:pt>
    <dgm:pt modelId="{F1072592-76D2-5744-867A-12A050F40348}" type="parTrans" cxnId="{4CFC7095-063B-8E4A-B6F3-EC681197EA9F}">
      <dgm:prSet/>
      <dgm:spPr/>
      <dgm:t>
        <a:bodyPr/>
        <a:lstStyle/>
        <a:p>
          <a:endParaRPr lang="en-US"/>
        </a:p>
      </dgm:t>
    </dgm:pt>
    <dgm:pt modelId="{D75F7E09-876C-524C-911D-B725AC61A45A}" type="sibTrans" cxnId="{4CFC7095-063B-8E4A-B6F3-EC681197EA9F}">
      <dgm:prSet/>
      <dgm:spPr/>
      <dgm:t>
        <a:bodyPr/>
        <a:lstStyle/>
        <a:p>
          <a:endParaRPr lang="en-US"/>
        </a:p>
      </dgm:t>
    </dgm:pt>
    <dgm:pt modelId="{A3342F81-092E-D94F-B71B-56D728050DC4}">
      <dgm:prSet phldrT="[Text]"/>
      <dgm:spPr/>
      <dgm:t>
        <a:bodyPr/>
        <a:lstStyle/>
        <a:p>
          <a:r>
            <a:rPr lang="en-US"/>
            <a:t>Stretch, break, stand as needed​</a:t>
          </a:r>
        </a:p>
      </dgm:t>
    </dgm:pt>
    <dgm:pt modelId="{5C94DDBE-40C2-7045-B9AA-119BCE39BC47}" type="parTrans" cxnId="{EB367F0F-11D4-C845-AFB2-10D5AA2A9A7A}">
      <dgm:prSet/>
      <dgm:spPr/>
      <dgm:t>
        <a:bodyPr/>
        <a:lstStyle/>
        <a:p>
          <a:endParaRPr lang="en-US"/>
        </a:p>
      </dgm:t>
    </dgm:pt>
    <dgm:pt modelId="{65F59CCE-7931-D747-8109-6BBC1F963A2C}" type="sibTrans" cxnId="{EB367F0F-11D4-C845-AFB2-10D5AA2A9A7A}">
      <dgm:prSet/>
      <dgm:spPr/>
      <dgm:t>
        <a:bodyPr/>
        <a:lstStyle/>
        <a:p>
          <a:endParaRPr lang="en-US"/>
        </a:p>
      </dgm:t>
    </dgm:pt>
    <dgm:pt modelId="{903F98AC-194E-3E4D-A272-F12F8847EF48}">
      <dgm:prSet/>
      <dgm:spPr/>
      <dgm:t>
        <a:bodyPr/>
        <a:lstStyle/>
        <a:p>
          <a:r>
            <a:rPr lang="en-US" dirty="0"/>
            <a:t>Raise hand</a:t>
          </a:r>
        </a:p>
      </dgm:t>
    </dgm:pt>
    <dgm:pt modelId="{2625FB58-67EA-1141-9127-133D6B50F2A8}" type="parTrans" cxnId="{FF9907CF-CFD4-4641-91DE-D04AB4DCCB54}">
      <dgm:prSet/>
      <dgm:spPr/>
      <dgm:t>
        <a:bodyPr/>
        <a:lstStyle/>
        <a:p>
          <a:endParaRPr lang="en-US"/>
        </a:p>
      </dgm:t>
    </dgm:pt>
    <dgm:pt modelId="{50668972-B8BA-8342-8C45-669179E12080}" type="sibTrans" cxnId="{FF9907CF-CFD4-4641-91DE-D04AB4DCCB54}">
      <dgm:prSet/>
      <dgm:spPr/>
      <dgm:t>
        <a:bodyPr/>
        <a:lstStyle/>
        <a:p>
          <a:endParaRPr lang="en-US"/>
        </a:p>
      </dgm:t>
    </dgm:pt>
    <dgm:pt modelId="{0785E50D-F1DD-C647-AF91-FA0058275806}">
      <dgm:prSet/>
      <dgm:spPr/>
      <dgm:t>
        <a:bodyPr/>
        <a:lstStyle/>
        <a:p>
          <a:r>
            <a:rPr lang="en-US"/>
            <a:t>Room for every voice</a:t>
          </a:r>
        </a:p>
      </dgm:t>
    </dgm:pt>
    <dgm:pt modelId="{35E1F395-5CF6-C14F-B2F7-24FCD5BF2432}" type="parTrans" cxnId="{D614FAA2-C9D3-9949-9F29-30B12ECA1807}">
      <dgm:prSet/>
      <dgm:spPr/>
      <dgm:t>
        <a:bodyPr/>
        <a:lstStyle/>
        <a:p>
          <a:endParaRPr lang="en-US"/>
        </a:p>
      </dgm:t>
    </dgm:pt>
    <dgm:pt modelId="{555700E6-44D1-E649-9463-80615334ECDE}" type="sibTrans" cxnId="{D614FAA2-C9D3-9949-9F29-30B12ECA1807}">
      <dgm:prSet/>
      <dgm:spPr/>
      <dgm:t>
        <a:bodyPr/>
        <a:lstStyle/>
        <a:p>
          <a:endParaRPr lang="en-US"/>
        </a:p>
      </dgm:t>
    </dgm:pt>
    <dgm:pt modelId="{56910F6D-1269-3049-ACB2-917F4DC59908}">
      <dgm:prSet/>
      <dgm:spPr/>
      <dgm:t>
        <a:bodyPr/>
        <a:lstStyle/>
        <a:p>
          <a:r>
            <a:rPr lang="en-US"/>
            <a:t>Reinforce participation</a:t>
          </a:r>
        </a:p>
      </dgm:t>
    </dgm:pt>
    <dgm:pt modelId="{0718F7BE-9FDE-C04D-BB6C-BA7904D3DC0D}" type="parTrans" cxnId="{5C0B9F75-4444-7245-981A-F41A3614EEF5}">
      <dgm:prSet/>
      <dgm:spPr/>
      <dgm:t>
        <a:bodyPr/>
        <a:lstStyle/>
        <a:p>
          <a:endParaRPr lang="en-US"/>
        </a:p>
      </dgm:t>
    </dgm:pt>
    <dgm:pt modelId="{F464298B-59F2-F64F-92CC-7382B75FFACC}" type="sibTrans" cxnId="{5C0B9F75-4444-7245-981A-F41A3614EEF5}">
      <dgm:prSet/>
      <dgm:spPr/>
      <dgm:t>
        <a:bodyPr/>
        <a:lstStyle/>
        <a:p>
          <a:endParaRPr lang="en-US"/>
        </a:p>
      </dgm:t>
    </dgm:pt>
    <dgm:pt modelId="{243592FB-C1AE-E747-B75A-02568B129A83}">
      <dgm:prSet/>
      <dgm:spPr/>
      <dgm:t>
        <a:bodyPr/>
        <a:lstStyle/>
        <a:p>
          <a:r>
            <a:rPr lang="en-US"/>
            <a:t>action plan</a:t>
          </a:r>
        </a:p>
      </dgm:t>
    </dgm:pt>
    <dgm:pt modelId="{7AEC2CDA-5B72-294F-8D0B-DA3D260FF0D8}" type="parTrans" cxnId="{89A7C57E-C177-ED43-AE7C-E6ACF80400D5}">
      <dgm:prSet/>
      <dgm:spPr/>
      <dgm:t>
        <a:bodyPr/>
        <a:lstStyle/>
        <a:p>
          <a:endParaRPr lang="en-US"/>
        </a:p>
      </dgm:t>
    </dgm:pt>
    <dgm:pt modelId="{066D9F1B-F38F-AD4C-BAEB-619A99FB7C12}" type="sibTrans" cxnId="{89A7C57E-C177-ED43-AE7C-E6ACF80400D5}">
      <dgm:prSet/>
      <dgm:spPr/>
      <dgm:t>
        <a:bodyPr/>
        <a:lstStyle/>
        <a:p>
          <a:endParaRPr lang="en-US"/>
        </a:p>
      </dgm:t>
    </dgm:pt>
    <dgm:pt modelId="{A068741C-FCBF-9649-BF70-A6A1176D92CE}">
      <dgm:prSet/>
      <dgm:spPr/>
      <dgm:t>
        <a:bodyPr/>
        <a:lstStyle/>
        <a:p>
          <a:r>
            <a:rPr lang="en-US"/>
            <a:t>relevant docs</a:t>
          </a:r>
        </a:p>
      </dgm:t>
    </dgm:pt>
    <dgm:pt modelId="{0904F737-A31A-6E41-BD53-8117075AD1FE}" type="parTrans" cxnId="{C3E05C82-DFCC-2143-98CC-9B20ABA3692C}">
      <dgm:prSet/>
      <dgm:spPr/>
      <dgm:t>
        <a:bodyPr/>
        <a:lstStyle/>
        <a:p>
          <a:endParaRPr lang="en-US"/>
        </a:p>
      </dgm:t>
    </dgm:pt>
    <dgm:pt modelId="{06D5CEC9-922B-5047-ABBB-52AEBCC00BC6}" type="sibTrans" cxnId="{C3E05C82-DFCC-2143-98CC-9B20ABA3692C}">
      <dgm:prSet/>
      <dgm:spPr/>
      <dgm:t>
        <a:bodyPr/>
        <a:lstStyle/>
        <a:p>
          <a:endParaRPr lang="en-US"/>
        </a:p>
      </dgm:t>
    </dgm:pt>
    <dgm:pt modelId="{705B5BC3-8205-4145-A07B-8BB20CA7D624}">
      <dgm:prSet/>
      <dgm:spPr/>
      <dgm:t>
        <a:bodyPr/>
        <a:lstStyle/>
        <a:p>
          <a:r>
            <a:rPr lang="en-US"/>
            <a:t>water/snacks</a:t>
          </a:r>
        </a:p>
      </dgm:t>
    </dgm:pt>
    <dgm:pt modelId="{50601296-8353-D949-A073-F9D8AA6743D4}" type="parTrans" cxnId="{68915465-F1AB-D942-8895-70079508803E}">
      <dgm:prSet/>
      <dgm:spPr/>
      <dgm:t>
        <a:bodyPr/>
        <a:lstStyle/>
        <a:p>
          <a:endParaRPr lang="en-US"/>
        </a:p>
      </dgm:t>
    </dgm:pt>
    <dgm:pt modelId="{8F57E243-43F2-6645-B471-809B9A456606}" type="sibTrans" cxnId="{68915465-F1AB-D942-8895-70079508803E}">
      <dgm:prSet/>
      <dgm:spPr/>
      <dgm:t>
        <a:bodyPr/>
        <a:lstStyle/>
        <a:p>
          <a:endParaRPr lang="en-US"/>
        </a:p>
      </dgm:t>
    </dgm:pt>
    <dgm:pt modelId="{9108529D-FCA7-684A-BD9A-73E32125C646}">
      <dgm:prSet/>
      <dgm:spPr/>
      <dgm:t>
        <a:bodyPr/>
        <a:lstStyle/>
        <a:p>
          <a:r>
            <a:rPr lang="en-US"/>
            <a:t>Minimize distractions if possible​</a:t>
          </a:r>
        </a:p>
      </dgm:t>
    </dgm:pt>
    <dgm:pt modelId="{EBEBD84C-70A6-D942-8621-9383422EE56B}" type="parTrans" cxnId="{3811689A-9F4F-6446-BD80-3C02E7B3CE1C}">
      <dgm:prSet/>
      <dgm:spPr/>
      <dgm:t>
        <a:bodyPr/>
        <a:lstStyle/>
        <a:p>
          <a:endParaRPr lang="en-US"/>
        </a:p>
      </dgm:t>
    </dgm:pt>
    <dgm:pt modelId="{29AB54E2-FADC-4B46-ABB1-B93C8D3E67CE}" type="sibTrans" cxnId="{3811689A-9F4F-6446-BD80-3C02E7B3CE1C}">
      <dgm:prSet/>
      <dgm:spPr/>
      <dgm:t>
        <a:bodyPr/>
        <a:lstStyle/>
        <a:p>
          <a:endParaRPr lang="en-US"/>
        </a:p>
      </dgm:t>
    </dgm:pt>
    <dgm:pt modelId="{A9488957-E610-4143-AED3-B4E3881000EF}">
      <dgm:prSet phldrT="[Text]"/>
      <dgm:spPr/>
      <dgm:t>
        <a:bodyPr/>
        <a:lstStyle/>
        <a:p>
          <a:endParaRPr lang="en-US"/>
        </a:p>
      </dgm:t>
    </dgm:pt>
    <dgm:pt modelId="{6E20BF08-F171-A641-ABF1-4B465D34D1CE}" type="parTrans" cxnId="{9F1CE460-F7C5-D94D-B00D-E81AF78FF146}">
      <dgm:prSet/>
      <dgm:spPr/>
      <dgm:t>
        <a:bodyPr/>
        <a:lstStyle/>
        <a:p>
          <a:endParaRPr lang="en-US"/>
        </a:p>
      </dgm:t>
    </dgm:pt>
    <dgm:pt modelId="{6C97E7AA-FA83-7E45-8081-B7776A3E0C61}" type="sibTrans" cxnId="{9F1CE460-F7C5-D94D-B00D-E81AF78FF146}">
      <dgm:prSet/>
      <dgm:spPr/>
      <dgm:t>
        <a:bodyPr/>
        <a:lstStyle/>
        <a:p>
          <a:endParaRPr lang="en-US"/>
        </a:p>
      </dgm:t>
    </dgm:pt>
    <dgm:pt modelId="{FE6BFF55-7F30-224A-8B70-2084FB780E44}">
      <dgm:prSet phldrT="[Text]"/>
      <dgm:spPr/>
      <dgm:t>
        <a:bodyPr/>
        <a:lstStyle/>
        <a:p>
          <a:endParaRPr lang="en-US" dirty="0"/>
        </a:p>
      </dgm:t>
    </dgm:pt>
    <dgm:pt modelId="{F7BA786B-F096-CB4C-A499-604A6F0270B9}" type="parTrans" cxnId="{C8FA8076-67AA-3944-A356-45A9372AEF4C}">
      <dgm:prSet/>
      <dgm:spPr/>
      <dgm:t>
        <a:bodyPr/>
        <a:lstStyle/>
        <a:p>
          <a:endParaRPr lang="en-US"/>
        </a:p>
      </dgm:t>
    </dgm:pt>
    <dgm:pt modelId="{C0700072-F471-084F-94FB-88D2D934828E}" type="sibTrans" cxnId="{C8FA8076-67AA-3944-A356-45A9372AEF4C}">
      <dgm:prSet/>
      <dgm:spPr/>
      <dgm:t>
        <a:bodyPr/>
        <a:lstStyle/>
        <a:p>
          <a:endParaRPr lang="en-US"/>
        </a:p>
      </dgm:t>
    </dgm:pt>
    <dgm:pt modelId="{0E36A602-1B9F-DE44-BC30-8E72568CF679}">
      <dgm:prSet phldrT="[Text]"/>
      <dgm:spPr/>
      <dgm:t>
        <a:bodyPr/>
        <a:lstStyle/>
        <a:p>
          <a:endParaRPr lang="en-US" dirty="0"/>
        </a:p>
      </dgm:t>
    </dgm:pt>
    <dgm:pt modelId="{7C6454A9-30A9-AE4D-A411-EF4AD5FCF1CE}" type="parTrans" cxnId="{748EA8B5-CD41-7146-BDA0-9E0C4D48B98F}">
      <dgm:prSet/>
      <dgm:spPr/>
      <dgm:t>
        <a:bodyPr/>
        <a:lstStyle/>
        <a:p>
          <a:endParaRPr lang="en-US"/>
        </a:p>
      </dgm:t>
    </dgm:pt>
    <dgm:pt modelId="{A12656E9-0519-E04B-97C3-5ED43287239F}" type="sibTrans" cxnId="{748EA8B5-CD41-7146-BDA0-9E0C4D48B98F}">
      <dgm:prSet/>
      <dgm:spPr/>
      <dgm:t>
        <a:bodyPr/>
        <a:lstStyle/>
        <a:p>
          <a:endParaRPr lang="en-US"/>
        </a:p>
      </dgm:t>
    </dgm:pt>
    <dgm:pt modelId="{D0B8DBFD-CF0C-8A44-AEE1-C61612C42B70}">
      <dgm:prSet/>
      <dgm:spPr/>
      <dgm:t>
        <a:bodyPr/>
        <a:lstStyle/>
        <a:p>
          <a:endParaRPr lang="en-US"/>
        </a:p>
      </dgm:t>
    </dgm:pt>
    <dgm:pt modelId="{855533BE-1FA4-4840-AF37-41E1AE125922}" type="parTrans" cxnId="{C490CE0B-9C65-1442-B107-E0121C1F2FD1}">
      <dgm:prSet/>
      <dgm:spPr/>
      <dgm:t>
        <a:bodyPr/>
        <a:lstStyle/>
        <a:p>
          <a:endParaRPr lang="en-US"/>
        </a:p>
      </dgm:t>
    </dgm:pt>
    <dgm:pt modelId="{F3F47F8E-91A3-E348-A605-B700A4E9A0C4}" type="sibTrans" cxnId="{C490CE0B-9C65-1442-B107-E0121C1F2FD1}">
      <dgm:prSet/>
      <dgm:spPr/>
      <dgm:t>
        <a:bodyPr/>
        <a:lstStyle/>
        <a:p>
          <a:endParaRPr lang="en-US"/>
        </a:p>
      </dgm:t>
    </dgm:pt>
    <dgm:pt modelId="{AED02427-B286-764D-BA23-3B8FC7BCA4DE}">
      <dgm:prSet/>
      <dgm:spPr/>
      <dgm:t>
        <a:bodyPr/>
        <a:lstStyle/>
        <a:p>
          <a:endParaRPr lang="en-US" dirty="0"/>
        </a:p>
      </dgm:t>
    </dgm:pt>
    <dgm:pt modelId="{85ECA1BB-23DD-944B-A53D-11BA0F65A67F}" type="parTrans" cxnId="{4B0F445D-727B-B548-BCB1-A3E1AF5E2395}">
      <dgm:prSet/>
      <dgm:spPr/>
      <dgm:t>
        <a:bodyPr/>
        <a:lstStyle/>
        <a:p>
          <a:endParaRPr lang="en-US"/>
        </a:p>
      </dgm:t>
    </dgm:pt>
    <dgm:pt modelId="{6A6EF83E-8887-A343-ADEF-95416EFDEB06}" type="sibTrans" cxnId="{4B0F445D-727B-B548-BCB1-A3E1AF5E2395}">
      <dgm:prSet/>
      <dgm:spPr/>
      <dgm:t>
        <a:bodyPr/>
        <a:lstStyle/>
        <a:p>
          <a:endParaRPr lang="en-US"/>
        </a:p>
      </dgm:t>
    </dgm:pt>
    <dgm:pt modelId="{DAF4D648-EEB5-43F0-B6E1-95A2D48591A9}" type="pres">
      <dgm:prSet presAssocID="{C6DBD0AA-A092-4369-B815-D2A27D780C58}" presName="diagram" presStyleCnt="0">
        <dgm:presLayoutVars>
          <dgm:dir/>
          <dgm:animLvl val="lvl"/>
          <dgm:resizeHandles val="exact"/>
        </dgm:presLayoutVars>
      </dgm:prSet>
      <dgm:spPr/>
    </dgm:pt>
    <dgm:pt modelId="{AA2910BA-1558-45BB-99E2-745AA539B2BD}" type="pres">
      <dgm:prSet presAssocID="{125DE95B-E3E9-488D-843B-7EA58128D643}" presName="compNode" presStyleCnt="0"/>
      <dgm:spPr/>
    </dgm:pt>
    <dgm:pt modelId="{F51D0157-A438-46CA-8EB0-F10C3EDBB633}" type="pres">
      <dgm:prSet presAssocID="{125DE95B-E3E9-488D-843B-7EA58128D643}" presName="childRect" presStyleLbl="bgAcc1" presStyleIdx="0" presStyleCnt="3" custScaleY="139136">
        <dgm:presLayoutVars>
          <dgm:bulletEnabled val="1"/>
        </dgm:presLayoutVars>
      </dgm:prSet>
      <dgm:spPr/>
    </dgm:pt>
    <dgm:pt modelId="{DFA50C83-93AF-4FDE-B778-50A2E26547C0}" type="pres">
      <dgm:prSet presAssocID="{125DE95B-E3E9-488D-843B-7EA58128D64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5C674EC-98A5-4D45-9168-E941BC46FCF6}" type="pres">
      <dgm:prSet presAssocID="{125DE95B-E3E9-488D-843B-7EA58128D643}" presName="parentRect" presStyleLbl="alignNode1" presStyleIdx="0" presStyleCnt="3" custLinFactNeighborX="-1290" custLinFactNeighborY="29053"/>
      <dgm:spPr/>
    </dgm:pt>
    <dgm:pt modelId="{DEEF4213-91C0-4DFA-A1E8-D6E76A9D48BD}" type="pres">
      <dgm:prSet presAssocID="{125DE95B-E3E9-488D-843B-7EA58128D643}" presName="adorn" presStyleLbl="fgAccFollowNode1" presStyleIdx="0" presStyleCnt="3" custLinFactNeighborX="60" custLinFactNeighborY="-574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BCC3B1B-E8CA-4606-8407-A6ECC7BED76A}" type="pres">
      <dgm:prSet presAssocID="{7D9CD180-E412-4B7F-9890-DD3E1E8793A4}" presName="sibTrans" presStyleLbl="sibTrans2D1" presStyleIdx="0" presStyleCnt="0"/>
      <dgm:spPr/>
    </dgm:pt>
    <dgm:pt modelId="{59D6E31B-DF80-46C5-B901-2E39646B95D1}" type="pres">
      <dgm:prSet presAssocID="{786F1C33-506F-487F-AA18-A30EE2A2534E}" presName="compNode" presStyleCnt="0"/>
      <dgm:spPr/>
    </dgm:pt>
    <dgm:pt modelId="{173ADCC0-45AB-4F03-8B39-78AD7803ABF7}" type="pres">
      <dgm:prSet presAssocID="{786F1C33-506F-487F-AA18-A30EE2A2534E}" presName="childRect" presStyleLbl="bgAcc1" presStyleIdx="1" presStyleCnt="3" custScaleY="136162">
        <dgm:presLayoutVars>
          <dgm:bulletEnabled val="1"/>
        </dgm:presLayoutVars>
      </dgm:prSet>
      <dgm:spPr/>
    </dgm:pt>
    <dgm:pt modelId="{D824D08C-3F4C-46FF-AB3B-44226A1CB33A}" type="pres">
      <dgm:prSet presAssocID="{786F1C33-506F-487F-AA18-A30EE2A2534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19636A1-9D00-4675-967E-CA57FCDEAB1E}" type="pres">
      <dgm:prSet presAssocID="{786F1C33-506F-487F-AA18-A30EE2A2534E}" presName="parentRect" presStyleLbl="alignNode1" presStyleIdx="1" presStyleCnt="3" custLinFactNeighborX="1156" custLinFactNeighborY="32208"/>
      <dgm:spPr/>
    </dgm:pt>
    <dgm:pt modelId="{161E2365-CB26-459A-8F0C-B10C3E646E56}" type="pres">
      <dgm:prSet presAssocID="{786F1C33-506F-487F-AA18-A30EE2A2534E}" presName="adorn" presStyleLbl="fgAccFollow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447B6574-E608-4F2E-BAD5-363CC256CA90}" type="pres">
      <dgm:prSet presAssocID="{54ACB2D9-0489-40D3-8720-56FF48219C7D}" presName="sibTrans" presStyleLbl="sibTrans2D1" presStyleIdx="0" presStyleCnt="0"/>
      <dgm:spPr/>
    </dgm:pt>
    <dgm:pt modelId="{54FFC0A8-F079-4E7D-BF1A-E11568861659}" type="pres">
      <dgm:prSet presAssocID="{AB22F439-5CF3-4003-BBB3-B5FD5EE3EBA7}" presName="compNode" presStyleCnt="0"/>
      <dgm:spPr/>
    </dgm:pt>
    <dgm:pt modelId="{5F2F90E6-CF6C-47CE-A6A2-78658417800F}" type="pres">
      <dgm:prSet presAssocID="{AB22F439-5CF3-4003-BBB3-B5FD5EE3EBA7}" presName="childRect" presStyleLbl="bgAcc1" presStyleIdx="2" presStyleCnt="3" custScaleY="130686">
        <dgm:presLayoutVars>
          <dgm:bulletEnabled val="1"/>
        </dgm:presLayoutVars>
      </dgm:prSet>
      <dgm:spPr/>
    </dgm:pt>
    <dgm:pt modelId="{BD210979-5005-46DE-8F11-99CF54A465F1}" type="pres">
      <dgm:prSet presAssocID="{AB22F439-5CF3-4003-BBB3-B5FD5EE3EBA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34D077-9CEB-4360-83EE-5D4C6FFB98DD}" type="pres">
      <dgm:prSet presAssocID="{AB22F439-5CF3-4003-BBB3-B5FD5EE3EBA7}" presName="parentRect" presStyleLbl="alignNode1" presStyleIdx="2" presStyleCnt="3" custLinFactNeighborX="-1225" custLinFactNeighborY="35430"/>
      <dgm:spPr/>
    </dgm:pt>
    <dgm:pt modelId="{EE5FFD93-52F3-418C-BBBA-24CAF019EF16}" type="pres">
      <dgm:prSet presAssocID="{AB22F439-5CF3-4003-BBB3-B5FD5EE3EBA7}" presName="adorn" presStyleLbl="fgAccFollow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</dgm:ptLst>
  <dgm:cxnLst>
    <dgm:cxn modelId="{3806A305-FC52-442F-A6CF-5EDF7B9A191A}" type="presOf" srcId="{125DE95B-E3E9-488D-843B-7EA58128D643}" destId="{D5C674EC-98A5-4D45-9168-E941BC46FCF6}" srcOrd="1" destOrd="0" presId="urn:microsoft.com/office/officeart/2005/8/layout/bList2"/>
    <dgm:cxn modelId="{B30AAB08-0B08-824B-9AC9-5387993AD200}" srcId="{786F1C33-506F-487F-AA18-A30EE2A2534E}" destId="{6D196861-CC28-5141-BDFB-4E8105D813E6}" srcOrd="2" destOrd="0" parTransId="{6357D1EC-994F-334C-9702-FBF51E8FA600}" sibTransId="{0A0D8850-D6AE-CF4C-AEBD-16B2E752A0CB}"/>
    <dgm:cxn modelId="{C490CE0B-9C65-1442-B107-E0121C1F2FD1}" srcId="{8EB504CA-CFC6-5C40-B9F2-473E4994B7D4}" destId="{D0B8DBFD-CF0C-8A44-AEE1-C61612C42B70}" srcOrd="3" destOrd="0" parTransId="{855533BE-1FA4-4840-AF37-41E1AE125922}" sibTransId="{F3F47F8E-91A3-E348-A605-B700A4E9A0C4}"/>
    <dgm:cxn modelId="{97344D0E-9B35-D341-9BD2-1834C289778A}" type="presOf" srcId="{705B5BC3-8205-4145-A07B-8BB20CA7D624}" destId="{5F2F90E6-CF6C-47CE-A6A2-78658417800F}" srcOrd="0" destOrd="5" presId="urn:microsoft.com/office/officeart/2005/8/layout/bList2"/>
    <dgm:cxn modelId="{EB367F0F-11D4-C845-AFB2-10D5AA2A9A7A}" srcId="{125DE95B-E3E9-488D-843B-7EA58128D643}" destId="{A3342F81-092E-D94F-B71B-56D728050DC4}" srcOrd="1" destOrd="0" parTransId="{5C94DDBE-40C2-7045-B9AA-119BCE39BC47}" sibTransId="{65F59CCE-7931-D747-8109-6BBC1F963A2C}"/>
    <dgm:cxn modelId="{3AA21D18-1711-D34A-A849-FB07DB4069DA}" type="presOf" srcId="{36A81F54-3445-0846-800C-B3CAA41ABF85}" destId="{F51D0157-A438-46CA-8EB0-F10C3EDBB633}" srcOrd="0" destOrd="2" presId="urn:microsoft.com/office/officeart/2005/8/layout/bList2"/>
    <dgm:cxn modelId="{9FE2531C-E213-40C3-B82B-6FFF9534AFDC}" type="presOf" srcId="{7D9CD180-E412-4B7F-9890-DD3E1E8793A4}" destId="{2BCC3B1B-E8CA-4606-8407-A6ECC7BED76A}" srcOrd="0" destOrd="0" presId="urn:microsoft.com/office/officeart/2005/8/layout/bList2"/>
    <dgm:cxn modelId="{EE508E20-E80F-6A44-8F3E-75E071166683}" type="presOf" srcId="{DCC1A310-1C79-CA41-BC8F-F2F7F4B654F7}" destId="{F51D0157-A438-46CA-8EB0-F10C3EDBB633}" srcOrd="0" destOrd="6" presId="urn:microsoft.com/office/officeart/2005/8/layout/bList2"/>
    <dgm:cxn modelId="{B1802723-6C7B-4903-88A2-A97C24811173}" srcId="{786F1C33-506F-487F-AA18-A30EE2A2534E}" destId="{9402A2C1-EFD7-4C69-A569-0E91A340BD90}" srcOrd="0" destOrd="0" parTransId="{6B97C39A-0735-41AE-94C2-E380B46D5881}" sibTransId="{7C51D187-FC73-4D59-992A-5E19349D5359}"/>
    <dgm:cxn modelId="{54561E24-D2DF-47D2-A467-F3ADFF2F50F6}" type="presOf" srcId="{AB22F439-5CF3-4003-BBB3-B5FD5EE3EBA7}" destId="{B634D077-9CEB-4360-83EE-5D4C6FFB98DD}" srcOrd="1" destOrd="0" presId="urn:microsoft.com/office/officeart/2005/8/layout/bList2"/>
    <dgm:cxn modelId="{58D86527-1BED-4AB5-8015-FDAA159C883C}" srcId="{C6DBD0AA-A092-4369-B815-D2A27D780C58}" destId="{786F1C33-506F-487F-AA18-A30EE2A2534E}" srcOrd="1" destOrd="0" parTransId="{B2D69183-3673-4FF1-92D6-76326856F341}" sibTransId="{54ACB2D9-0489-40D3-8720-56FF48219C7D}"/>
    <dgm:cxn modelId="{A0FBC930-D760-41DD-BE3E-22D3E608F256}" srcId="{AB22F439-5CF3-4003-BBB3-B5FD5EE3EBA7}" destId="{0F0E129E-123A-4075-B2C8-F39A140C88D8}" srcOrd="0" destOrd="0" parTransId="{BD673D81-C33B-45D8-947C-AEA9A28C39F0}" sibTransId="{D290D2A6-87EB-4C58-AF76-15E8A9414FCF}"/>
    <dgm:cxn modelId="{36F24035-874C-4E66-AE9B-64297179426C}" type="presOf" srcId="{0F0E129E-123A-4075-B2C8-F39A140C88D8}" destId="{5F2F90E6-CF6C-47CE-A6A2-78658417800F}" srcOrd="0" destOrd="0" presId="urn:microsoft.com/office/officeart/2005/8/layout/bList2"/>
    <dgm:cxn modelId="{C95EC436-6DF3-9D48-B3D9-4A3D5591F066}" srcId="{AB22F439-5CF3-4003-BBB3-B5FD5EE3EBA7}" destId="{8EB504CA-CFC6-5C40-B9F2-473E4994B7D4}" srcOrd="2" destOrd="0" parTransId="{1F59243E-608F-4348-9D00-77EED6726E06}" sibTransId="{7102E076-737A-264B-A10C-2AEDA7D1E937}"/>
    <dgm:cxn modelId="{4FAC0538-C71C-154F-9F37-67C2EDAA3403}" type="presOf" srcId="{8EB504CA-CFC6-5C40-B9F2-473E4994B7D4}" destId="{5F2F90E6-CF6C-47CE-A6A2-78658417800F}" srcOrd="0" destOrd="2" presId="urn:microsoft.com/office/officeart/2005/8/layout/bList2"/>
    <dgm:cxn modelId="{03EB2B39-3F86-4D18-8150-C21DECB6193F}" type="presOf" srcId="{AB22F439-5CF3-4003-BBB3-B5FD5EE3EBA7}" destId="{BD210979-5005-46DE-8F11-99CF54A465F1}" srcOrd="0" destOrd="0" presId="urn:microsoft.com/office/officeart/2005/8/layout/bList2"/>
    <dgm:cxn modelId="{4B0F445D-727B-B548-BCB1-A3E1AF5E2395}" srcId="{AB22F439-5CF3-4003-BBB3-B5FD5EE3EBA7}" destId="{AED02427-B286-764D-BA23-3B8FC7BCA4DE}" srcOrd="1" destOrd="0" parTransId="{85ECA1BB-23DD-944B-A53D-11BA0F65A67F}" sibTransId="{6A6EF83E-8887-A343-ADEF-95416EFDEB06}"/>
    <dgm:cxn modelId="{C24F015E-B30A-491C-AFFA-6E9A04E74098}" type="presOf" srcId="{9402A2C1-EFD7-4C69-A569-0E91A340BD90}" destId="{173ADCC0-45AB-4F03-8B39-78AD7803ABF7}" srcOrd="0" destOrd="0" presId="urn:microsoft.com/office/officeart/2005/8/layout/bList2"/>
    <dgm:cxn modelId="{FAF0D860-0006-B445-86EE-EA1EA31E3A26}" type="presOf" srcId="{243592FB-C1AE-E747-B75A-02568B129A83}" destId="{5F2F90E6-CF6C-47CE-A6A2-78658417800F}" srcOrd="0" destOrd="3" presId="urn:microsoft.com/office/officeart/2005/8/layout/bList2"/>
    <dgm:cxn modelId="{9F1CE460-F7C5-D94D-B00D-E81AF78FF146}" srcId="{828ED403-1C9B-4A7D-8888-1BC05EA78903}" destId="{A9488957-E610-4143-AED3-B4E3881000EF}" srcOrd="2" destOrd="0" parTransId="{6E20BF08-F171-A641-ABF1-4B465D34D1CE}" sibTransId="{6C97E7AA-FA83-7E45-8081-B7776A3E0C61}"/>
    <dgm:cxn modelId="{DD611061-8931-4107-8CE7-095C827B35A1}" type="presOf" srcId="{C6DBD0AA-A092-4369-B815-D2A27D780C58}" destId="{DAF4D648-EEB5-43F0-B6E1-95A2D48591A9}" srcOrd="0" destOrd="0" presId="urn:microsoft.com/office/officeart/2005/8/layout/bList2"/>
    <dgm:cxn modelId="{68915465-F1AB-D942-8895-70079508803E}" srcId="{8EB504CA-CFC6-5C40-B9F2-473E4994B7D4}" destId="{705B5BC3-8205-4145-A07B-8BB20CA7D624}" srcOrd="2" destOrd="0" parTransId="{50601296-8353-D949-A073-F9D8AA6743D4}" sibTransId="{8F57E243-43F2-6645-B471-809B9A456606}"/>
    <dgm:cxn modelId="{03B77D46-9E4B-453F-9FDF-83075ACA2998}" type="presOf" srcId="{828ED403-1C9B-4A7D-8888-1BC05EA78903}" destId="{F51D0157-A438-46CA-8EB0-F10C3EDBB633}" srcOrd="0" destOrd="0" presId="urn:microsoft.com/office/officeart/2005/8/layout/bList2"/>
    <dgm:cxn modelId="{F55FDB6C-9F47-41ED-B1D0-D902F4548B30}" type="presOf" srcId="{786F1C33-506F-487F-AA18-A30EE2A2534E}" destId="{219636A1-9D00-4675-967E-CA57FCDEAB1E}" srcOrd="1" destOrd="0" presId="urn:microsoft.com/office/officeart/2005/8/layout/bList2"/>
    <dgm:cxn modelId="{5C0B9F75-4444-7245-981A-F41A3614EEF5}" srcId="{6D196861-CC28-5141-BDFB-4E8105D813E6}" destId="{56910F6D-1269-3049-ACB2-917F4DC59908}" srcOrd="1" destOrd="0" parTransId="{0718F7BE-9FDE-C04D-BB6C-BA7904D3DC0D}" sibTransId="{F464298B-59F2-F64F-92CC-7382B75FFACC}"/>
    <dgm:cxn modelId="{C8FA8076-67AA-3944-A356-45A9372AEF4C}" srcId="{125DE95B-E3E9-488D-843B-7EA58128D643}" destId="{FE6BFF55-7F30-224A-8B70-2084FB780E44}" srcOrd="2" destOrd="0" parTransId="{F7BA786B-F096-CB4C-A499-604A6F0270B9}" sibTransId="{C0700072-F471-084F-94FB-88D2D934828E}"/>
    <dgm:cxn modelId="{EB095079-CFD2-4628-9212-498D62BB2F06}" srcId="{125DE95B-E3E9-488D-843B-7EA58128D643}" destId="{828ED403-1C9B-4A7D-8888-1BC05EA78903}" srcOrd="0" destOrd="0" parTransId="{8B8B8CA0-07E7-4F73-9F41-B05C6E1A904C}" sibTransId="{1B28F0B9-39F8-4BAC-9D40-2785A53A6960}"/>
    <dgm:cxn modelId="{68398A7A-E74B-5C4E-9349-B8AC07279A84}" type="presOf" srcId="{AED02427-B286-764D-BA23-3B8FC7BCA4DE}" destId="{5F2F90E6-CF6C-47CE-A6A2-78658417800F}" srcOrd="0" destOrd="1" presId="urn:microsoft.com/office/officeart/2005/8/layout/bList2"/>
    <dgm:cxn modelId="{89A7C57E-C177-ED43-AE7C-E6ACF80400D5}" srcId="{8EB504CA-CFC6-5C40-B9F2-473E4994B7D4}" destId="{243592FB-C1AE-E747-B75A-02568B129A83}" srcOrd="0" destOrd="0" parTransId="{7AEC2CDA-5B72-294F-8D0B-DA3D260FF0D8}" sibTransId="{066D9F1B-F38F-AD4C-BAEB-619A99FB7C12}"/>
    <dgm:cxn modelId="{B8F12581-0DE1-4846-9D8A-B85FFE57EEC7}" type="presOf" srcId="{903F98AC-194E-3E4D-A272-F12F8847EF48}" destId="{F51D0157-A438-46CA-8EB0-F10C3EDBB633}" srcOrd="0" destOrd="7" presId="urn:microsoft.com/office/officeart/2005/8/layout/bList2"/>
    <dgm:cxn modelId="{C3E05C82-DFCC-2143-98CC-9B20ABA3692C}" srcId="{8EB504CA-CFC6-5C40-B9F2-473E4994B7D4}" destId="{A068741C-FCBF-9649-BF70-A6A1176D92CE}" srcOrd="1" destOrd="0" parTransId="{0904F737-A31A-6E41-BD53-8117075AD1FE}" sibTransId="{06D5CEC9-922B-5047-ABBB-52AEBCC00BC6}"/>
    <dgm:cxn modelId="{06F10583-3C6C-4C14-8F5D-A175C31623AF}" srcId="{C6DBD0AA-A092-4369-B815-D2A27D780C58}" destId="{AB22F439-5CF3-4003-BBB3-B5FD5EE3EBA7}" srcOrd="2" destOrd="0" parTransId="{42A9B59D-B81E-4DB7-A89D-08E57A386F5F}" sibTransId="{FAFF8CAA-7011-4352-BD37-268AB4AA9613}"/>
    <dgm:cxn modelId="{D5F10484-34AC-204B-A2E4-B56C46103D0F}" type="presOf" srcId="{0785E50D-F1DD-C647-AF91-FA0058275806}" destId="{173ADCC0-45AB-4F03-8B39-78AD7803ABF7}" srcOrd="0" destOrd="3" presId="urn:microsoft.com/office/officeart/2005/8/layout/bList2"/>
    <dgm:cxn modelId="{85F68184-B810-154E-A53F-B59EC87AD1C1}" type="presOf" srcId="{9108529D-FCA7-684A-BD9A-73E32125C646}" destId="{5F2F90E6-CF6C-47CE-A6A2-78658417800F}" srcOrd="0" destOrd="7" presId="urn:microsoft.com/office/officeart/2005/8/layout/bList2"/>
    <dgm:cxn modelId="{FD81B289-FA58-2B44-A8EB-66954E05D580}" type="presOf" srcId="{3A9200EC-9B3F-3741-8CD8-45F5B3B60757}" destId="{F51D0157-A438-46CA-8EB0-F10C3EDBB633}" srcOrd="0" destOrd="1" presId="urn:microsoft.com/office/officeart/2005/8/layout/bList2"/>
    <dgm:cxn modelId="{4FD88E8E-6D91-4863-BDC5-39C395896215}" type="presOf" srcId="{125DE95B-E3E9-488D-843B-7EA58128D643}" destId="{DFA50C83-93AF-4FDE-B778-50A2E26547C0}" srcOrd="0" destOrd="0" presId="urn:microsoft.com/office/officeart/2005/8/layout/bList2"/>
    <dgm:cxn modelId="{FCD80E90-E69C-3242-93A7-3E8CDE761EA5}" type="presOf" srcId="{A068741C-FCBF-9649-BF70-A6A1176D92CE}" destId="{5F2F90E6-CF6C-47CE-A6A2-78658417800F}" srcOrd="0" destOrd="4" presId="urn:microsoft.com/office/officeart/2005/8/layout/bList2"/>
    <dgm:cxn modelId="{4CFC7095-063B-8E4A-B6F3-EC681197EA9F}" srcId="{828ED403-1C9B-4A7D-8888-1BC05EA78903}" destId="{36A81F54-3445-0846-800C-B3CAA41ABF85}" srcOrd="1" destOrd="0" parTransId="{F1072592-76D2-5744-867A-12A050F40348}" sibTransId="{D75F7E09-876C-524C-911D-B725AC61A45A}"/>
    <dgm:cxn modelId="{409AFA98-7906-1747-9B09-A57C39709D99}" type="presOf" srcId="{A9488957-E610-4143-AED3-B4E3881000EF}" destId="{F51D0157-A438-46CA-8EB0-F10C3EDBB633}" srcOrd="0" destOrd="3" presId="urn:microsoft.com/office/officeart/2005/8/layout/bList2"/>
    <dgm:cxn modelId="{3811689A-9F4F-6446-BD80-3C02E7B3CE1C}" srcId="{AB22F439-5CF3-4003-BBB3-B5FD5EE3EBA7}" destId="{9108529D-FCA7-684A-BD9A-73E32125C646}" srcOrd="3" destOrd="0" parTransId="{EBEBD84C-70A6-D942-8621-9383422EE56B}" sibTransId="{29AB54E2-FADC-4B46-ABB1-B93C8D3E67CE}"/>
    <dgm:cxn modelId="{E9B2239E-BEAB-4565-B770-44155CEB26AB}" srcId="{C6DBD0AA-A092-4369-B815-D2A27D780C58}" destId="{125DE95B-E3E9-488D-843B-7EA58128D643}" srcOrd="0" destOrd="0" parTransId="{FC0A28C2-A13D-4C48-9C34-B680EB2A2603}" sibTransId="{7D9CD180-E412-4B7F-9890-DD3E1E8793A4}"/>
    <dgm:cxn modelId="{2990E09F-ABD4-5641-871E-F5D137409610}" type="presOf" srcId="{6D196861-CC28-5141-BDFB-4E8105D813E6}" destId="{173ADCC0-45AB-4F03-8B39-78AD7803ABF7}" srcOrd="0" destOrd="2" presId="urn:microsoft.com/office/officeart/2005/8/layout/bList2"/>
    <dgm:cxn modelId="{D614FAA2-C9D3-9949-9F29-30B12ECA1807}" srcId="{6D196861-CC28-5141-BDFB-4E8105D813E6}" destId="{0785E50D-F1DD-C647-AF91-FA0058275806}" srcOrd="0" destOrd="0" parTransId="{35E1F395-5CF6-C14F-B2F7-24FCD5BF2432}" sibTransId="{555700E6-44D1-E649-9463-80615334ECDE}"/>
    <dgm:cxn modelId="{F74865AE-A479-3542-B6F6-47CBF1903B36}" type="presOf" srcId="{FE6BFF55-7F30-224A-8B70-2084FB780E44}" destId="{F51D0157-A438-46CA-8EB0-F10C3EDBB633}" srcOrd="0" destOrd="5" presId="urn:microsoft.com/office/officeart/2005/8/layout/bList2"/>
    <dgm:cxn modelId="{748EA8B5-CD41-7146-BDA0-9E0C4D48B98F}" srcId="{786F1C33-506F-487F-AA18-A30EE2A2534E}" destId="{0E36A602-1B9F-DE44-BC30-8E72568CF679}" srcOrd="1" destOrd="0" parTransId="{7C6454A9-30A9-AE4D-A411-EF4AD5FCF1CE}" sibTransId="{A12656E9-0519-E04B-97C3-5ED43287239F}"/>
    <dgm:cxn modelId="{90B1D5BB-0218-4638-8A8A-C1D62BD8F92E}" type="presOf" srcId="{54ACB2D9-0489-40D3-8720-56FF48219C7D}" destId="{447B6574-E608-4F2E-BAD5-363CC256CA90}" srcOrd="0" destOrd="0" presId="urn:microsoft.com/office/officeart/2005/8/layout/bList2"/>
    <dgm:cxn modelId="{410450C3-2ACF-AB45-A6E2-A1CCF9FBF5C7}" srcId="{828ED403-1C9B-4A7D-8888-1BC05EA78903}" destId="{3A9200EC-9B3F-3741-8CD8-45F5B3B60757}" srcOrd="0" destOrd="0" parTransId="{CE0BA1D0-F492-D642-956A-26EFC0FD708E}" sibTransId="{839B42B6-A8EA-9C4E-931D-5CAA596097FE}"/>
    <dgm:cxn modelId="{9118DAC8-BEDA-3B4F-9C77-817F427330CF}" srcId="{125DE95B-E3E9-488D-843B-7EA58128D643}" destId="{DCC1A310-1C79-CA41-BC8F-F2F7F4B654F7}" srcOrd="3" destOrd="0" parTransId="{E958D3D5-5FFD-3443-ABCD-1A2DA811BB55}" sibTransId="{4EA0A432-1AE2-314A-852F-0C7E44A36EC0}"/>
    <dgm:cxn modelId="{CB37D0CB-3EF8-D747-AAE7-84EF9DC1EF9D}" type="presOf" srcId="{A3342F81-092E-D94F-B71B-56D728050DC4}" destId="{F51D0157-A438-46CA-8EB0-F10C3EDBB633}" srcOrd="0" destOrd="4" presId="urn:microsoft.com/office/officeart/2005/8/layout/bList2"/>
    <dgm:cxn modelId="{FF9907CF-CFD4-4641-91DE-D04AB4DCCB54}" srcId="{DCC1A310-1C79-CA41-BC8F-F2F7F4B654F7}" destId="{903F98AC-194E-3E4D-A272-F12F8847EF48}" srcOrd="0" destOrd="0" parTransId="{2625FB58-67EA-1141-9127-133D6B50F2A8}" sibTransId="{50668972-B8BA-8342-8C45-669179E12080}"/>
    <dgm:cxn modelId="{F9EAC3D7-ABBA-4E2D-8994-A1F7F54318D9}" type="presOf" srcId="{786F1C33-506F-487F-AA18-A30EE2A2534E}" destId="{D824D08C-3F4C-46FF-AB3B-44226A1CB33A}" srcOrd="0" destOrd="0" presId="urn:microsoft.com/office/officeart/2005/8/layout/bList2"/>
    <dgm:cxn modelId="{FC13ABD8-2CAA-D245-859A-A48DF579E93D}" type="presOf" srcId="{56910F6D-1269-3049-ACB2-917F4DC59908}" destId="{173ADCC0-45AB-4F03-8B39-78AD7803ABF7}" srcOrd="0" destOrd="4" presId="urn:microsoft.com/office/officeart/2005/8/layout/bList2"/>
    <dgm:cxn modelId="{31E286E3-76C0-F347-A8D5-EE52220A790C}" type="presOf" srcId="{D0B8DBFD-CF0C-8A44-AEE1-C61612C42B70}" destId="{5F2F90E6-CF6C-47CE-A6A2-78658417800F}" srcOrd="0" destOrd="6" presId="urn:microsoft.com/office/officeart/2005/8/layout/bList2"/>
    <dgm:cxn modelId="{9B5A4DEE-0EBF-1249-9227-306B20F9854E}" type="presOf" srcId="{0E36A602-1B9F-DE44-BC30-8E72568CF679}" destId="{173ADCC0-45AB-4F03-8B39-78AD7803ABF7}" srcOrd="0" destOrd="1" presId="urn:microsoft.com/office/officeart/2005/8/layout/bList2"/>
    <dgm:cxn modelId="{FD3E9CAE-3E50-4C7C-B032-34DEC6021F4A}" type="presParOf" srcId="{DAF4D648-EEB5-43F0-B6E1-95A2D48591A9}" destId="{AA2910BA-1558-45BB-99E2-745AA539B2BD}" srcOrd="0" destOrd="0" presId="urn:microsoft.com/office/officeart/2005/8/layout/bList2"/>
    <dgm:cxn modelId="{ECC0BEF6-5354-4666-BC37-D08988C3CC22}" type="presParOf" srcId="{AA2910BA-1558-45BB-99E2-745AA539B2BD}" destId="{F51D0157-A438-46CA-8EB0-F10C3EDBB633}" srcOrd="0" destOrd="0" presId="urn:microsoft.com/office/officeart/2005/8/layout/bList2"/>
    <dgm:cxn modelId="{046EDFBC-A15D-4504-B8C9-75F0EF5230BC}" type="presParOf" srcId="{AA2910BA-1558-45BB-99E2-745AA539B2BD}" destId="{DFA50C83-93AF-4FDE-B778-50A2E26547C0}" srcOrd="1" destOrd="0" presId="urn:microsoft.com/office/officeart/2005/8/layout/bList2"/>
    <dgm:cxn modelId="{55B6F910-1623-4579-A1BD-C060752BE139}" type="presParOf" srcId="{AA2910BA-1558-45BB-99E2-745AA539B2BD}" destId="{D5C674EC-98A5-4D45-9168-E941BC46FCF6}" srcOrd="2" destOrd="0" presId="urn:microsoft.com/office/officeart/2005/8/layout/bList2"/>
    <dgm:cxn modelId="{AE4D7C6C-373B-4E9C-8F42-BFBA30ECE441}" type="presParOf" srcId="{AA2910BA-1558-45BB-99E2-745AA539B2BD}" destId="{DEEF4213-91C0-4DFA-A1E8-D6E76A9D48BD}" srcOrd="3" destOrd="0" presId="urn:microsoft.com/office/officeart/2005/8/layout/bList2"/>
    <dgm:cxn modelId="{0079BB9B-A860-4052-8486-08D05A130011}" type="presParOf" srcId="{DAF4D648-EEB5-43F0-B6E1-95A2D48591A9}" destId="{2BCC3B1B-E8CA-4606-8407-A6ECC7BED76A}" srcOrd="1" destOrd="0" presId="urn:microsoft.com/office/officeart/2005/8/layout/bList2"/>
    <dgm:cxn modelId="{B9E7D8FD-D4EB-4361-A29C-E87A87BF6084}" type="presParOf" srcId="{DAF4D648-EEB5-43F0-B6E1-95A2D48591A9}" destId="{59D6E31B-DF80-46C5-B901-2E39646B95D1}" srcOrd="2" destOrd="0" presId="urn:microsoft.com/office/officeart/2005/8/layout/bList2"/>
    <dgm:cxn modelId="{3C5B0956-211A-4CF3-8BFC-B69A47DFF260}" type="presParOf" srcId="{59D6E31B-DF80-46C5-B901-2E39646B95D1}" destId="{173ADCC0-45AB-4F03-8B39-78AD7803ABF7}" srcOrd="0" destOrd="0" presId="urn:microsoft.com/office/officeart/2005/8/layout/bList2"/>
    <dgm:cxn modelId="{5CABC103-5A22-4DC4-BF37-2FBE73AE57D6}" type="presParOf" srcId="{59D6E31B-DF80-46C5-B901-2E39646B95D1}" destId="{D824D08C-3F4C-46FF-AB3B-44226A1CB33A}" srcOrd="1" destOrd="0" presId="urn:microsoft.com/office/officeart/2005/8/layout/bList2"/>
    <dgm:cxn modelId="{42285D9A-4959-487C-94CA-4887938BAD25}" type="presParOf" srcId="{59D6E31B-DF80-46C5-B901-2E39646B95D1}" destId="{219636A1-9D00-4675-967E-CA57FCDEAB1E}" srcOrd="2" destOrd="0" presId="urn:microsoft.com/office/officeart/2005/8/layout/bList2"/>
    <dgm:cxn modelId="{706109A8-7B22-4253-AD97-00D180FC5B67}" type="presParOf" srcId="{59D6E31B-DF80-46C5-B901-2E39646B95D1}" destId="{161E2365-CB26-459A-8F0C-B10C3E646E56}" srcOrd="3" destOrd="0" presId="urn:microsoft.com/office/officeart/2005/8/layout/bList2"/>
    <dgm:cxn modelId="{089B81A6-3301-4A6F-90CE-140C9C3CAADC}" type="presParOf" srcId="{DAF4D648-EEB5-43F0-B6E1-95A2D48591A9}" destId="{447B6574-E608-4F2E-BAD5-363CC256CA90}" srcOrd="3" destOrd="0" presId="urn:microsoft.com/office/officeart/2005/8/layout/bList2"/>
    <dgm:cxn modelId="{CD41D3E6-1553-490C-9D33-115EB06C5867}" type="presParOf" srcId="{DAF4D648-EEB5-43F0-B6E1-95A2D48591A9}" destId="{54FFC0A8-F079-4E7D-BF1A-E11568861659}" srcOrd="4" destOrd="0" presId="urn:microsoft.com/office/officeart/2005/8/layout/bList2"/>
    <dgm:cxn modelId="{68A57BB6-A776-4847-B1C1-BAE545B43366}" type="presParOf" srcId="{54FFC0A8-F079-4E7D-BF1A-E11568861659}" destId="{5F2F90E6-CF6C-47CE-A6A2-78658417800F}" srcOrd="0" destOrd="0" presId="urn:microsoft.com/office/officeart/2005/8/layout/bList2"/>
    <dgm:cxn modelId="{C5A903D8-D6F2-4894-AE2A-63CE04769B8D}" type="presParOf" srcId="{54FFC0A8-F079-4E7D-BF1A-E11568861659}" destId="{BD210979-5005-46DE-8F11-99CF54A465F1}" srcOrd="1" destOrd="0" presId="urn:microsoft.com/office/officeart/2005/8/layout/bList2"/>
    <dgm:cxn modelId="{F6DCDC5E-BD10-4EE1-B04E-39AB81364AAA}" type="presParOf" srcId="{54FFC0A8-F079-4E7D-BF1A-E11568861659}" destId="{B634D077-9CEB-4360-83EE-5D4C6FFB98DD}" srcOrd="2" destOrd="0" presId="urn:microsoft.com/office/officeart/2005/8/layout/bList2"/>
    <dgm:cxn modelId="{A4FF5A59-0A32-4408-9929-30BBA6DAD33E}" type="presParOf" srcId="{54FFC0A8-F079-4E7D-BF1A-E11568861659}" destId="{EE5FFD93-52F3-418C-BBBA-24CAF019EF1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DE208EA-82D5-CF40-B17A-25816537FC5E}" type="doc">
      <dgm:prSet loTypeId="urn:microsoft.com/office/officeart/2005/8/layout/b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6AB20E0-CB07-F641-870C-A00F2E3156F3}">
      <dgm:prSet phldrT="[Text]" custT="1"/>
      <dgm:spPr/>
      <dgm:t>
        <a:bodyPr/>
        <a:lstStyle/>
        <a:p>
          <a:pPr algn="ctr"/>
          <a:r>
            <a:rPr lang="en-US" sz="4000" dirty="0">
              <a:solidFill>
                <a:schemeClr val="bg1"/>
              </a:solidFill>
            </a:rPr>
            <a:t>IT IS…</a:t>
          </a:r>
        </a:p>
      </dgm:t>
    </dgm:pt>
    <dgm:pt modelId="{4518E6A2-9AAC-EC47-8429-F1B3296BA48B}" type="parTrans" cxnId="{2AD7FD69-30DA-464E-9913-4D00B65AF1A9}">
      <dgm:prSet/>
      <dgm:spPr/>
      <dgm:t>
        <a:bodyPr/>
        <a:lstStyle/>
        <a:p>
          <a:endParaRPr lang="en-US"/>
        </a:p>
      </dgm:t>
    </dgm:pt>
    <dgm:pt modelId="{7EB71B81-F576-BE48-B85C-7635FA0E391E}" type="sibTrans" cxnId="{2AD7FD69-30DA-464E-9913-4D00B65AF1A9}">
      <dgm:prSet/>
      <dgm:spPr/>
      <dgm:t>
        <a:bodyPr/>
        <a:lstStyle/>
        <a:p>
          <a:endParaRPr lang="en-US"/>
        </a:p>
      </dgm:t>
    </dgm:pt>
    <dgm:pt modelId="{90A26ED3-5984-7144-B741-29CE12125674}">
      <dgm:prSet phldrT="[Text]" custT="1"/>
      <dgm:spPr/>
      <dgm:t>
        <a:bodyPr/>
        <a:lstStyle/>
        <a:p>
          <a:pPr algn="r"/>
          <a:r>
            <a:rPr lang="en-US" sz="4000" dirty="0">
              <a:solidFill>
                <a:schemeClr val="bg1"/>
              </a:solidFill>
            </a:rPr>
            <a:t> IT IS NOT…</a:t>
          </a:r>
        </a:p>
      </dgm:t>
    </dgm:pt>
    <dgm:pt modelId="{10DD9479-89D3-874C-BEB5-EAE3C080F87A}" type="parTrans" cxnId="{D89222AC-37EF-6143-9965-813C97C24D98}">
      <dgm:prSet/>
      <dgm:spPr/>
      <dgm:t>
        <a:bodyPr/>
        <a:lstStyle/>
        <a:p>
          <a:endParaRPr lang="en-US"/>
        </a:p>
      </dgm:t>
    </dgm:pt>
    <dgm:pt modelId="{C181AE32-2289-F646-98F0-2276912C05EA}" type="sibTrans" cxnId="{D89222AC-37EF-6143-9965-813C97C24D98}">
      <dgm:prSet/>
      <dgm:spPr/>
      <dgm:t>
        <a:bodyPr/>
        <a:lstStyle/>
        <a:p>
          <a:endParaRPr lang="en-US"/>
        </a:p>
      </dgm:t>
    </dgm:pt>
    <dgm:pt modelId="{34C28A54-F150-9A4B-A1C3-C88EA4E98134}">
      <dgm:prSet custT="1"/>
      <dgm:spPr/>
      <dgm:t>
        <a:bodyPr/>
        <a:lstStyle/>
        <a:p>
          <a:r>
            <a:rPr lang="en-US" altLang="en-US" sz="2400" dirty="0"/>
            <a:t>Clear, mutually exclusive, exhaustive definitions</a:t>
          </a:r>
        </a:p>
      </dgm:t>
    </dgm:pt>
    <dgm:pt modelId="{E90F7E6D-05CC-4E4C-A577-98C4F0643885}" type="parTrans" cxnId="{3111E329-6570-5848-842E-1667AC607BD7}">
      <dgm:prSet/>
      <dgm:spPr/>
      <dgm:t>
        <a:bodyPr/>
        <a:lstStyle/>
        <a:p>
          <a:endParaRPr lang="en-US"/>
        </a:p>
      </dgm:t>
    </dgm:pt>
    <dgm:pt modelId="{576DAF0A-1D12-8041-B5D9-03B70A328510}" type="sibTrans" cxnId="{3111E329-6570-5848-842E-1667AC607BD7}">
      <dgm:prSet/>
      <dgm:spPr/>
      <dgm:t>
        <a:bodyPr/>
        <a:lstStyle/>
        <a:p>
          <a:endParaRPr lang="en-US"/>
        </a:p>
      </dgm:t>
    </dgm:pt>
    <dgm:pt modelId="{D33AE3DE-42D9-344C-9C88-A75D272631A8}">
      <dgm:prSet custT="1"/>
      <dgm:spPr/>
      <dgm:t>
        <a:bodyPr/>
        <a:lstStyle/>
        <a:p>
          <a:r>
            <a:rPr lang="en-US" altLang="en-US" sz="2400" dirty="0"/>
            <a:t>Underestimation of actual behavior</a:t>
          </a:r>
        </a:p>
      </dgm:t>
    </dgm:pt>
    <dgm:pt modelId="{7CE8637B-C168-BE45-9ED4-F7BE4BFF46D4}" type="parTrans" cxnId="{DE9C3D72-C423-5043-BF1A-A158E9DDB0A6}">
      <dgm:prSet/>
      <dgm:spPr/>
      <dgm:t>
        <a:bodyPr/>
        <a:lstStyle/>
        <a:p>
          <a:endParaRPr lang="en-US"/>
        </a:p>
      </dgm:t>
    </dgm:pt>
    <dgm:pt modelId="{F94C064B-8C80-2648-B0D2-3CEA49713767}" type="sibTrans" cxnId="{DE9C3D72-C423-5043-BF1A-A158E9DDB0A6}">
      <dgm:prSet/>
      <dgm:spPr/>
      <dgm:t>
        <a:bodyPr/>
        <a:lstStyle/>
        <a:p>
          <a:endParaRPr lang="en-US"/>
        </a:p>
      </dgm:t>
    </dgm:pt>
    <dgm:pt modelId="{7AA66CB9-D9F8-154E-AD70-41735B3BAFB0}">
      <dgm:prSet custT="1"/>
      <dgm:spPr/>
      <dgm:t>
        <a:bodyPr/>
        <a:lstStyle/>
        <a:p>
          <a:r>
            <a:rPr lang="en-US" altLang="en-US" sz="2400" dirty="0"/>
            <a:t>Piece of information used to make decisions</a:t>
          </a:r>
        </a:p>
      </dgm:t>
    </dgm:pt>
    <dgm:pt modelId="{32CFCABE-431E-F34D-ADDA-BFB348D8C248}" type="parTrans" cxnId="{0696532F-7380-6442-A6AF-ADF9C429E182}">
      <dgm:prSet/>
      <dgm:spPr/>
      <dgm:t>
        <a:bodyPr/>
        <a:lstStyle/>
        <a:p>
          <a:endParaRPr lang="en-US"/>
        </a:p>
      </dgm:t>
    </dgm:pt>
    <dgm:pt modelId="{A78FC708-DAF3-D044-B809-3F8E1B7C56E4}" type="sibTrans" cxnId="{0696532F-7380-6442-A6AF-ADF9C429E182}">
      <dgm:prSet/>
      <dgm:spPr/>
      <dgm:t>
        <a:bodyPr/>
        <a:lstStyle/>
        <a:p>
          <a:endParaRPr lang="en-US"/>
        </a:p>
      </dgm:t>
    </dgm:pt>
    <dgm:pt modelId="{74F4845D-665B-4D4F-BC47-2C7D1FA5C373}">
      <dgm:prSet custT="1"/>
      <dgm:spPr/>
      <dgm:t>
        <a:bodyPr/>
        <a:lstStyle/>
        <a:p>
          <a:r>
            <a:rPr lang="en-US" altLang="en-US" sz="2400" dirty="0"/>
            <a:t>A reflection on teacher’s skills</a:t>
          </a:r>
        </a:p>
      </dgm:t>
    </dgm:pt>
    <dgm:pt modelId="{F6128D8C-7069-7B40-90CD-AC086206A025}" type="parTrans" cxnId="{BB8D4E9C-E2BA-A444-A998-3C7A54A71382}">
      <dgm:prSet/>
      <dgm:spPr/>
      <dgm:t>
        <a:bodyPr/>
        <a:lstStyle/>
        <a:p>
          <a:endParaRPr lang="en-US"/>
        </a:p>
      </dgm:t>
    </dgm:pt>
    <dgm:pt modelId="{585EBD33-8D82-2647-AE26-D6F53AD6CAE9}" type="sibTrans" cxnId="{BB8D4E9C-E2BA-A444-A998-3C7A54A71382}">
      <dgm:prSet/>
      <dgm:spPr/>
      <dgm:t>
        <a:bodyPr/>
        <a:lstStyle/>
        <a:p>
          <a:endParaRPr lang="en-US"/>
        </a:p>
      </dgm:t>
    </dgm:pt>
    <dgm:pt modelId="{5B2D4FFB-F36F-014C-9618-2D946BA4528A}">
      <dgm:prSet custT="1"/>
      <dgm:spPr/>
      <dgm:t>
        <a:bodyPr/>
        <a:lstStyle/>
        <a:p>
          <a:r>
            <a:rPr lang="en-US" altLang="en-US" sz="2400" b="1" dirty="0"/>
            <a:t>A way to change or re-teach behavior</a:t>
          </a:r>
          <a:endParaRPr lang="en-US" altLang="en-US" sz="2400" dirty="0"/>
        </a:p>
      </dgm:t>
    </dgm:pt>
    <dgm:pt modelId="{BF37B90C-62A1-9A4C-A906-AE548A8AAB69}" type="parTrans" cxnId="{3DB65160-AD74-3846-97A3-AA1097C8B3FB}">
      <dgm:prSet/>
      <dgm:spPr/>
      <dgm:t>
        <a:bodyPr/>
        <a:lstStyle/>
        <a:p>
          <a:endParaRPr lang="en-US"/>
        </a:p>
      </dgm:t>
    </dgm:pt>
    <dgm:pt modelId="{EBD41C5E-15B9-0347-9F76-084F9203B54A}" type="sibTrans" cxnId="{3DB65160-AD74-3846-97A3-AA1097C8B3FB}">
      <dgm:prSet/>
      <dgm:spPr/>
      <dgm:t>
        <a:bodyPr/>
        <a:lstStyle/>
        <a:p>
          <a:endParaRPr lang="en-US"/>
        </a:p>
      </dgm:t>
    </dgm:pt>
    <dgm:pt modelId="{7E1F066F-85EA-AA48-A266-F395F45A9BD8}">
      <dgm:prSet phldrT="[Text]" custT="1"/>
      <dgm:spPr/>
      <dgm:t>
        <a:bodyPr/>
        <a:lstStyle/>
        <a:p>
          <a:r>
            <a:rPr lang="en-US" altLang="en-US" sz="2400"/>
            <a:t>Punishment</a:t>
          </a:r>
          <a:endParaRPr lang="en-US" sz="2600" dirty="0"/>
        </a:p>
      </dgm:t>
    </dgm:pt>
    <dgm:pt modelId="{5EC2EAF7-AAB4-574C-A768-A0D7970C7B08}" type="parTrans" cxnId="{B0072839-2B66-0749-8FDE-F620D057F129}">
      <dgm:prSet/>
      <dgm:spPr/>
      <dgm:t>
        <a:bodyPr/>
        <a:lstStyle/>
        <a:p>
          <a:endParaRPr lang="en-US"/>
        </a:p>
      </dgm:t>
    </dgm:pt>
    <dgm:pt modelId="{436E0112-FE48-B34A-8ECD-EEBFB2C3378E}" type="sibTrans" cxnId="{B0072839-2B66-0749-8FDE-F620D057F129}">
      <dgm:prSet/>
      <dgm:spPr/>
      <dgm:t>
        <a:bodyPr/>
        <a:lstStyle/>
        <a:p>
          <a:endParaRPr lang="en-US"/>
        </a:p>
      </dgm:t>
    </dgm:pt>
    <dgm:pt modelId="{44BBDE9D-86A5-4F4B-82D5-D5C1C7B39C58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altLang="en-US" sz="2400" dirty="0"/>
            <a:t>An interaction between Kid - Staff Member - Administrator</a:t>
          </a:r>
          <a:endParaRPr lang="en-US" sz="2300" dirty="0"/>
        </a:p>
      </dgm:t>
    </dgm:pt>
    <dgm:pt modelId="{298ECAEF-48AD-D044-9180-7A936A41EA3E}" type="parTrans" cxnId="{782A1A62-3925-E140-94A4-AD375DA96239}">
      <dgm:prSet/>
      <dgm:spPr/>
      <dgm:t>
        <a:bodyPr/>
        <a:lstStyle/>
        <a:p>
          <a:endParaRPr lang="en-US"/>
        </a:p>
      </dgm:t>
    </dgm:pt>
    <dgm:pt modelId="{4E4FFC11-9A88-4A4A-8D9D-F2E88E28595E}" type="sibTrans" cxnId="{782A1A62-3925-E140-94A4-AD375DA96239}">
      <dgm:prSet/>
      <dgm:spPr/>
      <dgm:t>
        <a:bodyPr/>
        <a:lstStyle/>
        <a:p>
          <a:endParaRPr lang="en-US"/>
        </a:p>
      </dgm:t>
    </dgm:pt>
    <dgm:pt modelId="{6A5E16CF-8370-AF4A-B0C6-1524EC9DCEBC}">
      <dgm:prSet custT="1"/>
      <dgm:spPr/>
      <dgm:t>
        <a:bodyPr/>
        <a:lstStyle/>
        <a:p>
          <a:endParaRPr lang="en-US" altLang="en-US" sz="2400" dirty="0"/>
        </a:p>
      </dgm:t>
    </dgm:pt>
    <dgm:pt modelId="{807DE53C-7732-F544-907A-19A5479E79F3}" type="parTrans" cxnId="{177E00C9-DA0D-9C48-8647-AF76D3BFD964}">
      <dgm:prSet/>
      <dgm:spPr/>
      <dgm:t>
        <a:bodyPr/>
        <a:lstStyle/>
        <a:p>
          <a:endParaRPr lang="en-US"/>
        </a:p>
      </dgm:t>
    </dgm:pt>
    <dgm:pt modelId="{F167F6A9-4707-604F-969B-C18EB1D7B70A}" type="sibTrans" cxnId="{177E00C9-DA0D-9C48-8647-AF76D3BFD964}">
      <dgm:prSet/>
      <dgm:spPr/>
      <dgm:t>
        <a:bodyPr/>
        <a:lstStyle/>
        <a:p>
          <a:endParaRPr lang="en-US"/>
        </a:p>
      </dgm:t>
    </dgm:pt>
    <dgm:pt modelId="{E5E69AB1-7BF6-4F44-996F-8032CC2FCC6A}">
      <dgm:prSet custT="1"/>
      <dgm:spPr/>
      <dgm:t>
        <a:bodyPr/>
        <a:lstStyle/>
        <a:p>
          <a:r>
            <a:rPr lang="en-US" altLang="en-US" sz="2400" dirty="0"/>
            <a:t>Allows teacher to continue teaching</a:t>
          </a:r>
        </a:p>
      </dgm:t>
    </dgm:pt>
    <dgm:pt modelId="{0D8F4030-35E8-4BE6-9419-C331D92494EF}" type="parTrans" cxnId="{98343C69-5E4F-4FC7-9FA0-E30810AE8A6D}">
      <dgm:prSet/>
      <dgm:spPr/>
      <dgm:t>
        <a:bodyPr/>
        <a:lstStyle/>
        <a:p>
          <a:endParaRPr lang="en-US"/>
        </a:p>
      </dgm:t>
    </dgm:pt>
    <dgm:pt modelId="{096F37B0-B211-4D70-89EA-AF278609EDBB}" type="sibTrans" cxnId="{98343C69-5E4F-4FC7-9FA0-E30810AE8A6D}">
      <dgm:prSet/>
      <dgm:spPr/>
      <dgm:t>
        <a:bodyPr/>
        <a:lstStyle/>
        <a:p>
          <a:endParaRPr lang="en-US"/>
        </a:p>
      </dgm:t>
    </dgm:pt>
    <dgm:pt modelId="{B478B122-F352-491A-AE9C-4053FB0408AD}">
      <dgm:prSet custT="1"/>
      <dgm:spPr/>
      <dgm:t>
        <a:bodyPr/>
        <a:lstStyle/>
        <a:p>
          <a:r>
            <a:rPr lang="en-US" altLang="en-US" sz="2400" dirty="0"/>
            <a:t>A first attempt at correcting behavior</a:t>
          </a:r>
        </a:p>
      </dgm:t>
    </dgm:pt>
    <dgm:pt modelId="{300FA62E-1F13-4FD9-94EB-F5693FDE8C88}" type="parTrans" cxnId="{15E04291-41D1-48ED-9F43-2FFF661B4CA0}">
      <dgm:prSet/>
      <dgm:spPr/>
      <dgm:t>
        <a:bodyPr/>
        <a:lstStyle/>
        <a:p>
          <a:endParaRPr lang="en-US"/>
        </a:p>
      </dgm:t>
    </dgm:pt>
    <dgm:pt modelId="{48157F0A-A619-43BB-BFAD-5A26E63C4C49}" type="sibTrans" cxnId="{15E04291-41D1-48ED-9F43-2FFF661B4CA0}">
      <dgm:prSet/>
      <dgm:spPr/>
      <dgm:t>
        <a:bodyPr/>
        <a:lstStyle/>
        <a:p>
          <a:endParaRPr lang="en-US"/>
        </a:p>
      </dgm:t>
    </dgm:pt>
    <dgm:pt modelId="{FBAFED8C-16FD-5D46-B8F1-0047D50D9114}" type="pres">
      <dgm:prSet presAssocID="{9DE208EA-82D5-CF40-B17A-25816537FC5E}" presName="diagram" presStyleCnt="0">
        <dgm:presLayoutVars>
          <dgm:dir/>
          <dgm:animLvl val="lvl"/>
          <dgm:resizeHandles val="exact"/>
        </dgm:presLayoutVars>
      </dgm:prSet>
      <dgm:spPr/>
    </dgm:pt>
    <dgm:pt modelId="{E65D6D9D-6D11-EF41-83D4-4BC0CAD2C7C6}" type="pres">
      <dgm:prSet presAssocID="{96AB20E0-CB07-F641-870C-A00F2E3156F3}" presName="compNode" presStyleCnt="0"/>
      <dgm:spPr/>
    </dgm:pt>
    <dgm:pt modelId="{891C04EA-1D9F-AE45-BE63-965D5580B929}" type="pres">
      <dgm:prSet presAssocID="{96AB20E0-CB07-F641-870C-A00F2E3156F3}" presName="childRect" presStyleLbl="bgAcc1" presStyleIdx="0" presStyleCnt="2" custScaleX="115891" custScaleY="125811">
        <dgm:presLayoutVars>
          <dgm:bulletEnabled val="1"/>
        </dgm:presLayoutVars>
      </dgm:prSet>
      <dgm:spPr/>
    </dgm:pt>
    <dgm:pt modelId="{262CE5DD-D2A8-7649-8773-0BF25095A541}" type="pres">
      <dgm:prSet presAssocID="{96AB20E0-CB07-F641-870C-A00F2E3156F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E27F5DC-4A9A-4244-AF9B-240AC17CF325}" type="pres">
      <dgm:prSet presAssocID="{96AB20E0-CB07-F641-870C-A00F2E3156F3}" presName="parentRect" presStyleLbl="alignNode1" presStyleIdx="0" presStyleCnt="2" custScaleX="120283"/>
      <dgm:spPr/>
    </dgm:pt>
    <dgm:pt modelId="{25BBD3AE-C805-8D41-9BC8-FFF5B3F1FF1F}" type="pres">
      <dgm:prSet presAssocID="{96AB20E0-CB07-F641-870C-A00F2E3156F3}" presName="adorn" presStyleLbl="fgAccFollowNode1" presStyleIdx="0" presStyleCnt="2" custLinFactNeighborX="-18923" custLinFactNeighborY="-8320"/>
      <dgm:spPr/>
    </dgm:pt>
    <dgm:pt modelId="{9A801753-5535-1041-88E5-D58444809B67}" type="pres">
      <dgm:prSet presAssocID="{7EB71B81-F576-BE48-B85C-7635FA0E391E}" presName="sibTrans" presStyleLbl="sibTrans2D1" presStyleIdx="0" presStyleCnt="0"/>
      <dgm:spPr/>
    </dgm:pt>
    <dgm:pt modelId="{07E46B4B-2C95-344B-B3A5-A7C42279DD1B}" type="pres">
      <dgm:prSet presAssocID="{90A26ED3-5984-7144-B741-29CE12125674}" presName="compNode" presStyleCnt="0"/>
      <dgm:spPr/>
    </dgm:pt>
    <dgm:pt modelId="{4075102F-DA26-5842-BD36-DFB43B86014A}" type="pres">
      <dgm:prSet presAssocID="{90A26ED3-5984-7144-B741-29CE12125674}" presName="childRect" presStyleLbl="bgAcc1" presStyleIdx="1" presStyleCnt="2">
        <dgm:presLayoutVars>
          <dgm:bulletEnabled val="1"/>
        </dgm:presLayoutVars>
      </dgm:prSet>
      <dgm:spPr/>
    </dgm:pt>
    <dgm:pt modelId="{249738EA-7F5F-A84E-BF96-A52FA4AFBCF9}" type="pres">
      <dgm:prSet presAssocID="{90A26ED3-5984-7144-B741-29CE12125674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949CF3B-BA51-A449-9EF9-FC05F7177FEF}" type="pres">
      <dgm:prSet presAssocID="{90A26ED3-5984-7144-B741-29CE12125674}" presName="parentRect" presStyleLbl="alignNode1" presStyleIdx="1" presStyleCnt="2"/>
      <dgm:spPr/>
    </dgm:pt>
    <dgm:pt modelId="{FAE7F3B6-F181-0643-A8C3-9B1F9142B04C}" type="pres">
      <dgm:prSet presAssocID="{90A26ED3-5984-7144-B741-29CE12125674}" presName="adorn" presStyleLbl="fgAccFollowNode1" presStyleIdx="1" presStyleCnt="2" custLinFactNeighborX="-3474" custLinFactNeighborY="4532"/>
      <dgm:spPr/>
    </dgm:pt>
  </dgm:ptLst>
  <dgm:cxnLst>
    <dgm:cxn modelId="{56B47A05-700F-F94F-B112-A76121D3BB8A}" type="presOf" srcId="{90A26ED3-5984-7144-B741-29CE12125674}" destId="{249738EA-7F5F-A84E-BF96-A52FA4AFBCF9}" srcOrd="0" destOrd="0" presId="urn:microsoft.com/office/officeart/2005/8/layout/bList2"/>
    <dgm:cxn modelId="{7962C005-EC0A-3347-8CB1-15EE9F2534EA}" type="presOf" srcId="{7AA66CB9-D9F8-154E-AD70-41735B3BAFB0}" destId="{891C04EA-1D9F-AE45-BE63-965D5580B929}" srcOrd="0" destOrd="3" presId="urn:microsoft.com/office/officeart/2005/8/layout/bList2"/>
    <dgm:cxn modelId="{5EE55A13-4BCF-0348-B29F-C4A0503E8900}" type="presOf" srcId="{74F4845D-665B-4D4F-BC47-2C7D1FA5C373}" destId="{4075102F-DA26-5842-BD36-DFB43B86014A}" srcOrd="0" destOrd="1" presId="urn:microsoft.com/office/officeart/2005/8/layout/bList2"/>
    <dgm:cxn modelId="{3111E329-6570-5848-842E-1667AC607BD7}" srcId="{96AB20E0-CB07-F641-870C-A00F2E3156F3}" destId="{34C28A54-F150-9A4B-A1C3-C88EA4E98134}" srcOrd="1" destOrd="0" parTransId="{E90F7E6D-05CC-4E4C-A577-98C4F0643885}" sibTransId="{576DAF0A-1D12-8041-B5D9-03B70A328510}"/>
    <dgm:cxn modelId="{9476E529-9847-0443-ACD6-703A866D02EF}" type="presOf" srcId="{6A5E16CF-8370-AF4A-B0C6-1524EC9DCEBC}" destId="{891C04EA-1D9F-AE45-BE63-965D5580B929}" srcOrd="0" destOrd="5" presId="urn:microsoft.com/office/officeart/2005/8/layout/bList2"/>
    <dgm:cxn modelId="{0696532F-7380-6442-A6AF-ADF9C429E182}" srcId="{96AB20E0-CB07-F641-870C-A00F2E3156F3}" destId="{7AA66CB9-D9F8-154E-AD70-41735B3BAFB0}" srcOrd="3" destOrd="0" parTransId="{32CFCABE-431E-F34D-ADDA-BFB348D8C248}" sibTransId="{A78FC708-DAF3-D044-B809-3F8E1B7C56E4}"/>
    <dgm:cxn modelId="{34FCB22F-B038-4460-8B8E-721689440D37}" type="presOf" srcId="{B478B122-F352-491A-AE9C-4053FB0408AD}" destId="{4075102F-DA26-5842-BD36-DFB43B86014A}" srcOrd="0" destOrd="2" presId="urn:microsoft.com/office/officeart/2005/8/layout/bList2"/>
    <dgm:cxn modelId="{B0072839-2B66-0749-8FDE-F620D057F129}" srcId="{90A26ED3-5984-7144-B741-29CE12125674}" destId="{7E1F066F-85EA-AA48-A266-F395F45A9BD8}" srcOrd="0" destOrd="0" parTransId="{5EC2EAF7-AAB4-574C-A768-A0D7970C7B08}" sibTransId="{436E0112-FE48-B34A-8ECD-EEBFB2C3378E}"/>
    <dgm:cxn modelId="{3DB65160-AD74-3846-97A3-AA1097C8B3FB}" srcId="{90A26ED3-5984-7144-B741-29CE12125674}" destId="{5B2D4FFB-F36F-014C-9618-2D946BA4528A}" srcOrd="3" destOrd="0" parTransId="{BF37B90C-62A1-9A4C-A906-AE548A8AAB69}" sibTransId="{EBD41C5E-15B9-0347-9F76-084F9203B54A}"/>
    <dgm:cxn modelId="{782A1A62-3925-E140-94A4-AD375DA96239}" srcId="{96AB20E0-CB07-F641-870C-A00F2E3156F3}" destId="{44BBDE9D-86A5-4F4B-82D5-D5C1C7B39C58}" srcOrd="0" destOrd="0" parTransId="{298ECAEF-48AD-D044-9180-7A936A41EA3E}" sibTransId="{4E4FFC11-9A88-4A4A-8D9D-F2E88E28595E}"/>
    <dgm:cxn modelId="{B69EB547-5BC5-0B4A-A72A-45E0E39AF818}" type="presOf" srcId="{7EB71B81-F576-BE48-B85C-7635FA0E391E}" destId="{9A801753-5535-1041-88E5-D58444809B67}" srcOrd="0" destOrd="0" presId="urn:microsoft.com/office/officeart/2005/8/layout/bList2"/>
    <dgm:cxn modelId="{CFA9B468-B73A-594C-81B2-80A87BA9F41E}" type="presOf" srcId="{44BBDE9D-86A5-4F4B-82D5-D5C1C7B39C58}" destId="{891C04EA-1D9F-AE45-BE63-965D5580B929}" srcOrd="0" destOrd="0" presId="urn:microsoft.com/office/officeart/2005/8/layout/bList2"/>
    <dgm:cxn modelId="{98343C69-5E4F-4FC7-9FA0-E30810AE8A6D}" srcId="{96AB20E0-CB07-F641-870C-A00F2E3156F3}" destId="{E5E69AB1-7BF6-4F44-996F-8032CC2FCC6A}" srcOrd="4" destOrd="0" parTransId="{0D8F4030-35E8-4BE6-9419-C331D92494EF}" sibTransId="{096F37B0-B211-4D70-89EA-AF278609EDBB}"/>
    <dgm:cxn modelId="{2AD7FD69-30DA-464E-9913-4D00B65AF1A9}" srcId="{9DE208EA-82D5-CF40-B17A-25816537FC5E}" destId="{96AB20E0-CB07-F641-870C-A00F2E3156F3}" srcOrd="0" destOrd="0" parTransId="{4518E6A2-9AAC-EC47-8429-F1B3296BA48B}" sibTransId="{7EB71B81-F576-BE48-B85C-7635FA0E391E}"/>
    <dgm:cxn modelId="{DE9C3D72-C423-5043-BF1A-A158E9DDB0A6}" srcId="{96AB20E0-CB07-F641-870C-A00F2E3156F3}" destId="{D33AE3DE-42D9-344C-9C88-A75D272631A8}" srcOrd="2" destOrd="0" parTransId="{7CE8637B-C168-BE45-9ED4-F7BE4BFF46D4}" sibTransId="{F94C064B-8C80-2648-B0D2-3CEA49713767}"/>
    <dgm:cxn modelId="{34BDC052-80FC-46C7-B191-313B5EFFE886}" type="presOf" srcId="{E5E69AB1-7BF6-4F44-996F-8032CC2FCC6A}" destId="{891C04EA-1D9F-AE45-BE63-965D5580B929}" srcOrd="0" destOrd="4" presId="urn:microsoft.com/office/officeart/2005/8/layout/bList2"/>
    <dgm:cxn modelId="{0B841385-7713-CE4A-ABEA-9E383D383A06}" type="presOf" srcId="{D33AE3DE-42D9-344C-9C88-A75D272631A8}" destId="{891C04EA-1D9F-AE45-BE63-965D5580B929}" srcOrd="0" destOrd="2" presId="urn:microsoft.com/office/officeart/2005/8/layout/bList2"/>
    <dgm:cxn modelId="{15E04291-41D1-48ED-9F43-2FFF661B4CA0}" srcId="{90A26ED3-5984-7144-B741-29CE12125674}" destId="{B478B122-F352-491A-AE9C-4053FB0408AD}" srcOrd="2" destOrd="0" parTransId="{300FA62E-1F13-4FD9-94EB-F5693FDE8C88}" sibTransId="{48157F0A-A619-43BB-BFAD-5A26E63C4C49}"/>
    <dgm:cxn modelId="{BB8D4E9C-E2BA-A444-A998-3C7A54A71382}" srcId="{90A26ED3-5984-7144-B741-29CE12125674}" destId="{74F4845D-665B-4D4F-BC47-2C7D1FA5C373}" srcOrd="1" destOrd="0" parTransId="{F6128D8C-7069-7B40-90CD-AC086206A025}" sibTransId="{585EBD33-8D82-2647-AE26-D6F53AD6CAE9}"/>
    <dgm:cxn modelId="{E232109E-CB0E-D646-BEBE-B07428E356DC}" type="presOf" srcId="{90A26ED3-5984-7144-B741-29CE12125674}" destId="{B949CF3B-BA51-A449-9EF9-FC05F7177FEF}" srcOrd="1" destOrd="0" presId="urn:microsoft.com/office/officeart/2005/8/layout/bList2"/>
    <dgm:cxn modelId="{D89222AC-37EF-6143-9965-813C97C24D98}" srcId="{9DE208EA-82D5-CF40-B17A-25816537FC5E}" destId="{90A26ED3-5984-7144-B741-29CE12125674}" srcOrd="1" destOrd="0" parTransId="{10DD9479-89D3-874C-BEB5-EAE3C080F87A}" sibTransId="{C181AE32-2289-F646-98F0-2276912C05EA}"/>
    <dgm:cxn modelId="{A0A9DEAC-0E39-F94B-831E-7287651E40F4}" type="presOf" srcId="{5B2D4FFB-F36F-014C-9618-2D946BA4528A}" destId="{4075102F-DA26-5842-BD36-DFB43B86014A}" srcOrd="0" destOrd="3" presId="urn:microsoft.com/office/officeart/2005/8/layout/bList2"/>
    <dgm:cxn modelId="{2965ECB9-6FEF-0140-AE3C-32B87E310C9B}" type="presOf" srcId="{96AB20E0-CB07-F641-870C-A00F2E3156F3}" destId="{262CE5DD-D2A8-7649-8773-0BF25095A541}" srcOrd="0" destOrd="0" presId="urn:microsoft.com/office/officeart/2005/8/layout/bList2"/>
    <dgm:cxn modelId="{AEA1FDC0-CC7B-934D-95F9-EE4061CFF2CF}" type="presOf" srcId="{7E1F066F-85EA-AA48-A266-F395F45A9BD8}" destId="{4075102F-DA26-5842-BD36-DFB43B86014A}" srcOrd="0" destOrd="0" presId="urn:microsoft.com/office/officeart/2005/8/layout/bList2"/>
    <dgm:cxn modelId="{177E00C9-DA0D-9C48-8647-AF76D3BFD964}" srcId="{96AB20E0-CB07-F641-870C-A00F2E3156F3}" destId="{6A5E16CF-8370-AF4A-B0C6-1524EC9DCEBC}" srcOrd="5" destOrd="0" parTransId="{807DE53C-7732-F544-907A-19A5479E79F3}" sibTransId="{F167F6A9-4707-604F-969B-C18EB1D7B70A}"/>
    <dgm:cxn modelId="{023510D2-67F1-804B-A703-78AAFBC146A9}" type="presOf" srcId="{9DE208EA-82D5-CF40-B17A-25816537FC5E}" destId="{FBAFED8C-16FD-5D46-B8F1-0047D50D9114}" srcOrd="0" destOrd="0" presId="urn:microsoft.com/office/officeart/2005/8/layout/bList2"/>
    <dgm:cxn modelId="{96BFC7D5-86E4-4E4A-ADB1-DB191F6BD26E}" type="presOf" srcId="{96AB20E0-CB07-F641-870C-A00F2E3156F3}" destId="{DE27F5DC-4A9A-4244-AF9B-240AC17CF325}" srcOrd="1" destOrd="0" presId="urn:microsoft.com/office/officeart/2005/8/layout/bList2"/>
    <dgm:cxn modelId="{FE0F0FE8-10B9-1D40-9E81-7087024E6AFA}" type="presOf" srcId="{34C28A54-F150-9A4B-A1C3-C88EA4E98134}" destId="{891C04EA-1D9F-AE45-BE63-965D5580B929}" srcOrd="0" destOrd="1" presId="urn:microsoft.com/office/officeart/2005/8/layout/bList2"/>
    <dgm:cxn modelId="{6EBC4D3C-3B69-6842-BD56-96A7CB9C02E5}" type="presParOf" srcId="{FBAFED8C-16FD-5D46-B8F1-0047D50D9114}" destId="{E65D6D9D-6D11-EF41-83D4-4BC0CAD2C7C6}" srcOrd="0" destOrd="0" presId="urn:microsoft.com/office/officeart/2005/8/layout/bList2"/>
    <dgm:cxn modelId="{19B7B612-20F4-B14C-A45F-4818D31B784E}" type="presParOf" srcId="{E65D6D9D-6D11-EF41-83D4-4BC0CAD2C7C6}" destId="{891C04EA-1D9F-AE45-BE63-965D5580B929}" srcOrd="0" destOrd="0" presId="urn:microsoft.com/office/officeart/2005/8/layout/bList2"/>
    <dgm:cxn modelId="{9A893F39-1E6A-7548-BD9A-A09CB0E69750}" type="presParOf" srcId="{E65D6D9D-6D11-EF41-83D4-4BC0CAD2C7C6}" destId="{262CE5DD-D2A8-7649-8773-0BF25095A541}" srcOrd="1" destOrd="0" presId="urn:microsoft.com/office/officeart/2005/8/layout/bList2"/>
    <dgm:cxn modelId="{479E3393-CC7F-AC45-82F8-BECA88D0AD2C}" type="presParOf" srcId="{E65D6D9D-6D11-EF41-83D4-4BC0CAD2C7C6}" destId="{DE27F5DC-4A9A-4244-AF9B-240AC17CF325}" srcOrd="2" destOrd="0" presId="urn:microsoft.com/office/officeart/2005/8/layout/bList2"/>
    <dgm:cxn modelId="{8A8ED5E3-88BF-1F4D-A11B-28BF81A3A50A}" type="presParOf" srcId="{E65D6D9D-6D11-EF41-83D4-4BC0CAD2C7C6}" destId="{25BBD3AE-C805-8D41-9BC8-FFF5B3F1FF1F}" srcOrd="3" destOrd="0" presId="urn:microsoft.com/office/officeart/2005/8/layout/bList2"/>
    <dgm:cxn modelId="{CB971CEA-B413-FC47-94F9-CF56BD18520B}" type="presParOf" srcId="{FBAFED8C-16FD-5D46-B8F1-0047D50D9114}" destId="{9A801753-5535-1041-88E5-D58444809B67}" srcOrd="1" destOrd="0" presId="urn:microsoft.com/office/officeart/2005/8/layout/bList2"/>
    <dgm:cxn modelId="{D4CE7F15-A92B-1848-8336-B492EA1CCE66}" type="presParOf" srcId="{FBAFED8C-16FD-5D46-B8F1-0047D50D9114}" destId="{07E46B4B-2C95-344B-B3A5-A7C42279DD1B}" srcOrd="2" destOrd="0" presId="urn:microsoft.com/office/officeart/2005/8/layout/bList2"/>
    <dgm:cxn modelId="{FEC783CA-275D-9B4C-AF54-0ACC77E447EF}" type="presParOf" srcId="{07E46B4B-2C95-344B-B3A5-A7C42279DD1B}" destId="{4075102F-DA26-5842-BD36-DFB43B86014A}" srcOrd="0" destOrd="0" presId="urn:microsoft.com/office/officeart/2005/8/layout/bList2"/>
    <dgm:cxn modelId="{4D3BFEDC-701E-4046-93E9-489AB5AD3A27}" type="presParOf" srcId="{07E46B4B-2C95-344B-B3A5-A7C42279DD1B}" destId="{249738EA-7F5F-A84E-BF96-A52FA4AFBCF9}" srcOrd="1" destOrd="0" presId="urn:microsoft.com/office/officeart/2005/8/layout/bList2"/>
    <dgm:cxn modelId="{2D297910-B2C1-804B-8B7B-7A066C8B0687}" type="presParOf" srcId="{07E46B4B-2C95-344B-B3A5-A7C42279DD1B}" destId="{B949CF3B-BA51-A449-9EF9-FC05F7177FEF}" srcOrd="2" destOrd="0" presId="urn:microsoft.com/office/officeart/2005/8/layout/bList2"/>
    <dgm:cxn modelId="{9AD5807E-5BAE-254F-B9D0-B94B6AE42D67}" type="presParOf" srcId="{07E46B4B-2C95-344B-B3A5-A7C42279DD1B}" destId="{FAE7F3B6-F181-0643-A8C3-9B1F9142B04C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72B17C-DB9F-2940-9D39-C5C764336A6E}" type="doc">
      <dgm:prSet loTypeId="urn:microsoft.com/office/officeart/2005/8/layout/lProcess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5827D4-FA26-3C41-B34C-7FCCA1C4089A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 dirty="0">
              <a:solidFill>
                <a:schemeClr val="bg1"/>
              </a:solidFill>
            </a:rPr>
            <a:t>1. Create Positive Teaching and Learning Environments</a:t>
          </a:r>
        </a:p>
      </dgm:t>
    </dgm:pt>
    <dgm:pt modelId="{599DC4A7-EC38-D746-BE3D-BCDAA49A5EB2}" type="parTrans" cxnId="{7E46A9F6-2B63-1040-AD0D-1292178B7F3E}">
      <dgm:prSet/>
      <dgm:spPr/>
      <dgm:t>
        <a:bodyPr/>
        <a:lstStyle/>
        <a:p>
          <a:endParaRPr lang="en-US"/>
        </a:p>
      </dgm:t>
    </dgm:pt>
    <dgm:pt modelId="{51D50C4B-93D5-7941-911E-F54D361562F2}" type="sibTrans" cxnId="{7E46A9F6-2B63-1040-AD0D-1292178B7F3E}">
      <dgm:prSet/>
      <dgm:spPr/>
      <dgm:t>
        <a:bodyPr/>
        <a:lstStyle/>
        <a:p>
          <a:endParaRPr lang="en-US"/>
        </a:p>
      </dgm:t>
    </dgm:pt>
    <dgm:pt modelId="{61983985-9E87-3F42-843C-5DB9AB66F69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 dirty="0">
              <a:solidFill>
                <a:srgbClr val="061DB2"/>
              </a:solidFill>
            </a:rPr>
            <a:t>Design a Safe Environment</a:t>
          </a:r>
        </a:p>
      </dgm:t>
    </dgm:pt>
    <dgm:pt modelId="{B882B54E-C3C0-3B41-A193-3F450E6E883E}" type="parTrans" cxnId="{A8DF5B53-C992-B149-A56B-D21282EF258A}">
      <dgm:prSet/>
      <dgm:spPr/>
      <dgm:t>
        <a:bodyPr/>
        <a:lstStyle/>
        <a:p>
          <a:endParaRPr lang="en-US"/>
        </a:p>
      </dgm:t>
    </dgm:pt>
    <dgm:pt modelId="{D07F013C-C8A4-564C-A5FC-8271B9509C4E}" type="sibTrans" cxnId="{A8DF5B53-C992-B149-A56B-D21282EF258A}">
      <dgm:prSet/>
      <dgm:spPr/>
      <dgm:t>
        <a:bodyPr/>
        <a:lstStyle/>
        <a:p>
          <a:endParaRPr lang="en-US"/>
        </a:p>
      </dgm:t>
    </dgm:pt>
    <dgm:pt modelId="{1196889C-BE71-8945-A0AC-E10D0CED5417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2. Actively Promote SEB Growth</a:t>
          </a:r>
          <a:endParaRPr lang="en-US" sz="2200" b="1" dirty="0">
            <a:solidFill>
              <a:schemeClr val="bg1"/>
            </a:solidFill>
          </a:endParaRPr>
        </a:p>
      </dgm:t>
    </dgm:pt>
    <dgm:pt modelId="{BAD8AEE7-E197-7E41-A10C-DDC36D4C0B4E}" type="parTrans" cxnId="{A80B2DFA-09A4-0E43-BA62-E5B809C78AF9}">
      <dgm:prSet/>
      <dgm:spPr/>
      <dgm:t>
        <a:bodyPr/>
        <a:lstStyle/>
        <a:p>
          <a:endParaRPr lang="en-US"/>
        </a:p>
      </dgm:t>
    </dgm:pt>
    <dgm:pt modelId="{29CFEE24-02A0-5D4E-88F6-AB2B2BECC404}" type="sibTrans" cxnId="{A80B2DFA-09A4-0E43-BA62-E5B809C78AF9}">
      <dgm:prSet/>
      <dgm:spPr/>
      <dgm:t>
        <a:bodyPr/>
        <a:lstStyle/>
        <a:p>
          <a:endParaRPr lang="en-US"/>
        </a:p>
      </dgm:t>
    </dgm:pt>
    <dgm:pt modelId="{EE528CC3-7149-1B46-AF73-AB4A0794C67D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Engage Students in Relevant Learning</a:t>
          </a:r>
          <a:endParaRPr lang="en-US" sz="2000" dirty="0">
            <a:solidFill>
              <a:srgbClr val="061DB2"/>
            </a:solidFill>
          </a:endParaRPr>
        </a:p>
      </dgm:t>
    </dgm:pt>
    <dgm:pt modelId="{240C2D40-9EF0-484D-9C23-18C0B1DED08D}" type="parTrans" cxnId="{08208033-0ABC-8A42-854B-4247DCDAE590}">
      <dgm:prSet/>
      <dgm:spPr/>
      <dgm:t>
        <a:bodyPr/>
        <a:lstStyle/>
        <a:p>
          <a:endParaRPr lang="en-US"/>
        </a:p>
      </dgm:t>
    </dgm:pt>
    <dgm:pt modelId="{D851184F-2E4E-9649-B7B4-D2761719CF5C}" type="sibTrans" cxnId="{08208033-0ABC-8A42-854B-4247DCDAE590}">
      <dgm:prSet/>
      <dgm:spPr/>
      <dgm:t>
        <a:bodyPr/>
        <a:lstStyle/>
        <a:p>
          <a:endParaRPr lang="en-US"/>
        </a:p>
      </dgm:t>
    </dgm:pt>
    <dgm:pt modelId="{6FE58015-7759-7A42-88A8-B460E94FD752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3. Monitor Fidelity and Use Data to Guide Implementation</a:t>
          </a:r>
          <a:endParaRPr lang="en-US" sz="2200" b="1" dirty="0">
            <a:solidFill>
              <a:schemeClr val="bg1"/>
            </a:solidFill>
          </a:endParaRPr>
        </a:p>
      </dgm:t>
    </dgm:pt>
    <dgm:pt modelId="{C07416A9-61E6-DE4C-8A14-1D5D0C3D94DF}" type="parTrans" cxnId="{C8905560-DA72-4D49-896C-8E1CA3C23A6C}">
      <dgm:prSet/>
      <dgm:spPr/>
      <dgm:t>
        <a:bodyPr/>
        <a:lstStyle/>
        <a:p>
          <a:endParaRPr lang="en-US"/>
        </a:p>
      </dgm:t>
    </dgm:pt>
    <dgm:pt modelId="{96BC4064-12B1-9E41-8621-4A318CE08C4C}" type="sibTrans" cxnId="{C8905560-DA72-4D49-896C-8E1CA3C23A6C}">
      <dgm:prSet/>
      <dgm:spPr/>
      <dgm:t>
        <a:bodyPr/>
        <a:lstStyle/>
        <a:p>
          <a:endParaRPr lang="en-US"/>
        </a:p>
      </dgm:t>
    </dgm:pt>
    <dgm:pt modelId="{97746246-6665-C74A-9B1A-2419123B1CA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Monitor Educator Implementation</a:t>
          </a:r>
          <a:endParaRPr lang="en-US" sz="2000" dirty="0">
            <a:solidFill>
              <a:srgbClr val="061DB2"/>
            </a:solidFill>
          </a:endParaRPr>
        </a:p>
      </dgm:t>
    </dgm:pt>
    <dgm:pt modelId="{3C9D6568-2A70-BB44-B0A7-0B1CCC6B8BCF}" type="parTrans" cxnId="{2481E08F-8734-4E44-907C-8A4F379D887B}">
      <dgm:prSet/>
      <dgm:spPr/>
      <dgm:t>
        <a:bodyPr/>
        <a:lstStyle/>
        <a:p>
          <a:endParaRPr lang="en-US"/>
        </a:p>
      </dgm:t>
    </dgm:pt>
    <dgm:pt modelId="{D8C0ED09-2519-B748-BEAA-4935EB250385}" type="sibTrans" cxnId="{2481E08F-8734-4E44-907C-8A4F379D887B}">
      <dgm:prSet/>
      <dgm:spPr/>
      <dgm:t>
        <a:bodyPr/>
        <a:lstStyle/>
        <a:p>
          <a:endParaRPr lang="en-US"/>
        </a:p>
      </dgm:t>
    </dgm:pt>
    <dgm:pt modelId="{17F089FD-3F0D-324F-A32A-FA2BBD0B2FFD}">
      <dgm:prSet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4. Monitor Student Outcomes and Use Data to Guide Response</a:t>
          </a:r>
          <a:endParaRPr lang="en-US" sz="2200" b="1" dirty="0">
            <a:solidFill>
              <a:schemeClr val="bg1"/>
            </a:solidFill>
          </a:endParaRPr>
        </a:p>
      </dgm:t>
    </dgm:pt>
    <dgm:pt modelId="{D0635F81-7E52-494E-AC37-8351CE025C8F}" type="parTrans" cxnId="{0EABB89F-B328-DD4E-8144-56136519B1E7}">
      <dgm:prSet/>
      <dgm:spPr/>
      <dgm:t>
        <a:bodyPr/>
        <a:lstStyle/>
        <a:p>
          <a:endParaRPr lang="en-US"/>
        </a:p>
      </dgm:t>
    </dgm:pt>
    <dgm:pt modelId="{D010D1AE-A2C8-2B41-BB43-D1A7CF01BA96}" type="sibTrans" cxnId="{0EABB89F-B328-DD4E-8144-56136519B1E7}">
      <dgm:prSet/>
      <dgm:spPr/>
      <dgm:t>
        <a:bodyPr/>
        <a:lstStyle/>
        <a:p>
          <a:endParaRPr lang="en-US"/>
        </a:p>
      </dgm:t>
    </dgm:pt>
    <dgm:pt modelId="{45EA7107-2F6D-D74F-9F28-18666C5E447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Establish Positive Connections</a:t>
          </a:r>
          <a:endParaRPr lang="en-US" sz="2000" dirty="0">
            <a:solidFill>
              <a:srgbClr val="061DB2"/>
            </a:solidFill>
          </a:endParaRPr>
        </a:p>
      </dgm:t>
    </dgm:pt>
    <dgm:pt modelId="{A2C109C6-8D0B-7F40-BB4B-47134976AD9B}" type="parTrans" cxnId="{123A2D59-92CD-7547-B6E3-485895B70E2A}">
      <dgm:prSet/>
      <dgm:spPr/>
      <dgm:t>
        <a:bodyPr/>
        <a:lstStyle/>
        <a:p>
          <a:endParaRPr lang="en-US"/>
        </a:p>
      </dgm:t>
    </dgm:pt>
    <dgm:pt modelId="{7C89627E-DCB3-5343-B56F-0E7AA18F04AC}" type="sibTrans" cxnId="{123A2D59-92CD-7547-B6E3-485895B70E2A}">
      <dgm:prSet/>
      <dgm:spPr/>
      <dgm:t>
        <a:bodyPr/>
        <a:lstStyle/>
        <a:p>
          <a:endParaRPr lang="en-US"/>
        </a:p>
      </dgm:t>
    </dgm:pt>
    <dgm:pt modelId="{40E071B7-A83B-964D-944C-E6D88A1D7B3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 dirty="0">
              <a:solidFill>
                <a:srgbClr val="061DB2"/>
              </a:solidFill>
            </a:rPr>
            <a:t>Develop Predictable Routines</a:t>
          </a:r>
        </a:p>
      </dgm:t>
    </dgm:pt>
    <dgm:pt modelId="{0A8C976F-0E71-4F49-BE55-0111392EC21A}" type="parTrans" cxnId="{1D26F71D-28D8-474A-9DEE-D8F8F64A0211}">
      <dgm:prSet/>
      <dgm:spPr/>
      <dgm:t>
        <a:bodyPr/>
        <a:lstStyle/>
        <a:p>
          <a:endParaRPr lang="en-US"/>
        </a:p>
      </dgm:t>
    </dgm:pt>
    <dgm:pt modelId="{78869FB3-80A9-6A43-9523-02ACA25D27DE}" type="sibTrans" cxnId="{1D26F71D-28D8-474A-9DEE-D8F8F64A0211}">
      <dgm:prSet/>
      <dgm:spPr/>
      <dgm:t>
        <a:bodyPr/>
        <a:lstStyle/>
        <a:p>
          <a:endParaRPr lang="en-US"/>
        </a:p>
      </dgm:t>
    </dgm:pt>
    <dgm:pt modelId="{A3BD197E-044A-A848-986C-F28313DBCFDD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Define and Teach Positive Expectations</a:t>
          </a:r>
          <a:endParaRPr lang="en-US" sz="2000" dirty="0">
            <a:solidFill>
              <a:srgbClr val="061DB2"/>
            </a:solidFill>
          </a:endParaRPr>
        </a:p>
      </dgm:t>
    </dgm:pt>
    <dgm:pt modelId="{C6F4317C-EF78-5F4F-B8FE-10E68BACA6A0}" type="parTrans" cxnId="{0EF76945-5D77-704C-A13A-7EBB731B9C20}">
      <dgm:prSet/>
      <dgm:spPr/>
      <dgm:t>
        <a:bodyPr/>
        <a:lstStyle/>
        <a:p>
          <a:endParaRPr lang="en-US"/>
        </a:p>
      </dgm:t>
    </dgm:pt>
    <dgm:pt modelId="{DFF5340A-7829-8E47-813A-4643A97B7E8F}" type="sibTrans" cxnId="{0EF76945-5D77-704C-A13A-7EBB731B9C20}">
      <dgm:prSet/>
      <dgm:spPr/>
      <dgm:t>
        <a:bodyPr/>
        <a:lstStyle/>
        <a:p>
          <a:endParaRPr lang="en-US"/>
        </a:p>
      </dgm:t>
    </dgm:pt>
    <dgm:pt modelId="{53CDCDE8-0FA0-FE44-8088-E3212486DF4C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Plan Relevant Instruction</a:t>
          </a:r>
          <a:endParaRPr lang="en-US" sz="2000" dirty="0">
            <a:solidFill>
              <a:srgbClr val="061DB2"/>
            </a:solidFill>
          </a:endParaRPr>
        </a:p>
      </dgm:t>
    </dgm:pt>
    <dgm:pt modelId="{567D9373-70DB-8848-82F1-ABE80533712E}" type="parTrans" cxnId="{38C5DD65-8389-EC4C-8439-C58D076C5DF6}">
      <dgm:prSet/>
      <dgm:spPr/>
      <dgm:t>
        <a:bodyPr/>
        <a:lstStyle/>
        <a:p>
          <a:endParaRPr lang="en-US"/>
        </a:p>
      </dgm:t>
    </dgm:pt>
    <dgm:pt modelId="{E9960905-6AFD-0A49-BF65-E967F2C4E486}" type="sibTrans" cxnId="{38C5DD65-8389-EC4C-8439-C58D076C5DF6}">
      <dgm:prSet/>
      <dgm:spPr/>
      <dgm:t>
        <a:bodyPr/>
        <a:lstStyle/>
        <a:p>
          <a:endParaRPr lang="en-US"/>
        </a:p>
      </dgm:t>
    </dgm:pt>
    <dgm:pt modelId="{C09ACE08-D561-E346-9338-50A3CFF7A03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Foster Positive Relationships</a:t>
          </a:r>
          <a:endParaRPr lang="en-US" sz="2000" dirty="0">
            <a:solidFill>
              <a:srgbClr val="061DB2"/>
            </a:solidFill>
          </a:endParaRPr>
        </a:p>
      </dgm:t>
    </dgm:pt>
    <dgm:pt modelId="{D8E50301-9012-684C-9B1F-EF9D2D09A62A}" type="parTrans" cxnId="{F8A05F5A-3D62-834F-90F8-0C87D364DB97}">
      <dgm:prSet/>
      <dgm:spPr/>
      <dgm:t>
        <a:bodyPr/>
        <a:lstStyle/>
        <a:p>
          <a:endParaRPr lang="en-US"/>
        </a:p>
      </dgm:t>
    </dgm:pt>
    <dgm:pt modelId="{6CB37F19-0439-B045-8BB9-22E16801A7D8}" type="sibTrans" cxnId="{F8A05F5A-3D62-834F-90F8-0C87D364DB97}">
      <dgm:prSet/>
      <dgm:spPr/>
      <dgm:t>
        <a:bodyPr/>
        <a:lstStyle/>
        <a:p>
          <a:endParaRPr lang="en-US"/>
        </a:p>
      </dgm:t>
    </dgm:pt>
    <dgm:pt modelId="{980EC3FB-ADDA-4144-84CD-0C843F62CF7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Prompt and Supervise SEB and Academic Skills</a:t>
          </a:r>
          <a:endParaRPr lang="en-US" sz="2000" dirty="0">
            <a:solidFill>
              <a:srgbClr val="061DB2"/>
            </a:solidFill>
          </a:endParaRPr>
        </a:p>
      </dgm:t>
    </dgm:pt>
    <dgm:pt modelId="{6B5AE556-ED9E-754F-8B78-22DEF1D4239C}" type="parTrans" cxnId="{92F426BD-8188-B140-9C6C-F6285CB5F4CB}">
      <dgm:prSet/>
      <dgm:spPr/>
      <dgm:t>
        <a:bodyPr/>
        <a:lstStyle/>
        <a:p>
          <a:endParaRPr lang="en-US"/>
        </a:p>
      </dgm:t>
    </dgm:pt>
    <dgm:pt modelId="{44634396-AC50-874D-B802-2926F5B95E50}" type="sibTrans" cxnId="{92F426BD-8188-B140-9C6C-F6285CB5F4CB}">
      <dgm:prSet/>
      <dgm:spPr/>
      <dgm:t>
        <a:bodyPr/>
        <a:lstStyle/>
        <a:p>
          <a:endParaRPr lang="en-US"/>
        </a:p>
      </dgm:t>
    </dgm:pt>
    <dgm:pt modelId="{798346A3-708F-7C44-AD50-D3B5E004E45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Provide Specific Feedback </a:t>
          </a:r>
          <a:r>
            <a:rPr lang="en-US" sz="2000" u="none">
              <a:solidFill>
                <a:srgbClr val="061DB2"/>
              </a:solidFill>
            </a:rPr>
            <a:t>(</a:t>
          </a:r>
          <a:r>
            <a:rPr lang="en-US" sz="2000" u="sng">
              <a:solidFill>
                <a:srgbClr val="061DB2"/>
              </a:solidFill>
            </a:rPr>
            <a:t>&gt;</a:t>
          </a:r>
          <a:r>
            <a:rPr lang="en-US" sz="2000">
              <a:solidFill>
                <a:srgbClr val="061DB2"/>
              </a:solidFill>
            </a:rPr>
            <a:t> 5 : 1 Ratio)</a:t>
          </a:r>
          <a:endParaRPr lang="en-US" sz="2000" dirty="0">
            <a:solidFill>
              <a:srgbClr val="061DB2"/>
            </a:solidFill>
          </a:endParaRPr>
        </a:p>
      </dgm:t>
    </dgm:pt>
    <dgm:pt modelId="{5D6C1D99-1F06-9942-BE39-35B88DAE590C}" type="parTrans" cxnId="{545B89ED-485C-514E-8A0D-CCF58CF68251}">
      <dgm:prSet/>
      <dgm:spPr/>
      <dgm:t>
        <a:bodyPr/>
        <a:lstStyle/>
        <a:p>
          <a:endParaRPr lang="en-US"/>
        </a:p>
      </dgm:t>
    </dgm:pt>
    <dgm:pt modelId="{BB4D7258-87CB-5B44-88E4-B429CC41DE27}" type="sibTrans" cxnId="{545B89ED-485C-514E-8A0D-CCF58CF68251}">
      <dgm:prSet/>
      <dgm:spPr/>
      <dgm:t>
        <a:bodyPr/>
        <a:lstStyle/>
        <a:p>
          <a:endParaRPr lang="en-US"/>
        </a:p>
      </dgm:t>
    </dgm:pt>
    <dgm:pt modelId="{0AE052A5-102B-EC43-BB46-9C208BF6D6B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Consider Other Response Strategies</a:t>
          </a:r>
          <a:endParaRPr lang="en-US" sz="2000" dirty="0">
            <a:solidFill>
              <a:srgbClr val="061DB2"/>
            </a:solidFill>
          </a:endParaRPr>
        </a:p>
      </dgm:t>
    </dgm:pt>
    <dgm:pt modelId="{6F9B0D30-E0AA-1345-B32B-9CFEBC0E1CDE}" type="parTrans" cxnId="{1B72983C-0005-5543-8225-0BF9CF25C29E}">
      <dgm:prSet/>
      <dgm:spPr/>
      <dgm:t>
        <a:bodyPr/>
        <a:lstStyle/>
        <a:p>
          <a:endParaRPr lang="en-US"/>
        </a:p>
      </dgm:t>
    </dgm:pt>
    <dgm:pt modelId="{935E0F39-0D09-7A4E-9A22-409CE69761A6}" type="sibTrans" cxnId="{1B72983C-0005-5543-8225-0BF9CF25C29E}">
      <dgm:prSet/>
      <dgm:spPr/>
      <dgm:t>
        <a:bodyPr/>
        <a:lstStyle/>
        <a:p>
          <a:endParaRPr lang="en-US"/>
        </a:p>
      </dgm:t>
    </dgm:pt>
    <dgm:pt modelId="{E4FCE18D-A929-FA46-9ED6-ECF61697C133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Provide Training, Coaching, and Feedback</a:t>
          </a:r>
          <a:endParaRPr lang="en-US" sz="2000" dirty="0">
            <a:solidFill>
              <a:srgbClr val="061DB2"/>
            </a:solidFill>
          </a:endParaRPr>
        </a:p>
      </dgm:t>
    </dgm:pt>
    <dgm:pt modelId="{C454F5FE-4758-3A4C-9BB1-E909D2E2E9F8}" type="parTrans" cxnId="{9E2BC970-85F1-2A45-8B26-82C1C9F16A9B}">
      <dgm:prSet/>
      <dgm:spPr/>
      <dgm:t>
        <a:bodyPr/>
        <a:lstStyle/>
        <a:p>
          <a:endParaRPr lang="en-US"/>
        </a:p>
      </dgm:t>
    </dgm:pt>
    <dgm:pt modelId="{32C4E1C7-F61E-FE43-BACE-454DEFD5238C}" type="sibTrans" cxnId="{9E2BC970-85F1-2A45-8B26-82C1C9F16A9B}">
      <dgm:prSet/>
      <dgm:spPr/>
      <dgm:t>
        <a:bodyPr/>
        <a:lstStyle/>
        <a:p>
          <a:endParaRPr lang="en-US"/>
        </a:p>
      </dgm:t>
    </dgm:pt>
    <dgm:pt modelId="{11215100-DE3E-2943-BCA4-ECA7591ECEDD}">
      <dgm:prSet phldrT="[Text]"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 dirty="0"/>
            <a:t>If data indicate implementation challenges...</a:t>
          </a:r>
        </a:p>
      </dgm:t>
    </dgm:pt>
    <dgm:pt modelId="{9E97BE98-9FFB-3348-B6E4-ED8390C1FEF8}" type="parTrans" cxnId="{B4637AF3-CB39-D140-9B1B-9460A8FB0A92}">
      <dgm:prSet/>
      <dgm:spPr/>
      <dgm:t>
        <a:bodyPr/>
        <a:lstStyle/>
        <a:p>
          <a:endParaRPr lang="en-US"/>
        </a:p>
      </dgm:t>
    </dgm:pt>
    <dgm:pt modelId="{C972CAF7-8436-4744-92E7-1CB039490403}" type="sibTrans" cxnId="{B4637AF3-CB39-D140-9B1B-9460A8FB0A92}">
      <dgm:prSet/>
      <dgm:spPr/>
      <dgm:t>
        <a:bodyPr/>
        <a:lstStyle/>
        <a:p>
          <a:endParaRPr lang="en-US"/>
        </a:p>
      </dgm:t>
    </dgm:pt>
    <dgm:pt modelId="{FABA3BE2-F442-E34E-AF40-C38551048F87}">
      <dgm:prSet phldrT="[Text]" custT="1"/>
      <dgm:spPr>
        <a:solidFill>
          <a:srgbClr val="3761AD"/>
        </a:solidFill>
        <a:ln>
          <a:noFill/>
        </a:ln>
      </dgm:spPr>
      <dgm:t>
        <a:bodyPr/>
        <a:lstStyle/>
        <a:p>
          <a:endParaRPr lang="en-US" sz="1800" dirty="0">
            <a:solidFill>
              <a:srgbClr val="3B6CDB"/>
            </a:solidFill>
          </a:endParaRPr>
        </a:p>
      </dgm:t>
    </dgm:pt>
    <dgm:pt modelId="{CFF2D9E9-F97E-504D-8D9E-FC5B69A44BA6}" type="parTrans" cxnId="{77C6AF51-03FC-FC49-AFC9-68E0E234E71F}">
      <dgm:prSet/>
      <dgm:spPr/>
      <dgm:t>
        <a:bodyPr/>
        <a:lstStyle/>
        <a:p>
          <a:endParaRPr lang="en-US"/>
        </a:p>
      </dgm:t>
    </dgm:pt>
    <dgm:pt modelId="{61679E7A-052A-1741-A9B7-540228FB8C19}" type="sibTrans" cxnId="{77C6AF51-03FC-FC49-AFC9-68E0E234E71F}">
      <dgm:prSet/>
      <dgm:spPr/>
      <dgm:t>
        <a:bodyPr/>
        <a:lstStyle/>
        <a:p>
          <a:endParaRPr lang="en-US"/>
        </a:p>
      </dgm:t>
    </dgm:pt>
    <dgm:pt modelId="{F4AE7916-53DE-F84F-95BC-C87F8495AF05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Monitor Student Outcomes</a:t>
          </a:r>
          <a:endParaRPr lang="en-US" sz="2000" dirty="0">
            <a:solidFill>
              <a:srgbClr val="061DB2"/>
            </a:solidFill>
          </a:endParaRPr>
        </a:p>
      </dgm:t>
    </dgm:pt>
    <dgm:pt modelId="{58898751-6BA3-B446-8BF6-7C7C488FA7CC}" type="parTrans" cxnId="{613DC3EB-CF3B-344E-A5F3-CE5E58AF9524}">
      <dgm:prSet/>
      <dgm:spPr/>
      <dgm:t>
        <a:bodyPr/>
        <a:lstStyle/>
        <a:p>
          <a:endParaRPr lang="en-US"/>
        </a:p>
      </dgm:t>
    </dgm:pt>
    <dgm:pt modelId="{022B4BC3-E58F-F647-9483-8F57165445B4}" type="sibTrans" cxnId="{613DC3EB-CF3B-344E-A5F3-CE5E58AF9524}">
      <dgm:prSet/>
      <dgm:spPr/>
      <dgm:t>
        <a:bodyPr/>
        <a:lstStyle/>
        <a:p>
          <a:endParaRPr lang="en-US"/>
        </a:p>
      </dgm:t>
    </dgm:pt>
    <dgm:pt modelId="{8BCDB73C-BFEF-A14C-B1D2-591105C3CC3A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Enhance Tier 1</a:t>
          </a:r>
          <a:endParaRPr lang="en-US" sz="2000" dirty="0">
            <a:solidFill>
              <a:srgbClr val="061DB2"/>
            </a:solidFill>
          </a:endParaRPr>
        </a:p>
      </dgm:t>
    </dgm:pt>
    <dgm:pt modelId="{6CCE7E24-BA24-024A-AFCD-6CD31FEFEDCB}" type="parTrans" cxnId="{B0D22B87-D224-494F-BA5B-FFB1F804FA53}">
      <dgm:prSet/>
      <dgm:spPr/>
      <dgm:t>
        <a:bodyPr/>
        <a:lstStyle/>
        <a:p>
          <a:endParaRPr lang="en-US"/>
        </a:p>
      </dgm:t>
    </dgm:pt>
    <dgm:pt modelId="{E5F4B65B-0A1D-7D4E-83AC-96E5EFA23A8A}" type="sibTrans" cxnId="{B0D22B87-D224-494F-BA5B-FFB1F804FA53}">
      <dgm:prSet/>
      <dgm:spPr/>
      <dgm:t>
        <a:bodyPr/>
        <a:lstStyle/>
        <a:p>
          <a:endParaRPr lang="en-US"/>
        </a:p>
      </dgm:t>
    </dgm:pt>
    <dgm:pt modelId="{933600AB-ECFB-B245-91C1-7613F612D244}">
      <dgm:prSet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/>
            <a:t>If many students make ongoing SEB errors...</a:t>
          </a:r>
          <a:endParaRPr lang="en-US" sz="2000" dirty="0"/>
        </a:p>
      </dgm:t>
    </dgm:pt>
    <dgm:pt modelId="{965A9957-48EA-DE49-8A65-FE4871C47307}" type="parTrans" cxnId="{48AE0138-5A6C-164A-974F-5F987309E92C}">
      <dgm:prSet/>
      <dgm:spPr/>
      <dgm:t>
        <a:bodyPr/>
        <a:lstStyle/>
        <a:p>
          <a:endParaRPr lang="en-US"/>
        </a:p>
      </dgm:t>
    </dgm:pt>
    <dgm:pt modelId="{18409FD7-8DC6-3C43-A3C6-90F06699988A}" type="sibTrans" cxnId="{48AE0138-5A6C-164A-974F-5F987309E92C}">
      <dgm:prSet/>
      <dgm:spPr/>
      <dgm:t>
        <a:bodyPr/>
        <a:lstStyle/>
        <a:p>
          <a:endParaRPr lang="en-US"/>
        </a:p>
      </dgm:t>
    </dgm:pt>
    <dgm:pt modelId="{3307BF66-8436-614D-A5B6-1D66B5DB25AE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Enhance Tier 1 and Consider Tiers 2 and 3</a:t>
          </a:r>
          <a:endParaRPr lang="en-US" sz="2000" dirty="0">
            <a:solidFill>
              <a:srgbClr val="061DB2"/>
            </a:solidFill>
          </a:endParaRPr>
        </a:p>
      </dgm:t>
    </dgm:pt>
    <dgm:pt modelId="{3A0E4DA7-44EC-9B42-BCBB-BD09290280B6}" type="parTrans" cxnId="{C3102CE4-873A-A742-9962-DD9B7FE59DA7}">
      <dgm:prSet/>
      <dgm:spPr/>
      <dgm:t>
        <a:bodyPr/>
        <a:lstStyle/>
        <a:p>
          <a:endParaRPr lang="en-US"/>
        </a:p>
      </dgm:t>
    </dgm:pt>
    <dgm:pt modelId="{A850C2E2-59A7-E849-BA58-DBA5E2BA9941}" type="sibTrans" cxnId="{C3102CE4-873A-A742-9962-DD9B7FE59DA7}">
      <dgm:prSet/>
      <dgm:spPr/>
      <dgm:t>
        <a:bodyPr/>
        <a:lstStyle/>
        <a:p>
          <a:endParaRPr lang="en-US"/>
        </a:p>
      </dgm:t>
    </dgm:pt>
    <dgm:pt modelId="{FE3319DE-5B71-3948-B37A-D434D6D5E0CB}">
      <dgm:prSet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/>
            <a:t>If few students make ongoing SEB errors...</a:t>
          </a:r>
          <a:endParaRPr lang="en-US" sz="2000" dirty="0"/>
        </a:p>
      </dgm:t>
    </dgm:pt>
    <dgm:pt modelId="{444773E3-4505-8049-91C1-2C4AC23C62CA}" type="parTrans" cxnId="{E6E0D058-D5C6-B54F-9B25-751BAC413F5B}">
      <dgm:prSet/>
      <dgm:spPr/>
      <dgm:t>
        <a:bodyPr/>
        <a:lstStyle/>
        <a:p>
          <a:endParaRPr lang="en-US"/>
        </a:p>
      </dgm:t>
    </dgm:pt>
    <dgm:pt modelId="{D516483C-B8A7-1345-829E-B46230E60ED2}" type="sibTrans" cxnId="{E6E0D058-D5C6-B54F-9B25-751BAC413F5B}">
      <dgm:prSet/>
      <dgm:spPr/>
      <dgm:t>
        <a:bodyPr/>
        <a:lstStyle/>
        <a:p>
          <a:endParaRPr lang="en-US"/>
        </a:p>
      </dgm:t>
    </dgm:pt>
    <dgm:pt modelId="{BB003214-8FD7-9D45-BA27-C98B329BDD84}" type="pres">
      <dgm:prSet presAssocID="{0372B17C-DB9F-2940-9D39-C5C764336A6E}" presName="theList" presStyleCnt="0">
        <dgm:presLayoutVars>
          <dgm:dir/>
          <dgm:animLvl val="lvl"/>
          <dgm:resizeHandles val="exact"/>
        </dgm:presLayoutVars>
      </dgm:prSet>
      <dgm:spPr/>
    </dgm:pt>
    <dgm:pt modelId="{86B4D704-6C37-8F48-9B5F-ABE3427F159D}" type="pres">
      <dgm:prSet presAssocID="{C55827D4-FA26-3C41-B34C-7FCCA1C4089A}" presName="compNode" presStyleCnt="0"/>
      <dgm:spPr/>
    </dgm:pt>
    <dgm:pt modelId="{AAD1F8D3-A7FB-5B4A-82E7-E2B1AF9F7798}" type="pres">
      <dgm:prSet presAssocID="{C55827D4-FA26-3C41-B34C-7FCCA1C4089A}" presName="aNode" presStyleLbl="bgShp" presStyleIdx="0" presStyleCnt="4"/>
      <dgm:spPr/>
    </dgm:pt>
    <dgm:pt modelId="{B1B5AD16-6E71-6F4E-8AD6-F60208FD39BE}" type="pres">
      <dgm:prSet presAssocID="{C55827D4-FA26-3C41-B34C-7FCCA1C4089A}" presName="textNode" presStyleLbl="bgShp" presStyleIdx="0" presStyleCnt="4"/>
      <dgm:spPr/>
    </dgm:pt>
    <dgm:pt modelId="{5570196D-9C19-1E41-9686-2F86BF6179C7}" type="pres">
      <dgm:prSet presAssocID="{C55827D4-FA26-3C41-B34C-7FCCA1C4089A}" presName="compChildNode" presStyleCnt="0"/>
      <dgm:spPr/>
    </dgm:pt>
    <dgm:pt modelId="{D798F2C7-1B25-554C-A9D0-BC87D4DBAE70}" type="pres">
      <dgm:prSet presAssocID="{C55827D4-FA26-3C41-B34C-7FCCA1C4089A}" presName="theInnerList" presStyleCnt="0"/>
      <dgm:spPr/>
    </dgm:pt>
    <dgm:pt modelId="{3505321D-9181-6A45-85C8-47806C0054AA}" type="pres">
      <dgm:prSet presAssocID="{61983985-9E87-3F42-843C-5DB9AB66F69F}" presName="childNode" presStyleLbl="node1" presStyleIdx="0" presStyleCnt="19" custScaleX="129901">
        <dgm:presLayoutVars>
          <dgm:bulletEnabled val="1"/>
        </dgm:presLayoutVars>
      </dgm:prSet>
      <dgm:spPr/>
    </dgm:pt>
    <dgm:pt modelId="{21137A47-CBF7-E041-B63F-EE33B93442FC}" type="pres">
      <dgm:prSet presAssocID="{61983985-9E87-3F42-843C-5DB9AB66F69F}" presName="aSpace2" presStyleCnt="0"/>
      <dgm:spPr/>
    </dgm:pt>
    <dgm:pt modelId="{C2A57FE0-3E16-A647-8868-15E91561FFBE}" type="pres">
      <dgm:prSet presAssocID="{45EA7107-2F6D-D74F-9F28-18666C5E4475}" presName="childNode" presStyleLbl="node1" presStyleIdx="1" presStyleCnt="19" custScaleX="129901">
        <dgm:presLayoutVars>
          <dgm:bulletEnabled val="1"/>
        </dgm:presLayoutVars>
      </dgm:prSet>
      <dgm:spPr/>
    </dgm:pt>
    <dgm:pt modelId="{660A33F8-48D3-704B-A1A3-2F0AA6BFF180}" type="pres">
      <dgm:prSet presAssocID="{45EA7107-2F6D-D74F-9F28-18666C5E4475}" presName="aSpace2" presStyleCnt="0"/>
      <dgm:spPr/>
    </dgm:pt>
    <dgm:pt modelId="{3DF48DC9-C05C-CE40-9AF6-4CE224FE71BE}" type="pres">
      <dgm:prSet presAssocID="{40E071B7-A83B-964D-944C-E6D88A1D7B35}" presName="childNode" presStyleLbl="node1" presStyleIdx="2" presStyleCnt="19" custScaleX="129901">
        <dgm:presLayoutVars>
          <dgm:bulletEnabled val="1"/>
        </dgm:presLayoutVars>
      </dgm:prSet>
      <dgm:spPr/>
    </dgm:pt>
    <dgm:pt modelId="{BD683E85-791E-654F-BF7E-13818E2132FA}" type="pres">
      <dgm:prSet presAssocID="{40E071B7-A83B-964D-944C-E6D88A1D7B35}" presName="aSpace2" presStyleCnt="0"/>
      <dgm:spPr/>
    </dgm:pt>
    <dgm:pt modelId="{7E8C0AF6-7BD4-0548-9F70-4C17E0B00960}" type="pres">
      <dgm:prSet presAssocID="{A3BD197E-044A-A848-986C-F28313DBCFDD}" presName="childNode" presStyleLbl="node1" presStyleIdx="3" presStyleCnt="19" custScaleX="129901">
        <dgm:presLayoutVars>
          <dgm:bulletEnabled val="1"/>
        </dgm:presLayoutVars>
      </dgm:prSet>
      <dgm:spPr/>
    </dgm:pt>
    <dgm:pt modelId="{0C4530BB-F6F5-0044-9C4E-DAE2971CF330}" type="pres">
      <dgm:prSet presAssocID="{A3BD197E-044A-A848-986C-F28313DBCFDD}" presName="aSpace2" presStyleCnt="0"/>
      <dgm:spPr/>
    </dgm:pt>
    <dgm:pt modelId="{95BBF3ED-7E54-994E-B5EC-2A38AEA58E88}" type="pres">
      <dgm:prSet presAssocID="{53CDCDE8-0FA0-FE44-8088-E3212486DF4C}" presName="childNode" presStyleLbl="node1" presStyleIdx="4" presStyleCnt="19" custScaleX="129901">
        <dgm:presLayoutVars>
          <dgm:bulletEnabled val="1"/>
        </dgm:presLayoutVars>
      </dgm:prSet>
      <dgm:spPr/>
    </dgm:pt>
    <dgm:pt modelId="{25139339-D609-E443-BDAF-AB98C5827F80}" type="pres">
      <dgm:prSet presAssocID="{C55827D4-FA26-3C41-B34C-7FCCA1C4089A}" presName="aSpace" presStyleCnt="0"/>
      <dgm:spPr/>
    </dgm:pt>
    <dgm:pt modelId="{9D7BB808-5A6B-AC4E-AF52-1A006B644F1A}" type="pres">
      <dgm:prSet presAssocID="{1196889C-BE71-8945-A0AC-E10D0CED5417}" presName="compNode" presStyleCnt="0"/>
      <dgm:spPr/>
    </dgm:pt>
    <dgm:pt modelId="{BE3B39BA-6FE5-3A43-93F6-867267AC4BD5}" type="pres">
      <dgm:prSet presAssocID="{1196889C-BE71-8945-A0AC-E10D0CED5417}" presName="aNode" presStyleLbl="bgShp" presStyleIdx="1" presStyleCnt="4"/>
      <dgm:spPr/>
    </dgm:pt>
    <dgm:pt modelId="{51025A98-F962-F84E-BA44-DE094E51C60D}" type="pres">
      <dgm:prSet presAssocID="{1196889C-BE71-8945-A0AC-E10D0CED5417}" presName="textNode" presStyleLbl="bgShp" presStyleIdx="1" presStyleCnt="4"/>
      <dgm:spPr/>
    </dgm:pt>
    <dgm:pt modelId="{69341F52-CD72-D44D-96E5-F1CAF3312133}" type="pres">
      <dgm:prSet presAssocID="{1196889C-BE71-8945-A0AC-E10D0CED5417}" presName="compChildNode" presStyleCnt="0"/>
      <dgm:spPr/>
    </dgm:pt>
    <dgm:pt modelId="{2EB89EDC-947E-D841-A695-51FB3F22401A}" type="pres">
      <dgm:prSet presAssocID="{1196889C-BE71-8945-A0AC-E10D0CED5417}" presName="theInnerList" presStyleCnt="0"/>
      <dgm:spPr/>
    </dgm:pt>
    <dgm:pt modelId="{1C2C093B-78FC-084C-A8C1-6FD47F37451D}" type="pres">
      <dgm:prSet presAssocID="{EE528CC3-7149-1B46-AF73-AB4A0794C67D}" presName="childNode" presStyleLbl="node1" presStyleIdx="5" presStyleCnt="19" custScaleX="129901">
        <dgm:presLayoutVars>
          <dgm:bulletEnabled val="1"/>
        </dgm:presLayoutVars>
      </dgm:prSet>
      <dgm:spPr/>
    </dgm:pt>
    <dgm:pt modelId="{2987BA4E-83F2-0F4D-AD97-C108D826D727}" type="pres">
      <dgm:prSet presAssocID="{EE528CC3-7149-1B46-AF73-AB4A0794C67D}" presName="aSpace2" presStyleCnt="0"/>
      <dgm:spPr/>
    </dgm:pt>
    <dgm:pt modelId="{CE45D96D-9DFF-054A-ACCC-B5B187B5C535}" type="pres">
      <dgm:prSet presAssocID="{C09ACE08-D561-E346-9338-50A3CFF7A038}" presName="childNode" presStyleLbl="node1" presStyleIdx="6" presStyleCnt="19" custScaleX="129901">
        <dgm:presLayoutVars>
          <dgm:bulletEnabled val="1"/>
        </dgm:presLayoutVars>
      </dgm:prSet>
      <dgm:spPr/>
    </dgm:pt>
    <dgm:pt modelId="{575A965A-D7A4-4348-877E-6AA7FCFB631E}" type="pres">
      <dgm:prSet presAssocID="{C09ACE08-D561-E346-9338-50A3CFF7A038}" presName="aSpace2" presStyleCnt="0"/>
      <dgm:spPr/>
    </dgm:pt>
    <dgm:pt modelId="{DBC17416-6A24-D547-AFD4-C5DECEE1F864}" type="pres">
      <dgm:prSet presAssocID="{980EC3FB-ADDA-4144-84CD-0C843F62CF7A}" presName="childNode" presStyleLbl="node1" presStyleIdx="7" presStyleCnt="19" custScaleX="129901">
        <dgm:presLayoutVars>
          <dgm:bulletEnabled val="1"/>
        </dgm:presLayoutVars>
      </dgm:prSet>
      <dgm:spPr/>
    </dgm:pt>
    <dgm:pt modelId="{A49865F6-F49C-954D-9A29-98973E49546A}" type="pres">
      <dgm:prSet presAssocID="{980EC3FB-ADDA-4144-84CD-0C843F62CF7A}" presName="aSpace2" presStyleCnt="0"/>
      <dgm:spPr/>
    </dgm:pt>
    <dgm:pt modelId="{7EC581B7-BCAF-C349-A939-E942AC1410C9}" type="pres">
      <dgm:prSet presAssocID="{798346A3-708F-7C44-AD50-D3B5E004E452}" presName="childNode" presStyleLbl="node1" presStyleIdx="8" presStyleCnt="19" custScaleX="129901">
        <dgm:presLayoutVars>
          <dgm:bulletEnabled val="1"/>
        </dgm:presLayoutVars>
      </dgm:prSet>
      <dgm:spPr/>
    </dgm:pt>
    <dgm:pt modelId="{CCAD5BA7-34D1-054F-8C60-F784C4708611}" type="pres">
      <dgm:prSet presAssocID="{798346A3-708F-7C44-AD50-D3B5E004E452}" presName="aSpace2" presStyleCnt="0"/>
      <dgm:spPr/>
    </dgm:pt>
    <dgm:pt modelId="{E5BD3126-DAF5-9D40-8E21-AC5C31132C0D}" type="pres">
      <dgm:prSet presAssocID="{0AE052A5-102B-EC43-BB46-9C208BF6D6B2}" presName="childNode" presStyleLbl="node1" presStyleIdx="9" presStyleCnt="19" custScaleX="129901">
        <dgm:presLayoutVars>
          <dgm:bulletEnabled val="1"/>
        </dgm:presLayoutVars>
      </dgm:prSet>
      <dgm:spPr/>
    </dgm:pt>
    <dgm:pt modelId="{DB2BE7FA-E73C-5E47-990A-6BC127D29E7D}" type="pres">
      <dgm:prSet presAssocID="{1196889C-BE71-8945-A0AC-E10D0CED5417}" presName="aSpace" presStyleCnt="0"/>
      <dgm:spPr/>
    </dgm:pt>
    <dgm:pt modelId="{AD5BD4D4-252B-654F-8F4F-F7FC4D7F363A}" type="pres">
      <dgm:prSet presAssocID="{6FE58015-7759-7A42-88A8-B460E94FD752}" presName="compNode" presStyleCnt="0"/>
      <dgm:spPr/>
    </dgm:pt>
    <dgm:pt modelId="{E3CB0A34-4057-2A4F-90A2-45495549CD3F}" type="pres">
      <dgm:prSet presAssocID="{6FE58015-7759-7A42-88A8-B460E94FD752}" presName="aNode" presStyleLbl="bgShp" presStyleIdx="2" presStyleCnt="4"/>
      <dgm:spPr/>
    </dgm:pt>
    <dgm:pt modelId="{ED2E1E9D-575B-4B4C-9DA8-920FC5B55D25}" type="pres">
      <dgm:prSet presAssocID="{6FE58015-7759-7A42-88A8-B460E94FD752}" presName="textNode" presStyleLbl="bgShp" presStyleIdx="2" presStyleCnt="4"/>
      <dgm:spPr/>
    </dgm:pt>
    <dgm:pt modelId="{0412EE94-B646-024C-98A1-7F452CA7AAA3}" type="pres">
      <dgm:prSet presAssocID="{6FE58015-7759-7A42-88A8-B460E94FD752}" presName="compChildNode" presStyleCnt="0"/>
      <dgm:spPr/>
    </dgm:pt>
    <dgm:pt modelId="{B180E025-67A0-1B4F-9547-E60922EF0022}" type="pres">
      <dgm:prSet presAssocID="{6FE58015-7759-7A42-88A8-B460E94FD752}" presName="theInnerList" presStyleCnt="0"/>
      <dgm:spPr/>
    </dgm:pt>
    <dgm:pt modelId="{A5FF6A49-50A0-754C-A863-A3B529AF3AF6}" type="pres">
      <dgm:prSet presAssocID="{97746246-6665-C74A-9B1A-2419123B1CAF}" presName="childNode" presStyleLbl="node1" presStyleIdx="10" presStyleCnt="19" custScaleX="117170">
        <dgm:presLayoutVars>
          <dgm:bulletEnabled val="1"/>
        </dgm:presLayoutVars>
      </dgm:prSet>
      <dgm:spPr/>
    </dgm:pt>
    <dgm:pt modelId="{C71F256F-C2DB-2D46-8C63-59B371DC17BC}" type="pres">
      <dgm:prSet presAssocID="{97746246-6665-C74A-9B1A-2419123B1CAF}" presName="aSpace2" presStyleCnt="0"/>
      <dgm:spPr/>
    </dgm:pt>
    <dgm:pt modelId="{06BF9926-FC23-304F-BEA0-C79C5A83EB94}" type="pres">
      <dgm:prSet presAssocID="{11215100-DE3E-2943-BCA4-ECA7591ECEDD}" presName="childNode" presStyleLbl="node1" presStyleIdx="11" presStyleCnt="19" custScaleX="135470">
        <dgm:presLayoutVars>
          <dgm:bulletEnabled val="1"/>
        </dgm:presLayoutVars>
      </dgm:prSet>
      <dgm:spPr/>
    </dgm:pt>
    <dgm:pt modelId="{840D5066-B969-534C-B73F-D1B392BF135C}" type="pres">
      <dgm:prSet presAssocID="{11215100-DE3E-2943-BCA4-ECA7591ECEDD}" presName="aSpace2" presStyleCnt="0"/>
      <dgm:spPr/>
    </dgm:pt>
    <dgm:pt modelId="{09C17F93-BE2D-434E-8A89-430CA8569F30}" type="pres">
      <dgm:prSet presAssocID="{E4FCE18D-A929-FA46-9ED6-ECF61697C133}" presName="childNode" presStyleLbl="node1" presStyleIdx="12" presStyleCnt="19" custScaleX="117170">
        <dgm:presLayoutVars>
          <dgm:bulletEnabled val="1"/>
        </dgm:presLayoutVars>
      </dgm:prSet>
      <dgm:spPr/>
    </dgm:pt>
    <dgm:pt modelId="{EBA94613-A654-B043-8F53-1F3ED6FD43D0}" type="pres">
      <dgm:prSet presAssocID="{E4FCE18D-A929-FA46-9ED6-ECF61697C133}" presName="aSpace2" presStyleCnt="0"/>
      <dgm:spPr/>
    </dgm:pt>
    <dgm:pt modelId="{2B008703-3016-ED44-B126-03E88B2A8836}" type="pres">
      <dgm:prSet presAssocID="{FABA3BE2-F442-E34E-AF40-C38551048F87}" presName="childNode" presStyleLbl="node1" presStyleIdx="13" presStyleCnt="19">
        <dgm:presLayoutVars>
          <dgm:bulletEnabled val="1"/>
        </dgm:presLayoutVars>
      </dgm:prSet>
      <dgm:spPr/>
    </dgm:pt>
    <dgm:pt modelId="{52BFFF70-38E0-BA48-A128-F765EB8CEFE3}" type="pres">
      <dgm:prSet presAssocID="{6FE58015-7759-7A42-88A8-B460E94FD752}" presName="aSpace" presStyleCnt="0"/>
      <dgm:spPr/>
    </dgm:pt>
    <dgm:pt modelId="{E4C1E84A-D3DE-3949-80EB-F424BA3FE0FE}" type="pres">
      <dgm:prSet presAssocID="{17F089FD-3F0D-324F-A32A-FA2BBD0B2FFD}" presName="compNode" presStyleCnt="0"/>
      <dgm:spPr/>
    </dgm:pt>
    <dgm:pt modelId="{25BB15AC-0649-8F42-993D-AD86C84B099F}" type="pres">
      <dgm:prSet presAssocID="{17F089FD-3F0D-324F-A32A-FA2BBD0B2FFD}" presName="aNode" presStyleLbl="bgShp" presStyleIdx="3" presStyleCnt="4"/>
      <dgm:spPr/>
    </dgm:pt>
    <dgm:pt modelId="{87F5F3AE-BF93-6A47-A531-34BA6D9A3E05}" type="pres">
      <dgm:prSet presAssocID="{17F089FD-3F0D-324F-A32A-FA2BBD0B2FFD}" presName="textNode" presStyleLbl="bgShp" presStyleIdx="3" presStyleCnt="4"/>
      <dgm:spPr/>
    </dgm:pt>
    <dgm:pt modelId="{ABB71DF7-C2DA-714A-8E0F-4CA9BDCB5338}" type="pres">
      <dgm:prSet presAssocID="{17F089FD-3F0D-324F-A32A-FA2BBD0B2FFD}" presName="compChildNode" presStyleCnt="0"/>
      <dgm:spPr/>
    </dgm:pt>
    <dgm:pt modelId="{671D92F8-438D-924D-B075-D980363939AC}" type="pres">
      <dgm:prSet presAssocID="{17F089FD-3F0D-324F-A32A-FA2BBD0B2FFD}" presName="theInnerList" presStyleCnt="0"/>
      <dgm:spPr/>
    </dgm:pt>
    <dgm:pt modelId="{A416ECD5-4D6A-D14A-A48D-C0DF47B47661}" type="pres">
      <dgm:prSet presAssocID="{F4AE7916-53DE-F84F-95BC-C87F8495AF05}" presName="childNode" presStyleLbl="node1" presStyleIdx="14" presStyleCnt="19" custScaleX="117170">
        <dgm:presLayoutVars>
          <dgm:bulletEnabled val="1"/>
        </dgm:presLayoutVars>
      </dgm:prSet>
      <dgm:spPr/>
    </dgm:pt>
    <dgm:pt modelId="{08A60BD6-3623-194D-98D8-97E665C4442C}" type="pres">
      <dgm:prSet presAssocID="{F4AE7916-53DE-F84F-95BC-C87F8495AF05}" presName="aSpace2" presStyleCnt="0"/>
      <dgm:spPr/>
    </dgm:pt>
    <dgm:pt modelId="{3A809A99-D087-9240-A436-B6AC326A85CB}" type="pres">
      <dgm:prSet presAssocID="{933600AB-ECFB-B245-91C1-7613F612D244}" presName="childNode" presStyleLbl="node1" presStyleIdx="15" presStyleCnt="19" custScaleX="135470">
        <dgm:presLayoutVars>
          <dgm:bulletEnabled val="1"/>
        </dgm:presLayoutVars>
      </dgm:prSet>
      <dgm:spPr/>
    </dgm:pt>
    <dgm:pt modelId="{B4D5CCC6-F99F-3A46-B479-5CF6D361A95B}" type="pres">
      <dgm:prSet presAssocID="{933600AB-ECFB-B245-91C1-7613F612D244}" presName="aSpace2" presStyleCnt="0"/>
      <dgm:spPr/>
    </dgm:pt>
    <dgm:pt modelId="{7022037A-CB22-7846-A472-F3B23AC2D787}" type="pres">
      <dgm:prSet presAssocID="{8BCDB73C-BFEF-A14C-B1D2-591105C3CC3A}" presName="childNode" presStyleLbl="node1" presStyleIdx="16" presStyleCnt="19" custScaleX="117170">
        <dgm:presLayoutVars>
          <dgm:bulletEnabled val="1"/>
        </dgm:presLayoutVars>
      </dgm:prSet>
      <dgm:spPr/>
    </dgm:pt>
    <dgm:pt modelId="{0CB79CB4-A77D-444A-A1A5-F07B39B7E1E8}" type="pres">
      <dgm:prSet presAssocID="{8BCDB73C-BFEF-A14C-B1D2-591105C3CC3A}" presName="aSpace2" presStyleCnt="0"/>
      <dgm:spPr/>
    </dgm:pt>
    <dgm:pt modelId="{8D408B81-9463-C646-88B2-4D8F2D120416}" type="pres">
      <dgm:prSet presAssocID="{FE3319DE-5B71-3948-B37A-D434D6D5E0CB}" presName="childNode" presStyleLbl="node1" presStyleIdx="17" presStyleCnt="19" custScaleX="135470">
        <dgm:presLayoutVars>
          <dgm:bulletEnabled val="1"/>
        </dgm:presLayoutVars>
      </dgm:prSet>
      <dgm:spPr/>
    </dgm:pt>
    <dgm:pt modelId="{59AE6D30-2F29-A749-8DFF-6B9B1FD77291}" type="pres">
      <dgm:prSet presAssocID="{FE3319DE-5B71-3948-B37A-D434D6D5E0CB}" presName="aSpace2" presStyleCnt="0"/>
      <dgm:spPr/>
    </dgm:pt>
    <dgm:pt modelId="{755AB2F4-92C2-0D4C-933A-AC22C06816A4}" type="pres">
      <dgm:prSet presAssocID="{3307BF66-8436-614D-A5B6-1D66B5DB25AE}" presName="childNode" presStyleLbl="node1" presStyleIdx="18" presStyleCnt="19" custScaleX="117170">
        <dgm:presLayoutVars>
          <dgm:bulletEnabled val="1"/>
        </dgm:presLayoutVars>
      </dgm:prSet>
      <dgm:spPr/>
    </dgm:pt>
  </dgm:ptLst>
  <dgm:cxnLst>
    <dgm:cxn modelId="{19E96401-ECE4-894E-BB00-C7211C194529}" type="presOf" srcId="{C09ACE08-D561-E346-9338-50A3CFF7A038}" destId="{CE45D96D-9DFF-054A-ACCC-B5B187B5C535}" srcOrd="0" destOrd="0" presId="urn:microsoft.com/office/officeart/2005/8/layout/lProcess2"/>
    <dgm:cxn modelId="{8B38C30C-D651-7840-A0A3-BABDDFBD7D85}" type="presOf" srcId="{C55827D4-FA26-3C41-B34C-7FCCA1C4089A}" destId="{B1B5AD16-6E71-6F4E-8AD6-F60208FD39BE}" srcOrd="1" destOrd="0" presId="urn:microsoft.com/office/officeart/2005/8/layout/lProcess2"/>
    <dgm:cxn modelId="{6C16DC0D-AE32-FF41-B1A1-EEF4016031C1}" type="presOf" srcId="{6FE58015-7759-7A42-88A8-B460E94FD752}" destId="{ED2E1E9D-575B-4B4C-9DA8-920FC5B55D25}" srcOrd="1" destOrd="0" presId="urn:microsoft.com/office/officeart/2005/8/layout/lProcess2"/>
    <dgm:cxn modelId="{FC60AA13-7F47-E245-AFED-55360F8E7C05}" type="presOf" srcId="{45EA7107-2F6D-D74F-9F28-18666C5E4475}" destId="{C2A57FE0-3E16-A647-8868-15E91561FFBE}" srcOrd="0" destOrd="0" presId="urn:microsoft.com/office/officeart/2005/8/layout/lProcess2"/>
    <dgm:cxn modelId="{1D26F71D-28D8-474A-9DEE-D8F8F64A0211}" srcId="{C55827D4-FA26-3C41-B34C-7FCCA1C4089A}" destId="{40E071B7-A83B-964D-944C-E6D88A1D7B35}" srcOrd="2" destOrd="0" parTransId="{0A8C976F-0E71-4F49-BE55-0111392EC21A}" sibTransId="{78869FB3-80A9-6A43-9523-02ACA25D27DE}"/>
    <dgm:cxn modelId="{33E85B1E-5194-FC4F-AE6D-4A44855C15A1}" type="presOf" srcId="{0AE052A5-102B-EC43-BB46-9C208BF6D6B2}" destId="{E5BD3126-DAF5-9D40-8E21-AC5C31132C0D}" srcOrd="0" destOrd="0" presId="urn:microsoft.com/office/officeart/2005/8/layout/lProcess2"/>
    <dgm:cxn modelId="{027D5425-7EAD-6641-8DA1-DA2BD76CF7B2}" type="presOf" srcId="{61983985-9E87-3F42-843C-5DB9AB66F69F}" destId="{3505321D-9181-6A45-85C8-47806C0054AA}" srcOrd="0" destOrd="0" presId="urn:microsoft.com/office/officeart/2005/8/layout/lProcess2"/>
    <dgm:cxn modelId="{BC16862A-C05E-3F48-8589-6547A1540347}" type="presOf" srcId="{17F089FD-3F0D-324F-A32A-FA2BBD0B2FFD}" destId="{87F5F3AE-BF93-6A47-A531-34BA6D9A3E05}" srcOrd="1" destOrd="0" presId="urn:microsoft.com/office/officeart/2005/8/layout/lProcess2"/>
    <dgm:cxn modelId="{225B3330-7205-2542-B70D-3C74845328E2}" type="presOf" srcId="{A3BD197E-044A-A848-986C-F28313DBCFDD}" destId="{7E8C0AF6-7BD4-0548-9F70-4C17E0B00960}" srcOrd="0" destOrd="0" presId="urn:microsoft.com/office/officeart/2005/8/layout/lProcess2"/>
    <dgm:cxn modelId="{08208033-0ABC-8A42-854B-4247DCDAE590}" srcId="{1196889C-BE71-8945-A0AC-E10D0CED5417}" destId="{EE528CC3-7149-1B46-AF73-AB4A0794C67D}" srcOrd="0" destOrd="0" parTransId="{240C2D40-9EF0-484D-9C23-18C0B1DED08D}" sibTransId="{D851184F-2E4E-9649-B7B4-D2761719CF5C}"/>
    <dgm:cxn modelId="{48AE0138-5A6C-164A-974F-5F987309E92C}" srcId="{17F089FD-3F0D-324F-A32A-FA2BBD0B2FFD}" destId="{933600AB-ECFB-B245-91C1-7613F612D244}" srcOrd="1" destOrd="0" parTransId="{965A9957-48EA-DE49-8A65-FE4871C47307}" sibTransId="{18409FD7-8DC6-3C43-A3C6-90F06699988A}"/>
    <dgm:cxn modelId="{1B72983C-0005-5543-8225-0BF9CF25C29E}" srcId="{1196889C-BE71-8945-A0AC-E10D0CED5417}" destId="{0AE052A5-102B-EC43-BB46-9C208BF6D6B2}" srcOrd="4" destOrd="0" parTransId="{6F9B0D30-E0AA-1345-B32B-9CFEBC0E1CDE}" sibTransId="{935E0F39-0D09-7A4E-9A22-409CE69761A6}"/>
    <dgm:cxn modelId="{3AF5DF5D-7223-584D-A4A6-4B9160B28210}" type="presOf" srcId="{C55827D4-FA26-3C41-B34C-7FCCA1C4089A}" destId="{AAD1F8D3-A7FB-5B4A-82E7-E2B1AF9F7798}" srcOrd="0" destOrd="0" presId="urn:microsoft.com/office/officeart/2005/8/layout/lProcess2"/>
    <dgm:cxn modelId="{72795C5E-2F86-4144-BC76-BFA011117429}" type="presOf" srcId="{0372B17C-DB9F-2940-9D39-C5C764336A6E}" destId="{BB003214-8FD7-9D45-BA27-C98B329BDD84}" srcOrd="0" destOrd="0" presId="urn:microsoft.com/office/officeart/2005/8/layout/lProcess2"/>
    <dgm:cxn modelId="{C8905560-DA72-4D49-896C-8E1CA3C23A6C}" srcId="{0372B17C-DB9F-2940-9D39-C5C764336A6E}" destId="{6FE58015-7759-7A42-88A8-B460E94FD752}" srcOrd="2" destOrd="0" parTransId="{C07416A9-61E6-DE4C-8A14-1D5D0C3D94DF}" sibTransId="{96BC4064-12B1-9E41-8621-4A318CE08C4C}"/>
    <dgm:cxn modelId="{B653D242-8234-FE4D-A9AD-F6C8C10D6734}" type="presOf" srcId="{933600AB-ECFB-B245-91C1-7613F612D244}" destId="{3A809A99-D087-9240-A436-B6AC326A85CB}" srcOrd="0" destOrd="0" presId="urn:microsoft.com/office/officeart/2005/8/layout/lProcess2"/>
    <dgm:cxn modelId="{0EF76945-5D77-704C-A13A-7EBB731B9C20}" srcId="{C55827D4-FA26-3C41-B34C-7FCCA1C4089A}" destId="{A3BD197E-044A-A848-986C-F28313DBCFDD}" srcOrd="3" destOrd="0" parTransId="{C6F4317C-EF78-5F4F-B8FE-10E68BACA6A0}" sibTransId="{DFF5340A-7829-8E47-813A-4643A97B7E8F}"/>
    <dgm:cxn modelId="{38C5DD65-8389-EC4C-8439-C58D076C5DF6}" srcId="{C55827D4-FA26-3C41-B34C-7FCCA1C4089A}" destId="{53CDCDE8-0FA0-FE44-8088-E3212486DF4C}" srcOrd="4" destOrd="0" parTransId="{567D9373-70DB-8848-82F1-ABE80533712E}" sibTransId="{E9960905-6AFD-0A49-BF65-E967F2C4E486}"/>
    <dgm:cxn modelId="{9E2BC970-85F1-2A45-8B26-82C1C9F16A9B}" srcId="{6FE58015-7759-7A42-88A8-B460E94FD752}" destId="{E4FCE18D-A929-FA46-9ED6-ECF61697C133}" srcOrd="2" destOrd="0" parTransId="{C454F5FE-4758-3A4C-9BB1-E909D2E2E9F8}" sibTransId="{32C4E1C7-F61E-FE43-BACE-454DEFD5238C}"/>
    <dgm:cxn modelId="{77C6AF51-03FC-FC49-AFC9-68E0E234E71F}" srcId="{6FE58015-7759-7A42-88A8-B460E94FD752}" destId="{FABA3BE2-F442-E34E-AF40-C38551048F87}" srcOrd="3" destOrd="0" parTransId="{CFF2D9E9-F97E-504D-8D9E-FC5B69A44BA6}" sibTransId="{61679E7A-052A-1741-A9B7-540228FB8C19}"/>
    <dgm:cxn modelId="{034C3173-99A4-C847-8611-72EFAA82F980}" type="presOf" srcId="{EE528CC3-7149-1B46-AF73-AB4A0794C67D}" destId="{1C2C093B-78FC-084C-A8C1-6FD47F37451D}" srcOrd="0" destOrd="0" presId="urn:microsoft.com/office/officeart/2005/8/layout/lProcess2"/>
    <dgm:cxn modelId="{A8DF5B53-C992-B149-A56B-D21282EF258A}" srcId="{C55827D4-FA26-3C41-B34C-7FCCA1C4089A}" destId="{61983985-9E87-3F42-843C-5DB9AB66F69F}" srcOrd="0" destOrd="0" parTransId="{B882B54E-C3C0-3B41-A193-3F450E6E883E}" sibTransId="{D07F013C-C8A4-564C-A5FC-8271B9509C4E}"/>
    <dgm:cxn modelId="{E6E0D058-D5C6-B54F-9B25-751BAC413F5B}" srcId="{17F089FD-3F0D-324F-A32A-FA2BBD0B2FFD}" destId="{FE3319DE-5B71-3948-B37A-D434D6D5E0CB}" srcOrd="3" destOrd="0" parTransId="{444773E3-4505-8049-91C1-2C4AC23C62CA}" sibTransId="{D516483C-B8A7-1345-829E-B46230E60ED2}"/>
    <dgm:cxn modelId="{123A2D59-92CD-7547-B6E3-485895B70E2A}" srcId="{C55827D4-FA26-3C41-B34C-7FCCA1C4089A}" destId="{45EA7107-2F6D-D74F-9F28-18666C5E4475}" srcOrd="1" destOrd="0" parTransId="{A2C109C6-8D0B-7F40-BB4B-47134976AD9B}" sibTransId="{7C89627E-DCB3-5343-B56F-0E7AA18F04AC}"/>
    <dgm:cxn modelId="{F8A05F5A-3D62-834F-90F8-0C87D364DB97}" srcId="{1196889C-BE71-8945-A0AC-E10D0CED5417}" destId="{C09ACE08-D561-E346-9338-50A3CFF7A038}" srcOrd="1" destOrd="0" parTransId="{D8E50301-9012-684C-9B1F-EF9D2D09A62A}" sibTransId="{6CB37F19-0439-B045-8BB9-22E16801A7D8}"/>
    <dgm:cxn modelId="{0450777A-3EF5-EA48-8C63-3B5038FE1693}" type="presOf" srcId="{3307BF66-8436-614D-A5B6-1D66B5DB25AE}" destId="{755AB2F4-92C2-0D4C-933A-AC22C06816A4}" srcOrd="0" destOrd="0" presId="urn:microsoft.com/office/officeart/2005/8/layout/lProcess2"/>
    <dgm:cxn modelId="{0F857E83-9409-0D41-9C04-8E0647C11316}" type="presOf" srcId="{FABA3BE2-F442-E34E-AF40-C38551048F87}" destId="{2B008703-3016-ED44-B126-03E88B2A8836}" srcOrd="0" destOrd="0" presId="urn:microsoft.com/office/officeart/2005/8/layout/lProcess2"/>
    <dgm:cxn modelId="{B0D22B87-D224-494F-BA5B-FFB1F804FA53}" srcId="{17F089FD-3F0D-324F-A32A-FA2BBD0B2FFD}" destId="{8BCDB73C-BFEF-A14C-B1D2-591105C3CC3A}" srcOrd="2" destOrd="0" parTransId="{6CCE7E24-BA24-024A-AFCD-6CD31FEFEDCB}" sibTransId="{E5F4B65B-0A1D-7D4E-83AC-96E5EFA23A8A}"/>
    <dgm:cxn modelId="{75015F89-863D-294A-8BDA-4FC8F3AD1E68}" type="presOf" srcId="{53CDCDE8-0FA0-FE44-8088-E3212486DF4C}" destId="{95BBF3ED-7E54-994E-B5EC-2A38AEA58E88}" srcOrd="0" destOrd="0" presId="urn:microsoft.com/office/officeart/2005/8/layout/lProcess2"/>
    <dgm:cxn modelId="{1D21428F-4D81-A84F-BBDE-11416CD2B643}" type="presOf" srcId="{980EC3FB-ADDA-4144-84CD-0C843F62CF7A}" destId="{DBC17416-6A24-D547-AFD4-C5DECEE1F864}" srcOrd="0" destOrd="0" presId="urn:microsoft.com/office/officeart/2005/8/layout/lProcess2"/>
    <dgm:cxn modelId="{2481E08F-8734-4E44-907C-8A4F379D887B}" srcId="{6FE58015-7759-7A42-88A8-B460E94FD752}" destId="{97746246-6665-C74A-9B1A-2419123B1CAF}" srcOrd="0" destOrd="0" parTransId="{3C9D6568-2A70-BB44-B0A7-0B1CCC6B8BCF}" sibTransId="{D8C0ED09-2519-B748-BEAA-4935EB250385}"/>
    <dgm:cxn modelId="{8CA16F93-E4D7-4D44-A0A9-8BC9C7483062}" type="presOf" srcId="{6FE58015-7759-7A42-88A8-B460E94FD752}" destId="{E3CB0A34-4057-2A4F-90A2-45495549CD3F}" srcOrd="0" destOrd="0" presId="urn:microsoft.com/office/officeart/2005/8/layout/lProcess2"/>
    <dgm:cxn modelId="{E5007996-8331-804D-BC35-CA2CDE5C1242}" type="presOf" srcId="{FE3319DE-5B71-3948-B37A-D434D6D5E0CB}" destId="{8D408B81-9463-C646-88B2-4D8F2D120416}" srcOrd="0" destOrd="0" presId="urn:microsoft.com/office/officeart/2005/8/layout/lProcess2"/>
    <dgm:cxn modelId="{9638BA9C-B06D-EA45-B025-2BF9FFE635BF}" type="presOf" srcId="{1196889C-BE71-8945-A0AC-E10D0CED5417}" destId="{BE3B39BA-6FE5-3A43-93F6-867267AC4BD5}" srcOrd="0" destOrd="0" presId="urn:microsoft.com/office/officeart/2005/8/layout/lProcess2"/>
    <dgm:cxn modelId="{7147D29D-166A-9441-89CE-BBE90CB262F7}" type="presOf" srcId="{F4AE7916-53DE-F84F-95BC-C87F8495AF05}" destId="{A416ECD5-4D6A-D14A-A48D-C0DF47B47661}" srcOrd="0" destOrd="0" presId="urn:microsoft.com/office/officeart/2005/8/layout/lProcess2"/>
    <dgm:cxn modelId="{0EABB89F-B328-DD4E-8144-56136519B1E7}" srcId="{0372B17C-DB9F-2940-9D39-C5C764336A6E}" destId="{17F089FD-3F0D-324F-A32A-FA2BBD0B2FFD}" srcOrd="3" destOrd="0" parTransId="{D0635F81-7E52-494E-AC37-8351CE025C8F}" sibTransId="{D010D1AE-A2C8-2B41-BB43-D1A7CF01BA96}"/>
    <dgm:cxn modelId="{F7A508A8-75EC-E943-996F-532C4E99DEB3}" type="presOf" srcId="{40E071B7-A83B-964D-944C-E6D88A1D7B35}" destId="{3DF48DC9-C05C-CE40-9AF6-4CE224FE71BE}" srcOrd="0" destOrd="0" presId="urn:microsoft.com/office/officeart/2005/8/layout/lProcess2"/>
    <dgm:cxn modelId="{92F426BD-8188-B140-9C6C-F6285CB5F4CB}" srcId="{1196889C-BE71-8945-A0AC-E10D0CED5417}" destId="{980EC3FB-ADDA-4144-84CD-0C843F62CF7A}" srcOrd="2" destOrd="0" parTransId="{6B5AE556-ED9E-754F-8B78-22DEF1D4239C}" sibTransId="{44634396-AC50-874D-B802-2926F5B95E50}"/>
    <dgm:cxn modelId="{0F0C63BF-ED79-7F4F-92CF-9CF9B9C3A593}" type="presOf" srcId="{8BCDB73C-BFEF-A14C-B1D2-591105C3CC3A}" destId="{7022037A-CB22-7846-A472-F3B23AC2D787}" srcOrd="0" destOrd="0" presId="urn:microsoft.com/office/officeart/2005/8/layout/lProcess2"/>
    <dgm:cxn modelId="{74E79CC1-9230-7B40-A1D8-86F5A069670F}" type="presOf" srcId="{11215100-DE3E-2943-BCA4-ECA7591ECEDD}" destId="{06BF9926-FC23-304F-BEA0-C79C5A83EB94}" srcOrd="0" destOrd="0" presId="urn:microsoft.com/office/officeart/2005/8/layout/lProcess2"/>
    <dgm:cxn modelId="{E29136CB-E229-BF48-9ED3-4ADD01780EE9}" type="presOf" srcId="{17F089FD-3F0D-324F-A32A-FA2BBD0B2FFD}" destId="{25BB15AC-0649-8F42-993D-AD86C84B099F}" srcOrd="0" destOrd="0" presId="urn:microsoft.com/office/officeart/2005/8/layout/lProcess2"/>
    <dgm:cxn modelId="{FCD579D7-1D4F-0841-B6A8-8D353E344051}" type="presOf" srcId="{97746246-6665-C74A-9B1A-2419123B1CAF}" destId="{A5FF6A49-50A0-754C-A863-A3B529AF3AF6}" srcOrd="0" destOrd="0" presId="urn:microsoft.com/office/officeart/2005/8/layout/lProcess2"/>
    <dgm:cxn modelId="{F6DE6EDB-037F-914B-9390-F0D9DDCEDA50}" type="presOf" srcId="{1196889C-BE71-8945-A0AC-E10D0CED5417}" destId="{51025A98-F962-F84E-BA44-DE094E51C60D}" srcOrd="1" destOrd="0" presId="urn:microsoft.com/office/officeart/2005/8/layout/lProcess2"/>
    <dgm:cxn modelId="{46535EE1-7441-E642-BAB9-4B7468B9230C}" type="presOf" srcId="{E4FCE18D-A929-FA46-9ED6-ECF61697C133}" destId="{09C17F93-BE2D-434E-8A89-430CA8569F30}" srcOrd="0" destOrd="0" presId="urn:microsoft.com/office/officeart/2005/8/layout/lProcess2"/>
    <dgm:cxn modelId="{C3102CE4-873A-A742-9962-DD9B7FE59DA7}" srcId="{17F089FD-3F0D-324F-A32A-FA2BBD0B2FFD}" destId="{3307BF66-8436-614D-A5B6-1D66B5DB25AE}" srcOrd="4" destOrd="0" parTransId="{3A0E4DA7-44EC-9B42-BCBB-BD09290280B6}" sibTransId="{A850C2E2-59A7-E849-BA58-DBA5E2BA9941}"/>
    <dgm:cxn modelId="{613DC3EB-CF3B-344E-A5F3-CE5E58AF9524}" srcId="{17F089FD-3F0D-324F-A32A-FA2BBD0B2FFD}" destId="{F4AE7916-53DE-F84F-95BC-C87F8495AF05}" srcOrd="0" destOrd="0" parTransId="{58898751-6BA3-B446-8BF6-7C7C488FA7CC}" sibTransId="{022B4BC3-E58F-F647-9483-8F57165445B4}"/>
    <dgm:cxn modelId="{545B89ED-485C-514E-8A0D-CCF58CF68251}" srcId="{1196889C-BE71-8945-A0AC-E10D0CED5417}" destId="{798346A3-708F-7C44-AD50-D3B5E004E452}" srcOrd="3" destOrd="0" parTransId="{5D6C1D99-1F06-9942-BE39-35B88DAE590C}" sibTransId="{BB4D7258-87CB-5B44-88E4-B429CC41DE27}"/>
    <dgm:cxn modelId="{B4637AF3-CB39-D140-9B1B-9460A8FB0A92}" srcId="{6FE58015-7759-7A42-88A8-B460E94FD752}" destId="{11215100-DE3E-2943-BCA4-ECA7591ECEDD}" srcOrd="1" destOrd="0" parTransId="{9E97BE98-9FFB-3348-B6E4-ED8390C1FEF8}" sibTransId="{C972CAF7-8436-4744-92E7-1CB039490403}"/>
    <dgm:cxn modelId="{7E46A9F6-2B63-1040-AD0D-1292178B7F3E}" srcId="{0372B17C-DB9F-2940-9D39-C5C764336A6E}" destId="{C55827D4-FA26-3C41-B34C-7FCCA1C4089A}" srcOrd="0" destOrd="0" parTransId="{599DC4A7-EC38-D746-BE3D-BCDAA49A5EB2}" sibTransId="{51D50C4B-93D5-7941-911E-F54D361562F2}"/>
    <dgm:cxn modelId="{A80B2DFA-09A4-0E43-BA62-E5B809C78AF9}" srcId="{0372B17C-DB9F-2940-9D39-C5C764336A6E}" destId="{1196889C-BE71-8945-A0AC-E10D0CED5417}" srcOrd="1" destOrd="0" parTransId="{BAD8AEE7-E197-7E41-A10C-DDC36D4C0B4E}" sibTransId="{29CFEE24-02A0-5D4E-88F6-AB2B2BECC404}"/>
    <dgm:cxn modelId="{CEE4AFFC-2378-674C-B1B0-3438C6FF8DCB}" type="presOf" srcId="{798346A3-708F-7C44-AD50-D3B5E004E452}" destId="{7EC581B7-BCAF-C349-A939-E942AC1410C9}" srcOrd="0" destOrd="0" presId="urn:microsoft.com/office/officeart/2005/8/layout/lProcess2"/>
    <dgm:cxn modelId="{2B85F3F7-944C-CE41-8326-CBD503E1884F}" type="presParOf" srcId="{BB003214-8FD7-9D45-BA27-C98B329BDD84}" destId="{86B4D704-6C37-8F48-9B5F-ABE3427F159D}" srcOrd="0" destOrd="0" presId="urn:microsoft.com/office/officeart/2005/8/layout/lProcess2"/>
    <dgm:cxn modelId="{68704501-2E05-1940-874D-426182D80A4D}" type="presParOf" srcId="{86B4D704-6C37-8F48-9B5F-ABE3427F159D}" destId="{AAD1F8D3-A7FB-5B4A-82E7-E2B1AF9F7798}" srcOrd="0" destOrd="0" presId="urn:microsoft.com/office/officeart/2005/8/layout/lProcess2"/>
    <dgm:cxn modelId="{A54048F8-4183-D445-B85F-C99406C4DC63}" type="presParOf" srcId="{86B4D704-6C37-8F48-9B5F-ABE3427F159D}" destId="{B1B5AD16-6E71-6F4E-8AD6-F60208FD39BE}" srcOrd="1" destOrd="0" presId="urn:microsoft.com/office/officeart/2005/8/layout/lProcess2"/>
    <dgm:cxn modelId="{012C0DCC-07BE-DE44-8A0E-EA94CE1B1BF8}" type="presParOf" srcId="{86B4D704-6C37-8F48-9B5F-ABE3427F159D}" destId="{5570196D-9C19-1E41-9686-2F86BF6179C7}" srcOrd="2" destOrd="0" presId="urn:microsoft.com/office/officeart/2005/8/layout/lProcess2"/>
    <dgm:cxn modelId="{7ADF7435-C71A-4644-A9AF-D039C20D1227}" type="presParOf" srcId="{5570196D-9C19-1E41-9686-2F86BF6179C7}" destId="{D798F2C7-1B25-554C-A9D0-BC87D4DBAE70}" srcOrd="0" destOrd="0" presId="urn:microsoft.com/office/officeart/2005/8/layout/lProcess2"/>
    <dgm:cxn modelId="{BE27DF2F-6BE4-9D4F-8857-CF670D5694E4}" type="presParOf" srcId="{D798F2C7-1B25-554C-A9D0-BC87D4DBAE70}" destId="{3505321D-9181-6A45-85C8-47806C0054AA}" srcOrd="0" destOrd="0" presId="urn:microsoft.com/office/officeart/2005/8/layout/lProcess2"/>
    <dgm:cxn modelId="{F364A23E-1D38-F64B-BCD6-2BDF1301BD8E}" type="presParOf" srcId="{D798F2C7-1B25-554C-A9D0-BC87D4DBAE70}" destId="{21137A47-CBF7-E041-B63F-EE33B93442FC}" srcOrd="1" destOrd="0" presId="urn:microsoft.com/office/officeart/2005/8/layout/lProcess2"/>
    <dgm:cxn modelId="{D063E219-6F2F-1D4E-8C99-FC32D131E973}" type="presParOf" srcId="{D798F2C7-1B25-554C-A9D0-BC87D4DBAE70}" destId="{C2A57FE0-3E16-A647-8868-15E91561FFBE}" srcOrd="2" destOrd="0" presId="urn:microsoft.com/office/officeart/2005/8/layout/lProcess2"/>
    <dgm:cxn modelId="{3C80E319-A21D-A140-913B-B388245E8A3F}" type="presParOf" srcId="{D798F2C7-1B25-554C-A9D0-BC87D4DBAE70}" destId="{660A33F8-48D3-704B-A1A3-2F0AA6BFF180}" srcOrd="3" destOrd="0" presId="urn:microsoft.com/office/officeart/2005/8/layout/lProcess2"/>
    <dgm:cxn modelId="{1EB945BB-24BA-314D-A122-277D25D644EC}" type="presParOf" srcId="{D798F2C7-1B25-554C-A9D0-BC87D4DBAE70}" destId="{3DF48DC9-C05C-CE40-9AF6-4CE224FE71BE}" srcOrd="4" destOrd="0" presId="urn:microsoft.com/office/officeart/2005/8/layout/lProcess2"/>
    <dgm:cxn modelId="{AB13AA5D-4492-484E-A86B-A4397C29F21B}" type="presParOf" srcId="{D798F2C7-1B25-554C-A9D0-BC87D4DBAE70}" destId="{BD683E85-791E-654F-BF7E-13818E2132FA}" srcOrd="5" destOrd="0" presId="urn:microsoft.com/office/officeart/2005/8/layout/lProcess2"/>
    <dgm:cxn modelId="{228769AA-11BB-014C-8C12-860AE486045C}" type="presParOf" srcId="{D798F2C7-1B25-554C-A9D0-BC87D4DBAE70}" destId="{7E8C0AF6-7BD4-0548-9F70-4C17E0B00960}" srcOrd="6" destOrd="0" presId="urn:microsoft.com/office/officeart/2005/8/layout/lProcess2"/>
    <dgm:cxn modelId="{7B77F7ED-6A0C-B446-9C21-4323403424EB}" type="presParOf" srcId="{D798F2C7-1B25-554C-A9D0-BC87D4DBAE70}" destId="{0C4530BB-F6F5-0044-9C4E-DAE2971CF330}" srcOrd="7" destOrd="0" presId="urn:microsoft.com/office/officeart/2005/8/layout/lProcess2"/>
    <dgm:cxn modelId="{A33C8D77-7186-DA4C-8DB0-72E85E7AE1EC}" type="presParOf" srcId="{D798F2C7-1B25-554C-A9D0-BC87D4DBAE70}" destId="{95BBF3ED-7E54-994E-B5EC-2A38AEA58E88}" srcOrd="8" destOrd="0" presId="urn:microsoft.com/office/officeart/2005/8/layout/lProcess2"/>
    <dgm:cxn modelId="{799269CB-9C66-8041-A26E-2E6533D29A78}" type="presParOf" srcId="{BB003214-8FD7-9D45-BA27-C98B329BDD84}" destId="{25139339-D609-E443-BDAF-AB98C5827F80}" srcOrd="1" destOrd="0" presId="urn:microsoft.com/office/officeart/2005/8/layout/lProcess2"/>
    <dgm:cxn modelId="{2D7BDD00-0809-774B-B719-27FBAE3D0E89}" type="presParOf" srcId="{BB003214-8FD7-9D45-BA27-C98B329BDD84}" destId="{9D7BB808-5A6B-AC4E-AF52-1A006B644F1A}" srcOrd="2" destOrd="0" presId="urn:microsoft.com/office/officeart/2005/8/layout/lProcess2"/>
    <dgm:cxn modelId="{E7E455EE-1368-7F47-ABED-607E526B9C40}" type="presParOf" srcId="{9D7BB808-5A6B-AC4E-AF52-1A006B644F1A}" destId="{BE3B39BA-6FE5-3A43-93F6-867267AC4BD5}" srcOrd="0" destOrd="0" presId="urn:microsoft.com/office/officeart/2005/8/layout/lProcess2"/>
    <dgm:cxn modelId="{E904E7A9-0BF1-F547-A097-7C77D1EED568}" type="presParOf" srcId="{9D7BB808-5A6B-AC4E-AF52-1A006B644F1A}" destId="{51025A98-F962-F84E-BA44-DE094E51C60D}" srcOrd="1" destOrd="0" presId="urn:microsoft.com/office/officeart/2005/8/layout/lProcess2"/>
    <dgm:cxn modelId="{577F7148-8950-A440-8EFB-6FC0AF1CC405}" type="presParOf" srcId="{9D7BB808-5A6B-AC4E-AF52-1A006B644F1A}" destId="{69341F52-CD72-D44D-96E5-F1CAF3312133}" srcOrd="2" destOrd="0" presId="urn:microsoft.com/office/officeart/2005/8/layout/lProcess2"/>
    <dgm:cxn modelId="{1C7DD58C-5520-2743-B4D1-065893628C93}" type="presParOf" srcId="{69341F52-CD72-D44D-96E5-F1CAF3312133}" destId="{2EB89EDC-947E-D841-A695-51FB3F22401A}" srcOrd="0" destOrd="0" presId="urn:microsoft.com/office/officeart/2005/8/layout/lProcess2"/>
    <dgm:cxn modelId="{4D720892-E3B2-AD47-A700-B0FF6071542B}" type="presParOf" srcId="{2EB89EDC-947E-D841-A695-51FB3F22401A}" destId="{1C2C093B-78FC-084C-A8C1-6FD47F37451D}" srcOrd="0" destOrd="0" presId="urn:microsoft.com/office/officeart/2005/8/layout/lProcess2"/>
    <dgm:cxn modelId="{8CE94931-68E4-1C4E-A73C-10523443C744}" type="presParOf" srcId="{2EB89EDC-947E-D841-A695-51FB3F22401A}" destId="{2987BA4E-83F2-0F4D-AD97-C108D826D727}" srcOrd="1" destOrd="0" presId="urn:microsoft.com/office/officeart/2005/8/layout/lProcess2"/>
    <dgm:cxn modelId="{31EFBF49-C23A-3F41-9823-87D722777312}" type="presParOf" srcId="{2EB89EDC-947E-D841-A695-51FB3F22401A}" destId="{CE45D96D-9DFF-054A-ACCC-B5B187B5C535}" srcOrd="2" destOrd="0" presId="urn:microsoft.com/office/officeart/2005/8/layout/lProcess2"/>
    <dgm:cxn modelId="{F0EA9542-3FAA-294C-B218-53472108CCEA}" type="presParOf" srcId="{2EB89EDC-947E-D841-A695-51FB3F22401A}" destId="{575A965A-D7A4-4348-877E-6AA7FCFB631E}" srcOrd="3" destOrd="0" presId="urn:microsoft.com/office/officeart/2005/8/layout/lProcess2"/>
    <dgm:cxn modelId="{2CC5002A-EF7E-9041-9737-D22CD473821C}" type="presParOf" srcId="{2EB89EDC-947E-D841-A695-51FB3F22401A}" destId="{DBC17416-6A24-D547-AFD4-C5DECEE1F864}" srcOrd="4" destOrd="0" presId="urn:microsoft.com/office/officeart/2005/8/layout/lProcess2"/>
    <dgm:cxn modelId="{9AF2F7CD-844F-C143-A9FE-23983ECFEF81}" type="presParOf" srcId="{2EB89EDC-947E-D841-A695-51FB3F22401A}" destId="{A49865F6-F49C-954D-9A29-98973E49546A}" srcOrd="5" destOrd="0" presId="urn:microsoft.com/office/officeart/2005/8/layout/lProcess2"/>
    <dgm:cxn modelId="{F71EBAA0-6682-054D-B613-186D76A945BE}" type="presParOf" srcId="{2EB89EDC-947E-D841-A695-51FB3F22401A}" destId="{7EC581B7-BCAF-C349-A939-E942AC1410C9}" srcOrd="6" destOrd="0" presId="urn:microsoft.com/office/officeart/2005/8/layout/lProcess2"/>
    <dgm:cxn modelId="{4928DFC9-8259-304F-882A-52D6519F2D23}" type="presParOf" srcId="{2EB89EDC-947E-D841-A695-51FB3F22401A}" destId="{CCAD5BA7-34D1-054F-8C60-F784C4708611}" srcOrd="7" destOrd="0" presId="urn:microsoft.com/office/officeart/2005/8/layout/lProcess2"/>
    <dgm:cxn modelId="{B7524BC5-4C52-AF45-97F0-1B3BB7F6B04E}" type="presParOf" srcId="{2EB89EDC-947E-D841-A695-51FB3F22401A}" destId="{E5BD3126-DAF5-9D40-8E21-AC5C31132C0D}" srcOrd="8" destOrd="0" presId="urn:microsoft.com/office/officeart/2005/8/layout/lProcess2"/>
    <dgm:cxn modelId="{467B72B0-5232-0E4B-8C24-3E8885604D14}" type="presParOf" srcId="{BB003214-8FD7-9D45-BA27-C98B329BDD84}" destId="{DB2BE7FA-E73C-5E47-990A-6BC127D29E7D}" srcOrd="3" destOrd="0" presId="urn:microsoft.com/office/officeart/2005/8/layout/lProcess2"/>
    <dgm:cxn modelId="{66D5C22C-BAD1-3646-9D76-CA823763E9BB}" type="presParOf" srcId="{BB003214-8FD7-9D45-BA27-C98B329BDD84}" destId="{AD5BD4D4-252B-654F-8F4F-F7FC4D7F363A}" srcOrd="4" destOrd="0" presId="urn:microsoft.com/office/officeart/2005/8/layout/lProcess2"/>
    <dgm:cxn modelId="{6CE12FA9-D77A-9C43-89F3-8547B271EB83}" type="presParOf" srcId="{AD5BD4D4-252B-654F-8F4F-F7FC4D7F363A}" destId="{E3CB0A34-4057-2A4F-90A2-45495549CD3F}" srcOrd="0" destOrd="0" presId="urn:microsoft.com/office/officeart/2005/8/layout/lProcess2"/>
    <dgm:cxn modelId="{62D762BB-6C10-424B-8754-46D40010B082}" type="presParOf" srcId="{AD5BD4D4-252B-654F-8F4F-F7FC4D7F363A}" destId="{ED2E1E9D-575B-4B4C-9DA8-920FC5B55D25}" srcOrd="1" destOrd="0" presId="urn:microsoft.com/office/officeart/2005/8/layout/lProcess2"/>
    <dgm:cxn modelId="{733DDB0F-5454-184B-BC1E-54F8A6775F26}" type="presParOf" srcId="{AD5BD4D4-252B-654F-8F4F-F7FC4D7F363A}" destId="{0412EE94-B646-024C-98A1-7F452CA7AAA3}" srcOrd="2" destOrd="0" presId="urn:microsoft.com/office/officeart/2005/8/layout/lProcess2"/>
    <dgm:cxn modelId="{8AB4C8AC-2172-CA4E-8D94-FBE06B7E1919}" type="presParOf" srcId="{0412EE94-B646-024C-98A1-7F452CA7AAA3}" destId="{B180E025-67A0-1B4F-9547-E60922EF0022}" srcOrd="0" destOrd="0" presId="urn:microsoft.com/office/officeart/2005/8/layout/lProcess2"/>
    <dgm:cxn modelId="{BB395CBF-7352-604B-B929-1CE3A591FF27}" type="presParOf" srcId="{B180E025-67A0-1B4F-9547-E60922EF0022}" destId="{A5FF6A49-50A0-754C-A863-A3B529AF3AF6}" srcOrd="0" destOrd="0" presId="urn:microsoft.com/office/officeart/2005/8/layout/lProcess2"/>
    <dgm:cxn modelId="{4B27A195-2B9F-CF4C-95E2-0B78BD4C384F}" type="presParOf" srcId="{B180E025-67A0-1B4F-9547-E60922EF0022}" destId="{C71F256F-C2DB-2D46-8C63-59B371DC17BC}" srcOrd="1" destOrd="0" presId="urn:microsoft.com/office/officeart/2005/8/layout/lProcess2"/>
    <dgm:cxn modelId="{1E575037-BC00-6E40-9113-40A12B5EFCE5}" type="presParOf" srcId="{B180E025-67A0-1B4F-9547-E60922EF0022}" destId="{06BF9926-FC23-304F-BEA0-C79C5A83EB94}" srcOrd="2" destOrd="0" presId="urn:microsoft.com/office/officeart/2005/8/layout/lProcess2"/>
    <dgm:cxn modelId="{11211847-2A6C-7144-9F1C-602EDC983D56}" type="presParOf" srcId="{B180E025-67A0-1B4F-9547-E60922EF0022}" destId="{840D5066-B969-534C-B73F-D1B392BF135C}" srcOrd="3" destOrd="0" presId="urn:microsoft.com/office/officeart/2005/8/layout/lProcess2"/>
    <dgm:cxn modelId="{B94F7F13-F942-694B-A4DF-A055161D360B}" type="presParOf" srcId="{B180E025-67A0-1B4F-9547-E60922EF0022}" destId="{09C17F93-BE2D-434E-8A89-430CA8569F30}" srcOrd="4" destOrd="0" presId="urn:microsoft.com/office/officeart/2005/8/layout/lProcess2"/>
    <dgm:cxn modelId="{3D1D7930-24A5-7846-B8CF-66010AEF9FCF}" type="presParOf" srcId="{B180E025-67A0-1B4F-9547-E60922EF0022}" destId="{EBA94613-A654-B043-8F53-1F3ED6FD43D0}" srcOrd="5" destOrd="0" presId="urn:microsoft.com/office/officeart/2005/8/layout/lProcess2"/>
    <dgm:cxn modelId="{737E7683-F020-294A-9CA6-CE3921F50124}" type="presParOf" srcId="{B180E025-67A0-1B4F-9547-E60922EF0022}" destId="{2B008703-3016-ED44-B126-03E88B2A8836}" srcOrd="6" destOrd="0" presId="urn:microsoft.com/office/officeart/2005/8/layout/lProcess2"/>
    <dgm:cxn modelId="{82BF56A3-6083-AD4E-902B-4B591CF1B286}" type="presParOf" srcId="{BB003214-8FD7-9D45-BA27-C98B329BDD84}" destId="{52BFFF70-38E0-BA48-A128-F765EB8CEFE3}" srcOrd="5" destOrd="0" presId="urn:microsoft.com/office/officeart/2005/8/layout/lProcess2"/>
    <dgm:cxn modelId="{CB004E31-7A64-7D40-9AE9-892AED3BCCCF}" type="presParOf" srcId="{BB003214-8FD7-9D45-BA27-C98B329BDD84}" destId="{E4C1E84A-D3DE-3949-80EB-F424BA3FE0FE}" srcOrd="6" destOrd="0" presId="urn:microsoft.com/office/officeart/2005/8/layout/lProcess2"/>
    <dgm:cxn modelId="{23938A66-D107-E344-8424-BE1715103B3E}" type="presParOf" srcId="{E4C1E84A-D3DE-3949-80EB-F424BA3FE0FE}" destId="{25BB15AC-0649-8F42-993D-AD86C84B099F}" srcOrd="0" destOrd="0" presId="urn:microsoft.com/office/officeart/2005/8/layout/lProcess2"/>
    <dgm:cxn modelId="{755BD09A-AA33-7D42-9AE0-3A38495E4E2A}" type="presParOf" srcId="{E4C1E84A-D3DE-3949-80EB-F424BA3FE0FE}" destId="{87F5F3AE-BF93-6A47-A531-34BA6D9A3E05}" srcOrd="1" destOrd="0" presId="urn:microsoft.com/office/officeart/2005/8/layout/lProcess2"/>
    <dgm:cxn modelId="{DB5E92F0-BCC9-F042-B7EF-599D56BA1E63}" type="presParOf" srcId="{E4C1E84A-D3DE-3949-80EB-F424BA3FE0FE}" destId="{ABB71DF7-C2DA-714A-8E0F-4CA9BDCB5338}" srcOrd="2" destOrd="0" presId="urn:microsoft.com/office/officeart/2005/8/layout/lProcess2"/>
    <dgm:cxn modelId="{1A2EEA59-80E8-FB42-9DDE-89B338D68A64}" type="presParOf" srcId="{ABB71DF7-C2DA-714A-8E0F-4CA9BDCB5338}" destId="{671D92F8-438D-924D-B075-D980363939AC}" srcOrd="0" destOrd="0" presId="urn:microsoft.com/office/officeart/2005/8/layout/lProcess2"/>
    <dgm:cxn modelId="{4B684F4E-EEB6-9149-8174-A60C7C4A4987}" type="presParOf" srcId="{671D92F8-438D-924D-B075-D980363939AC}" destId="{A416ECD5-4D6A-D14A-A48D-C0DF47B47661}" srcOrd="0" destOrd="0" presId="urn:microsoft.com/office/officeart/2005/8/layout/lProcess2"/>
    <dgm:cxn modelId="{83FD15F3-E0DD-6442-90DF-834A9E317FDF}" type="presParOf" srcId="{671D92F8-438D-924D-B075-D980363939AC}" destId="{08A60BD6-3623-194D-98D8-97E665C4442C}" srcOrd="1" destOrd="0" presId="urn:microsoft.com/office/officeart/2005/8/layout/lProcess2"/>
    <dgm:cxn modelId="{A314774D-CAC2-8B4C-84DA-DCEC3918D223}" type="presParOf" srcId="{671D92F8-438D-924D-B075-D980363939AC}" destId="{3A809A99-D087-9240-A436-B6AC326A85CB}" srcOrd="2" destOrd="0" presId="urn:microsoft.com/office/officeart/2005/8/layout/lProcess2"/>
    <dgm:cxn modelId="{F365D8A9-3F49-E441-AABF-9BEB463E05AF}" type="presParOf" srcId="{671D92F8-438D-924D-B075-D980363939AC}" destId="{B4D5CCC6-F99F-3A46-B479-5CF6D361A95B}" srcOrd="3" destOrd="0" presId="urn:microsoft.com/office/officeart/2005/8/layout/lProcess2"/>
    <dgm:cxn modelId="{B0DBD7A5-23A3-8D45-97DB-498B56200771}" type="presParOf" srcId="{671D92F8-438D-924D-B075-D980363939AC}" destId="{7022037A-CB22-7846-A472-F3B23AC2D787}" srcOrd="4" destOrd="0" presId="urn:microsoft.com/office/officeart/2005/8/layout/lProcess2"/>
    <dgm:cxn modelId="{74F178C0-A7DD-BA4F-BDDE-6512751E0B35}" type="presParOf" srcId="{671D92F8-438D-924D-B075-D980363939AC}" destId="{0CB79CB4-A77D-444A-A1A5-F07B39B7E1E8}" srcOrd="5" destOrd="0" presId="urn:microsoft.com/office/officeart/2005/8/layout/lProcess2"/>
    <dgm:cxn modelId="{2121E19E-A05A-3247-A7E3-FE8885A61143}" type="presParOf" srcId="{671D92F8-438D-924D-B075-D980363939AC}" destId="{8D408B81-9463-C646-88B2-4D8F2D120416}" srcOrd="6" destOrd="0" presId="urn:microsoft.com/office/officeart/2005/8/layout/lProcess2"/>
    <dgm:cxn modelId="{6FFEDC6E-7CE4-DD40-ADF9-294F7BF46E42}" type="presParOf" srcId="{671D92F8-438D-924D-B075-D980363939AC}" destId="{59AE6D30-2F29-A749-8DFF-6B9B1FD77291}" srcOrd="7" destOrd="0" presId="urn:microsoft.com/office/officeart/2005/8/layout/lProcess2"/>
    <dgm:cxn modelId="{A0973483-AAA8-EF43-89D6-A501AAD6ED16}" type="presParOf" srcId="{671D92F8-438D-924D-B075-D980363939AC}" destId="{755AB2F4-92C2-0D4C-933A-AC22C06816A4}" srcOrd="8" destOrd="0" presId="urn:microsoft.com/office/officeart/2005/8/layout/lProcess2"/>
  </dgm:cxnLst>
  <dgm:bg>
    <a:solidFill>
      <a:srgbClr val="3761AD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372B17C-DB9F-2940-9D39-C5C764336A6E}" type="doc">
      <dgm:prSet loTypeId="urn:microsoft.com/office/officeart/2005/8/layout/lProcess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5827D4-FA26-3C41-B34C-7FCCA1C4089A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 dirty="0">
              <a:solidFill>
                <a:schemeClr val="bg1"/>
              </a:solidFill>
            </a:rPr>
            <a:t>1. Create Positive Teaching and Learning Environments</a:t>
          </a:r>
        </a:p>
      </dgm:t>
    </dgm:pt>
    <dgm:pt modelId="{599DC4A7-EC38-D746-BE3D-BCDAA49A5EB2}" type="parTrans" cxnId="{7E46A9F6-2B63-1040-AD0D-1292178B7F3E}">
      <dgm:prSet/>
      <dgm:spPr/>
      <dgm:t>
        <a:bodyPr/>
        <a:lstStyle/>
        <a:p>
          <a:endParaRPr lang="en-US"/>
        </a:p>
      </dgm:t>
    </dgm:pt>
    <dgm:pt modelId="{51D50C4B-93D5-7941-911E-F54D361562F2}" type="sibTrans" cxnId="{7E46A9F6-2B63-1040-AD0D-1292178B7F3E}">
      <dgm:prSet/>
      <dgm:spPr/>
      <dgm:t>
        <a:bodyPr/>
        <a:lstStyle/>
        <a:p>
          <a:endParaRPr lang="en-US"/>
        </a:p>
      </dgm:t>
    </dgm:pt>
    <dgm:pt modelId="{61983985-9E87-3F42-843C-5DB9AB66F69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 dirty="0">
              <a:solidFill>
                <a:srgbClr val="061DB2"/>
              </a:solidFill>
            </a:rPr>
            <a:t>Design a Safe Environment</a:t>
          </a:r>
        </a:p>
      </dgm:t>
    </dgm:pt>
    <dgm:pt modelId="{B882B54E-C3C0-3B41-A193-3F450E6E883E}" type="parTrans" cxnId="{A8DF5B53-C992-B149-A56B-D21282EF258A}">
      <dgm:prSet/>
      <dgm:spPr/>
      <dgm:t>
        <a:bodyPr/>
        <a:lstStyle/>
        <a:p>
          <a:endParaRPr lang="en-US"/>
        </a:p>
      </dgm:t>
    </dgm:pt>
    <dgm:pt modelId="{D07F013C-C8A4-564C-A5FC-8271B9509C4E}" type="sibTrans" cxnId="{A8DF5B53-C992-B149-A56B-D21282EF258A}">
      <dgm:prSet/>
      <dgm:spPr/>
      <dgm:t>
        <a:bodyPr/>
        <a:lstStyle/>
        <a:p>
          <a:endParaRPr lang="en-US"/>
        </a:p>
      </dgm:t>
    </dgm:pt>
    <dgm:pt modelId="{1196889C-BE71-8945-A0AC-E10D0CED5417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2. Actively Promote SEB Growth</a:t>
          </a:r>
          <a:endParaRPr lang="en-US" sz="2200" b="1" dirty="0">
            <a:solidFill>
              <a:schemeClr val="bg1"/>
            </a:solidFill>
          </a:endParaRPr>
        </a:p>
      </dgm:t>
    </dgm:pt>
    <dgm:pt modelId="{BAD8AEE7-E197-7E41-A10C-DDC36D4C0B4E}" type="parTrans" cxnId="{A80B2DFA-09A4-0E43-BA62-E5B809C78AF9}">
      <dgm:prSet/>
      <dgm:spPr/>
      <dgm:t>
        <a:bodyPr/>
        <a:lstStyle/>
        <a:p>
          <a:endParaRPr lang="en-US"/>
        </a:p>
      </dgm:t>
    </dgm:pt>
    <dgm:pt modelId="{29CFEE24-02A0-5D4E-88F6-AB2B2BECC404}" type="sibTrans" cxnId="{A80B2DFA-09A4-0E43-BA62-E5B809C78AF9}">
      <dgm:prSet/>
      <dgm:spPr/>
      <dgm:t>
        <a:bodyPr/>
        <a:lstStyle/>
        <a:p>
          <a:endParaRPr lang="en-US"/>
        </a:p>
      </dgm:t>
    </dgm:pt>
    <dgm:pt modelId="{EE528CC3-7149-1B46-AF73-AB4A0794C67D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Engage Students in Relevant Learning</a:t>
          </a:r>
          <a:endParaRPr lang="en-US" sz="2000" dirty="0">
            <a:solidFill>
              <a:srgbClr val="061DB2"/>
            </a:solidFill>
          </a:endParaRPr>
        </a:p>
      </dgm:t>
    </dgm:pt>
    <dgm:pt modelId="{240C2D40-9EF0-484D-9C23-18C0B1DED08D}" type="parTrans" cxnId="{08208033-0ABC-8A42-854B-4247DCDAE590}">
      <dgm:prSet/>
      <dgm:spPr/>
      <dgm:t>
        <a:bodyPr/>
        <a:lstStyle/>
        <a:p>
          <a:endParaRPr lang="en-US"/>
        </a:p>
      </dgm:t>
    </dgm:pt>
    <dgm:pt modelId="{D851184F-2E4E-9649-B7B4-D2761719CF5C}" type="sibTrans" cxnId="{08208033-0ABC-8A42-854B-4247DCDAE590}">
      <dgm:prSet/>
      <dgm:spPr/>
      <dgm:t>
        <a:bodyPr/>
        <a:lstStyle/>
        <a:p>
          <a:endParaRPr lang="en-US"/>
        </a:p>
      </dgm:t>
    </dgm:pt>
    <dgm:pt modelId="{6FE58015-7759-7A42-88A8-B460E94FD752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3. Monitor Fidelity and Use Data to Guide Implementation</a:t>
          </a:r>
          <a:endParaRPr lang="en-US" sz="2200" b="1" dirty="0">
            <a:solidFill>
              <a:schemeClr val="bg1"/>
            </a:solidFill>
          </a:endParaRPr>
        </a:p>
      </dgm:t>
    </dgm:pt>
    <dgm:pt modelId="{C07416A9-61E6-DE4C-8A14-1D5D0C3D94DF}" type="parTrans" cxnId="{C8905560-DA72-4D49-896C-8E1CA3C23A6C}">
      <dgm:prSet/>
      <dgm:spPr/>
      <dgm:t>
        <a:bodyPr/>
        <a:lstStyle/>
        <a:p>
          <a:endParaRPr lang="en-US"/>
        </a:p>
      </dgm:t>
    </dgm:pt>
    <dgm:pt modelId="{96BC4064-12B1-9E41-8621-4A318CE08C4C}" type="sibTrans" cxnId="{C8905560-DA72-4D49-896C-8E1CA3C23A6C}">
      <dgm:prSet/>
      <dgm:spPr/>
      <dgm:t>
        <a:bodyPr/>
        <a:lstStyle/>
        <a:p>
          <a:endParaRPr lang="en-US"/>
        </a:p>
      </dgm:t>
    </dgm:pt>
    <dgm:pt modelId="{97746246-6665-C74A-9B1A-2419123B1CAF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Monitor Educator Implementation</a:t>
          </a:r>
          <a:endParaRPr lang="en-US" sz="2000" dirty="0">
            <a:solidFill>
              <a:srgbClr val="061DB2"/>
            </a:solidFill>
          </a:endParaRPr>
        </a:p>
      </dgm:t>
    </dgm:pt>
    <dgm:pt modelId="{3C9D6568-2A70-BB44-B0A7-0B1CCC6B8BCF}" type="parTrans" cxnId="{2481E08F-8734-4E44-907C-8A4F379D887B}">
      <dgm:prSet/>
      <dgm:spPr/>
      <dgm:t>
        <a:bodyPr/>
        <a:lstStyle/>
        <a:p>
          <a:endParaRPr lang="en-US"/>
        </a:p>
      </dgm:t>
    </dgm:pt>
    <dgm:pt modelId="{D8C0ED09-2519-B748-BEAA-4935EB250385}" type="sibTrans" cxnId="{2481E08F-8734-4E44-907C-8A4F379D887B}">
      <dgm:prSet/>
      <dgm:spPr/>
      <dgm:t>
        <a:bodyPr/>
        <a:lstStyle/>
        <a:p>
          <a:endParaRPr lang="en-US"/>
        </a:p>
      </dgm:t>
    </dgm:pt>
    <dgm:pt modelId="{17F089FD-3F0D-324F-A32A-FA2BBD0B2FFD}">
      <dgm:prSet custT="1"/>
      <dgm:spPr>
        <a:solidFill>
          <a:srgbClr val="3761AD"/>
        </a:solidFill>
      </dgm:spPr>
      <dgm:t>
        <a:bodyPr anchor="t"/>
        <a:lstStyle/>
        <a:p>
          <a:r>
            <a:rPr lang="en-US" sz="2200" b="1">
              <a:solidFill>
                <a:schemeClr val="bg1"/>
              </a:solidFill>
            </a:rPr>
            <a:t>4. Monitor Student Outcomes and Use Data to Guide Response</a:t>
          </a:r>
          <a:endParaRPr lang="en-US" sz="2200" b="1" dirty="0">
            <a:solidFill>
              <a:schemeClr val="bg1"/>
            </a:solidFill>
          </a:endParaRPr>
        </a:p>
      </dgm:t>
    </dgm:pt>
    <dgm:pt modelId="{D0635F81-7E52-494E-AC37-8351CE025C8F}" type="parTrans" cxnId="{0EABB89F-B328-DD4E-8144-56136519B1E7}">
      <dgm:prSet/>
      <dgm:spPr/>
      <dgm:t>
        <a:bodyPr/>
        <a:lstStyle/>
        <a:p>
          <a:endParaRPr lang="en-US"/>
        </a:p>
      </dgm:t>
    </dgm:pt>
    <dgm:pt modelId="{D010D1AE-A2C8-2B41-BB43-D1A7CF01BA96}" type="sibTrans" cxnId="{0EABB89F-B328-DD4E-8144-56136519B1E7}">
      <dgm:prSet/>
      <dgm:spPr/>
      <dgm:t>
        <a:bodyPr/>
        <a:lstStyle/>
        <a:p>
          <a:endParaRPr lang="en-US"/>
        </a:p>
      </dgm:t>
    </dgm:pt>
    <dgm:pt modelId="{45EA7107-2F6D-D74F-9F28-18666C5E447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Establish Positive Connections</a:t>
          </a:r>
          <a:endParaRPr lang="en-US" sz="2000" dirty="0">
            <a:solidFill>
              <a:srgbClr val="061DB2"/>
            </a:solidFill>
          </a:endParaRPr>
        </a:p>
      </dgm:t>
    </dgm:pt>
    <dgm:pt modelId="{A2C109C6-8D0B-7F40-BB4B-47134976AD9B}" type="parTrans" cxnId="{123A2D59-92CD-7547-B6E3-485895B70E2A}">
      <dgm:prSet/>
      <dgm:spPr/>
      <dgm:t>
        <a:bodyPr/>
        <a:lstStyle/>
        <a:p>
          <a:endParaRPr lang="en-US"/>
        </a:p>
      </dgm:t>
    </dgm:pt>
    <dgm:pt modelId="{7C89627E-DCB3-5343-B56F-0E7AA18F04AC}" type="sibTrans" cxnId="{123A2D59-92CD-7547-B6E3-485895B70E2A}">
      <dgm:prSet/>
      <dgm:spPr/>
      <dgm:t>
        <a:bodyPr/>
        <a:lstStyle/>
        <a:p>
          <a:endParaRPr lang="en-US"/>
        </a:p>
      </dgm:t>
    </dgm:pt>
    <dgm:pt modelId="{40E071B7-A83B-964D-944C-E6D88A1D7B35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Develop Predictable Routines</a:t>
          </a:r>
          <a:endParaRPr lang="en-US" sz="2000" dirty="0">
            <a:solidFill>
              <a:srgbClr val="061DB2"/>
            </a:solidFill>
          </a:endParaRPr>
        </a:p>
      </dgm:t>
    </dgm:pt>
    <dgm:pt modelId="{0A8C976F-0E71-4F49-BE55-0111392EC21A}" type="parTrans" cxnId="{1D26F71D-28D8-474A-9DEE-D8F8F64A0211}">
      <dgm:prSet/>
      <dgm:spPr/>
      <dgm:t>
        <a:bodyPr/>
        <a:lstStyle/>
        <a:p>
          <a:endParaRPr lang="en-US"/>
        </a:p>
      </dgm:t>
    </dgm:pt>
    <dgm:pt modelId="{78869FB3-80A9-6A43-9523-02ACA25D27DE}" type="sibTrans" cxnId="{1D26F71D-28D8-474A-9DEE-D8F8F64A0211}">
      <dgm:prSet/>
      <dgm:spPr/>
      <dgm:t>
        <a:bodyPr/>
        <a:lstStyle/>
        <a:p>
          <a:endParaRPr lang="en-US"/>
        </a:p>
      </dgm:t>
    </dgm:pt>
    <dgm:pt modelId="{A3BD197E-044A-A848-986C-F28313DBCFDD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Define and Teach Positive Expectations</a:t>
          </a:r>
          <a:endParaRPr lang="en-US" sz="2000" dirty="0">
            <a:solidFill>
              <a:srgbClr val="061DB2"/>
            </a:solidFill>
          </a:endParaRPr>
        </a:p>
      </dgm:t>
    </dgm:pt>
    <dgm:pt modelId="{C6F4317C-EF78-5F4F-B8FE-10E68BACA6A0}" type="parTrans" cxnId="{0EF76945-5D77-704C-A13A-7EBB731B9C20}">
      <dgm:prSet/>
      <dgm:spPr/>
      <dgm:t>
        <a:bodyPr/>
        <a:lstStyle/>
        <a:p>
          <a:endParaRPr lang="en-US"/>
        </a:p>
      </dgm:t>
    </dgm:pt>
    <dgm:pt modelId="{DFF5340A-7829-8E47-813A-4643A97B7E8F}" type="sibTrans" cxnId="{0EF76945-5D77-704C-A13A-7EBB731B9C20}">
      <dgm:prSet/>
      <dgm:spPr/>
      <dgm:t>
        <a:bodyPr/>
        <a:lstStyle/>
        <a:p>
          <a:endParaRPr lang="en-US"/>
        </a:p>
      </dgm:t>
    </dgm:pt>
    <dgm:pt modelId="{53CDCDE8-0FA0-FE44-8088-E3212486DF4C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Plan Relevant Instruction</a:t>
          </a:r>
          <a:endParaRPr lang="en-US" sz="2000" dirty="0">
            <a:solidFill>
              <a:srgbClr val="061DB2"/>
            </a:solidFill>
          </a:endParaRPr>
        </a:p>
      </dgm:t>
    </dgm:pt>
    <dgm:pt modelId="{567D9373-70DB-8848-82F1-ABE80533712E}" type="parTrans" cxnId="{38C5DD65-8389-EC4C-8439-C58D076C5DF6}">
      <dgm:prSet/>
      <dgm:spPr/>
      <dgm:t>
        <a:bodyPr/>
        <a:lstStyle/>
        <a:p>
          <a:endParaRPr lang="en-US"/>
        </a:p>
      </dgm:t>
    </dgm:pt>
    <dgm:pt modelId="{E9960905-6AFD-0A49-BF65-E967F2C4E486}" type="sibTrans" cxnId="{38C5DD65-8389-EC4C-8439-C58D076C5DF6}">
      <dgm:prSet/>
      <dgm:spPr/>
      <dgm:t>
        <a:bodyPr/>
        <a:lstStyle/>
        <a:p>
          <a:endParaRPr lang="en-US"/>
        </a:p>
      </dgm:t>
    </dgm:pt>
    <dgm:pt modelId="{C09ACE08-D561-E346-9338-50A3CFF7A038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Foster Positive Relationships</a:t>
          </a:r>
          <a:endParaRPr lang="en-US" sz="2000" dirty="0">
            <a:solidFill>
              <a:srgbClr val="061DB2"/>
            </a:solidFill>
          </a:endParaRPr>
        </a:p>
      </dgm:t>
    </dgm:pt>
    <dgm:pt modelId="{D8E50301-9012-684C-9B1F-EF9D2D09A62A}" type="parTrans" cxnId="{F8A05F5A-3D62-834F-90F8-0C87D364DB97}">
      <dgm:prSet/>
      <dgm:spPr/>
      <dgm:t>
        <a:bodyPr/>
        <a:lstStyle/>
        <a:p>
          <a:endParaRPr lang="en-US"/>
        </a:p>
      </dgm:t>
    </dgm:pt>
    <dgm:pt modelId="{6CB37F19-0439-B045-8BB9-22E16801A7D8}" type="sibTrans" cxnId="{F8A05F5A-3D62-834F-90F8-0C87D364DB97}">
      <dgm:prSet/>
      <dgm:spPr/>
      <dgm:t>
        <a:bodyPr/>
        <a:lstStyle/>
        <a:p>
          <a:endParaRPr lang="en-US"/>
        </a:p>
      </dgm:t>
    </dgm:pt>
    <dgm:pt modelId="{980EC3FB-ADDA-4144-84CD-0C843F62CF7A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Prompt and Supervise SEB and Academic Skills</a:t>
          </a:r>
          <a:endParaRPr lang="en-US" sz="2000" dirty="0">
            <a:solidFill>
              <a:srgbClr val="061DB2"/>
            </a:solidFill>
          </a:endParaRPr>
        </a:p>
      </dgm:t>
    </dgm:pt>
    <dgm:pt modelId="{6B5AE556-ED9E-754F-8B78-22DEF1D4239C}" type="parTrans" cxnId="{92F426BD-8188-B140-9C6C-F6285CB5F4CB}">
      <dgm:prSet/>
      <dgm:spPr/>
      <dgm:t>
        <a:bodyPr/>
        <a:lstStyle/>
        <a:p>
          <a:endParaRPr lang="en-US"/>
        </a:p>
      </dgm:t>
    </dgm:pt>
    <dgm:pt modelId="{44634396-AC50-874D-B802-2926F5B95E50}" type="sibTrans" cxnId="{92F426BD-8188-B140-9C6C-F6285CB5F4CB}">
      <dgm:prSet/>
      <dgm:spPr/>
      <dgm:t>
        <a:bodyPr/>
        <a:lstStyle/>
        <a:p>
          <a:endParaRPr lang="en-US"/>
        </a:p>
      </dgm:t>
    </dgm:pt>
    <dgm:pt modelId="{798346A3-708F-7C44-AD50-D3B5E004E45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Provide Specific Feedback </a:t>
          </a:r>
          <a:r>
            <a:rPr lang="en-US" sz="2000" u="none">
              <a:solidFill>
                <a:srgbClr val="061DB2"/>
              </a:solidFill>
            </a:rPr>
            <a:t>(</a:t>
          </a:r>
          <a:r>
            <a:rPr lang="en-US" sz="2000" u="sng">
              <a:solidFill>
                <a:srgbClr val="061DB2"/>
              </a:solidFill>
            </a:rPr>
            <a:t>&gt;</a:t>
          </a:r>
          <a:r>
            <a:rPr lang="en-US" sz="2000">
              <a:solidFill>
                <a:srgbClr val="061DB2"/>
              </a:solidFill>
            </a:rPr>
            <a:t> 5 : 1 Ratio)</a:t>
          </a:r>
          <a:endParaRPr lang="en-US" sz="2000" dirty="0">
            <a:solidFill>
              <a:srgbClr val="061DB2"/>
            </a:solidFill>
          </a:endParaRPr>
        </a:p>
      </dgm:t>
    </dgm:pt>
    <dgm:pt modelId="{5D6C1D99-1F06-9942-BE39-35B88DAE590C}" type="parTrans" cxnId="{545B89ED-485C-514E-8A0D-CCF58CF68251}">
      <dgm:prSet/>
      <dgm:spPr/>
      <dgm:t>
        <a:bodyPr/>
        <a:lstStyle/>
        <a:p>
          <a:endParaRPr lang="en-US"/>
        </a:p>
      </dgm:t>
    </dgm:pt>
    <dgm:pt modelId="{BB4D7258-87CB-5B44-88E4-B429CC41DE27}" type="sibTrans" cxnId="{545B89ED-485C-514E-8A0D-CCF58CF68251}">
      <dgm:prSet/>
      <dgm:spPr/>
      <dgm:t>
        <a:bodyPr/>
        <a:lstStyle/>
        <a:p>
          <a:endParaRPr lang="en-US"/>
        </a:p>
      </dgm:t>
    </dgm:pt>
    <dgm:pt modelId="{0AE052A5-102B-EC43-BB46-9C208BF6D6B2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Consider Other Response Strategies</a:t>
          </a:r>
          <a:endParaRPr lang="en-US" sz="2000" dirty="0">
            <a:solidFill>
              <a:srgbClr val="061DB2"/>
            </a:solidFill>
          </a:endParaRPr>
        </a:p>
      </dgm:t>
    </dgm:pt>
    <dgm:pt modelId="{6F9B0D30-E0AA-1345-B32B-9CFEBC0E1CDE}" type="parTrans" cxnId="{1B72983C-0005-5543-8225-0BF9CF25C29E}">
      <dgm:prSet/>
      <dgm:spPr/>
      <dgm:t>
        <a:bodyPr/>
        <a:lstStyle/>
        <a:p>
          <a:endParaRPr lang="en-US"/>
        </a:p>
      </dgm:t>
    </dgm:pt>
    <dgm:pt modelId="{935E0F39-0D09-7A4E-9A22-409CE69761A6}" type="sibTrans" cxnId="{1B72983C-0005-5543-8225-0BF9CF25C29E}">
      <dgm:prSet/>
      <dgm:spPr/>
      <dgm:t>
        <a:bodyPr/>
        <a:lstStyle/>
        <a:p>
          <a:endParaRPr lang="en-US"/>
        </a:p>
      </dgm:t>
    </dgm:pt>
    <dgm:pt modelId="{E4FCE18D-A929-FA46-9ED6-ECF61697C133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Provide Training, Coaching, and Feedback</a:t>
          </a:r>
          <a:endParaRPr lang="en-US" sz="2000" dirty="0">
            <a:solidFill>
              <a:srgbClr val="061DB2"/>
            </a:solidFill>
          </a:endParaRPr>
        </a:p>
      </dgm:t>
    </dgm:pt>
    <dgm:pt modelId="{C454F5FE-4758-3A4C-9BB1-E909D2E2E9F8}" type="parTrans" cxnId="{9E2BC970-85F1-2A45-8B26-82C1C9F16A9B}">
      <dgm:prSet/>
      <dgm:spPr/>
      <dgm:t>
        <a:bodyPr/>
        <a:lstStyle/>
        <a:p>
          <a:endParaRPr lang="en-US"/>
        </a:p>
      </dgm:t>
    </dgm:pt>
    <dgm:pt modelId="{32C4E1C7-F61E-FE43-BACE-454DEFD5238C}" type="sibTrans" cxnId="{9E2BC970-85F1-2A45-8B26-82C1C9F16A9B}">
      <dgm:prSet/>
      <dgm:spPr/>
      <dgm:t>
        <a:bodyPr/>
        <a:lstStyle/>
        <a:p>
          <a:endParaRPr lang="en-US"/>
        </a:p>
      </dgm:t>
    </dgm:pt>
    <dgm:pt modelId="{11215100-DE3E-2943-BCA4-ECA7591ECEDD}">
      <dgm:prSet phldrT="[Text]"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 dirty="0"/>
            <a:t>If data indicate implementation challenges...</a:t>
          </a:r>
        </a:p>
      </dgm:t>
    </dgm:pt>
    <dgm:pt modelId="{9E97BE98-9FFB-3348-B6E4-ED8390C1FEF8}" type="parTrans" cxnId="{B4637AF3-CB39-D140-9B1B-9460A8FB0A92}">
      <dgm:prSet/>
      <dgm:spPr/>
      <dgm:t>
        <a:bodyPr/>
        <a:lstStyle/>
        <a:p>
          <a:endParaRPr lang="en-US"/>
        </a:p>
      </dgm:t>
    </dgm:pt>
    <dgm:pt modelId="{C972CAF7-8436-4744-92E7-1CB039490403}" type="sibTrans" cxnId="{B4637AF3-CB39-D140-9B1B-9460A8FB0A92}">
      <dgm:prSet/>
      <dgm:spPr/>
      <dgm:t>
        <a:bodyPr/>
        <a:lstStyle/>
        <a:p>
          <a:endParaRPr lang="en-US"/>
        </a:p>
      </dgm:t>
    </dgm:pt>
    <dgm:pt modelId="{FABA3BE2-F442-E34E-AF40-C38551048F87}">
      <dgm:prSet phldrT="[Text]" custT="1"/>
      <dgm:spPr>
        <a:solidFill>
          <a:srgbClr val="3761AD"/>
        </a:solidFill>
        <a:ln>
          <a:noFill/>
        </a:ln>
      </dgm:spPr>
      <dgm:t>
        <a:bodyPr/>
        <a:lstStyle/>
        <a:p>
          <a:endParaRPr lang="en-US" sz="1800" dirty="0">
            <a:solidFill>
              <a:srgbClr val="3B6CDB"/>
            </a:solidFill>
          </a:endParaRPr>
        </a:p>
      </dgm:t>
    </dgm:pt>
    <dgm:pt modelId="{CFF2D9E9-F97E-504D-8D9E-FC5B69A44BA6}" type="parTrans" cxnId="{77C6AF51-03FC-FC49-AFC9-68E0E234E71F}">
      <dgm:prSet/>
      <dgm:spPr/>
      <dgm:t>
        <a:bodyPr/>
        <a:lstStyle/>
        <a:p>
          <a:endParaRPr lang="en-US"/>
        </a:p>
      </dgm:t>
    </dgm:pt>
    <dgm:pt modelId="{61679E7A-052A-1741-A9B7-540228FB8C19}" type="sibTrans" cxnId="{77C6AF51-03FC-FC49-AFC9-68E0E234E71F}">
      <dgm:prSet/>
      <dgm:spPr/>
      <dgm:t>
        <a:bodyPr/>
        <a:lstStyle/>
        <a:p>
          <a:endParaRPr lang="en-US"/>
        </a:p>
      </dgm:t>
    </dgm:pt>
    <dgm:pt modelId="{F4AE7916-53DE-F84F-95BC-C87F8495AF05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Monitor Student Outcomes</a:t>
          </a:r>
          <a:endParaRPr lang="en-US" sz="2000" dirty="0">
            <a:solidFill>
              <a:srgbClr val="061DB2"/>
            </a:solidFill>
          </a:endParaRPr>
        </a:p>
      </dgm:t>
    </dgm:pt>
    <dgm:pt modelId="{58898751-6BA3-B446-8BF6-7C7C488FA7CC}" type="parTrans" cxnId="{613DC3EB-CF3B-344E-A5F3-CE5E58AF9524}">
      <dgm:prSet/>
      <dgm:spPr/>
      <dgm:t>
        <a:bodyPr/>
        <a:lstStyle/>
        <a:p>
          <a:endParaRPr lang="en-US"/>
        </a:p>
      </dgm:t>
    </dgm:pt>
    <dgm:pt modelId="{022B4BC3-E58F-F647-9483-8F57165445B4}" type="sibTrans" cxnId="{613DC3EB-CF3B-344E-A5F3-CE5E58AF9524}">
      <dgm:prSet/>
      <dgm:spPr/>
      <dgm:t>
        <a:bodyPr/>
        <a:lstStyle/>
        <a:p>
          <a:endParaRPr lang="en-US"/>
        </a:p>
      </dgm:t>
    </dgm:pt>
    <dgm:pt modelId="{8BCDB73C-BFEF-A14C-B1D2-591105C3CC3A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Enhance Tier 1</a:t>
          </a:r>
          <a:endParaRPr lang="en-US" sz="2000" dirty="0">
            <a:solidFill>
              <a:srgbClr val="061DB2"/>
            </a:solidFill>
          </a:endParaRPr>
        </a:p>
      </dgm:t>
    </dgm:pt>
    <dgm:pt modelId="{6CCE7E24-BA24-024A-AFCD-6CD31FEFEDCB}" type="parTrans" cxnId="{B0D22B87-D224-494F-BA5B-FFB1F804FA53}">
      <dgm:prSet/>
      <dgm:spPr/>
      <dgm:t>
        <a:bodyPr/>
        <a:lstStyle/>
        <a:p>
          <a:endParaRPr lang="en-US"/>
        </a:p>
      </dgm:t>
    </dgm:pt>
    <dgm:pt modelId="{E5F4B65B-0A1D-7D4E-83AC-96E5EFA23A8A}" type="sibTrans" cxnId="{B0D22B87-D224-494F-BA5B-FFB1F804FA53}">
      <dgm:prSet/>
      <dgm:spPr/>
      <dgm:t>
        <a:bodyPr/>
        <a:lstStyle/>
        <a:p>
          <a:endParaRPr lang="en-US"/>
        </a:p>
      </dgm:t>
    </dgm:pt>
    <dgm:pt modelId="{933600AB-ECFB-B245-91C1-7613F612D244}">
      <dgm:prSet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/>
            <a:t>If many students make ongoing SEB errors...</a:t>
          </a:r>
          <a:endParaRPr lang="en-US" sz="2000" dirty="0"/>
        </a:p>
      </dgm:t>
    </dgm:pt>
    <dgm:pt modelId="{965A9957-48EA-DE49-8A65-FE4871C47307}" type="parTrans" cxnId="{48AE0138-5A6C-164A-974F-5F987309E92C}">
      <dgm:prSet/>
      <dgm:spPr/>
      <dgm:t>
        <a:bodyPr/>
        <a:lstStyle/>
        <a:p>
          <a:endParaRPr lang="en-US"/>
        </a:p>
      </dgm:t>
    </dgm:pt>
    <dgm:pt modelId="{18409FD7-8DC6-3C43-A3C6-90F06699988A}" type="sibTrans" cxnId="{48AE0138-5A6C-164A-974F-5F987309E92C}">
      <dgm:prSet/>
      <dgm:spPr/>
      <dgm:t>
        <a:bodyPr/>
        <a:lstStyle/>
        <a:p>
          <a:endParaRPr lang="en-US"/>
        </a:p>
      </dgm:t>
    </dgm:pt>
    <dgm:pt modelId="{3307BF66-8436-614D-A5B6-1D66B5DB25AE}">
      <dgm:prSet custT="1"/>
      <dgm:spPr>
        <a:solidFill>
          <a:schemeClr val="bg1"/>
        </a:solidFill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Enhance Tier 1 and Consider Tiers 2 and 3</a:t>
          </a:r>
          <a:endParaRPr lang="en-US" sz="2000" dirty="0">
            <a:solidFill>
              <a:srgbClr val="061DB2"/>
            </a:solidFill>
          </a:endParaRPr>
        </a:p>
      </dgm:t>
    </dgm:pt>
    <dgm:pt modelId="{3A0E4DA7-44EC-9B42-BCBB-BD09290280B6}" type="parTrans" cxnId="{C3102CE4-873A-A742-9962-DD9B7FE59DA7}">
      <dgm:prSet/>
      <dgm:spPr/>
      <dgm:t>
        <a:bodyPr/>
        <a:lstStyle/>
        <a:p>
          <a:endParaRPr lang="en-US"/>
        </a:p>
      </dgm:t>
    </dgm:pt>
    <dgm:pt modelId="{A850C2E2-59A7-E849-BA58-DBA5E2BA9941}" type="sibTrans" cxnId="{C3102CE4-873A-A742-9962-DD9B7FE59DA7}">
      <dgm:prSet/>
      <dgm:spPr/>
      <dgm:t>
        <a:bodyPr/>
        <a:lstStyle/>
        <a:p>
          <a:endParaRPr lang="en-US"/>
        </a:p>
      </dgm:t>
    </dgm:pt>
    <dgm:pt modelId="{FE3319DE-5B71-3948-B37A-D434D6D5E0CB}">
      <dgm:prSet custT="1"/>
      <dgm:spPr>
        <a:solidFill>
          <a:srgbClr val="3761AD"/>
        </a:solidFill>
        <a:ln>
          <a:noFill/>
        </a:ln>
      </dgm:spPr>
      <dgm:t>
        <a:bodyPr/>
        <a:lstStyle/>
        <a:p>
          <a:r>
            <a:rPr lang="en-US" sz="2000"/>
            <a:t>If few students make ongoing SEB errors...</a:t>
          </a:r>
          <a:endParaRPr lang="en-US" sz="2000" dirty="0"/>
        </a:p>
      </dgm:t>
    </dgm:pt>
    <dgm:pt modelId="{444773E3-4505-8049-91C1-2C4AC23C62CA}" type="parTrans" cxnId="{E6E0D058-D5C6-B54F-9B25-751BAC413F5B}">
      <dgm:prSet/>
      <dgm:spPr/>
      <dgm:t>
        <a:bodyPr/>
        <a:lstStyle/>
        <a:p>
          <a:endParaRPr lang="en-US"/>
        </a:p>
      </dgm:t>
    </dgm:pt>
    <dgm:pt modelId="{D516483C-B8A7-1345-829E-B46230E60ED2}" type="sibTrans" cxnId="{E6E0D058-D5C6-B54F-9B25-751BAC413F5B}">
      <dgm:prSet/>
      <dgm:spPr/>
      <dgm:t>
        <a:bodyPr/>
        <a:lstStyle/>
        <a:p>
          <a:endParaRPr lang="en-US"/>
        </a:p>
      </dgm:t>
    </dgm:pt>
    <dgm:pt modelId="{BB003214-8FD7-9D45-BA27-C98B329BDD84}" type="pres">
      <dgm:prSet presAssocID="{0372B17C-DB9F-2940-9D39-C5C764336A6E}" presName="theList" presStyleCnt="0">
        <dgm:presLayoutVars>
          <dgm:dir/>
          <dgm:animLvl val="lvl"/>
          <dgm:resizeHandles val="exact"/>
        </dgm:presLayoutVars>
      </dgm:prSet>
      <dgm:spPr/>
    </dgm:pt>
    <dgm:pt modelId="{86B4D704-6C37-8F48-9B5F-ABE3427F159D}" type="pres">
      <dgm:prSet presAssocID="{C55827D4-FA26-3C41-B34C-7FCCA1C4089A}" presName="compNode" presStyleCnt="0"/>
      <dgm:spPr/>
    </dgm:pt>
    <dgm:pt modelId="{AAD1F8D3-A7FB-5B4A-82E7-E2B1AF9F7798}" type="pres">
      <dgm:prSet presAssocID="{C55827D4-FA26-3C41-B34C-7FCCA1C4089A}" presName="aNode" presStyleLbl="bgShp" presStyleIdx="0" presStyleCnt="4"/>
      <dgm:spPr/>
    </dgm:pt>
    <dgm:pt modelId="{B1B5AD16-6E71-6F4E-8AD6-F60208FD39BE}" type="pres">
      <dgm:prSet presAssocID="{C55827D4-FA26-3C41-B34C-7FCCA1C4089A}" presName="textNode" presStyleLbl="bgShp" presStyleIdx="0" presStyleCnt="4"/>
      <dgm:spPr/>
    </dgm:pt>
    <dgm:pt modelId="{5570196D-9C19-1E41-9686-2F86BF6179C7}" type="pres">
      <dgm:prSet presAssocID="{C55827D4-FA26-3C41-B34C-7FCCA1C4089A}" presName="compChildNode" presStyleCnt="0"/>
      <dgm:spPr/>
    </dgm:pt>
    <dgm:pt modelId="{D798F2C7-1B25-554C-A9D0-BC87D4DBAE70}" type="pres">
      <dgm:prSet presAssocID="{C55827D4-FA26-3C41-B34C-7FCCA1C4089A}" presName="theInnerList" presStyleCnt="0"/>
      <dgm:spPr/>
    </dgm:pt>
    <dgm:pt modelId="{3505321D-9181-6A45-85C8-47806C0054AA}" type="pres">
      <dgm:prSet presAssocID="{61983985-9E87-3F42-843C-5DB9AB66F69F}" presName="childNode" presStyleLbl="node1" presStyleIdx="0" presStyleCnt="19" custScaleX="129901">
        <dgm:presLayoutVars>
          <dgm:bulletEnabled val="1"/>
        </dgm:presLayoutVars>
      </dgm:prSet>
      <dgm:spPr/>
    </dgm:pt>
    <dgm:pt modelId="{21137A47-CBF7-E041-B63F-EE33B93442FC}" type="pres">
      <dgm:prSet presAssocID="{61983985-9E87-3F42-843C-5DB9AB66F69F}" presName="aSpace2" presStyleCnt="0"/>
      <dgm:spPr/>
    </dgm:pt>
    <dgm:pt modelId="{C2A57FE0-3E16-A647-8868-15E91561FFBE}" type="pres">
      <dgm:prSet presAssocID="{45EA7107-2F6D-D74F-9F28-18666C5E4475}" presName="childNode" presStyleLbl="node1" presStyleIdx="1" presStyleCnt="19" custScaleX="129901">
        <dgm:presLayoutVars>
          <dgm:bulletEnabled val="1"/>
        </dgm:presLayoutVars>
      </dgm:prSet>
      <dgm:spPr/>
    </dgm:pt>
    <dgm:pt modelId="{660A33F8-48D3-704B-A1A3-2F0AA6BFF180}" type="pres">
      <dgm:prSet presAssocID="{45EA7107-2F6D-D74F-9F28-18666C5E4475}" presName="aSpace2" presStyleCnt="0"/>
      <dgm:spPr/>
    </dgm:pt>
    <dgm:pt modelId="{3DF48DC9-C05C-CE40-9AF6-4CE224FE71BE}" type="pres">
      <dgm:prSet presAssocID="{40E071B7-A83B-964D-944C-E6D88A1D7B35}" presName="childNode" presStyleLbl="node1" presStyleIdx="2" presStyleCnt="19" custScaleX="129901">
        <dgm:presLayoutVars>
          <dgm:bulletEnabled val="1"/>
        </dgm:presLayoutVars>
      </dgm:prSet>
      <dgm:spPr/>
    </dgm:pt>
    <dgm:pt modelId="{BD683E85-791E-654F-BF7E-13818E2132FA}" type="pres">
      <dgm:prSet presAssocID="{40E071B7-A83B-964D-944C-E6D88A1D7B35}" presName="aSpace2" presStyleCnt="0"/>
      <dgm:spPr/>
    </dgm:pt>
    <dgm:pt modelId="{7E8C0AF6-7BD4-0548-9F70-4C17E0B00960}" type="pres">
      <dgm:prSet presAssocID="{A3BD197E-044A-A848-986C-F28313DBCFDD}" presName="childNode" presStyleLbl="node1" presStyleIdx="3" presStyleCnt="19" custScaleX="129901">
        <dgm:presLayoutVars>
          <dgm:bulletEnabled val="1"/>
        </dgm:presLayoutVars>
      </dgm:prSet>
      <dgm:spPr/>
    </dgm:pt>
    <dgm:pt modelId="{0C4530BB-F6F5-0044-9C4E-DAE2971CF330}" type="pres">
      <dgm:prSet presAssocID="{A3BD197E-044A-A848-986C-F28313DBCFDD}" presName="aSpace2" presStyleCnt="0"/>
      <dgm:spPr/>
    </dgm:pt>
    <dgm:pt modelId="{95BBF3ED-7E54-994E-B5EC-2A38AEA58E88}" type="pres">
      <dgm:prSet presAssocID="{53CDCDE8-0FA0-FE44-8088-E3212486DF4C}" presName="childNode" presStyleLbl="node1" presStyleIdx="4" presStyleCnt="19" custScaleX="129901">
        <dgm:presLayoutVars>
          <dgm:bulletEnabled val="1"/>
        </dgm:presLayoutVars>
      </dgm:prSet>
      <dgm:spPr/>
    </dgm:pt>
    <dgm:pt modelId="{25139339-D609-E443-BDAF-AB98C5827F80}" type="pres">
      <dgm:prSet presAssocID="{C55827D4-FA26-3C41-B34C-7FCCA1C4089A}" presName="aSpace" presStyleCnt="0"/>
      <dgm:spPr/>
    </dgm:pt>
    <dgm:pt modelId="{9D7BB808-5A6B-AC4E-AF52-1A006B644F1A}" type="pres">
      <dgm:prSet presAssocID="{1196889C-BE71-8945-A0AC-E10D0CED5417}" presName="compNode" presStyleCnt="0"/>
      <dgm:spPr/>
    </dgm:pt>
    <dgm:pt modelId="{BE3B39BA-6FE5-3A43-93F6-867267AC4BD5}" type="pres">
      <dgm:prSet presAssocID="{1196889C-BE71-8945-A0AC-E10D0CED5417}" presName="aNode" presStyleLbl="bgShp" presStyleIdx="1" presStyleCnt="4"/>
      <dgm:spPr/>
    </dgm:pt>
    <dgm:pt modelId="{51025A98-F962-F84E-BA44-DE094E51C60D}" type="pres">
      <dgm:prSet presAssocID="{1196889C-BE71-8945-A0AC-E10D0CED5417}" presName="textNode" presStyleLbl="bgShp" presStyleIdx="1" presStyleCnt="4"/>
      <dgm:spPr/>
    </dgm:pt>
    <dgm:pt modelId="{69341F52-CD72-D44D-96E5-F1CAF3312133}" type="pres">
      <dgm:prSet presAssocID="{1196889C-BE71-8945-A0AC-E10D0CED5417}" presName="compChildNode" presStyleCnt="0"/>
      <dgm:spPr/>
    </dgm:pt>
    <dgm:pt modelId="{2EB89EDC-947E-D841-A695-51FB3F22401A}" type="pres">
      <dgm:prSet presAssocID="{1196889C-BE71-8945-A0AC-E10D0CED5417}" presName="theInnerList" presStyleCnt="0"/>
      <dgm:spPr/>
    </dgm:pt>
    <dgm:pt modelId="{1C2C093B-78FC-084C-A8C1-6FD47F37451D}" type="pres">
      <dgm:prSet presAssocID="{EE528CC3-7149-1B46-AF73-AB4A0794C67D}" presName="childNode" presStyleLbl="node1" presStyleIdx="5" presStyleCnt="19" custScaleX="129901">
        <dgm:presLayoutVars>
          <dgm:bulletEnabled val="1"/>
        </dgm:presLayoutVars>
      </dgm:prSet>
      <dgm:spPr/>
    </dgm:pt>
    <dgm:pt modelId="{2987BA4E-83F2-0F4D-AD97-C108D826D727}" type="pres">
      <dgm:prSet presAssocID="{EE528CC3-7149-1B46-AF73-AB4A0794C67D}" presName="aSpace2" presStyleCnt="0"/>
      <dgm:spPr/>
    </dgm:pt>
    <dgm:pt modelId="{CE45D96D-9DFF-054A-ACCC-B5B187B5C535}" type="pres">
      <dgm:prSet presAssocID="{C09ACE08-D561-E346-9338-50A3CFF7A038}" presName="childNode" presStyleLbl="node1" presStyleIdx="6" presStyleCnt="19" custScaleX="129901">
        <dgm:presLayoutVars>
          <dgm:bulletEnabled val="1"/>
        </dgm:presLayoutVars>
      </dgm:prSet>
      <dgm:spPr/>
    </dgm:pt>
    <dgm:pt modelId="{575A965A-D7A4-4348-877E-6AA7FCFB631E}" type="pres">
      <dgm:prSet presAssocID="{C09ACE08-D561-E346-9338-50A3CFF7A038}" presName="aSpace2" presStyleCnt="0"/>
      <dgm:spPr/>
    </dgm:pt>
    <dgm:pt modelId="{DBC17416-6A24-D547-AFD4-C5DECEE1F864}" type="pres">
      <dgm:prSet presAssocID="{980EC3FB-ADDA-4144-84CD-0C843F62CF7A}" presName="childNode" presStyleLbl="node1" presStyleIdx="7" presStyleCnt="19" custScaleX="129901">
        <dgm:presLayoutVars>
          <dgm:bulletEnabled val="1"/>
        </dgm:presLayoutVars>
      </dgm:prSet>
      <dgm:spPr/>
    </dgm:pt>
    <dgm:pt modelId="{A49865F6-F49C-954D-9A29-98973E49546A}" type="pres">
      <dgm:prSet presAssocID="{980EC3FB-ADDA-4144-84CD-0C843F62CF7A}" presName="aSpace2" presStyleCnt="0"/>
      <dgm:spPr/>
    </dgm:pt>
    <dgm:pt modelId="{7EC581B7-BCAF-C349-A939-E942AC1410C9}" type="pres">
      <dgm:prSet presAssocID="{798346A3-708F-7C44-AD50-D3B5E004E452}" presName="childNode" presStyleLbl="node1" presStyleIdx="8" presStyleCnt="19" custScaleX="129901">
        <dgm:presLayoutVars>
          <dgm:bulletEnabled val="1"/>
        </dgm:presLayoutVars>
      </dgm:prSet>
      <dgm:spPr/>
    </dgm:pt>
    <dgm:pt modelId="{CCAD5BA7-34D1-054F-8C60-F784C4708611}" type="pres">
      <dgm:prSet presAssocID="{798346A3-708F-7C44-AD50-D3B5E004E452}" presName="aSpace2" presStyleCnt="0"/>
      <dgm:spPr/>
    </dgm:pt>
    <dgm:pt modelId="{E5BD3126-DAF5-9D40-8E21-AC5C31132C0D}" type="pres">
      <dgm:prSet presAssocID="{0AE052A5-102B-EC43-BB46-9C208BF6D6B2}" presName="childNode" presStyleLbl="node1" presStyleIdx="9" presStyleCnt="19" custScaleX="129901">
        <dgm:presLayoutVars>
          <dgm:bulletEnabled val="1"/>
        </dgm:presLayoutVars>
      </dgm:prSet>
      <dgm:spPr/>
    </dgm:pt>
    <dgm:pt modelId="{DB2BE7FA-E73C-5E47-990A-6BC127D29E7D}" type="pres">
      <dgm:prSet presAssocID="{1196889C-BE71-8945-A0AC-E10D0CED5417}" presName="aSpace" presStyleCnt="0"/>
      <dgm:spPr/>
    </dgm:pt>
    <dgm:pt modelId="{AD5BD4D4-252B-654F-8F4F-F7FC4D7F363A}" type="pres">
      <dgm:prSet presAssocID="{6FE58015-7759-7A42-88A8-B460E94FD752}" presName="compNode" presStyleCnt="0"/>
      <dgm:spPr/>
    </dgm:pt>
    <dgm:pt modelId="{E3CB0A34-4057-2A4F-90A2-45495549CD3F}" type="pres">
      <dgm:prSet presAssocID="{6FE58015-7759-7A42-88A8-B460E94FD752}" presName="aNode" presStyleLbl="bgShp" presStyleIdx="2" presStyleCnt="4"/>
      <dgm:spPr/>
    </dgm:pt>
    <dgm:pt modelId="{ED2E1E9D-575B-4B4C-9DA8-920FC5B55D25}" type="pres">
      <dgm:prSet presAssocID="{6FE58015-7759-7A42-88A8-B460E94FD752}" presName="textNode" presStyleLbl="bgShp" presStyleIdx="2" presStyleCnt="4"/>
      <dgm:spPr/>
    </dgm:pt>
    <dgm:pt modelId="{0412EE94-B646-024C-98A1-7F452CA7AAA3}" type="pres">
      <dgm:prSet presAssocID="{6FE58015-7759-7A42-88A8-B460E94FD752}" presName="compChildNode" presStyleCnt="0"/>
      <dgm:spPr/>
    </dgm:pt>
    <dgm:pt modelId="{B180E025-67A0-1B4F-9547-E60922EF0022}" type="pres">
      <dgm:prSet presAssocID="{6FE58015-7759-7A42-88A8-B460E94FD752}" presName="theInnerList" presStyleCnt="0"/>
      <dgm:spPr/>
    </dgm:pt>
    <dgm:pt modelId="{A5FF6A49-50A0-754C-A863-A3B529AF3AF6}" type="pres">
      <dgm:prSet presAssocID="{97746246-6665-C74A-9B1A-2419123B1CAF}" presName="childNode" presStyleLbl="node1" presStyleIdx="10" presStyleCnt="19" custScaleX="117170">
        <dgm:presLayoutVars>
          <dgm:bulletEnabled val="1"/>
        </dgm:presLayoutVars>
      </dgm:prSet>
      <dgm:spPr/>
    </dgm:pt>
    <dgm:pt modelId="{C71F256F-C2DB-2D46-8C63-59B371DC17BC}" type="pres">
      <dgm:prSet presAssocID="{97746246-6665-C74A-9B1A-2419123B1CAF}" presName="aSpace2" presStyleCnt="0"/>
      <dgm:spPr/>
    </dgm:pt>
    <dgm:pt modelId="{06BF9926-FC23-304F-BEA0-C79C5A83EB94}" type="pres">
      <dgm:prSet presAssocID="{11215100-DE3E-2943-BCA4-ECA7591ECEDD}" presName="childNode" presStyleLbl="node1" presStyleIdx="11" presStyleCnt="19" custScaleX="135470">
        <dgm:presLayoutVars>
          <dgm:bulletEnabled val="1"/>
        </dgm:presLayoutVars>
      </dgm:prSet>
      <dgm:spPr/>
    </dgm:pt>
    <dgm:pt modelId="{840D5066-B969-534C-B73F-D1B392BF135C}" type="pres">
      <dgm:prSet presAssocID="{11215100-DE3E-2943-BCA4-ECA7591ECEDD}" presName="aSpace2" presStyleCnt="0"/>
      <dgm:spPr/>
    </dgm:pt>
    <dgm:pt modelId="{09C17F93-BE2D-434E-8A89-430CA8569F30}" type="pres">
      <dgm:prSet presAssocID="{E4FCE18D-A929-FA46-9ED6-ECF61697C133}" presName="childNode" presStyleLbl="node1" presStyleIdx="12" presStyleCnt="19" custScaleX="117170">
        <dgm:presLayoutVars>
          <dgm:bulletEnabled val="1"/>
        </dgm:presLayoutVars>
      </dgm:prSet>
      <dgm:spPr/>
    </dgm:pt>
    <dgm:pt modelId="{EBA94613-A654-B043-8F53-1F3ED6FD43D0}" type="pres">
      <dgm:prSet presAssocID="{E4FCE18D-A929-FA46-9ED6-ECF61697C133}" presName="aSpace2" presStyleCnt="0"/>
      <dgm:spPr/>
    </dgm:pt>
    <dgm:pt modelId="{2B008703-3016-ED44-B126-03E88B2A8836}" type="pres">
      <dgm:prSet presAssocID="{FABA3BE2-F442-E34E-AF40-C38551048F87}" presName="childNode" presStyleLbl="node1" presStyleIdx="13" presStyleCnt="19">
        <dgm:presLayoutVars>
          <dgm:bulletEnabled val="1"/>
        </dgm:presLayoutVars>
      </dgm:prSet>
      <dgm:spPr/>
    </dgm:pt>
    <dgm:pt modelId="{52BFFF70-38E0-BA48-A128-F765EB8CEFE3}" type="pres">
      <dgm:prSet presAssocID="{6FE58015-7759-7A42-88A8-B460E94FD752}" presName="aSpace" presStyleCnt="0"/>
      <dgm:spPr/>
    </dgm:pt>
    <dgm:pt modelId="{E4C1E84A-D3DE-3949-80EB-F424BA3FE0FE}" type="pres">
      <dgm:prSet presAssocID="{17F089FD-3F0D-324F-A32A-FA2BBD0B2FFD}" presName="compNode" presStyleCnt="0"/>
      <dgm:spPr/>
    </dgm:pt>
    <dgm:pt modelId="{25BB15AC-0649-8F42-993D-AD86C84B099F}" type="pres">
      <dgm:prSet presAssocID="{17F089FD-3F0D-324F-A32A-FA2BBD0B2FFD}" presName="aNode" presStyleLbl="bgShp" presStyleIdx="3" presStyleCnt="4"/>
      <dgm:spPr/>
    </dgm:pt>
    <dgm:pt modelId="{87F5F3AE-BF93-6A47-A531-34BA6D9A3E05}" type="pres">
      <dgm:prSet presAssocID="{17F089FD-3F0D-324F-A32A-FA2BBD0B2FFD}" presName="textNode" presStyleLbl="bgShp" presStyleIdx="3" presStyleCnt="4"/>
      <dgm:spPr/>
    </dgm:pt>
    <dgm:pt modelId="{ABB71DF7-C2DA-714A-8E0F-4CA9BDCB5338}" type="pres">
      <dgm:prSet presAssocID="{17F089FD-3F0D-324F-A32A-FA2BBD0B2FFD}" presName="compChildNode" presStyleCnt="0"/>
      <dgm:spPr/>
    </dgm:pt>
    <dgm:pt modelId="{671D92F8-438D-924D-B075-D980363939AC}" type="pres">
      <dgm:prSet presAssocID="{17F089FD-3F0D-324F-A32A-FA2BBD0B2FFD}" presName="theInnerList" presStyleCnt="0"/>
      <dgm:spPr/>
    </dgm:pt>
    <dgm:pt modelId="{A416ECD5-4D6A-D14A-A48D-C0DF47B47661}" type="pres">
      <dgm:prSet presAssocID="{F4AE7916-53DE-F84F-95BC-C87F8495AF05}" presName="childNode" presStyleLbl="node1" presStyleIdx="14" presStyleCnt="19" custScaleX="117170">
        <dgm:presLayoutVars>
          <dgm:bulletEnabled val="1"/>
        </dgm:presLayoutVars>
      </dgm:prSet>
      <dgm:spPr/>
    </dgm:pt>
    <dgm:pt modelId="{08A60BD6-3623-194D-98D8-97E665C4442C}" type="pres">
      <dgm:prSet presAssocID="{F4AE7916-53DE-F84F-95BC-C87F8495AF05}" presName="aSpace2" presStyleCnt="0"/>
      <dgm:spPr/>
    </dgm:pt>
    <dgm:pt modelId="{3A809A99-D087-9240-A436-B6AC326A85CB}" type="pres">
      <dgm:prSet presAssocID="{933600AB-ECFB-B245-91C1-7613F612D244}" presName="childNode" presStyleLbl="node1" presStyleIdx="15" presStyleCnt="19" custScaleX="135470">
        <dgm:presLayoutVars>
          <dgm:bulletEnabled val="1"/>
        </dgm:presLayoutVars>
      </dgm:prSet>
      <dgm:spPr/>
    </dgm:pt>
    <dgm:pt modelId="{B4D5CCC6-F99F-3A46-B479-5CF6D361A95B}" type="pres">
      <dgm:prSet presAssocID="{933600AB-ECFB-B245-91C1-7613F612D244}" presName="aSpace2" presStyleCnt="0"/>
      <dgm:spPr/>
    </dgm:pt>
    <dgm:pt modelId="{7022037A-CB22-7846-A472-F3B23AC2D787}" type="pres">
      <dgm:prSet presAssocID="{8BCDB73C-BFEF-A14C-B1D2-591105C3CC3A}" presName="childNode" presStyleLbl="node1" presStyleIdx="16" presStyleCnt="19" custScaleX="117170">
        <dgm:presLayoutVars>
          <dgm:bulletEnabled val="1"/>
        </dgm:presLayoutVars>
      </dgm:prSet>
      <dgm:spPr/>
    </dgm:pt>
    <dgm:pt modelId="{0CB79CB4-A77D-444A-A1A5-F07B39B7E1E8}" type="pres">
      <dgm:prSet presAssocID="{8BCDB73C-BFEF-A14C-B1D2-591105C3CC3A}" presName="aSpace2" presStyleCnt="0"/>
      <dgm:spPr/>
    </dgm:pt>
    <dgm:pt modelId="{8D408B81-9463-C646-88B2-4D8F2D120416}" type="pres">
      <dgm:prSet presAssocID="{FE3319DE-5B71-3948-B37A-D434D6D5E0CB}" presName="childNode" presStyleLbl="node1" presStyleIdx="17" presStyleCnt="19" custScaleX="135470">
        <dgm:presLayoutVars>
          <dgm:bulletEnabled val="1"/>
        </dgm:presLayoutVars>
      </dgm:prSet>
      <dgm:spPr/>
    </dgm:pt>
    <dgm:pt modelId="{59AE6D30-2F29-A749-8DFF-6B9B1FD77291}" type="pres">
      <dgm:prSet presAssocID="{FE3319DE-5B71-3948-B37A-D434D6D5E0CB}" presName="aSpace2" presStyleCnt="0"/>
      <dgm:spPr/>
    </dgm:pt>
    <dgm:pt modelId="{755AB2F4-92C2-0D4C-933A-AC22C06816A4}" type="pres">
      <dgm:prSet presAssocID="{3307BF66-8436-614D-A5B6-1D66B5DB25AE}" presName="childNode" presStyleLbl="node1" presStyleIdx="18" presStyleCnt="19" custScaleX="117170">
        <dgm:presLayoutVars>
          <dgm:bulletEnabled val="1"/>
        </dgm:presLayoutVars>
      </dgm:prSet>
      <dgm:spPr/>
    </dgm:pt>
  </dgm:ptLst>
  <dgm:cxnLst>
    <dgm:cxn modelId="{19E96401-ECE4-894E-BB00-C7211C194529}" type="presOf" srcId="{C09ACE08-D561-E346-9338-50A3CFF7A038}" destId="{CE45D96D-9DFF-054A-ACCC-B5B187B5C535}" srcOrd="0" destOrd="0" presId="urn:microsoft.com/office/officeart/2005/8/layout/lProcess2"/>
    <dgm:cxn modelId="{8B38C30C-D651-7840-A0A3-BABDDFBD7D85}" type="presOf" srcId="{C55827D4-FA26-3C41-B34C-7FCCA1C4089A}" destId="{B1B5AD16-6E71-6F4E-8AD6-F60208FD39BE}" srcOrd="1" destOrd="0" presId="urn:microsoft.com/office/officeart/2005/8/layout/lProcess2"/>
    <dgm:cxn modelId="{6C16DC0D-AE32-FF41-B1A1-EEF4016031C1}" type="presOf" srcId="{6FE58015-7759-7A42-88A8-B460E94FD752}" destId="{ED2E1E9D-575B-4B4C-9DA8-920FC5B55D25}" srcOrd="1" destOrd="0" presId="urn:microsoft.com/office/officeart/2005/8/layout/lProcess2"/>
    <dgm:cxn modelId="{FC60AA13-7F47-E245-AFED-55360F8E7C05}" type="presOf" srcId="{45EA7107-2F6D-D74F-9F28-18666C5E4475}" destId="{C2A57FE0-3E16-A647-8868-15E91561FFBE}" srcOrd="0" destOrd="0" presId="urn:microsoft.com/office/officeart/2005/8/layout/lProcess2"/>
    <dgm:cxn modelId="{1D26F71D-28D8-474A-9DEE-D8F8F64A0211}" srcId="{C55827D4-FA26-3C41-B34C-7FCCA1C4089A}" destId="{40E071B7-A83B-964D-944C-E6D88A1D7B35}" srcOrd="2" destOrd="0" parTransId="{0A8C976F-0E71-4F49-BE55-0111392EC21A}" sibTransId="{78869FB3-80A9-6A43-9523-02ACA25D27DE}"/>
    <dgm:cxn modelId="{33E85B1E-5194-FC4F-AE6D-4A44855C15A1}" type="presOf" srcId="{0AE052A5-102B-EC43-BB46-9C208BF6D6B2}" destId="{E5BD3126-DAF5-9D40-8E21-AC5C31132C0D}" srcOrd="0" destOrd="0" presId="urn:microsoft.com/office/officeart/2005/8/layout/lProcess2"/>
    <dgm:cxn modelId="{027D5425-7EAD-6641-8DA1-DA2BD76CF7B2}" type="presOf" srcId="{61983985-9E87-3F42-843C-5DB9AB66F69F}" destId="{3505321D-9181-6A45-85C8-47806C0054AA}" srcOrd="0" destOrd="0" presId="urn:microsoft.com/office/officeart/2005/8/layout/lProcess2"/>
    <dgm:cxn modelId="{BC16862A-C05E-3F48-8589-6547A1540347}" type="presOf" srcId="{17F089FD-3F0D-324F-A32A-FA2BBD0B2FFD}" destId="{87F5F3AE-BF93-6A47-A531-34BA6D9A3E05}" srcOrd="1" destOrd="0" presId="urn:microsoft.com/office/officeart/2005/8/layout/lProcess2"/>
    <dgm:cxn modelId="{225B3330-7205-2542-B70D-3C74845328E2}" type="presOf" srcId="{A3BD197E-044A-A848-986C-F28313DBCFDD}" destId="{7E8C0AF6-7BD4-0548-9F70-4C17E0B00960}" srcOrd="0" destOrd="0" presId="urn:microsoft.com/office/officeart/2005/8/layout/lProcess2"/>
    <dgm:cxn modelId="{08208033-0ABC-8A42-854B-4247DCDAE590}" srcId="{1196889C-BE71-8945-A0AC-E10D0CED5417}" destId="{EE528CC3-7149-1B46-AF73-AB4A0794C67D}" srcOrd="0" destOrd="0" parTransId="{240C2D40-9EF0-484D-9C23-18C0B1DED08D}" sibTransId="{D851184F-2E4E-9649-B7B4-D2761719CF5C}"/>
    <dgm:cxn modelId="{48AE0138-5A6C-164A-974F-5F987309E92C}" srcId="{17F089FD-3F0D-324F-A32A-FA2BBD0B2FFD}" destId="{933600AB-ECFB-B245-91C1-7613F612D244}" srcOrd="1" destOrd="0" parTransId="{965A9957-48EA-DE49-8A65-FE4871C47307}" sibTransId="{18409FD7-8DC6-3C43-A3C6-90F06699988A}"/>
    <dgm:cxn modelId="{1B72983C-0005-5543-8225-0BF9CF25C29E}" srcId="{1196889C-BE71-8945-A0AC-E10D0CED5417}" destId="{0AE052A5-102B-EC43-BB46-9C208BF6D6B2}" srcOrd="4" destOrd="0" parTransId="{6F9B0D30-E0AA-1345-B32B-9CFEBC0E1CDE}" sibTransId="{935E0F39-0D09-7A4E-9A22-409CE69761A6}"/>
    <dgm:cxn modelId="{3AF5DF5D-7223-584D-A4A6-4B9160B28210}" type="presOf" srcId="{C55827D4-FA26-3C41-B34C-7FCCA1C4089A}" destId="{AAD1F8D3-A7FB-5B4A-82E7-E2B1AF9F7798}" srcOrd="0" destOrd="0" presId="urn:microsoft.com/office/officeart/2005/8/layout/lProcess2"/>
    <dgm:cxn modelId="{72795C5E-2F86-4144-BC76-BFA011117429}" type="presOf" srcId="{0372B17C-DB9F-2940-9D39-C5C764336A6E}" destId="{BB003214-8FD7-9D45-BA27-C98B329BDD84}" srcOrd="0" destOrd="0" presId="urn:microsoft.com/office/officeart/2005/8/layout/lProcess2"/>
    <dgm:cxn modelId="{C8905560-DA72-4D49-896C-8E1CA3C23A6C}" srcId="{0372B17C-DB9F-2940-9D39-C5C764336A6E}" destId="{6FE58015-7759-7A42-88A8-B460E94FD752}" srcOrd="2" destOrd="0" parTransId="{C07416A9-61E6-DE4C-8A14-1D5D0C3D94DF}" sibTransId="{96BC4064-12B1-9E41-8621-4A318CE08C4C}"/>
    <dgm:cxn modelId="{B653D242-8234-FE4D-A9AD-F6C8C10D6734}" type="presOf" srcId="{933600AB-ECFB-B245-91C1-7613F612D244}" destId="{3A809A99-D087-9240-A436-B6AC326A85CB}" srcOrd="0" destOrd="0" presId="urn:microsoft.com/office/officeart/2005/8/layout/lProcess2"/>
    <dgm:cxn modelId="{0EF76945-5D77-704C-A13A-7EBB731B9C20}" srcId="{C55827D4-FA26-3C41-B34C-7FCCA1C4089A}" destId="{A3BD197E-044A-A848-986C-F28313DBCFDD}" srcOrd="3" destOrd="0" parTransId="{C6F4317C-EF78-5F4F-B8FE-10E68BACA6A0}" sibTransId="{DFF5340A-7829-8E47-813A-4643A97B7E8F}"/>
    <dgm:cxn modelId="{38C5DD65-8389-EC4C-8439-C58D076C5DF6}" srcId="{C55827D4-FA26-3C41-B34C-7FCCA1C4089A}" destId="{53CDCDE8-0FA0-FE44-8088-E3212486DF4C}" srcOrd="4" destOrd="0" parTransId="{567D9373-70DB-8848-82F1-ABE80533712E}" sibTransId="{E9960905-6AFD-0A49-BF65-E967F2C4E486}"/>
    <dgm:cxn modelId="{9E2BC970-85F1-2A45-8B26-82C1C9F16A9B}" srcId="{6FE58015-7759-7A42-88A8-B460E94FD752}" destId="{E4FCE18D-A929-FA46-9ED6-ECF61697C133}" srcOrd="2" destOrd="0" parTransId="{C454F5FE-4758-3A4C-9BB1-E909D2E2E9F8}" sibTransId="{32C4E1C7-F61E-FE43-BACE-454DEFD5238C}"/>
    <dgm:cxn modelId="{77C6AF51-03FC-FC49-AFC9-68E0E234E71F}" srcId="{6FE58015-7759-7A42-88A8-B460E94FD752}" destId="{FABA3BE2-F442-E34E-AF40-C38551048F87}" srcOrd="3" destOrd="0" parTransId="{CFF2D9E9-F97E-504D-8D9E-FC5B69A44BA6}" sibTransId="{61679E7A-052A-1741-A9B7-540228FB8C19}"/>
    <dgm:cxn modelId="{034C3173-99A4-C847-8611-72EFAA82F980}" type="presOf" srcId="{EE528CC3-7149-1B46-AF73-AB4A0794C67D}" destId="{1C2C093B-78FC-084C-A8C1-6FD47F37451D}" srcOrd="0" destOrd="0" presId="urn:microsoft.com/office/officeart/2005/8/layout/lProcess2"/>
    <dgm:cxn modelId="{A8DF5B53-C992-B149-A56B-D21282EF258A}" srcId="{C55827D4-FA26-3C41-B34C-7FCCA1C4089A}" destId="{61983985-9E87-3F42-843C-5DB9AB66F69F}" srcOrd="0" destOrd="0" parTransId="{B882B54E-C3C0-3B41-A193-3F450E6E883E}" sibTransId="{D07F013C-C8A4-564C-A5FC-8271B9509C4E}"/>
    <dgm:cxn modelId="{E6E0D058-D5C6-B54F-9B25-751BAC413F5B}" srcId="{17F089FD-3F0D-324F-A32A-FA2BBD0B2FFD}" destId="{FE3319DE-5B71-3948-B37A-D434D6D5E0CB}" srcOrd="3" destOrd="0" parTransId="{444773E3-4505-8049-91C1-2C4AC23C62CA}" sibTransId="{D516483C-B8A7-1345-829E-B46230E60ED2}"/>
    <dgm:cxn modelId="{123A2D59-92CD-7547-B6E3-485895B70E2A}" srcId="{C55827D4-FA26-3C41-B34C-7FCCA1C4089A}" destId="{45EA7107-2F6D-D74F-9F28-18666C5E4475}" srcOrd="1" destOrd="0" parTransId="{A2C109C6-8D0B-7F40-BB4B-47134976AD9B}" sibTransId="{7C89627E-DCB3-5343-B56F-0E7AA18F04AC}"/>
    <dgm:cxn modelId="{F8A05F5A-3D62-834F-90F8-0C87D364DB97}" srcId="{1196889C-BE71-8945-A0AC-E10D0CED5417}" destId="{C09ACE08-D561-E346-9338-50A3CFF7A038}" srcOrd="1" destOrd="0" parTransId="{D8E50301-9012-684C-9B1F-EF9D2D09A62A}" sibTransId="{6CB37F19-0439-B045-8BB9-22E16801A7D8}"/>
    <dgm:cxn modelId="{0450777A-3EF5-EA48-8C63-3B5038FE1693}" type="presOf" srcId="{3307BF66-8436-614D-A5B6-1D66B5DB25AE}" destId="{755AB2F4-92C2-0D4C-933A-AC22C06816A4}" srcOrd="0" destOrd="0" presId="urn:microsoft.com/office/officeart/2005/8/layout/lProcess2"/>
    <dgm:cxn modelId="{0F857E83-9409-0D41-9C04-8E0647C11316}" type="presOf" srcId="{FABA3BE2-F442-E34E-AF40-C38551048F87}" destId="{2B008703-3016-ED44-B126-03E88B2A8836}" srcOrd="0" destOrd="0" presId="urn:microsoft.com/office/officeart/2005/8/layout/lProcess2"/>
    <dgm:cxn modelId="{B0D22B87-D224-494F-BA5B-FFB1F804FA53}" srcId="{17F089FD-3F0D-324F-A32A-FA2BBD0B2FFD}" destId="{8BCDB73C-BFEF-A14C-B1D2-591105C3CC3A}" srcOrd="2" destOrd="0" parTransId="{6CCE7E24-BA24-024A-AFCD-6CD31FEFEDCB}" sibTransId="{E5F4B65B-0A1D-7D4E-83AC-96E5EFA23A8A}"/>
    <dgm:cxn modelId="{75015F89-863D-294A-8BDA-4FC8F3AD1E68}" type="presOf" srcId="{53CDCDE8-0FA0-FE44-8088-E3212486DF4C}" destId="{95BBF3ED-7E54-994E-B5EC-2A38AEA58E88}" srcOrd="0" destOrd="0" presId="urn:microsoft.com/office/officeart/2005/8/layout/lProcess2"/>
    <dgm:cxn modelId="{1D21428F-4D81-A84F-BBDE-11416CD2B643}" type="presOf" srcId="{980EC3FB-ADDA-4144-84CD-0C843F62CF7A}" destId="{DBC17416-6A24-D547-AFD4-C5DECEE1F864}" srcOrd="0" destOrd="0" presId="urn:microsoft.com/office/officeart/2005/8/layout/lProcess2"/>
    <dgm:cxn modelId="{2481E08F-8734-4E44-907C-8A4F379D887B}" srcId="{6FE58015-7759-7A42-88A8-B460E94FD752}" destId="{97746246-6665-C74A-9B1A-2419123B1CAF}" srcOrd="0" destOrd="0" parTransId="{3C9D6568-2A70-BB44-B0A7-0B1CCC6B8BCF}" sibTransId="{D8C0ED09-2519-B748-BEAA-4935EB250385}"/>
    <dgm:cxn modelId="{8CA16F93-E4D7-4D44-A0A9-8BC9C7483062}" type="presOf" srcId="{6FE58015-7759-7A42-88A8-B460E94FD752}" destId="{E3CB0A34-4057-2A4F-90A2-45495549CD3F}" srcOrd="0" destOrd="0" presId="urn:microsoft.com/office/officeart/2005/8/layout/lProcess2"/>
    <dgm:cxn modelId="{E5007996-8331-804D-BC35-CA2CDE5C1242}" type="presOf" srcId="{FE3319DE-5B71-3948-B37A-D434D6D5E0CB}" destId="{8D408B81-9463-C646-88B2-4D8F2D120416}" srcOrd="0" destOrd="0" presId="urn:microsoft.com/office/officeart/2005/8/layout/lProcess2"/>
    <dgm:cxn modelId="{9638BA9C-B06D-EA45-B025-2BF9FFE635BF}" type="presOf" srcId="{1196889C-BE71-8945-A0AC-E10D0CED5417}" destId="{BE3B39BA-6FE5-3A43-93F6-867267AC4BD5}" srcOrd="0" destOrd="0" presId="urn:microsoft.com/office/officeart/2005/8/layout/lProcess2"/>
    <dgm:cxn modelId="{7147D29D-166A-9441-89CE-BBE90CB262F7}" type="presOf" srcId="{F4AE7916-53DE-F84F-95BC-C87F8495AF05}" destId="{A416ECD5-4D6A-D14A-A48D-C0DF47B47661}" srcOrd="0" destOrd="0" presId="urn:microsoft.com/office/officeart/2005/8/layout/lProcess2"/>
    <dgm:cxn modelId="{0EABB89F-B328-DD4E-8144-56136519B1E7}" srcId="{0372B17C-DB9F-2940-9D39-C5C764336A6E}" destId="{17F089FD-3F0D-324F-A32A-FA2BBD0B2FFD}" srcOrd="3" destOrd="0" parTransId="{D0635F81-7E52-494E-AC37-8351CE025C8F}" sibTransId="{D010D1AE-A2C8-2B41-BB43-D1A7CF01BA96}"/>
    <dgm:cxn modelId="{F7A508A8-75EC-E943-996F-532C4E99DEB3}" type="presOf" srcId="{40E071B7-A83B-964D-944C-E6D88A1D7B35}" destId="{3DF48DC9-C05C-CE40-9AF6-4CE224FE71BE}" srcOrd="0" destOrd="0" presId="urn:microsoft.com/office/officeart/2005/8/layout/lProcess2"/>
    <dgm:cxn modelId="{92F426BD-8188-B140-9C6C-F6285CB5F4CB}" srcId="{1196889C-BE71-8945-A0AC-E10D0CED5417}" destId="{980EC3FB-ADDA-4144-84CD-0C843F62CF7A}" srcOrd="2" destOrd="0" parTransId="{6B5AE556-ED9E-754F-8B78-22DEF1D4239C}" sibTransId="{44634396-AC50-874D-B802-2926F5B95E50}"/>
    <dgm:cxn modelId="{0F0C63BF-ED79-7F4F-92CF-9CF9B9C3A593}" type="presOf" srcId="{8BCDB73C-BFEF-A14C-B1D2-591105C3CC3A}" destId="{7022037A-CB22-7846-A472-F3B23AC2D787}" srcOrd="0" destOrd="0" presId="urn:microsoft.com/office/officeart/2005/8/layout/lProcess2"/>
    <dgm:cxn modelId="{74E79CC1-9230-7B40-A1D8-86F5A069670F}" type="presOf" srcId="{11215100-DE3E-2943-BCA4-ECA7591ECEDD}" destId="{06BF9926-FC23-304F-BEA0-C79C5A83EB94}" srcOrd="0" destOrd="0" presId="urn:microsoft.com/office/officeart/2005/8/layout/lProcess2"/>
    <dgm:cxn modelId="{E29136CB-E229-BF48-9ED3-4ADD01780EE9}" type="presOf" srcId="{17F089FD-3F0D-324F-A32A-FA2BBD0B2FFD}" destId="{25BB15AC-0649-8F42-993D-AD86C84B099F}" srcOrd="0" destOrd="0" presId="urn:microsoft.com/office/officeart/2005/8/layout/lProcess2"/>
    <dgm:cxn modelId="{FCD579D7-1D4F-0841-B6A8-8D353E344051}" type="presOf" srcId="{97746246-6665-C74A-9B1A-2419123B1CAF}" destId="{A5FF6A49-50A0-754C-A863-A3B529AF3AF6}" srcOrd="0" destOrd="0" presId="urn:microsoft.com/office/officeart/2005/8/layout/lProcess2"/>
    <dgm:cxn modelId="{F6DE6EDB-037F-914B-9390-F0D9DDCEDA50}" type="presOf" srcId="{1196889C-BE71-8945-A0AC-E10D0CED5417}" destId="{51025A98-F962-F84E-BA44-DE094E51C60D}" srcOrd="1" destOrd="0" presId="urn:microsoft.com/office/officeart/2005/8/layout/lProcess2"/>
    <dgm:cxn modelId="{46535EE1-7441-E642-BAB9-4B7468B9230C}" type="presOf" srcId="{E4FCE18D-A929-FA46-9ED6-ECF61697C133}" destId="{09C17F93-BE2D-434E-8A89-430CA8569F30}" srcOrd="0" destOrd="0" presId="urn:microsoft.com/office/officeart/2005/8/layout/lProcess2"/>
    <dgm:cxn modelId="{C3102CE4-873A-A742-9962-DD9B7FE59DA7}" srcId="{17F089FD-3F0D-324F-A32A-FA2BBD0B2FFD}" destId="{3307BF66-8436-614D-A5B6-1D66B5DB25AE}" srcOrd="4" destOrd="0" parTransId="{3A0E4DA7-44EC-9B42-BCBB-BD09290280B6}" sibTransId="{A850C2E2-59A7-E849-BA58-DBA5E2BA9941}"/>
    <dgm:cxn modelId="{613DC3EB-CF3B-344E-A5F3-CE5E58AF9524}" srcId="{17F089FD-3F0D-324F-A32A-FA2BBD0B2FFD}" destId="{F4AE7916-53DE-F84F-95BC-C87F8495AF05}" srcOrd="0" destOrd="0" parTransId="{58898751-6BA3-B446-8BF6-7C7C488FA7CC}" sibTransId="{022B4BC3-E58F-F647-9483-8F57165445B4}"/>
    <dgm:cxn modelId="{545B89ED-485C-514E-8A0D-CCF58CF68251}" srcId="{1196889C-BE71-8945-A0AC-E10D0CED5417}" destId="{798346A3-708F-7C44-AD50-D3B5E004E452}" srcOrd="3" destOrd="0" parTransId="{5D6C1D99-1F06-9942-BE39-35B88DAE590C}" sibTransId="{BB4D7258-87CB-5B44-88E4-B429CC41DE27}"/>
    <dgm:cxn modelId="{B4637AF3-CB39-D140-9B1B-9460A8FB0A92}" srcId="{6FE58015-7759-7A42-88A8-B460E94FD752}" destId="{11215100-DE3E-2943-BCA4-ECA7591ECEDD}" srcOrd="1" destOrd="0" parTransId="{9E97BE98-9FFB-3348-B6E4-ED8390C1FEF8}" sibTransId="{C972CAF7-8436-4744-92E7-1CB039490403}"/>
    <dgm:cxn modelId="{7E46A9F6-2B63-1040-AD0D-1292178B7F3E}" srcId="{0372B17C-DB9F-2940-9D39-C5C764336A6E}" destId="{C55827D4-FA26-3C41-B34C-7FCCA1C4089A}" srcOrd="0" destOrd="0" parTransId="{599DC4A7-EC38-D746-BE3D-BCDAA49A5EB2}" sibTransId="{51D50C4B-93D5-7941-911E-F54D361562F2}"/>
    <dgm:cxn modelId="{A80B2DFA-09A4-0E43-BA62-E5B809C78AF9}" srcId="{0372B17C-DB9F-2940-9D39-C5C764336A6E}" destId="{1196889C-BE71-8945-A0AC-E10D0CED5417}" srcOrd="1" destOrd="0" parTransId="{BAD8AEE7-E197-7E41-A10C-DDC36D4C0B4E}" sibTransId="{29CFEE24-02A0-5D4E-88F6-AB2B2BECC404}"/>
    <dgm:cxn modelId="{CEE4AFFC-2378-674C-B1B0-3438C6FF8DCB}" type="presOf" srcId="{798346A3-708F-7C44-AD50-D3B5E004E452}" destId="{7EC581B7-BCAF-C349-A939-E942AC1410C9}" srcOrd="0" destOrd="0" presId="urn:microsoft.com/office/officeart/2005/8/layout/lProcess2"/>
    <dgm:cxn modelId="{2B85F3F7-944C-CE41-8326-CBD503E1884F}" type="presParOf" srcId="{BB003214-8FD7-9D45-BA27-C98B329BDD84}" destId="{86B4D704-6C37-8F48-9B5F-ABE3427F159D}" srcOrd="0" destOrd="0" presId="urn:microsoft.com/office/officeart/2005/8/layout/lProcess2"/>
    <dgm:cxn modelId="{68704501-2E05-1940-874D-426182D80A4D}" type="presParOf" srcId="{86B4D704-6C37-8F48-9B5F-ABE3427F159D}" destId="{AAD1F8D3-A7FB-5B4A-82E7-E2B1AF9F7798}" srcOrd="0" destOrd="0" presId="urn:microsoft.com/office/officeart/2005/8/layout/lProcess2"/>
    <dgm:cxn modelId="{A54048F8-4183-D445-B85F-C99406C4DC63}" type="presParOf" srcId="{86B4D704-6C37-8F48-9B5F-ABE3427F159D}" destId="{B1B5AD16-6E71-6F4E-8AD6-F60208FD39BE}" srcOrd="1" destOrd="0" presId="urn:microsoft.com/office/officeart/2005/8/layout/lProcess2"/>
    <dgm:cxn modelId="{012C0DCC-07BE-DE44-8A0E-EA94CE1B1BF8}" type="presParOf" srcId="{86B4D704-6C37-8F48-9B5F-ABE3427F159D}" destId="{5570196D-9C19-1E41-9686-2F86BF6179C7}" srcOrd="2" destOrd="0" presId="urn:microsoft.com/office/officeart/2005/8/layout/lProcess2"/>
    <dgm:cxn modelId="{7ADF7435-C71A-4644-A9AF-D039C20D1227}" type="presParOf" srcId="{5570196D-9C19-1E41-9686-2F86BF6179C7}" destId="{D798F2C7-1B25-554C-A9D0-BC87D4DBAE70}" srcOrd="0" destOrd="0" presId="urn:microsoft.com/office/officeart/2005/8/layout/lProcess2"/>
    <dgm:cxn modelId="{BE27DF2F-6BE4-9D4F-8857-CF670D5694E4}" type="presParOf" srcId="{D798F2C7-1B25-554C-A9D0-BC87D4DBAE70}" destId="{3505321D-9181-6A45-85C8-47806C0054AA}" srcOrd="0" destOrd="0" presId="urn:microsoft.com/office/officeart/2005/8/layout/lProcess2"/>
    <dgm:cxn modelId="{F364A23E-1D38-F64B-BCD6-2BDF1301BD8E}" type="presParOf" srcId="{D798F2C7-1B25-554C-A9D0-BC87D4DBAE70}" destId="{21137A47-CBF7-E041-B63F-EE33B93442FC}" srcOrd="1" destOrd="0" presId="urn:microsoft.com/office/officeart/2005/8/layout/lProcess2"/>
    <dgm:cxn modelId="{D063E219-6F2F-1D4E-8C99-FC32D131E973}" type="presParOf" srcId="{D798F2C7-1B25-554C-A9D0-BC87D4DBAE70}" destId="{C2A57FE0-3E16-A647-8868-15E91561FFBE}" srcOrd="2" destOrd="0" presId="urn:microsoft.com/office/officeart/2005/8/layout/lProcess2"/>
    <dgm:cxn modelId="{3C80E319-A21D-A140-913B-B388245E8A3F}" type="presParOf" srcId="{D798F2C7-1B25-554C-A9D0-BC87D4DBAE70}" destId="{660A33F8-48D3-704B-A1A3-2F0AA6BFF180}" srcOrd="3" destOrd="0" presId="urn:microsoft.com/office/officeart/2005/8/layout/lProcess2"/>
    <dgm:cxn modelId="{1EB945BB-24BA-314D-A122-277D25D644EC}" type="presParOf" srcId="{D798F2C7-1B25-554C-A9D0-BC87D4DBAE70}" destId="{3DF48DC9-C05C-CE40-9AF6-4CE224FE71BE}" srcOrd="4" destOrd="0" presId="urn:microsoft.com/office/officeart/2005/8/layout/lProcess2"/>
    <dgm:cxn modelId="{AB13AA5D-4492-484E-A86B-A4397C29F21B}" type="presParOf" srcId="{D798F2C7-1B25-554C-A9D0-BC87D4DBAE70}" destId="{BD683E85-791E-654F-BF7E-13818E2132FA}" srcOrd="5" destOrd="0" presId="urn:microsoft.com/office/officeart/2005/8/layout/lProcess2"/>
    <dgm:cxn modelId="{228769AA-11BB-014C-8C12-860AE486045C}" type="presParOf" srcId="{D798F2C7-1B25-554C-A9D0-BC87D4DBAE70}" destId="{7E8C0AF6-7BD4-0548-9F70-4C17E0B00960}" srcOrd="6" destOrd="0" presId="urn:microsoft.com/office/officeart/2005/8/layout/lProcess2"/>
    <dgm:cxn modelId="{7B77F7ED-6A0C-B446-9C21-4323403424EB}" type="presParOf" srcId="{D798F2C7-1B25-554C-A9D0-BC87D4DBAE70}" destId="{0C4530BB-F6F5-0044-9C4E-DAE2971CF330}" srcOrd="7" destOrd="0" presId="urn:microsoft.com/office/officeart/2005/8/layout/lProcess2"/>
    <dgm:cxn modelId="{A33C8D77-7186-DA4C-8DB0-72E85E7AE1EC}" type="presParOf" srcId="{D798F2C7-1B25-554C-A9D0-BC87D4DBAE70}" destId="{95BBF3ED-7E54-994E-B5EC-2A38AEA58E88}" srcOrd="8" destOrd="0" presId="urn:microsoft.com/office/officeart/2005/8/layout/lProcess2"/>
    <dgm:cxn modelId="{799269CB-9C66-8041-A26E-2E6533D29A78}" type="presParOf" srcId="{BB003214-8FD7-9D45-BA27-C98B329BDD84}" destId="{25139339-D609-E443-BDAF-AB98C5827F80}" srcOrd="1" destOrd="0" presId="urn:microsoft.com/office/officeart/2005/8/layout/lProcess2"/>
    <dgm:cxn modelId="{2D7BDD00-0809-774B-B719-27FBAE3D0E89}" type="presParOf" srcId="{BB003214-8FD7-9D45-BA27-C98B329BDD84}" destId="{9D7BB808-5A6B-AC4E-AF52-1A006B644F1A}" srcOrd="2" destOrd="0" presId="urn:microsoft.com/office/officeart/2005/8/layout/lProcess2"/>
    <dgm:cxn modelId="{E7E455EE-1368-7F47-ABED-607E526B9C40}" type="presParOf" srcId="{9D7BB808-5A6B-AC4E-AF52-1A006B644F1A}" destId="{BE3B39BA-6FE5-3A43-93F6-867267AC4BD5}" srcOrd="0" destOrd="0" presId="urn:microsoft.com/office/officeart/2005/8/layout/lProcess2"/>
    <dgm:cxn modelId="{E904E7A9-0BF1-F547-A097-7C77D1EED568}" type="presParOf" srcId="{9D7BB808-5A6B-AC4E-AF52-1A006B644F1A}" destId="{51025A98-F962-F84E-BA44-DE094E51C60D}" srcOrd="1" destOrd="0" presId="urn:microsoft.com/office/officeart/2005/8/layout/lProcess2"/>
    <dgm:cxn modelId="{577F7148-8950-A440-8EFB-6FC0AF1CC405}" type="presParOf" srcId="{9D7BB808-5A6B-AC4E-AF52-1A006B644F1A}" destId="{69341F52-CD72-D44D-96E5-F1CAF3312133}" srcOrd="2" destOrd="0" presId="urn:microsoft.com/office/officeart/2005/8/layout/lProcess2"/>
    <dgm:cxn modelId="{1C7DD58C-5520-2743-B4D1-065893628C93}" type="presParOf" srcId="{69341F52-CD72-D44D-96E5-F1CAF3312133}" destId="{2EB89EDC-947E-D841-A695-51FB3F22401A}" srcOrd="0" destOrd="0" presId="urn:microsoft.com/office/officeart/2005/8/layout/lProcess2"/>
    <dgm:cxn modelId="{4D720892-E3B2-AD47-A700-B0FF6071542B}" type="presParOf" srcId="{2EB89EDC-947E-D841-A695-51FB3F22401A}" destId="{1C2C093B-78FC-084C-A8C1-6FD47F37451D}" srcOrd="0" destOrd="0" presId="urn:microsoft.com/office/officeart/2005/8/layout/lProcess2"/>
    <dgm:cxn modelId="{8CE94931-68E4-1C4E-A73C-10523443C744}" type="presParOf" srcId="{2EB89EDC-947E-D841-A695-51FB3F22401A}" destId="{2987BA4E-83F2-0F4D-AD97-C108D826D727}" srcOrd="1" destOrd="0" presId="urn:microsoft.com/office/officeart/2005/8/layout/lProcess2"/>
    <dgm:cxn modelId="{31EFBF49-C23A-3F41-9823-87D722777312}" type="presParOf" srcId="{2EB89EDC-947E-D841-A695-51FB3F22401A}" destId="{CE45D96D-9DFF-054A-ACCC-B5B187B5C535}" srcOrd="2" destOrd="0" presId="urn:microsoft.com/office/officeart/2005/8/layout/lProcess2"/>
    <dgm:cxn modelId="{F0EA9542-3FAA-294C-B218-53472108CCEA}" type="presParOf" srcId="{2EB89EDC-947E-D841-A695-51FB3F22401A}" destId="{575A965A-D7A4-4348-877E-6AA7FCFB631E}" srcOrd="3" destOrd="0" presId="urn:microsoft.com/office/officeart/2005/8/layout/lProcess2"/>
    <dgm:cxn modelId="{2CC5002A-EF7E-9041-9737-D22CD473821C}" type="presParOf" srcId="{2EB89EDC-947E-D841-A695-51FB3F22401A}" destId="{DBC17416-6A24-D547-AFD4-C5DECEE1F864}" srcOrd="4" destOrd="0" presId="urn:microsoft.com/office/officeart/2005/8/layout/lProcess2"/>
    <dgm:cxn modelId="{9AF2F7CD-844F-C143-A9FE-23983ECFEF81}" type="presParOf" srcId="{2EB89EDC-947E-D841-A695-51FB3F22401A}" destId="{A49865F6-F49C-954D-9A29-98973E49546A}" srcOrd="5" destOrd="0" presId="urn:microsoft.com/office/officeart/2005/8/layout/lProcess2"/>
    <dgm:cxn modelId="{F71EBAA0-6682-054D-B613-186D76A945BE}" type="presParOf" srcId="{2EB89EDC-947E-D841-A695-51FB3F22401A}" destId="{7EC581B7-BCAF-C349-A939-E942AC1410C9}" srcOrd="6" destOrd="0" presId="urn:microsoft.com/office/officeart/2005/8/layout/lProcess2"/>
    <dgm:cxn modelId="{4928DFC9-8259-304F-882A-52D6519F2D23}" type="presParOf" srcId="{2EB89EDC-947E-D841-A695-51FB3F22401A}" destId="{CCAD5BA7-34D1-054F-8C60-F784C4708611}" srcOrd="7" destOrd="0" presId="urn:microsoft.com/office/officeart/2005/8/layout/lProcess2"/>
    <dgm:cxn modelId="{B7524BC5-4C52-AF45-97F0-1B3BB7F6B04E}" type="presParOf" srcId="{2EB89EDC-947E-D841-A695-51FB3F22401A}" destId="{E5BD3126-DAF5-9D40-8E21-AC5C31132C0D}" srcOrd="8" destOrd="0" presId="urn:microsoft.com/office/officeart/2005/8/layout/lProcess2"/>
    <dgm:cxn modelId="{467B72B0-5232-0E4B-8C24-3E8885604D14}" type="presParOf" srcId="{BB003214-8FD7-9D45-BA27-C98B329BDD84}" destId="{DB2BE7FA-E73C-5E47-990A-6BC127D29E7D}" srcOrd="3" destOrd="0" presId="urn:microsoft.com/office/officeart/2005/8/layout/lProcess2"/>
    <dgm:cxn modelId="{66D5C22C-BAD1-3646-9D76-CA823763E9BB}" type="presParOf" srcId="{BB003214-8FD7-9D45-BA27-C98B329BDD84}" destId="{AD5BD4D4-252B-654F-8F4F-F7FC4D7F363A}" srcOrd="4" destOrd="0" presId="urn:microsoft.com/office/officeart/2005/8/layout/lProcess2"/>
    <dgm:cxn modelId="{6CE12FA9-D77A-9C43-89F3-8547B271EB83}" type="presParOf" srcId="{AD5BD4D4-252B-654F-8F4F-F7FC4D7F363A}" destId="{E3CB0A34-4057-2A4F-90A2-45495549CD3F}" srcOrd="0" destOrd="0" presId="urn:microsoft.com/office/officeart/2005/8/layout/lProcess2"/>
    <dgm:cxn modelId="{62D762BB-6C10-424B-8754-46D40010B082}" type="presParOf" srcId="{AD5BD4D4-252B-654F-8F4F-F7FC4D7F363A}" destId="{ED2E1E9D-575B-4B4C-9DA8-920FC5B55D25}" srcOrd="1" destOrd="0" presId="urn:microsoft.com/office/officeart/2005/8/layout/lProcess2"/>
    <dgm:cxn modelId="{733DDB0F-5454-184B-BC1E-54F8A6775F26}" type="presParOf" srcId="{AD5BD4D4-252B-654F-8F4F-F7FC4D7F363A}" destId="{0412EE94-B646-024C-98A1-7F452CA7AAA3}" srcOrd="2" destOrd="0" presId="urn:microsoft.com/office/officeart/2005/8/layout/lProcess2"/>
    <dgm:cxn modelId="{8AB4C8AC-2172-CA4E-8D94-FBE06B7E1919}" type="presParOf" srcId="{0412EE94-B646-024C-98A1-7F452CA7AAA3}" destId="{B180E025-67A0-1B4F-9547-E60922EF0022}" srcOrd="0" destOrd="0" presId="urn:microsoft.com/office/officeart/2005/8/layout/lProcess2"/>
    <dgm:cxn modelId="{BB395CBF-7352-604B-B929-1CE3A591FF27}" type="presParOf" srcId="{B180E025-67A0-1B4F-9547-E60922EF0022}" destId="{A5FF6A49-50A0-754C-A863-A3B529AF3AF6}" srcOrd="0" destOrd="0" presId="urn:microsoft.com/office/officeart/2005/8/layout/lProcess2"/>
    <dgm:cxn modelId="{4B27A195-2B9F-CF4C-95E2-0B78BD4C384F}" type="presParOf" srcId="{B180E025-67A0-1B4F-9547-E60922EF0022}" destId="{C71F256F-C2DB-2D46-8C63-59B371DC17BC}" srcOrd="1" destOrd="0" presId="urn:microsoft.com/office/officeart/2005/8/layout/lProcess2"/>
    <dgm:cxn modelId="{1E575037-BC00-6E40-9113-40A12B5EFCE5}" type="presParOf" srcId="{B180E025-67A0-1B4F-9547-E60922EF0022}" destId="{06BF9926-FC23-304F-BEA0-C79C5A83EB94}" srcOrd="2" destOrd="0" presId="urn:microsoft.com/office/officeart/2005/8/layout/lProcess2"/>
    <dgm:cxn modelId="{11211847-2A6C-7144-9F1C-602EDC983D56}" type="presParOf" srcId="{B180E025-67A0-1B4F-9547-E60922EF0022}" destId="{840D5066-B969-534C-B73F-D1B392BF135C}" srcOrd="3" destOrd="0" presId="urn:microsoft.com/office/officeart/2005/8/layout/lProcess2"/>
    <dgm:cxn modelId="{B94F7F13-F942-694B-A4DF-A055161D360B}" type="presParOf" srcId="{B180E025-67A0-1B4F-9547-E60922EF0022}" destId="{09C17F93-BE2D-434E-8A89-430CA8569F30}" srcOrd="4" destOrd="0" presId="urn:microsoft.com/office/officeart/2005/8/layout/lProcess2"/>
    <dgm:cxn modelId="{3D1D7930-24A5-7846-B8CF-66010AEF9FCF}" type="presParOf" srcId="{B180E025-67A0-1B4F-9547-E60922EF0022}" destId="{EBA94613-A654-B043-8F53-1F3ED6FD43D0}" srcOrd="5" destOrd="0" presId="urn:microsoft.com/office/officeart/2005/8/layout/lProcess2"/>
    <dgm:cxn modelId="{737E7683-F020-294A-9CA6-CE3921F50124}" type="presParOf" srcId="{B180E025-67A0-1B4F-9547-E60922EF0022}" destId="{2B008703-3016-ED44-B126-03E88B2A8836}" srcOrd="6" destOrd="0" presId="urn:microsoft.com/office/officeart/2005/8/layout/lProcess2"/>
    <dgm:cxn modelId="{82BF56A3-6083-AD4E-902B-4B591CF1B286}" type="presParOf" srcId="{BB003214-8FD7-9D45-BA27-C98B329BDD84}" destId="{52BFFF70-38E0-BA48-A128-F765EB8CEFE3}" srcOrd="5" destOrd="0" presId="urn:microsoft.com/office/officeart/2005/8/layout/lProcess2"/>
    <dgm:cxn modelId="{CB004E31-7A64-7D40-9AE9-892AED3BCCCF}" type="presParOf" srcId="{BB003214-8FD7-9D45-BA27-C98B329BDD84}" destId="{E4C1E84A-D3DE-3949-80EB-F424BA3FE0FE}" srcOrd="6" destOrd="0" presId="urn:microsoft.com/office/officeart/2005/8/layout/lProcess2"/>
    <dgm:cxn modelId="{23938A66-D107-E344-8424-BE1715103B3E}" type="presParOf" srcId="{E4C1E84A-D3DE-3949-80EB-F424BA3FE0FE}" destId="{25BB15AC-0649-8F42-993D-AD86C84B099F}" srcOrd="0" destOrd="0" presId="urn:microsoft.com/office/officeart/2005/8/layout/lProcess2"/>
    <dgm:cxn modelId="{755BD09A-AA33-7D42-9AE0-3A38495E4E2A}" type="presParOf" srcId="{E4C1E84A-D3DE-3949-80EB-F424BA3FE0FE}" destId="{87F5F3AE-BF93-6A47-A531-34BA6D9A3E05}" srcOrd="1" destOrd="0" presId="urn:microsoft.com/office/officeart/2005/8/layout/lProcess2"/>
    <dgm:cxn modelId="{DB5E92F0-BCC9-F042-B7EF-599D56BA1E63}" type="presParOf" srcId="{E4C1E84A-D3DE-3949-80EB-F424BA3FE0FE}" destId="{ABB71DF7-C2DA-714A-8E0F-4CA9BDCB5338}" srcOrd="2" destOrd="0" presId="urn:microsoft.com/office/officeart/2005/8/layout/lProcess2"/>
    <dgm:cxn modelId="{1A2EEA59-80E8-FB42-9DDE-89B338D68A64}" type="presParOf" srcId="{ABB71DF7-C2DA-714A-8E0F-4CA9BDCB5338}" destId="{671D92F8-438D-924D-B075-D980363939AC}" srcOrd="0" destOrd="0" presId="urn:microsoft.com/office/officeart/2005/8/layout/lProcess2"/>
    <dgm:cxn modelId="{4B684F4E-EEB6-9149-8174-A60C7C4A4987}" type="presParOf" srcId="{671D92F8-438D-924D-B075-D980363939AC}" destId="{A416ECD5-4D6A-D14A-A48D-C0DF47B47661}" srcOrd="0" destOrd="0" presId="urn:microsoft.com/office/officeart/2005/8/layout/lProcess2"/>
    <dgm:cxn modelId="{83FD15F3-E0DD-6442-90DF-834A9E317FDF}" type="presParOf" srcId="{671D92F8-438D-924D-B075-D980363939AC}" destId="{08A60BD6-3623-194D-98D8-97E665C4442C}" srcOrd="1" destOrd="0" presId="urn:microsoft.com/office/officeart/2005/8/layout/lProcess2"/>
    <dgm:cxn modelId="{A314774D-CAC2-8B4C-84DA-DCEC3918D223}" type="presParOf" srcId="{671D92F8-438D-924D-B075-D980363939AC}" destId="{3A809A99-D087-9240-A436-B6AC326A85CB}" srcOrd="2" destOrd="0" presId="urn:microsoft.com/office/officeart/2005/8/layout/lProcess2"/>
    <dgm:cxn modelId="{F365D8A9-3F49-E441-AABF-9BEB463E05AF}" type="presParOf" srcId="{671D92F8-438D-924D-B075-D980363939AC}" destId="{B4D5CCC6-F99F-3A46-B479-5CF6D361A95B}" srcOrd="3" destOrd="0" presId="urn:microsoft.com/office/officeart/2005/8/layout/lProcess2"/>
    <dgm:cxn modelId="{B0DBD7A5-23A3-8D45-97DB-498B56200771}" type="presParOf" srcId="{671D92F8-438D-924D-B075-D980363939AC}" destId="{7022037A-CB22-7846-A472-F3B23AC2D787}" srcOrd="4" destOrd="0" presId="urn:microsoft.com/office/officeart/2005/8/layout/lProcess2"/>
    <dgm:cxn modelId="{74F178C0-A7DD-BA4F-BDDE-6512751E0B35}" type="presParOf" srcId="{671D92F8-438D-924D-B075-D980363939AC}" destId="{0CB79CB4-A77D-444A-A1A5-F07B39B7E1E8}" srcOrd="5" destOrd="0" presId="urn:microsoft.com/office/officeart/2005/8/layout/lProcess2"/>
    <dgm:cxn modelId="{2121E19E-A05A-3247-A7E3-FE8885A61143}" type="presParOf" srcId="{671D92F8-438D-924D-B075-D980363939AC}" destId="{8D408B81-9463-C646-88B2-4D8F2D120416}" srcOrd="6" destOrd="0" presId="urn:microsoft.com/office/officeart/2005/8/layout/lProcess2"/>
    <dgm:cxn modelId="{6FFEDC6E-7CE4-DD40-ADF9-294F7BF46E42}" type="presParOf" srcId="{671D92F8-438D-924D-B075-D980363939AC}" destId="{59AE6D30-2F29-A749-8DFF-6B9B1FD77291}" srcOrd="7" destOrd="0" presId="urn:microsoft.com/office/officeart/2005/8/layout/lProcess2"/>
    <dgm:cxn modelId="{A0973483-AAA8-EF43-89D6-A501AAD6ED16}" type="presParOf" srcId="{671D92F8-438D-924D-B075-D980363939AC}" destId="{755AB2F4-92C2-0D4C-933A-AC22C06816A4}" srcOrd="8" destOrd="0" presId="urn:microsoft.com/office/officeart/2005/8/layout/lProcess2"/>
  </dgm:cxnLst>
  <dgm:bg>
    <a:solidFill>
      <a:srgbClr val="3761AD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372B17C-DB9F-2940-9D39-C5C764336A6E}" type="doc">
      <dgm:prSet loTypeId="urn:microsoft.com/office/officeart/2005/8/layout/lProcess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5827D4-FA26-3C41-B34C-7FCCA1C4089A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2200" b="1" dirty="0">
              <a:solidFill>
                <a:schemeClr val="bg1"/>
              </a:solidFill>
            </a:rPr>
            <a:t>1. Create Positive Teaching and Learning Environments</a:t>
          </a:r>
        </a:p>
      </dgm:t>
    </dgm:pt>
    <dgm:pt modelId="{599DC4A7-EC38-D746-BE3D-BCDAA49A5EB2}" type="parTrans" cxnId="{7E46A9F6-2B63-1040-AD0D-1292178B7F3E}">
      <dgm:prSet/>
      <dgm:spPr/>
      <dgm:t>
        <a:bodyPr/>
        <a:lstStyle/>
        <a:p>
          <a:endParaRPr lang="en-US"/>
        </a:p>
      </dgm:t>
    </dgm:pt>
    <dgm:pt modelId="{51D50C4B-93D5-7941-911E-F54D361562F2}" type="sibTrans" cxnId="{7E46A9F6-2B63-1040-AD0D-1292178B7F3E}">
      <dgm:prSet/>
      <dgm:spPr/>
      <dgm:t>
        <a:bodyPr/>
        <a:lstStyle/>
        <a:p>
          <a:endParaRPr lang="en-US"/>
        </a:p>
      </dgm:t>
    </dgm:pt>
    <dgm:pt modelId="{61983985-9E87-3F42-843C-5DB9AB66F69F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Design a Safe Environment</a:t>
          </a:r>
          <a:endParaRPr lang="en-US" sz="2000" dirty="0">
            <a:solidFill>
              <a:srgbClr val="061DB2"/>
            </a:solidFill>
          </a:endParaRPr>
        </a:p>
      </dgm:t>
    </dgm:pt>
    <dgm:pt modelId="{B882B54E-C3C0-3B41-A193-3F450E6E883E}" type="parTrans" cxnId="{A8DF5B53-C992-B149-A56B-D21282EF258A}">
      <dgm:prSet/>
      <dgm:spPr/>
      <dgm:t>
        <a:bodyPr/>
        <a:lstStyle/>
        <a:p>
          <a:endParaRPr lang="en-US"/>
        </a:p>
      </dgm:t>
    </dgm:pt>
    <dgm:pt modelId="{D07F013C-C8A4-564C-A5FC-8271B9509C4E}" type="sibTrans" cxnId="{A8DF5B53-C992-B149-A56B-D21282EF258A}">
      <dgm:prSet/>
      <dgm:spPr/>
      <dgm:t>
        <a:bodyPr/>
        <a:lstStyle/>
        <a:p>
          <a:endParaRPr lang="en-US"/>
        </a:p>
      </dgm:t>
    </dgm:pt>
    <dgm:pt modelId="{45EA7107-2F6D-D74F-9F28-18666C5E4475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Establish Positive Connections</a:t>
          </a:r>
          <a:endParaRPr lang="en-US" sz="2000" dirty="0">
            <a:solidFill>
              <a:srgbClr val="061DB2"/>
            </a:solidFill>
          </a:endParaRPr>
        </a:p>
      </dgm:t>
    </dgm:pt>
    <dgm:pt modelId="{A2C109C6-8D0B-7F40-BB4B-47134976AD9B}" type="parTrans" cxnId="{123A2D59-92CD-7547-B6E3-485895B70E2A}">
      <dgm:prSet/>
      <dgm:spPr/>
      <dgm:t>
        <a:bodyPr/>
        <a:lstStyle/>
        <a:p>
          <a:endParaRPr lang="en-US"/>
        </a:p>
      </dgm:t>
    </dgm:pt>
    <dgm:pt modelId="{7C89627E-DCB3-5343-B56F-0E7AA18F04AC}" type="sibTrans" cxnId="{123A2D59-92CD-7547-B6E3-485895B70E2A}">
      <dgm:prSet/>
      <dgm:spPr/>
      <dgm:t>
        <a:bodyPr/>
        <a:lstStyle/>
        <a:p>
          <a:endParaRPr lang="en-US"/>
        </a:p>
      </dgm:t>
    </dgm:pt>
    <dgm:pt modelId="{40E071B7-A83B-964D-944C-E6D88A1D7B35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Develop Predictable Routines</a:t>
          </a:r>
          <a:endParaRPr lang="en-US" sz="2000" dirty="0">
            <a:solidFill>
              <a:srgbClr val="061DB2"/>
            </a:solidFill>
          </a:endParaRPr>
        </a:p>
      </dgm:t>
    </dgm:pt>
    <dgm:pt modelId="{0A8C976F-0E71-4F49-BE55-0111392EC21A}" type="parTrans" cxnId="{1D26F71D-28D8-474A-9DEE-D8F8F64A0211}">
      <dgm:prSet/>
      <dgm:spPr/>
      <dgm:t>
        <a:bodyPr/>
        <a:lstStyle/>
        <a:p>
          <a:endParaRPr lang="en-US"/>
        </a:p>
      </dgm:t>
    </dgm:pt>
    <dgm:pt modelId="{78869FB3-80A9-6A43-9523-02ACA25D27DE}" type="sibTrans" cxnId="{1D26F71D-28D8-474A-9DEE-D8F8F64A0211}">
      <dgm:prSet/>
      <dgm:spPr/>
      <dgm:t>
        <a:bodyPr/>
        <a:lstStyle/>
        <a:p>
          <a:endParaRPr lang="en-US"/>
        </a:p>
      </dgm:t>
    </dgm:pt>
    <dgm:pt modelId="{A3BD197E-044A-A848-986C-F28313DBCFDD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Define and Teach Positive Expectations</a:t>
          </a:r>
          <a:endParaRPr lang="en-US" sz="2000" dirty="0">
            <a:solidFill>
              <a:srgbClr val="061DB2"/>
            </a:solidFill>
          </a:endParaRPr>
        </a:p>
      </dgm:t>
    </dgm:pt>
    <dgm:pt modelId="{C6F4317C-EF78-5F4F-B8FE-10E68BACA6A0}" type="parTrans" cxnId="{0EF76945-5D77-704C-A13A-7EBB731B9C20}">
      <dgm:prSet/>
      <dgm:spPr/>
      <dgm:t>
        <a:bodyPr/>
        <a:lstStyle/>
        <a:p>
          <a:endParaRPr lang="en-US"/>
        </a:p>
      </dgm:t>
    </dgm:pt>
    <dgm:pt modelId="{DFF5340A-7829-8E47-813A-4643A97B7E8F}" type="sibTrans" cxnId="{0EF76945-5D77-704C-A13A-7EBB731B9C20}">
      <dgm:prSet/>
      <dgm:spPr/>
      <dgm:t>
        <a:bodyPr/>
        <a:lstStyle/>
        <a:p>
          <a:endParaRPr lang="en-US"/>
        </a:p>
      </dgm:t>
    </dgm:pt>
    <dgm:pt modelId="{53CDCDE8-0FA0-FE44-8088-E3212486DF4C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2000">
              <a:solidFill>
                <a:srgbClr val="061DB2"/>
              </a:solidFill>
            </a:rPr>
            <a:t>Plan Relevant Instruction</a:t>
          </a:r>
          <a:endParaRPr lang="en-US" sz="2000" dirty="0">
            <a:solidFill>
              <a:srgbClr val="061DB2"/>
            </a:solidFill>
          </a:endParaRPr>
        </a:p>
      </dgm:t>
    </dgm:pt>
    <dgm:pt modelId="{567D9373-70DB-8848-82F1-ABE80533712E}" type="parTrans" cxnId="{38C5DD65-8389-EC4C-8439-C58D076C5DF6}">
      <dgm:prSet/>
      <dgm:spPr/>
      <dgm:t>
        <a:bodyPr/>
        <a:lstStyle/>
        <a:p>
          <a:endParaRPr lang="en-US"/>
        </a:p>
      </dgm:t>
    </dgm:pt>
    <dgm:pt modelId="{E9960905-6AFD-0A49-BF65-E967F2C4E486}" type="sibTrans" cxnId="{38C5DD65-8389-EC4C-8439-C58D076C5DF6}">
      <dgm:prSet/>
      <dgm:spPr/>
      <dgm:t>
        <a:bodyPr/>
        <a:lstStyle/>
        <a:p>
          <a:endParaRPr lang="en-US"/>
        </a:p>
      </dgm:t>
    </dgm:pt>
    <dgm:pt modelId="{BB003214-8FD7-9D45-BA27-C98B329BDD84}" type="pres">
      <dgm:prSet presAssocID="{0372B17C-DB9F-2940-9D39-C5C764336A6E}" presName="theList" presStyleCnt="0">
        <dgm:presLayoutVars>
          <dgm:dir/>
          <dgm:animLvl val="lvl"/>
          <dgm:resizeHandles val="exact"/>
        </dgm:presLayoutVars>
      </dgm:prSet>
      <dgm:spPr/>
    </dgm:pt>
    <dgm:pt modelId="{86B4D704-6C37-8F48-9B5F-ABE3427F159D}" type="pres">
      <dgm:prSet presAssocID="{C55827D4-FA26-3C41-B34C-7FCCA1C4089A}" presName="compNode" presStyleCnt="0"/>
      <dgm:spPr/>
    </dgm:pt>
    <dgm:pt modelId="{AAD1F8D3-A7FB-5B4A-82E7-E2B1AF9F7798}" type="pres">
      <dgm:prSet presAssocID="{C55827D4-FA26-3C41-B34C-7FCCA1C4089A}" presName="aNode" presStyleLbl="bgShp" presStyleIdx="0" presStyleCnt="1"/>
      <dgm:spPr/>
    </dgm:pt>
    <dgm:pt modelId="{B1B5AD16-6E71-6F4E-8AD6-F60208FD39BE}" type="pres">
      <dgm:prSet presAssocID="{C55827D4-FA26-3C41-B34C-7FCCA1C4089A}" presName="textNode" presStyleLbl="bgShp" presStyleIdx="0" presStyleCnt="1"/>
      <dgm:spPr/>
    </dgm:pt>
    <dgm:pt modelId="{5570196D-9C19-1E41-9686-2F86BF6179C7}" type="pres">
      <dgm:prSet presAssocID="{C55827D4-FA26-3C41-B34C-7FCCA1C4089A}" presName="compChildNode" presStyleCnt="0"/>
      <dgm:spPr/>
    </dgm:pt>
    <dgm:pt modelId="{D798F2C7-1B25-554C-A9D0-BC87D4DBAE70}" type="pres">
      <dgm:prSet presAssocID="{C55827D4-FA26-3C41-B34C-7FCCA1C4089A}" presName="theInnerList" presStyleCnt="0"/>
      <dgm:spPr/>
    </dgm:pt>
    <dgm:pt modelId="{3505321D-9181-6A45-85C8-47806C0054AA}" type="pres">
      <dgm:prSet presAssocID="{61983985-9E87-3F42-843C-5DB9AB66F69F}" presName="childNode" presStyleLbl="node1" presStyleIdx="0" presStyleCnt="5" custScaleX="129901">
        <dgm:presLayoutVars>
          <dgm:bulletEnabled val="1"/>
        </dgm:presLayoutVars>
      </dgm:prSet>
      <dgm:spPr/>
    </dgm:pt>
    <dgm:pt modelId="{21137A47-CBF7-E041-B63F-EE33B93442FC}" type="pres">
      <dgm:prSet presAssocID="{61983985-9E87-3F42-843C-5DB9AB66F69F}" presName="aSpace2" presStyleCnt="0"/>
      <dgm:spPr/>
    </dgm:pt>
    <dgm:pt modelId="{C2A57FE0-3E16-A647-8868-15E91561FFBE}" type="pres">
      <dgm:prSet presAssocID="{45EA7107-2F6D-D74F-9F28-18666C5E4475}" presName="childNode" presStyleLbl="node1" presStyleIdx="1" presStyleCnt="5" custScaleX="129901">
        <dgm:presLayoutVars>
          <dgm:bulletEnabled val="1"/>
        </dgm:presLayoutVars>
      </dgm:prSet>
      <dgm:spPr/>
    </dgm:pt>
    <dgm:pt modelId="{660A33F8-48D3-704B-A1A3-2F0AA6BFF180}" type="pres">
      <dgm:prSet presAssocID="{45EA7107-2F6D-D74F-9F28-18666C5E4475}" presName="aSpace2" presStyleCnt="0"/>
      <dgm:spPr/>
    </dgm:pt>
    <dgm:pt modelId="{3DF48DC9-C05C-CE40-9AF6-4CE224FE71BE}" type="pres">
      <dgm:prSet presAssocID="{40E071B7-A83B-964D-944C-E6D88A1D7B35}" presName="childNode" presStyleLbl="node1" presStyleIdx="2" presStyleCnt="5" custScaleX="129901">
        <dgm:presLayoutVars>
          <dgm:bulletEnabled val="1"/>
        </dgm:presLayoutVars>
      </dgm:prSet>
      <dgm:spPr/>
    </dgm:pt>
    <dgm:pt modelId="{BD683E85-791E-654F-BF7E-13818E2132FA}" type="pres">
      <dgm:prSet presAssocID="{40E071B7-A83B-964D-944C-E6D88A1D7B35}" presName="aSpace2" presStyleCnt="0"/>
      <dgm:spPr/>
    </dgm:pt>
    <dgm:pt modelId="{7E8C0AF6-7BD4-0548-9F70-4C17E0B00960}" type="pres">
      <dgm:prSet presAssocID="{A3BD197E-044A-A848-986C-F28313DBCFDD}" presName="childNode" presStyleLbl="node1" presStyleIdx="3" presStyleCnt="5" custScaleX="129901">
        <dgm:presLayoutVars>
          <dgm:bulletEnabled val="1"/>
        </dgm:presLayoutVars>
      </dgm:prSet>
      <dgm:spPr/>
    </dgm:pt>
    <dgm:pt modelId="{0C4530BB-F6F5-0044-9C4E-DAE2971CF330}" type="pres">
      <dgm:prSet presAssocID="{A3BD197E-044A-A848-986C-F28313DBCFDD}" presName="aSpace2" presStyleCnt="0"/>
      <dgm:spPr/>
    </dgm:pt>
    <dgm:pt modelId="{95BBF3ED-7E54-994E-B5EC-2A38AEA58E88}" type="pres">
      <dgm:prSet presAssocID="{53CDCDE8-0FA0-FE44-8088-E3212486DF4C}" presName="childNode" presStyleLbl="node1" presStyleIdx="4" presStyleCnt="5" custScaleX="129901">
        <dgm:presLayoutVars>
          <dgm:bulletEnabled val="1"/>
        </dgm:presLayoutVars>
      </dgm:prSet>
      <dgm:spPr/>
    </dgm:pt>
  </dgm:ptLst>
  <dgm:cxnLst>
    <dgm:cxn modelId="{8B38C30C-D651-7840-A0A3-BABDDFBD7D85}" type="presOf" srcId="{C55827D4-FA26-3C41-B34C-7FCCA1C4089A}" destId="{B1B5AD16-6E71-6F4E-8AD6-F60208FD39BE}" srcOrd="1" destOrd="0" presId="urn:microsoft.com/office/officeart/2005/8/layout/lProcess2"/>
    <dgm:cxn modelId="{FC60AA13-7F47-E245-AFED-55360F8E7C05}" type="presOf" srcId="{45EA7107-2F6D-D74F-9F28-18666C5E4475}" destId="{C2A57FE0-3E16-A647-8868-15E91561FFBE}" srcOrd="0" destOrd="0" presId="urn:microsoft.com/office/officeart/2005/8/layout/lProcess2"/>
    <dgm:cxn modelId="{1D26F71D-28D8-474A-9DEE-D8F8F64A0211}" srcId="{C55827D4-FA26-3C41-B34C-7FCCA1C4089A}" destId="{40E071B7-A83B-964D-944C-E6D88A1D7B35}" srcOrd="2" destOrd="0" parTransId="{0A8C976F-0E71-4F49-BE55-0111392EC21A}" sibTransId="{78869FB3-80A9-6A43-9523-02ACA25D27DE}"/>
    <dgm:cxn modelId="{027D5425-7EAD-6641-8DA1-DA2BD76CF7B2}" type="presOf" srcId="{61983985-9E87-3F42-843C-5DB9AB66F69F}" destId="{3505321D-9181-6A45-85C8-47806C0054AA}" srcOrd="0" destOrd="0" presId="urn:microsoft.com/office/officeart/2005/8/layout/lProcess2"/>
    <dgm:cxn modelId="{225B3330-7205-2542-B70D-3C74845328E2}" type="presOf" srcId="{A3BD197E-044A-A848-986C-F28313DBCFDD}" destId="{7E8C0AF6-7BD4-0548-9F70-4C17E0B00960}" srcOrd="0" destOrd="0" presId="urn:microsoft.com/office/officeart/2005/8/layout/lProcess2"/>
    <dgm:cxn modelId="{3AF5DF5D-7223-584D-A4A6-4B9160B28210}" type="presOf" srcId="{C55827D4-FA26-3C41-B34C-7FCCA1C4089A}" destId="{AAD1F8D3-A7FB-5B4A-82E7-E2B1AF9F7798}" srcOrd="0" destOrd="0" presId="urn:microsoft.com/office/officeart/2005/8/layout/lProcess2"/>
    <dgm:cxn modelId="{72795C5E-2F86-4144-BC76-BFA011117429}" type="presOf" srcId="{0372B17C-DB9F-2940-9D39-C5C764336A6E}" destId="{BB003214-8FD7-9D45-BA27-C98B329BDD84}" srcOrd="0" destOrd="0" presId="urn:microsoft.com/office/officeart/2005/8/layout/lProcess2"/>
    <dgm:cxn modelId="{0EF76945-5D77-704C-A13A-7EBB731B9C20}" srcId="{C55827D4-FA26-3C41-B34C-7FCCA1C4089A}" destId="{A3BD197E-044A-A848-986C-F28313DBCFDD}" srcOrd="3" destOrd="0" parTransId="{C6F4317C-EF78-5F4F-B8FE-10E68BACA6A0}" sibTransId="{DFF5340A-7829-8E47-813A-4643A97B7E8F}"/>
    <dgm:cxn modelId="{38C5DD65-8389-EC4C-8439-C58D076C5DF6}" srcId="{C55827D4-FA26-3C41-B34C-7FCCA1C4089A}" destId="{53CDCDE8-0FA0-FE44-8088-E3212486DF4C}" srcOrd="4" destOrd="0" parTransId="{567D9373-70DB-8848-82F1-ABE80533712E}" sibTransId="{E9960905-6AFD-0A49-BF65-E967F2C4E486}"/>
    <dgm:cxn modelId="{A8DF5B53-C992-B149-A56B-D21282EF258A}" srcId="{C55827D4-FA26-3C41-B34C-7FCCA1C4089A}" destId="{61983985-9E87-3F42-843C-5DB9AB66F69F}" srcOrd="0" destOrd="0" parTransId="{B882B54E-C3C0-3B41-A193-3F450E6E883E}" sibTransId="{D07F013C-C8A4-564C-A5FC-8271B9509C4E}"/>
    <dgm:cxn modelId="{123A2D59-92CD-7547-B6E3-485895B70E2A}" srcId="{C55827D4-FA26-3C41-B34C-7FCCA1C4089A}" destId="{45EA7107-2F6D-D74F-9F28-18666C5E4475}" srcOrd="1" destOrd="0" parTransId="{A2C109C6-8D0B-7F40-BB4B-47134976AD9B}" sibTransId="{7C89627E-DCB3-5343-B56F-0E7AA18F04AC}"/>
    <dgm:cxn modelId="{75015F89-863D-294A-8BDA-4FC8F3AD1E68}" type="presOf" srcId="{53CDCDE8-0FA0-FE44-8088-E3212486DF4C}" destId="{95BBF3ED-7E54-994E-B5EC-2A38AEA58E88}" srcOrd="0" destOrd="0" presId="urn:microsoft.com/office/officeart/2005/8/layout/lProcess2"/>
    <dgm:cxn modelId="{F7A508A8-75EC-E943-996F-532C4E99DEB3}" type="presOf" srcId="{40E071B7-A83B-964D-944C-E6D88A1D7B35}" destId="{3DF48DC9-C05C-CE40-9AF6-4CE224FE71BE}" srcOrd="0" destOrd="0" presId="urn:microsoft.com/office/officeart/2005/8/layout/lProcess2"/>
    <dgm:cxn modelId="{7E46A9F6-2B63-1040-AD0D-1292178B7F3E}" srcId="{0372B17C-DB9F-2940-9D39-C5C764336A6E}" destId="{C55827D4-FA26-3C41-B34C-7FCCA1C4089A}" srcOrd="0" destOrd="0" parTransId="{599DC4A7-EC38-D746-BE3D-BCDAA49A5EB2}" sibTransId="{51D50C4B-93D5-7941-911E-F54D361562F2}"/>
    <dgm:cxn modelId="{2B85F3F7-944C-CE41-8326-CBD503E1884F}" type="presParOf" srcId="{BB003214-8FD7-9D45-BA27-C98B329BDD84}" destId="{86B4D704-6C37-8F48-9B5F-ABE3427F159D}" srcOrd="0" destOrd="0" presId="urn:microsoft.com/office/officeart/2005/8/layout/lProcess2"/>
    <dgm:cxn modelId="{68704501-2E05-1940-874D-426182D80A4D}" type="presParOf" srcId="{86B4D704-6C37-8F48-9B5F-ABE3427F159D}" destId="{AAD1F8D3-A7FB-5B4A-82E7-E2B1AF9F7798}" srcOrd="0" destOrd="0" presId="urn:microsoft.com/office/officeart/2005/8/layout/lProcess2"/>
    <dgm:cxn modelId="{A54048F8-4183-D445-B85F-C99406C4DC63}" type="presParOf" srcId="{86B4D704-6C37-8F48-9B5F-ABE3427F159D}" destId="{B1B5AD16-6E71-6F4E-8AD6-F60208FD39BE}" srcOrd="1" destOrd="0" presId="urn:microsoft.com/office/officeart/2005/8/layout/lProcess2"/>
    <dgm:cxn modelId="{012C0DCC-07BE-DE44-8A0E-EA94CE1B1BF8}" type="presParOf" srcId="{86B4D704-6C37-8F48-9B5F-ABE3427F159D}" destId="{5570196D-9C19-1E41-9686-2F86BF6179C7}" srcOrd="2" destOrd="0" presId="urn:microsoft.com/office/officeart/2005/8/layout/lProcess2"/>
    <dgm:cxn modelId="{7ADF7435-C71A-4644-A9AF-D039C20D1227}" type="presParOf" srcId="{5570196D-9C19-1E41-9686-2F86BF6179C7}" destId="{D798F2C7-1B25-554C-A9D0-BC87D4DBAE70}" srcOrd="0" destOrd="0" presId="urn:microsoft.com/office/officeart/2005/8/layout/lProcess2"/>
    <dgm:cxn modelId="{BE27DF2F-6BE4-9D4F-8857-CF670D5694E4}" type="presParOf" srcId="{D798F2C7-1B25-554C-A9D0-BC87D4DBAE70}" destId="{3505321D-9181-6A45-85C8-47806C0054AA}" srcOrd="0" destOrd="0" presId="urn:microsoft.com/office/officeart/2005/8/layout/lProcess2"/>
    <dgm:cxn modelId="{F364A23E-1D38-F64B-BCD6-2BDF1301BD8E}" type="presParOf" srcId="{D798F2C7-1B25-554C-A9D0-BC87D4DBAE70}" destId="{21137A47-CBF7-E041-B63F-EE33B93442FC}" srcOrd="1" destOrd="0" presId="urn:microsoft.com/office/officeart/2005/8/layout/lProcess2"/>
    <dgm:cxn modelId="{D063E219-6F2F-1D4E-8C99-FC32D131E973}" type="presParOf" srcId="{D798F2C7-1B25-554C-A9D0-BC87D4DBAE70}" destId="{C2A57FE0-3E16-A647-8868-15E91561FFBE}" srcOrd="2" destOrd="0" presId="urn:microsoft.com/office/officeart/2005/8/layout/lProcess2"/>
    <dgm:cxn modelId="{3C80E319-A21D-A140-913B-B388245E8A3F}" type="presParOf" srcId="{D798F2C7-1B25-554C-A9D0-BC87D4DBAE70}" destId="{660A33F8-48D3-704B-A1A3-2F0AA6BFF180}" srcOrd="3" destOrd="0" presId="urn:microsoft.com/office/officeart/2005/8/layout/lProcess2"/>
    <dgm:cxn modelId="{1EB945BB-24BA-314D-A122-277D25D644EC}" type="presParOf" srcId="{D798F2C7-1B25-554C-A9D0-BC87D4DBAE70}" destId="{3DF48DC9-C05C-CE40-9AF6-4CE224FE71BE}" srcOrd="4" destOrd="0" presId="urn:microsoft.com/office/officeart/2005/8/layout/lProcess2"/>
    <dgm:cxn modelId="{AB13AA5D-4492-484E-A86B-A4397C29F21B}" type="presParOf" srcId="{D798F2C7-1B25-554C-A9D0-BC87D4DBAE70}" destId="{BD683E85-791E-654F-BF7E-13818E2132FA}" srcOrd="5" destOrd="0" presId="urn:microsoft.com/office/officeart/2005/8/layout/lProcess2"/>
    <dgm:cxn modelId="{228769AA-11BB-014C-8C12-860AE486045C}" type="presParOf" srcId="{D798F2C7-1B25-554C-A9D0-BC87D4DBAE70}" destId="{7E8C0AF6-7BD4-0548-9F70-4C17E0B00960}" srcOrd="6" destOrd="0" presId="urn:microsoft.com/office/officeart/2005/8/layout/lProcess2"/>
    <dgm:cxn modelId="{7B77F7ED-6A0C-B446-9C21-4323403424EB}" type="presParOf" srcId="{D798F2C7-1B25-554C-A9D0-BC87D4DBAE70}" destId="{0C4530BB-F6F5-0044-9C4E-DAE2971CF330}" srcOrd="7" destOrd="0" presId="urn:microsoft.com/office/officeart/2005/8/layout/lProcess2"/>
    <dgm:cxn modelId="{A33C8D77-7186-DA4C-8DB0-72E85E7AE1EC}" type="presParOf" srcId="{D798F2C7-1B25-554C-A9D0-BC87D4DBAE70}" destId="{95BBF3ED-7E54-994E-B5EC-2A38AEA58E88}" srcOrd="8" destOrd="0" presId="urn:microsoft.com/office/officeart/2005/8/layout/lProcess2"/>
  </dgm:cxnLst>
  <dgm:bg>
    <a:solidFill>
      <a:srgbClr val="3761AD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2E05FA2-9665-B548-B10A-35846938FE58}" type="doc">
      <dgm:prSet loTypeId="urn:microsoft.com/office/officeart/2008/layout/PictureLineup" loCatId="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83C2A4BD-6F19-6740-AA7A-0C8E343B6A1F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Engage in purposeful communication with students and families</a:t>
          </a:r>
        </a:p>
      </dgm:t>
    </dgm:pt>
    <dgm:pt modelId="{BE2F2816-6A7E-C845-B13F-017307664388}" type="parTrans" cxnId="{F197F3FD-CCFE-BD4F-9D5E-C926048FF5E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A4E09E6C-DA8A-5B49-89CB-B5C541304E63}" type="sibTrans" cxnId="{F197F3FD-CCFE-BD4F-9D5E-C926048FF5E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4375E8D-66FF-5F47-8040-DE8B8D421EB3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Build in regular opportunities for positive connection throughout the year</a:t>
          </a:r>
        </a:p>
      </dgm:t>
    </dgm:pt>
    <dgm:pt modelId="{DD2D78A0-9BB9-F343-A58D-C446394EB2BE}" type="parTrans" cxnId="{5B9595EF-CBEA-4D4D-8757-B05BAF1977F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5557B4F6-7158-2D4A-83CD-152558AFA2B5}" type="sibTrans" cxnId="{5B9595EF-CBEA-4D4D-8757-B05BAF1977F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1D29EA89-A3B5-D541-AE95-20AF49B9214F}">
      <dgm:prSet phldrT="[Text]" custT="1"/>
      <dgm:spPr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Use formal and informal approaches to learn about students and their learning histories, identities, and preferences</a:t>
          </a:r>
        </a:p>
      </dgm:t>
    </dgm:pt>
    <dgm:pt modelId="{3A6199BD-2171-EB41-BCA7-D911CAE8072B}" type="parTrans" cxnId="{31EDCADE-7F2C-694D-85C9-0CB014B6513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F1665E09-3C8E-5F4A-8219-FFFFCE2D0899}" type="sibTrans" cxnId="{31EDCADE-7F2C-694D-85C9-0CB014B6513F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94F588E4-2B23-3141-9E6D-B8F2403AF250}">
      <dgm:prSet custT="1"/>
      <dgm:spPr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Authentically engage families as partners in learning</a:t>
          </a:r>
        </a:p>
      </dgm:t>
    </dgm:pt>
    <dgm:pt modelId="{F36598E4-D079-8744-87C0-B092B693544F}" type="parTrans" cxnId="{3C6D65D4-13D5-C248-B48C-C67E2BE21E9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114FC8B-52B1-914B-BBCE-5B516F70C9D6}" type="sibTrans" cxnId="{3C6D65D4-13D5-C248-B48C-C67E2BE21E90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D887F497-66BA-954F-850D-D36CB2BB51C8}">
      <dgm:prSet custT="1"/>
      <dgm:spPr>
        <a:ln>
          <a:noFill/>
        </a:ln>
      </dgm:spPr>
      <dgm:t>
        <a:bodyPr/>
        <a:lstStyle/>
        <a:p>
          <a:r>
            <a:rPr lang="en-US" sz="2400" dirty="0">
              <a:solidFill>
                <a:schemeClr val="bg1"/>
              </a:solidFill>
            </a:rPr>
            <a:t>Validate and affirm personal and cultural learning histories</a:t>
          </a:r>
        </a:p>
      </dgm:t>
    </dgm:pt>
    <dgm:pt modelId="{FC36B30A-F86C-554A-9DE3-E5E56B49732A}" type="parTrans" cxnId="{6AFB3B6B-30F2-ED46-9F28-ED351EC7059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BDB7B253-9661-644F-B98A-5FC1D28C1876}" type="sibTrans" cxnId="{6AFB3B6B-30F2-ED46-9F28-ED351EC7059C}">
      <dgm:prSet/>
      <dgm:spPr/>
      <dgm:t>
        <a:bodyPr/>
        <a:lstStyle/>
        <a:p>
          <a:endParaRPr lang="en-US" sz="2400">
            <a:solidFill>
              <a:schemeClr val="bg1"/>
            </a:solidFill>
          </a:endParaRPr>
        </a:p>
      </dgm:t>
    </dgm:pt>
    <dgm:pt modelId="{C85FCF9E-1E3E-7B4D-A2BF-E7B4FD1AD9A8}" type="pres">
      <dgm:prSet presAssocID="{92E05FA2-9665-B548-B10A-35846938FE58}" presName="Name0" presStyleCnt="0">
        <dgm:presLayoutVars>
          <dgm:chMax/>
          <dgm:chPref/>
          <dgm:dir/>
          <dgm:animLvl val="lvl"/>
          <dgm:resizeHandles val="exact"/>
        </dgm:presLayoutVars>
      </dgm:prSet>
      <dgm:spPr/>
    </dgm:pt>
    <dgm:pt modelId="{0A7A483F-9539-7744-ABDE-A41EA14CDE17}" type="pres">
      <dgm:prSet presAssocID="{83C2A4BD-6F19-6740-AA7A-0C8E343B6A1F}" presName="composite" presStyleCnt="0"/>
      <dgm:spPr/>
    </dgm:pt>
    <dgm:pt modelId="{C1731722-3A8B-7A47-8FD6-8FD0B85677B3}" type="pres">
      <dgm:prSet presAssocID="{83C2A4BD-6F19-6740-AA7A-0C8E343B6A1F}" presName="Image" presStyleLbl="align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F5119180-F013-EE46-9050-6FBFE07FBDC0}" type="pres">
      <dgm:prSet presAssocID="{83C2A4BD-6F19-6740-AA7A-0C8E343B6A1F}" presName="Accent" presStyleLbl="parChTrans1D1" presStyleIdx="0" presStyleCnt="5"/>
      <dgm:spPr/>
    </dgm:pt>
    <dgm:pt modelId="{2B51D264-6E94-6C48-A597-3E5833E77343}" type="pres">
      <dgm:prSet presAssocID="{83C2A4BD-6F19-6740-AA7A-0C8E343B6A1F}" presName="Paren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F629AB63-2EFA-1B4F-9DF2-9FEB3518A1A2}" type="pres">
      <dgm:prSet presAssocID="{A4E09E6C-DA8A-5B49-89CB-B5C541304E63}" presName="sibTrans" presStyleCnt="0"/>
      <dgm:spPr/>
    </dgm:pt>
    <dgm:pt modelId="{77A8C02A-F1DC-A843-AD2E-7A1A0D2773AE}" type="pres">
      <dgm:prSet presAssocID="{B4375E8D-66FF-5F47-8040-DE8B8D421EB3}" presName="composite" presStyleCnt="0"/>
      <dgm:spPr/>
    </dgm:pt>
    <dgm:pt modelId="{64CBC204-6345-6E40-852B-CC431E8CAC47}" type="pres">
      <dgm:prSet presAssocID="{B4375E8D-66FF-5F47-8040-DE8B8D421EB3}" presName="Image" presStyleLbl="alignNod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433BBAB5-9DCA-414A-B8A7-C8A990A65EEA}" type="pres">
      <dgm:prSet presAssocID="{B4375E8D-66FF-5F47-8040-DE8B8D421EB3}" presName="Accent" presStyleLbl="parChTrans1D1" presStyleIdx="1" presStyleCnt="5"/>
      <dgm:spPr/>
    </dgm:pt>
    <dgm:pt modelId="{652725BC-D9F3-C641-91A2-352EC0706203}" type="pres">
      <dgm:prSet presAssocID="{B4375E8D-66FF-5F47-8040-DE8B8D421EB3}" presName="Paren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8A17428-AACE-8447-B5DA-84E3BD7FC350}" type="pres">
      <dgm:prSet presAssocID="{5557B4F6-7158-2D4A-83CD-152558AFA2B5}" presName="sibTrans" presStyleCnt="0"/>
      <dgm:spPr/>
    </dgm:pt>
    <dgm:pt modelId="{D28276DB-83ED-E04E-BCD5-20E33FC1DA5F}" type="pres">
      <dgm:prSet presAssocID="{1D29EA89-A3B5-D541-AE95-20AF49B9214F}" presName="composite" presStyleCnt="0"/>
      <dgm:spPr/>
    </dgm:pt>
    <dgm:pt modelId="{26D95523-EAFC-014D-8FF4-0A8BC351EEBD}" type="pres">
      <dgm:prSet presAssocID="{1D29EA89-A3B5-D541-AE95-20AF49B9214F}" presName="Image" presStyleLbl="alignNode1" presStyleIdx="2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7A41E4A-D4FC-9D42-A7E1-B35486BED75E}" type="pres">
      <dgm:prSet presAssocID="{1D29EA89-A3B5-D541-AE95-20AF49B9214F}" presName="Accent" presStyleLbl="parChTrans1D1" presStyleIdx="2" presStyleCnt="5"/>
      <dgm:spPr/>
    </dgm:pt>
    <dgm:pt modelId="{28057E66-2AD2-4740-8BFD-8D0EDA1468E0}" type="pres">
      <dgm:prSet presAssocID="{1D29EA89-A3B5-D541-AE95-20AF49B9214F}" presName="Paren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97963703-A726-504F-9AFD-FECFD7345EA3}" type="pres">
      <dgm:prSet presAssocID="{F1665E09-3C8E-5F4A-8219-FFFFCE2D0899}" presName="sibTrans" presStyleCnt="0"/>
      <dgm:spPr/>
    </dgm:pt>
    <dgm:pt modelId="{CD2C40C5-B3A1-1B46-AD61-DC1A50EF85DD}" type="pres">
      <dgm:prSet presAssocID="{94F588E4-2B23-3141-9E6D-B8F2403AF250}" presName="composite" presStyleCnt="0"/>
      <dgm:spPr/>
    </dgm:pt>
    <dgm:pt modelId="{4C1CE27D-30C1-6946-8AF5-D9CCBD99CA53}" type="pres">
      <dgm:prSet presAssocID="{94F588E4-2B23-3141-9E6D-B8F2403AF250}" presName="Image" presStyleLbl="alignNod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1C3845B7-5686-074D-87D5-CFD424D94193}" type="pres">
      <dgm:prSet presAssocID="{94F588E4-2B23-3141-9E6D-B8F2403AF250}" presName="Accent" presStyleLbl="parChTrans1D1" presStyleIdx="3" presStyleCnt="5"/>
      <dgm:spPr/>
    </dgm:pt>
    <dgm:pt modelId="{B099C82E-72F5-414E-9C60-5D11AB9066C9}" type="pres">
      <dgm:prSet presAssocID="{94F588E4-2B23-3141-9E6D-B8F2403AF250}" presName="Paren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EF410E8-73E5-E445-87D6-E661E13D82F9}" type="pres">
      <dgm:prSet presAssocID="{B114FC8B-52B1-914B-BBCE-5B516F70C9D6}" presName="sibTrans" presStyleCnt="0"/>
      <dgm:spPr/>
    </dgm:pt>
    <dgm:pt modelId="{BCF3E6CA-4141-1C47-A837-DE9B76FE1224}" type="pres">
      <dgm:prSet presAssocID="{D887F497-66BA-954F-850D-D36CB2BB51C8}" presName="composite" presStyleCnt="0"/>
      <dgm:spPr/>
    </dgm:pt>
    <dgm:pt modelId="{A5CFE929-F011-F647-BCA6-4862DF0158AA}" type="pres">
      <dgm:prSet presAssocID="{D887F497-66BA-954F-850D-D36CB2BB51C8}" presName="Image" presStyleLbl="alignNod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94786831-74D1-CB42-815C-F3B46B33B289}" type="pres">
      <dgm:prSet presAssocID="{D887F497-66BA-954F-850D-D36CB2BB51C8}" presName="Accent" presStyleLbl="parChTrans1D1" presStyleIdx="4" presStyleCnt="5"/>
      <dgm:spPr/>
    </dgm:pt>
    <dgm:pt modelId="{C258D9D2-4F62-7D41-A235-8865297ADD8E}" type="pres">
      <dgm:prSet presAssocID="{D887F497-66BA-954F-850D-D36CB2BB51C8}" presName="Paren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5350FC60-F010-D048-84ED-0265A7018C91}" type="presOf" srcId="{83C2A4BD-6F19-6740-AA7A-0C8E343B6A1F}" destId="{2B51D264-6E94-6C48-A597-3E5833E77343}" srcOrd="0" destOrd="0" presId="urn:microsoft.com/office/officeart/2008/layout/PictureLineup"/>
    <dgm:cxn modelId="{6AFB3B6B-30F2-ED46-9F28-ED351EC7059C}" srcId="{92E05FA2-9665-B548-B10A-35846938FE58}" destId="{D887F497-66BA-954F-850D-D36CB2BB51C8}" srcOrd="4" destOrd="0" parTransId="{FC36B30A-F86C-554A-9DE3-E5E56B49732A}" sibTransId="{BDB7B253-9661-644F-B98A-5FC1D28C1876}"/>
    <dgm:cxn modelId="{B62C9C7D-7D07-5D43-8785-81BCE47C4E0F}" type="presOf" srcId="{D887F497-66BA-954F-850D-D36CB2BB51C8}" destId="{C258D9D2-4F62-7D41-A235-8865297ADD8E}" srcOrd="0" destOrd="0" presId="urn:microsoft.com/office/officeart/2008/layout/PictureLineup"/>
    <dgm:cxn modelId="{5D790E8D-A9BB-DB43-B40F-76051213CA2B}" type="presOf" srcId="{92E05FA2-9665-B548-B10A-35846938FE58}" destId="{C85FCF9E-1E3E-7B4D-A2BF-E7B4FD1AD9A8}" srcOrd="0" destOrd="0" presId="urn:microsoft.com/office/officeart/2008/layout/PictureLineup"/>
    <dgm:cxn modelId="{97ACF4AC-75B3-A244-8AE0-4E345FD5BD4A}" type="presOf" srcId="{1D29EA89-A3B5-D541-AE95-20AF49B9214F}" destId="{28057E66-2AD2-4740-8BFD-8D0EDA1468E0}" srcOrd="0" destOrd="0" presId="urn:microsoft.com/office/officeart/2008/layout/PictureLineup"/>
    <dgm:cxn modelId="{3C6D65D4-13D5-C248-B48C-C67E2BE21E90}" srcId="{92E05FA2-9665-B548-B10A-35846938FE58}" destId="{94F588E4-2B23-3141-9E6D-B8F2403AF250}" srcOrd="3" destOrd="0" parTransId="{F36598E4-D079-8744-87C0-B092B693544F}" sibTransId="{B114FC8B-52B1-914B-BBCE-5B516F70C9D6}"/>
    <dgm:cxn modelId="{31EDCADE-7F2C-694D-85C9-0CB014B6513F}" srcId="{92E05FA2-9665-B548-B10A-35846938FE58}" destId="{1D29EA89-A3B5-D541-AE95-20AF49B9214F}" srcOrd="2" destOrd="0" parTransId="{3A6199BD-2171-EB41-BCA7-D911CAE8072B}" sibTransId="{F1665E09-3C8E-5F4A-8219-FFFFCE2D0899}"/>
    <dgm:cxn modelId="{EF1174E5-FA4D-ED4F-A1D9-09946FFE6D4C}" type="presOf" srcId="{B4375E8D-66FF-5F47-8040-DE8B8D421EB3}" destId="{652725BC-D9F3-C641-91A2-352EC0706203}" srcOrd="0" destOrd="0" presId="urn:microsoft.com/office/officeart/2008/layout/PictureLineup"/>
    <dgm:cxn modelId="{80F239EF-EEF0-C04A-A1C2-77316A3918AD}" type="presOf" srcId="{94F588E4-2B23-3141-9E6D-B8F2403AF250}" destId="{B099C82E-72F5-414E-9C60-5D11AB9066C9}" srcOrd="0" destOrd="0" presId="urn:microsoft.com/office/officeart/2008/layout/PictureLineup"/>
    <dgm:cxn modelId="{5B9595EF-CBEA-4D4D-8757-B05BAF1977FF}" srcId="{92E05FA2-9665-B548-B10A-35846938FE58}" destId="{B4375E8D-66FF-5F47-8040-DE8B8D421EB3}" srcOrd="1" destOrd="0" parTransId="{DD2D78A0-9BB9-F343-A58D-C446394EB2BE}" sibTransId="{5557B4F6-7158-2D4A-83CD-152558AFA2B5}"/>
    <dgm:cxn modelId="{F197F3FD-CCFE-BD4F-9D5E-C926048FF5E0}" srcId="{92E05FA2-9665-B548-B10A-35846938FE58}" destId="{83C2A4BD-6F19-6740-AA7A-0C8E343B6A1F}" srcOrd="0" destOrd="0" parTransId="{BE2F2816-6A7E-C845-B13F-017307664388}" sibTransId="{A4E09E6C-DA8A-5B49-89CB-B5C541304E63}"/>
    <dgm:cxn modelId="{841F4D31-ADC9-2649-B666-6F3A36A9BCAD}" type="presParOf" srcId="{C85FCF9E-1E3E-7B4D-A2BF-E7B4FD1AD9A8}" destId="{0A7A483F-9539-7744-ABDE-A41EA14CDE17}" srcOrd="0" destOrd="0" presId="urn:microsoft.com/office/officeart/2008/layout/PictureLineup"/>
    <dgm:cxn modelId="{49411E10-8AF8-F445-8134-C90B787C9A2F}" type="presParOf" srcId="{0A7A483F-9539-7744-ABDE-A41EA14CDE17}" destId="{C1731722-3A8B-7A47-8FD6-8FD0B85677B3}" srcOrd="0" destOrd="0" presId="urn:microsoft.com/office/officeart/2008/layout/PictureLineup"/>
    <dgm:cxn modelId="{E88329DA-D31B-1E43-AD35-DAD51D05683E}" type="presParOf" srcId="{0A7A483F-9539-7744-ABDE-A41EA14CDE17}" destId="{F5119180-F013-EE46-9050-6FBFE07FBDC0}" srcOrd="1" destOrd="0" presId="urn:microsoft.com/office/officeart/2008/layout/PictureLineup"/>
    <dgm:cxn modelId="{7BC9AAF2-7119-C641-ACF3-C1B019EB152D}" type="presParOf" srcId="{0A7A483F-9539-7744-ABDE-A41EA14CDE17}" destId="{2B51D264-6E94-6C48-A597-3E5833E77343}" srcOrd="2" destOrd="0" presId="urn:microsoft.com/office/officeart/2008/layout/PictureLineup"/>
    <dgm:cxn modelId="{97565608-3B4E-9D44-802E-2B128F021CBD}" type="presParOf" srcId="{C85FCF9E-1E3E-7B4D-A2BF-E7B4FD1AD9A8}" destId="{F629AB63-2EFA-1B4F-9DF2-9FEB3518A1A2}" srcOrd="1" destOrd="0" presId="urn:microsoft.com/office/officeart/2008/layout/PictureLineup"/>
    <dgm:cxn modelId="{0EE2A883-2934-E54B-8B16-78AD139A470E}" type="presParOf" srcId="{C85FCF9E-1E3E-7B4D-A2BF-E7B4FD1AD9A8}" destId="{77A8C02A-F1DC-A843-AD2E-7A1A0D2773AE}" srcOrd="2" destOrd="0" presId="urn:microsoft.com/office/officeart/2008/layout/PictureLineup"/>
    <dgm:cxn modelId="{4D7F450F-3231-EC4C-A139-F23B62926A3C}" type="presParOf" srcId="{77A8C02A-F1DC-A843-AD2E-7A1A0D2773AE}" destId="{64CBC204-6345-6E40-852B-CC431E8CAC47}" srcOrd="0" destOrd="0" presId="urn:microsoft.com/office/officeart/2008/layout/PictureLineup"/>
    <dgm:cxn modelId="{8EE1F995-FCE9-C847-AF8B-3074A730DA15}" type="presParOf" srcId="{77A8C02A-F1DC-A843-AD2E-7A1A0D2773AE}" destId="{433BBAB5-9DCA-414A-B8A7-C8A990A65EEA}" srcOrd="1" destOrd="0" presId="urn:microsoft.com/office/officeart/2008/layout/PictureLineup"/>
    <dgm:cxn modelId="{F1605633-D840-844A-A432-7586E588481C}" type="presParOf" srcId="{77A8C02A-F1DC-A843-AD2E-7A1A0D2773AE}" destId="{652725BC-D9F3-C641-91A2-352EC0706203}" srcOrd="2" destOrd="0" presId="urn:microsoft.com/office/officeart/2008/layout/PictureLineup"/>
    <dgm:cxn modelId="{0251C853-36B2-5249-A30D-97C36912B4D4}" type="presParOf" srcId="{C85FCF9E-1E3E-7B4D-A2BF-E7B4FD1AD9A8}" destId="{68A17428-AACE-8447-B5DA-84E3BD7FC350}" srcOrd="3" destOrd="0" presId="urn:microsoft.com/office/officeart/2008/layout/PictureLineup"/>
    <dgm:cxn modelId="{B9650EC1-57C1-3141-8957-979E3C77963E}" type="presParOf" srcId="{C85FCF9E-1E3E-7B4D-A2BF-E7B4FD1AD9A8}" destId="{D28276DB-83ED-E04E-BCD5-20E33FC1DA5F}" srcOrd="4" destOrd="0" presId="urn:microsoft.com/office/officeart/2008/layout/PictureLineup"/>
    <dgm:cxn modelId="{CD0B57FA-4FF1-C94E-BFF4-66C0C514C32F}" type="presParOf" srcId="{D28276DB-83ED-E04E-BCD5-20E33FC1DA5F}" destId="{26D95523-EAFC-014D-8FF4-0A8BC351EEBD}" srcOrd="0" destOrd="0" presId="urn:microsoft.com/office/officeart/2008/layout/PictureLineup"/>
    <dgm:cxn modelId="{428FD573-2E66-304A-BB3F-A495A714DABC}" type="presParOf" srcId="{D28276DB-83ED-E04E-BCD5-20E33FC1DA5F}" destId="{E7A41E4A-D4FC-9D42-A7E1-B35486BED75E}" srcOrd="1" destOrd="0" presId="urn:microsoft.com/office/officeart/2008/layout/PictureLineup"/>
    <dgm:cxn modelId="{49B89C9D-0395-AE4A-BEA2-F5FEB0A6C4F0}" type="presParOf" srcId="{D28276DB-83ED-E04E-BCD5-20E33FC1DA5F}" destId="{28057E66-2AD2-4740-8BFD-8D0EDA1468E0}" srcOrd="2" destOrd="0" presId="urn:microsoft.com/office/officeart/2008/layout/PictureLineup"/>
    <dgm:cxn modelId="{359C7485-2A11-B14F-8050-4A75B1C74221}" type="presParOf" srcId="{C85FCF9E-1E3E-7B4D-A2BF-E7B4FD1AD9A8}" destId="{97963703-A726-504F-9AFD-FECFD7345EA3}" srcOrd="5" destOrd="0" presId="urn:microsoft.com/office/officeart/2008/layout/PictureLineup"/>
    <dgm:cxn modelId="{4C0ED5B5-A437-9849-BFF7-343A7882AD38}" type="presParOf" srcId="{C85FCF9E-1E3E-7B4D-A2BF-E7B4FD1AD9A8}" destId="{CD2C40C5-B3A1-1B46-AD61-DC1A50EF85DD}" srcOrd="6" destOrd="0" presId="urn:microsoft.com/office/officeart/2008/layout/PictureLineup"/>
    <dgm:cxn modelId="{912A5CFA-AFFF-8A47-8081-41C05E6CFD7E}" type="presParOf" srcId="{CD2C40C5-B3A1-1B46-AD61-DC1A50EF85DD}" destId="{4C1CE27D-30C1-6946-8AF5-D9CCBD99CA53}" srcOrd="0" destOrd="0" presId="urn:microsoft.com/office/officeart/2008/layout/PictureLineup"/>
    <dgm:cxn modelId="{6D7EF64D-2398-A34E-8464-2D32EA355E87}" type="presParOf" srcId="{CD2C40C5-B3A1-1B46-AD61-DC1A50EF85DD}" destId="{1C3845B7-5686-074D-87D5-CFD424D94193}" srcOrd="1" destOrd="0" presId="urn:microsoft.com/office/officeart/2008/layout/PictureLineup"/>
    <dgm:cxn modelId="{361FD1D6-CCEE-A346-89C4-A15C900688AD}" type="presParOf" srcId="{CD2C40C5-B3A1-1B46-AD61-DC1A50EF85DD}" destId="{B099C82E-72F5-414E-9C60-5D11AB9066C9}" srcOrd="2" destOrd="0" presId="urn:microsoft.com/office/officeart/2008/layout/PictureLineup"/>
    <dgm:cxn modelId="{5ABC593E-22FD-A24F-9E3C-0D7D6A46CFE5}" type="presParOf" srcId="{C85FCF9E-1E3E-7B4D-A2BF-E7B4FD1AD9A8}" destId="{0EF410E8-73E5-E445-87D6-E661E13D82F9}" srcOrd="7" destOrd="0" presId="urn:microsoft.com/office/officeart/2008/layout/PictureLineup"/>
    <dgm:cxn modelId="{8707DAA9-0810-904D-BA3B-8C91E9BD3A3D}" type="presParOf" srcId="{C85FCF9E-1E3E-7B4D-A2BF-E7B4FD1AD9A8}" destId="{BCF3E6CA-4141-1C47-A837-DE9B76FE1224}" srcOrd="8" destOrd="0" presId="urn:microsoft.com/office/officeart/2008/layout/PictureLineup"/>
    <dgm:cxn modelId="{B50F75AA-5040-1847-B62A-F95895BAA535}" type="presParOf" srcId="{BCF3E6CA-4141-1C47-A837-DE9B76FE1224}" destId="{A5CFE929-F011-F647-BCA6-4862DF0158AA}" srcOrd="0" destOrd="0" presId="urn:microsoft.com/office/officeart/2008/layout/PictureLineup"/>
    <dgm:cxn modelId="{8FD4C555-4137-8140-A19E-34808D7E792F}" type="presParOf" srcId="{BCF3E6CA-4141-1C47-A837-DE9B76FE1224}" destId="{94786831-74D1-CB42-815C-F3B46B33B289}" srcOrd="1" destOrd="0" presId="urn:microsoft.com/office/officeart/2008/layout/PictureLineup"/>
    <dgm:cxn modelId="{0C8A3D23-07B6-D24F-945A-839C23F1F5E1}" type="presParOf" srcId="{BCF3E6CA-4141-1C47-A837-DE9B76FE1224}" destId="{C258D9D2-4F62-7D41-A235-8865297ADD8E}" srcOrd="2" destOrd="0" presId="urn:microsoft.com/office/officeart/2008/layout/PictureLineup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/>
      <dgm:t>
        <a:bodyPr/>
        <a:lstStyle/>
        <a:p>
          <a:r>
            <a:rPr lang="en-US" sz="2200" b="1">
              <a:latin typeface="+mn-lt"/>
            </a:rPr>
            <a:t>Define</a:t>
          </a:r>
          <a:endParaRPr lang="en-US" sz="2200" b="1" dirty="0"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2200" b="1"/>
        </a:p>
      </dgm:t>
    </dgm:pt>
    <dgm:pt modelId="{8CAF0C80-1805-E745-BB42-1823122BE073}" type="sibTrans" cxnId="{26AC7920-62B3-0B40-B725-66222A224B24}">
      <dgm:prSet custT="1"/>
      <dgm:spPr/>
      <dgm:t>
        <a:bodyPr/>
        <a:lstStyle/>
        <a:p>
          <a:endParaRPr lang="en-US" sz="2200" b="1">
            <a:latin typeface="+mn-lt"/>
          </a:endParaRPr>
        </a:p>
      </dgm:t>
    </dgm:pt>
    <dgm:pt modelId="{005FBD42-56C4-5D48-9C2A-F77CC46FC1D9}">
      <dgm:prSet phldrT="[Text]" custT="1"/>
      <dgm:spPr/>
      <dgm:t>
        <a:bodyPr/>
        <a:lstStyle/>
        <a:p>
          <a:r>
            <a:rPr lang="en-US" sz="2200" b="1">
              <a:latin typeface="+mn-lt"/>
            </a:rPr>
            <a:t>Teach</a:t>
          </a:r>
          <a:endParaRPr lang="en-US" sz="2200" b="1" dirty="0"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2200" b="1"/>
        </a:p>
      </dgm:t>
    </dgm:pt>
    <dgm:pt modelId="{59CF6471-3DB6-3646-9934-E45E85E76492}" type="sibTrans" cxnId="{ECD2D7BD-3461-0B40-BA58-142F6B046E3B}">
      <dgm:prSet custT="1"/>
      <dgm:spPr/>
      <dgm:t>
        <a:bodyPr/>
        <a:lstStyle/>
        <a:p>
          <a:endParaRPr lang="en-US" sz="2200" b="1">
            <a:latin typeface="+mn-lt"/>
          </a:endParaRPr>
        </a:p>
      </dgm:t>
    </dgm:pt>
    <dgm:pt modelId="{9BECFCF7-B0AF-624C-AD55-2F220A1C2E6F}">
      <dgm:prSet phldrT="[Text]" custT="1"/>
      <dgm:spPr/>
      <dgm:t>
        <a:bodyPr/>
        <a:lstStyle/>
        <a:p>
          <a:r>
            <a:rPr lang="en-US" sz="2200" b="1">
              <a:latin typeface="+mn-lt"/>
            </a:rPr>
            <a:t>Prompt</a:t>
          </a:r>
          <a:endParaRPr lang="en-US" sz="2200" b="1" dirty="0"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2200" b="1"/>
        </a:p>
      </dgm:t>
    </dgm:pt>
    <dgm:pt modelId="{8EE59149-ADE7-6A4E-937E-8C3739A22D03}" type="sibTrans" cxnId="{EE3AF701-625F-8845-BA6B-4E3C20EC0210}">
      <dgm:prSet custT="1"/>
      <dgm:spPr/>
      <dgm:t>
        <a:bodyPr/>
        <a:lstStyle/>
        <a:p>
          <a:endParaRPr lang="en-US" sz="2200" b="1">
            <a:latin typeface="+mn-lt"/>
          </a:endParaRPr>
        </a:p>
      </dgm:t>
    </dgm:pt>
    <dgm:pt modelId="{02655792-0024-2D4D-8DB6-10345FCB08FE}">
      <dgm:prSet phldrT="[Text]" custT="1"/>
      <dgm:spPr/>
      <dgm:t>
        <a:bodyPr/>
        <a:lstStyle/>
        <a:p>
          <a:r>
            <a:rPr lang="en-US" sz="2200" b="1">
              <a:latin typeface="+mn-lt"/>
            </a:rPr>
            <a:t>Monitor</a:t>
          </a:r>
          <a:endParaRPr lang="en-US" sz="2200" b="1" dirty="0"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2200" b="1"/>
        </a:p>
      </dgm:t>
    </dgm:pt>
    <dgm:pt modelId="{E4966791-D171-AA47-9665-093C0FEE5FB8}" type="sibTrans" cxnId="{36A5AF73-D390-9D4F-B25F-FD58677A3A40}">
      <dgm:prSet custT="1"/>
      <dgm:spPr/>
      <dgm:t>
        <a:bodyPr/>
        <a:lstStyle/>
        <a:p>
          <a:endParaRPr lang="en-US" sz="2200" b="1">
            <a:latin typeface="+mn-lt"/>
          </a:endParaRPr>
        </a:p>
      </dgm:t>
    </dgm:pt>
    <dgm:pt modelId="{DFDF3E90-2D1F-C34A-87A4-D06D7D2CEDCF}">
      <dgm:prSet phldrT="[Text]" custT="1"/>
      <dgm:spPr/>
      <dgm:t>
        <a:bodyPr/>
        <a:lstStyle/>
        <a:p>
          <a:r>
            <a:rPr lang="en-US" sz="2200" b="1">
              <a:latin typeface="+mn-lt"/>
            </a:rPr>
            <a:t>Evaluate</a:t>
          </a:r>
          <a:endParaRPr lang="en-US" sz="2200" b="1" dirty="0"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2200" b="1"/>
        </a:p>
      </dgm:t>
    </dgm:pt>
    <dgm:pt modelId="{2B682932-7FB3-574E-BB1C-DF0D42B208F8}" type="sibTrans" cxnId="{F489DBC6-62AB-C64F-B63F-E48FA59D7F1D}">
      <dgm:prSet custT="1"/>
      <dgm:spPr/>
      <dgm:t>
        <a:bodyPr/>
        <a:lstStyle/>
        <a:p>
          <a:endParaRPr lang="en-US" sz="22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</dgm:pt>
    <dgm:pt modelId="{83C8FD20-C609-6048-A5A8-D76C9249260D}" type="pres">
      <dgm:prSet presAssocID="{8CAF0C80-1805-E745-BB42-1823122BE073}" presName="sibTrans" presStyleLbl="sibTrans2D1" presStyleIdx="0" presStyleCnt="5"/>
      <dgm:spPr/>
    </dgm:pt>
    <dgm:pt modelId="{D2CA84DD-1CA7-C74C-97BE-EE98AF993501}" type="pres">
      <dgm:prSet presAssocID="{8CAF0C80-1805-E745-BB42-1823122BE073}" presName="connectorText" presStyleLbl="sibTrans2D1" presStyleIdx="0" presStyleCnt="5"/>
      <dgm:spPr/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</dgm:pt>
    <dgm:pt modelId="{24EF092D-371F-F643-B16F-188DDB34E764}" type="pres">
      <dgm:prSet presAssocID="{59CF6471-3DB6-3646-9934-E45E85E76492}" presName="connectorText" presStyleLbl="sibTrans2D1" presStyleIdx="1" presStyleCnt="5"/>
      <dgm:spPr/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</dgm:pt>
    <dgm:pt modelId="{C50C08BA-8CB4-4446-8A3F-228C46E38D00}" type="pres">
      <dgm:prSet presAssocID="{8EE59149-ADE7-6A4E-937E-8C3739A22D03}" presName="sibTrans" presStyleLbl="sibTrans2D1" presStyleIdx="2" presStyleCnt="5"/>
      <dgm:spPr/>
    </dgm:pt>
    <dgm:pt modelId="{66E9CD31-4AEF-D54B-82AC-F1B17D57F29D}" type="pres">
      <dgm:prSet presAssocID="{8EE59149-ADE7-6A4E-937E-8C3739A22D03}" presName="connectorText" presStyleLbl="sibTrans2D1" presStyleIdx="2" presStyleCnt="5"/>
      <dgm:spPr/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</dgm:pt>
    <dgm:pt modelId="{E61C2143-43FC-DD40-8139-7F7FEF2DA174}" type="pres">
      <dgm:prSet presAssocID="{E4966791-D171-AA47-9665-093C0FEE5FB8}" presName="sibTrans" presStyleLbl="sibTrans2D1" presStyleIdx="3" presStyleCnt="5"/>
      <dgm:spPr/>
    </dgm:pt>
    <dgm:pt modelId="{5FEDC548-3C59-B94F-BC75-9295B2EA006E}" type="pres">
      <dgm:prSet presAssocID="{E4966791-D171-AA47-9665-093C0FEE5FB8}" presName="connectorText" presStyleLbl="sibTrans2D1" presStyleIdx="3" presStyleCnt="5"/>
      <dgm:spPr/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</dgm:pt>
    <dgm:pt modelId="{9C46DF65-2703-E047-83EA-5810BE3C0120}" type="pres">
      <dgm:prSet presAssocID="{2B682932-7FB3-574E-BB1C-DF0D42B208F8}" presName="sibTrans" presStyleLbl="sibTrans2D1" presStyleIdx="4" presStyleCnt="5"/>
      <dgm:spPr/>
    </dgm:pt>
    <dgm:pt modelId="{3CA61E32-9E73-BD46-B768-4B1FABA83A0F}" type="pres">
      <dgm:prSet presAssocID="{2B682932-7FB3-574E-BB1C-DF0D42B208F8}" presName="connectorText" presStyleLbl="sibTrans2D1" presStyleIdx="4" presStyleCnt="5"/>
      <dgm:spPr/>
    </dgm:pt>
  </dgm:ptLst>
  <dgm:cxnLst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750D9F07-E6E2-3B4B-BBBA-319CF7FB09CA}" type="presOf" srcId="{59CF6471-3DB6-3646-9934-E45E85E76492}" destId="{24EF092D-371F-F643-B16F-188DDB34E764}" srcOrd="1" destOrd="0" presId="urn:microsoft.com/office/officeart/2005/8/layout/cycle2"/>
    <dgm:cxn modelId="{8944810D-6482-DE4C-BF7E-740548FB68FB}" type="presOf" srcId="{59CF6471-3DB6-3646-9934-E45E85E76492}" destId="{018EE35C-5CD7-0D44-A9C5-1499B1A5DB7B}" srcOrd="0" destOrd="0" presId="urn:microsoft.com/office/officeart/2005/8/layout/cycle2"/>
    <dgm:cxn modelId="{9EDA421C-3BCD-B445-9644-C47813EB5E72}" type="presOf" srcId="{8EE59149-ADE7-6A4E-937E-8C3739A22D03}" destId="{C50C08BA-8CB4-4446-8A3F-228C46E38D00}" srcOrd="0" destOrd="0" presId="urn:microsoft.com/office/officeart/2005/8/layout/cycle2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BDCD7766-E041-E446-ADE1-759B7A017C17}" type="presOf" srcId="{8CAF0C80-1805-E745-BB42-1823122BE073}" destId="{D2CA84DD-1CA7-C74C-97BE-EE98AF993501}" srcOrd="1" destOrd="0" presId="urn:microsoft.com/office/officeart/2005/8/layout/cycle2"/>
    <dgm:cxn modelId="{87213567-F509-204D-B989-9F29BFEF8759}" type="presOf" srcId="{DFDF3E90-2D1F-C34A-87A4-D06D7D2CEDCF}" destId="{7C3F7977-3137-6644-A70C-D66A8B47591F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0AD5F853-E890-0340-B27B-AC190202E6C4}" type="presOf" srcId="{2411FFCD-987A-1F48-A670-10D02FAB4130}" destId="{29B5FB9B-81E9-0141-8374-45D4527B9639}" srcOrd="0" destOrd="0" presId="urn:microsoft.com/office/officeart/2005/8/layout/cycle2"/>
    <dgm:cxn modelId="{484AD577-0115-B049-8743-E4476D733FCE}" type="presOf" srcId="{07DE859E-8694-CE48-8988-025045639081}" destId="{41D642FE-0649-AF4E-A903-B6A7DE487E67}" srcOrd="0" destOrd="0" presId="urn:microsoft.com/office/officeart/2005/8/layout/cycle2"/>
    <dgm:cxn modelId="{33B6DF7A-F244-4D4F-8516-E6386332223A}" type="presOf" srcId="{E4966791-D171-AA47-9665-093C0FEE5FB8}" destId="{E61C2143-43FC-DD40-8139-7F7FEF2DA174}" srcOrd="0" destOrd="0" presId="urn:microsoft.com/office/officeart/2005/8/layout/cycle2"/>
    <dgm:cxn modelId="{67E727B2-FFB8-6048-A1E6-BEE276CC3663}" type="presOf" srcId="{8EE59149-ADE7-6A4E-937E-8C3739A22D03}" destId="{66E9CD31-4AEF-D54B-82AC-F1B17D57F29D}" srcOrd="1" destOrd="0" presId="urn:microsoft.com/office/officeart/2005/8/layout/cycle2"/>
    <dgm:cxn modelId="{8B99E3BC-9616-A749-98D0-7330E1754CC4}" type="presOf" srcId="{02655792-0024-2D4D-8DB6-10345FCB08FE}" destId="{0BFE5E2A-3870-3448-AF57-D6C82A555587}" srcOrd="0" destOrd="0" presId="urn:microsoft.com/office/officeart/2005/8/layout/cycle2"/>
    <dgm:cxn modelId="{44BC08BD-18C5-FD41-8D39-4573D8248111}" type="presOf" srcId="{9BECFCF7-B0AF-624C-AD55-2F220A1C2E6F}" destId="{C9F4245C-5335-1E45-A165-3C7D03B0E3A1}" srcOrd="0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415171D4-D00B-A74A-8F0F-8DB0BD982B04}" type="presOf" srcId="{2B682932-7FB3-574E-BB1C-DF0D42B208F8}" destId="{3CA61E32-9E73-BD46-B768-4B1FABA83A0F}" srcOrd="1" destOrd="0" presId="urn:microsoft.com/office/officeart/2005/8/layout/cycle2"/>
    <dgm:cxn modelId="{B4505BDE-468F-B946-B540-EC7D20587430}" type="presOf" srcId="{E4966791-D171-AA47-9665-093C0FEE5FB8}" destId="{5FEDC548-3C59-B94F-BC75-9295B2EA006E}" srcOrd="1" destOrd="0" presId="urn:microsoft.com/office/officeart/2005/8/layout/cycle2"/>
    <dgm:cxn modelId="{80CBC1EF-7852-5048-9BC9-D7B8198FD84E}" type="presOf" srcId="{2B682932-7FB3-574E-BB1C-DF0D42B208F8}" destId="{9C46DF65-2703-E047-83EA-5810BE3C0120}" srcOrd="0" destOrd="0" presId="urn:microsoft.com/office/officeart/2005/8/layout/cycle2"/>
    <dgm:cxn modelId="{D62431F8-EE8C-A642-BD5F-C6498D0CF9CE}" type="presOf" srcId="{8CAF0C80-1805-E745-BB42-1823122BE073}" destId="{83C8FD20-C609-6048-A5A8-D76C9249260D}" srcOrd="0" destOrd="0" presId="urn:microsoft.com/office/officeart/2005/8/layout/cycle2"/>
    <dgm:cxn modelId="{593C7EF8-C50A-FD40-B844-2AB24D90409F}" type="presOf" srcId="{005FBD42-56C4-5D48-9C2A-F77CC46FC1D9}" destId="{60F62DDA-327D-D142-B616-70ED788A17E2}" srcOrd="0" destOrd="0" presId="urn:microsoft.com/office/officeart/2005/8/layout/cycle2"/>
    <dgm:cxn modelId="{AC9C2C41-6F04-9947-85A0-A33E1CA693C3}" type="presParOf" srcId="{29B5FB9B-81E9-0141-8374-45D4527B9639}" destId="{41D642FE-0649-AF4E-A903-B6A7DE487E67}" srcOrd="0" destOrd="0" presId="urn:microsoft.com/office/officeart/2005/8/layout/cycle2"/>
    <dgm:cxn modelId="{1A7E731D-D9EF-E042-8343-C785A4FF1F83}" type="presParOf" srcId="{29B5FB9B-81E9-0141-8374-45D4527B9639}" destId="{83C8FD20-C609-6048-A5A8-D76C9249260D}" srcOrd="1" destOrd="0" presId="urn:microsoft.com/office/officeart/2005/8/layout/cycle2"/>
    <dgm:cxn modelId="{2D2096DD-F455-7644-BCB3-F8617B814C25}" type="presParOf" srcId="{83C8FD20-C609-6048-A5A8-D76C9249260D}" destId="{D2CA84DD-1CA7-C74C-97BE-EE98AF993501}" srcOrd="0" destOrd="0" presId="urn:microsoft.com/office/officeart/2005/8/layout/cycle2"/>
    <dgm:cxn modelId="{62AF7DCC-1C64-8045-9E1E-C9232552AEF4}" type="presParOf" srcId="{29B5FB9B-81E9-0141-8374-45D4527B9639}" destId="{60F62DDA-327D-D142-B616-70ED788A17E2}" srcOrd="2" destOrd="0" presId="urn:microsoft.com/office/officeart/2005/8/layout/cycle2"/>
    <dgm:cxn modelId="{70E2CFD2-00BF-924E-8554-B289C2CEE782}" type="presParOf" srcId="{29B5FB9B-81E9-0141-8374-45D4527B9639}" destId="{018EE35C-5CD7-0D44-A9C5-1499B1A5DB7B}" srcOrd="3" destOrd="0" presId="urn:microsoft.com/office/officeart/2005/8/layout/cycle2"/>
    <dgm:cxn modelId="{709A4525-DF8F-C44B-B73E-A1A08DE60D12}" type="presParOf" srcId="{018EE35C-5CD7-0D44-A9C5-1499B1A5DB7B}" destId="{24EF092D-371F-F643-B16F-188DDB34E764}" srcOrd="0" destOrd="0" presId="urn:microsoft.com/office/officeart/2005/8/layout/cycle2"/>
    <dgm:cxn modelId="{8C9CBF34-5EE7-E949-8992-00749B57AE97}" type="presParOf" srcId="{29B5FB9B-81E9-0141-8374-45D4527B9639}" destId="{C9F4245C-5335-1E45-A165-3C7D03B0E3A1}" srcOrd="4" destOrd="0" presId="urn:microsoft.com/office/officeart/2005/8/layout/cycle2"/>
    <dgm:cxn modelId="{9F43728B-BC19-914D-ACEF-136306E3670C}" type="presParOf" srcId="{29B5FB9B-81E9-0141-8374-45D4527B9639}" destId="{C50C08BA-8CB4-4446-8A3F-228C46E38D00}" srcOrd="5" destOrd="0" presId="urn:microsoft.com/office/officeart/2005/8/layout/cycle2"/>
    <dgm:cxn modelId="{C2E9FF26-213B-BD48-B26D-057B27147CCD}" type="presParOf" srcId="{C50C08BA-8CB4-4446-8A3F-228C46E38D00}" destId="{66E9CD31-4AEF-D54B-82AC-F1B17D57F29D}" srcOrd="0" destOrd="0" presId="urn:microsoft.com/office/officeart/2005/8/layout/cycle2"/>
    <dgm:cxn modelId="{8B9FFD58-E082-764C-AD22-57078B5504EF}" type="presParOf" srcId="{29B5FB9B-81E9-0141-8374-45D4527B9639}" destId="{0BFE5E2A-3870-3448-AF57-D6C82A555587}" srcOrd="6" destOrd="0" presId="urn:microsoft.com/office/officeart/2005/8/layout/cycle2"/>
    <dgm:cxn modelId="{51801D42-9D77-A545-82A1-85681E528D39}" type="presParOf" srcId="{29B5FB9B-81E9-0141-8374-45D4527B9639}" destId="{E61C2143-43FC-DD40-8139-7F7FEF2DA174}" srcOrd="7" destOrd="0" presId="urn:microsoft.com/office/officeart/2005/8/layout/cycle2"/>
    <dgm:cxn modelId="{8DD0DA9F-B1F7-1E42-AEE2-56867F30BFF6}" type="presParOf" srcId="{E61C2143-43FC-DD40-8139-7F7FEF2DA174}" destId="{5FEDC548-3C59-B94F-BC75-9295B2EA006E}" srcOrd="0" destOrd="0" presId="urn:microsoft.com/office/officeart/2005/8/layout/cycle2"/>
    <dgm:cxn modelId="{E273AC2C-9F72-AE43-8BAD-84371BC29CD7}" type="presParOf" srcId="{29B5FB9B-81E9-0141-8374-45D4527B9639}" destId="{7C3F7977-3137-6644-A70C-D66A8B47591F}" srcOrd="8" destOrd="0" presId="urn:microsoft.com/office/officeart/2005/8/layout/cycle2"/>
    <dgm:cxn modelId="{98AB4E7E-6E0E-7A47-8861-6105EFDFDE02}" type="presParOf" srcId="{29B5FB9B-81E9-0141-8374-45D4527B9639}" destId="{9C46DF65-2703-E047-83EA-5810BE3C0120}" srcOrd="9" destOrd="0" presId="urn:microsoft.com/office/officeart/2005/8/layout/cycle2"/>
    <dgm:cxn modelId="{5CF5D5B1-CB88-8C41-A53B-2794F487295B}" type="presParOf" srcId="{9C46DF65-2703-E047-83EA-5810BE3C0120}" destId="{3CA61E32-9E73-BD46-B768-4B1FABA83A0F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411FFCD-987A-1F48-A670-10D02FAB4130}" type="doc">
      <dgm:prSet loTypeId="urn:microsoft.com/office/officeart/2005/8/layout/cycle2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7DE859E-8694-CE48-8988-025045639081}">
      <dgm:prSet phldrT="[Text]" custT="1"/>
      <dgm:spPr/>
      <dgm:t>
        <a:bodyPr/>
        <a:lstStyle/>
        <a:p>
          <a:r>
            <a:rPr lang="en-US" sz="3200" b="1">
              <a:latin typeface="+mn-lt"/>
            </a:rPr>
            <a:t>Define</a:t>
          </a:r>
          <a:endParaRPr lang="en-US" sz="3200" b="1" dirty="0">
            <a:latin typeface="+mn-lt"/>
          </a:endParaRPr>
        </a:p>
      </dgm:t>
    </dgm:pt>
    <dgm:pt modelId="{B594852D-1BD0-264B-A3C8-A203A63C6E41}" type="parTrans" cxnId="{26AC7920-62B3-0B40-B725-66222A224B24}">
      <dgm:prSet/>
      <dgm:spPr/>
      <dgm:t>
        <a:bodyPr/>
        <a:lstStyle/>
        <a:p>
          <a:endParaRPr lang="en-US" sz="3200" b="1"/>
        </a:p>
      </dgm:t>
    </dgm:pt>
    <dgm:pt modelId="{8CAF0C80-1805-E745-BB42-1823122BE073}" type="sibTrans" cxnId="{26AC7920-62B3-0B40-B725-66222A224B24}">
      <dgm:prSet custT="1"/>
      <dgm:spPr/>
      <dgm:t>
        <a:bodyPr/>
        <a:lstStyle/>
        <a:p>
          <a:endParaRPr lang="en-US" sz="3200" b="1">
            <a:latin typeface="+mn-lt"/>
          </a:endParaRPr>
        </a:p>
      </dgm:t>
    </dgm:pt>
    <dgm:pt modelId="{005FBD42-56C4-5D48-9C2A-F77CC46FC1D9}">
      <dgm:prSet phldrT="[Text]" custT="1"/>
      <dgm:spPr/>
      <dgm:t>
        <a:bodyPr/>
        <a:lstStyle/>
        <a:p>
          <a:r>
            <a:rPr lang="en-US" sz="3200" b="1">
              <a:latin typeface="+mn-lt"/>
            </a:rPr>
            <a:t>Teach</a:t>
          </a:r>
          <a:endParaRPr lang="en-US" sz="3200" b="1" dirty="0">
            <a:latin typeface="+mn-lt"/>
          </a:endParaRPr>
        </a:p>
      </dgm:t>
    </dgm:pt>
    <dgm:pt modelId="{60938429-D3B9-2041-910A-93AF0D162506}" type="parTrans" cxnId="{ECD2D7BD-3461-0B40-BA58-142F6B046E3B}">
      <dgm:prSet/>
      <dgm:spPr/>
      <dgm:t>
        <a:bodyPr/>
        <a:lstStyle/>
        <a:p>
          <a:endParaRPr lang="en-US" sz="3200" b="1"/>
        </a:p>
      </dgm:t>
    </dgm:pt>
    <dgm:pt modelId="{59CF6471-3DB6-3646-9934-E45E85E76492}" type="sibTrans" cxnId="{ECD2D7BD-3461-0B40-BA58-142F6B046E3B}">
      <dgm:prSet custT="1"/>
      <dgm:spPr/>
      <dgm:t>
        <a:bodyPr/>
        <a:lstStyle/>
        <a:p>
          <a:endParaRPr lang="en-US" sz="3200" b="1">
            <a:latin typeface="+mn-lt"/>
          </a:endParaRPr>
        </a:p>
      </dgm:t>
    </dgm:pt>
    <dgm:pt modelId="{9BECFCF7-B0AF-624C-AD55-2F220A1C2E6F}">
      <dgm:prSet phldrT="[Text]" custT="1"/>
      <dgm:spPr/>
      <dgm:t>
        <a:bodyPr/>
        <a:lstStyle/>
        <a:p>
          <a:r>
            <a:rPr lang="en-US" sz="3200" b="1">
              <a:latin typeface="+mn-lt"/>
            </a:rPr>
            <a:t>Prompt</a:t>
          </a:r>
          <a:endParaRPr lang="en-US" sz="3200" b="1" dirty="0">
            <a:latin typeface="+mn-lt"/>
          </a:endParaRPr>
        </a:p>
      </dgm:t>
    </dgm:pt>
    <dgm:pt modelId="{A273BF1E-EFE8-EB45-BFB3-83AF3FA0E108}" type="parTrans" cxnId="{EE3AF701-625F-8845-BA6B-4E3C20EC0210}">
      <dgm:prSet/>
      <dgm:spPr/>
      <dgm:t>
        <a:bodyPr/>
        <a:lstStyle/>
        <a:p>
          <a:endParaRPr lang="en-US" sz="3200" b="1"/>
        </a:p>
      </dgm:t>
    </dgm:pt>
    <dgm:pt modelId="{8EE59149-ADE7-6A4E-937E-8C3739A22D03}" type="sibTrans" cxnId="{EE3AF701-625F-8845-BA6B-4E3C20EC0210}">
      <dgm:prSet custT="1"/>
      <dgm:spPr/>
      <dgm:t>
        <a:bodyPr/>
        <a:lstStyle/>
        <a:p>
          <a:endParaRPr lang="en-US" sz="3200" b="1">
            <a:latin typeface="+mn-lt"/>
          </a:endParaRPr>
        </a:p>
      </dgm:t>
    </dgm:pt>
    <dgm:pt modelId="{02655792-0024-2D4D-8DB6-10345FCB08FE}">
      <dgm:prSet phldrT="[Text]" custT="1"/>
      <dgm:spPr/>
      <dgm:t>
        <a:bodyPr/>
        <a:lstStyle/>
        <a:p>
          <a:r>
            <a:rPr lang="en-US" sz="3200" b="1">
              <a:latin typeface="+mn-lt"/>
            </a:rPr>
            <a:t>Monitor</a:t>
          </a:r>
          <a:endParaRPr lang="en-US" sz="3200" b="1" dirty="0">
            <a:latin typeface="+mn-lt"/>
          </a:endParaRPr>
        </a:p>
      </dgm:t>
    </dgm:pt>
    <dgm:pt modelId="{E23A8E98-1C44-E44E-AEC7-746238A17F3B}" type="parTrans" cxnId="{36A5AF73-D390-9D4F-B25F-FD58677A3A40}">
      <dgm:prSet/>
      <dgm:spPr/>
      <dgm:t>
        <a:bodyPr/>
        <a:lstStyle/>
        <a:p>
          <a:endParaRPr lang="en-US" sz="3200" b="1"/>
        </a:p>
      </dgm:t>
    </dgm:pt>
    <dgm:pt modelId="{E4966791-D171-AA47-9665-093C0FEE5FB8}" type="sibTrans" cxnId="{36A5AF73-D390-9D4F-B25F-FD58677A3A40}">
      <dgm:prSet custT="1"/>
      <dgm:spPr/>
      <dgm:t>
        <a:bodyPr/>
        <a:lstStyle/>
        <a:p>
          <a:endParaRPr lang="en-US" sz="3200" b="1">
            <a:latin typeface="+mn-lt"/>
          </a:endParaRPr>
        </a:p>
      </dgm:t>
    </dgm:pt>
    <dgm:pt modelId="{DFDF3E90-2D1F-C34A-87A4-D06D7D2CEDCF}">
      <dgm:prSet phldrT="[Text]" custT="1"/>
      <dgm:spPr/>
      <dgm:t>
        <a:bodyPr/>
        <a:lstStyle/>
        <a:p>
          <a:r>
            <a:rPr lang="en-US" sz="3200" b="1">
              <a:latin typeface="+mn-lt"/>
            </a:rPr>
            <a:t>Evaluate</a:t>
          </a:r>
          <a:endParaRPr lang="en-US" sz="3200" b="1" dirty="0">
            <a:latin typeface="+mn-lt"/>
          </a:endParaRPr>
        </a:p>
      </dgm:t>
    </dgm:pt>
    <dgm:pt modelId="{D6C7DEA4-9117-2043-BA96-91953B15A66E}" type="parTrans" cxnId="{F489DBC6-62AB-C64F-B63F-E48FA59D7F1D}">
      <dgm:prSet/>
      <dgm:spPr/>
      <dgm:t>
        <a:bodyPr/>
        <a:lstStyle/>
        <a:p>
          <a:endParaRPr lang="en-US" sz="3200" b="1"/>
        </a:p>
      </dgm:t>
    </dgm:pt>
    <dgm:pt modelId="{2B682932-7FB3-574E-BB1C-DF0D42B208F8}" type="sibTrans" cxnId="{F489DBC6-62AB-C64F-B63F-E48FA59D7F1D}">
      <dgm:prSet custT="1"/>
      <dgm:spPr/>
      <dgm:t>
        <a:bodyPr/>
        <a:lstStyle/>
        <a:p>
          <a:endParaRPr lang="en-US" sz="3200" b="1">
            <a:latin typeface="+mn-lt"/>
          </a:endParaRPr>
        </a:p>
      </dgm:t>
    </dgm:pt>
    <dgm:pt modelId="{29B5FB9B-81E9-0141-8374-45D4527B9639}" type="pres">
      <dgm:prSet presAssocID="{2411FFCD-987A-1F48-A670-10D02FAB4130}" presName="cycle" presStyleCnt="0">
        <dgm:presLayoutVars>
          <dgm:dir/>
          <dgm:resizeHandles val="exact"/>
        </dgm:presLayoutVars>
      </dgm:prSet>
      <dgm:spPr/>
    </dgm:pt>
    <dgm:pt modelId="{41D642FE-0649-AF4E-A903-B6A7DE487E67}" type="pres">
      <dgm:prSet presAssocID="{07DE859E-8694-CE48-8988-025045639081}" presName="node" presStyleLbl="node1" presStyleIdx="0" presStyleCnt="5" custScaleX="127085" custRadScaleRad="100290" custRadScaleInc="11071">
        <dgm:presLayoutVars>
          <dgm:bulletEnabled val="1"/>
        </dgm:presLayoutVars>
      </dgm:prSet>
      <dgm:spPr/>
    </dgm:pt>
    <dgm:pt modelId="{83C8FD20-C609-6048-A5A8-D76C9249260D}" type="pres">
      <dgm:prSet presAssocID="{8CAF0C80-1805-E745-BB42-1823122BE073}" presName="sibTrans" presStyleLbl="sibTrans2D1" presStyleIdx="0" presStyleCnt="5"/>
      <dgm:spPr/>
    </dgm:pt>
    <dgm:pt modelId="{D2CA84DD-1CA7-C74C-97BE-EE98AF993501}" type="pres">
      <dgm:prSet presAssocID="{8CAF0C80-1805-E745-BB42-1823122BE073}" presName="connectorText" presStyleLbl="sibTrans2D1" presStyleIdx="0" presStyleCnt="5"/>
      <dgm:spPr/>
    </dgm:pt>
    <dgm:pt modelId="{60F62DDA-327D-D142-B616-70ED788A17E2}" type="pres">
      <dgm:prSet presAssocID="{005FBD42-56C4-5D48-9C2A-F77CC46FC1D9}" presName="node" presStyleLbl="node1" presStyleIdx="1" presStyleCnt="5" custScaleX="127085" custRadScaleRad="120701" custRadScaleInc="8794">
        <dgm:presLayoutVars>
          <dgm:bulletEnabled val="1"/>
        </dgm:presLayoutVars>
      </dgm:prSet>
      <dgm:spPr/>
    </dgm:pt>
    <dgm:pt modelId="{018EE35C-5CD7-0D44-A9C5-1499B1A5DB7B}" type="pres">
      <dgm:prSet presAssocID="{59CF6471-3DB6-3646-9934-E45E85E76492}" presName="sibTrans" presStyleLbl="sibTrans2D1" presStyleIdx="1" presStyleCnt="5" custLinFactNeighborX="-10866" custLinFactNeighborY="16323"/>
      <dgm:spPr/>
    </dgm:pt>
    <dgm:pt modelId="{24EF092D-371F-F643-B16F-188DDB34E764}" type="pres">
      <dgm:prSet presAssocID="{59CF6471-3DB6-3646-9934-E45E85E76492}" presName="connectorText" presStyleLbl="sibTrans2D1" presStyleIdx="1" presStyleCnt="5"/>
      <dgm:spPr/>
    </dgm:pt>
    <dgm:pt modelId="{C9F4245C-5335-1E45-A165-3C7D03B0E3A1}" type="pres">
      <dgm:prSet presAssocID="{9BECFCF7-B0AF-624C-AD55-2F220A1C2E6F}" presName="node" presStyleLbl="node1" presStyleIdx="2" presStyleCnt="5" custScaleX="127085" custRadScaleRad="114024" custRadScaleInc="-24457">
        <dgm:presLayoutVars>
          <dgm:bulletEnabled val="1"/>
        </dgm:presLayoutVars>
      </dgm:prSet>
      <dgm:spPr/>
    </dgm:pt>
    <dgm:pt modelId="{C50C08BA-8CB4-4446-8A3F-228C46E38D00}" type="pres">
      <dgm:prSet presAssocID="{8EE59149-ADE7-6A4E-937E-8C3739A22D03}" presName="sibTrans" presStyleLbl="sibTrans2D1" presStyleIdx="2" presStyleCnt="5"/>
      <dgm:spPr/>
    </dgm:pt>
    <dgm:pt modelId="{66E9CD31-4AEF-D54B-82AC-F1B17D57F29D}" type="pres">
      <dgm:prSet presAssocID="{8EE59149-ADE7-6A4E-937E-8C3739A22D03}" presName="connectorText" presStyleLbl="sibTrans2D1" presStyleIdx="2" presStyleCnt="5"/>
      <dgm:spPr/>
    </dgm:pt>
    <dgm:pt modelId="{0BFE5E2A-3870-3448-AF57-D6C82A555587}" type="pres">
      <dgm:prSet presAssocID="{02655792-0024-2D4D-8DB6-10345FCB08FE}" presName="node" presStyleLbl="node1" presStyleIdx="3" presStyleCnt="5" custScaleX="127085">
        <dgm:presLayoutVars>
          <dgm:bulletEnabled val="1"/>
        </dgm:presLayoutVars>
      </dgm:prSet>
      <dgm:spPr/>
    </dgm:pt>
    <dgm:pt modelId="{E61C2143-43FC-DD40-8139-7F7FEF2DA174}" type="pres">
      <dgm:prSet presAssocID="{E4966791-D171-AA47-9665-093C0FEE5FB8}" presName="sibTrans" presStyleLbl="sibTrans2D1" presStyleIdx="3" presStyleCnt="5"/>
      <dgm:spPr/>
    </dgm:pt>
    <dgm:pt modelId="{5FEDC548-3C59-B94F-BC75-9295B2EA006E}" type="pres">
      <dgm:prSet presAssocID="{E4966791-D171-AA47-9665-093C0FEE5FB8}" presName="connectorText" presStyleLbl="sibTrans2D1" presStyleIdx="3" presStyleCnt="5"/>
      <dgm:spPr/>
    </dgm:pt>
    <dgm:pt modelId="{7C3F7977-3137-6644-A70C-D66A8B47591F}" type="pres">
      <dgm:prSet presAssocID="{DFDF3E90-2D1F-C34A-87A4-D06D7D2CEDCF}" presName="node" presStyleLbl="node1" presStyleIdx="4" presStyleCnt="5" custScaleX="127085">
        <dgm:presLayoutVars>
          <dgm:bulletEnabled val="1"/>
        </dgm:presLayoutVars>
      </dgm:prSet>
      <dgm:spPr/>
    </dgm:pt>
    <dgm:pt modelId="{9C46DF65-2703-E047-83EA-5810BE3C0120}" type="pres">
      <dgm:prSet presAssocID="{2B682932-7FB3-574E-BB1C-DF0D42B208F8}" presName="sibTrans" presStyleLbl="sibTrans2D1" presStyleIdx="4" presStyleCnt="5"/>
      <dgm:spPr/>
    </dgm:pt>
    <dgm:pt modelId="{3CA61E32-9E73-BD46-B768-4B1FABA83A0F}" type="pres">
      <dgm:prSet presAssocID="{2B682932-7FB3-574E-BB1C-DF0D42B208F8}" presName="connectorText" presStyleLbl="sibTrans2D1" presStyleIdx="4" presStyleCnt="5"/>
      <dgm:spPr/>
    </dgm:pt>
  </dgm:ptLst>
  <dgm:cxnLst>
    <dgm:cxn modelId="{EE3AF701-625F-8845-BA6B-4E3C20EC0210}" srcId="{2411FFCD-987A-1F48-A670-10D02FAB4130}" destId="{9BECFCF7-B0AF-624C-AD55-2F220A1C2E6F}" srcOrd="2" destOrd="0" parTransId="{A273BF1E-EFE8-EB45-BFB3-83AF3FA0E108}" sibTransId="{8EE59149-ADE7-6A4E-937E-8C3739A22D03}"/>
    <dgm:cxn modelId="{750D9F07-E6E2-3B4B-BBBA-319CF7FB09CA}" type="presOf" srcId="{59CF6471-3DB6-3646-9934-E45E85E76492}" destId="{24EF092D-371F-F643-B16F-188DDB34E764}" srcOrd="1" destOrd="0" presId="urn:microsoft.com/office/officeart/2005/8/layout/cycle2"/>
    <dgm:cxn modelId="{8944810D-6482-DE4C-BF7E-740548FB68FB}" type="presOf" srcId="{59CF6471-3DB6-3646-9934-E45E85E76492}" destId="{018EE35C-5CD7-0D44-A9C5-1499B1A5DB7B}" srcOrd="0" destOrd="0" presId="urn:microsoft.com/office/officeart/2005/8/layout/cycle2"/>
    <dgm:cxn modelId="{9EDA421C-3BCD-B445-9644-C47813EB5E72}" type="presOf" srcId="{8EE59149-ADE7-6A4E-937E-8C3739A22D03}" destId="{C50C08BA-8CB4-4446-8A3F-228C46E38D00}" srcOrd="0" destOrd="0" presId="urn:microsoft.com/office/officeart/2005/8/layout/cycle2"/>
    <dgm:cxn modelId="{26AC7920-62B3-0B40-B725-66222A224B24}" srcId="{2411FFCD-987A-1F48-A670-10D02FAB4130}" destId="{07DE859E-8694-CE48-8988-025045639081}" srcOrd="0" destOrd="0" parTransId="{B594852D-1BD0-264B-A3C8-A203A63C6E41}" sibTransId="{8CAF0C80-1805-E745-BB42-1823122BE073}"/>
    <dgm:cxn modelId="{BDCD7766-E041-E446-ADE1-759B7A017C17}" type="presOf" srcId="{8CAF0C80-1805-E745-BB42-1823122BE073}" destId="{D2CA84DD-1CA7-C74C-97BE-EE98AF993501}" srcOrd="1" destOrd="0" presId="urn:microsoft.com/office/officeart/2005/8/layout/cycle2"/>
    <dgm:cxn modelId="{87213567-F509-204D-B989-9F29BFEF8759}" type="presOf" srcId="{DFDF3E90-2D1F-C34A-87A4-D06D7D2CEDCF}" destId="{7C3F7977-3137-6644-A70C-D66A8B47591F}" srcOrd="0" destOrd="0" presId="urn:microsoft.com/office/officeart/2005/8/layout/cycle2"/>
    <dgm:cxn modelId="{36A5AF73-D390-9D4F-B25F-FD58677A3A40}" srcId="{2411FFCD-987A-1F48-A670-10D02FAB4130}" destId="{02655792-0024-2D4D-8DB6-10345FCB08FE}" srcOrd="3" destOrd="0" parTransId="{E23A8E98-1C44-E44E-AEC7-746238A17F3B}" sibTransId="{E4966791-D171-AA47-9665-093C0FEE5FB8}"/>
    <dgm:cxn modelId="{0AD5F853-E890-0340-B27B-AC190202E6C4}" type="presOf" srcId="{2411FFCD-987A-1F48-A670-10D02FAB4130}" destId="{29B5FB9B-81E9-0141-8374-45D4527B9639}" srcOrd="0" destOrd="0" presId="urn:microsoft.com/office/officeart/2005/8/layout/cycle2"/>
    <dgm:cxn modelId="{484AD577-0115-B049-8743-E4476D733FCE}" type="presOf" srcId="{07DE859E-8694-CE48-8988-025045639081}" destId="{41D642FE-0649-AF4E-A903-B6A7DE487E67}" srcOrd="0" destOrd="0" presId="urn:microsoft.com/office/officeart/2005/8/layout/cycle2"/>
    <dgm:cxn modelId="{33B6DF7A-F244-4D4F-8516-E6386332223A}" type="presOf" srcId="{E4966791-D171-AA47-9665-093C0FEE5FB8}" destId="{E61C2143-43FC-DD40-8139-7F7FEF2DA174}" srcOrd="0" destOrd="0" presId="urn:microsoft.com/office/officeart/2005/8/layout/cycle2"/>
    <dgm:cxn modelId="{67E727B2-FFB8-6048-A1E6-BEE276CC3663}" type="presOf" srcId="{8EE59149-ADE7-6A4E-937E-8C3739A22D03}" destId="{66E9CD31-4AEF-D54B-82AC-F1B17D57F29D}" srcOrd="1" destOrd="0" presId="urn:microsoft.com/office/officeart/2005/8/layout/cycle2"/>
    <dgm:cxn modelId="{8B99E3BC-9616-A749-98D0-7330E1754CC4}" type="presOf" srcId="{02655792-0024-2D4D-8DB6-10345FCB08FE}" destId="{0BFE5E2A-3870-3448-AF57-D6C82A555587}" srcOrd="0" destOrd="0" presId="urn:microsoft.com/office/officeart/2005/8/layout/cycle2"/>
    <dgm:cxn modelId="{44BC08BD-18C5-FD41-8D39-4573D8248111}" type="presOf" srcId="{9BECFCF7-B0AF-624C-AD55-2F220A1C2E6F}" destId="{C9F4245C-5335-1E45-A165-3C7D03B0E3A1}" srcOrd="0" destOrd="0" presId="urn:microsoft.com/office/officeart/2005/8/layout/cycle2"/>
    <dgm:cxn modelId="{ECD2D7BD-3461-0B40-BA58-142F6B046E3B}" srcId="{2411FFCD-987A-1F48-A670-10D02FAB4130}" destId="{005FBD42-56C4-5D48-9C2A-F77CC46FC1D9}" srcOrd="1" destOrd="0" parTransId="{60938429-D3B9-2041-910A-93AF0D162506}" sibTransId="{59CF6471-3DB6-3646-9934-E45E85E76492}"/>
    <dgm:cxn modelId="{F489DBC6-62AB-C64F-B63F-E48FA59D7F1D}" srcId="{2411FFCD-987A-1F48-A670-10D02FAB4130}" destId="{DFDF3E90-2D1F-C34A-87A4-D06D7D2CEDCF}" srcOrd="4" destOrd="0" parTransId="{D6C7DEA4-9117-2043-BA96-91953B15A66E}" sibTransId="{2B682932-7FB3-574E-BB1C-DF0D42B208F8}"/>
    <dgm:cxn modelId="{415171D4-D00B-A74A-8F0F-8DB0BD982B04}" type="presOf" srcId="{2B682932-7FB3-574E-BB1C-DF0D42B208F8}" destId="{3CA61E32-9E73-BD46-B768-4B1FABA83A0F}" srcOrd="1" destOrd="0" presId="urn:microsoft.com/office/officeart/2005/8/layout/cycle2"/>
    <dgm:cxn modelId="{B4505BDE-468F-B946-B540-EC7D20587430}" type="presOf" srcId="{E4966791-D171-AA47-9665-093C0FEE5FB8}" destId="{5FEDC548-3C59-B94F-BC75-9295B2EA006E}" srcOrd="1" destOrd="0" presId="urn:microsoft.com/office/officeart/2005/8/layout/cycle2"/>
    <dgm:cxn modelId="{80CBC1EF-7852-5048-9BC9-D7B8198FD84E}" type="presOf" srcId="{2B682932-7FB3-574E-BB1C-DF0D42B208F8}" destId="{9C46DF65-2703-E047-83EA-5810BE3C0120}" srcOrd="0" destOrd="0" presId="urn:microsoft.com/office/officeart/2005/8/layout/cycle2"/>
    <dgm:cxn modelId="{D62431F8-EE8C-A642-BD5F-C6498D0CF9CE}" type="presOf" srcId="{8CAF0C80-1805-E745-BB42-1823122BE073}" destId="{83C8FD20-C609-6048-A5A8-D76C9249260D}" srcOrd="0" destOrd="0" presId="urn:microsoft.com/office/officeart/2005/8/layout/cycle2"/>
    <dgm:cxn modelId="{593C7EF8-C50A-FD40-B844-2AB24D90409F}" type="presOf" srcId="{005FBD42-56C4-5D48-9C2A-F77CC46FC1D9}" destId="{60F62DDA-327D-D142-B616-70ED788A17E2}" srcOrd="0" destOrd="0" presId="urn:microsoft.com/office/officeart/2005/8/layout/cycle2"/>
    <dgm:cxn modelId="{AC9C2C41-6F04-9947-85A0-A33E1CA693C3}" type="presParOf" srcId="{29B5FB9B-81E9-0141-8374-45D4527B9639}" destId="{41D642FE-0649-AF4E-A903-B6A7DE487E67}" srcOrd="0" destOrd="0" presId="urn:microsoft.com/office/officeart/2005/8/layout/cycle2"/>
    <dgm:cxn modelId="{1A7E731D-D9EF-E042-8343-C785A4FF1F83}" type="presParOf" srcId="{29B5FB9B-81E9-0141-8374-45D4527B9639}" destId="{83C8FD20-C609-6048-A5A8-D76C9249260D}" srcOrd="1" destOrd="0" presId="urn:microsoft.com/office/officeart/2005/8/layout/cycle2"/>
    <dgm:cxn modelId="{2D2096DD-F455-7644-BCB3-F8617B814C25}" type="presParOf" srcId="{83C8FD20-C609-6048-A5A8-D76C9249260D}" destId="{D2CA84DD-1CA7-C74C-97BE-EE98AF993501}" srcOrd="0" destOrd="0" presId="urn:microsoft.com/office/officeart/2005/8/layout/cycle2"/>
    <dgm:cxn modelId="{62AF7DCC-1C64-8045-9E1E-C9232552AEF4}" type="presParOf" srcId="{29B5FB9B-81E9-0141-8374-45D4527B9639}" destId="{60F62DDA-327D-D142-B616-70ED788A17E2}" srcOrd="2" destOrd="0" presId="urn:microsoft.com/office/officeart/2005/8/layout/cycle2"/>
    <dgm:cxn modelId="{70E2CFD2-00BF-924E-8554-B289C2CEE782}" type="presParOf" srcId="{29B5FB9B-81E9-0141-8374-45D4527B9639}" destId="{018EE35C-5CD7-0D44-A9C5-1499B1A5DB7B}" srcOrd="3" destOrd="0" presId="urn:microsoft.com/office/officeart/2005/8/layout/cycle2"/>
    <dgm:cxn modelId="{709A4525-DF8F-C44B-B73E-A1A08DE60D12}" type="presParOf" srcId="{018EE35C-5CD7-0D44-A9C5-1499B1A5DB7B}" destId="{24EF092D-371F-F643-B16F-188DDB34E764}" srcOrd="0" destOrd="0" presId="urn:microsoft.com/office/officeart/2005/8/layout/cycle2"/>
    <dgm:cxn modelId="{8C9CBF34-5EE7-E949-8992-00749B57AE97}" type="presParOf" srcId="{29B5FB9B-81E9-0141-8374-45D4527B9639}" destId="{C9F4245C-5335-1E45-A165-3C7D03B0E3A1}" srcOrd="4" destOrd="0" presId="urn:microsoft.com/office/officeart/2005/8/layout/cycle2"/>
    <dgm:cxn modelId="{9F43728B-BC19-914D-ACEF-136306E3670C}" type="presParOf" srcId="{29B5FB9B-81E9-0141-8374-45D4527B9639}" destId="{C50C08BA-8CB4-4446-8A3F-228C46E38D00}" srcOrd="5" destOrd="0" presId="urn:microsoft.com/office/officeart/2005/8/layout/cycle2"/>
    <dgm:cxn modelId="{C2E9FF26-213B-BD48-B26D-057B27147CCD}" type="presParOf" srcId="{C50C08BA-8CB4-4446-8A3F-228C46E38D00}" destId="{66E9CD31-4AEF-D54B-82AC-F1B17D57F29D}" srcOrd="0" destOrd="0" presId="urn:microsoft.com/office/officeart/2005/8/layout/cycle2"/>
    <dgm:cxn modelId="{8B9FFD58-E082-764C-AD22-57078B5504EF}" type="presParOf" srcId="{29B5FB9B-81E9-0141-8374-45D4527B9639}" destId="{0BFE5E2A-3870-3448-AF57-D6C82A555587}" srcOrd="6" destOrd="0" presId="urn:microsoft.com/office/officeart/2005/8/layout/cycle2"/>
    <dgm:cxn modelId="{51801D42-9D77-A545-82A1-85681E528D39}" type="presParOf" srcId="{29B5FB9B-81E9-0141-8374-45D4527B9639}" destId="{E61C2143-43FC-DD40-8139-7F7FEF2DA174}" srcOrd="7" destOrd="0" presId="urn:microsoft.com/office/officeart/2005/8/layout/cycle2"/>
    <dgm:cxn modelId="{8DD0DA9F-B1F7-1E42-AEE2-56867F30BFF6}" type="presParOf" srcId="{E61C2143-43FC-DD40-8139-7F7FEF2DA174}" destId="{5FEDC548-3C59-B94F-BC75-9295B2EA006E}" srcOrd="0" destOrd="0" presId="urn:microsoft.com/office/officeart/2005/8/layout/cycle2"/>
    <dgm:cxn modelId="{E273AC2C-9F72-AE43-8BAD-84371BC29CD7}" type="presParOf" srcId="{29B5FB9B-81E9-0141-8374-45D4527B9639}" destId="{7C3F7977-3137-6644-A70C-D66A8B47591F}" srcOrd="8" destOrd="0" presId="urn:microsoft.com/office/officeart/2005/8/layout/cycle2"/>
    <dgm:cxn modelId="{98AB4E7E-6E0E-7A47-8861-6105EFDFDE02}" type="presParOf" srcId="{29B5FB9B-81E9-0141-8374-45D4527B9639}" destId="{9C46DF65-2703-E047-83EA-5810BE3C0120}" srcOrd="9" destOrd="0" presId="urn:microsoft.com/office/officeart/2005/8/layout/cycle2"/>
    <dgm:cxn modelId="{5CF5D5B1-CB88-8C41-A53B-2794F487295B}" type="presParOf" srcId="{9C46DF65-2703-E047-83EA-5810BE3C0120}" destId="{3CA61E32-9E73-BD46-B768-4B1FABA83A0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372B17C-DB9F-2940-9D39-C5C764336A6E}" type="doc">
      <dgm:prSet loTypeId="urn:microsoft.com/office/officeart/2005/8/layout/lProcess2" loCatId="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5827D4-FA26-3C41-B34C-7FCCA1C4089A}">
      <dgm:prSet phldrT="[Text]" custT="1"/>
      <dgm:spPr>
        <a:solidFill>
          <a:srgbClr val="3761AD"/>
        </a:solidFill>
      </dgm:spPr>
      <dgm:t>
        <a:bodyPr anchor="t"/>
        <a:lstStyle/>
        <a:p>
          <a:r>
            <a:rPr lang="en-US" sz="1800" b="1" dirty="0">
              <a:solidFill>
                <a:schemeClr val="bg1"/>
              </a:solidFill>
            </a:rPr>
            <a:t>Create Positive Teaching and Learning Environments</a:t>
          </a:r>
        </a:p>
      </dgm:t>
    </dgm:pt>
    <dgm:pt modelId="{599DC4A7-EC38-D746-BE3D-BCDAA49A5EB2}" type="parTrans" cxnId="{7E46A9F6-2B63-1040-AD0D-1292178B7F3E}">
      <dgm:prSet/>
      <dgm:spPr/>
      <dgm:t>
        <a:bodyPr/>
        <a:lstStyle/>
        <a:p>
          <a:endParaRPr lang="en-US" sz="1400"/>
        </a:p>
      </dgm:t>
    </dgm:pt>
    <dgm:pt modelId="{51D50C4B-93D5-7941-911E-F54D361562F2}" type="sibTrans" cxnId="{7E46A9F6-2B63-1040-AD0D-1292178B7F3E}">
      <dgm:prSet/>
      <dgm:spPr/>
      <dgm:t>
        <a:bodyPr/>
        <a:lstStyle/>
        <a:p>
          <a:endParaRPr lang="en-US" sz="1400"/>
        </a:p>
      </dgm:t>
    </dgm:pt>
    <dgm:pt modelId="{61983985-9E87-3F42-843C-5DB9AB66F69F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>
              <a:solidFill>
                <a:srgbClr val="061DB2"/>
              </a:solidFill>
            </a:rPr>
            <a:t>Design a Safe Environment</a:t>
          </a:r>
          <a:endParaRPr lang="en-US" sz="1600" dirty="0">
            <a:solidFill>
              <a:srgbClr val="061DB2"/>
            </a:solidFill>
          </a:endParaRPr>
        </a:p>
      </dgm:t>
    </dgm:pt>
    <dgm:pt modelId="{B882B54E-C3C0-3B41-A193-3F450E6E883E}" type="parTrans" cxnId="{A8DF5B53-C992-B149-A56B-D21282EF258A}">
      <dgm:prSet/>
      <dgm:spPr/>
      <dgm:t>
        <a:bodyPr/>
        <a:lstStyle/>
        <a:p>
          <a:endParaRPr lang="en-US" sz="1400"/>
        </a:p>
      </dgm:t>
    </dgm:pt>
    <dgm:pt modelId="{D07F013C-C8A4-564C-A5FC-8271B9509C4E}" type="sibTrans" cxnId="{A8DF5B53-C992-B149-A56B-D21282EF258A}">
      <dgm:prSet/>
      <dgm:spPr/>
      <dgm:t>
        <a:bodyPr/>
        <a:lstStyle/>
        <a:p>
          <a:endParaRPr lang="en-US" sz="1400"/>
        </a:p>
      </dgm:t>
    </dgm:pt>
    <dgm:pt modelId="{45EA7107-2F6D-D74F-9F28-18666C5E4475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>
              <a:solidFill>
                <a:srgbClr val="061DB2"/>
              </a:solidFill>
            </a:rPr>
            <a:t>Establish Positive Connections</a:t>
          </a:r>
          <a:endParaRPr lang="en-US" sz="1600" dirty="0">
            <a:solidFill>
              <a:srgbClr val="061DB2"/>
            </a:solidFill>
          </a:endParaRPr>
        </a:p>
      </dgm:t>
    </dgm:pt>
    <dgm:pt modelId="{A2C109C6-8D0B-7F40-BB4B-47134976AD9B}" type="parTrans" cxnId="{123A2D59-92CD-7547-B6E3-485895B70E2A}">
      <dgm:prSet/>
      <dgm:spPr/>
      <dgm:t>
        <a:bodyPr/>
        <a:lstStyle/>
        <a:p>
          <a:endParaRPr lang="en-US" sz="1400"/>
        </a:p>
      </dgm:t>
    </dgm:pt>
    <dgm:pt modelId="{7C89627E-DCB3-5343-B56F-0E7AA18F04AC}" type="sibTrans" cxnId="{123A2D59-92CD-7547-B6E3-485895B70E2A}">
      <dgm:prSet/>
      <dgm:spPr/>
      <dgm:t>
        <a:bodyPr/>
        <a:lstStyle/>
        <a:p>
          <a:endParaRPr lang="en-US" sz="1400"/>
        </a:p>
      </dgm:t>
    </dgm:pt>
    <dgm:pt modelId="{40E071B7-A83B-964D-944C-E6D88A1D7B35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>
              <a:solidFill>
                <a:srgbClr val="061DB2"/>
              </a:solidFill>
            </a:rPr>
            <a:t>Develop Predictable Routines</a:t>
          </a:r>
          <a:endParaRPr lang="en-US" sz="1600" dirty="0">
            <a:solidFill>
              <a:srgbClr val="061DB2"/>
            </a:solidFill>
          </a:endParaRPr>
        </a:p>
      </dgm:t>
    </dgm:pt>
    <dgm:pt modelId="{0A8C976F-0E71-4F49-BE55-0111392EC21A}" type="parTrans" cxnId="{1D26F71D-28D8-474A-9DEE-D8F8F64A0211}">
      <dgm:prSet/>
      <dgm:spPr/>
      <dgm:t>
        <a:bodyPr/>
        <a:lstStyle/>
        <a:p>
          <a:endParaRPr lang="en-US" sz="1400"/>
        </a:p>
      </dgm:t>
    </dgm:pt>
    <dgm:pt modelId="{78869FB3-80A9-6A43-9523-02ACA25D27DE}" type="sibTrans" cxnId="{1D26F71D-28D8-474A-9DEE-D8F8F64A0211}">
      <dgm:prSet/>
      <dgm:spPr/>
      <dgm:t>
        <a:bodyPr/>
        <a:lstStyle/>
        <a:p>
          <a:endParaRPr lang="en-US" sz="1400"/>
        </a:p>
      </dgm:t>
    </dgm:pt>
    <dgm:pt modelId="{A3BD197E-044A-A848-986C-F28313DBCFDD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>
              <a:solidFill>
                <a:srgbClr val="061DB2"/>
              </a:solidFill>
            </a:rPr>
            <a:t>Define and Teach Positive Expectations</a:t>
          </a:r>
          <a:endParaRPr lang="en-US" sz="1600" dirty="0">
            <a:solidFill>
              <a:srgbClr val="061DB2"/>
            </a:solidFill>
          </a:endParaRPr>
        </a:p>
      </dgm:t>
    </dgm:pt>
    <dgm:pt modelId="{C6F4317C-EF78-5F4F-B8FE-10E68BACA6A0}" type="parTrans" cxnId="{0EF76945-5D77-704C-A13A-7EBB731B9C20}">
      <dgm:prSet/>
      <dgm:spPr/>
      <dgm:t>
        <a:bodyPr/>
        <a:lstStyle/>
        <a:p>
          <a:endParaRPr lang="en-US" sz="1400"/>
        </a:p>
      </dgm:t>
    </dgm:pt>
    <dgm:pt modelId="{DFF5340A-7829-8E47-813A-4643A97B7E8F}" type="sibTrans" cxnId="{0EF76945-5D77-704C-A13A-7EBB731B9C20}">
      <dgm:prSet/>
      <dgm:spPr/>
      <dgm:t>
        <a:bodyPr/>
        <a:lstStyle/>
        <a:p>
          <a:endParaRPr lang="en-US" sz="1400"/>
        </a:p>
      </dgm:t>
    </dgm:pt>
    <dgm:pt modelId="{53CDCDE8-0FA0-FE44-8088-E3212486DF4C}">
      <dgm:prSet phldrT="[Text]" custT="1"/>
      <dgm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r>
            <a:rPr lang="en-US" sz="1600">
              <a:solidFill>
                <a:srgbClr val="061DB2"/>
              </a:solidFill>
            </a:rPr>
            <a:t>Plan Relevant Instruction</a:t>
          </a:r>
          <a:endParaRPr lang="en-US" sz="1600" dirty="0">
            <a:solidFill>
              <a:srgbClr val="061DB2"/>
            </a:solidFill>
          </a:endParaRPr>
        </a:p>
      </dgm:t>
    </dgm:pt>
    <dgm:pt modelId="{567D9373-70DB-8848-82F1-ABE80533712E}" type="parTrans" cxnId="{38C5DD65-8389-EC4C-8439-C58D076C5DF6}">
      <dgm:prSet/>
      <dgm:spPr/>
      <dgm:t>
        <a:bodyPr/>
        <a:lstStyle/>
        <a:p>
          <a:endParaRPr lang="en-US" sz="1400"/>
        </a:p>
      </dgm:t>
    </dgm:pt>
    <dgm:pt modelId="{E9960905-6AFD-0A49-BF65-E967F2C4E486}" type="sibTrans" cxnId="{38C5DD65-8389-EC4C-8439-C58D076C5DF6}">
      <dgm:prSet/>
      <dgm:spPr/>
      <dgm:t>
        <a:bodyPr/>
        <a:lstStyle/>
        <a:p>
          <a:endParaRPr lang="en-US" sz="1400"/>
        </a:p>
      </dgm:t>
    </dgm:pt>
    <dgm:pt modelId="{BB003214-8FD7-9D45-BA27-C98B329BDD84}" type="pres">
      <dgm:prSet presAssocID="{0372B17C-DB9F-2940-9D39-C5C764336A6E}" presName="theList" presStyleCnt="0">
        <dgm:presLayoutVars>
          <dgm:dir/>
          <dgm:animLvl val="lvl"/>
          <dgm:resizeHandles val="exact"/>
        </dgm:presLayoutVars>
      </dgm:prSet>
      <dgm:spPr/>
    </dgm:pt>
    <dgm:pt modelId="{86B4D704-6C37-8F48-9B5F-ABE3427F159D}" type="pres">
      <dgm:prSet presAssocID="{C55827D4-FA26-3C41-B34C-7FCCA1C4089A}" presName="compNode" presStyleCnt="0"/>
      <dgm:spPr/>
    </dgm:pt>
    <dgm:pt modelId="{AAD1F8D3-A7FB-5B4A-82E7-E2B1AF9F7798}" type="pres">
      <dgm:prSet presAssocID="{C55827D4-FA26-3C41-B34C-7FCCA1C4089A}" presName="aNode" presStyleLbl="bgShp" presStyleIdx="0" presStyleCnt="1" custLinFactNeighborX="-40183" custLinFactNeighborY="2504"/>
      <dgm:spPr/>
    </dgm:pt>
    <dgm:pt modelId="{B1B5AD16-6E71-6F4E-8AD6-F60208FD39BE}" type="pres">
      <dgm:prSet presAssocID="{C55827D4-FA26-3C41-B34C-7FCCA1C4089A}" presName="textNode" presStyleLbl="bgShp" presStyleIdx="0" presStyleCnt="1"/>
      <dgm:spPr/>
    </dgm:pt>
    <dgm:pt modelId="{5570196D-9C19-1E41-9686-2F86BF6179C7}" type="pres">
      <dgm:prSet presAssocID="{C55827D4-FA26-3C41-B34C-7FCCA1C4089A}" presName="compChildNode" presStyleCnt="0"/>
      <dgm:spPr/>
    </dgm:pt>
    <dgm:pt modelId="{D798F2C7-1B25-554C-A9D0-BC87D4DBAE70}" type="pres">
      <dgm:prSet presAssocID="{C55827D4-FA26-3C41-B34C-7FCCA1C4089A}" presName="theInnerList" presStyleCnt="0"/>
      <dgm:spPr/>
    </dgm:pt>
    <dgm:pt modelId="{3505321D-9181-6A45-85C8-47806C0054AA}" type="pres">
      <dgm:prSet presAssocID="{61983985-9E87-3F42-843C-5DB9AB66F69F}" presName="childNode" presStyleLbl="node1" presStyleIdx="0" presStyleCnt="5" custScaleX="129901">
        <dgm:presLayoutVars>
          <dgm:bulletEnabled val="1"/>
        </dgm:presLayoutVars>
      </dgm:prSet>
      <dgm:spPr/>
    </dgm:pt>
    <dgm:pt modelId="{21137A47-CBF7-E041-B63F-EE33B93442FC}" type="pres">
      <dgm:prSet presAssocID="{61983985-9E87-3F42-843C-5DB9AB66F69F}" presName="aSpace2" presStyleCnt="0"/>
      <dgm:spPr/>
    </dgm:pt>
    <dgm:pt modelId="{C2A57FE0-3E16-A647-8868-15E91561FFBE}" type="pres">
      <dgm:prSet presAssocID="{45EA7107-2F6D-D74F-9F28-18666C5E4475}" presName="childNode" presStyleLbl="node1" presStyleIdx="1" presStyleCnt="5" custScaleX="129901">
        <dgm:presLayoutVars>
          <dgm:bulletEnabled val="1"/>
        </dgm:presLayoutVars>
      </dgm:prSet>
      <dgm:spPr/>
    </dgm:pt>
    <dgm:pt modelId="{660A33F8-48D3-704B-A1A3-2F0AA6BFF180}" type="pres">
      <dgm:prSet presAssocID="{45EA7107-2F6D-D74F-9F28-18666C5E4475}" presName="aSpace2" presStyleCnt="0"/>
      <dgm:spPr/>
    </dgm:pt>
    <dgm:pt modelId="{3DF48DC9-C05C-CE40-9AF6-4CE224FE71BE}" type="pres">
      <dgm:prSet presAssocID="{40E071B7-A83B-964D-944C-E6D88A1D7B35}" presName="childNode" presStyleLbl="node1" presStyleIdx="2" presStyleCnt="5" custScaleX="129901">
        <dgm:presLayoutVars>
          <dgm:bulletEnabled val="1"/>
        </dgm:presLayoutVars>
      </dgm:prSet>
      <dgm:spPr/>
    </dgm:pt>
    <dgm:pt modelId="{BD683E85-791E-654F-BF7E-13818E2132FA}" type="pres">
      <dgm:prSet presAssocID="{40E071B7-A83B-964D-944C-E6D88A1D7B35}" presName="aSpace2" presStyleCnt="0"/>
      <dgm:spPr/>
    </dgm:pt>
    <dgm:pt modelId="{7E8C0AF6-7BD4-0548-9F70-4C17E0B00960}" type="pres">
      <dgm:prSet presAssocID="{A3BD197E-044A-A848-986C-F28313DBCFDD}" presName="childNode" presStyleLbl="node1" presStyleIdx="3" presStyleCnt="5" custScaleX="129901">
        <dgm:presLayoutVars>
          <dgm:bulletEnabled val="1"/>
        </dgm:presLayoutVars>
      </dgm:prSet>
      <dgm:spPr/>
    </dgm:pt>
    <dgm:pt modelId="{0C4530BB-F6F5-0044-9C4E-DAE2971CF330}" type="pres">
      <dgm:prSet presAssocID="{A3BD197E-044A-A848-986C-F28313DBCFDD}" presName="aSpace2" presStyleCnt="0"/>
      <dgm:spPr/>
    </dgm:pt>
    <dgm:pt modelId="{95BBF3ED-7E54-994E-B5EC-2A38AEA58E88}" type="pres">
      <dgm:prSet presAssocID="{53CDCDE8-0FA0-FE44-8088-E3212486DF4C}" presName="childNode" presStyleLbl="node1" presStyleIdx="4" presStyleCnt="5" custScaleX="129901">
        <dgm:presLayoutVars>
          <dgm:bulletEnabled val="1"/>
        </dgm:presLayoutVars>
      </dgm:prSet>
      <dgm:spPr/>
    </dgm:pt>
  </dgm:ptLst>
  <dgm:cxnLst>
    <dgm:cxn modelId="{8B38C30C-D651-7840-A0A3-BABDDFBD7D85}" type="presOf" srcId="{C55827D4-FA26-3C41-B34C-7FCCA1C4089A}" destId="{B1B5AD16-6E71-6F4E-8AD6-F60208FD39BE}" srcOrd="1" destOrd="0" presId="urn:microsoft.com/office/officeart/2005/8/layout/lProcess2"/>
    <dgm:cxn modelId="{FC60AA13-7F47-E245-AFED-55360F8E7C05}" type="presOf" srcId="{45EA7107-2F6D-D74F-9F28-18666C5E4475}" destId="{C2A57FE0-3E16-A647-8868-15E91561FFBE}" srcOrd="0" destOrd="0" presId="urn:microsoft.com/office/officeart/2005/8/layout/lProcess2"/>
    <dgm:cxn modelId="{1D26F71D-28D8-474A-9DEE-D8F8F64A0211}" srcId="{C55827D4-FA26-3C41-B34C-7FCCA1C4089A}" destId="{40E071B7-A83B-964D-944C-E6D88A1D7B35}" srcOrd="2" destOrd="0" parTransId="{0A8C976F-0E71-4F49-BE55-0111392EC21A}" sibTransId="{78869FB3-80A9-6A43-9523-02ACA25D27DE}"/>
    <dgm:cxn modelId="{027D5425-7EAD-6641-8DA1-DA2BD76CF7B2}" type="presOf" srcId="{61983985-9E87-3F42-843C-5DB9AB66F69F}" destId="{3505321D-9181-6A45-85C8-47806C0054AA}" srcOrd="0" destOrd="0" presId="urn:microsoft.com/office/officeart/2005/8/layout/lProcess2"/>
    <dgm:cxn modelId="{225B3330-7205-2542-B70D-3C74845328E2}" type="presOf" srcId="{A3BD197E-044A-A848-986C-F28313DBCFDD}" destId="{7E8C0AF6-7BD4-0548-9F70-4C17E0B00960}" srcOrd="0" destOrd="0" presId="urn:microsoft.com/office/officeart/2005/8/layout/lProcess2"/>
    <dgm:cxn modelId="{3AF5DF5D-7223-584D-A4A6-4B9160B28210}" type="presOf" srcId="{C55827D4-FA26-3C41-B34C-7FCCA1C4089A}" destId="{AAD1F8D3-A7FB-5B4A-82E7-E2B1AF9F7798}" srcOrd="0" destOrd="0" presId="urn:microsoft.com/office/officeart/2005/8/layout/lProcess2"/>
    <dgm:cxn modelId="{72795C5E-2F86-4144-BC76-BFA011117429}" type="presOf" srcId="{0372B17C-DB9F-2940-9D39-C5C764336A6E}" destId="{BB003214-8FD7-9D45-BA27-C98B329BDD84}" srcOrd="0" destOrd="0" presId="urn:microsoft.com/office/officeart/2005/8/layout/lProcess2"/>
    <dgm:cxn modelId="{0EF76945-5D77-704C-A13A-7EBB731B9C20}" srcId="{C55827D4-FA26-3C41-B34C-7FCCA1C4089A}" destId="{A3BD197E-044A-A848-986C-F28313DBCFDD}" srcOrd="3" destOrd="0" parTransId="{C6F4317C-EF78-5F4F-B8FE-10E68BACA6A0}" sibTransId="{DFF5340A-7829-8E47-813A-4643A97B7E8F}"/>
    <dgm:cxn modelId="{38C5DD65-8389-EC4C-8439-C58D076C5DF6}" srcId="{C55827D4-FA26-3C41-B34C-7FCCA1C4089A}" destId="{53CDCDE8-0FA0-FE44-8088-E3212486DF4C}" srcOrd="4" destOrd="0" parTransId="{567D9373-70DB-8848-82F1-ABE80533712E}" sibTransId="{E9960905-6AFD-0A49-BF65-E967F2C4E486}"/>
    <dgm:cxn modelId="{A8DF5B53-C992-B149-A56B-D21282EF258A}" srcId="{C55827D4-FA26-3C41-B34C-7FCCA1C4089A}" destId="{61983985-9E87-3F42-843C-5DB9AB66F69F}" srcOrd="0" destOrd="0" parTransId="{B882B54E-C3C0-3B41-A193-3F450E6E883E}" sibTransId="{D07F013C-C8A4-564C-A5FC-8271B9509C4E}"/>
    <dgm:cxn modelId="{123A2D59-92CD-7547-B6E3-485895B70E2A}" srcId="{C55827D4-FA26-3C41-B34C-7FCCA1C4089A}" destId="{45EA7107-2F6D-D74F-9F28-18666C5E4475}" srcOrd="1" destOrd="0" parTransId="{A2C109C6-8D0B-7F40-BB4B-47134976AD9B}" sibTransId="{7C89627E-DCB3-5343-B56F-0E7AA18F04AC}"/>
    <dgm:cxn modelId="{75015F89-863D-294A-8BDA-4FC8F3AD1E68}" type="presOf" srcId="{53CDCDE8-0FA0-FE44-8088-E3212486DF4C}" destId="{95BBF3ED-7E54-994E-B5EC-2A38AEA58E88}" srcOrd="0" destOrd="0" presId="urn:microsoft.com/office/officeart/2005/8/layout/lProcess2"/>
    <dgm:cxn modelId="{F7A508A8-75EC-E943-996F-532C4E99DEB3}" type="presOf" srcId="{40E071B7-A83B-964D-944C-E6D88A1D7B35}" destId="{3DF48DC9-C05C-CE40-9AF6-4CE224FE71BE}" srcOrd="0" destOrd="0" presId="urn:microsoft.com/office/officeart/2005/8/layout/lProcess2"/>
    <dgm:cxn modelId="{7E46A9F6-2B63-1040-AD0D-1292178B7F3E}" srcId="{0372B17C-DB9F-2940-9D39-C5C764336A6E}" destId="{C55827D4-FA26-3C41-B34C-7FCCA1C4089A}" srcOrd="0" destOrd="0" parTransId="{599DC4A7-EC38-D746-BE3D-BCDAA49A5EB2}" sibTransId="{51D50C4B-93D5-7941-911E-F54D361562F2}"/>
    <dgm:cxn modelId="{2B85F3F7-944C-CE41-8326-CBD503E1884F}" type="presParOf" srcId="{BB003214-8FD7-9D45-BA27-C98B329BDD84}" destId="{86B4D704-6C37-8F48-9B5F-ABE3427F159D}" srcOrd="0" destOrd="0" presId="urn:microsoft.com/office/officeart/2005/8/layout/lProcess2"/>
    <dgm:cxn modelId="{68704501-2E05-1940-874D-426182D80A4D}" type="presParOf" srcId="{86B4D704-6C37-8F48-9B5F-ABE3427F159D}" destId="{AAD1F8D3-A7FB-5B4A-82E7-E2B1AF9F7798}" srcOrd="0" destOrd="0" presId="urn:microsoft.com/office/officeart/2005/8/layout/lProcess2"/>
    <dgm:cxn modelId="{A54048F8-4183-D445-B85F-C99406C4DC63}" type="presParOf" srcId="{86B4D704-6C37-8F48-9B5F-ABE3427F159D}" destId="{B1B5AD16-6E71-6F4E-8AD6-F60208FD39BE}" srcOrd="1" destOrd="0" presId="urn:microsoft.com/office/officeart/2005/8/layout/lProcess2"/>
    <dgm:cxn modelId="{012C0DCC-07BE-DE44-8A0E-EA94CE1B1BF8}" type="presParOf" srcId="{86B4D704-6C37-8F48-9B5F-ABE3427F159D}" destId="{5570196D-9C19-1E41-9686-2F86BF6179C7}" srcOrd="2" destOrd="0" presId="urn:microsoft.com/office/officeart/2005/8/layout/lProcess2"/>
    <dgm:cxn modelId="{7ADF7435-C71A-4644-A9AF-D039C20D1227}" type="presParOf" srcId="{5570196D-9C19-1E41-9686-2F86BF6179C7}" destId="{D798F2C7-1B25-554C-A9D0-BC87D4DBAE70}" srcOrd="0" destOrd="0" presId="urn:microsoft.com/office/officeart/2005/8/layout/lProcess2"/>
    <dgm:cxn modelId="{BE27DF2F-6BE4-9D4F-8857-CF670D5694E4}" type="presParOf" srcId="{D798F2C7-1B25-554C-A9D0-BC87D4DBAE70}" destId="{3505321D-9181-6A45-85C8-47806C0054AA}" srcOrd="0" destOrd="0" presId="urn:microsoft.com/office/officeart/2005/8/layout/lProcess2"/>
    <dgm:cxn modelId="{F364A23E-1D38-F64B-BCD6-2BDF1301BD8E}" type="presParOf" srcId="{D798F2C7-1B25-554C-A9D0-BC87D4DBAE70}" destId="{21137A47-CBF7-E041-B63F-EE33B93442FC}" srcOrd="1" destOrd="0" presId="urn:microsoft.com/office/officeart/2005/8/layout/lProcess2"/>
    <dgm:cxn modelId="{D063E219-6F2F-1D4E-8C99-FC32D131E973}" type="presParOf" srcId="{D798F2C7-1B25-554C-A9D0-BC87D4DBAE70}" destId="{C2A57FE0-3E16-A647-8868-15E91561FFBE}" srcOrd="2" destOrd="0" presId="urn:microsoft.com/office/officeart/2005/8/layout/lProcess2"/>
    <dgm:cxn modelId="{3C80E319-A21D-A140-913B-B388245E8A3F}" type="presParOf" srcId="{D798F2C7-1B25-554C-A9D0-BC87D4DBAE70}" destId="{660A33F8-48D3-704B-A1A3-2F0AA6BFF180}" srcOrd="3" destOrd="0" presId="urn:microsoft.com/office/officeart/2005/8/layout/lProcess2"/>
    <dgm:cxn modelId="{1EB945BB-24BA-314D-A122-277D25D644EC}" type="presParOf" srcId="{D798F2C7-1B25-554C-A9D0-BC87D4DBAE70}" destId="{3DF48DC9-C05C-CE40-9AF6-4CE224FE71BE}" srcOrd="4" destOrd="0" presId="urn:microsoft.com/office/officeart/2005/8/layout/lProcess2"/>
    <dgm:cxn modelId="{AB13AA5D-4492-484E-A86B-A4397C29F21B}" type="presParOf" srcId="{D798F2C7-1B25-554C-A9D0-BC87D4DBAE70}" destId="{BD683E85-791E-654F-BF7E-13818E2132FA}" srcOrd="5" destOrd="0" presId="urn:microsoft.com/office/officeart/2005/8/layout/lProcess2"/>
    <dgm:cxn modelId="{228769AA-11BB-014C-8C12-860AE486045C}" type="presParOf" srcId="{D798F2C7-1B25-554C-A9D0-BC87D4DBAE70}" destId="{7E8C0AF6-7BD4-0548-9F70-4C17E0B00960}" srcOrd="6" destOrd="0" presId="urn:microsoft.com/office/officeart/2005/8/layout/lProcess2"/>
    <dgm:cxn modelId="{7B77F7ED-6A0C-B446-9C21-4323403424EB}" type="presParOf" srcId="{D798F2C7-1B25-554C-A9D0-BC87D4DBAE70}" destId="{0C4530BB-F6F5-0044-9C4E-DAE2971CF330}" srcOrd="7" destOrd="0" presId="urn:microsoft.com/office/officeart/2005/8/layout/lProcess2"/>
    <dgm:cxn modelId="{A33C8D77-7186-DA4C-8DB0-72E85E7AE1EC}" type="presParOf" srcId="{D798F2C7-1B25-554C-A9D0-BC87D4DBAE70}" destId="{95BBF3ED-7E54-994E-B5EC-2A38AEA58E88}" srcOrd="8" destOrd="0" presId="urn:microsoft.com/office/officeart/2005/8/layout/lProcess2"/>
  </dgm:cxnLst>
  <dgm:bg>
    <a:solidFill>
      <a:srgbClr val="3761AD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F3B6B72-3FC5-7042-B4FF-F91B9FEBA405}" type="doc">
      <dgm:prSet loTypeId="urn:microsoft.com/office/officeart/2005/8/layout/arrow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E571A724-6DE2-1D43-BB70-C0C040C2AC62}">
      <dgm:prSet phldrT="[Text]" custT="1"/>
      <dgm:spPr/>
      <dgm:t>
        <a:bodyPr/>
        <a:lstStyle/>
        <a:p>
          <a:r>
            <a:rPr lang="en-US" sz="6000" b="1" dirty="0"/>
            <a:t>Ready</a:t>
          </a:r>
        </a:p>
      </dgm:t>
    </dgm:pt>
    <dgm:pt modelId="{0508ED12-1C29-264E-A2AC-7AAE7ACB6DE1}" type="parTrans" cxnId="{BED33765-E386-EA44-88E4-44500C4AF915}">
      <dgm:prSet/>
      <dgm:spPr/>
      <dgm:t>
        <a:bodyPr/>
        <a:lstStyle/>
        <a:p>
          <a:endParaRPr lang="en-US" sz="8800" b="1"/>
        </a:p>
      </dgm:t>
    </dgm:pt>
    <dgm:pt modelId="{2BB9F30A-B9F1-DA46-931E-545FFE35482C}" type="sibTrans" cxnId="{BED33765-E386-EA44-88E4-44500C4AF915}">
      <dgm:prSet/>
      <dgm:spPr/>
      <dgm:t>
        <a:bodyPr/>
        <a:lstStyle/>
        <a:p>
          <a:endParaRPr lang="en-US" sz="8800" b="1"/>
        </a:p>
      </dgm:t>
    </dgm:pt>
    <dgm:pt modelId="{AD130038-85E7-8B44-8AE6-3CA0CF38B234}">
      <dgm:prSet phldrT="[Text]" custT="1"/>
      <dgm:spPr/>
      <dgm:t>
        <a:bodyPr/>
        <a:lstStyle/>
        <a:p>
          <a:r>
            <a:rPr lang="en-US" sz="8000" b="1" dirty="0"/>
            <a:t>Set</a:t>
          </a:r>
        </a:p>
      </dgm:t>
    </dgm:pt>
    <dgm:pt modelId="{5D53C1D3-187A-4D4A-B39F-E630AD08D8D8}" type="parTrans" cxnId="{D6721D14-507A-E541-A4E0-C22957907B88}">
      <dgm:prSet/>
      <dgm:spPr/>
      <dgm:t>
        <a:bodyPr/>
        <a:lstStyle/>
        <a:p>
          <a:endParaRPr lang="en-US" sz="8800" b="1"/>
        </a:p>
      </dgm:t>
    </dgm:pt>
    <dgm:pt modelId="{B7FD191D-717C-344A-8575-D8652EF50DED}" type="sibTrans" cxnId="{D6721D14-507A-E541-A4E0-C22957907B88}">
      <dgm:prSet/>
      <dgm:spPr/>
      <dgm:t>
        <a:bodyPr/>
        <a:lstStyle/>
        <a:p>
          <a:endParaRPr lang="en-US" sz="8800" b="1"/>
        </a:p>
      </dgm:t>
    </dgm:pt>
    <dgm:pt modelId="{748F5565-82EB-9047-BA14-93BEC8DA4385}">
      <dgm:prSet phldrT="[Text]" custT="1"/>
      <dgm:spPr/>
      <dgm:t>
        <a:bodyPr/>
        <a:lstStyle/>
        <a:p>
          <a:r>
            <a:rPr lang="en-US" sz="10000" b="1" dirty="0"/>
            <a:t>Go</a:t>
          </a:r>
        </a:p>
      </dgm:t>
    </dgm:pt>
    <dgm:pt modelId="{9C87FC70-4459-E540-978C-F66186D36658}" type="parTrans" cxnId="{14A0DC7B-ED24-7646-8D2B-31E07AA08BDD}">
      <dgm:prSet/>
      <dgm:spPr/>
      <dgm:t>
        <a:bodyPr/>
        <a:lstStyle/>
        <a:p>
          <a:endParaRPr lang="en-US" sz="8800" b="1"/>
        </a:p>
      </dgm:t>
    </dgm:pt>
    <dgm:pt modelId="{330BE280-0783-0145-9DE9-6AC1346467FF}" type="sibTrans" cxnId="{14A0DC7B-ED24-7646-8D2B-31E07AA08BDD}">
      <dgm:prSet/>
      <dgm:spPr/>
      <dgm:t>
        <a:bodyPr/>
        <a:lstStyle/>
        <a:p>
          <a:endParaRPr lang="en-US" sz="8800" b="1"/>
        </a:p>
      </dgm:t>
    </dgm:pt>
    <dgm:pt modelId="{FE61CA59-C319-164A-97BC-ED3397DB45C5}" type="pres">
      <dgm:prSet presAssocID="{CF3B6B72-3FC5-7042-B4FF-F91B9FEBA405}" presName="arrowDiagram" presStyleCnt="0">
        <dgm:presLayoutVars>
          <dgm:chMax val="5"/>
          <dgm:dir/>
          <dgm:resizeHandles val="exact"/>
        </dgm:presLayoutVars>
      </dgm:prSet>
      <dgm:spPr/>
    </dgm:pt>
    <dgm:pt modelId="{CE8C8630-A92E-1340-A7BE-0FEB6A92DCA5}" type="pres">
      <dgm:prSet presAssocID="{CF3B6B72-3FC5-7042-B4FF-F91B9FEBA405}" presName="arrow" presStyleLbl="bgShp" presStyleIdx="0" presStyleCnt="1" custLinFactNeighborX="-979"/>
      <dgm:spPr/>
    </dgm:pt>
    <dgm:pt modelId="{57F0C23E-6E04-6D4C-B621-53EAC0311E40}" type="pres">
      <dgm:prSet presAssocID="{CF3B6B72-3FC5-7042-B4FF-F91B9FEBA405}" presName="arrowDiagram3" presStyleCnt="0"/>
      <dgm:spPr/>
    </dgm:pt>
    <dgm:pt modelId="{9BEC659C-3471-2841-B278-434FEC2DA3E0}" type="pres">
      <dgm:prSet presAssocID="{E571A724-6DE2-1D43-BB70-C0C040C2AC62}" presName="bullet3a" presStyleLbl="node1" presStyleIdx="0" presStyleCnt="3"/>
      <dgm:spPr/>
    </dgm:pt>
    <dgm:pt modelId="{AF15C63A-5574-6745-85A5-E12790AC78B4}" type="pres">
      <dgm:prSet presAssocID="{E571A724-6DE2-1D43-BB70-C0C040C2AC62}" presName="textBox3a" presStyleLbl="revTx" presStyleIdx="0" presStyleCnt="3" custAng="19894269" custScaleX="153224" custScaleY="52055" custLinFactY="-5877" custLinFactNeighborX="24997" custLinFactNeighborY="-100000">
        <dgm:presLayoutVars>
          <dgm:bulletEnabled val="1"/>
        </dgm:presLayoutVars>
      </dgm:prSet>
      <dgm:spPr/>
    </dgm:pt>
    <dgm:pt modelId="{F40BB3EC-9CDC-2740-BFA4-E4D4F2C777C6}" type="pres">
      <dgm:prSet presAssocID="{AD130038-85E7-8B44-8AE6-3CA0CF38B234}" presName="bullet3b" presStyleLbl="node1" presStyleIdx="1" presStyleCnt="3"/>
      <dgm:spPr/>
    </dgm:pt>
    <dgm:pt modelId="{C2496394-0EC0-6A42-8E70-BCA154D0F943}" type="pres">
      <dgm:prSet presAssocID="{AD130038-85E7-8B44-8AE6-3CA0CF38B234}" presName="textBox3b" presStyleLbl="revTx" presStyleIdx="1" presStyleCnt="3" custAng="20577275" custScaleX="118176" custScaleY="52055" custLinFactNeighborX="19703" custLinFactNeighborY="-52511">
        <dgm:presLayoutVars>
          <dgm:bulletEnabled val="1"/>
        </dgm:presLayoutVars>
      </dgm:prSet>
      <dgm:spPr/>
    </dgm:pt>
    <dgm:pt modelId="{27664749-EB16-4A42-BC02-E47CE3388A7E}" type="pres">
      <dgm:prSet presAssocID="{748F5565-82EB-9047-BA14-93BEC8DA4385}" presName="bullet3c" presStyleLbl="node1" presStyleIdx="2" presStyleCnt="3"/>
      <dgm:spPr/>
    </dgm:pt>
    <dgm:pt modelId="{CB30575C-0226-7141-90FD-B9796F5DB6FB}" type="pres">
      <dgm:prSet presAssocID="{748F5565-82EB-9047-BA14-93BEC8DA4385}" presName="textBox3c" presStyleLbl="revTx" presStyleIdx="2" presStyleCnt="3" custAng="21057584" custScaleX="118176" custScaleY="52055" custLinFactNeighborX="20804" custLinFactNeighborY="-42172">
        <dgm:presLayoutVars>
          <dgm:bulletEnabled val="1"/>
        </dgm:presLayoutVars>
      </dgm:prSet>
      <dgm:spPr/>
    </dgm:pt>
  </dgm:ptLst>
  <dgm:cxnLst>
    <dgm:cxn modelId="{D6721D14-507A-E541-A4E0-C22957907B88}" srcId="{CF3B6B72-3FC5-7042-B4FF-F91B9FEBA405}" destId="{AD130038-85E7-8B44-8AE6-3CA0CF38B234}" srcOrd="1" destOrd="0" parTransId="{5D53C1D3-187A-4D4A-B39F-E630AD08D8D8}" sibTransId="{B7FD191D-717C-344A-8575-D8652EF50DED}"/>
    <dgm:cxn modelId="{07917762-4D8C-2644-B248-AA58DAA8ABDF}" type="presOf" srcId="{E571A724-6DE2-1D43-BB70-C0C040C2AC62}" destId="{AF15C63A-5574-6745-85A5-E12790AC78B4}" srcOrd="0" destOrd="0" presId="urn:microsoft.com/office/officeart/2005/8/layout/arrow2"/>
    <dgm:cxn modelId="{BED33765-E386-EA44-88E4-44500C4AF915}" srcId="{CF3B6B72-3FC5-7042-B4FF-F91B9FEBA405}" destId="{E571A724-6DE2-1D43-BB70-C0C040C2AC62}" srcOrd="0" destOrd="0" parTransId="{0508ED12-1C29-264E-A2AC-7AAE7ACB6DE1}" sibTransId="{2BB9F30A-B9F1-DA46-931E-545FFE35482C}"/>
    <dgm:cxn modelId="{14A0DC7B-ED24-7646-8D2B-31E07AA08BDD}" srcId="{CF3B6B72-3FC5-7042-B4FF-F91B9FEBA405}" destId="{748F5565-82EB-9047-BA14-93BEC8DA4385}" srcOrd="2" destOrd="0" parTransId="{9C87FC70-4459-E540-978C-F66186D36658}" sibTransId="{330BE280-0783-0145-9DE9-6AC1346467FF}"/>
    <dgm:cxn modelId="{95164EA8-ACF4-384E-85A0-9091680F01D1}" type="presOf" srcId="{AD130038-85E7-8B44-8AE6-3CA0CF38B234}" destId="{C2496394-0EC0-6A42-8E70-BCA154D0F943}" srcOrd="0" destOrd="0" presId="urn:microsoft.com/office/officeart/2005/8/layout/arrow2"/>
    <dgm:cxn modelId="{DDC3F1B0-FD42-1240-9448-FF79F9196FCA}" type="presOf" srcId="{748F5565-82EB-9047-BA14-93BEC8DA4385}" destId="{CB30575C-0226-7141-90FD-B9796F5DB6FB}" srcOrd="0" destOrd="0" presId="urn:microsoft.com/office/officeart/2005/8/layout/arrow2"/>
    <dgm:cxn modelId="{A80E33CA-1F37-404E-85E2-1A7FFAC3F808}" type="presOf" srcId="{CF3B6B72-3FC5-7042-B4FF-F91B9FEBA405}" destId="{FE61CA59-C319-164A-97BC-ED3397DB45C5}" srcOrd="0" destOrd="0" presId="urn:microsoft.com/office/officeart/2005/8/layout/arrow2"/>
    <dgm:cxn modelId="{3C150134-7500-CC49-B1A1-77F78A8501B0}" type="presParOf" srcId="{FE61CA59-C319-164A-97BC-ED3397DB45C5}" destId="{CE8C8630-A92E-1340-A7BE-0FEB6A92DCA5}" srcOrd="0" destOrd="0" presId="urn:microsoft.com/office/officeart/2005/8/layout/arrow2"/>
    <dgm:cxn modelId="{599E250E-02E6-7649-AA6E-4DCD6C94DFEE}" type="presParOf" srcId="{FE61CA59-C319-164A-97BC-ED3397DB45C5}" destId="{57F0C23E-6E04-6D4C-B621-53EAC0311E40}" srcOrd="1" destOrd="0" presId="urn:microsoft.com/office/officeart/2005/8/layout/arrow2"/>
    <dgm:cxn modelId="{BE1BF9DB-58AF-454E-992E-1AD6F4C00488}" type="presParOf" srcId="{57F0C23E-6E04-6D4C-B621-53EAC0311E40}" destId="{9BEC659C-3471-2841-B278-434FEC2DA3E0}" srcOrd="0" destOrd="0" presId="urn:microsoft.com/office/officeart/2005/8/layout/arrow2"/>
    <dgm:cxn modelId="{ECF1CC57-1EA5-5F42-91B1-42E5D9EFD28A}" type="presParOf" srcId="{57F0C23E-6E04-6D4C-B621-53EAC0311E40}" destId="{AF15C63A-5574-6745-85A5-E12790AC78B4}" srcOrd="1" destOrd="0" presId="urn:microsoft.com/office/officeart/2005/8/layout/arrow2"/>
    <dgm:cxn modelId="{6B23C292-D2E1-904D-B20A-88EEE148F6A3}" type="presParOf" srcId="{57F0C23E-6E04-6D4C-B621-53EAC0311E40}" destId="{F40BB3EC-9CDC-2740-BFA4-E4D4F2C777C6}" srcOrd="2" destOrd="0" presId="urn:microsoft.com/office/officeart/2005/8/layout/arrow2"/>
    <dgm:cxn modelId="{163A0419-B775-7846-8342-F85CE9270BBE}" type="presParOf" srcId="{57F0C23E-6E04-6D4C-B621-53EAC0311E40}" destId="{C2496394-0EC0-6A42-8E70-BCA154D0F943}" srcOrd="3" destOrd="0" presId="urn:microsoft.com/office/officeart/2005/8/layout/arrow2"/>
    <dgm:cxn modelId="{0F6346B5-DDE7-F44E-9499-E4B3CAA6C618}" type="presParOf" srcId="{57F0C23E-6E04-6D4C-B621-53EAC0311E40}" destId="{27664749-EB16-4A42-BC02-E47CE3388A7E}" srcOrd="4" destOrd="0" presId="urn:microsoft.com/office/officeart/2005/8/layout/arrow2"/>
    <dgm:cxn modelId="{75365B2A-BDB3-354A-BF57-A528C49B15FF}" type="presParOf" srcId="{57F0C23E-6E04-6D4C-B621-53EAC0311E40}" destId="{CB30575C-0226-7141-90FD-B9796F5DB6FB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8262794-135C-6344-9D97-F78242DC1F55}" type="doc">
      <dgm:prSet loTypeId="urn:microsoft.com/office/officeart/2005/8/layout/p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DC77FDD-05CD-2843-A08D-B5728EA7C51F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Leadership team meeting times </a:t>
          </a:r>
        </a:p>
        <a:p>
          <a:r>
            <a:rPr lang="en-US" sz="2200" dirty="0">
              <a:solidFill>
                <a:schemeClr val="bg1"/>
              </a:solidFill>
            </a:rPr>
            <a:t>(at least monthly)</a:t>
          </a:r>
        </a:p>
      </dgm:t>
    </dgm:pt>
    <dgm:pt modelId="{66DAB54E-1BA4-1B46-8F6D-6C9A52C639AC}" type="parTrans" cxnId="{28C4DE52-049E-D848-B8C5-B52ABD05B9CF}">
      <dgm:prSet/>
      <dgm:spPr/>
      <dgm:t>
        <a:bodyPr/>
        <a:lstStyle/>
        <a:p>
          <a:endParaRPr lang="en-US" sz="2400"/>
        </a:p>
      </dgm:t>
    </dgm:pt>
    <dgm:pt modelId="{FA0FD914-3728-FF43-9249-7CEE7F95940D}" type="sibTrans" cxnId="{28C4DE52-049E-D848-B8C5-B52ABD05B9CF}">
      <dgm:prSet/>
      <dgm:spPr/>
      <dgm:t>
        <a:bodyPr/>
        <a:lstStyle/>
        <a:p>
          <a:endParaRPr lang="en-US" sz="2400"/>
        </a:p>
      </dgm:t>
    </dgm:pt>
    <dgm:pt modelId="{BDE4013A-E9BB-3442-967D-D4701C6D3256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School-wide Expectations Teaching and Booster Schedule</a:t>
          </a:r>
        </a:p>
        <a:p>
          <a:r>
            <a:rPr lang="en-US" sz="2400" dirty="0">
              <a:solidFill>
                <a:schemeClr val="bg1"/>
              </a:solidFill>
            </a:rPr>
            <a:t> </a:t>
          </a:r>
          <a:r>
            <a:rPr lang="en-US" sz="2200" b="0" i="1" dirty="0">
              <a:solidFill>
                <a:schemeClr val="bg1"/>
              </a:solidFill>
            </a:rPr>
            <a:t>(Start Day 1!)</a:t>
          </a:r>
          <a:endParaRPr lang="en-US" sz="2200" b="0" dirty="0">
            <a:solidFill>
              <a:schemeClr val="bg1"/>
            </a:solidFill>
          </a:endParaRPr>
        </a:p>
      </dgm:t>
    </dgm:pt>
    <dgm:pt modelId="{8B292E68-BDAC-C740-83E1-F476AF66DC51}" type="parTrans" cxnId="{BF6509E6-6D51-D440-8DA6-17682DA46D47}">
      <dgm:prSet/>
      <dgm:spPr/>
      <dgm:t>
        <a:bodyPr/>
        <a:lstStyle/>
        <a:p>
          <a:endParaRPr lang="en-US" sz="2400"/>
        </a:p>
      </dgm:t>
    </dgm:pt>
    <dgm:pt modelId="{E68ACBCB-347B-744E-A8F4-960BBAA6A02B}" type="sibTrans" cxnId="{BF6509E6-6D51-D440-8DA6-17682DA46D47}">
      <dgm:prSet/>
      <dgm:spPr/>
      <dgm:t>
        <a:bodyPr/>
        <a:lstStyle/>
        <a:p>
          <a:endParaRPr lang="en-US" sz="2400"/>
        </a:p>
      </dgm:t>
    </dgm:pt>
    <dgm:pt modelId="{62C86578-73BD-804A-82BC-2CECDE8BDEC0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Professional development </a:t>
          </a:r>
        </a:p>
      </dgm:t>
    </dgm:pt>
    <dgm:pt modelId="{7352E32F-0562-6748-A426-081DF8C7BA2D}" type="parTrans" cxnId="{FB1F6A91-5C8C-AD4A-8881-DBF8B45B3DDD}">
      <dgm:prSet/>
      <dgm:spPr/>
      <dgm:t>
        <a:bodyPr/>
        <a:lstStyle/>
        <a:p>
          <a:endParaRPr lang="en-US" sz="2400"/>
        </a:p>
      </dgm:t>
    </dgm:pt>
    <dgm:pt modelId="{28C581EF-875D-7343-B9EA-EB49A1050536}" type="sibTrans" cxnId="{FB1F6A91-5C8C-AD4A-8881-DBF8B45B3DDD}">
      <dgm:prSet/>
      <dgm:spPr/>
      <dgm:t>
        <a:bodyPr/>
        <a:lstStyle/>
        <a:p>
          <a:endParaRPr lang="en-US" sz="2400"/>
        </a:p>
      </dgm:t>
    </dgm:pt>
    <dgm:pt modelId="{0DEBA196-4C40-CC45-BF0B-B50BB9DD1E97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Staff updates </a:t>
          </a:r>
        </a:p>
        <a:p>
          <a:r>
            <a:rPr lang="en-US" sz="2200" dirty="0">
              <a:solidFill>
                <a:schemeClr val="bg1"/>
              </a:solidFill>
            </a:rPr>
            <a:t>(at least quarterly)</a:t>
          </a:r>
        </a:p>
      </dgm:t>
    </dgm:pt>
    <dgm:pt modelId="{6501D157-6D69-1749-801D-CCD3C022A531}" type="parTrans" cxnId="{42AA3F89-A996-4940-9D54-E1DE87EB60A6}">
      <dgm:prSet/>
      <dgm:spPr/>
      <dgm:t>
        <a:bodyPr/>
        <a:lstStyle/>
        <a:p>
          <a:endParaRPr lang="en-US" sz="2400"/>
        </a:p>
      </dgm:t>
    </dgm:pt>
    <dgm:pt modelId="{0FD12E40-517F-9540-BB2A-6F287EDCCD6A}" type="sibTrans" cxnId="{42AA3F89-A996-4940-9D54-E1DE87EB60A6}">
      <dgm:prSet/>
      <dgm:spPr/>
      <dgm:t>
        <a:bodyPr/>
        <a:lstStyle/>
        <a:p>
          <a:endParaRPr lang="en-US" sz="2400"/>
        </a:p>
      </dgm:t>
    </dgm:pt>
    <dgm:pt modelId="{772258D7-C8FA-C842-99F3-AD2F54C67D42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</a:rPr>
            <a:t>Evaluation Plan Routines</a:t>
          </a:r>
        </a:p>
      </dgm:t>
    </dgm:pt>
    <dgm:pt modelId="{3088E8F0-9A6B-2D45-A900-4BC439F08052}" type="parTrans" cxnId="{775CD9D5-4E61-FE44-92C5-07D2B0E9DB26}">
      <dgm:prSet/>
      <dgm:spPr/>
      <dgm:t>
        <a:bodyPr/>
        <a:lstStyle/>
        <a:p>
          <a:endParaRPr lang="en-US" sz="2400"/>
        </a:p>
      </dgm:t>
    </dgm:pt>
    <dgm:pt modelId="{53C09696-054C-504F-A700-9BCC692A4DBF}" type="sibTrans" cxnId="{775CD9D5-4E61-FE44-92C5-07D2B0E9DB26}">
      <dgm:prSet/>
      <dgm:spPr/>
      <dgm:t>
        <a:bodyPr/>
        <a:lstStyle/>
        <a:p>
          <a:endParaRPr lang="en-US" sz="2400"/>
        </a:p>
      </dgm:t>
    </dgm:pt>
    <dgm:pt modelId="{44AC7810-F169-464E-855D-02FDA656D597}" type="pres">
      <dgm:prSet presAssocID="{68262794-135C-6344-9D97-F78242DC1F55}" presName="Name0" presStyleCnt="0">
        <dgm:presLayoutVars>
          <dgm:dir/>
          <dgm:resizeHandles val="exact"/>
        </dgm:presLayoutVars>
      </dgm:prSet>
      <dgm:spPr/>
    </dgm:pt>
    <dgm:pt modelId="{9386F090-B10A-B544-9CB4-5CCE1580956B}" type="pres">
      <dgm:prSet presAssocID="{DDC77FDD-05CD-2843-A08D-B5728EA7C51F}" presName="compNode" presStyleCnt="0"/>
      <dgm:spPr/>
    </dgm:pt>
    <dgm:pt modelId="{CB0AEE55-6F0D-7A44-A7C1-AEC67FC18957}" type="pres">
      <dgm:prSet presAssocID="{DDC77FDD-05CD-2843-A08D-B5728EA7C51F}" presName="pictRect" presStyleLbl="node1" presStyleIdx="0" presStyleCnt="5" custLinFactNeighborX="1249" custLinFactNeighborY="-906"/>
      <dgm:spPr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3000" b="-23000"/>
          </a:stretch>
        </a:blipFill>
      </dgm:spPr>
    </dgm:pt>
    <dgm:pt modelId="{09A5C496-1B50-7641-B746-563DED0A3B9A}" type="pres">
      <dgm:prSet presAssocID="{DDC77FDD-05CD-2843-A08D-B5728EA7C51F}" presName="textRect" presStyleLbl="revTx" presStyleIdx="0" presStyleCnt="5">
        <dgm:presLayoutVars>
          <dgm:bulletEnabled val="1"/>
        </dgm:presLayoutVars>
      </dgm:prSet>
      <dgm:spPr/>
    </dgm:pt>
    <dgm:pt modelId="{E6317C83-580F-9D40-A048-0180987D8695}" type="pres">
      <dgm:prSet presAssocID="{FA0FD914-3728-FF43-9249-7CEE7F95940D}" presName="sibTrans" presStyleLbl="sibTrans2D1" presStyleIdx="0" presStyleCnt="0"/>
      <dgm:spPr/>
    </dgm:pt>
    <dgm:pt modelId="{311EC877-B120-D149-8CB8-56B616630078}" type="pres">
      <dgm:prSet presAssocID="{BDE4013A-E9BB-3442-967D-D4701C6D3256}" presName="compNode" presStyleCnt="0"/>
      <dgm:spPr/>
    </dgm:pt>
    <dgm:pt modelId="{6CE70CAA-F78C-DA4F-8E6C-E94DAFEDF77A}" type="pres">
      <dgm:prSet presAssocID="{BDE4013A-E9BB-3442-967D-D4701C6D3256}" presName="pictRect" presStyleLbl="node1" presStyleIdx="1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A1340FDE-DCBF-6F42-A259-751058DC4EE9}" type="pres">
      <dgm:prSet presAssocID="{BDE4013A-E9BB-3442-967D-D4701C6D3256}" presName="textRect" presStyleLbl="revTx" presStyleIdx="1" presStyleCnt="5">
        <dgm:presLayoutVars>
          <dgm:bulletEnabled val="1"/>
        </dgm:presLayoutVars>
      </dgm:prSet>
      <dgm:spPr/>
    </dgm:pt>
    <dgm:pt modelId="{67468AE5-3F34-014C-883B-D668C11A8573}" type="pres">
      <dgm:prSet presAssocID="{E68ACBCB-347B-744E-A8F4-960BBAA6A02B}" presName="sibTrans" presStyleLbl="sibTrans2D1" presStyleIdx="0" presStyleCnt="0"/>
      <dgm:spPr/>
    </dgm:pt>
    <dgm:pt modelId="{9AEF48A0-1831-364C-85F8-D6F3D196139E}" type="pres">
      <dgm:prSet presAssocID="{62C86578-73BD-804A-82BC-2CECDE8BDEC0}" presName="compNode" presStyleCnt="0"/>
      <dgm:spPr/>
    </dgm:pt>
    <dgm:pt modelId="{5864D1DC-ACBC-CF48-8896-D9ACC9578A40}" type="pres">
      <dgm:prSet presAssocID="{62C86578-73BD-804A-82BC-2CECDE8BDEC0}" presName="pictRect" presStyleLbl="node1" presStyleIdx="2" presStyleCnt="5"/>
      <dgm:spPr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</dgm:spPr>
    </dgm:pt>
    <dgm:pt modelId="{F5A9397D-6D38-AB49-B115-8CEA47ED035F}" type="pres">
      <dgm:prSet presAssocID="{62C86578-73BD-804A-82BC-2CECDE8BDEC0}" presName="textRect" presStyleLbl="revTx" presStyleIdx="2" presStyleCnt="5">
        <dgm:presLayoutVars>
          <dgm:bulletEnabled val="1"/>
        </dgm:presLayoutVars>
      </dgm:prSet>
      <dgm:spPr/>
    </dgm:pt>
    <dgm:pt modelId="{D03D40B9-8D05-9243-A1ED-DADE83C720BB}" type="pres">
      <dgm:prSet presAssocID="{28C581EF-875D-7343-B9EA-EB49A1050536}" presName="sibTrans" presStyleLbl="sibTrans2D1" presStyleIdx="0" presStyleCnt="0"/>
      <dgm:spPr/>
    </dgm:pt>
    <dgm:pt modelId="{F606E33C-F3EA-A44D-ACD1-85874C031212}" type="pres">
      <dgm:prSet presAssocID="{0DEBA196-4C40-CC45-BF0B-B50BB9DD1E97}" presName="compNode" presStyleCnt="0"/>
      <dgm:spPr/>
    </dgm:pt>
    <dgm:pt modelId="{21A1EFC9-5A70-DB4A-9933-A5E2A50CF664}" type="pres">
      <dgm:prSet presAssocID="{0DEBA196-4C40-CC45-BF0B-B50BB9DD1E97}" presName="pictRect" presStyleLbl="node1" presStyleIdx="3" presStyleCnt="5"/>
      <dgm:spPr>
        <a:blipFill rotWithShape="1">
          <a:blip xmlns:r="http://schemas.openxmlformats.org/officeDocument/2006/relationships" r:embed="rId5">
            <a:duotone>
              <a:srgbClr val="00ACC2">
                <a:shade val="45000"/>
                <a:satMod val="135000"/>
              </a:srgbClr>
              <a:prstClr val="white"/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3000" b="-23000"/>
          </a:stretch>
        </a:blipFill>
      </dgm:spPr>
    </dgm:pt>
    <dgm:pt modelId="{FF875345-1FA0-BF43-96D7-C7E7382B5AD4}" type="pres">
      <dgm:prSet presAssocID="{0DEBA196-4C40-CC45-BF0B-B50BB9DD1E97}" presName="textRect" presStyleLbl="revTx" presStyleIdx="3" presStyleCnt="5">
        <dgm:presLayoutVars>
          <dgm:bulletEnabled val="1"/>
        </dgm:presLayoutVars>
      </dgm:prSet>
      <dgm:spPr/>
    </dgm:pt>
    <dgm:pt modelId="{3E3D3ECF-BAA3-1C4E-AFF4-CB6598476630}" type="pres">
      <dgm:prSet presAssocID="{0FD12E40-517F-9540-BB2A-6F287EDCCD6A}" presName="sibTrans" presStyleLbl="sibTrans2D1" presStyleIdx="0" presStyleCnt="0"/>
      <dgm:spPr/>
    </dgm:pt>
    <dgm:pt modelId="{B82BDFE6-699D-D844-8EFA-CE3837880EA9}" type="pres">
      <dgm:prSet presAssocID="{772258D7-C8FA-C842-99F3-AD2F54C67D42}" presName="compNode" presStyleCnt="0"/>
      <dgm:spPr/>
    </dgm:pt>
    <dgm:pt modelId="{82FAD775-56C9-8943-8F6B-093C62432141}" type="pres">
      <dgm:prSet presAssocID="{772258D7-C8FA-C842-99F3-AD2F54C67D42}" presName="pictRect" presStyleLbl="node1" presStyleIdx="4" presStyleCnt="5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0A2DC338-0850-4B4C-B09B-134363929B4D}" type="pres">
      <dgm:prSet presAssocID="{772258D7-C8FA-C842-99F3-AD2F54C67D42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D3D4DD29-8513-3648-9FCF-F26DF3139854}" type="presOf" srcId="{BDE4013A-E9BB-3442-967D-D4701C6D3256}" destId="{A1340FDE-DCBF-6F42-A259-751058DC4EE9}" srcOrd="0" destOrd="0" presId="urn:microsoft.com/office/officeart/2005/8/layout/pList1"/>
    <dgm:cxn modelId="{746A2337-C0AF-AF48-9E41-4C2055126A44}" type="presOf" srcId="{FA0FD914-3728-FF43-9249-7CEE7F95940D}" destId="{E6317C83-580F-9D40-A048-0180987D8695}" srcOrd="0" destOrd="0" presId="urn:microsoft.com/office/officeart/2005/8/layout/pList1"/>
    <dgm:cxn modelId="{28C4DE52-049E-D848-B8C5-B52ABD05B9CF}" srcId="{68262794-135C-6344-9D97-F78242DC1F55}" destId="{DDC77FDD-05CD-2843-A08D-B5728EA7C51F}" srcOrd="0" destOrd="0" parTransId="{66DAB54E-1BA4-1B46-8F6D-6C9A52C639AC}" sibTransId="{FA0FD914-3728-FF43-9249-7CEE7F95940D}"/>
    <dgm:cxn modelId="{92749473-C9C0-F74F-A9BF-45828C763365}" type="presOf" srcId="{62C86578-73BD-804A-82BC-2CECDE8BDEC0}" destId="{F5A9397D-6D38-AB49-B115-8CEA47ED035F}" srcOrd="0" destOrd="0" presId="urn:microsoft.com/office/officeart/2005/8/layout/pList1"/>
    <dgm:cxn modelId="{5D050288-15A2-A743-8ACF-53D189129EC8}" type="presOf" srcId="{DDC77FDD-05CD-2843-A08D-B5728EA7C51F}" destId="{09A5C496-1B50-7641-B746-563DED0A3B9A}" srcOrd="0" destOrd="0" presId="urn:microsoft.com/office/officeart/2005/8/layout/pList1"/>
    <dgm:cxn modelId="{42AA3F89-A996-4940-9D54-E1DE87EB60A6}" srcId="{68262794-135C-6344-9D97-F78242DC1F55}" destId="{0DEBA196-4C40-CC45-BF0B-B50BB9DD1E97}" srcOrd="3" destOrd="0" parTransId="{6501D157-6D69-1749-801D-CCD3C022A531}" sibTransId="{0FD12E40-517F-9540-BB2A-6F287EDCCD6A}"/>
    <dgm:cxn modelId="{687A6A8C-F1C9-544D-932D-FBF7FC2AEFB6}" type="presOf" srcId="{0DEBA196-4C40-CC45-BF0B-B50BB9DD1E97}" destId="{FF875345-1FA0-BF43-96D7-C7E7382B5AD4}" srcOrd="0" destOrd="0" presId="urn:microsoft.com/office/officeart/2005/8/layout/pList1"/>
    <dgm:cxn modelId="{FB1F6A91-5C8C-AD4A-8881-DBF8B45B3DDD}" srcId="{68262794-135C-6344-9D97-F78242DC1F55}" destId="{62C86578-73BD-804A-82BC-2CECDE8BDEC0}" srcOrd="2" destOrd="0" parTransId="{7352E32F-0562-6748-A426-081DF8C7BA2D}" sibTransId="{28C581EF-875D-7343-B9EA-EB49A1050536}"/>
    <dgm:cxn modelId="{F33F249E-CB4F-6741-A798-4421C4F8D337}" type="presOf" srcId="{772258D7-C8FA-C842-99F3-AD2F54C67D42}" destId="{0A2DC338-0850-4B4C-B09B-134363929B4D}" srcOrd="0" destOrd="0" presId="urn:microsoft.com/office/officeart/2005/8/layout/pList1"/>
    <dgm:cxn modelId="{2C03F4A9-3A62-374B-B121-C7DEE2A3CCFE}" type="presOf" srcId="{68262794-135C-6344-9D97-F78242DC1F55}" destId="{44AC7810-F169-464E-855D-02FDA656D597}" srcOrd="0" destOrd="0" presId="urn:microsoft.com/office/officeart/2005/8/layout/pList1"/>
    <dgm:cxn modelId="{E2F2DAB4-A9F1-5E40-8C0F-C7B23B92F0D1}" type="presOf" srcId="{0FD12E40-517F-9540-BB2A-6F287EDCCD6A}" destId="{3E3D3ECF-BAA3-1C4E-AFF4-CB6598476630}" srcOrd="0" destOrd="0" presId="urn:microsoft.com/office/officeart/2005/8/layout/pList1"/>
    <dgm:cxn modelId="{E55C13CA-7F0B-7745-ACB9-19EC466888EF}" type="presOf" srcId="{E68ACBCB-347B-744E-A8F4-960BBAA6A02B}" destId="{67468AE5-3F34-014C-883B-D668C11A8573}" srcOrd="0" destOrd="0" presId="urn:microsoft.com/office/officeart/2005/8/layout/pList1"/>
    <dgm:cxn modelId="{775CD9D5-4E61-FE44-92C5-07D2B0E9DB26}" srcId="{68262794-135C-6344-9D97-F78242DC1F55}" destId="{772258D7-C8FA-C842-99F3-AD2F54C67D42}" srcOrd="4" destOrd="0" parTransId="{3088E8F0-9A6B-2D45-A900-4BC439F08052}" sibTransId="{53C09696-054C-504F-A700-9BCC692A4DBF}"/>
    <dgm:cxn modelId="{577D01D9-4D88-B54B-AED9-59B9B637F002}" type="presOf" srcId="{28C581EF-875D-7343-B9EA-EB49A1050536}" destId="{D03D40B9-8D05-9243-A1ED-DADE83C720BB}" srcOrd="0" destOrd="0" presId="urn:microsoft.com/office/officeart/2005/8/layout/pList1"/>
    <dgm:cxn modelId="{BF6509E6-6D51-D440-8DA6-17682DA46D47}" srcId="{68262794-135C-6344-9D97-F78242DC1F55}" destId="{BDE4013A-E9BB-3442-967D-D4701C6D3256}" srcOrd="1" destOrd="0" parTransId="{8B292E68-BDAC-C740-83E1-F476AF66DC51}" sibTransId="{E68ACBCB-347B-744E-A8F4-960BBAA6A02B}"/>
    <dgm:cxn modelId="{493C2215-8BEB-B541-A15E-1E401ACBF22D}" type="presParOf" srcId="{44AC7810-F169-464E-855D-02FDA656D597}" destId="{9386F090-B10A-B544-9CB4-5CCE1580956B}" srcOrd="0" destOrd="0" presId="urn:microsoft.com/office/officeart/2005/8/layout/pList1"/>
    <dgm:cxn modelId="{41DCCA9C-C805-F643-A72E-0650D0043944}" type="presParOf" srcId="{9386F090-B10A-B544-9CB4-5CCE1580956B}" destId="{CB0AEE55-6F0D-7A44-A7C1-AEC67FC18957}" srcOrd="0" destOrd="0" presId="urn:microsoft.com/office/officeart/2005/8/layout/pList1"/>
    <dgm:cxn modelId="{DE5A89D4-8120-A543-8ED6-B0CBC98C9578}" type="presParOf" srcId="{9386F090-B10A-B544-9CB4-5CCE1580956B}" destId="{09A5C496-1B50-7641-B746-563DED0A3B9A}" srcOrd="1" destOrd="0" presId="urn:microsoft.com/office/officeart/2005/8/layout/pList1"/>
    <dgm:cxn modelId="{9DEC1671-E25E-4548-BA36-8DACFEC57026}" type="presParOf" srcId="{44AC7810-F169-464E-855D-02FDA656D597}" destId="{E6317C83-580F-9D40-A048-0180987D8695}" srcOrd="1" destOrd="0" presId="urn:microsoft.com/office/officeart/2005/8/layout/pList1"/>
    <dgm:cxn modelId="{AC7E666A-0A28-D246-962B-8C00DE4ED8D9}" type="presParOf" srcId="{44AC7810-F169-464E-855D-02FDA656D597}" destId="{311EC877-B120-D149-8CB8-56B616630078}" srcOrd="2" destOrd="0" presId="urn:microsoft.com/office/officeart/2005/8/layout/pList1"/>
    <dgm:cxn modelId="{CB4BB513-CD0B-274B-8545-55BEFEC036B9}" type="presParOf" srcId="{311EC877-B120-D149-8CB8-56B616630078}" destId="{6CE70CAA-F78C-DA4F-8E6C-E94DAFEDF77A}" srcOrd="0" destOrd="0" presId="urn:microsoft.com/office/officeart/2005/8/layout/pList1"/>
    <dgm:cxn modelId="{B7576BF4-AF1F-E74F-900D-064D6D0F706B}" type="presParOf" srcId="{311EC877-B120-D149-8CB8-56B616630078}" destId="{A1340FDE-DCBF-6F42-A259-751058DC4EE9}" srcOrd="1" destOrd="0" presId="urn:microsoft.com/office/officeart/2005/8/layout/pList1"/>
    <dgm:cxn modelId="{624315E3-4134-F24D-ABCC-6D7EF9E9F33D}" type="presParOf" srcId="{44AC7810-F169-464E-855D-02FDA656D597}" destId="{67468AE5-3F34-014C-883B-D668C11A8573}" srcOrd="3" destOrd="0" presId="urn:microsoft.com/office/officeart/2005/8/layout/pList1"/>
    <dgm:cxn modelId="{204E41BA-3B53-984F-A1FC-826EC4046788}" type="presParOf" srcId="{44AC7810-F169-464E-855D-02FDA656D597}" destId="{9AEF48A0-1831-364C-85F8-D6F3D196139E}" srcOrd="4" destOrd="0" presId="urn:microsoft.com/office/officeart/2005/8/layout/pList1"/>
    <dgm:cxn modelId="{3870D2FC-AD49-634F-898F-B0622E829BB9}" type="presParOf" srcId="{9AEF48A0-1831-364C-85F8-D6F3D196139E}" destId="{5864D1DC-ACBC-CF48-8896-D9ACC9578A40}" srcOrd="0" destOrd="0" presId="urn:microsoft.com/office/officeart/2005/8/layout/pList1"/>
    <dgm:cxn modelId="{093E0A39-D5A9-FE4A-94A3-025F82EEB8E4}" type="presParOf" srcId="{9AEF48A0-1831-364C-85F8-D6F3D196139E}" destId="{F5A9397D-6D38-AB49-B115-8CEA47ED035F}" srcOrd="1" destOrd="0" presId="urn:microsoft.com/office/officeart/2005/8/layout/pList1"/>
    <dgm:cxn modelId="{203F608C-A80C-7D40-9E22-49507C7DF67E}" type="presParOf" srcId="{44AC7810-F169-464E-855D-02FDA656D597}" destId="{D03D40B9-8D05-9243-A1ED-DADE83C720BB}" srcOrd="5" destOrd="0" presId="urn:microsoft.com/office/officeart/2005/8/layout/pList1"/>
    <dgm:cxn modelId="{80146EF8-1C1F-A249-A03A-3E2E067B7B86}" type="presParOf" srcId="{44AC7810-F169-464E-855D-02FDA656D597}" destId="{F606E33C-F3EA-A44D-ACD1-85874C031212}" srcOrd="6" destOrd="0" presId="urn:microsoft.com/office/officeart/2005/8/layout/pList1"/>
    <dgm:cxn modelId="{C411DD28-D974-4742-8664-74EB275517E5}" type="presParOf" srcId="{F606E33C-F3EA-A44D-ACD1-85874C031212}" destId="{21A1EFC9-5A70-DB4A-9933-A5E2A50CF664}" srcOrd="0" destOrd="0" presId="urn:microsoft.com/office/officeart/2005/8/layout/pList1"/>
    <dgm:cxn modelId="{060781D2-CDC1-9545-B820-4E8FEA50A3DC}" type="presParOf" srcId="{F606E33C-F3EA-A44D-ACD1-85874C031212}" destId="{FF875345-1FA0-BF43-96D7-C7E7382B5AD4}" srcOrd="1" destOrd="0" presId="urn:microsoft.com/office/officeart/2005/8/layout/pList1"/>
    <dgm:cxn modelId="{AA304C9B-4452-9445-9B62-9D2C10E28DDA}" type="presParOf" srcId="{44AC7810-F169-464E-855D-02FDA656D597}" destId="{3E3D3ECF-BAA3-1C4E-AFF4-CB6598476630}" srcOrd="7" destOrd="0" presId="urn:microsoft.com/office/officeart/2005/8/layout/pList1"/>
    <dgm:cxn modelId="{8FB75AE3-8CD9-7F42-9BE0-F70C99FC4881}" type="presParOf" srcId="{44AC7810-F169-464E-855D-02FDA656D597}" destId="{B82BDFE6-699D-D844-8EFA-CE3837880EA9}" srcOrd="8" destOrd="0" presId="urn:microsoft.com/office/officeart/2005/8/layout/pList1"/>
    <dgm:cxn modelId="{5C8D43A9-C2CF-B543-92BA-EA0D2EAF172A}" type="presParOf" srcId="{B82BDFE6-699D-D844-8EFA-CE3837880EA9}" destId="{82FAD775-56C9-8943-8F6B-093C62432141}" srcOrd="0" destOrd="0" presId="urn:microsoft.com/office/officeart/2005/8/layout/pList1"/>
    <dgm:cxn modelId="{0ACD7253-DEE8-BB44-917D-83F7242CA9CA}" type="presParOf" srcId="{B82BDFE6-699D-D844-8EFA-CE3837880EA9}" destId="{0A2DC338-0850-4B4C-B09B-134363929B4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 custT="1"/>
      <dgm:spPr/>
      <dgm:t>
        <a:bodyPr/>
        <a:lstStyle/>
        <a:p>
          <a:r>
            <a:rPr lang="en-US" sz="2400" b="1" i="0" dirty="0">
              <a:latin typeface="Franklin Gothic Book" panose="020B0503020102020204" pitchFamily="34" charset="0"/>
              <a:cs typeface="Arial" panose="020B0604020202020204" pitchFamily="34" charset="0"/>
            </a:rPr>
            <a:t>Team</a:t>
          </a:r>
          <a:r>
            <a:rPr lang="en-US" sz="2400" b="1" dirty="0">
              <a:latin typeface="Franklin Gothic Book" panose="020B0503020102020204" pitchFamily="34" charset="0"/>
              <a:cs typeface="Arial" panose="020B0604020202020204" pitchFamily="34" charset="0"/>
            </a:rPr>
            <a:t> T</a:t>
          </a:r>
          <a:r>
            <a:rPr lang="en-US" sz="2400" b="1" i="0" dirty="0">
              <a:latin typeface="Franklin Gothic Book" panose="020B0503020102020204" pitchFamily="34" charset="0"/>
              <a:cs typeface="Arial" panose="020B0604020202020204" pitchFamily="34" charset="0"/>
            </a:rPr>
            <a:t>asks:</a:t>
          </a:r>
          <a:endParaRPr lang="en-US" sz="2400" b="1" dirty="0"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9E770DC0-ADC3-6F49-9603-390041B9028C}">
      <dgm:prSet custT="1"/>
      <dgm:spPr/>
      <dgm:t>
        <a:bodyPr/>
        <a:lstStyle/>
        <a:p>
          <a:pPr>
            <a:buClr>
              <a:schemeClr val="accent2">
                <a:lumMod val="50000"/>
              </a:schemeClr>
            </a:buClr>
            <a:buSzPct val="75000"/>
          </a:pPr>
          <a:r>
            <a:rPr lang="en-US" sz="20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Develop a continuum of consequences and its relevant components.</a:t>
          </a:r>
          <a:endParaRPr lang="en-US" sz="2000" b="0" i="0" dirty="0">
            <a:solidFill>
              <a:schemeClr val="tx1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400" b="1" i="0">
              <a:latin typeface="Franklin Gothic Book" panose="020B0503020102020204" pitchFamily="34" charset="0"/>
              <a:cs typeface="Arial" panose="020B0604020202020204" pitchFamily="34" charset="0"/>
            </a:rPr>
            <a:t>Presentation Content:</a:t>
          </a:r>
          <a:endParaRPr lang="en-US" sz="2400" b="1" i="0" u="none" strike="noStrike" cap="none" baseline="0" noProof="0">
            <a:solidFill>
              <a:srgbClr val="010000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B233C6D1-31FC-9E44-988B-1DE61F134A43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Quick review</a:t>
          </a:r>
        </a:p>
      </dgm: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AE083A9-F40E-5949-AA27-8B1435095BD5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Continuum of consequences</a:t>
          </a:r>
        </a:p>
      </dgm:t>
    </dgm:pt>
    <dgm:pt modelId="{FBD14C42-F8AA-E848-BC98-A0820326C450}" type="parTrans" cxnId="{1C123B2E-B3C6-954F-B1F9-2CBDF855A90A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998327EC-60AC-5C48-BF58-45EA04E38DE9}" type="sibTrans" cxnId="{1C123B2E-B3C6-954F-B1F9-2CBDF855A90A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3CE5D17-BAAC-2547-BC94-B9F9A4CA6D02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Creating Positive Teaching and Learning Environments</a:t>
          </a:r>
        </a:p>
      </dgm:t>
    </dgm:pt>
    <dgm:pt modelId="{AFA6854B-0AED-CA44-8BFC-19AAA2AEB9FB}" type="parTrans" cxnId="{9FD81813-68DD-CA46-B835-CE129DC5786B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611746DE-21DB-6C4F-8D1C-FA25CFB80799}" type="sibTrans" cxnId="{9FD81813-68DD-CA46-B835-CE129DC5786B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20D7266B-A766-0347-A7A0-52FCA821F1B8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Preparing for Rollout</a:t>
          </a:r>
        </a:p>
      </dgm:t>
    </dgm:pt>
    <dgm:pt modelId="{641EE129-9C77-A149-AD4A-0089499ED94A}" type="parTrans" cxnId="{2A2075C0-D8D8-CA48-A8C3-57D3502C4A4D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4FB0E96-10C7-0643-9151-243DFC312A27}" type="sibTrans" cxnId="{2A2075C0-D8D8-CA48-A8C3-57D3502C4A4D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32FA8B3-DF07-4946-932D-C317B46AE71F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Revisiting Purpose and Outcomes</a:t>
          </a:r>
        </a:p>
      </dgm:t>
    </dgm:pt>
    <dgm:pt modelId="{07D584FC-D3D8-F248-8220-F32D0433BB07}" type="parTrans" cxnId="{09434850-CA40-674A-92F0-1E132E9966B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DEACCC7-7697-DD44-BD2C-C8A87DE96E48}" type="sibTrans" cxnId="{09434850-CA40-674A-92F0-1E132E9966B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373EA8F6-6B33-B545-936D-694EC57AC552}">
      <dgm:prSet custT="1"/>
      <dgm:spPr/>
      <dgm:t>
        <a:bodyPr/>
        <a:lstStyle/>
        <a:p>
          <a:pPr rtl="0"/>
          <a:r>
            <a:rPr lang="en-US" sz="20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Decide how to support classroom educators with creating positive teaching and learning environments. </a:t>
          </a:r>
        </a:p>
      </dgm:t>
    </dgm:pt>
    <dgm:pt modelId="{458CFD9B-81A3-7D4A-849D-7C471877CFEB}" type="parTrans" cxnId="{D223B8E3-D3FC-D448-A877-C09389962A2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8EF779F7-6C9E-FA4A-93F8-6C698014B5FD}" type="sibTrans" cxnId="{D223B8E3-D3FC-D448-A877-C09389962A2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CEB5BC45-9CB6-014C-B09F-468E84282134}">
      <dgm:prSet custT="1"/>
      <dgm:spPr/>
      <dgm:t>
        <a:bodyPr/>
        <a:lstStyle/>
        <a:p>
          <a:pPr rtl="0"/>
          <a:r>
            <a:rPr lang="en-US" sz="20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Prepare for rollout in the fall.</a:t>
          </a:r>
          <a:endParaRPr lang="en-US" sz="20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gm:t>
    </dgm:pt>
    <dgm:pt modelId="{9742ADB7-FED5-BC49-864D-B9B95BEA0848}" type="parTrans" cxnId="{6A9DFA4D-6FA5-9447-95C7-934B5EA8FC4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CDD883F2-D969-E744-856E-ACEA3BF0A0A5}" type="sibTrans" cxnId="{6A9DFA4D-6FA5-9447-95C7-934B5EA8FC4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5EA2C09E-4726-FC4E-9861-C283F40710D4}">
      <dgm:prSet custT="1"/>
      <dgm:spPr/>
      <dgm:t>
        <a:bodyPr/>
        <a:lstStyle/>
        <a:p>
          <a:pPr rtl="0"/>
          <a:r>
            <a:rPr lang="en-US" sz="20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Revisit your purpose statement and outcomes.</a:t>
          </a:r>
          <a:endParaRPr lang="en-US" sz="20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gm:t>
    </dgm:pt>
    <dgm:pt modelId="{EB319A77-A758-E648-9B2D-6D10BC49BAA9}" type="parTrans" cxnId="{FC5474C9-075F-1446-8489-86111F084CC3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0876BC64-E23B-184B-8DEF-D4EFEFF9A740}" type="sibTrans" cxnId="{FC5474C9-075F-1446-8489-86111F084CC3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EE09004-322D-4549-AA3F-35014D838BDF}" type="presOf" srcId="{CEB5BC45-9CB6-014C-B09F-468E84282134}" destId="{183C8042-F222-4C5B-948A-CA63CABAB28E}" srcOrd="0" destOrd="2" presId="urn:microsoft.com/office/officeart/2005/8/layout/list1"/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FD81813-68DD-CA46-B835-CE129DC5786B}" srcId="{76937503-7550-41B3-8D88-C860E600B4A5}" destId="{13CE5D17-BAAC-2547-BC94-B9F9A4CA6D02}" srcOrd="2" destOrd="0" parTransId="{AFA6854B-0AED-CA44-8BFC-19AAA2AEB9FB}" sibTransId="{611746DE-21DB-6C4F-8D1C-FA25CFB80799}"/>
    <dgm:cxn modelId="{1C123B2E-B3C6-954F-B1F9-2CBDF855A90A}" srcId="{76937503-7550-41B3-8D88-C860E600B4A5}" destId="{1AE083A9-F40E-5949-AA27-8B1435095BD5}" srcOrd="1" destOrd="0" parTransId="{FBD14C42-F8AA-E848-BC98-A0820326C450}" sibTransId="{998327EC-60AC-5C48-BF58-45EA04E38DE9}"/>
    <dgm:cxn modelId="{72B9CF34-A21A-2547-A7EC-92BAE6E21F4E}" type="presOf" srcId="{5EA2C09E-4726-FC4E-9861-C283F40710D4}" destId="{183C8042-F222-4C5B-948A-CA63CABAB28E}" srcOrd="0" destOrd="3" presId="urn:microsoft.com/office/officeart/2005/8/layout/list1"/>
    <dgm:cxn modelId="{A0F5FC35-09F3-B341-98EC-F94A4245F0C0}" type="presOf" srcId="{20D7266B-A766-0347-A7A0-52FCA821F1B8}" destId="{CDAAD9AB-76BA-4F20-9C80-4020D86AF54F}" srcOrd="0" destOrd="3" presId="urn:microsoft.com/office/officeart/2005/8/layout/list1"/>
    <dgm:cxn modelId="{6A9DFA4D-6FA5-9447-95C7-934B5EA8FC4F}" srcId="{88926E0B-BFF6-E944-B1DF-44240C496CA1}" destId="{CEB5BC45-9CB6-014C-B09F-468E84282134}" srcOrd="2" destOrd="0" parTransId="{9742ADB7-FED5-BC49-864D-B9B95BEA0848}" sibTransId="{CDD883F2-D969-E744-856E-ACEA3BF0A0A5}"/>
    <dgm:cxn modelId="{C105334F-F808-F044-8199-F9E1191F808D}" type="presOf" srcId="{373EA8F6-6B33-B545-936D-694EC57AC552}" destId="{183C8042-F222-4C5B-948A-CA63CABAB28E}" srcOrd="0" destOrd="1" presId="urn:microsoft.com/office/officeart/2005/8/layout/list1"/>
    <dgm:cxn modelId="{09434850-CA40-674A-92F0-1E132E9966B0}" srcId="{76937503-7550-41B3-8D88-C860E600B4A5}" destId="{F32FA8B3-DF07-4946-932D-C317B46AE71F}" srcOrd="4" destOrd="0" parTransId="{07D584FC-D3D8-F248-8220-F32D0433BB07}" sibTransId="{FDEACCC7-7697-DD44-BD2C-C8A87DE96E48}"/>
    <dgm:cxn modelId="{09970252-8FAC-4220-B3D6-2253984884D2}" type="presOf" srcId="{88926E0B-BFF6-E944-B1DF-44240C496CA1}" destId="{1B39FE62-9822-43D6-A8AA-85DD7F2BE897}" srcOrd="0" destOrd="0" presId="urn:microsoft.com/office/officeart/2005/8/layout/list1"/>
    <dgm:cxn modelId="{5BB1AE52-50BA-8D4E-8423-253F96752D15}" type="presOf" srcId="{1AE083A9-F40E-5949-AA27-8B1435095BD5}" destId="{CDAAD9AB-76BA-4F20-9C80-4020D86AF54F}" srcOrd="0" destOrd="1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A19D3384-1FB8-426F-B3B0-A07E9D6C5765}" type="presOf" srcId="{9E770DC0-ADC3-6F49-9603-390041B9028C}" destId="{183C8042-F222-4C5B-948A-CA63CABAB28E}" srcOrd="0" destOrd="0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5B5B1C97-4D72-364B-9991-95AC217DC39E}" srcId="{88926E0B-BFF6-E944-B1DF-44240C496CA1}" destId="{9E770DC0-ADC3-6F49-9603-390041B9028C}" srcOrd="0" destOrd="0" parTransId="{DF559CD0-5B01-D54A-8E06-F10310F9A6A6}" sibTransId="{2AE7D53E-5748-B340-A3B2-69C78DDF3C05}"/>
    <dgm:cxn modelId="{687A6B97-011F-4FE3-B128-C9F3FB758E76}" type="presOf" srcId="{88926E0B-BFF6-E944-B1DF-44240C496CA1}" destId="{3EE32B02-DB9E-4A32-B892-2B06787A9E31}" srcOrd="1" destOrd="0" presId="urn:microsoft.com/office/officeart/2005/8/layout/list1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05B2CCBC-5719-8F4E-9A5B-3B09D0C59162}" type="presOf" srcId="{F32FA8B3-DF07-4946-932D-C317B46AE71F}" destId="{CDAAD9AB-76BA-4F20-9C80-4020D86AF54F}" srcOrd="0" destOrd="4" presId="urn:microsoft.com/office/officeart/2005/8/layout/list1"/>
    <dgm:cxn modelId="{2A2075C0-D8D8-CA48-A8C3-57D3502C4A4D}" srcId="{76937503-7550-41B3-8D88-C860E600B4A5}" destId="{20D7266B-A766-0347-A7A0-52FCA821F1B8}" srcOrd="3" destOrd="0" parTransId="{641EE129-9C77-A149-AD4A-0089499ED94A}" sibTransId="{F4FB0E96-10C7-0643-9151-243DFC312A27}"/>
    <dgm:cxn modelId="{FC5474C9-075F-1446-8489-86111F084CC3}" srcId="{88926E0B-BFF6-E944-B1DF-44240C496CA1}" destId="{5EA2C09E-4726-FC4E-9861-C283F40710D4}" srcOrd="3" destOrd="0" parTransId="{EB319A77-A758-E648-9B2D-6D10BC49BAA9}" sibTransId="{0876BC64-E23B-184B-8DEF-D4EFEFF9A740}"/>
    <dgm:cxn modelId="{3DAFC5DD-8784-4E7E-9AB6-92575DD074D0}" type="presOf" srcId="{76937503-7550-41B3-8D88-C860E600B4A5}" destId="{24EE546A-203E-45A1-AB96-5A4CB77AC5EC}" srcOrd="1" destOrd="0" presId="urn:microsoft.com/office/officeart/2005/8/layout/list1"/>
    <dgm:cxn modelId="{D223B8E3-D3FC-D448-A877-C09389962A20}" srcId="{88926E0B-BFF6-E944-B1DF-44240C496CA1}" destId="{373EA8F6-6B33-B545-936D-694EC57AC552}" srcOrd="1" destOrd="0" parTransId="{458CFD9B-81A3-7D4A-849D-7C471877CFEB}" sibTransId="{8EF779F7-6C9E-FA4A-93F8-6C698014B5FD}"/>
    <dgm:cxn modelId="{33CD98EB-F6A1-4C0D-BD10-D38AF255E48A}" type="presOf" srcId="{76937503-7550-41B3-8D88-C860E600B4A5}" destId="{3E253364-FB35-42F8-9CB7-634D0DF472D6}" srcOrd="0" destOrd="0" presId="urn:microsoft.com/office/officeart/2005/8/layout/list1"/>
    <dgm:cxn modelId="{1268A2F3-F72A-7E4D-937F-8052ED56FBA7}" type="presOf" srcId="{B233C6D1-31FC-9E44-988B-1DE61F134A43}" destId="{CDAAD9AB-76BA-4F20-9C80-4020D86AF54F}" srcOrd="0" destOrd="0" presId="urn:microsoft.com/office/officeart/2005/8/layout/list1"/>
    <dgm:cxn modelId="{4782F8F9-1C15-AC4A-B604-D75A380002AA}" type="presOf" srcId="{13CE5D17-BAAC-2547-BC94-B9F9A4CA6D02}" destId="{CDAAD9AB-76BA-4F20-9C80-4020D86AF54F}" srcOrd="0" destOrd="2" presId="urn:microsoft.com/office/officeart/2005/8/layout/list1"/>
    <dgm:cxn modelId="{B0154977-EA9F-4E90-8497-1303E17D5532}" type="presParOf" srcId="{107712AD-F0E7-8045-90F3-AA033147F7E7}" destId="{99F85151-3D39-4456-9783-D2B61E40612E}" srcOrd="0" destOrd="0" presId="urn:microsoft.com/office/officeart/2005/8/layout/list1"/>
    <dgm:cxn modelId="{104295A2-4928-44CE-A4C2-A0CF2F195DA8}" type="presParOf" srcId="{99F85151-3D39-4456-9783-D2B61E40612E}" destId="{3E253364-FB35-42F8-9CB7-634D0DF472D6}" srcOrd="0" destOrd="0" presId="urn:microsoft.com/office/officeart/2005/8/layout/list1"/>
    <dgm:cxn modelId="{B565CEE0-F9FC-490F-8AF4-2D11E1AC49FC}" type="presParOf" srcId="{99F85151-3D39-4456-9783-D2B61E40612E}" destId="{24EE546A-203E-45A1-AB96-5A4CB77AC5EC}" srcOrd="1" destOrd="0" presId="urn:microsoft.com/office/officeart/2005/8/layout/list1"/>
    <dgm:cxn modelId="{50FD4F57-4B93-4870-A15A-BA2D5B557CF1}" type="presParOf" srcId="{107712AD-F0E7-8045-90F3-AA033147F7E7}" destId="{1DD4E0C0-9F60-4F65-BB07-79CA80226C0A}" srcOrd="1" destOrd="0" presId="urn:microsoft.com/office/officeart/2005/8/layout/list1"/>
    <dgm:cxn modelId="{7E8518AF-98E1-4EC3-B776-A39F9B3BA267}" type="presParOf" srcId="{107712AD-F0E7-8045-90F3-AA033147F7E7}" destId="{CDAAD9AB-76BA-4F20-9C80-4020D86AF54F}" srcOrd="2" destOrd="0" presId="urn:microsoft.com/office/officeart/2005/8/layout/list1"/>
    <dgm:cxn modelId="{9ECC327D-4307-4785-9706-338525D041CB}" type="presParOf" srcId="{107712AD-F0E7-8045-90F3-AA033147F7E7}" destId="{5E61BAE6-473E-4263-8FBF-76A396FC3E1D}" srcOrd="3" destOrd="0" presId="urn:microsoft.com/office/officeart/2005/8/layout/list1"/>
    <dgm:cxn modelId="{4152111E-D9E4-4D7F-AB4F-A531D96927D2}" type="presParOf" srcId="{107712AD-F0E7-8045-90F3-AA033147F7E7}" destId="{EFD0C82B-9526-4A75-BFD7-201196E11AEE}" srcOrd="4" destOrd="0" presId="urn:microsoft.com/office/officeart/2005/8/layout/list1"/>
    <dgm:cxn modelId="{E12BAB60-FC84-40D9-8275-5DA6E308E38D}" type="presParOf" srcId="{EFD0C82B-9526-4A75-BFD7-201196E11AEE}" destId="{1B39FE62-9822-43D6-A8AA-85DD7F2BE897}" srcOrd="0" destOrd="0" presId="urn:microsoft.com/office/officeart/2005/8/layout/list1"/>
    <dgm:cxn modelId="{8A431039-1DAE-4507-987D-496B9D76B022}" type="presParOf" srcId="{EFD0C82B-9526-4A75-BFD7-201196E11AEE}" destId="{3EE32B02-DB9E-4A32-B892-2B06787A9E31}" srcOrd="1" destOrd="0" presId="urn:microsoft.com/office/officeart/2005/8/layout/list1"/>
    <dgm:cxn modelId="{CAAF1429-9088-4A26-A9A0-9E7783C0E770}" type="presParOf" srcId="{107712AD-F0E7-8045-90F3-AA033147F7E7}" destId="{52BC94D6-D06B-4B50-878A-29EB19C8CE02}" srcOrd="5" destOrd="0" presId="urn:microsoft.com/office/officeart/2005/8/layout/list1"/>
    <dgm:cxn modelId="{36DCC698-FCCB-4C6D-B7D6-D99D5A44FA69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B701194-709A-0745-A2BE-2863F8A5A6E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265B7B45-CC01-5B48-8E12-5E93B82E71A2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800" b="1" i="0" dirty="0"/>
            <a:t>For Staff </a:t>
          </a:r>
          <a:endParaRPr lang="en-US" sz="2800" dirty="0"/>
        </a:p>
      </dgm:t>
    </dgm:pt>
    <dgm:pt modelId="{0EBA371C-11B6-1841-8E2B-340E196221EE}" type="parTrans" cxnId="{B7AB72E6-F510-6A43-9EBB-DCB4D5A884B5}">
      <dgm:prSet/>
      <dgm:spPr/>
      <dgm:t>
        <a:bodyPr/>
        <a:lstStyle/>
        <a:p>
          <a:endParaRPr lang="en-US" sz="2400"/>
        </a:p>
      </dgm:t>
    </dgm:pt>
    <dgm:pt modelId="{4FB80857-FC03-DE4F-AF9D-E64CFC3530D9}" type="sibTrans" cxnId="{B7AB72E6-F510-6A43-9EBB-DCB4D5A884B5}">
      <dgm:prSet/>
      <dgm:spPr/>
      <dgm:t>
        <a:bodyPr/>
        <a:lstStyle/>
        <a:p>
          <a:endParaRPr lang="en-US" sz="2400"/>
        </a:p>
      </dgm:t>
    </dgm:pt>
    <dgm:pt modelId="{5C55BA0C-4473-3E49-9D94-E3089AAA0122}">
      <dgm:prSet custT="1"/>
      <dgm:spPr/>
      <dgm:t>
        <a:bodyPr/>
        <a:lstStyle/>
        <a:p>
          <a:r>
            <a:rPr lang="en-US" sz="2400" b="0" i="0" dirty="0"/>
            <a:t>Description of PBIS</a:t>
          </a:r>
          <a:endParaRPr lang="en-US" sz="2400" dirty="0"/>
        </a:p>
      </dgm:t>
    </dgm:pt>
    <dgm:pt modelId="{A9AF3813-CAD9-B74B-B881-619B9559AD7C}" type="parTrans" cxnId="{F6CE11B0-0751-714E-A32C-3F5A29FD93DB}">
      <dgm:prSet/>
      <dgm:spPr/>
      <dgm:t>
        <a:bodyPr/>
        <a:lstStyle/>
        <a:p>
          <a:endParaRPr lang="en-US" sz="2400"/>
        </a:p>
      </dgm:t>
    </dgm:pt>
    <dgm:pt modelId="{6AD524FE-E71A-5B43-8F69-A42143AF4276}" type="sibTrans" cxnId="{F6CE11B0-0751-714E-A32C-3F5A29FD93DB}">
      <dgm:prSet/>
      <dgm:spPr/>
      <dgm:t>
        <a:bodyPr/>
        <a:lstStyle/>
        <a:p>
          <a:endParaRPr lang="en-US" sz="2400"/>
        </a:p>
      </dgm:t>
    </dgm:pt>
    <dgm:pt modelId="{AF14C26E-02A5-AC4D-85E0-78308482CF59}">
      <dgm:prSet custT="1"/>
      <dgm:spPr/>
      <dgm:t>
        <a:bodyPr/>
        <a:lstStyle/>
        <a:p>
          <a:r>
            <a:rPr lang="en-US" sz="2400" b="0" i="0" dirty="0"/>
            <a:t>SW Expectations</a:t>
          </a:r>
          <a:endParaRPr lang="en-US" sz="2400" dirty="0"/>
        </a:p>
      </dgm:t>
    </dgm:pt>
    <dgm:pt modelId="{87FEC013-5C85-6148-9BEE-14B47A60A482}" type="parTrans" cxnId="{0AD4B798-51D2-1B46-AC4B-8DC81622B3F6}">
      <dgm:prSet/>
      <dgm:spPr/>
      <dgm:t>
        <a:bodyPr/>
        <a:lstStyle/>
        <a:p>
          <a:endParaRPr lang="en-US" sz="2400"/>
        </a:p>
      </dgm:t>
    </dgm:pt>
    <dgm:pt modelId="{C4D14718-B05F-9944-8842-5D4DCEAFCF36}" type="sibTrans" cxnId="{0AD4B798-51D2-1B46-AC4B-8DC81622B3F6}">
      <dgm:prSet/>
      <dgm:spPr/>
      <dgm:t>
        <a:bodyPr/>
        <a:lstStyle/>
        <a:p>
          <a:endParaRPr lang="en-US" sz="2400"/>
        </a:p>
      </dgm:t>
    </dgm:pt>
    <dgm:pt modelId="{B392E617-4AF3-8849-AB57-55EAD09941EE}">
      <dgm:prSet custT="1"/>
      <dgm:spPr/>
      <dgm:t>
        <a:bodyPr/>
        <a:lstStyle/>
        <a:p>
          <a:r>
            <a:rPr lang="en-US" sz="2400" b="0" i="0" dirty="0"/>
            <a:t>School Matrix</a:t>
          </a:r>
          <a:endParaRPr lang="en-US" sz="2400" dirty="0"/>
        </a:p>
      </dgm:t>
    </dgm:pt>
    <dgm:pt modelId="{5A1B9B6B-7064-7F44-BBAA-0C229C74304F}" type="parTrans" cxnId="{CB93F839-8720-1C43-9FDD-B324B1CEC45C}">
      <dgm:prSet/>
      <dgm:spPr/>
      <dgm:t>
        <a:bodyPr/>
        <a:lstStyle/>
        <a:p>
          <a:endParaRPr lang="en-US" sz="2400"/>
        </a:p>
      </dgm:t>
    </dgm:pt>
    <dgm:pt modelId="{5AECE3B3-59A3-3444-9F88-44B688E3B183}" type="sibTrans" cxnId="{CB93F839-8720-1C43-9FDD-B324B1CEC45C}">
      <dgm:prSet/>
      <dgm:spPr/>
      <dgm:t>
        <a:bodyPr/>
        <a:lstStyle/>
        <a:p>
          <a:endParaRPr lang="en-US" sz="2400"/>
        </a:p>
      </dgm:t>
    </dgm:pt>
    <dgm:pt modelId="{E23F0554-ACA9-F142-B990-150EF32B1B5A}">
      <dgm:prSet custT="1"/>
      <dgm:spPr/>
      <dgm:t>
        <a:bodyPr/>
        <a:lstStyle/>
        <a:p>
          <a:r>
            <a:rPr lang="en-US" sz="2400" b="0" i="0" dirty="0"/>
            <a:t>Lesson Plans</a:t>
          </a:r>
          <a:endParaRPr lang="en-US" sz="2400" dirty="0"/>
        </a:p>
      </dgm:t>
    </dgm:pt>
    <dgm:pt modelId="{99AD4A69-6987-0B41-AE86-8914AFE507BB}" type="parTrans" cxnId="{CACA9A35-2059-C946-9FE7-3061480CC65F}">
      <dgm:prSet/>
      <dgm:spPr/>
      <dgm:t>
        <a:bodyPr/>
        <a:lstStyle/>
        <a:p>
          <a:endParaRPr lang="en-US" sz="2400"/>
        </a:p>
      </dgm:t>
    </dgm:pt>
    <dgm:pt modelId="{69172B17-2E84-2047-B315-FD1D54A0EFA2}" type="sibTrans" cxnId="{CACA9A35-2059-C946-9FE7-3061480CC65F}">
      <dgm:prSet/>
      <dgm:spPr/>
      <dgm:t>
        <a:bodyPr/>
        <a:lstStyle/>
        <a:p>
          <a:endParaRPr lang="en-US" sz="2400"/>
        </a:p>
      </dgm:t>
    </dgm:pt>
    <dgm:pt modelId="{2587E06E-28A2-F144-9B29-009E39D5702D}">
      <dgm:prSet custT="1"/>
      <dgm:spPr/>
      <dgm:t>
        <a:bodyPr/>
        <a:lstStyle/>
        <a:p>
          <a:r>
            <a:rPr lang="en-US" sz="2400" b="0" i="0" dirty="0"/>
            <a:t>Overview of Acknowledgement System</a:t>
          </a:r>
          <a:endParaRPr lang="en-US" sz="2400" dirty="0"/>
        </a:p>
      </dgm:t>
    </dgm:pt>
    <dgm:pt modelId="{6E43490B-CB31-264A-A47F-1F0CD4BB0A7A}" type="parTrans" cxnId="{B25831D7-40EB-124D-9846-7FB5D580EEBC}">
      <dgm:prSet/>
      <dgm:spPr/>
      <dgm:t>
        <a:bodyPr/>
        <a:lstStyle/>
        <a:p>
          <a:endParaRPr lang="en-US" sz="2400"/>
        </a:p>
      </dgm:t>
    </dgm:pt>
    <dgm:pt modelId="{A0C98272-9559-A548-86D5-F209631E4BE3}" type="sibTrans" cxnId="{B25831D7-40EB-124D-9846-7FB5D580EEBC}">
      <dgm:prSet/>
      <dgm:spPr/>
      <dgm:t>
        <a:bodyPr/>
        <a:lstStyle/>
        <a:p>
          <a:endParaRPr lang="en-US" sz="2400"/>
        </a:p>
      </dgm:t>
    </dgm:pt>
    <dgm:pt modelId="{1C4E178F-1B8D-4843-B026-582B401C9FCB}">
      <dgm:prSet custT="1"/>
      <dgm:spPr/>
      <dgm:t>
        <a:bodyPr/>
        <a:lstStyle/>
        <a:p>
          <a:r>
            <a:rPr lang="en-US" sz="2400" b="0" i="0"/>
            <a:t>Overview of Consequences</a:t>
          </a:r>
          <a:endParaRPr lang="en-US" sz="2400"/>
        </a:p>
      </dgm:t>
    </dgm:pt>
    <dgm:pt modelId="{1FABE5AE-CFA9-7A45-AA84-48FC23B8DB12}" type="parTrans" cxnId="{C295FBD0-CE48-684E-B37C-5F3215ED8623}">
      <dgm:prSet/>
      <dgm:spPr/>
      <dgm:t>
        <a:bodyPr/>
        <a:lstStyle/>
        <a:p>
          <a:endParaRPr lang="en-US" sz="2400"/>
        </a:p>
      </dgm:t>
    </dgm:pt>
    <dgm:pt modelId="{D4A17AB3-0580-8E46-8D6A-CDFE5992AC5B}" type="sibTrans" cxnId="{C295FBD0-CE48-684E-B37C-5F3215ED8623}">
      <dgm:prSet/>
      <dgm:spPr/>
      <dgm:t>
        <a:bodyPr/>
        <a:lstStyle/>
        <a:p>
          <a:endParaRPr lang="en-US" sz="2400"/>
        </a:p>
      </dgm:t>
    </dgm:pt>
    <dgm:pt modelId="{E5B32850-AC55-D74B-BF7C-180A75D4C75C}">
      <dgm:prSet custT="1"/>
      <dgm:spPr/>
      <dgm:t>
        <a:bodyPr/>
        <a:lstStyle/>
        <a:p>
          <a:r>
            <a:rPr lang="en-US" sz="2400" b="0" i="0" dirty="0"/>
            <a:t>Problem behavior definitions</a:t>
          </a:r>
          <a:endParaRPr lang="en-US" sz="2400" dirty="0"/>
        </a:p>
      </dgm:t>
    </dgm:pt>
    <dgm:pt modelId="{5AF2F68E-3447-6B4C-A3E0-21E048166D19}" type="parTrans" cxnId="{B8B89AC8-AF24-D845-A7E7-8E4405B94C70}">
      <dgm:prSet/>
      <dgm:spPr/>
      <dgm:t>
        <a:bodyPr/>
        <a:lstStyle/>
        <a:p>
          <a:endParaRPr lang="en-US" sz="2400"/>
        </a:p>
      </dgm:t>
    </dgm:pt>
    <dgm:pt modelId="{57ED2DE6-6E2F-A642-9F90-70E4B64C038E}" type="sibTrans" cxnId="{B8B89AC8-AF24-D845-A7E7-8E4405B94C70}">
      <dgm:prSet/>
      <dgm:spPr/>
      <dgm:t>
        <a:bodyPr/>
        <a:lstStyle/>
        <a:p>
          <a:endParaRPr lang="en-US" sz="2400"/>
        </a:p>
      </dgm:t>
    </dgm:pt>
    <dgm:pt modelId="{2805FA62-13CD-AF42-9788-9EDEC0DDC2F9}">
      <dgm:prSet custT="1"/>
      <dgm:spPr/>
      <dgm:t>
        <a:bodyPr/>
        <a:lstStyle/>
        <a:p>
          <a:r>
            <a:rPr lang="en-US" sz="2400" b="0" i="0"/>
            <a:t>Discipline flowchart</a:t>
          </a:r>
          <a:endParaRPr lang="en-US" sz="2400"/>
        </a:p>
      </dgm:t>
    </dgm:pt>
    <dgm:pt modelId="{4D8007F5-CA62-0948-84FB-954DF2C8069A}" type="parTrans" cxnId="{D720DB37-8E6E-4145-884F-FD726FE9D08D}">
      <dgm:prSet/>
      <dgm:spPr/>
      <dgm:t>
        <a:bodyPr/>
        <a:lstStyle/>
        <a:p>
          <a:endParaRPr lang="en-US" sz="2400"/>
        </a:p>
      </dgm:t>
    </dgm:pt>
    <dgm:pt modelId="{2C870885-0F71-5645-86AA-A921B06F47ED}" type="sibTrans" cxnId="{D720DB37-8E6E-4145-884F-FD726FE9D08D}">
      <dgm:prSet/>
      <dgm:spPr/>
      <dgm:t>
        <a:bodyPr/>
        <a:lstStyle/>
        <a:p>
          <a:endParaRPr lang="en-US" sz="2400"/>
        </a:p>
      </dgm:t>
    </dgm:pt>
    <dgm:pt modelId="{7746D4C0-CBCA-9344-802F-BBD671933A9B}">
      <dgm:prSet custT="1"/>
      <dgm:spPr/>
      <dgm:t>
        <a:bodyPr/>
        <a:lstStyle/>
        <a:p>
          <a:r>
            <a:rPr lang="en-US" sz="2400" b="0" i="0"/>
            <a:t>Office Referral form</a:t>
          </a:r>
          <a:endParaRPr lang="en-US" sz="2400"/>
        </a:p>
      </dgm:t>
    </dgm:pt>
    <dgm:pt modelId="{227899A1-C5EA-BE40-9DBB-0C610F112E99}" type="parTrans" cxnId="{D14F38F9-CF22-334B-B2A9-C6461ADD3804}">
      <dgm:prSet/>
      <dgm:spPr/>
      <dgm:t>
        <a:bodyPr/>
        <a:lstStyle/>
        <a:p>
          <a:endParaRPr lang="en-US" sz="2400"/>
        </a:p>
      </dgm:t>
    </dgm:pt>
    <dgm:pt modelId="{9109B621-6458-F340-A2AD-2F0EBEBF69D0}" type="sibTrans" cxnId="{D14F38F9-CF22-334B-B2A9-C6461ADD3804}">
      <dgm:prSet/>
      <dgm:spPr/>
      <dgm:t>
        <a:bodyPr/>
        <a:lstStyle/>
        <a:p>
          <a:endParaRPr lang="en-US" sz="2400"/>
        </a:p>
      </dgm:t>
    </dgm:pt>
    <dgm:pt modelId="{BC50BF3A-74D4-0149-814E-60B2ADA9F427}">
      <dgm:prSet custT="1"/>
      <dgm:spPr/>
      <dgm:t>
        <a:bodyPr/>
        <a:lstStyle/>
        <a:p>
          <a:r>
            <a:rPr lang="en-US" sz="2400" b="0" i="0" dirty="0"/>
            <a:t>Request for Assistance form</a:t>
          </a:r>
          <a:endParaRPr lang="en-US" sz="2400" dirty="0"/>
        </a:p>
      </dgm:t>
    </dgm:pt>
    <dgm:pt modelId="{8B255B29-91BE-BB4E-9600-8B1C22C043AF}" type="parTrans" cxnId="{4EAD939B-7FD1-4B4B-9C7E-115E96D6467E}">
      <dgm:prSet/>
      <dgm:spPr/>
      <dgm:t>
        <a:bodyPr/>
        <a:lstStyle/>
        <a:p>
          <a:endParaRPr lang="en-US" sz="2400"/>
        </a:p>
      </dgm:t>
    </dgm:pt>
    <dgm:pt modelId="{65CF35BD-5FCB-B448-AD0B-B004DD151183}" type="sibTrans" cxnId="{4EAD939B-7FD1-4B4B-9C7E-115E96D6467E}">
      <dgm:prSet/>
      <dgm:spPr/>
      <dgm:t>
        <a:bodyPr/>
        <a:lstStyle/>
        <a:p>
          <a:endParaRPr lang="en-US" sz="2400"/>
        </a:p>
      </dgm:t>
    </dgm:pt>
    <dgm:pt modelId="{F170CE88-0C3C-5443-A990-08353A857DC1}" type="pres">
      <dgm:prSet presAssocID="{2B701194-709A-0745-A2BE-2863F8A5A6ED}" presName="linear" presStyleCnt="0">
        <dgm:presLayoutVars>
          <dgm:animLvl val="lvl"/>
          <dgm:resizeHandles val="exact"/>
        </dgm:presLayoutVars>
      </dgm:prSet>
      <dgm:spPr/>
    </dgm:pt>
    <dgm:pt modelId="{CFCE3C25-9CF7-EB42-A259-B1EF5939F507}" type="pres">
      <dgm:prSet presAssocID="{265B7B45-CC01-5B48-8E12-5E93B82E71A2}" presName="parentText" presStyleLbl="node1" presStyleIdx="0" presStyleCnt="1" custScaleY="63058" custLinFactNeighborY="-13909">
        <dgm:presLayoutVars>
          <dgm:chMax val="0"/>
          <dgm:bulletEnabled val="1"/>
        </dgm:presLayoutVars>
      </dgm:prSet>
      <dgm:spPr/>
    </dgm:pt>
    <dgm:pt modelId="{95421066-480D-684C-9F4C-7DF1DEF2273F}" type="pres">
      <dgm:prSet presAssocID="{265B7B45-CC01-5B48-8E12-5E93B82E71A2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1D58126-CE08-8540-A25A-A8BC9189A0E3}" type="presOf" srcId="{2B701194-709A-0745-A2BE-2863F8A5A6ED}" destId="{F170CE88-0C3C-5443-A990-08353A857DC1}" srcOrd="0" destOrd="0" presId="urn:microsoft.com/office/officeart/2005/8/layout/vList2"/>
    <dgm:cxn modelId="{4E52A12F-FB42-2849-8BC1-A9980846C063}" type="presOf" srcId="{E23F0554-ACA9-F142-B990-150EF32B1B5A}" destId="{95421066-480D-684C-9F4C-7DF1DEF2273F}" srcOrd="0" destOrd="3" presId="urn:microsoft.com/office/officeart/2005/8/layout/vList2"/>
    <dgm:cxn modelId="{CACA9A35-2059-C946-9FE7-3061480CC65F}" srcId="{265B7B45-CC01-5B48-8E12-5E93B82E71A2}" destId="{E23F0554-ACA9-F142-B990-150EF32B1B5A}" srcOrd="3" destOrd="0" parTransId="{99AD4A69-6987-0B41-AE86-8914AFE507BB}" sibTransId="{69172B17-2E84-2047-B315-FD1D54A0EFA2}"/>
    <dgm:cxn modelId="{D720DB37-8E6E-4145-884F-FD726FE9D08D}" srcId="{265B7B45-CC01-5B48-8E12-5E93B82E71A2}" destId="{2805FA62-13CD-AF42-9788-9EDEC0DDC2F9}" srcOrd="7" destOrd="0" parTransId="{4D8007F5-CA62-0948-84FB-954DF2C8069A}" sibTransId="{2C870885-0F71-5645-86AA-A921B06F47ED}"/>
    <dgm:cxn modelId="{CB93F839-8720-1C43-9FDD-B324B1CEC45C}" srcId="{265B7B45-CC01-5B48-8E12-5E93B82E71A2}" destId="{B392E617-4AF3-8849-AB57-55EAD09941EE}" srcOrd="2" destOrd="0" parTransId="{5A1B9B6B-7064-7F44-BBAA-0C229C74304F}" sibTransId="{5AECE3B3-59A3-3444-9F88-44B688E3B183}"/>
    <dgm:cxn modelId="{4B883D5B-183D-084F-B44B-16A13EAC4379}" type="presOf" srcId="{1C4E178F-1B8D-4843-B026-582B401C9FCB}" destId="{95421066-480D-684C-9F4C-7DF1DEF2273F}" srcOrd="0" destOrd="5" presId="urn:microsoft.com/office/officeart/2005/8/layout/vList2"/>
    <dgm:cxn modelId="{BA246F65-8249-F946-B764-E84BE5805BF5}" type="presOf" srcId="{5C55BA0C-4473-3E49-9D94-E3089AAA0122}" destId="{95421066-480D-684C-9F4C-7DF1DEF2273F}" srcOrd="0" destOrd="0" presId="urn:microsoft.com/office/officeart/2005/8/layout/vList2"/>
    <dgm:cxn modelId="{E7319147-F9CA-AB43-A577-347CD7F7AAEA}" type="presOf" srcId="{BC50BF3A-74D4-0149-814E-60B2ADA9F427}" destId="{95421066-480D-684C-9F4C-7DF1DEF2273F}" srcOrd="0" destOrd="9" presId="urn:microsoft.com/office/officeart/2005/8/layout/vList2"/>
    <dgm:cxn modelId="{17762652-C19F-EB48-95E6-1E427F9CCC13}" type="presOf" srcId="{B392E617-4AF3-8849-AB57-55EAD09941EE}" destId="{95421066-480D-684C-9F4C-7DF1DEF2273F}" srcOrd="0" destOrd="2" presId="urn:microsoft.com/office/officeart/2005/8/layout/vList2"/>
    <dgm:cxn modelId="{E881E377-4E30-0C42-8FBC-8484E16485B8}" type="presOf" srcId="{2805FA62-13CD-AF42-9788-9EDEC0DDC2F9}" destId="{95421066-480D-684C-9F4C-7DF1DEF2273F}" srcOrd="0" destOrd="7" presId="urn:microsoft.com/office/officeart/2005/8/layout/vList2"/>
    <dgm:cxn modelId="{380AC094-785E-254D-98DF-C43F5FE0C900}" type="presOf" srcId="{AF14C26E-02A5-AC4D-85E0-78308482CF59}" destId="{95421066-480D-684C-9F4C-7DF1DEF2273F}" srcOrd="0" destOrd="1" presId="urn:microsoft.com/office/officeart/2005/8/layout/vList2"/>
    <dgm:cxn modelId="{0AD4B798-51D2-1B46-AC4B-8DC81622B3F6}" srcId="{265B7B45-CC01-5B48-8E12-5E93B82E71A2}" destId="{AF14C26E-02A5-AC4D-85E0-78308482CF59}" srcOrd="1" destOrd="0" parTransId="{87FEC013-5C85-6148-9BEE-14B47A60A482}" sibTransId="{C4D14718-B05F-9944-8842-5D4DCEAFCF36}"/>
    <dgm:cxn modelId="{9475529A-5A0F-AA48-BD4B-649046E36C09}" type="presOf" srcId="{2587E06E-28A2-F144-9B29-009E39D5702D}" destId="{95421066-480D-684C-9F4C-7DF1DEF2273F}" srcOrd="0" destOrd="4" presId="urn:microsoft.com/office/officeart/2005/8/layout/vList2"/>
    <dgm:cxn modelId="{4EAD939B-7FD1-4B4B-9C7E-115E96D6467E}" srcId="{265B7B45-CC01-5B48-8E12-5E93B82E71A2}" destId="{BC50BF3A-74D4-0149-814E-60B2ADA9F427}" srcOrd="9" destOrd="0" parTransId="{8B255B29-91BE-BB4E-9600-8B1C22C043AF}" sibTransId="{65CF35BD-5FCB-B448-AD0B-B004DD151183}"/>
    <dgm:cxn modelId="{A642A59F-15AE-6E45-83DA-7B057CAB0C65}" type="presOf" srcId="{265B7B45-CC01-5B48-8E12-5E93B82E71A2}" destId="{CFCE3C25-9CF7-EB42-A259-B1EF5939F507}" srcOrd="0" destOrd="0" presId="urn:microsoft.com/office/officeart/2005/8/layout/vList2"/>
    <dgm:cxn modelId="{B63AA3AD-37EE-C54D-B4BC-A6C51B864093}" type="presOf" srcId="{7746D4C0-CBCA-9344-802F-BBD671933A9B}" destId="{95421066-480D-684C-9F4C-7DF1DEF2273F}" srcOrd="0" destOrd="8" presId="urn:microsoft.com/office/officeart/2005/8/layout/vList2"/>
    <dgm:cxn modelId="{F6CE11B0-0751-714E-A32C-3F5A29FD93DB}" srcId="{265B7B45-CC01-5B48-8E12-5E93B82E71A2}" destId="{5C55BA0C-4473-3E49-9D94-E3089AAA0122}" srcOrd="0" destOrd="0" parTransId="{A9AF3813-CAD9-B74B-B881-619B9559AD7C}" sibTransId="{6AD524FE-E71A-5B43-8F69-A42143AF4276}"/>
    <dgm:cxn modelId="{B8B89AC8-AF24-D845-A7E7-8E4405B94C70}" srcId="{265B7B45-CC01-5B48-8E12-5E93B82E71A2}" destId="{E5B32850-AC55-D74B-BF7C-180A75D4C75C}" srcOrd="6" destOrd="0" parTransId="{5AF2F68E-3447-6B4C-A3E0-21E048166D19}" sibTransId="{57ED2DE6-6E2F-A642-9F90-70E4B64C038E}"/>
    <dgm:cxn modelId="{C295FBD0-CE48-684E-B37C-5F3215ED8623}" srcId="{265B7B45-CC01-5B48-8E12-5E93B82E71A2}" destId="{1C4E178F-1B8D-4843-B026-582B401C9FCB}" srcOrd="5" destOrd="0" parTransId="{1FABE5AE-CFA9-7A45-AA84-48FC23B8DB12}" sibTransId="{D4A17AB3-0580-8E46-8D6A-CDFE5992AC5B}"/>
    <dgm:cxn modelId="{FA9E64D4-3E03-1D43-B540-069A54923ABE}" type="presOf" srcId="{E5B32850-AC55-D74B-BF7C-180A75D4C75C}" destId="{95421066-480D-684C-9F4C-7DF1DEF2273F}" srcOrd="0" destOrd="6" presId="urn:microsoft.com/office/officeart/2005/8/layout/vList2"/>
    <dgm:cxn modelId="{B25831D7-40EB-124D-9846-7FB5D580EEBC}" srcId="{265B7B45-CC01-5B48-8E12-5E93B82E71A2}" destId="{2587E06E-28A2-F144-9B29-009E39D5702D}" srcOrd="4" destOrd="0" parTransId="{6E43490B-CB31-264A-A47F-1F0CD4BB0A7A}" sibTransId="{A0C98272-9559-A548-86D5-F209631E4BE3}"/>
    <dgm:cxn modelId="{B7AB72E6-F510-6A43-9EBB-DCB4D5A884B5}" srcId="{2B701194-709A-0745-A2BE-2863F8A5A6ED}" destId="{265B7B45-CC01-5B48-8E12-5E93B82E71A2}" srcOrd="0" destOrd="0" parTransId="{0EBA371C-11B6-1841-8E2B-340E196221EE}" sibTransId="{4FB80857-FC03-DE4F-AF9D-E64CFC3530D9}"/>
    <dgm:cxn modelId="{D14F38F9-CF22-334B-B2A9-C6461ADD3804}" srcId="{265B7B45-CC01-5B48-8E12-5E93B82E71A2}" destId="{7746D4C0-CBCA-9344-802F-BBD671933A9B}" srcOrd="8" destOrd="0" parTransId="{227899A1-C5EA-BE40-9DBB-0C610F112E99}" sibTransId="{9109B621-6458-F340-A2AD-2F0EBEBF69D0}"/>
    <dgm:cxn modelId="{16F0DDD2-5CA1-594E-82D8-7051056F0A43}" type="presParOf" srcId="{F170CE88-0C3C-5443-A990-08353A857DC1}" destId="{CFCE3C25-9CF7-EB42-A259-B1EF5939F507}" srcOrd="0" destOrd="0" presId="urn:microsoft.com/office/officeart/2005/8/layout/vList2"/>
    <dgm:cxn modelId="{72B8C69F-ADBA-4549-A89A-F7D333364D60}" type="presParOf" srcId="{F170CE88-0C3C-5443-A990-08353A857DC1}" destId="{95421066-480D-684C-9F4C-7DF1DEF2273F}" srcOrd="1" destOrd="0" presId="urn:microsoft.com/office/officeart/2005/8/layout/vList2"/>
  </dgm:cxnLst>
  <dgm:bg>
    <a:solidFill>
      <a:schemeClr val="bg1"/>
    </a:solidFill>
  </dgm:bg>
  <dgm:whole>
    <a:ln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3A98C2F-D8B8-C04E-879D-9103F4043E5C}" type="doc">
      <dgm:prSet loTypeId="urn:microsoft.com/office/officeart/2005/8/layout/hList3" loCatId="" qsTypeId="urn:microsoft.com/office/officeart/2005/8/quickstyle/simple2" qsCatId="simple" csTypeId="urn:microsoft.com/office/officeart/2005/8/colors/accent5_1" csCatId="accent5" phldr="1"/>
      <dgm:spPr/>
    </dgm:pt>
    <dgm:pt modelId="{30EBE087-A438-B842-A024-4D2816EC9038}">
      <dgm:prSet phldrT="[Text]" custT="1"/>
      <dgm:spPr/>
      <dgm:t>
        <a:bodyPr/>
        <a:lstStyle/>
        <a:p>
          <a:r>
            <a:rPr lang="en-US" sz="4400" b="1" dirty="0"/>
            <a:t>First, identify what staff need to know, then, provide…</a:t>
          </a:r>
        </a:p>
      </dgm:t>
    </dgm:pt>
    <dgm:pt modelId="{6B67AA2A-3A42-8A46-B749-B625F3EF9B89}" type="parTrans" cxnId="{89F1C2AF-DC53-4947-94A0-568E3BE131B3}">
      <dgm:prSet/>
      <dgm:spPr/>
      <dgm:t>
        <a:bodyPr/>
        <a:lstStyle/>
        <a:p>
          <a:endParaRPr lang="en-US" sz="3600"/>
        </a:p>
      </dgm:t>
    </dgm:pt>
    <dgm:pt modelId="{05C96752-912E-A842-B801-0F3AC84E65CE}" type="sibTrans" cxnId="{89F1C2AF-DC53-4947-94A0-568E3BE131B3}">
      <dgm:prSet custT="1"/>
      <dgm:spPr/>
      <dgm:t>
        <a:bodyPr/>
        <a:lstStyle/>
        <a:p>
          <a:endParaRPr lang="en-US" sz="3600"/>
        </a:p>
      </dgm:t>
    </dgm:pt>
    <dgm:pt modelId="{B99938D5-567C-F045-B591-0064C8DCC6BB}">
      <dgm:prSet phldrT="[Text]" custT="1"/>
      <dgm:spPr/>
      <dgm:t>
        <a:bodyPr/>
        <a:lstStyle/>
        <a:p>
          <a:r>
            <a:rPr lang="en-US" sz="3600" dirty="0"/>
            <a:t>Coaching/</a:t>
          </a:r>
        </a:p>
        <a:p>
          <a:r>
            <a:rPr lang="en-US" sz="3600" dirty="0"/>
            <a:t>Prompting</a:t>
          </a:r>
        </a:p>
      </dgm:t>
    </dgm:pt>
    <dgm:pt modelId="{E017AD56-8C7E-6A49-94A1-2A0A8ED200F8}" type="parTrans" cxnId="{E4C2F79D-D076-254F-84C4-D8E97E5C190B}">
      <dgm:prSet/>
      <dgm:spPr/>
      <dgm:t>
        <a:bodyPr/>
        <a:lstStyle/>
        <a:p>
          <a:endParaRPr lang="en-US" sz="3600"/>
        </a:p>
      </dgm:t>
    </dgm:pt>
    <dgm:pt modelId="{FEDED2EE-A37F-D746-892C-D1CC5AB7EF05}" type="sibTrans" cxnId="{E4C2F79D-D076-254F-84C4-D8E97E5C190B}">
      <dgm:prSet custT="1"/>
      <dgm:spPr/>
      <dgm:t>
        <a:bodyPr/>
        <a:lstStyle/>
        <a:p>
          <a:endParaRPr lang="en-US" sz="3600"/>
        </a:p>
      </dgm:t>
    </dgm:pt>
    <dgm:pt modelId="{9FC34C97-A64A-274A-864D-1EC4A071A611}">
      <dgm:prSet phldrT="[Text]" custT="1"/>
      <dgm:spPr/>
      <dgm:t>
        <a:bodyPr/>
        <a:lstStyle/>
        <a:p>
          <a:r>
            <a:rPr lang="en-US" sz="3600" dirty="0"/>
            <a:t>Explicit Training</a:t>
          </a:r>
        </a:p>
      </dgm:t>
    </dgm:pt>
    <dgm:pt modelId="{13182043-7E14-B944-9999-4A5FD867293C}" type="parTrans" cxnId="{D6E02CE4-020C-B34B-BA25-DD01F3F38D9C}">
      <dgm:prSet/>
      <dgm:spPr/>
      <dgm:t>
        <a:bodyPr/>
        <a:lstStyle/>
        <a:p>
          <a:endParaRPr lang="en-US" sz="3600"/>
        </a:p>
      </dgm:t>
    </dgm:pt>
    <dgm:pt modelId="{86030FF0-9B59-6749-9C7B-F326E2BD44A9}" type="sibTrans" cxnId="{D6E02CE4-020C-B34B-BA25-DD01F3F38D9C}">
      <dgm:prSet/>
      <dgm:spPr/>
      <dgm:t>
        <a:bodyPr/>
        <a:lstStyle/>
        <a:p>
          <a:endParaRPr lang="en-US" sz="3600"/>
        </a:p>
      </dgm:t>
    </dgm:pt>
    <dgm:pt modelId="{A11AC603-36BE-7B47-99BB-39F34A6D2D33}">
      <dgm:prSet phldrT="[Text]" custT="1"/>
      <dgm:spPr/>
      <dgm:t>
        <a:bodyPr/>
        <a:lstStyle/>
        <a:p>
          <a:r>
            <a:rPr lang="en-US" sz="3600" dirty="0"/>
            <a:t>Performance Feedback</a:t>
          </a:r>
        </a:p>
      </dgm:t>
    </dgm:pt>
    <dgm:pt modelId="{D13ECD4B-4814-DE47-BE34-443819197B21}" type="parTrans" cxnId="{35728828-F573-714F-B93C-C3F225314164}">
      <dgm:prSet/>
      <dgm:spPr/>
      <dgm:t>
        <a:bodyPr/>
        <a:lstStyle/>
        <a:p>
          <a:endParaRPr lang="en-US" sz="3600"/>
        </a:p>
      </dgm:t>
    </dgm:pt>
    <dgm:pt modelId="{329B02EC-78CA-894D-B277-0A099731A8AE}" type="sibTrans" cxnId="{35728828-F573-714F-B93C-C3F225314164}">
      <dgm:prSet custT="1"/>
      <dgm:spPr/>
      <dgm:t>
        <a:bodyPr/>
        <a:lstStyle/>
        <a:p>
          <a:endParaRPr lang="en-US" sz="3600"/>
        </a:p>
      </dgm:t>
    </dgm:pt>
    <dgm:pt modelId="{F8991093-2535-7441-B4A0-F52D2AB81A0E}" type="pres">
      <dgm:prSet presAssocID="{93A98C2F-D8B8-C04E-879D-9103F4043E5C}" presName="composite" presStyleCnt="0">
        <dgm:presLayoutVars>
          <dgm:chMax val="1"/>
          <dgm:dir/>
          <dgm:resizeHandles val="exact"/>
        </dgm:presLayoutVars>
      </dgm:prSet>
      <dgm:spPr/>
    </dgm:pt>
    <dgm:pt modelId="{6B6FE9D8-C496-A647-A319-08C4FF69F7E8}" type="pres">
      <dgm:prSet presAssocID="{30EBE087-A438-B842-A024-4D2816EC9038}" presName="roof" presStyleLbl="dkBgShp" presStyleIdx="0" presStyleCnt="2" custLinFactNeighborY="1403"/>
      <dgm:spPr/>
    </dgm:pt>
    <dgm:pt modelId="{1F797873-05B0-CC4F-9C3E-DD61DEF1D944}" type="pres">
      <dgm:prSet presAssocID="{30EBE087-A438-B842-A024-4D2816EC9038}" presName="pillars" presStyleCnt="0"/>
      <dgm:spPr/>
    </dgm:pt>
    <dgm:pt modelId="{153D09E4-796C-1546-92A9-0C28E8850574}" type="pres">
      <dgm:prSet presAssocID="{30EBE087-A438-B842-A024-4D2816EC9038}" presName="pillar1" presStyleLbl="node1" presStyleIdx="0" presStyleCnt="3">
        <dgm:presLayoutVars>
          <dgm:bulletEnabled val="1"/>
        </dgm:presLayoutVars>
      </dgm:prSet>
      <dgm:spPr/>
    </dgm:pt>
    <dgm:pt modelId="{6E922989-F7C2-4A43-8237-9C757BD4133A}" type="pres">
      <dgm:prSet presAssocID="{B99938D5-567C-F045-B591-0064C8DCC6BB}" presName="pillarX" presStyleLbl="node1" presStyleIdx="1" presStyleCnt="3">
        <dgm:presLayoutVars>
          <dgm:bulletEnabled val="1"/>
        </dgm:presLayoutVars>
      </dgm:prSet>
      <dgm:spPr/>
    </dgm:pt>
    <dgm:pt modelId="{678DE44B-0551-FC4E-8B9E-7E60789003EE}" type="pres">
      <dgm:prSet presAssocID="{A11AC603-36BE-7B47-99BB-39F34A6D2D33}" presName="pillarX" presStyleLbl="node1" presStyleIdx="2" presStyleCnt="3">
        <dgm:presLayoutVars>
          <dgm:bulletEnabled val="1"/>
        </dgm:presLayoutVars>
      </dgm:prSet>
      <dgm:spPr/>
    </dgm:pt>
    <dgm:pt modelId="{7AB94DD3-CAF8-BD4F-A2B2-48810E4E705C}" type="pres">
      <dgm:prSet presAssocID="{30EBE087-A438-B842-A024-4D2816EC9038}" presName="base" presStyleLbl="dkBgShp" presStyleIdx="1" presStyleCnt="2"/>
      <dgm:spPr/>
    </dgm:pt>
  </dgm:ptLst>
  <dgm:cxnLst>
    <dgm:cxn modelId="{E4E9E118-EB02-E744-B446-6882B4CDD002}" type="presOf" srcId="{30EBE087-A438-B842-A024-4D2816EC9038}" destId="{6B6FE9D8-C496-A647-A319-08C4FF69F7E8}" srcOrd="0" destOrd="0" presId="urn:microsoft.com/office/officeart/2005/8/layout/hList3"/>
    <dgm:cxn modelId="{35728828-F573-714F-B93C-C3F225314164}" srcId="{30EBE087-A438-B842-A024-4D2816EC9038}" destId="{A11AC603-36BE-7B47-99BB-39F34A6D2D33}" srcOrd="2" destOrd="0" parTransId="{D13ECD4B-4814-DE47-BE34-443819197B21}" sibTransId="{329B02EC-78CA-894D-B277-0A099731A8AE}"/>
    <dgm:cxn modelId="{E8E1D13B-6FC5-8E4A-9519-A09690EE92B2}" type="presOf" srcId="{B99938D5-567C-F045-B591-0064C8DCC6BB}" destId="{6E922989-F7C2-4A43-8237-9C757BD4133A}" srcOrd="0" destOrd="0" presId="urn:microsoft.com/office/officeart/2005/8/layout/hList3"/>
    <dgm:cxn modelId="{ABF2A443-DF28-8943-A6F5-C2D94ED7386A}" type="presOf" srcId="{A11AC603-36BE-7B47-99BB-39F34A6D2D33}" destId="{678DE44B-0551-FC4E-8B9E-7E60789003EE}" srcOrd="0" destOrd="0" presId="urn:microsoft.com/office/officeart/2005/8/layout/hList3"/>
    <dgm:cxn modelId="{E4C2F79D-D076-254F-84C4-D8E97E5C190B}" srcId="{30EBE087-A438-B842-A024-4D2816EC9038}" destId="{B99938D5-567C-F045-B591-0064C8DCC6BB}" srcOrd="1" destOrd="0" parTransId="{E017AD56-8C7E-6A49-94A1-2A0A8ED200F8}" sibTransId="{FEDED2EE-A37F-D746-892C-D1CC5AB7EF05}"/>
    <dgm:cxn modelId="{E3F000A0-1E35-084D-9B84-2E1B00766862}" type="presOf" srcId="{93A98C2F-D8B8-C04E-879D-9103F4043E5C}" destId="{F8991093-2535-7441-B4A0-F52D2AB81A0E}" srcOrd="0" destOrd="0" presId="urn:microsoft.com/office/officeart/2005/8/layout/hList3"/>
    <dgm:cxn modelId="{89F1C2AF-DC53-4947-94A0-568E3BE131B3}" srcId="{93A98C2F-D8B8-C04E-879D-9103F4043E5C}" destId="{30EBE087-A438-B842-A024-4D2816EC9038}" srcOrd="0" destOrd="0" parTransId="{6B67AA2A-3A42-8A46-B749-B625F3EF9B89}" sibTransId="{05C96752-912E-A842-B801-0F3AC84E65CE}"/>
    <dgm:cxn modelId="{9727EFB2-1371-1340-AA8A-CAABEC35C5D4}" type="presOf" srcId="{9FC34C97-A64A-274A-864D-1EC4A071A611}" destId="{153D09E4-796C-1546-92A9-0C28E8850574}" srcOrd="0" destOrd="0" presId="urn:microsoft.com/office/officeart/2005/8/layout/hList3"/>
    <dgm:cxn modelId="{D6E02CE4-020C-B34B-BA25-DD01F3F38D9C}" srcId="{30EBE087-A438-B842-A024-4D2816EC9038}" destId="{9FC34C97-A64A-274A-864D-1EC4A071A611}" srcOrd="0" destOrd="0" parTransId="{13182043-7E14-B944-9999-4A5FD867293C}" sibTransId="{86030FF0-9B59-6749-9C7B-F326E2BD44A9}"/>
    <dgm:cxn modelId="{2EB9DD39-8D08-4341-A02E-904AB1188FD8}" type="presParOf" srcId="{F8991093-2535-7441-B4A0-F52D2AB81A0E}" destId="{6B6FE9D8-C496-A647-A319-08C4FF69F7E8}" srcOrd="0" destOrd="0" presId="urn:microsoft.com/office/officeart/2005/8/layout/hList3"/>
    <dgm:cxn modelId="{7301C72E-B183-6C41-9A90-ACE3B6F2C429}" type="presParOf" srcId="{F8991093-2535-7441-B4A0-F52D2AB81A0E}" destId="{1F797873-05B0-CC4F-9C3E-DD61DEF1D944}" srcOrd="1" destOrd="0" presId="urn:microsoft.com/office/officeart/2005/8/layout/hList3"/>
    <dgm:cxn modelId="{39234B7B-4A1E-234F-82A1-17661105793C}" type="presParOf" srcId="{1F797873-05B0-CC4F-9C3E-DD61DEF1D944}" destId="{153D09E4-796C-1546-92A9-0C28E8850574}" srcOrd="0" destOrd="0" presId="urn:microsoft.com/office/officeart/2005/8/layout/hList3"/>
    <dgm:cxn modelId="{B801A6F0-D17B-C74A-B5B5-1AD2631AA51B}" type="presParOf" srcId="{1F797873-05B0-CC4F-9C3E-DD61DEF1D944}" destId="{6E922989-F7C2-4A43-8237-9C757BD4133A}" srcOrd="1" destOrd="0" presId="urn:microsoft.com/office/officeart/2005/8/layout/hList3"/>
    <dgm:cxn modelId="{0CD9C530-69E9-6D43-8743-4401228737C4}" type="presParOf" srcId="{1F797873-05B0-CC4F-9C3E-DD61DEF1D944}" destId="{678DE44B-0551-FC4E-8B9E-7E60789003EE}" srcOrd="2" destOrd="0" presId="urn:microsoft.com/office/officeart/2005/8/layout/hList3"/>
    <dgm:cxn modelId="{3AB96592-9CB7-3240-93AD-B5793EA37EB9}" type="presParOf" srcId="{F8991093-2535-7441-B4A0-F52D2AB81A0E}" destId="{7AB94DD3-CAF8-BD4F-A2B2-48810E4E705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23299B2-BC21-48F2-A684-87AC1328B708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47674A09-9520-420F-9F0B-B150E9454BB5}">
      <dgm:prSet phldrT="[Text]"/>
      <dgm:spPr>
        <a:gradFill flip="none" rotWithShape="1">
          <a:gsLst>
            <a:gs pos="12000">
              <a:srgbClr val="E6804D"/>
            </a:gs>
            <a:gs pos="1000">
              <a:srgbClr val="CC0000"/>
            </a:gs>
            <a:gs pos="24000">
              <a:srgbClr val="FFFF99"/>
            </a:gs>
            <a:gs pos="38000">
              <a:srgbClr val="FFFF00"/>
            </a:gs>
            <a:gs pos="66000">
              <a:srgbClr val="92D050"/>
            </a:gs>
            <a:gs pos="87000">
              <a:srgbClr val="33AE33"/>
            </a:gs>
            <a:gs pos="99000">
              <a:srgbClr val="008A64"/>
            </a:gs>
          </a:gsLst>
          <a:lin ang="5400000" scaled="1"/>
          <a:tileRect/>
        </a:gradFill>
        <a:ln w="19050">
          <a:solidFill>
            <a:srgbClr val="92D050"/>
          </a:solidFill>
        </a:ln>
        <a:effectLst>
          <a:glow rad="197653">
            <a:srgbClr val="92D050"/>
          </a:glow>
        </a:effectLst>
      </dgm:spPr>
      <dgm:t>
        <a:bodyPr/>
        <a:lstStyle/>
        <a:p>
          <a:endParaRPr lang="en-US" dirty="0">
            <a:solidFill>
              <a:srgbClr val="92D050"/>
            </a:solidFill>
          </a:endParaRPr>
        </a:p>
      </dgm:t>
    </dgm:pt>
    <dgm:pt modelId="{17AC5E81-0041-4101-895C-98BE2850C46A}" type="parTrans" cxnId="{68C3F246-9BB9-4D54-B673-B092AFDA64D2}">
      <dgm:prSet/>
      <dgm:spPr/>
      <dgm:t>
        <a:bodyPr/>
        <a:lstStyle/>
        <a:p>
          <a:endParaRPr lang="en-US">
            <a:solidFill>
              <a:srgbClr val="92D050"/>
            </a:solidFill>
          </a:endParaRPr>
        </a:p>
      </dgm:t>
    </dgm:pt>
    <dgm:pt modelId="{69D3A9A9-48BA-4DFA-A1E1-838D09D8D868}" type="sibTrans" cxnId="{68C3F246-9BB9-4D54-B673-B092AFDA64D2}">
      <dgm:prSet/>
      <dgm:spPr/>
      <dgm:t>
        <a:bodyPr/>
        <a:lstStyle/>
        <a:p>
          <a:endParaRPr lang="en-US">
            <a:solidFill>
              <a:srgbClr val="92D050"/>
            </a:solidFill>
          </a:endParaRPr>
        </a:p>
      </dgm:t>
    </dgm:pt>
    <dgm:pt modelId="{860136A2-BC36-4BC2-AC9F-4F15965CAAF2}" type="pres">
      <dgm:prSet presAssocID="{C23299B2-BC21-48F2-A684-87AC1328B708}" presName="Name0" presStyleCnt="0">
        <dgm:presLayoutVars>
          <dgm:dir/>
          <dgm:animLvl val="lvl"/>
          <dgm:resizeHandles val="exact"/>
        </dgm:presLayoutVars>
      </dgm:prSet>
      <dgm:spPr/>
    </dgm:pt>
    <dgm:pt modelId="{5DE2F9FD-84D6-47A0-B0C2-3E100271E551}" type="pres">
      <dgm:prSet presAssocID="{47674A09-9520-420F-9F0B-B150E9454BB5}" presName="Name8" presStyleCnt="0"/>
      <dgm:spPr/>
    </dgm:pt>
    <dgm:pt modelId="{CEF699C1-73B8-4B5E-AE13-87B8A23DED2D}" type="pres">
      <dgm:prSet presAssocID="{47674A09-9520-420F-9F0B-B150E9454BB5}" presName="level" presStyleLbl="node1" presStyleIdx="0" presStyleCnt="1" custLinFactNeighborX="8723" custLinFactNeighborY="389">
        <dgm:presLayoutVars>
          <dgm:chMax val="1"/>
          <dgm:bulletEnabled val="1"/>
        </dgm:presLayoutVars>
      </dgm:prSet>
      <dgm:spPr/>
    </dgm:pt>
    <dgm:pt modelId="{E56AD7BB-BE5A-4291-A469-A249A6DDF639}" type="pres">
      <dgm:prSet presAssocID="{47674A09-9520-420F-9F0B-B150E9454BB5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529AC38-373B-CA4D-BFE9-56479CEDCF9A}" type="presOf" srcId="{C23299B2-BC21-48F2-A684-87AC1328B708}" destId="{860136A2-BC36-4BC2-AC9F-4F15965CAAF2}" srcOrd="0" destOrd="0" presId="urn:microsoft.com/office/officeart/2005/8/layout/pyramid1"/>
    <dgm:cxn modelId="{68C3F246-9BB9-4D54-B673-B092AFDA64D2}" srcId="{C23299B2-BC21-48F2-A684-87AC1328B708}" destId="{47674A09-9520-420F-9F0B-B150E9454BB5}" srcOrd="0" destOrd="0" parTransId="{17AC5E81-0041-4101-895C-98BE2850C46A}" sibTransId="{69D3A9A9-48BA-4DFA-A1E1-838D09D8D868}"/>
    <dgm:cxn modelId="{3CC28181-2BAD-7F41-9291-FBFDDD5D585F}" type="presOf" srcId="{47674A09-9520-420F-9F0B-B150E9454BB5}" destId="{E56AD7BB-BE5A-4291-A469-A249A6DDF639}" srcOrd="1" destOrd="0" presId="urn:microsoft.com/office/officeart/2005/8/layout/pyramid1"/>
    <dgm:cxn modelId="{6F2562D8-4D18-FC4F-B7CB-B46EA7710D59}" type="presOf" srcId="{47674A09-9520-420F-9F0B-B150E9454BB5}" destId="{CEF699C1-73B8-4B5E-AE13-87B8A23DED2D}" srcOrd="0" destOrd="0" presId="urn:microsoft.com/office/officeart/2005/8/layout/pyramid1"/>
    <dgm:cxn modelId="{E9FDFA37-835B-524E-BFFB-B99DEC63A6BD}" type="presParOf" srcId="{860136A2-BC36-4BC2-AC9F-4F15965CAAF2}" destId="{5DE2F9FD-84D6-47A0-B0C2-3E100271E551}" srcOrd="0" destOrd="0" presId="urn:microsoft.com/office/officeart/2005/8/layout/pyramid1"/>
    <dgm:cxn modelId="{2FED0335-7311-3E4A-B2CE-9B4208D77462}" type="presParOf" srcId="{5DE2F9FD-84D6-47A0-B0C2-3E100271E551}" destId="{CEF699C1-73B8-4B5E-AE13-87B8A23DED2D}" srcOrd="0" destOrd="0" presId="urn:microsoft.com/office/officeart/2005/8/layout/pyramid1"/>
    <dgm:cxn modelId="{D9131916-9111-824B-8EED-D4994714D8A1}" type="presParOf" srcId="{5DE2F9FD-84D6-47A0-B0C2-3E100271E551}" destId="{E56AD7BB-BE5A-4291-A469-A249A6DDF639}" srcOrd="1" destOrd="0" presId="urn:microsoft.com/office/officeart/2005/8/layout/pyramid1"/>
  </dgm:cxnLst>
  <dgm:bg/>
  <dgm:whole>
    <a:ln w="762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1D9BA84-8D88-9347-8C33-4F68CB1C544A}" type="doc">
      <dgm:prSet loTypeId="urn:microsoft.com/office/officeart/2005/8/layout/default" loCatId="pyramid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74E4152E-37ED-1142-B0DD-7F77A5ACCF1E}">
      <dgm:prSet custT="1"/>
      <dgm:spPr/>
      <dgm:t>
        <a:bodyPr/>
        <a:lstStyle/>
        <a:p>
          <a:r>
            <a:rPr lang="en-US" sz="2800" b="0" i="0" dirty="0"/>
            <a:t>PBIS Rationale and Purpose</a:t>
          </a:r>
          <a:endParaRPr lang="en-US" sz="2800" dirty="0"/>
        </a:p>
      </dgm:t>
    </dgm:pt>
    <dgm:pt modelId="{865E0323-3789-BD42-BF87-2436B495574A}" type="parTrans" cxnId="{DEABD81C-97B6-4843-ADEB-3C52A9BD5999}">
      <dgm:prSet/>
      <dgm:spPr/>
      <dgm:t>
        <a:bodyPr/>
        <a:lstStyle/>
        <a:p>
          <a:endParaRPr lang="en-US" sz="2800"/>
        </a:p>
      </dgm:t>
    </dgm:pt>
    <dgm:pt modelId="{4828299A-735E-D640-9BC9-5DDD804525F8}" type="sibTrans" cxnId="{DEABD81C-97B6-4843-ADEB-3C52A9BD5999}">
      <dgm:prSet/>
      <dgm:spPr/>
      <dgm:t>
        <a:bodyPr/>
        <a:lstStyle/>
        <a:p>
          <a:endParaRPr lang="en-US" sz="2800"/>
        </a:p>
      </dgm:t>
    </dgm:pt>
    <dgm:pt modelId="{0154CA82-7121-D542-B988-F6036CEA8867}">
      <dgm:prSet custT="1"/>
      <dgm:spPr/>
      <dgm:t>
        <a:bodyPr/>
        <a:lstStyle/>
        <a:p>
          <a:r>
            <a:rPr lang="en-US" sz="2800" b="0" i="0"/>
            <a:t>Expectations Matrix</a:t>
          </a:r>
          <a:endParaRPr lang="en-US" sz="2800"/>
        </a:p>
      </dgm:t>
    </dgm:pt>
    <dgm:pt modelId="{FEFF6E71-425D-B647-914D-C4BF7AA96D2A}" type="parTrans" cxnId="{7C840074-BB26-8840-BE27-E6AAC65AA287}">
      <dgm:prSet/>
      <dgm:spPr/>
      <dgm:t>
        <a:bodyPr/>
        <a:lstStyle/>
        <a:p>
          <a:endParaRPr lang="en-US" sz="2800"/>
        </a:p>
      </dgm:t>
    </dgm:pt>
    <dgm:pt modelId="{FD2C18AC-0981-8B4D-821B-745D24999434}" type="sibTrans" cxnId="{7C840074-BB26-8840-BE27-E6AAC65AA287}">
      <dgm:prSet/>
      <dgm:spPr/>
      <dgm:t>
        <a:bodyPr/>
        <a:lstStyle/>
        <a:p>
          <a:endParaRPr lang="en-US" sz="2800"/>
        </a:p>
      </dgm:t>
    </dgm:pt>
    <dgm:pt modelId="{037F82EC-0DDF-A34B-AE8A-CEFA52730156}">
      <dgm:prSet custT="1"/>
      <dgm:spPr/>
      <dgm:t>
        <a:bodyPr/>
        <a:lstStyle/>
        <a:p>
          <a:r>
            <a:rPr lang="en-US" sz="2800" b="0" i="0"/>
            <a:t>Lesson Plans and Teaching Schedule</a:t>
          </a:r>
          <a:endParaRPr lang="en-US" sz="2800"/>
        </a:p>
      </dgm:t>
    </dgm:pt>
    <dgm:pt modelId="{A89C83AB-40D3-A24D-BD38-684C08A7AA43}" type="parTrans" cxnId="{BDA9F4CC-CF79-8646-A098-400F24708094}">
      <dgm:prSet/>
      <dgm:spPr/>
      <dgm:t>
        <a:bodyPr/>
        <a:lstStyle/>
        <a:p>
          <a:endParaRPr lang="en-US" sz="2800"/>
        </a:p>
      </dgm:t>
    </dgm:pt>
    <dgm:pt modelId="{A228249F-B8B7-1249-8963-AB3ED75AACEC}" type="sibTrans" cxnId="{BDA9F4CC-CF79-8646-A098-400F24708094}">
      <dgm:prSet/>
      <dgm:spPr/>
      <dgm:t>
        <a:bodyPr/>
        <a:lstStyle/>
        <a:p>
          <a:endParaRPr lang="en-US" sz="2800"/>
        </a:p>
      </dgm:t>
    </dgm:pt>
    <dgm:pt modelId="{ADF9195A-2A69-D64D-BB39-7497A6968198}">
      <dgm:prSet custT="1"/>
      <dgm:spPr/>
      <dgm:t>
        <a:bodyPr/>
        <a:lstStyle/>
        <a:p>
          <a:r>
            <a:rPr lang="en-US" sz="2800" b="0" i="0" dirty="0"/>
            <a:t>Acknowledgement Procedures</a:t>
          </a:r>
          <a:endParaRPr lang="en-US" sz="2800" dirty="0"/>
        </a:p>
      </dgm:t>
    </dgm:pt>
    <dgm:pt modelId="{8102DEAC-6FF7-CE46-A9B8-67B9689F392E}" type="parTrans" cxnId="{842BD3C1-D972-9B4E-BB4D-39DF67250CE0}">
      <dgm:prSet/>
      <dgm:spPr/>
      <dgm:t>
        <a:bodyPr/>
        <a:lstStyle/>
        <a:p>
          <a:endParaRPr lang="en-US" sz="2800"/>
        </a:p>
      </dgm:t>
    </dgm:pt>
    <dgm:pt modelId="{CB741ED3-8D1B-314F-894F-27A964899A98}" type="sibTrans" cxnId="{842BD3C1-D972-9B4E-BB4D-39DF67250CE0}">
      <dgm:prSet/>
      <dgm:spPr/>
      <dgm:t>
        <a:bodyPr/>
        <a:lstStyle/>
        <a:p>
          <a:endParaRPr lang="en-US" sz="2800"/>
        </a:p>
      </dgm:t>
    </dgm:pt>
    <dgm:pt modelId="{F9FF5374-6121-9142-84A2-4706F29C4229}">
      <dgm:prSet custT="1"/>
      <dgm:spPr/>
      <dgm:t>
        <a:bodyPr/>
        <a:lstStyle/>
        <a:p>
          <a:r>
            <a:rPr lang="en-US" sz="2800" b="0" i="0" dirty="0"/>
            <a:t>Consequence Procedures</a:t>
          </a:r>
          <a:endParaRPr lang="en-US" sz="2800" dirty="0"/>
        </a:p>
      </dgm:t>
    </dgm:pt>
    <dgm:pt modelId="{B3217D57-2BE3-9843-B4DA-D446883F5A1F}" type="parTrans" cxnId="{508E23F2-9D85-D14B-A49F-9A53A68A589F}">
      <dgm:prSet/>
      <dgm:spPr/>
      <dgm:t>
        <a:bodyPr/>
        <a:lstStyle/>
        <a:p>
          <a:endParaRPr lang="en-US" sz="2800"/>
        </a:p>
      </dgm:t>
    </dgm:pt>
    <dgm:pt modelId="{3155CBB7-7160-F74F-AEAF-F4FEB5362F48}" type="sibTrans" cxnId="{508E23F2-9D85-D14B-A49F-9A53A68A589F}">
      <dgm:prSet/>
      <dgm:spPr/>
      <dgm:t>
        <a:bodyPr/>
        <a:lstStyle/>
        <a:p>
          <a:endParaRPr lang="en-US" sz="2800"/>
        </a:p>
      </dgm:t>
    </dgm:pt>
    <dgm:pt modelId="{6CEDCBB0-0693-6841-BCD9-FECE1E084284}" type="pres">
      <dgm:prSet presAssocID="{B1D9BA84-8D88-9347-8C33-4F68CB1C544A}" presName="diagram" presStyleCnt="0">
        <dgm:presLayoutVars>
          <dgm:dir/>
          <dgm:resizeHandles val="exact"/>
        </dgm:presLayoutVars>
      </dgm:prSet>
      <dgm:spPr/>
    </dgm:pt>
    <dgm:pt modelId="{9E5D8AD6-4EA9-BE42-AEB3-E206A0AF891C}" type="pres">
      <dgm:prSet presAssocID="{74E4152E-37ED-1142-B0DD-7F77A5ACCF1E}" presName="node" presStyleLbl="node1" presStyleIdx="0" presStyleCnt="5">
        <dgm:presLayoutVars>
          <dgm:bulletEnabled val="1"/>
        </dgm:presLayoutVars>
      </dgm:prSet>
      <dgm:spPr/>
    </dgm:pt>
    <dgm:pt modelId="{6D30790D-3B07-BA4A-8F90-BF6F0A68737A}" type="pres">
      <dgm:prSet presAssocID="{4828299A-735E-D640-9BC9-5DDD804525F8}" presName="sibTrans" presStyleCnt="0"/>
      <dgm:spPr/>
    </dgm:pt>
    <dgm:pt modelId="{BAE1641C-F444-3A4C-B14E-40F18C9B2F57}" type="pres">
      <dgm:prSet presAssocID="{0154CA82-7121-D542-B988-F6036CEA8867}" presName="node" presStyleLbl="node1" presStyleIdx="1" presStyleCnt="5">
        <dgm:presLayoutVars>
          <dgm:bulletEnabled val="1"/>
        </dgm:presLayoutVars>
      </dgm:prSet>
      <dgm:spPr/>
    </dgm:pt>
    <dgm:pt modelId="{7B73F2D3-A84A-D64C-8BBD-95D40DD59998}" type="pres">
      <dgm:prSet presAssocID="{FD2C18AC-0981-8B4D-821B-745D24999434}" presName="sibTrans" presStyleCnt="0"/>
      <dgm:spPr/>
    </dgm:pt>
    <dgm:pt modelId="{2D9E5441-B7ED-4C45-9E4D-BF8BE838C4F0}" type="pres">
      <dgm:prSet presAssocID="{037F82EC-0DDF-A34B-AE8A-CEFA52730156}" presName="node" presStyleLbl="node1" presStyleIdx="2" presStyleCnt="5">
        <dgm:presLayoutVars>
          <dgm:bulletEnabled val="1"/>
        </dgm:presLayoutVars>
      </dgm:prSet>
      <dgm:spPr/>
    </dgm:pt>
    <dgm:pt modelId="{CEF20B81-E735-004D-A263-24B82366DCA4}" type="pres">
      <dgm:prSet presAssocID="{A228249F-B8B7-1249-8963-AB3ED75AACEC}" presName="sibTrans" presStyleCnt="0"/>
      <dgm:spPr/>
    </dgm:pt>
    <dgm:pt modelId="{821A1B4D-67DE-9D49-8DE6-90D73609696F}" type="pres">
      <dgm:prSet presAssocID="{ADF9195A-2A69-D64D-BB39-7497A6968198}" presName="node" presStyleLbl="node1" presStyleIdx="3" presStyleCnt="5">
        <dgm:presLayoutVars>
          <dgm:bulletEnabled val="1"/>
        </dgm:presLayoutVars>
      </dgm:prSet>
      <dgm:spPr/>
    </dgm:pt>
    <dgm:pt modelId="{DA86CE25-0513-ED41-8D70-B923774AAFC5}" type="pres">
      <dgm:prSet presAssocID="{CB741ED3-8D1B-314F-894F-27A964899A98}" presName="sibTrans" presStyleCnt="0"/>
      <dgm:spPr/>
    </dgm:pt>
    <dgm:pt modelId="{2C85F27A-1DD4-E749-887B-0B669099A295}" type="pres">
      <dgm:prSet presAssocID="{F9FF5374-6121-9142-84A2-4706F29C4229}" presName="node" presStyleLbl="node1" presStyleIdx="4" presStyleCnt="5">
        <dgm:presLayoutVars>
          <dgm:bulletEnabled val="1"/>
        </dgm:presLayoutVars>
      </dgm:prSet>
      <dgm:spPr/>
    </dgm:pt>
  </dgm:ptLst>
  <dgm:cxnLst>
    <dgm:cxn modelId="{E053B00F-0D63-7443-B977-D338587CD9AD}" type="presOf" srcId="{74E4152E-37ED-1142-B0DD-7F77A5ACCF1E}" destId="{9E5D8AD6-4EA9-BE42-AEB3-E206A0AF891C}" srcOrd="0" destOrd="0" presId="urn:microsoft.com/office/officeart/2005/8/layout/default"/>
    <dgm:cxn modelId="{DEABD81C-97B6-4843-ADEB-3C52A9BD5999}" srcId="{B1D9BA84-8D88-9347-8C33-4F68CB1C544A}" destId="{74E4152E-37ED-1142-B0DD-7F77A5ACCF1E}" srcOrd="0" destOrd="0" parTransId="{865E0323-3789-BD42-BF87-2436B495574A}" sibTransId="{4828299A-735E-D640-9BC9-5DDD804525F8}"/>
    <dgm:cxn modelId="{0A5E5E2E-872E-1341-B7E2-F2F0219078CB}" type="presOf" srcId="{F9FF5374-6121-9142-84A2-4706F29C4229}" destId="{2C85F27A-1DD4-E749-887B-0B669099A295}" srcOrd="0" destOrd="0" presId="urn:microsoft.com/office/officeart/2005/8/layout/default"/>
    <dgm:cxn modelId="{9FDF4A3B-592A-634B-99E3-CFF65BBC3AF8}" type="presOf" srcId="{ADF9195A-2A69-D64D-BB39-7497A6968198}" destId="{821A1B4D-67DE-9D49-8DE6-90D73609696F}" srcOrd="0" destOrd="0" presId="urn:microsoft.com/office/officeart/2005/8/layout/default"/>
    <dgm:cxn modelId="{7C840074-BB26-8840-BE27-E6AAC65AA287}" srcId="{B1D9BA84-8D88-9347-8C33-4F68CB1C544A}" destId="{0154CA82-7121-D542-B988-F6036CEA8867}" srcOrd="1" destOrd="0" parTransId="{FEFF6E71-425D-B647-914D-C4BF7AA96D2A}" sibTransId="{FD2C18AC-0981-8B4D-821B-745D24999434}"/>
    <dgm:cxn modelId="{47E0007E-F71B-EE43-A0C5-592E489EDB07}" type="presOf" srcId="{037F82EC-0DDF-A34B-AE8A-CEFA52730156}" destId="{2D9E5441-B7ED-4C45-9E4D-BF8BE838C4F0}" srcOrd="0" destOrd="0" presId="urn:microsoft.com/office/officeart/2005/8/layout/default"/>
    <dgm:cxn modelId="{20FD23B7-B235-2E4C-A9AC-4CBFFF48CF52}" type="presOf" srcId="{0154CA82-7121-D542-B988-F6036CEA8867}" destId="{BAE1641C-F444-3A4C-B14E-40F18C9B2F57}" srcOrd="0" destOrd="0" presId="urn:microsoft.com/office/officeart/2005/8/layout/default"/>
    <dgm:cxn modelId="{7F373FB7-A6C8-6A4C-A886-E4FBF180B8DD}" type="presOf" srcId="{B1D9BA84-8D88-9347-8C33-4F68CB1C544A}" destId="{6CEDCBB0-0693-6841-BCD9-FECE1E084284}" srcOrd="0" destOrd="0" presId="urn:microsoft.com/office/officeart/2005/8/layout/default"/>
    <dgm:cxn modelId="{842BD3C1-D972-9B4E-BB4D-39DF67250CE0}" srcId="{B1D9BA84-8D88-9347-8C33-4F68CB1C544A}" destId="{ADF9195A-2A69-D64D-BB39-7497A6968198}" srcOrd="3" destOrd="0" parTransId="{8102DEAC-6FF7-CE46-A9B8-67B9689F392E}" sibTransId="{CB741ED3-8D1B-314F-894F-27A964899A98}"/>
    <dgm:cxn modelId="{BDA9F4CC-CF79-8646-A098-400F24708094}" srcId="{B1D9BA84-8D88-9347-8C33-4F68CB1C544A}" destId="{037F82EC-0DDF-A34B-AE8A-CEFA52730156}" srcOrd="2" destOrd="0" parTransId="{A89C83AB-40D3-A24D-BD38-684C08A7AA43}" sibTransId="{A228249F-B8B7-1249-8963-AB3ED75AACEC}"/>
    <dgm:cxn modelId="{508E23F2-9D85-D14B-A49F-9A53A68A589F}" srcId="{B1D9BA84-8D88-9347-8C33-4F68CB1C544A}" destId="{F9FF5374-6121-9142-84A2-4706F29C4229}" srcOrd="4" destOrd="0" parTransId="{B3217D57-2BE3-9843-B4DA-D446883F5A1F}" sibTransId="{3155CBB7-7160-F74F-AEAF-F4FEB5362F48}"/>
    <dgm:cxn modelId="{8BF82AD9-7963-454A-9001-D7445FE30AB1}" type="presParOf" srcId="{6CEDCBB0-0693-6841-BCD9-FECE1E084284}" destId="{9E5D8AD6-4EA9-BE42-AEB3-E206A0AF891C}" srcOrd="0" destOrd="0" presId="urn:microsoft.com/office/officeart/2005/8/layout/default"/>
    <dgm:cxn modelId="{EA43F1FD-8AF4-8840-84A4-4E486E9196E5}" type="presParOf" srcId="{6CEDCBB0-0693-6841-BCD9-FECE1E084284}" destId="{6D30790D-3B07-BA4A-8F90-BF6F0A68737A}" srcOrd="1" destOrd="0" presId="urn:microsoft.com/office/officeart/2005/8/layout/default"/>
    <dgm:cxn modelId="{4400AA3B-9A77-C647-8936-F737666F20D5}" type="presParOf" srcId="{6CEDCBB0-0693-6841-BCD9-FECE1E084284}" destId="{BAE1641C-F444-3A4C-B14E-40F18C9B2F57}" srcOrd="2" destOrd="0" presId="urn:microsoft.com/office/officeart/2005/8/layout/default"/>
    <dgm:cxn modelId="{09489289-3E66-204D-9EBB-41B5C2352AB6}" type="presParOf" srcId="{6CEDCBB0-0693-6841-BCD9-FECE1E084284}" destId="{7B73F2D3-A84A-D64C-8BBD-95D40DD59998}" srcOrd="3" destOrd="0" presId="urn:microsoft.com/office/officeart/2005/8/layout/default"/>
    <dgm:cxn modelId="{124743BA-4F59-3043-81C9-447B92CE2BEC}" type="presParOf" srcId="{6CEDCBB0-0693-6841-BCD9-FECE1E084284}" destId="{2D9E5441-B7ED-4C45-9E4D-BF8BE838C4F0}" srcOrd="4" destOrd="0" presId="urn:microsoft.com/office/officeart/2005/8/layout/default"/>
    <dgm:cxn modelId="{1C254D23-F099-1045-94B4-FB5EDB1EADAE}" type="presParOf" srcId="{6CEDCBB0-0693-6841-BCD9-FECE1E084284}" destId="{CEF20B81-E735-004D-A263-24B82366DCA4}" srcOrd="5" destOrd="0" presId="urn:microsoft.com/office/officeart/2005/8/layout/default"/>
    <dgm:cxn modelId="{7EDE06B2-939D-5F47-B097-5176C63F5031}" type="presParOf" srcId="{6CEDCBB0-0693-6841-BCD9-FECE1E084284}" destId="{821A1B4D-67DE-9D49-8DE6-90D73609696F}" srcOrd="6" destOrd="0" presId="urn:microsoft.com/office/officeart/2005/8/layout/default"/>
    <dgm:cxn modelId="{244BCAC7-331A-FD42-87AB-38A025F217D9}" type="presParOf" srcId="{6CEDCBB0-0693-6841-BCD9-FECE1E084284}" destId="{DA86CE25-0513-ED41-8D70-B923774AAFC5}" srcOrd="7" destOrd="0" presId="urn:microsoft.com/office/officeart/2005/8/layout/default"/>
    <dgm:cxn modelId="{D113957B-1444-8943-BB4A-DF7E5B661BB9}" type="presParOf" srcId="{6CEDCBB0-0693-6841-BCD9-FECE1E084284}" destId="{2C85F27A-1DD4-E749-887B-0B669099A295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93A98C2F-D8B8-C04E-879D-9103F4043E5C}" type="doc">
      <dgm:prSet loTypeId="urn:microsoft.com/office/officeart/2005/8/layout/hList3" loCatId="" qsTypeId="urn:microsoft.com/office/officeart/2005/8/quickstyle/simple2" qsCatId="simple" csTypeId="urn:microsoft.com/office/officeart/2005/8/colors/accent5_1" csCatId="accent5" phldr="1"/>
      <dgm:spPr/>
    </dgm:pt>
    <dgm:pt modelId="{30EBE087-A438-B842-A024-4D2816EC9038}">
      <dgm:prSet phldrT="[Text]" custT="1"/>
      <dgm:spPr/>
      <dgm:t>
        <a:bodyPr/>
        <a:lstStyle/>
        <a:p>
          <a:r>
            <a:rPr lang="en-US" sz="4400" b="1" dirty="0"/>
            <a:t>First, identify what staff need to know, then, provide…</a:t>
          </a:r>
        </a:p>
      </dgm:t>
    </dgm:pt>
    <dgm:pt modelId="{6B67AA2A-3A42-8A46-B749-B625F3EF9B89}" type="parTrans" cxnId="{89F1C2AF-DC53-4947-94A0-568E3BE131B3}">
      <dgm:prSet/>
      <dgm:spPr/>
      <dgm:t>
        <a:bodyPr/>
        <a:lstStyle/>
        <a:p>
          <a:endParaRPr lang="en-US" sz="3600"/>
        </a:p>
      </dgm:t>
    </dgm:pt>
    <dgm:pt modelId="{05C96752-912E-A842-B801-0F3AC84E65CE}" type="sibTrans" cxnId="{89F1C2AF-DC53-4947-94A0-568E3BE131B3}">
      <dgm:prSet custT="1"/>
      <dgm:spPr/>
      <dgm:t>
        <a:bodyPr/>
        <a:lstStyle/>
        <a:p>
          <a:endParaRPr lang="en-US" sz="3600"/>
        </a:p>
      </dgm:t>
    </dgm:pt>
    <dgm:pt modelId="{B99938D5-567C-F045-B591-0064C8DCC6BB}">
      <dgm:prSet phldrT="[Text]" custT="1"/>
      <dgm:spPr/>
      <dgm:t>
        <a:bodyPr/>
        <a:lstStyle/>
        <a:p>
          <a:r>
            <a:rPr lang="en-US" sz="3600" dirty="0"/>
            <a:t>Coaching/</a:t>
          </a:r>
        </a:p>
        <a:p>
          <a:r>
            <a:rPr lang="en-US" sz="3600" dirty="0"/>
            <a:t>Prompting</a:t>
          </a:r>
        </a:p>
      </dgm:t>
    </dgm:pt>
    <dgm:pt modelId="{E017AD56-8C7E-6A49-94A1-2A0A8ED200F8}" type="parTrans" cxnId="{E4C2F79D-D076-254F-84C4-D8E97E5C190B}">
      <dgm:prSet/>
      <dgm:spPr/>
      <dgm:t>
        <a:bodyPr/>
        <a:lstStyle/>
        <a:p>
          <a:endParaRPr lang="en-US" sz="3600"/>
        </a:p>
      </dgm:t>
    </dgm:pt>
    <dgm:pt modelId="{FEDED2EE-A37F-D746-892C-D1CC5AB7EF05}" type="sibTrans" cxnId="{E4C2F79D-D076-254F-84C4-D8E97E5C190B}">
      <dgm:prSet custT="1"/>
      <dgm:spPr/>
      <dgm:t>
        <a:bodyPr/>
        <a:lstStyle/>
        <a:p>
          <a:endParaRPr lang="en-US" sz="3600"/>
        </a:p>
      </dgm:t>
    </dgm:pt>
    <dgm:pt modelId="{9FC34C97-A64A-274A-864D-1EC4A071A611}">
      <dgm:prSet phldrT="[Text]" custT="1"/>
      <dgm:spPr/>
      <dgm:t>
        <a:bodyPr/>
        <a:lstStyle/>
        <a:p>
          <a:r>
            <a:rPr lang="en-US" sz="3600" dirty="0"/>
            <a:t>Explicit Training</a:t>
          </a:r>
        </a:p>
      </dgm:t>
    </dgm:pt>
    <dgm:pt modelId="{13182043-7E14-B944-9999-4A5FD867293C}" type="parTrans" cxnId="{D6E02CE4-020C-B34B-BA25-DD01F3F38D9C}">
      <dgm:prSet/>
      <dgm:spPr/>
      <dgm:t>
        <a:bodyPr/>
        <a:lstStyle/>
        <a:p>
          <a:endParaRPr lang="en-US" sz="3600"/>
        </a:p>
      </dgm:t>
    </dgm:pt>
    <dgm:pt modelId="{86030FF0-9B59-6749-9C7B-F326E2BD44A9}" type="sibTrans" cxnId="{D6E02CE4-020C-B34B-BA25-DD01F3F38D9C}">
      <dgm:prSet/>
      <dgm:spPr/>
      <dgm:t>
        <a:bodyPr/>
        <a:lstStyle/>
        <a:p>
          <a:endParaRPr lang="en-US" sz="3600"/>
        </a:p>
      </dgm:t>
    </dgm:pt>
    <dgm:pt modelId="{A11AC603-36BE-7B47-99BB-39F34A6D2D33}">
      <dgm:prSet phldrT="[Text]" custT="1"/>
      <dgm:spPr/>
      <dgm:t>
        <a:bodyPr/>
        <a:lstStyle/>
        <a:p>
          <a:r>
            <a:rPr lang="en-US" sz="3600" dirty="0"/>
            <a:t>Performance Feedback</a:t>
          </a:r>
        </a:p>
      </dgm:t>
    </dgm:pt>
    <dgm:pt modelId="{D13ECD4B-4814-DE47-BE34-443819197B21}" type="parTrans" cxnId="{35728828-F573-714F-B93C-C3F225314164}">
      <dgm:prSet/>
      <dgm:spPr/>
      <dgm:t>
        <a:bodyPr/>
        <a:lstStyle/>
        <a:p>
          <a:endParaRPr lang="en-US" sz="3600"/>
        </a:p>
      </dgm:t>
    </dgm:pt>
    <dgm:pt modelId="{329B02EC-78CA-894D-B277-0A099731A8AE}" type="sibTrans" cxnId="{35728828-F573-714F-B93C-C3F225314164}">
      <dgm:prSet custT="1"/>
      <dgm:spPr/>
      <dgm:t>
        <a:bodyPr/>
        <a:lstStyle/>
        <a:p>
          <a:endParaRPr lang="en-US" sz="3600"/>
        </a:p>
      </dgm:t>
    </dgm:pt>
    <dgm:pt modelId="{F8991093-2535-7441-B4A0-F52D2AB81A0E}" type="pres">
      <dgm:prSet presAssocID="{93A98C2F-D8B8-C04E-879D-9103F4043E5C}" presName="composite" presStyleCnt="0">
        <dgm:presLayoutVars>
          <dgm:chMax val="1"/>
          <dgm:dir/>
          <dgm:resizeHandles val="exact"/>
        </dgm:presLayoutVars>
      </dgm:prSet>
      <dgm:spPr/>
    </dgm:pt>
    <dgm:pt modelId="{6B6FE9D8-C496-A647-A319-08C4FF69F7E8}" type="pres">
      <dgm:prSet presAssocID="{30EBE087-A438-B842-A024-4D2816EC9038}" presName="roof" presStyleLbl="dkBgShp" presStyleIdx="0" presStyleCnt="2" custLinFactNeighborY="1403"/>
      <dgm:spPr/>
    </dgm:pt>
    <dgm:pt modelId="{1F797873-05B0-CC4F-9C3E-DD61DEF1D944}" type="pres">
      <dgm:prSet presAssocID="{30EBE087-A438-B842-A024-4D2816EC9038}" presName="pillars" presStyleCnt="0"/>
      <dgm:spPr/>
    </dgm:pt>
    <dgm:pt modelId="{153D09E4-796C-1546-92A9-0C28E8850574}" type="pres">
      <dgm:prSet presAssocID="{30EBE087-A438-B842-A024-4D2816EC9038}" presName="pillar1" presStyleLbl="node1" presStyleIdx="0" presStyleCnt="3">
        <dgm:presLayoutVars>
          <dgm:bulletEnabled val="1"/>
        </dgm:presLayoutVars>
      </dgm:prSet>
      <dgm:spPr/>
    </dgm:pt>
    <dgm:pt modelId="{6E922989-F7C2-4A43-8237-9C757BD4133A}" type="pres">
      <dgm:prSet presAssocID="{B99938D5-567C-F045-B591-0064C8DCC6BB}" presName="pillarX" presStyleLbl="node1" presStyleIdx="1" presStyleCnt="3" custLinFactNeighborY="-1062">
        <dgm:presLayoutVars>
          <dgm:bulletEnabled val="1"/>
        </dgm:presLayoutVars>
      </dgm:prSet>
      <dgm:spPr/>
    </dgm:pt>
    <dgm:pt modelId="{678DE44B-0551-FC4E-8B9E-7E60789003EE}" type="pres">
      <dgm:prSet presAssocID="{A11AC603-36BE-7B47-99BB-39F34A6D2D33}" presName="pillarX" presStyleLbl="node1" presStyleIdx="2" presStyleCnt="3">
        <dgm:presLayoutVars>
          <dgm:bulletEnabled val="1"/>
        </dgm:presLayoutVars>
      </dgm:prSet>
      <dgm:spPr/>
    </dgm:pt>
    <dgm:pt modelId="{7AB94DD3-CAF8-BD4F-A2B2-48810E4E705C}" type="pres">
      <dgm:prSet presAssocID="{30EBE087-A438-B842-A024-4D2816EC9038}" presName="base" presStyleLbl="dkBgShp" presStyleIdx="1" presStyleCnt="2"/>
      <dgm:spPr/>
    </dgm:pt>
  </dgm:ptLst>
  <dgm:cxnLst>
    <dgm:cxn modelId="{E4E9E118-EB02-E744-B446-6882B4CDD002}" type="presOf" srcId="{30EBE087-A438-B842-A024-4D2816EC9038}" destId="{6B6FE9D8-C496-A647-A319-08C4FF69F7E8}" srcOrd="0" destOrd="0" presId="urn:microsoft.com/office/officeart/2005/8/layout/hList3"/>
    <dgm:cxn modelId="{35728828-F573-714F-B93C-C3F225314164}" srcId="{30EBE087-A438-B842-A024-4D2816EC9038}" destId="{A11AC603-36BE-7B47-99BB-39F34A6D2D33}" srcOrd="2" destOrd="0" parTransId="{D13ECD4B-4814-DE47-BE34-443819197B21}" sibTransId="{329B02EC-78CA-894D-B277-0A099731A8AE}"/>
    <dgm:cxn modelId="{E8E1D13B-6FC5-8E4A-9519-A09690EE92B2}" type="presOf" srcId="{B99938D5-567C-F045-B591-0064C8DCC6BB}" destId="{6E922989-F7C2-4A43-8237-9C757BD4133A}" srcOrd="0" destOrd="0" presId="urn:microsoft.com/office/officeart/2005/8/layout/hList3"/>
    <dgm:cxn modelId="{ABF2A443-DF28-8943-A6F5-C2D94ED7386A}" type="presOf" srcId="{A11AC603-36BE-7B47-99BB-39F34A6D2D33}" destId="{678DE44B-0551-FC4E-8B9E-7E60789003EE}" srcOrd="0" destOrd="0" presId="urn:microsoft.com/office/officeart/2005/8/layout/hList3"/>
    <dgm:cxn modelId="{E4C2F79D-D076-254F-84C4-D8E97E5C190B}" srcId="{30EBE087-A438-B842-A024-4D2816EC9038}" destId="{B99938D5-567C-F045-B591-0064C8DCC6BB}" srcOrd="1" destOrd="0" parTransId="{E017AD56-8C7E-6A49-94A1-2A0A8ED200F8}" sibTransId="{FEDED2EE-A37F-D746-892C-D1CC5AB7EF05}"/>
    <dgm:cxn modelId="{E3F000A0-1E35-084D-9B84-2E1B00766862}" type="presOf" srcId="{93A98C2F-D8B8-C04E-879D-9103F4043E5C}" destId="{F8991093-2535-7441-B4A0-F52D2AB81A0E}" srcOrd="0" destOrd="0" presId="urn:microsoft.com/office/officeart/2005/8/layout/hList3"/>
    <dgm:cxn modelId="{89F1C2AF-DC53-4947-94A0-568E3BE131B3}" srcId="{93A98C2F-D8B8-C04E-879D-9103F4043E5C}" destId="{30EBE087-A438-B842-A024-4D2816EC9038}" srcOrd="0" destOrd="0" parTransId="{6B67AA2A-3A42-8A46-B749-B625F3EF9B89}" sibTransId="{05C96752-912E-A842-B801-0F3AC84E65CE}"/>
    <dgm:cxn modelId="{9727EFB2-1371-1340-AA8A-CAABEC35C5D4}" type="presOf" srcId="{9FC34C97-A64A-274A-864D-1EC4A071A611}" destId="{153D09E4-796C-1546-92A9-0C28E8850574}" srcOrd="0" destOrd="0" presId="urn:microsoft.com/office/officeart/2005/8/layout/hList3"/>
    <dgm:cxn modelId="{D6E02CE4-020C-B34B-BA25-DD01F3F38D9C}" srcId="{30EBE087-A438-B842-A024-4D2816EC9038}" destId="{9FC34C97-A64A-274A-864D-1EC4A071A611}" srcOrd="0" destOrd="0" parTransId="{13182043-7E14-B944-9999-4A5FD867293C}" sibTransId="{86030FF0-9B59-6749-9C7B-F326E2BD44A9}"/>
    <dgm:cxn modelId="{2EB9DD39-8D08-4341-A02E-904AB1188FD8}" type="presParOf" srcId="{F8991093-2535-7441-B4A0-F52D2AB81A0E}" destId="{6B6FE9D8-C496-A647-A319-08C4FF69F7E8}" srcOrd="0" destOrd="0" presId="urn:microsoft.com/office/officeart/2005/8/layout/hList3"/>
    <dgm:cxn modelId="{7301C72E-B183-6C41-9A90-ACE3B6F2C429}" type="presParOf" srcId="{F8991093-2535-7441-B4A0-F52D2AB81A0E}" destId="{1F797873-05B0-CC4F-9C3E-DD61DEF1D944}" srcOrd="1" destOrd="0" presId="urn:microsoft.com/office/officeart/2005/8/layout/hList3"/>
    <dgm:cxn modelId="{39234B7B-4A1E-234F-82A1-17661105793C}" type="presParOf" srcId="{1F797873-05B0-CC4F-9C3E-DD61DEF1D944}" destId="{153D09E4-796C-1546-92A9-0C28E8850574}" srcOrd="0" destOrd="0" presId="urn:microsoft.com/office/officeart/2005/8/layout/hList3"/>
    <dgm:cxn modelId="{B801A6F0-D17B-C74A-B5B5-1AD2631AA51B}" type="presParOf" srcId="{1F797873-05B0-CC4F-9C3E-DD61DEF1D944}" destId="{6E922989-F7C2-4A43-8237-9C757BD4133A}" srcOrd="1" destOrd="0" presId="urn:microsoft.com/office/officeart/2005/8/layout/hList3"/>
    <dgm:cxn modelId="{0CD9C530-69E9-6D43-8743-4401228737C4}" type="presParOf" srcId="{1F797873-05B0-CC4F-9C3E-DD61DEF1D944}" destId="{678DE44B-0551-FC4E-8B9E-7E60789003EE}" srcOrd="2" destOrd="0" presId="urn:microsoft.com/office/officeart/2005/8/layout/hList3"/>
    <dgm:cxn modelId="{3AB96592-9CB7-3240-93AD-B5793EA37EB9}" type="presParOf" srcId="{F8991093-2535-7441-B4A0-F52D2AB81A0E}" destId="{7AB94DD3-CAF8-BD4F-A2B2-48810E4E705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3A98C2F-D8B8-C04E-879D-9103F4043E5C}" type="doc">
      <dgm:prSet loTypeId="urn:microsoft.com/office/officeart/2005/8/layout/hList3" loCatId="" qsTypeId="urn:microsoft.com/office/officeart/2005/8/quickstyle/simple2" qsCatId="simple" csTypeId="urn:microsoft.com/office/officeart/2005/8/colors/accent5_1" csCatId="accent5" phldr="1"/>
      <dgm:spPr/>
    </dgm:pt>
    <dgm:pt modelId="{30EBE087-A438-B842-A024-4D2816EC9038}">
      <dgm:prSet phldrT="[Text]" custT="1"/>
      <dgm:spPr/>
      <dgm:t>
        <a:bodyPr/>
        <a:lstStyle/>
        <a:p>
          <a:r>
            <a:rPr lang="en-US" sz="4400" b="1" dirty="0"/>
            <a:t>First, identify what staff need to know, then, provide…</a:t>
          </a:r>
        </a:p>
      </dgm:t>
    </dgm:pt>
    <dgm:pt modelId="{6B67AA2A-3A42-8A46-B749-B625F3EF9B89}" type="parTrans" cxnId="{89F1C2AF-DC53-4947-94A0-568E3BE131B3}">
      <dgm:prSet/>
      <dgm:spPr/>
      <dgm:t>
        <a:bodyPr/>
        <a:lstStyle/>
        <a:p>
          <a:endParaRPr lang="en-US" sz="3600"/>
        </a:p>
      </dgm:t>
    </dgm:pt>
    <dgm:pt modelId="{05C96752-912E-A842-B801-0F3AC84E65CE}" type="sibTrans" cxnId="{89F1C2AF-DC53-4947-94A0-568E3BE131B3}">
      <dgm:prSet custT="1"/>
      <dgm:spPr/>
      <dgm:t>
        <a:bodyPr/>
        <a:lstStyle/>
        <a:p>
          <a:endParaRPr lang="en-US" sz="3600"/>
        </a:p>
      </dgm:t>
    </dgm:pt>
    <dgm:pt modelId="{B99938D5-567C-F045-B591-0064C8DCC6BB}">
      <dgm:prSet phldrT="[Text]" custT="1"/>
      <dgm:spPr/>
      <dgm:t>
        <a:bodyPr/>
        <a:lstStyle/>
        <a:p>
          <a:r>
            <a:rPr lang="en-US" sz="3600" dirty="0"/>
            <a:t>Coaching/</a:t>
          </a:r>
        </a:p>
        <a:p>
          <a:r>
            <a:rPr lang="en-US" sz="3600" dirty="0"/>
            <a:t>Prompting</a:t>
          </a:r>
        </a:p>
      </dgm:t>
    </dgm:pt>
    <dgm:pt modelId="{E017AD56-8C7E-6A49-94A1-2A0A8ED200F8}" type="parTrans" cxnId="{E4C2F79D-D076-254F-84C4-D8E97E5C190B}">
      <dgm:prSet/>
      <dgm:spPr/>
      <dgm:t>
        <a:bodyPr/>
        <a:lstStyle/>
        <a:p>
          <a:endParaRPr lang="en-US" sz="3600"/>
        </a:p>
      </dgm:t>
    </dgm:pt>
    <dgm:pt modelId="{FEDED2EE-A37F-D746-892C-D1CC5AB7EF05}" type="sibTrans" cxnId="{E4C2F79D-D076-254F-84C4-D8E97E5C190B}">
      <dgm:prSet custT="1"/>
      <dgm:spPr/>
      <dgm:t>
        <a:bodyPr/>
        <a:lstStyle/>
        <a:p>
          <a:endParaRPr lang="en-US" sz="3600"/>
        </a:p>
      </dgm:t>
    </dgm:pt>
    <dgm:pt modelId="{9FC34C97-A64A-274A-864D-1EC4A071A611}">
      <dgm:prSet phldrT="[Text]" custT="1"/>
      <dgm:spPr/>
      <dgm:t>
        <a:bodyPr/>
        <a:lstStyle/>
        <a:p>
          <a:r>
            <a:rPr lang="en-US" sz="3600" b="1" dirty="0">
              <a:solidFill>
                <a:schemeClr val="accent6">
                  <a:lumMod val="50000"/>
                </a:schemeClr>
              </a:solidFill>
            </a:rPr>
            <a:t>Explicit Training</a:t>
          </a:r>
        </a:p>
      </dgm:t>
    </dgm:pt>
    <dgm:pt modelId="{13182043-7E14-B944-9999-4A5FD867293C}" type="parTrans" cxnId="{D6E02CE4-020C-B34B-BA25-DD01F3F38D9C}">
      <dgm:prSet/>
      <dgm:spPr/>
      <dgm:t>
        <a:bodyPr/>
        <a:lstStyle/>
        <a:p>
          <a:endParaRPr lang="en-US" sz="3600"/>
        </a:p>
      </dgm:t>
    </dgm:pt>
    <dgm:pt modelId="{86030FF0-9B59-6749-9C7B-F326E2BD44A9}" type="sibTrans" cxnId="{D6E02CE4-020C-B34B-BA25-DD01F3F38D9C}">
      <dgm:prSet/>
      <dgm:spPr/>
      <dgm:t>
        <a:bodyPr/>
        <a:lstStyle/>
        <a:p>
          <a:endParaRPr lang="en-US" sz="3600"/>
        </a:p>
      </dgm:t>
    </dgm:pt>
    <dgm:pt modelId="{A11AC603-36BE-7B47-99BB-39F34A6D2D33}">
      <dgm:prSet phldrT="[Text]" custT="1"/>
      <dgm:spPr/>
      <dgm:t>
        <a:bodyPr/>
        <a:lstStyle/>
        <a:p>
          <a:r>
            <a:rPr lang="en-US" sz="3600" b="0" dirty="0"/>
            <a:t>Performance Feedback</a:t>
          </a:r>
        </a:p>
      </dgm:t>
    </dgm:pt>
    <dgm:pt modelId="{D13ECD4B-4814-DE47-BE34-443819197B21}" type="parTrans" cxnId="{35728828-F573-714F-B93C-C3F225314164}">
      <dgm:prSet/>
      <dgm:spPr/>
      <dgm:t>
        <a:bodyPr/>
        <a:lstStyle/>
        <a:p>
          <a:endParaRPr lang="en-US" sz="3600"/>
        </a:p>
      </dgm:t>
    </dgm:pt>
    <dgm:pt modelId="{329B02EC-78CA-894D-B277-0A099731A8AE}" type="sibTrans" cxnId="{35728828-F573-714F-B93C-C3F225314164}">
      <dgm:prSet custT="1"/>
      <dgm:spPr/>
      <dgm:t>
        <a:bodyPr/>
        <a:lstStyle/>
        <a:p>
          <a:endParaRPr lang="en-US" sz="3600"/>
        </a:p>
      </dgm:t>
    </dgm:pt>
    <dgm:pt modelId="{F8991093-2535-7441-B4A0-F52D2AB81A0E}" type="pres">
      <dgm:prSet presAssocID="{93A98C2F-D8B8-C04E-879D-9103F4043E5C}" presName="composite" presStyleCnt="0">
        <dgm:presLayoutVars>
          <dgm:chMax val="1"/>
          <dgm:dir/>
          <dgm:resizeHandles val="exact"/>
        </dgm:presLayoutVars>
      </dgm:prSet>
      <dgm:spPr/>
    </dgm:pt>
    <dgm:pt modelId="{6B6FE9D8-C496-A647-A319-08C4FF69F7E8}" type="pres">
      <dgm:prSet presAssocID="{30EBE087-A438-B842-A024-4D2816EC9038}" presName="roof" presStyleLbl="dkBgShp" presStyleIdx="0" presStyleCnt="2" custLinFactNeighborY="1403"/>
      <dgm:spPr/>
    </dgm:pt>
    <dgm:pt modelId="{1F797873-05B0-CC4F-9C3E-DD61DEF1D944}" type="pres">
      <dgm:prSet presAssocID="{30EBE087-A438-B842-A024-4D2816EC9038}" presName="pillars" presStyleCnt="0"/>
      <dgm:spPr/>
    </dgm:pt>
    <dgm:pt modelId="{153D09E4-796C-1546-92A9-0C28E8850574}" type="pres">
      <dgm:prSet presAssocID="{30EBE087-A438-B842-A024-4D2816EC9038}" presName="pillar1" presStyleLbl="node1" presStyleIdx="0" presStyleCnt="3">
        <dgm:presLayoutVars>
          <dgm:bulletEnabled val="1"/>
        </dgm:presLayoutVars>
      </dgm:prSet>
      <dgm:spPr/>
    </dgm:pt>
    <dgm:pt modelId="{6E922989-F7C2-4A43-8237-9C757BD4133A}" type="pres">
      <dgm:prSet presAssocID="{B99938D5-567C-F045-B591-0064C8DCC6BB}" presName="pillarX" presStyleLbl="node1" presStyleIdx="1" presStyleCnt="3">
        <dgm:presLayoutVars>
          <dgm:bulletEnabled val="1"/>
        </dgm:presLayoutVars>
      </dgm:prSet>
      <dgm:spPr/>
    </dgm:pt>
    <dgm:pt modelId="{678DE44B-0551-FC4E-8B9E-7E60789003EE}" type="pres">
      <dgm:prSet presAssocID="{A11AC603-36BE-7B47-99BB-39F34A6D2D33}" presName="pillarX" presStyleLbl="node1" presStyleIdx="2" presStyleCnt="3">
        <dgm:presLayoutVars>
          <dgm:bulletEnabled val="1"/>
        </dgm:presLayoutVars>
      </dgm:prSet>
      <dgm:spPr/>
    </dgm:pt>
    <dgm:pt modelId="{7AB94DD3-CAF8-BD4F-A2B2-48810E4E705C}" type="pres">
      <dgm:prSet presAssocID="{30EBE087-A438-B842-A024-4D2816EC9038}" presName="base" presStyleLbl="dkBgShp" presStyleIdx="1" presStyleCnt="2"/>
      <dgm:spPr/>
    </dgm:pt>
  </dgm:ptLst>
  <dgm:cxnLst>
    <dgm:cxn modelId="{E4E9E118-EB02-E744-B446-6882B4CDD002}" type="presOf" srcId="{30EBE087-A438-B842-A024-4D2816EC9038}" destId="{6B6FE9D8-C496-A647-A319-08C4FF69F7E8}" srcOrd="0" destOrd="0" presId="urn:microsoft.com/office/officeart/2005/8/layout/hList3"/>
    <dgm:cxn modelId="{35728828-F573-714F-B93C-C3F225314164}" srcId="{30EBE087-A438-B842-A024-4D2816EC9038}" destId="{A11AC603-36BE-7B47-99BB-39F34A6D2D33}" srcOrd="2" destOrd="0" parTransId="{D13ECD4B-4814-DE47-BE34-443819197B21}" sibTransId="{329B02EC-78CA-894D-B277-0A099731A8AE}"/>
    <dgm:cxn modelId="{E8E1D13B-6FC5-8E4A-9519-A09690EE92B2}" type="presOf" srcId="{B99938D5-567C-F045-B591-0064C8DCC6BB}" destId="{6E922989-F7C2-4A43-8237-9C757BD4133A}" srcOrd="0" destOrd="0" presId="urn:microsoft.com/office/officeart/2005/8/layout/hList3"/>
    <dgm:cxn modelId="{ABF2A443-DF28-8943-A6F5-C2D94ED7386A}" type="presOf" srcId="{A11AC603-36BE-7B47-99BB-39F34A6D2D33}" destId="{678DE44B-0551-FC4E-8B9E-7E60789003EE}" srcOrd="0" destOrd="0" presId="urn:microsoft.com/office/officeart/2005/8/layout/hList3"/>
    <dgm:cxn modelId="{E4C2F79D-D076-254F-84C4-D8E97E5C190B}" srcId="{30EBE087-A438-B842-A024-4D2816EC9038}" destId="{B99938D5-567C-F045-B591-0064C8DCC6BB}" srcOrd="1" destOrd="0" parTransId="{E017AD56-8C7E-6A49-94A1-2A0A8ED200F8}" sibTransId="{FEDED2EE-A37F-D746-892C-D1CC5AB7EF05}"/>
    <dgm:cxn modelId="{E3F000A0-1E35-084D-9B84-2E1B00766862}" type="presOf" srcId="{93A98C2F-D8B8-C04E-879D-9103F4043E5C}" destId="{F8991093-2535-7441-B4A0-F52D2AB81A0E}" srcOrd="0" destOrd="0" presId="urn:microsoft.com/office/officeart/2005/8/layout/hList3"/>
    <dgm:cxn modelId="{89F1C2AF-DC53-4947-94A0-568E3BE131B3}" srcId="{93A98C2F-D8B8-C04E-879D-9103F4043E5C}" destId="{30EBE087-A438-B842-A024-4D2816EC9038}" srcOrd="0" destOrd="0" parTransId="{6B67AA2A-3A42-8A46-B749-B625F3EF9B89}" sibTransId="{05C96752-912E-A842-B801-0F3AC84E65CE}"/>
    <dgm:cxn modelId="{9727EFB2-1371-1340-AA8A-CAABEC35C5D4}" type="presOf" srcId="{9FC34C97-A64A-274A-864D-1EC4A071A611}" destId="{153D09E4-796C-1546-92A9-0C28E8850574}" srcOrd="0" destOrd="0" presId="urn:microsoft.com/office/officeart/2005/8/layout/hList3"/>
    <dgm:cxn modelId="{D6E02CE4-020C-B34B-BA25-DD01F3F38D9C}" srcId="{30EBE087-A438-B842-A024-4D2816EC9038}" destId="{9FC34C97-A64A-274A-864D-1EC4A071A611}" srcOrd="0" destOrd="0" parTransId="{13182043-7E14-B944-9999-4A5FD867293C}" sibTransId="{86030FF0-9B59-6749-9C7B-F326E2BD44A9}"/>
    <dgm:cxn modelId="{2EB9DD39-8D08-4341-A02E-904AB1188FD8}" type="presParOf" srcId="{F8991093-2535-7441-B4A0-F52D2AB81A0E}" destId="{6B6FE9D8-C496-A647-A319-08C4FF69F7E8}" srcOrd="0" destOrd="0" presId="urn:microsoft.com/office/officeart/2005/8/layout/hList3"/>
    <dgm:cxn modelId="{7301C72E-B183-6C41-9A90-ACE3B6F2C429}" type="presParOf" srcId="{F8991093-2535-7441-B4A0-F52D2AB81A0E}" destId="{1F797873-05B0-CC4F-9C3E-DD61DEF1D944}" srcOrd="1" destOrd="0" presId="urn:microsoft.com/office/officeart/2005/8/layout/hList3"/>
    <dgm:cxn modelId="{39234B7B-4A1E-234F-82A1-17661105793C}" type="presParOf" srcId="{1F797873-05B0-CC4F-9C3E-DD61DEF1D944}" destId="{153D09E4-796C-1546-92A9-0C28E8850574}" srcOrd="0" destOrd="0" presId="urn:microsoft.com/office/officeart/2005/8/layout/hList3"/>
    <dgm:cxn modelId="{B801A6F0-D17B-C74A-B5B5-1AD2631AA51B}" type="presParOf" srcId="{1F797873-05B0-CC4F-9C3E-DD61DEF1D944}" destId="{6E922989-F7C2-4A43-8237-9C757BD4133A}" srcOrd="1" destOrd="0" presId="urn:microsoft.com/office/officeart/2005/8/layout/hList3"/>
    <dgm:cxn modelId="{0CD9C530-69E9-6D43-8743-4401228737C4}" type="presParOf" srcId="{1F797873-05B0-CC4F-9C3E-DD61DEF1D944}" destId="{678DE44B-0551-FC4E-8B9E-7E60789003EE}" srcOrd="2" destOrd="0" presId="urn:microsoft.com/office/officeart/2005/8/layout/hList3"/>
    <dgm:cxn modelId="{3AB96592-9CB7-3240-93AD-B5793EA37EB9}" type="presParOf" srcId="{F8991093-2535-7441-B4A0-F52D2AB81A0E}" destId="{7AB94DD3-CAF8-BD4F-A2B2-48810E4E705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BE836D9-9DD7-0D45-85D1-0CB483F5D5D6}" type="doc">
      <dgm:prSet loTypeId="urn:microsoft.com/office/officeart/2008/layout/VerticalCurvedList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A008D25-3834-E64B-913E-54BAF06CDD07}">
      <dgm:prSet custT="1"/>
      <dgm:spPr/>
      <dgm:t>
        <a:bodyPr/>
        <a:lstStyle/>
        <a:p>
          <a:r>
            <a:rPr lang="en-US" sz="2200" dirty="0"/>
            <a:t>Center School’s PBIS Leadership Team shares the finalized </a:t>
          </a:r>
          <a:r>
            <a:rPr lang="en-US" sz="2200" b="1" dirty="0"/>
            <a:t>Discipline Flowchart </a:t>
          </a:r>
          <a:r>
            <a:rPr lang="en-US" sz="2200" dirty="0"/>
            <a:t>(developed with staff input) to </a:t>
          </a:r>
          <a:r>
            <a:rPr lang="en-US" sz="2200" b="1" i="1" dirty="0"/>
            <a:t>ALL</a:t>
          </a:r>
          <a:r>
            <a:rPr lang="en-US" sz="2200" dirty="0"/>
            <a:t> staff.</a:t>
          </a:r>
        </a:p>
      </dgm:t>
    </dgm:pt>
    <dgm:pt modelId="{13506B4B-61F4-8840-B079-694E40264168}" type="parTrans" cxnId="{F5F59841-DF3B-634B-B942-E0BEF54A6B2E}">
      <dgm:prSet/>
      <dgm:spPr/>
      <dgm:t>
        <a:bodyPr/>
        <a:lstStyle/>
        <a:p>
          <a:endParaRPr lang="en-US" sz="2200"/>
        </a:p>
      </dgm:t>
    </dgm:pt>
    <dgm:pt modelId="{E9AEF667-0663-874E-B6E5-044C77E1AC32}" type="sibTrans" cxnId="{F5F59841-DF3B-634B-B942-E0BEF54A6B2E}">
      <dgm:prSet/>
      <dgm:spPr/>
      <dgm:t>
        <a:bodyPr/>
        <a:lstStyle/>
        <a:p>
          <a:endParaRPr lang="en-US" sz="2200"/>
        </a:p>
      </dgm:t>
    </dgm:pt>
    <dgm:pt modelId="{5FEDB0E8-725D-8C4E-878B-E085B456A9A0}">
      <dgm:prSet custT="1"/>
      <dgm:spPr/>
      <dgm:t>
        <a:bodyPr/>
        <a:lstStyle/>
        <a:p>
          <a:r>
            <a:rPr lang="en-US" sz="2200" dirty="0"/>
            <a:t>A student scenario is provided and a team member performs a “think aloud” to model her interaction with a student. </a:t>
          </a:r>
          <a:r>
            <a:rPr lang="en-US" sz="2200" b="1" i="1" dirty="0"/>
            <a:t>(I do)</a:t>
          </a:r>
          <a:endParaRPr lang="en-US" sz="2200" b="1" dirty="0"/>
        </a:p>
      </dgm:t>
    </dgm:pt>
    <dgm:pt modelId="{9C0EBC5E-FB79-EF4E-AD5E-F0EF2304B71C}" type="parTrans" cxnId="{D2A67B5F-C649-9D45-AE8F-6F09BE3D095D}">
      <dgm:prSet/>
      <dgm:spPr/>
      <dgm:t>
        <a:bodyPr/>
        <a:lstStyle/>
        <a:p>
          <a:endParaRPr lang="en-US" sz="2200"/>
        </a:p>
      </dgm:t>
    </dgm:pt>
    <dgm:pt modelId="{F5954277-E83D-414C-8A2A-B31603781987}" type="sibTrans" cxnId="{D2A67B5F-C649-9D45-AE8F-6F09BE3D095D}">
      <dgm:prSet/>
      <dgm:spPr/>
      <dgm:t>
        <a:bodyPr/>
        <a:lstStyle/>
        <a:p>
          <a:endParaRPr lang="en-US" sz="2200"/>
        </a:p>
      </dgm:t>
    </dgm:pt>
    <dgm:pt modelId="{5A1F0428-0ACB-F048-B278-0BA5B157B007}">
      <dgm:prSet custT="1"/>
      <dgm:spPr/>
      <dgm:t>
        <a:bodyPr/>
        <a:lstStyle/>
        <a:p>
          <a:r>
            <a:rPr lang="en-US" sz="2200" dirty="0"/>
            <a:t>Additional examples and non-examples of student-staff interactions are provided with opportunities for questions to be asked.</a:t>
          </a:r>
        </a:p>
      </dgm:t>
    </dgm:pt>
    <dgm:pt modelId="{40ED2C65-E8C5-E540-9196-CE0DC726B01C}" type="parTrans" cxnId="{03B02A12-D3B4-824F-B6A6-0C7732BC546C}">
      <dgm:prSet/>
      <dgm:spPr/>
      <dgm:t>
        <a:bodyPr/>
        <a:lstStyle/>
        <a:p>
          <a:endParaRPr lang="en-US" sz="2200"/>
        </a:p>
      </dgm:t>
    </dgm:pt>
    <dgm:pt modelId="{DDA4B21F-6F46-CE4C-BDF0-24B4AA789D8C}" type="sibTrans" cxnId="{03B02A12-D3B4-824F-B6A6-0C7732BC546C}">
      <dgm:prSet/>
      <dgm:spPr/>
      <dgm:t>
        <a:bodyPr/>
        <a:lstStyle/>
        <a:p>
          <a:endParaRPr lang="en-US" sz="2200"/>
        </a:p>
      </dgm:t>
    </dgm:pt>
    <dgm:pt modelId="{1B32F500-58F8-7B45-AF9B-2B6E97609BE1}">
      <dgm:prSet custT="1"/>
      <dgm:spPr/>
      <dgm:t>
        <a:bodyPr/>
        <a:lstStyle/>
        <a:p>
          <a:r>
            <a:rPr lang="en-US" sz="2200" dirty="0"/>
            <a:t>Another scenario is provided and small groups of staff discuss how to use the flowchart as a guide to their response. </a:t>
          </a:r>
          <a:r>
            <a:rPr lang="en-US" sz="2200" b="1" i="1" dirty="0"/>
            <a:t>(We do)</a:t>
          </a:r>
          <a:endParaRPr lang="en-US" sz="2200" b="1" dirty="0"/>
        </a:p>
      </dgm:t>
    </dgm:pt>
    <dgm:pt modelId="{7851273C-FAC3-BC43-A9C9-13E581A539F3}" type="parTrans" cxnId="{8262C9D0-6600-3241-BAE1-3A28B22D8D92}">
      <dgm:prSet/>
      <dgm:spPr/>
      <dgm:t>
        <a:bodyPr/>
        <a:lstStyle/>
        <a:p>
          <a:endParaRPr lang="en-US" sz="2200"/>
        </a:p>
      </dgm:t>
    </dgm:pt>
    <dgm:pt modelId="{897115AB-C346-4E49-81E3-818C33C23D97}" type="sibTrans" cxnId="{8262C9D0-6600-3241-BAE1-3A28B22D8D92}">
      <dgm:prSet/>
      <dgm:spPr/>
      <dgm:t>
        <a:bodyPr/>
        <a:lstStyle/>
        <a:p>
          <a:endParaRPr lang="en-US" sz="2200"/>
        </a:p>
      </dgm:t>
    </dgm:pt>
    <dgm:pt modelId="{722A7D51-852D-5441-B163-FC7465499F25}">
      <dgm:prSet custT="1"/>
      <dgm:spPr/>
      <dgm:t>
        <a:bodyPr/>
        <a:lstStyle/>
        <a:p>
          <a:r>
            <a:rPr lang="en-US" sz="2200" dirty="0"/>
            <a:t>One more scenario is provided. Each staff member writes down how they would respond and then shares the response with a colleague. </a:t>
          </a:r>
          <a:r>
            <a:rPr lang="en-US" sz="2200" b="1" dirty="0"/>
            <a:t>(</a:t>
          </a:r>
          <a:r>
            <a:rPr lang="en-US" sz="2200" b="1" i="1" dirty="0"/>
            <a:t>You do)</a:t>
          </a:r>
        </a:p>
      </dgm:t>
    </dgm:pt>
    <dgm:pt modelId="{DBB2D172-0FE1-CB45-B9EF-26F1EE5F2335}" type="parTrans" cxnId="{0F0FE40F-D773-ED41-8199-3CEAB07A9412}">
      <dgm:prSet/>
      <dgm:spPr/>
      <dgm:t>
        <a:bodyPr/>
        <a:lstStyle/>
        <a:p>
          <a:endParaRPr lang="en-US" sz="2200"/>
        </a:p>
      </dgm:t>
    </dgm:pt>
    <dgm:pt modelId="{84294F8B-2344-1F43-8EBD-84811CDDF774}" type="sibTrans" cxnId="{0F0FE40F-D773-ED41-8199-3CEAB07A9412}">
      <dgm:prSet/>
      <dgm:spPr/>
      <dgm:t>
        <a:bodyPr/>
        <a:lstStyle/>
        <a:p>
          <a:endParaRPr lang="en-US" sz="2200"/>
        </a:p>
      </dgm:t>
    </dgm:pt>
    <dgm:pt modelId="{3D668436-7BC4-2646-9124-4F53117D8DE8}">
      <dgm:prSet custT="1"/>
      <dgm:spPr/>
      <dgm:t>
        <a:bodyPr/>
        <a:lstStyle/>
        <a:p>
          <a:r>
            <a:rPr lang="en-US" sz="2200" dirty="0"/>
            <a:t>All staff are provided laminated copies of the Discipline Flowchart and are asked to focus on using it </a:t>
          </a:r>
          <a:r>
            <a:rPr lang="en-US" sz="2200" b="1" dirty="0"/>
            <a:t>during dismissal time</a:t>
          </a:r>
          <a:r>
            <a:rPr lang="en-US" sz="2200" dirty="0"/>
            <a:t>.</a:t>
          </a:r>
        </a:p>
      </dgm:t>
    </dgm:pt>
    <dgm:pt modelId="{32EB2C59-093D-4940-88A0-8976268D72F4}" type="parTrans" cxnId="{B39268CE-E6AB-824E-994C-24939948E57D}">
      <dgm:prSet/>
      <dgm:spPr/>
      <dgm:t>
        <a:bodyPr/>
        <a:lstStyle/>
        <a:p>
          <a:endParaRPr lang="en-US" sz="2200"/>
        </a:p>
      </dgm:t>
    </dgm:pt>
    <dgm:pt modelId="{A6338889-5E74-EA4F-B147-5BC345149DCB}" type="sibTrans" cxnId="{B39268CE-E6AB-824E-994C-24939948E57D}">
      <dgm:prSet/>
      <dgm:spPr/>
      <dgm:t>
        <a:bodyPr/>
        <a:lstStyle/>
        <a:p>
          <a:endParaRPr lang="en-US" sz="2200"/>
        </a:p>
      </dgm:t>
    </dgm:pt>
    <dgm:pt modelId="{6752F35B-9D60-7846-B889-D6593C3E18BC}" type="pres">
      <dgm:prSet presAssocID="{3BE836D9-9DD7-0D45-85D1-0CB483F5D5D6}" presName="Name0" presStyleCnt="0">
        <dgm:presLayoutVars>
          <dgm:chMax val="7"/>
          <dgm:chPref val="7"/>
          <dgm:dir/>
        </dgm:presLayoutVars>
      </dgm:prSet>
      <dgm:spPr/>
    </dgm:pt>
    <dgm:pt modelId="{711F528F-1013-8C49-A162-59D9444D059F}" type="pres">
      <dgm:prSet presAssocID="{3BE836D9-9DD7-0D45-85D1-0CB483F5D5D6}" presName="Name1" presStyleCnt="0"/>
      <dgm:spPr/>
    </dgm:pt>
    <dgm:pt modelId="{974D1CF2-A84F-3C48-9645-45FB1F740356}" type="pres">
      <dgm:prSet presAssocID="{3BE836D9-9DD7-0D45-85D1-0CB483F5D5D6}" presName="cycle" presStyleCnt="0"/>
      <dgm:spPr/>
    </dgm:pt>
    <dgm:pt modelId="{ABFAF162-0D3C-7145-A316-F6F40FD441E8}" type="pres">
      <dgm:prSet presAssocID="{3BE836D9-9DD7-0D45-85D1-0CB483F5D5D6}" presName="srcNode" presStyleLbl="node1" presStyleIdx="0" presStyleCnt="6"/>
      <dgm:spPr/>
    </dgm:pt>
    <dgm:pt modelId="{D53FB332-C28E-4B41-AE28-E610DC22B7C2}" type="pres">
      <dgm:prSet presAssocID="{3BE836D9-9DD7-0D45-85D1-0CB483F5D5D6}" presName="conn" presStyleLbl="parChTrans1D2" presStyleIdx="0" presStyleCnt="1"/>
      <dgm:spPr/>
    </dgm:pt>
    <dgm:pt modelId="{48F7D910-AA41-1C49-870C-D58030E2FEA1}" type="pres">
      <dgm:prSet presAssocID="{3BE836D9-9DD7-0D45-85D1-0CB483F5D5D6}" presName="extraNode" presStyleLbl="node1" presStyleIdx="0" presStyleCnt="6"/>
      <dgm:spPr/>
    </dgm:pt>
    <dgm:pt modelId="{33FBEAAB-45CB-A549-86C2-B67C5D6BF2E7}" type="pres">
      <dgm:prSet presAssocID="{3BE836D9-9DD7-0D45-85D1-0CB483F5D5D6}" presName="dstNode" presStyleLbl="node1" presStyleIdx="0" presStyleCnt="6"/>
      <dgm:spPr/>
    </dgm:pt>
    <dgm:pt modelId="{046CDF57-3A5D-A24D-8B1E-5722EDDAACB0}" type="pres">
      <dgm:prSet presAssocID="{DA008D25-3834-E64B-913E-54BAF06CDD07}" presName="text_1" presStyleLbl="node1" presStyleIdx="0" presStyleCnt="6" custScaleY="128805">
        <dgm:presLayoutVars>
          <dgm:bulletEnabled val="1"/>
        </dgm:presLayoutVars>
      </dgm:prSet>
      <dgm:spPr/>
    </dgm:pt>
    <dgm:pt modelId="{04DB0F9F-891D-224C-B9DF-B67C9701FA6C}" type="pres">
      <dgm:prSet presAssocID="{DA008D25-3834-E64B-913E-54BAF06CDD07}" presName="accent_1" presStyleCnt="0"/>
      <dgm:spPr/>
    </dgm:pt>
    <dgm:pt modelId="{F886C37B-589E-2147-A2D2-16B24D35CAC2}" type="pres">
      <dgm:prSet presAssocID="{DA008D25-3834-E64B-913E-54BAF06CDD07}" presName="accentRepeatNode" presStyleLbl="solidFgAcc1" presStyleIdx="0" presStyleCnt="6"/>
      <dgm:spPr/>
    </dgm:pt>
    <dgm:pt modelId="{5A41FFFE-BFFC-8446-99A0-A064FFC1E9FC}" type="pres">
      <dgm:prSet presAssocID="{5FEDB0E8-725D-8C4E-878B-E085B456A9A0}" presName="text_2" presStyleLbl="node1" presStyleIdx="1" presStyleCnt="6" custScaleY="128805">
        <dgm:presLayoutVars>
          <dgm:bulletEnabled val="1"/>
        </dgm:presLayoutVars>
      </dgm:prSet>
      <dgm:spPr/>
    </dgm:pt>
    <dgm:pt modelId="{6BDE6A04-B54E-C74E-8AAC-522AF43E1EB2}" type="pres">
      <dgm:prSet presAssocID="{5FEDB0E8-725D-8C4E-878B-E085B456A9A0}" presName="accent_2" presStyleCnt="0"/>
      <dgm:spPr/>
    </dgm:pt>
    <dgm:pt modelId="{094FC104-5F93-CC48-81EC-5A5374EF8C5C}" type="pres">
      <dgm:prSet presAssocID="{5FEDB0E8-725D-8C4E-878B-E085B456A9A0}" presName="accentRepeatNode" presStyleLbl="solidFgAcc1" presStyleIdx="1" presStyleCnt="6"/>
      <dgm:spPr/>
    </dgm:pt>
    <dgm:pt modelId="{1B520068-F0F4-104F-99C0-B8693C5EEFD2}" type="pres">
      <dgm:prSet presAssocID="{5A1F0428-0ACB-F048-B278-0BA5B157B007}" presName="text_3" presStyleLbl="node1" presStyleIdx="2" presStyleCnt="6" custScaleY="128805">
        <dgm:presLayoutVars>
          <dgm:bulletEnabled val="1"/>
        </dgm:presLayoutVars>
      </dgm:prSet>
      <dgm:spPr/>
    </dgm:pt>
    <dgm:pt modelId="{258FEF77-8606-C84F-AC1A-9F0083B7C620}" type="pres">
      <dgm:prSet presAssocID="{5A1F0428-0ACB-F048-B278-0BA5B157B007}" presName="accent_3" presStyleCnt="0"/>
      <dgm:spPr/>
    </dgm:pt>
    <dgm:pt modelId="{EBAE9EC1-074A-ED45-8161-C54EFDB5B11B}" type="pres">
      <dgm:prSet presAssocID="{5A1F0428-0ACB-F048-B278-0BA5B157B007}" presName="accentRepeatNode" presStyleLbl="solidFgAcc1" presStyleIdx="2" presStyleCnt="6"/>
      <dgm:spPr/>
    </dgm:pt>
    <dgm:pt modelId="{320FCB41-C79A-7C4F-BD3E-0EB42DE5B44C}" type="pres">
      <dgm:prSet presAssocID="{1B32F500-58F8-7B45-AF9B-2B6E97609BE1}" presName="text_4" presStyleLbl="node1" presStyleIdx="3" presStyleCnt="6" custScaleY="128805">
        <dgm:presLayoutVars>
          <dgm:bulletEnabled val="1"/>
        </dgm:presLayoutVars>
      </dgm:prSet>
      <dgm:spPr/>
    </dgm:pt>
    <dgm:pt modelId="{E0E63A32-D97F-D442-8162-03A593B0661B}" type="pres">
      <dgm:prSet presAssocID="{1B32F500-58F8-7B45-AF9B-2B6E97609BE1}" presName="accent_4" presStyleCnt="0"/>
      <dgm:spPr/>
    </dgm:pt>
    <dgm:pt modelId="{70DE7CED-40B1-1E49-8460-02DCC267BD45}" type="pres">
      <dgm:prSet presAssocID="{1B32F500-58F8-7B45-AF9B-2B6E97609BE1}" presName="accentRepeatNode" presStyleLbl="solidFgAcc1" presStyleIdx="3" presStyleCnt="6"/>
      <dgm:spPr/>
    </dgm:pt>
    <dgm:pt modelId="{57308F72-6DB5-184B-84A0-8FD18E4E96E1}" type="pres">
      <dgm:prSet presAssocID="{722A7D51-852D-5441-B163-FC7465499F25}" presName="text_5" presStyleLbl="node1" presStyleIdx="4" presStyleCnt="6" custScaleY="128805">
        <dgm:presLayoutVars>
          <dgm:bulletEnabled val="1"/>
        </dgm:presLayoutVars>
      </dgm:prSet>
      <dgm:spPr/>
    </dgm:pt>
    <dgm:pt modelId="{6DEE0F72-2717-DB40-BF61-2D42A8D4B2BE}" type="pres">
      <dgm:prSet presAssocID="{722A7D51-852D-5441-B163-FC7465499F25}" presName="accent_5" presStyleCnt="0"/>
      <dgm:spPr/>
    </dgm:pt>
    <dgm:pt modelId="{FA36AE01-6D7A-C844-AAB6-F0A29DD0F4C9}" type="pres">
      <dgm:prSet presAssocID="{722A7D51-852D-5441-B163-FC7465499F25}" presName="accentRepeatNode" presStyleLbl="solidFgAcc1" presStyleIdx="4" presStyleCnt="6"/>
      <dgm:spPr/>
    </dgm:pt>
    <dgm:pt modelId="{AC9003F3-91E9-AA45-A66A-D30BCB32D489}" type="pres">
      <dgm:prSet presAssocID="{3D668436-7BC4-2646-9124-4F53117D8DE8}" presName="text_6" presStyleLbl="node1" presStyleIdx="5" presStyleCnt="6" custScaleY="128805">
        <dgm:presLayoutVars>
          <dgm:bulletEnabled val="1"/>
        </dgm:presLayoutVars>
      </dgm:prSet>
      <dgm:spPr/>
    </dgm:pt>
    <dgm:pt modelId="{57500BFA-1B0A-D144-B022-1C1EEF53A760}" type="pres">
      <dgm:prSet presAssocID="{3D668436-7BC4-2646-9124-4F53117D8DE8}" presName="accent_6" presStyleCnt="0"/>
      <dgm:spPr/>
    </dgm:pt>
    <dgm:pt modelId="{4B3C8ED8-2405-E04A-B807-53509F9456EA}" type="pres">
      <dgm:prSet presAssocID="{3D668436-7BC4-2646-9124-4F53117D8DE8}" presName="accentRepeatNode" presStyleLbl="solidFgAcc1" presStyleIdx="5" presStyleCnt="6"/>
      <dgm:spPr/>
    </dgm:pt>
  </dgm:ptLst>
  <dgm:cxnLst>
    <dgm:cxn modelId="{0F0FE40F-D773-ED41-8199-3CEAB07A9412}" srcId="{3BE836D9-9DD7-0D45-85D1-0CB483F5D5D6}" destId="{722A7D51-852D-5441-B163-FC7465499F25}" srcOrd="4" destOrd="0" parTransId="{DBB2D172-0FE1-CB45-B9EF-26F1EE5F2335}" sibTransId="{84294F8B-2344-1F43-8EBD-84811CDDF774}"/>
    <dgm:cxn modelId="{03B02A12-D3B4-824F-B6A6-0C7732BC546C}" srcId="{3BE836D9-9DD7-0D45-85D1-0CB483F5D5D6}" destId="{5A1F0428-0ACB-F048-B278-0BA5B157B007}" srcOrd="2" destOrd="0" parTransId="{40ED2C65-E8C5-E540-9196-CE0DC726B01C}" sibTransId="{DDA4B21F-6F46-CE4C-BDF0-24B4AA789D8C}"/>
    <dgm:cxn modelId="{058AEE40-B028-BD4C-A4CD-4FB03AFBD4A6}" type="presOf" srcId="{E9AEF667-0663-874E-B6E5-044C77E1AC32}" destId="{D53FB332-C28E-4B41-AE28-E610DC22B7C2}" srcOrd="0" destOrd="0" presId="urn:microsoft.com/office/officeart/2008/layout/VerticalCurvedList"/>
    <dgm:cxn modelId="{E075D15C-4412-2D45-AE96-E6DDACC84D2D}" type="presOf" srcId="{1B32F500-58F8-7B45-AF9B-2B6E97609BE1}" destId="{320FCB41-C79A-7C4F-BD3E-0EB42DE5B44C}" srcOrd="0" destOrd="0" presId="urn:microsoft.com/office/officeart/2008/layout/VerticalCurvedList"/>
    <dgm:cxn modelId="{D2A67B5F-C649-9D45-AE8F-6F09BE3D095D}" srcId="{3BE836D9-9DD7-0D45-85D1-0CB483F5D5D6}" destId="{5FEDB0E8-725D-8C4E-878B-E085B456A9A0}" srcOrd="1" destOrd="0" parTransId="{9C0EBC5E-FB79-EF4E-AD5E-F0EF2304B71C}" sibTransId="{F5954277-E83D-414C-8A2A-B31603781987}"/>
    <dgm:cxn modelId="{F5F59841-DF3B-634B-B942-E0BEF54A6B2E}" srcId="{3BE836D9-9DD7-0D45-85D1-0CB483F5D5D6}" destId="{DA008D25-3834-E64B-913E-54BAF06CDD07}" srcOrd="0" destOrd="0" parTransId="{13506B4B-61F4-8840-B079-694E40264168}" sibTransId="{E9AEF667-0663-874E-B6E5-044C77E1AC32}"/>
    <dgm:cxn modelId="{57666C4A-F974-BD45-BC99-B16DD3036921}" type="presOf" srcId="{5FEDB0E8-725D-8C4E-878B-E085B456A9A0}" destId="{5A41FFFE-BFFC-8446-99A0-A064FFC1E9FC}" srcOrd="0" destOrd="0" presId="urn:microsoft.com/office/officeart/2008/layout/VerticalCurvedList"/>
    <dgm:cxn modelId="{40381580-23E1-334C-BA1E-2FBA45FFB3C9}" type="presOf" srcId="{722A7D51-852D-5441-B163-FC7465499F25}" destId="{57308F72-6DB5-184B-84A0-8FD18E4E96E1}" srcOrd="0" destOrd="0" presId="urn:microsoft.com/office/officeart/2008/layout/VerticalCurvedList"/>
    <dgm:cxn modelId="{AF563391-10D7-8440-9632-4D9EA4643A40}" type="presOf" srcId="{3BE836D9-9DD7-0D45-85D1-0CB483F5D5D6}" destId="{6752F35B-9D60-7846-B889-D6593C3E18BC}" srcOrd="0" destOrd="0" presId="urn:microsoft.com/office/officeart/2008/layout/VerticalCurvedList"/>
    <dgm:cxn modelId="{94A44DC4-22C1-D346-9868-29AD1CA39185}" type="presOf" srcId="{3D668436-7BC4-2646-9124-4F53117D8DE8}" destId="{AC9003F3-91E9-AA45-A66A-D30BCB32D489}" srcOrd="0" destOrd="0" presId="urn:microsoft.com/office/officeart/2008/layout/VerticalCurvedList"/>
    <dgm:cxn modelId="{B39268CE-E6AB-824E-994C-24939948E57D}" srcId="{3BE836D9-9DD7-0D45-85D1-0CB483F5D5D6}" destId="{3D668436-7BC4-2646-9124-4F53117D8DE8}" srcOrd="5" destOrd="0" parTransId="{32EB2C59-093D-4940-88A0-8976268D72F4}" sibTransId="{A6338889-5E74-EA4F-B147-5BC345149DCB}"/>
    <dgm:cxn modelId="{42E9D9CE-8050-574B-BCF8-D40535F6991B}" type="presOf" srcId="{DA008D25-3834-E64B-913E-54BAF06CDD07}" destId="{046CDF57-3A5D-A24D-8B1E-5722EDDAACB0}" srcOrd="0" destOrd="0" presId="urn:microsoft.com/office/officeart/2008/layout/VerticalCurvedList"/>
    <dgm:cxn modelId="{8262C9D0-6600-3241-BAE1-3A28B22D8D92}" srcId="{3BE836D9-9DD7-0D45-85D1-0CB483F5D5D6}" destId="{1B32F500-58F8-7B45-AF9B-2B6E97609BE1}" srcOrd="3" destOrd="0" parTransId="{7851273C-FAC3-BC43-A9C9-13E581A539F3}" sibTransId="{897115AB-C346-4E49-81E3-818C33C23D97}"/>
    <dgm:cxn modelId="{77E1DCDE-5A4B-4B48-A295-0C8EDE107188}" type="presOf" srcId="{5A1F0428-0ACB-F048-B278-0BA5B157B007}" destId="{1B520068-F0F4-104F-99C0-B8693C5EEFD2}" srcOrd="0" destOrd="0" presId="urn:microsoft.com/office/officeart/2008/layout/VerticalCurvedList"/>
    <dgm:cxn modelId="{4B2FDD40-2DA7-B745-92F0-336BB0662BC8}" type="presParOf" srcId="{6752F35B-9D60-7846-B889-D6593C3E18BC}" destId="{711F528F-1013-8C49-A162-59D9444D059F}" srcOrd="0" destOrd="0" presId="urn:microsoft.com/office/officeart/2008/layout/VerticalCurvedList"/>
    <dgm:cxn modelId="{968522FA-A4E8-714E-97B3-FADF9B1949E9}" type="presParOf" srcId="{711F528F-1013-8C49-A162-59D9444D059F}" destId="{974D1CF2-A84F-3C48-9645-45FB1F740356}" srcOrd="0" destOrd="0" presId="urn:microsoft.com/office/officeart/2008/layout/VerticalCurvedList"/>
    <dgm:cxn modelId="{978E5D31-45C1-B841-81D5-3077208FFC79}" type="presParOf" srcId="{974D1CF2-A84F-3C48-9645-45FB1F740356}" destId="{ABFAF162-0D3C-7145-A316-F6F40FD441E8}" srcOrd="0" destOrd="0" presId="urn:microsoft.com/office/officeart/2008/layout/VerticalCurvedList"/>
    <dgm:cxn modelId="{D1A2F191-6A95-7349-A124-2175A47719ED}" type="presParOf" srcId="{974D1CF2-A84F-3C48-9645-45FB1F740356}" destId="{D53FB332-C28E-4B41-AE28-E610DC22B7C2}" srcOrd="1" destOrd="0" presId="urn:microsoft.com/office/officeart/2008/layout/VerticalCurvedList"/>
    <dgm:cxn modelId="{C1B1AF9A-6C8E-424F-8EE0-55CD699E9310}" type="presParOf" srcId="{974D1CF2-A84F-3C48-9645-45FB1F740356}" destId="{48F7D910-AA41-1C49-870C-D58030E2FEA1}" srcOrd="2" destOrd="0" presId="urn:microsoft.com/office/officeart/2008/layout/VerticalCurvedList"/>
    <dgm:cxn modelId="{B67DAE1B-297D-5347-8E38-0837DD079E25}" type="presParOf" srcId="{974D1CF2-A84F-3C48-9645-45FB1F740356}" destId="{33FBEAAB-45CB-A549-86C2-B67C5D6BF2E7}" srcOrd="3" destOrd="0" presId="urn:microsoft.com/office/officeart/2008/layout/VerticalCurvedList"/>
    <dgm:cxn modelId="{C6CD7658-98B5-4F46-AF59-C9CE5E556906}" type="presParOf" srcId="{711F528F-1013-8C49-A162-59D9444D059F}" destId="{046CDF57-3A5D-A24D-8B1E-5722EDDAACB0}" srcOrd="1" destOrd="0" presId="urn:microsoft.com/office/officeart/2008/layout/VerticalCurvedList"/>
    <dgm:cxn modelId="{7536B522-9AE3-9F43-8DD6-D9F701E1C9EB}" type="presParOf" srcId="{711F528F-1013-8C49-A162-59D9444D059F}" destId="{04DB0F9F-891D-224C-B9DF-B67C9701FA6C}" srcOrd="2" destOrd="0" presId="urn:microsoft.com/office/officeart/2008/layout/VerticalCurvedList"/>
    <dgm:cxn modelId="{5651FFD4-1942-134D-928C-B2ECA3F451B0}" type="presParOf" srcId="{04DB0F9F-891D-224C-B9DF-B67C9701FA6C}" destId="{F886C37B-589E-2147-A2D2-16B24D35CAC2}" srcOrd="0" destOrd="0" presId="urn:microsoft.com/office/officeart/2008/layout/VerticalCurvedList"/>
    <dgm:cxn modelId="{5421984A-AC85-4B46-81CE-230425A9F96B}" type="presParOf" srcId="{711F528F-1013-8C49-A162-59D9444D059F}" destId="{5A41FFFE-BFFC-8446-99A0-A064FFC1E9FC}" srcOrd="3" destOrd="0" presId="urn:microsoft.com/office/officeart/2008/layout/VerticalCurvedList"/>
    <dgm:cxn modelId="{D5D0D517-E222-D54F-BDCC-DF70B0B7A769}" type="presParOf" srcId="{711F528F-1013-8C49-A162-59D9444D059F}" destId="{6BDE6A04-B54E-C74E-8AAC-522AF43E1EB2}" srcOrd="4" destOrd="0" presId="urn:microsoft.com/office/officeart/2008/layout/VerticalCurvedList"/>
    <dgm:cxn modelId="{E254DFBD-1F4E-9047-A89A-7B9F3D02354A}" type="presParOf" srcId="{6BDE6A04-B54E-C74E-8AAC-522AF43E1EB2}" destId="{094FC104-5F93-CC48-81EC-5A5374EF8C5C}" srcOrd="0" destOrd="0" presId="urn:microsoft.com/office/officeart/2008/layout/VerticalCurvedList"/>
    <dgm:cxn modelId="{B94F74E3-207A-EA42-AFCA-95BFB7996C4D}" type="presParOf" srcId="{711F528F-1013-8C49-A162-59D9444D059F}" destId="{1B520068-F0F4-104F-99C0-B8693C5EEFD2}" srcOrd="5" destOrd="0" presId="urn:microsoft.com/office/officeart/2008/layout/VerticalCurvedList"/>
    <dgm:cxn modelId="{2DA7592E-253A-9042-814D-9DA402C4FAE0}" type="presParOf" srcId="{711F528F-1013-8C49-A162-59D9444D059F}" destId="{258FEF77-8606-C84F-AC1A-9F0083B7C620}" srcOrd="6" destOrd="0" presId="urn:microsoft.com/office/officeart/2008/layout/VerticalCurvedList"/>
    <dgm:cxn modelId="{7732D863-407A-C042-A6B7-A9D95BA0B655}" type="presParOf" srcId="{258FEF77-8606-C84F-AC1A-9F0083B7C620}" destId="{EBAE9EC1-074A-ED45-8161-C54EFDB5B11B}" srcOrd="0" destOrd="0" presId="urn:microsoft.com/office/officeart/2008/layout/VerticalCurvedList"/>
    <dgm:cxn modelId="{95422429-8DF3-924F-9469-A0647EBE2315}" type="presParOf" srcId="{711F528F-1013-8C49-A162-59D9444D059F}" destId="{320FCB41-C79A-7C4F-BD3E-0EB42DE5B44C}" srcOrd="7" destOrd="0" presId="urn:microsoft.com/office/officeart/2008/layout/VerticalCurvedList"/>
    <dgm:cxn modelId="{CA37A099-D480-C24C-9A58-0087ACB65DA5}" type="presParOf" srcId="{711F528F-1013-8C49-A162-59D9444D059F}" destId="{E0E63A32-D97F-D442-8162-03A593B0661B}" srcOrd="8" destOrd="0" presId="urn:microsoft.com/office/officeart/2008/layout/VerticalCurvedList"/>
    <dgm:cxn modelId="{C15F4D6B-AC10-D247-8B15-DE48AEA46739}" type="presParOf" srcId="{E0E63A32-D97F-D442-8162-03A593B0661B}" destId="{70DE7CED-40B1-1E49-8460-02DCC267BD45}" srcOrd="0" destOrd="0" presId="urn:microsoft.com/office/officeart/2008/layout/VerticalCurvedList"/>
    <dgm:cxn modelId="{56E42E15-BF92-994F-BB86-7E66B3AA77B2}" type="presParOf" srcId="{711F528F-1013-8C49-A162-59D9444D059F}" destId="{57308F72-6DB5-184B-84A0-8FD18E4E96E1}" srcOrd="9" destOrd="0" presId="urn:microsoft.com/office/officeart/2008/layout/VerticalCurvedList"/>
    <dgm:cxn modelId="{6B41F3E9-B909-564E-BC46-7EAEABF09D63}" type="presParOf" srcId="{711F528F-1013-8C49-A162-59D9444D059F}" destId="{6DEE0F72-2717-DB40-BF61-2D42A8D4B2BE}" srcOrd="10" destOrd="0" presId="urn:microsoft.com/office/officeart/2008/layout/VerticalCurvedList"/>
    <dgm:cxn modelId="{29C30140-5CB0-B144-BBE8-A819437E0446}" type="presParOf" srcId="{6DEE0F72-2717-DB40-BF61-2D42A8D4B2BE}" destId="{FA36AE01-6D7A-C844-AAB6-F0A29DD0F4C9}" srcOrd="0" destOrd="0" presId="urn:microsoft.com/office/officeart/2008/layout/VerticalCurvedList"/>
    <dgm:cxn modelId="{7737EC2C-9BBC-EF44-8B3F-65F3012E1F71}" type="presParOf" srcId="{711F528F-1013-8C49-A162-59D9444D059F}" destId="{AC9003F3-91E9-AA45-A66A-D30BCB32D489}" srcOrd="11" destOrd="0" presId="urn:microsoft.com/office/officeart/2008/layout/VerticalCurvedList"/>
    <dgm:cxn modelId="{0DA42315-90B0-834D-A60C-AFAD6A402EF2}" type="presParOf" srcId="{711F528F-1013-8C49-A162-59D9444D059F}" destId="{57500BFA-1B0A-D144-B022-1C1EEF53A760}" srcOrd="12" destOrd="0" presId="urn:microsoft.com/office/officeart/2008/layout/VerticalCurvedList"/>
    <dgm:cxn modelId="{2A548414-F932-564E-9D5B-6E3FA1CBC318}" type="presParOf" srcId="{57500BFA-1B0A-D144-B022-1C1EEF53A760}" destId="{4B3C8ED8-2405-E04A-B807-53509F9456E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93A98C2F-D8B8-C04E-879D-9103F4043E5C}" type="doc">
      <dgm:prSet loTypeId="urn:microsoft.com/office/officeart/2005/8/layout/hList3" loCatId="" qsTypeId="urn:microsoft.com/office/officeart/2005/8/quickstyle/simple2" qsCatId="simple" csTypeId="urn:microsoft.com/office/officeart/2005/8/colors/accent5_1" csCatId="accent5" phldr="1"/>
      <dgm:spPr/>
    </dgm:pt>
    <dgm:pt modelId="{30EBE087-A438-B842-A024-4D2816EC9038}">
      <dgm:prSet phldrT="[Text]" custT="1"/>
      <dgm:spPr/>
      <dgm:t>
        <a:bodyPr/>
        <a:lstStyle/>
        <a:p>
          <a:r>
            <a:rPr lang="en-US" sz="4400" b="1" dirty="0"/>
            <a:t>First, identify what staff need to know, then, provide…</a:t>
          </a:r>
        </a:p>
      </dgm:t>
    </dgm:pt>
    <dgm:pt modelId="{6B67AA2A-3A42-8A46-B749-B625F3EF9B89}" type="parTrans" cxnId="{89F1C2AF-DC53-4947-94A0-568E3BE131B3}">
      <dgm:prSet/>
      <dgm:spPr/>
      <dgm:t>
        <a:bodyPr/>
        <a:lstStyle/>
        <a:p>
          <a:endParaRPr lang="en-US" sz="3600"/>
        </a:p>
      </dgm:t>
    </dgm:pt>
    <dgm:pt modelId="{05C96752-912E-A842-B801-0F3AC84E65CE}" type="sibTrans" cxnId="{89F1C2AF-DC53-4947-94A0-568E3BE131B3}">
      <dgm:prSet custT="1"/>
      <dgm:spPr/>
      <dgm:t>
        <a:bodyPr/>
        <a:lstStyle/>
        <a:p>
          <a:endParaRPr lang="en-US" sz="3600"/>
        </a:p>
      </dgm:t>
    </dgm:pt>
    <dgm:pt modelId="{B99938D5-567C-F045-B591-0064C8DCC6BB}">
      <dgm:prSet phldrT="[Text]" custT="1"/>
      <dgm:spPr/>
      <dgm:t>
        <a:bodyPr/>
        <a:lstStyle/>
        <a:p>
          <a:r>
            <a:rPr lang="en-US" sz="3600" b="1" dirty="0"/>
            <a:t>Coaching/</a:t>
          </a:r>
        </a:p>
        <a:p>
          <a:r>
            <a:rPr lang="en-US" sz="3600" b="1" dirty="0"/>
            <a:t>Prompting</a:t>
          </a:r>
        </a:p>
      </dgm:t>
    </dgm:pt>
    <dgm:pt modelId="{E017AD56-8C7E-6A49-94A1-2A0A8ED200F8}" type="parTrans" cxnId="{E4C2F79D-D076-254F-84C4-D8E97E5C190B}">
      <dgm:prSet/>
      <dgm:spPr/>
      <dgm:t>
        <a:bodyPr/>
        <a:lstStyle/>
        <a:p>
          <a:endParaRPr lang="en-US" sz="3600"/>
        </a:p>
      </dgm:t>
    </dgm:pt>
    <dgm:pt modelId="{FEDED2EE-A37F-D746-892C-D1CC5AB7EF05}" type="sibTrans" cxnId="{E4C2F79D-D076-254F-84C4-D8E97E5C190B}">
      <dgm:prSet custT="1"/>
      <dgm:spPr/>
      <dgm:t>
        <a:bodyPr/>
        <a:lstStyle/>
        <a:p>
          <a:endParaRPr lang="en-US" sz="3600"/>
        </a:p>
      </dgm:t>
    </dgm:pt>
    <dgm:pt modelId="{9FC34C97-A64A-274A-864D-1EC4A071A611}">
      <dgm:prSet phldrT="[Text]" custT="1"/>
      <dgm:spPr>
        <a:solidFill>
          <a:srgbClr val="93CADC"/>
        </a:solidFill>
      </dgm:spPr>
      <dgm:t>
        <a:bodyPr/>
        <a:lstStyle/>
        <a:p>
          <a:r>
            <a:rPr lang="en-US" sz="3600" dirty="0"/>
            <a:t>Explicit Training</a:t>
          </a:r>
        </a:p>
      </dgm:t>
    </dgm:pt>
    <dgm:pt modelId="{13182043-7E14-B944-9999-4A5FD867293C}" type="parTrans" cxnId="{D6E02CE4-020C-B34B-BA25-DD01F3F38D9C}">
      <dgm:prSet/>
      <dgm:spPr/>
      <dgm:t>
        <a:bodyPr/>
        <a:lstStyle/>
        <a:p>
          <a:endParaRPr lang="en-US" sz="3600"/>
        </a:p>
      </dgm:t>
    </dgm:pt>
    <dgm:pt modelId="{86030FF0-9B59-6749-9C7B-F326E2BD44A9}" type="sibTrans" cxnId="{D6E02CE4-020C-B34B-BA25-DD01F3F38D9C}">
      <dgm:prSet/>
      <dgm:spPr/>
      <dgm:t>
        <a:bodyPr/>
        <a:lstStyle/>
        <a:p>
          <a:endParaRPr lang="en-US" sz="3600"/>
        </a:p>
      </dgm:t>
    </dgm:pt>
    <dgm:pt modelId="{A11AC603-36BE-7B47-99BB-39F34A6D2D33}">
      <dgm:prSet phldrT="[Text]" custT="1"/>
      <dgm:spPr/>
      <dgm:t>
        <a:bodyPr/>
        <a:lstStyle/>
        <a:p>
          <a:r>
            <a:rPr lang="en-US" sz="3600" dirty="0"/>
            <a:t>Performance Feedback</a:t>
          </a:r>
        </a:p>
      </dgm:t>
    </dgm:pt>
    <dgm:pt modelId="{D13ECD4B-4814-DE47-BE34-443819197B21}" type="parTrans" cxnId="{35728828-F573-714F-B93C-C3F225314164}">
      <dgm:prSet/>
      <dgm:spPr/>
      <dgm:t>
        <a:bodyPr/>
        <a:lstStyle/>
        <a:p>
          <a:endParaRPr lang="en-US" sz="3600"/>
        </a:p>
      </dgm:t>
    </dgm:pt>
    <dgm:pt modelId="{329B02EC-78CA-894D-B277-0A099731A8AE}" type="sibTrans" cxnId="{35728828-F573-714F-B93C-C3F225314164}">
      <dgm:prSet custT="1"/>
      <dgm:spPr/>
      <dgm:t>
        <a:bodyPr/>
        <a:lstStyle/>
        <a:p>
          <a:endParaRPr lang="en-US" sz="3600"/>
        </a:p>
      </dgm:t>
    </dgm:pt>
    <dgm:pt modelId="{F8991093-2535-7441-B4A0-F52D2AB81A0E}" type="pres">
      <dgm:prSet presAssocID="{93A98C2F-D8B8-C04E-879D-9103F4043E5C}" presName="composite" presStyleCnt="0">
        <dgm:presLayoutVars>
          <dgm:chMax val="1"/>
          <dgm:dir/>
          <dgm:resizeHandles val="exact"/>
        </dgm:presLayoutVars>
      </dgm:prSet>
      <dgm:spPr/>
    </dgm:pt>
    <dgm:pt modelId="{6B6FE9D8-C496-A647-A319-08C4FF69F7E8}" type="pres">
      <dgm:prSet presAssocID="{30EBE087-A438-B842-A024-4D2816EC9038}" presName="roof" presStyleLbl="dkBgShp" presStyleIdx="0" presStyleCnt="2" custLinFactNeighborY="1403"/>
      <dgm:spPr/>
    </dgm:pt>
    <dgm:pt modelId="{1F797873-05B0-CC4F-9C3E-DD61DEF1D944}" type="pres">
      <dgm:prSet presAssocID="{30EBE087-A438-B842-A024-4D2816EC9038}" presName="pillars" presStyleCnt="0"/>
      <dgm:spPr/>
    </dgm:pt>
    <dgm:pt modelId="{153D09E4-796C-1546-92A9-0C28E8850574}" type="pres">
      <dgm:prSet presAssocID="{30EBE087-A438-B842-A024-4D2816EC9038}" presName="pillar1" presStyleLbl="node1" presStyleIdx="0" presStyleCnt="3">
        <dgm:presLayoutVars>
          <dgm:bulletEnabled val="1"/>
        </dgm:presLayoutVars>
      </dgm:prSet>
      <dgm:spPr/>
    </dgm:pt>
    <dgm:pt modelId="{6E922989-F7C2-4A43-8237-9C757BD4133A}" type="pres">
      <dgm:prSet presAssocID="{B99938D5-567C-F045-B591-0064C8DCC6BB}" presName="pillarX" presStyleLbl="node1" presStyleIdx="1" presStyleCnt="3">
        <dgm:presLayoutVars>
          <dgm:bulletEnabled val="1"/>
        </dgm:presLayoutVars>
      </dgm:prSet>
      <dgm:spPr/>
    </dgm:pt>
    <dgm:pt modelId="{678DE44B-0551-FC4E-8B9E-7E60789003EE}" type="pres">
      <dgm:prSet presAssocID="{A11AC603-36BE-7B47-99BB-39F34A6D2D33}" presName="pillarX" presStyleLbl="node1" presStyleIdx="2" presStyleCnt="3">
        <dgm:presLayoutVars>
          <dgm:bulletEnabled val="1"/>
        </dgm:presLayoutVars>
      </dgm:prSet>
      <dgm:spPr/>
    </dgm:pt>
    <dgm:pt modelId="{7AB94DD3-CAF8-BD4F-A2B2-48810E4E705C}" type="pres">
      <dgm:prSet presAssocID="{30EBE087-A438-B842-A024-4D2816EC9038}" presName="base" presStyleLbl="dkBgShp" presStyleIdx="1" presStyleCnt="2"/>
      <dgm:spPr/>
    </dgm:pt>
  </dgm:ptLst>
  <dgm:cxnLst>
    <dgm:cxn modelId="{E4E9E118-EB02-E744-B446-6882B4CDD002}" type="presOf" srcId="{30EBE087-A438-B842-A024-4D2816EC9038}" destId="{6B6FE9D8-C496-A647-A319-08C4FF69F7E8}" srcOrd="0" destOrd="0" presId="urn:microsoft.com/office/officeart/2005/8/layout/hList3"/>
    <dgm:cxn modelId="{35728828-F573-714F-B93C-C3F225314164}" srcId="{30EBE087-A438-B842-A024-4D2816EC9038}" destId="{A11AC603-36BE-7B47-99BB-39F34A6D2D33}" srcOrd="2" destOrd="0" parTransId="{D13ECD4B-4814-DE47-BE34-443819197B21}" sibTransId="{329B02EC-78CA-894D-B277-0A099731A8AE}"/>
    <dgm:cxn modelId="{E8E1D13B-6FC5-8E4A-9519-A09690EE92B2}" type="presOf" srcId="{B99938D5-567C-F045-B591-0064C8DCC6BB}" destId="{6E922989-F7C2-4A43-8237-9C757BD4133A}" srcOrd="0" destOrd="0" presId="urn:microsoft.com/office/officeart/2005/8/layout/hList3"/>
    <dgm:cxn modelId="{ABF2A443-DF28-8943-A6F5-C2D94ED7386A}" type="presOf" srcId="{A11AC603-36BE-7B47-99BB-39F34A6D2D33}" destId="{678DE44B-0551-FC4E-8B9E-7E60789003EE}" srcOrd="0" destOrd="0" presId="urn:microsoft.com/office/officeart/2005/8/layout/hList3"/>
    <dgm:cxn modelId="{E4C2F79D-D076-254F-84C4-D8E97E5C190B}" srcId="{30EBE087-A438-B842-A024-4D2816EC9038}" destId="{B99938D5-567C-F045-B591-0064C8DCC6BB}" srcOrd="1" destOrd="0" parTransId="{E017AD56-8C7E-6A49-94A1-2A0A8ED200F8}" sibTransId="{FEDED2EE-A37F-D746-892C-D1CC5AB7EF05}"/>
    <dgm:cxn modelId="{E3F000A0-1E35-084D-9B84-2E1B00766862}" type="presOf" srcId="{93A98C2F-D8B8-C04E-879D-9103F4043E5C}" destId="{F8991093-2535-7441-B4A0-F52D2AB81A0E}" srcOrd="0" destOrd="0" presId="urn:microsoft.com/office/officeart/2005/8/layout/hList3"/>
    <dgm:cxn modelId="{89F1C2AF-DC53-4947-94A0-568E3BE131B3}" srcId="{93A98C2F-D8B8-C04E-879D-9103F4043E5C}" destId="{30EBE087-A438-B842-A024-4D2816EC9038}" srcOrd="0" destOrd="0" parTransId="{6B67AA2A-3A42-8A46-B749-B625F3EF9B89}" sibTransId="{05C96752-912E-A842-B801-0F3AC84E65CE}"/>
    <dgm:cxn modelId="{9727EFB2-1371-1340-AA8A-CAABEC35C5D4}" type="presOf" srcId="{9FC34C97-A64A-274A-864D-1EC4A071A611}" destId="{153D09E4-796C-1546-92A9-0C28E8850574}" srcOrd="0" destOrd="0" presId="urn:microsoft.com/office/officeart/2005/8/layout/hList3"/>
    <dgm:cxn modelId="{D6E02CE4-020C-B34B-BA25-DD01F3F38D9C}" srcId="{30EBE087-A438-B842-A024-4D2816EC9038}" destId="{9FC34C97-A64A-274A-864D-1EC4A071A611}" srcOrd="0" destOrd="0" parTransId="{13182043-7E14-B944-9999-4A5FD867293C}" sibTransId="{86030FF0-9B59-6749-9C7B-F326E2BD44A9}"/>
    <dgm:cxn modelId="{2EB9DD39-8D08-4341-A02E-904AB1188FD8}" type="presParOf" srcId="{F8991093-2535-7441-B4A0-F52D2AB81A0E}" destId="{6B6FE9D8-C496-A647-A319-08C4FF69F7E8}" srcOrd="0" destOrd="0" presId="urn:microsoft.com/office/officeart/2005/8/layout/hList3"/>
    <dgm:cxn modelId="{7301C72E-B183-6C41-9A90-ACE3B6F2C429}" type="presParOf" srcId="{F8991093-2535-7441-B4A0-F52D2AB81A0E}" destId="{1F797873-05B0-CC4F-9C3E-DD61DEF1D944}" srcOrd="1" destOrd="0" presId="urn:microsoft.com/office/officeart/2005/8/layout/hList3"/>
    <dgm:cxn modelId="{39234B7B-4A1E-234F-82A1-17661105793C}" type="presParOf" srcId="{1F797873-05B0-CC4F-9C3E-DD61DEF1D944}" destId="{153D09E4-796C-1546-92A9-0C28E8850574}" srcOrd="0" destOrd="0" presId="urn:microsoft.com/office/officeart/2005/8/layout/hList3"/>
    <dgm:cxn modelId="{B801A6F0-D17B-C74A-B5B5-1AD2631AA51B}" type="presParOf" srcId="{1F797873-05B0-CC4F-9C3E-DD61DEF1D944}" destId="{6E922989-F7C2-4A43-8237-9C757BD4133A}" srcOrd="1" destOrd="0" presId="urn:microsoft.com/office/officeart/2005/8/layout/hList3"/>
    <dgm:cxn modelId="{0CD9C530-69E9-6D43-8743-4401228737C4}" type="presParOf" srcId="{1F797873-05B0-CC4F-9C3E-DD61DEF1D944}" destId="{678DE44B-0551-FC4E-8B9E-7E60789003EE}" srcOrd="2" destOrd="0" presId="urn:microsoft.com/office/officeart/2005/8/layout/hList3"/>
    <dgm:cxn modelId="{3AB96592-9CB7-3240-93AD-B5793EA37EB9}" type="presParOf" srcId="{F8991093-2535-7441-B4A0-F52D2AB81A0E}" destId="{7AB94DD3-CAF8-BD4F-A2B2-48810E4E705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3A98C2F-D8B8-C04E-879D-9103F4043E5C}" type="doc">
      <dgm:prSet loTypeId="urn:microsoft.com/office/officeart/2005/8/layout/hList3" loCatId="" qsTypeId="urn:microsoft.com/office/officeart/2005/8/quickstyle/simple2" qsCatId="simple" csTypeId="urn:microsoft.com/office/officeart/2005/8/colors/accent5_1" csCatId="accent5" phldr="1"/>
      <dgm:spPr/>
    </dgm:pt>
    <dgm:pt modelId="{30EBE087-A438-B842-A024-4D2816EC9038}">
      <dgm:prSet phldrT="[Text]" custT="1"/>
      <dgm:spPr/>
      <dgm:t>
        <a:bodyPr/>
        <a:lstStyle/>
        <a:p>
          <a:r>
            <a:rPr lang="en-US" sz="4400" b="1" dirty="0"/>
            <a:t>First, identify what staff need to know, then, provide…</a:t>
          </a:r>
        </a:p>
      </dgm:t>
    </dgm:pt>
    <dgm:pt modelId="{6B67AA2A-3A42-8A46-B749-B625F3EF9B89}" type="parTrans" cxnId="{89F1C2AF-DC53-4947-94A0-568E3BE131B3}">
      <dgm:prSet/>
      <dgm:spPr/>
      <dgm:t>
        <a:bodyPr/>
        <a:lstStyle/>
        <a:p>
          <a:endParaRPr lang="en-US" sz="3600"/>
        </a:p>
      </dgm:t>
    </dgm:pt>
    <dgm:pt modelId="{05C96752-912E-A842-B801-0F3AC84E65CE}" type="sibTrans" cxnId="{89F1C2AF-DC53-4947-94A0-568E3BE131B3}">
      <dgm:prSet custT="1"/>
      <dgm:spPr/>
      <dgm:t>
        <a:bodyPr/>
        <a:lstStyle/>
        <a:p>
          <a:endParaRPr lang="en-US" sz="3600"/>
        </a:p>
      </dgm:t>
    </dgm:pt>
    <dgm:pt modelId="{B99938D5-567C-F045-B591-0064C8DCC6BB}">
      <dgm:prSet phldrT="[Text]" custT="1"/>
      <dgm:spPr/>
      <dgm:t>
        <a:bodyPr/>
        <a:lstStyle/>
        <a:p>
          <a:r>
            <a:rPr lang="en-US" sz="3600" dirty="0"/>
            <a:t>Coaching/</a:t>
          </a:r>
        </a:p>
        <a:p>
          <a:r>
            <a:rPr lang="en-US" sz="3600" dirty="0"/>
            <a:t>Prompting</a:t>
          </a:r>
        </a:p>
      </dgm:t>
    </dgm:pt>
    <dgm:pt modelId="{E017AD56-8C7E-6A49-94A1-2A0A8ED200F8}" type="parTrans" cxnId="{E4C2F79D-D076-254F-84C4-D8E97E5C190B}">
      <dgm:prSet/>
      <dgm:spPr/>
      <dgm:t>
        <a:bodyPr/>
        <a:lstStyle/>
        <a:p>
          <a:endParaRPr lang="en-US" sz="3600"/>
        </a:p>
      </dgm:t>
    </dgm:pt>
    <dgm:pt modelId="{FEDED2EE-A37F-D746-892C-D1CC5AB7EF05}" type="sibTrans" cxnId="{E4C2F79D-D076-254F-84C4-D8E97E5C190B}">
      <dgm:prSet custT="1"/>
      <dgm:spPr/>
      <dgm:t>
        <a:bodyPr/>
        <a:lstStyle/>
        <a:p>
          <a:endParaRPr lang="en-US" sz="3600"/>
        </a:p>
      </dgm:t>
    </dgm:pt>
    <dgm:pt modelId="{9FC34C97-A64A-274A-864D-1EC4A071A611}">
      <dgm:prSet phldrT="[Text]" custT="1"/>
      <dgm:spPr/>
      <dgm:t>
        <a:bodyPr/>
        <a:lstStyle/>
        <a:p>
          <a:r>
            <a:rPr lang="en-US" sz="3600" b="0" dirty="0">
              <a:solidFill>
                <a:schemeClr val="accent6">
                  <a:lumMod val="50000"/>
                </a:schemeClr>
              </a:solidFill>
            </a:rPr>
            <a:t>Explicit Training</a:t>
          </a:r>
        </a:p>
      </dgm:t>
    </dgm:pt>
    <dgm:pt modelId="{13182043-7E14-B944-9999-4A5FD867293C}" type="parTrans" cxnId="{D6E02CE4-020C-B34B-BA25-DD01F3F38D9C}">
      <dgm:prSet/>
      <dgm:spPr/>
      <dgm:t>
        <a:bodyPr/>
        <a:lstStyle/>
        <a:p>
          <a:endParaRPr lang="en-US" sz="3600"/>
        </a:p>
      </dgm:t>
    </dgm:pt>
    <dgm:pt modelId="{86030FF0-9B59-6749-9C7B-F326E2BD44A9}" type="sibTrans" cxnId="{D6E02CE4-020C-B34B-BA25-DD01F3F38D9C}">
      <dgm:prSet/>
      <dgm:spPr/>
      <dgm:t>
        <a:bodyPr/>
        <a:lstStyle/>
        <a:p>
          <a:endParaRPr lang="en-US" sz="3600"/>
        </a:p>
      </dgm:t>
    </dgm:pt>
    <dgm:pt modelId="{A11AC603-36BE-7B47-99BB-39F34A6D2D33}">
      <dgm:prSet phldrT="[Text]" custT="1"/>
      <dgm:spPr/>
      <dgm:t>
        <a:bodyPr/>
        <a:lstStyle/>
        <a:p>
          <a:r>
            <a:rPr lang="en-US" sz="3600" b="1" dirty="0"/>
            <a:t>Performance Feedback</a:t>
          </a:r>
        </a:p>
      </dgm:t>
    </dgm:pt>
    <dgm:pt modelId="{D13ECD4B-4814-DE47-BE34-443819197B21}" type="parTrans" cxnId="{35728828-F573-714F-B93C-C3F225314164}">
      <dgm:prSet/>
      <dgm:spPr/>
      <dgm:t>
        <a:bodyPr/>
        <a:lstStyle/>
        <a:p>
          <a:endParaRPr lang="en-US" sz="3600"/>
        </a:p>
      </dgm:t>
    </dgm:pt>
    <dgm:pt modelId="{329B02EC-78CA-894D-B277-0A099731A8AE}" type="sibTrans" cxnId="{35728828-F573-714F-B93C-C3F225314164}">
      <dgm:prSet custT="1"/>
      <dgm:spPr/>
      <dgm:t>
        <a:bodyPr/>
        <a:lstStyle/>
        <a:p>
          <a:endParaRPr lang="en-US" sz="3600"/>
        </a:p>
      </dgm:t>
    </dgm:pt>
    <dgm:pt modelId="{F8991093-2535-7441-B4A0-F52D2AB81A0E}" type="pres">
      <dgm:prSet presAssocID="{93A98C2F-D8B8-C04E-879D-9103F4043E5C}" presName="composite" presStyleCnt="0">
        <dgm:presLayoutVars>
          <dgm:chMax val="1"/>
          <dgm:dir/>
          <dgm:resizeHandles val="exact"/>
        </dgm:presLayoutVars>
      </dgm:prSet>
      <dgm:spPr/>
    </dgm:pt>
    <dgm:pt modelId="{6B6FE9D8-C496-A647-A319-08C4FF69F7E8}" type="pres">
      <dgm:prSet presAssocID="{30EBE087-A438-B842-A024-4D2816EC9038}" presName="roof" presStyleLbl="dkBgShp" presStyleIdx="0" presStyleCnt="2" custLinFactNeighborY="1403"/>
      <dgm:spPr/>
    </dgm:pt>
    <dgm:pt modelId="{1F797873-05B0-CC4F-9C3E-DD61DEF1D944}" type="pres">
      <dgm:prSet presAssocID="{30EBE087-A438-B842-A024-4D2816EC9038}" presName="pillars" presStyleCnt="0"/>
      <dgm:spPr/>
    </dgm:pt>
    <dgm:pt modelId="{153D09E4-796C-1546-92A9-0C28E8850574}" type="pres">
      <dgm:prSet presAssocID="{30EBE087-A438-B842-A024-4D2816EC9038}" presName="pillar1" presStyleLbl="node1" presStyleIdx="0" presStyleCnt="3">
        <dgm:presLayoutVars>
          <dgm:bulletEnabled val="1"/>
        </dgm:presLayoutVars>
      </dgm:prSet>
      <dgm:spPr/>
    </dgm:pt>
    <dgm:pt modelId="{6E922989-F7C2-4A43-8237-9C757BD4133A}" type="pres">
      <dgm:prSet presAssocID="{B99938D5-567C-F045-B591-0064C8DCC6BB}" presName="pillarX" presStyleLbl="node1" presStyleIdx="1" presStyleCnt="3">
        <dgm:presLayoutVars>
          <dgm:bulletEnabled val="1"/>
        </dgm:presLayoutVars>
      </dgm:prSet>
      <dgm:spPr/>
    </dgm:pt>
    <dgm:pt modelId="{678DE44B-0551-FC4E-8B9E-7E60789003EE}" type="pres">
      <dgm:prSet presAssocID="{A11AC603-36BE-7B47-99BB-39F34A6D2D33}" presName="pillarX" presStyleLbl="node1" presStyleIdx="2" presStyleCnt="3">
        <dgm:presLayoutVars>
          <dgm:bulletEnabled val="1"/>
        </dgm:presLayoutVars>
      </dgm:prSet>
      <dgm:spPr/>
    </dgm:pt>
    <dgm:pt modelId="{7AB94DD3-CAF8-BD4F-A2B2-48810E4E705C}" type="pres">
      <dgm:prSet presAssocID="{30EBE087-A438-B842-A024-4D2816EC9038}" presName="base" presStyleLbl="dkBgShp" presStyleIdx="1" presStyleCnt="2"/>
      <dgm:spPr/>
    </dgm:pt>
  </dgm:ptLst>
  <dgm:cxnLst>
    <dgm:cxn modelId="{E4E9E118-EB02-E744-B446-6882B4CDD002}" type="presOf" srcId="{30EBE087-A438-B842-A024-4D2816EC9038}" destId="{6B6FE9D8-C496-A647-A319-08C4FF69F7E8}" srcOrd="0" destOrd="0" presId="urn:microsoft.com/office/officeart/2005/8/layout/hList3"/>
    <dgm:cxn modelId="{35728828-F573-714F-B93C-C3F225314164}" srcId="{30EBE087-A438-B842-A024-4D2816EC9038}" destId="{A11AC603-36BE-7B47-99BB-39F34A6D2D33}" srcOrd="2" destOrd="0" parTransId="{D13ECD4B-4814-DE47-BE34-443819197B21}" sibTransId="{329B02EC-78CA-894D-B277-0A099731A8AE}"/>
    <dgm:cxn modelId="{E8E1D13B-6FC5-8E4A-9519-A09690EE92B2}" type="presOf" srcId="{B99938D5-567C-F045-B591-0064C8DCC6BB}" destId="{6E922989-F7C2-4A43-8237-9C757BD4133A}" srcOrd="0" destOrd="0" presId="urn:microsoft.com/office/officeart/2005/8/layout/hList3"/>
    <dgm:cxn modelId="{ABF2A443-DF28-8943-A6F5-C2D94ED7386A}" type="presOf" srcId="{A11AC603-36BE-7B47-99BB-39F34A6D2D33}" destId="{678DE44B-0551-FC4E-8B9E-7E60789003EE}" srcOrd="0" destOrd="0" presId="urn:microsoft.com/office/officeart/2005/8/layout/hList3"/>
    <dgm:cxn modelId="{E4C2F79D-D076-254F-84C4-D8E97E5C190B}" srcId="{30EBE087-A438-B842-A024-4D2816EC9038}" destId="{B99938D5-567C-F045-B591-0064C8DCC6BB}" srcOrd="1" destOrd="0" parTransId="{E017AD56-8C7E-6A49-94A1-2A0A8ED200F8}" sibTransId="{FEDED2EE-A37F-D746-892C-D1CC5AB7EF05}"/>
    <dgm:cxn modelId="{E3F000A0-1E35-084D-9B84-2E1B00766862}" type="presOf" srcId="{93A98C2F-D8B8-C04E-879D-9103F4043E5C}" destId="{F8991093-2535-7441-B4A0-F52D2AB81A0E}" srcOrd="0" destOrd="0" presId="urn:microsoft.com/office/officeart/2005/8/layout/hList3"/>
    <dgm:cxn modelId="{89F1C2AF-DC53-4947-94A0-568E3BE131B3}" srcId="{93A98C2F-D8B8-C04E-879D-9103F4043E5C}" destId="{30EBE087-A438-B842-A024-4D2816EC9038}" srcOrd="0" destOrd="0" parTransId="{6B67AA2A-3A42-8A46-B749-B625F3EF9B89}" sibTransId="{05C96752-912E-A842-B801-0F3AC84E65CE}"/>
    <dgm:cxn modelId="{9727EFB2-1371-1340-AA8A-CAABEC35C5D4}" type="presOf" srcId="{9FC34C97-A64A-274A-864D-1EC4A071A611}" destId="{153D09E4-796C-1546-92A9-0C28E8850574}" srcOrd="0" destOrd="0" presId="urn:microsoft.com/office/officeart/2005/8/layout/hList3"/>
    <dgm:cxn modelId="{D6E02CE4-020C-B34B-BA25-DD01F3F38D9C}" srcId="{30EBE087-A438-B842-A024-4D2816EC9038}" destId="{9FC34C97-A64A-274A-864D-1EC4A071A611}" srcOrd="0" destOrd="0" parTransId="{13182043-7E14-B944-9999-4A5FD867293C}" sibTransId="{86030FF0-9B59-6749-9C7B-F326E2BD44A9}"/>
    <dgm:cxn modelId="{2EB9DD39-8D08-4341-A02E-904AB1188FD8}" type="presParOf" srcId="{F8991093-2535-7441-B4A0-F52D2AB81A0E}" destId="{6B6FE9D8-C496-A647-A319-08C4FF69F7E8}" srcOrd="0" destOrd="0" presId="urn:microsoft.com/office/officeart/2005/8/layout/hList3"/>
    <dgm:cxn modelId="{7301C72E-B183-6C41-9A90-ACE3B6F2C429}" type="presParOf" srcId="{F8991093-2535-7441-B4A0-F52D2AB81A0E}" destId="{1F797873-05B0-CC4F-9C3E-DD61DEF1D944}" srcOrd="1" destOrd="0" presId="urn:microsoft.com/office/officeart/2005/8/layout/hList3"/>
    <dgm:cxn modelId="{39234B7B-4A1E-234F-82A1-17661105793C}" type="presParOf" srcId="{1F797873-05B0-CC4F-9C3E-DD61DEF1D944}" destId="{153D09E4-796C-1546-92A9-0C28E8850574}" srcOrd="0" destOrd="0" presId="urn:microsoft.com/office/officeart/2005/8/layout/hList3"/>
    <dgm:cxn modelId="{B801A6F0-D17B-C74A-B5B5-1AD2631AA51B}" type="presParOf" srcId="{1F797873-05B0-CC4F-9C3E-DD61DEF1D944}" destId="{6E922989-F7C2-4A43-8237-9C757BD4133A}" srcOrd="1" destOrd="0" presId="urn:microsoft.com/office/officeart/2005/8/layout/hList3"/>
    <dgm:cxn modelId="{0CD9C530-69E9-6D43-8743-4401228737C4}" type="presParOf" srcId="{1F797873-05B0-CC4F-9C3E-DD61DEF1D944}" destId="{678DE44B-0551-FC4E-8B9E-7E60789003EE}" srcOrd="2" destOrd="0" presId="urn:microsoft.com/office/officeart/2005/8/layout/hList3"/>
    <dgm:cxn modelId="{3AB96592-9CB7-3240-93AD-B5793EA37EB9}" type="presParOf" srcId="{F8991093-2535-7441-B4A0-F52D2AB81A0E}" destId="{7AB94DD3-CAF8-BD4F-A2B2-48810E4E705C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2B701194-709A-0745-A2BE-2863F8A5A6ED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A122C195-7812-4E49-B22B-990B66C17FA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n-US" sz="2800" b="1" i="0" dirty="0"/>
            <a:t>For Students and Families</a:t>
          </a:r>
          <a:endParaRPr lang="en-US" sz="2800" dirty="0"/>
        </a:p>
      </dgm:t>
    </dgm:pt>
    <dgm:pt modelId="{9DF6BCD9-F78C-6442-BAAC-63E66954CA90}" type="parTrans" cxnId="{FB235E92-82B2-B046-8705-741E958D3A40}">
      <dgm:prSet/>
      <dgm:spPr/>
      <dgm:t>
        <a:bodyPr/>
        <a:lstStyle/>
        <a:p>
          <a:endParaRPr lang="en-US" sz="2400"/>
        </a:p>
      </dgm:t>
    </dgm:pt>
    <dgm:pt modelId="{DEC48430-07AD-EA46-8883-93129B6D1ACB}" type="sibTrans" cxnId="{FB235E92-82B2-B046-8705-741E958D3A40}">
      <dgm:prSet/>
      <dgm:spPr/>
      <dgm:t>
        <a:bodyPr/>
        <a:lstStyle/>
        <a:p>
          <a:endParaRPr lang="en-US" sz="2400"/>
        </a:p>
      </dgm:t>
    </dgm:pt>
    <dgm:pt modelId="{BE851394-DC1B-C747-889A-11D36C055637}">
      <dgm:prSet custT="1"/>
      <dgm:spPr/>
      <dgm:t>
        <a:bodyPr/>
        <a:lstStyle/>
        <a:p>
          <a:r>
            <a:rPr lang="en-US" sz="2800" b="0" i="0" dirty="0"/>
            <a:t>SW Expectations</a:t>
          </a:r>
          <a:endParaRPr lang="en-US" sz="2800" dirty="0"/>
        </a:p>
      </dgm:t>
    </dgm:pt>
    <dgm:pt modelId="{0634B8A4-C4BC-F74C-8097-1F4599CA9033}" type="parTrans" cxnId="{F7D60A83-E994-5C4B-AF2D-22795E6C1F7D}">
      <dgm:prSet/>
      <dgm:spPr/>
      <dgm:t>
        <a:bodyPr/>
        <a:lstStyle/>
        <a:p>
          <a:endParaRPr lang="en-US" sz="2400"/>
        </a:p>
      </dgm:t>
    </dgm:pt>
    <dgm:pt modelId="{C4E71CE0-1318-9540-B6CE-4AEC2202025E}" type="sibTrans" cxnId="{F7D60A83-E994-5C4B-AF2D-22795E6C1F7D}">
      <dgm:prSet/>
      <dgm:spPr/>
      <dgm:t>
        <a:bodyPr/>
        <a:lstStyle/>
        <a:p>
          <a:endParaRPr lang="en-US" sz="2400"/>
        </a:p>
      </dgm:t>
    </dgm:pt>
    <dgm:pt modelId="{DB94066D-4006-E44D-A15D-D2DC90D21410}">
      <dgm:prSet custT="1"/>
      <dgm:spPr/>
      <dgm:t>
        <a:bodyPr/>
        <a:lstStyle/>
        <a:p>
          <a:r>
            <a:rPr lang="en-US" sz="2800" b="0" i="0" dirty="0"/>
            <a:t>School Matrix</a:t>
          </a:r>
          <a:endParaRPr lang="en-US" sz="2800" dirty="0"/>
        </a:p>
      </dgm:t>
    </dgm:pt>
    <dgm:pt modelId="{F122C99F-84E3-D94A-9D12-44EEBE967DB6}" type="parTrans" cxnId="{D2C7A336-A3A1-0347-95E1-071F261D1E06}">
      <dgm:prSet/>
      <dgm:spPr/>
      <dgm:t>
        <a:bodyPr/>
        <a:lstStyle/>
        <a:p>
          <a:endParaRPr lang="en-US" sz="2400"/>
        </a:p>
      </dgm:t>
    </dgm:pt>
    <dgm:pt modelId="{9AC218AD-AF69-4C4A-9A21-040F2637B04F}" type="sibTrans" cxnId="{D2C7A336-A3A1-0347-95E1-071F261D1E06}">
      <dgm:prSet/>
      <dgm:spPr/>
      <dgm:t>
        <a:bodyPr/>
        <a:lstStyle/>
        <a:p>
          <a:endParaRPr lang="en-US" sz="2400"/>
        </a:p>
      </dgm:t>
    </dgm:pt>
    <dgm:pt modelId="{87F6A0CE-8D5F-454B-BB82-273BED0CD624}">
      <dgm:prSet custT="1"/>
      <dgm:spPr/>
      <dgm:t>
        <a:bodyPr/>
        <a:lstStyle/>
        <a:p>
          <a:r>
            <a:rPr lang="en-US" sz="2800" b="0" i="0" dirty="0"/>
            <a:t>Sample Home Matrix</a:t>
          </a:r>
          <a:endParaRPr lang="en-US" sz="2800" dirty="0"/>
        </a:p>
      </dgm:t>
    </dgm:pt>
    <dgm:pt modelId="{B2627855-4737-3C46-8659-D0691A954A9B}" type="parTrans" cxnId="{47974A2A-C862-4446-B0F8-F1F0DEABF866}">
      <dgm:prSet/>
      <dgm:spPr/>
      <dgm:t>
        <a:bodyPr/>
        <a:lstStyle/>
        <a:p>
          <a:endParaRPr lang="en-US" sz="2400"/>
        </a:p>
      </dgm:t>
    </dgm:pt>
    <dgm:pt modelId="{621B30AC-AE1E-CE4F-A22C-A18A4F4CF36E}" type="sibTrans" cxnId="{47974A2A-C862-4446-B0F8-F1F0DEABF866}">
      <dgm:prSet/>
      <dgm:spPr/>
      <dgm:t>
        <a:bodyPr/>
        <a:lstStyle/>
        <a:p>
          <a:endParaRPr lang="en-US" sz="2400"/>
        </a:p>
      </dgm:t>
    </dgm:pt>
    <dgm:pt modelId="{E2645093-ECC8-9140-9A3D-8E9C93563507}">
      <dgm:prSet custT="1"/>
      <dgm:spPr/>
      <dgm:t>
        <a:bodyPr/>
        <a:lstStyle/>
        <a:p>
          <a:r>
            <a:rPr lang="en-US" sz="2800" b="0" i="0" dirty="0"/>
            <a:t>Overview of Acknowledgement System</a:t>
          </a:r>
          <a:endParaRPr lang="en-US" sz="2800" dirty="0"/>
        </a:p>
      </dgm:t>
    </dgm:pt>
    <dgm:pt modelId="{FA56B491-0021-FB4A-A19A-B706A1D2BF9C}" type="parTrans" cxnId="{1AFB06BA-EC9D-3E48-9AB4-3C90D2A1E604}">
      <dgm:prSet/>
      <dgm:spPr/>
      <dgm:t>
        <a:bodyPr/>
        <a:lstStyle/>
        <a:p>
          <a:endParaRPr lang="en-US" sz="2400"/>
        </a:p>
      </dgm:t>
    </dgm:pt>
    <dgm:pt modelId="{AB35C360-E179-CD42-B7D0-2D8312323F50}" type="sibTrans" cxnId="{1AFB06BA-EC9D-3E48-9AB4-3C90D2A1E604}">
      <dgm:prSet/>
      <dgm:spPr/>
      <dgm:t>
        <a:bodyPr/>
        <a:lstStyle/>
        <a:p>
          <a:endParaRPr lang="en-US" sz="2400"/>
        </a:p>
      </dgm:t>
    </dgm:pt>
    <dgm:pt modelId="{EB9D7826-F41F-4A43-9F8B-A62DB511639C}">
      <dgm:prSet custT="1"/>
      <dgm:spPr/>
      <dgm:t>
        <a:bodyPr/>
        <a:lstStyle/>
        <a:p>
          <a:r>
            <a:rPr lang="en-US" sz="2800" b="0" i="0" dirty="0"/>
            <a:t>Problem Behavior Definitions</a:t>
          </a:r>
          <a:endParaRPr lang="en-US" sz="2800" dirty="0"/>
        </a:p>
      </dgm:t>
    </dgm:pt>
    <dgm:pt modelId="{85D3704D-2292-AC47-B0D0-619981C40524}" type="parTrans" cxnId="{5A505FB8-A140-9A44-AC23-C80A4B5275DF}">
      <dgm:prSet/>
      <dgm:spPr/>
      <dgm:t>
        <a:bodyPr/>
        <a:lstStyle/>
        <a:p>
          <a:endParaRPr lang="en-US" sz="2400"/>
        </a:p>
      </dgm:t>
    </dgm:pt>
    <dgm:pt modelId="{A75A1087-126E-5643-94F6-D2C28291FAE4}" type="sibTrans" cxnId="{5A505FB8-A140-9A44-AC23-C80A4B5275DF}">
      <dgm:prSet/>
      <dgm:spPr/>
      <dgm:t>
        <a:bodyPr/>
        <a:lstStyle/>
        <a:p>
          <a:endParaRPr lang="en-US" sz="2400"/>
        </a:p>
      </dgm:t>
    </dgm:pt>
    <dgm:pt modelId="{6D287DE2-4BB0-C148-AA50-430B2231D1BE}">
      <dgm:prSet custT="1"/>
      <dgm:spPr/>
      <dgm:t>
        <a:bodyPr/>
        <a:lstStyle/>
        <a:p>
          <a:r>
            <a:rPr lang="en-US" sz="2800" b="0" i="0" dirty="0"/>
            <a:t>Overview of Consequences</a:t>
          </a:r>
          <a:endParaRPr lang="en-US" sz="2800" dirty="0"/>
        </a:p>
      </dgm:t>
    </dgm:pt>
    <dgm:pt modelId="{89D2ECA2-D4FA-B049-AA63-534D1F41EDCA}" type="parTrans" cxnId="{A74D3B6B-AFC8-BF44-9AB9-490FDFD6CE9D}">
      <dgm:prSet/>
      <dgm:spPr/>
      <dgm:t>
        <a:bodyPr/>
        <a:lstStyle/>
        <a:p>
          <a:endParaRPr lang="en-US"/>
        </a:p>
      </dgm:t>
    </dgm:pt>
    <dgm:pt modelId="{7E182F15-FCCC-F740-9744-7AF8E3C79F0F}" type="sibTrans" cxnId="{A74D3B6B-AFC8-BF44-9AB9-490FDFD6CE9D}">
      <dgm:prSet/>
      <dgm:spPr/>
      <dgm:t>
        <a:bodyPr/>
        <a:lstStyle/>
        <a:p>
          <a:endParaRPr lang="en-US"/>
        </a:p>
      </dgm:t>
    </dgm:pt>
    <dgm:pt modelId="{36C78A6C-BCC1-C04B-A785-69A5B11E0ABB}">
      <dgm:prSet custT="1"/>
      <dgm:spPr/>
      <dgm:t>
        <a:bodyPr/>
        <a:lstStyle/>
        <a:p>
          <a:r>
            <a:rPr lang="en-US" sz="2800" b="0" i="0" dirty="0"/>
            <a:t>Description of PBIS</a:t>
          </a:r>
          <a:endParaRPr lang="en-US" sz="2800" dirty="0"/>
        </a:p>
      </dgm:t>
    </dgm:pt>
    <dgm:pt modelId="{F4DA313E-032A-2A46-8A0E-4792D44FCDAD}" type="parTrans" cxnId="{26CC8A63-1A71-9640-A01A-E709F7758181}">
      <dgm:prSet/>
      <dgm:spPr/>
      <dgm:t>
        <a:bodyPr/>
        <a:lstStyle/>
        <a:p>
          <a:endParaRPr lang="en-US"/>
        </a:p>
      </dgm:t>
    </dgm:pt>
    <dgm:pt modelId="{6E3F70DA-11A5-9B49-8324-816FD35801FA}" type="sibTrans" cxnId="{26CC8A63-1A71-9640-A01A-E709F7758181}">
      <dgm:prSet/>
      <dgm:spPr/>
      <dgm:t>
        <a:bodyPr/>
        <a:lstStyle/>
        <a:p>
          <a:endParaRPr lang="en-US"/>
        </a:p>
      </dgm:t>
    </dgm:pt>
    <dgm:pt modelId="{F170CE88-0C3C-5443-A990-08353A857DC1}" type="pres">
      <dgm:prSet presAssocID="{2B701194-709A-0745-A2BE-2863F8A5A6ED}" presName="linear" presStyleCnt="0">
        <dgm:presLayoutVars>
          <dgm:animLvl val="lvl"/>
          <dgm:resizeHandles val="exact"/>
        </dgm:presLayoutVars>
      </dgm:prSet>
      <dgm:spPr/>
    </dgm:pt>
    <dgm:pt modelId="{0FD2FFFB-52A5-6D4E-A860-FF6C9D5D1B8F}" type="pres">
      <dgm:prSet presAssocID="{A122C195-7812-4E49-B22B-990B66C17FAF}" presName="parentText" presStyleLbl="node1" presStyleIdx="0" presStyleCnt="1" custScaleY="78843" custLinFactNeighborX="-512" custLinFactNeighborY="-25381">
        <dgm:presLayoutVars>
          <dgm:chMax val="0"/>
          <dgm:bulletEnabled val="1"/>
        </dgm:presLayoutVars>
      </dgm:prSet>
      <dgm:spPr/>
    </dgm:pt>
    <dgm:pt modelId="{74F19649-260C-794B-B40D-8746A81D4E9E}" type="pres">
      <dgm:prSet presAssocID="{A122C195-7812-4E49-B22B-990B66C17FAF}" presName="childText" presStyleLbl="revTx" presStyleIdx="0" presStyleCnt="1" custScaleY="101807" custLinFactNeighborY="-3030">
        <dgm:presLayoutVars>
          <dgm:bulletEnabled val="1"/>
        </dgm:presLayoutVars>
      </dgm:prSet>
      <dgm:spPr/>
    </dgm:pt>
  </dgm:ptLst>
  <dgm:cxnLst>
    <dgm:cxn modelId="{824F2501-9D4A-9043-BDE9-1AA978AD44C0}" type="presOf" srcId="{DB94066D-4006-E44D-A15D-D2DC90D21410}" destId="{74F19649-260C-794B-B40D-8746A81D4E9E}" srcOrd="0" destOrd="2" presId="urn:microsoft.com/office/officeart/2005/8/layout/vList2"/>
    <dgm:cxn modelId="{B1D58126-CE08-8540-A25A-A8BC9189A0E3}" type="presOf" srcId="{2B701194-709A-0745-A2BE-2863F8A5A6ED}" destId="{F170CE88-0C3C-5443-A990-08353A857DC1}" srcOrd="0" destOrd="0" presId="urn:microsoft.com/office/officeart/2005/8/layout/vList2"/>
    <dgm:cxn modelId="{47974A2A-C862-4446-B0F8-F1F0DEABF866}" srcId="{A122C195-7812-4E49-B22B-990B66C17FAF}" destId="{87F6A0CE-8D5F-454B-BB82-273BED0CD624}" srcOrd="3" destOrd="0" parTransId="{B2627855-4737-3C46-8659-D0691A954A9B}" sibTransId="{621B30AC-AE1E-CE4F-A22C-A18A4F4CF36E}"/>
    <dgm:cxn modelId="{D2C7A336-A3A1-0347-95E1-071F261D1E06}" srcId="{A122C195-7812-4E49-B22B-990B66C17FAF}" destId="{DB94066D-4006-E44D-A15D-D2DC90D21410}" srcOrd="2" destOrd="0" parTransId="{F122C99F-84E3-D94A-9D12-44EEBE967DB6}" sibTransId="{9AC218AD-AF69-4C4A-9A21-040F2637B04F}"/>
    <dgm:cxn modelId="{26CC8A63-1A71-9640-A01A-E709F7758181}" srcId="{A122C195-7812-4E49-B22B-990B66C17FAF}" destId="{36C78A6C-BCC1-C04B-A785-69A5B11E0ABB}" srcOrd="0" destOrd="0" parTransId="{F4DA313E-032A-2A46-8A0E-4792D44FCDAD}" sibTransId="{6E3F70DA-11A5-9B49-8324-816FD35801FA}"/>
    <dgm:cxn modelId="{B0A53F46-557F-854B-9AAD-42D2BEB0712C}" type="presOf" srcId="{BE851394-DC1B-C747-889A-11D36C055637}" destId="{74F19649-260C-794B-B40D-8746A81D4E9E}" srcOrd="0" destOrd="1" presId="urn:microsoft.com/office/officeart/2005/8/layout/vList2"/>
    <dgm:cxn modelId="{A74D3B6B-AFC8-BF44-9AB9-490FDFD6CE9D}" srcId="{A122C195-7812-4E49-B22B-990B66C17FAF}" destId="{6D287DE2-4BB0-C148-AA50-430B2231D1BE}" srcOrd="6" destOrd="0" parTransId="{89D2ECA2-D4FA-B049-AA63-534D1F41EDCA}" sibTransId="{7E182F15-FCCC-F740-9744-7AF8E3C79F0F}"/>
    <dgm:cxn modelId="{32C88B4F-F82F-D847-9086-E8C09577FB91}" type="presOf" srcId="{36C78A6C-BCC1-C04B-A785-69A5B11E0ABB}" destId="{74F19649-260C-794B-B40D-8746A81D4E9E}" srcOrd="0" destOrd="0" presId="urn:microsoft.com/office/officeart/2005/8/layout/vList2"/>
    <dgm:cxn modelId="{D43AB04F-712B-FB4B-9980-C910D8DBE9EC}" type="presOf" srcId="{E2645093-ECC8-9140-9A3D-8E9C93563507}" destId="{74F19649-260C-794B-B40D-8746A81D4E9E}" srcOrd="0" destOrd="4" presId="urn:microsoft.com/office/officeart/2005/8/layout/vList2"/>
    <dgm:cxn modelId="{49B5D072-D12B-9A45-8123-DF332E0A8045}" type="presOf" srcId="{6D287DE2-4BB0-C148-AA50-430B2231D1BE}" destId="{74F19649-260C-794B-B40D-8746A81D4E9E}" srcOrd="0" destOrd="6" presId="urn:microsoft.com/office/officeart/2005/8/layout/vList2"/>
    <dgm:cxn modelId="{F7D60A83-E994-5C4B-AF2D-22795E6C1F7D}" srcId="{A122C195-7812-4E49-B22B-990B66C17FAF}" destId="{BE851394-DC1B-C747-889A-11D36C055637}" srcOrd="1" destOrd="0" parTransId="{0634B8A4-C4BC-F74C-8097-1F4599CA9033}" sibTransId="{C4E71CE0-1318-9540-B6CE-4AEC2202025E}"/>
    <dgm:cxn modelId="{FB235E92-82B2-B046-8705-741E958D3A40}" srcId="{2B701194-709A-0745-A2BE-2863F8A5A6ED}" destId="{A122C195-7812-4E49-B22B-990B66C17FAF}" srcOrd="0" destOrd="0" parTransId="{9DF6BCD9-F78C-6442-BAAC-63E66954CA90}" sibTransId="{DEC48430-07AD-EA46-8883-93129B6D1ACB}"/>
    <dgm:cxn modelId="{D2E6D6AD-917F-674D-91F0-978FAA87DB59}" type="presOf" srcId="{A122C195-7812-4E49-B22B-990B66C17FAF}" destId="{0FD2FFFB-52A5-6D4E-A860-FF6C9D5D1B8F}" srcOrd="0" destOrd="0" presId="urn:microsoft.com/office/officeart/2005/8/layout/vList2"/>
    <dgm:cxn modelId="{5A505FB8-A140-9A44-AC23-C80A4B5275DF}" srcId="{A122C195-7812-4E49-B22B-990B66C17FAF}" destId="{EB9D7826-F41F-4A43-9F8B-A62DB511639C}" srcOrd="5" destOrd="0" parTransId="{85D3704D-2292-AC47-B0D0-619981C40524}" sibTransId="{A75A1087-126E-5643-94F6-D2C28291FAE4}"/>
    <dgm:cxn modelId="{1AFB06BA-EC9D-3E48-9AB4-3C90D2A1E604}" srcId="{A122C195-7812-4E49-B22B-990B66C17FAF}" destId="{E2645093-ECC8-9140-9A3D-8E9C93563507}" srcOrd="4" destOrd="0" parTransId="{FA56B491-0021-FB4A-A19A-B706A1D2BF9C}" sibTransId="{AB35C360-E179-CD42-B7D0-2D8312323F50}"/>
    <dgm:cxn modelId="{736231D2-3A6A-2344-8329-A20ACDF17CF5}" type="presOf" srcId="{87F6A0CE-8D5F-454B-BB82-273BED0CD624}" destId="{74F19649-260C-794B-B40D-8746A81D4E9E}" srcOrd="0" destOrd="3" presId="urn:microsoft.com/office/officeart/2005/8/layout/vList2"/>
    <dgm:cxn modelId="{3F82E0F0-E41B-E34B-9ABA-4D2A2A883E35}" type="presOf" srcId="{EB9D7826-F41F-4A43-9F8B-A62DB511639C}" destId="{74F19649-260C-794B-B40D-8746A81D4E9E}" srcOrd="0" destOrd="5" presId="urn:microsoft.com/office/officeart/2005/8/layout/vList2"/>
    <dgm:cxn modelId="{9204B5BA-0226-D249-8985-813B906C54BA}" type="presParOf" srcId="{F170CE88-0C3C-5443-A990-08353A857DC1}" destId="{0FD2FFFB-52A5-6D4E-A860-FF6C9D5D1B8F}" srcOrd="0" destOrd="0" presId="urn:microsoft.com/office/officeart/2005/8/layout/vList2"/>
    <dgm:cxn modelId="{D3B2ACA9-9172-E849-AD00-1D7D917B76BF}" type="presParOf" srcId="{F170CE88-0C3C-5443-A990-08353A857DC1}" destId="{74F19649-260C-794B-B40D-8746A81D4E9E}" srcOrd="1" destOrd="0" presId="urn:microsoft.com/office/officeart/2005/8/layout/vList2"/>
  </dgm:cxnLst>
  <dgm:bg>
    <a:solidFill>
      <a:schemeClr val="bg1"/>
    </a:solidFill>
  </dgm:bg>
  <dgm:whole>
    <a:ln w="9525">
      <a:solidFill>
        <a:schemeClr val="accent2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F7009F-AF71-3F49-A8AF-920BFD29DD5F}" type="doc">
      <dgm:prSet loTypeId="urn:microsoft.com/office/officeart/2005/8/layout/hProcess9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E3548A05-E94D-7B45-8AA6-5E056AFE2CC9}">
      <dgm:prSet phldrT="[Text]"/>
      <dgm:spPr/>
      <dgm:t>
        <a:bodyPr/>
        <a:lstStyle/>
        <a:p>
          <a:pPr rtl="0"/>
          <a:r>
            <a:rPr lang="en-US" b="1"/>
            <a:t>Collect </a:t>
          </a:r>
          <a:r>
            <a:rPr lang="en-US"/>
            <a:t>Data!</a:t>
          </a:r>
        </a:p>
      </dgm:t>
    </dgm:pt>
    <dgm:pt modelId="{592EEA11-88D8-344C-B077-8194BB8D6214}" type="parTrans" cxnId="{992D8594-FB6B-C442-B44A-A570542BA60D}">
      <dgm:prSet/>
      <dgm:spPr/>
      <dgm:t>
        <a:bodyPr/>
        <a:lstStyle/>
        <a:p>
          <a:endParaRPr lang="en-US"/>
        </a:p>
      </dgm:t>
    </dgm:pt>
    <dgm:pt modelId="{221C8341-4423-804F-B317-C09B40578A40}" type="sibTrans" cxnId="{992D8594-FB6B-C442-B44A-A570542BA60D}">
      <dgm:prSet/>
      <dgm:spPr/>
      <dgm:t>
        <a:bodyPr/>
        <a:lstStyle/>
        <a:p>
          <a:endParaRPr lang="en-US"/>
        </a:p>
      </dgm:t>
    </dgm:pt>
    <dgm:pt modelId="{954E74AF-55A0-4F4E-8022-8F78C6CFD943}">
      <dgm:prSet phldrT="[Text]"/>
      <dgm:spPr/>
      <dgm:t>
        <a:bodyPr/>
        <a:lstStyle/>
        <a:p>
          <a:pPr rtl="0"/>
          <a:r>
            <a:rPr lang="en-US" b="1"/>
            <a:t>Present</a:t>
          </a:r>
          <a:r>
            <a:rPr lang="en-US"/>
            <a:t> the data in a user-friendly fashion </a:t>
          </a:r>
        </a:p>
        <a:p>
          <a:pPr rtl="0"/>
          <a:r>
            <a:rPr lang="en-US"/>
            <a:t>(i.e., graph)</a:t>
          </a:r>
        </a:p>
      </dgm:t>
    </dgm:pt>
    <dgm:pt modelId="{1B60AAF5-CF77-0B48-A1DA-B35952653E07}" type="parTrans" cxnId="{E6EE727C-6872-034D-AF09-643B7B686180}">
      <dgm:prSet/>
      <dgm:spPr/>
      <dgm:t>
        <a:bodyPr/>
        <a:lstStyle/>
        <a:p>
          <a:endParaRPr lang="en-US"/>
        </a:p>
      </dgm:t>
    </dgm:pt>
    <dgm:pt modelId="{13EA657F-6690-B444-9297-F5D4DBA4A29C}" type="sibTrans" cxnId="{E6EE727C-6872-034D-AF09-643B7B686180}">
      <dgm:prSet/>
      <dgm:spPr/>
      <dgm:t>
        <a:bodyPr/>
        <a:lstStyle/>
        <a:p>
          <a:endParaRPr lang="en-US"/>
        </a:p>
      </dgm:t>
    </dgm:pt>
    <dgm:pt modelId="{7C98AC73-A8F2-524D-A87B-C258520582D4}">
      <dgm:prSet phldrT="[Text]"/>
      <dgm:spPr/>
      <dgm:t>
        <a:bodyPr/>
        <a:lstStyle/>
        <a:p>
          <a:pPr rtl="0"/>
          <a:r>
            <a:rPr lang="en-US" b="1"/>
            <a:t>Use</a:t>
          </a:r>
          <a:r>
            <a:rPr lang="en-US"/>
            <a:t> the data to make decisions</a:t>
          </a:r>
        </a:p>
      </dgm:t>
    </dgm:pt>
    <dgm:pt modelId="{20D4BD40-C4F1-3E48-A771-62C650034D51}" type="parTrans" cxnId="{3AED85C9-AF41-7E4C-BB10-BD4ECD153790}">
      <dgm:prSet/>
      <dgm:spPr/>
      <dgm:t>
        <a:bodyPr/>
        <a:lstStyle/>
        <a:p>
          <a:endParaRPr lang="en-US"/>
        </a:p>
      </dgm:t>
    </dgm:pt>
    <dgm:pt modelId="{1ABE184C-5479-8E4D-A0FD-043DC96206AD}" type="sibTrans" cxnId="{3AED85C9-AF41-7E4C-BB10-BD4ECD153790}">
      <dgm:prSet/>
      <dgm:spPr/>
      <dgm:t>
        <a:bodyPr/>
        <a:lstStyle/>
        <a:p>
          <a:endParaRPr lang="en-US"/>
        </a:p>
      </dgm:t>
    </dgm:pt>
    <dgm:pt modelId="{293D71E0-9514-BA4B-8D1A-5AA7954B1B4A}" type="pres">
      <dgm:prSet presAssocID="{00F7009F-AF71-3F49-A8AF-920BFD29DD5F}" presName="CompostProcess" presStyleCnt="0">
        <dgm:presLayoutVars>
          <dgm:dir/>
          <dgm:resizeHandles val="exact"/>
        </dgm:presLayoutVars>
      </dgm:prSet>
      <dgm:spPr/>
    </dgm:pt>
    <dgm:pt modelId="{F9B58A71-FB42-2244-969B-143EDECF54C2}" type="pres">
      <dgm:prSet presAssocID="{00F7009F-AF71-3F49-A8AF-920BFD29DD5F}" presName="arrow" presStyleLbl="bgShp" presStyleIdx="0" presStyleCnt="1"/>
      <dgm:spPr>
        <a:solidFill>
          <a:schemeClr val="accent4">
            <a:lumMod val="75000"/>
          </a:schemeClr>
        </a:solidFill>
      </dgm:spPr>
    </dgm:pt>
    <dgm:pt modelId="{1704FCAC-0683-6E46-B879-7DF698134CB1}" type="pres">
      <dgm:prSet presAssocID="{00F7009F-AF71-3F49-A8AF-920BFD29DD5F}" presName="linearProcess" presStyleCnt="0"/>
      <dgm:spPr/>
    </dgm:pt>
    <dgm:pt modelId="{0790AF92-54BA-F843-B17E-A6E1E93E703E}" type="pres">
      <dgm:prSet presAssocID="{E3548A05-E94D-7B45-8AA6-5E056AFE2CC9}" presName="textNode" presStyleLbl="node1" presStyleIdx="0" presStyleCnt="3">
        <dgm:presLayoutVars>
          <dgm:bulletEnabled val="1"/>
        </dgm:presLayoutVars>
      </dgm:prSet>
      <dgm:spPr/>
    </dgm:pt>
    <dgm:pt modelId="{B56C36D4-BB3E-BB49-AD8D-6843164C796C}" type="pres">
      <dgm:prSet presAssocID="{221C8341-4423-804F-B317-C09B40578A40}" presName="sibTrans" presStyleCnt="0"/>
      <dgm:spPr/>
    </dgm:pt>
    <dgm:pt modelId="{C85E20A5-BF00-1D40-BFEE-747A0208F585}" type="pres">
      <dgm:prSet presAssocID="{954E74AF-55A0-4F4E-8022-8F78C6CFD943}" presName="textNode" presStyleLbl="node1" presStyleIdx="1" presStyleCnt="3">
        <dgm:presLayoutVars>
          <dgm:bulletEnabled val="1"/>
        </dgm:presLayoutVars>
      </dgm:prSet>
      <dgm:spPr/>
    </dgm:pt>
    <dgm:pt modelId="{BE33EA82-719B-C547-91E3-A4F4FB4AB699}" type="pres">
      <dgm:prSet presAssocID="{13EA657F-6690-B444-9297-F5D4DBA4A29C}" presName="sibTrans" presStyleCnt="0"/>
      <dgm:spPr/>
    </dgm:pt>
    <dgm:pt modelId="{D6511450-F5F2-BC42-BC01-149639C522FF}" type="pres">
      <dgm:prSet presAssocID="{7C98AC73-A8F2-524D-A87B-C258520582D4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9E79FA6C-FAF0-EF41-B6D3-89DD00C1ADEE}" type="presOf" srcId="{E3548A05-E94D-7B45-8AA6-5E056AFE2CC9}" destId="{0790AF92-54BA-F843-B17E-A6E1E93E703E}" srcOrd="0" destOrd="0" presId="urn:microsoft.com/office/officeart/2005/8/layout/hProcess9"/>
    <dgm:cxn modelId="{E6EE727C-6872-034D-AF09-643B7B686180}" srcId="{00F7009F-AF71-3F49-A8AF-920BFD29DD5F}" destId="{954E74AF-55A0-4F4E-8022-8F78C6CFD943}" srcOrd="1" destOrd="0" parTransId="{1B60AAF5-CF77-0B48-A1DA-B35952653E07}" sibTransId="{13EA657F-6690-B444-9297-F5D4DBA4A29C}"/>
    <dgm:cxn modelId="{8E9C4884-8B8C-294B-B0E3-D6EE7A66C58B}" type="presOf" srcId="{7C98AC73-A8F2-524D-A87B-C258520582D4}" destId="{D6511450-F5F2-BC42-BC01-149639C522FF}" srcOrd="0" destOrd="0" presId="urn:microsoft.com/office/officeart/2005/8/layout/hProcess9"/>
    <dgm:cxn modelId="{992D8594-FB6B-C442-B44A-A570542BA60D}" srcId="{00F7009F-AF71-3F49-A8AF-920BFD29DD5F}" destId="{E3548A05-E94D-7B45-8AA6-5E056AFE2CC9}" srcOrd="0" destOrd="0" parTransId="{592EEA11-88D8-344C-B077-8194BB8D6214}" sibTransId="{221C8341-4423-804F-B317-C09B40578A40}"/>
    <dgm:cxn modelId="{3A9EA6C6-6BAD-6444-9CCA-2B1B47EF4637}" type="presOf" srcId="{954E74AF-55A0-4F4E-8022-8F78C6CFD943}" destId="{C85E20A5-BF00-1D40-BFEE-747A0208F585}" srcOrd="0" destOrd="0" presId="urn:microsoft.com/office/officeart/2005/8/layout/hProcess9"/>
    <dgm:cxn modelId="{3AED85C9-AF41-7E4C-BB10-BD4ECD153790}" srcId="{00F7009F-AF71-3F49-A8AF-920BFD29DD5F}" destId="{7C98AC73-A8F2-524D-A87B-C258520582D4}" srcOrd="2" destOrd="0" parTransId="{20D4BD40-C4F1-3E48-A771-62C650034D51}" sibTransId="{1ABE184C-5479-8E4D-A0FD-043DC96206AD}"/>
    <dgm:cxn modelId="{7DE1B1FB-C1C4-584E-A66C-5C016FDC5D7B}" type="presOf" srcId="{00F7009F-AF71-3F49-A8AF-920BFD29DD5F}" destId="{293D71E0-9514-BA4B-8D1A-5AA7954B1B4A}" srcOrd="0" destOrd="0" presId="urn:microsoft.com/office/officeart/2005/8/layout/hProcess9"/>
    <dgm:cxn modelId="{49FF48B3-C320-2345-B58E-330B176037E7}" type="presParOf" srcId="{293D71E0-9514-BA4B-8D1A-5AA7954B1B4A}" destId="{F9B58A71-FB42-2244-969B-143EDECF54C2}" srcOrd="0" destOrd="0" presId="urn:microsoft.com/office/officeart/2005/8/layout/hProcess9"/>
    <dgm:cxn modelId="{59084792-2B45-4441-93B9-83FA3FA7EB34}" type="presParOf" srcId="{293D71E0-9514-BA4B-8D1A-5AA7954B1B4A}" destId="{1704FCAC-0683-6E46-B879-7DF698134CB1}" srcOrd="1" destOrd="0" presId="urn:microsoft.com/office/officeart/2005/8/layout/hProcess9"/>
    <dgm:cxn modelId="{13239F68-AD5A-7540-87BC-7D0BD51A1DFA}" type="presParOf" srcId="{1704FCAC-0683-6E46-B879-7DF698134CB1}" destId="{0790AF92-54BA-F843-B17E-A6E1E93E703E}" srcOrd="0" destOrd="0" presId="urn:microsoft.com/office/officeart/2005/8/layout/hProcess9"/>
    <dgm:cxn modelId="{49729D25-014C-F94C-932E-9DF9C3611C2C}" type="presParOf" srcId="{1704FCAC-0683-6E46-B879-7DF698134CB1}" destId="{B56C36D4-BB3E-BB49-AD8D-6843164C796C}" srcOrd="1" destOrd="0" presId="urn:microsoft.com/office/officeart/2005/8/layout/hProcess9"/>
    <dgm:cxn modelId="{A4518A0C-7B3A-BD42-8C74-7E838543DCEC}" type="presParOf" srcId="{1704FCAC-0683-6E46-B879-7DF698134CB1}" destId="{C85E20A5-BF00-1D40-BFEE-747A0208F585}" srcOrd="2" destOrd="0" presId="urn:microsoft.com/office/officeart/2005/8/layout/hProcess9"/>
    <dgm:cxn modelId="{98E4C579-0D78-AF4B-B29E-6DBA6ECF26A1}" type="presParOf" srcId="{1704FCAC-0683-6E46-B879-7DF698134CB1}" destId="{BE33EA82-719B-C547-91E3-A4F4FB4AB699}" srcOrd="3" destOrd="0" presId="urn:microsoft.com/office/officeart/2005/8/layout/hProcess9"/>
    <dgm:cxn modelId="{94503DCE-4FEE-CC4B-A79C-C46568D832C7}" type="presParOf" srcId="{1704FCAC-0683-6E46-B879-7DF698134CB1}" destId="{D6511450-F5F2-BC42-BC01-149639C522F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139B28B7-98AE-2442-8242-E675E9F54483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8926E0B-BFF6-E944-B1DF-44240C496CA1}">
      <dgm:prSet custT="1"/>
      <dgm:spPr/>
      <dgm:t>
        <a:bodyPr/>
        <a:lstStyle/>
        <a:p>
          <a:r>
            <a:rPr lang="en-US" sz="2400" b="1" i="0" dirty="0">
              <a:latin typeface="Franklin Gothic Book" panose="020B0503020102020204" pitchFamily="34" charset="0"/>
              <a:cs typeface="Arial" panose="020B0604020202020204" pitchFamily="34" charset="0"/>
            </a:rPr>
            <a:t>Team</a:t>
          </a:r>
          <a:r>
            <a:rPr lang="en-US" sz="2400" b="1" dirty="0">
              <a:latin typeface="Franklin Gothic Book" panose="020B0503020102020204" pitchFamily="34" charset="0"/>
              <a:cs typeface="Arial" panose="020B0604020202020204" pitchFamily="34" charset="0"/>
            </a:rPr>
            <a:t> T</a:t>
          </a:r>
          <a:r>
            <a:rPr lang="en-US" sz="2400" b="1" i="0" dirty="0">
              <a:latin typeface="Franklin Gothic Book" panose="020B0503020102020204" pitchFamily="34" charset="0"/>
              <a:cs typeface="Arial" panose="020B0604020202020204" pitchFamily="34" charset="0"/>
            </a:rPr>
            <a:t>asks:</a:t>
          </a:r>
          <a:endParaRPr lang="en-US" sz="2400" b="1" dirty="0"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53B66600-AFAC-9844-8FF3-FF95E01497A1}" type="parTrans" cxnId="{CF70A1AD-5B90-CC41-AC82-8AF355283DE9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FAC168E4-A658-DD48-B776-1AB6580C5053}" type="sibTrans" cxnId="{CF70A1AD-5B90-CC41-AC82-8AF355283DE9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9E770DC0-ADC3-6F49-9603-390041B9028C}">
      <dgm:prSet custT="1"/>
      <dgm:spPr/>
      <dgm:t>
        <a:bodyPr/>
        <a:lstStyle/>
        <a:p>
          <a:pPr>
            <a:buClr>
              <a:schemeClr val="accent2">
                <a:lumMod val="50000"/>
              </a:schemeClr>
            </a:buClr>
            <a:buSzPct val="75000"/>
          </a:pPr>
          <a:r>
            <a:rPr lang="en-US" sz="20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Develop a continuum of consequences and its relevant components.</a:t>
          </a:r>
          <a:endParaRPr lang="en-US" sz="2000" b="0" i="0" dirty="0">
            <a:solidFill>
              <a:schemeClr val="tx1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DF559CD0-5B01-D54A-8E06-F10310F9A6A6}" type="parTrans" cxnId="{5B5B1C97-4D72-364B-9991-95AC217DC39E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2AE7D53E-5748-B340-A3B2-69C78DDF3C05}" type="sibTrans" cxnId="{5B5B1C97-4D72-364B-9991-95AC217DC39E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76937503-7550-41B3-8D88-C860E600B4A5}">
      <dgm:prSet phldr="0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400" b="1" i="0">
              <a:latin typeface="Franklin Gothic Book" panose="020B0503020102020204" pitchFamily="34" charset="0"/>
              <a:cs typeface="Arial" panose="020B0604020202020204" pitchFamily="34" charset="0"/>
            </a:rPr>
            <a:t>Presentation Content:</a:t>
          </a:r>
          <a:endParaRPr lang="en-US" sz="2400" b="1" i="0" u="none" strike="noStrike" cap="none" baseline="0" noProof="0">
            <a:solidFill>
              <a:srgbClr val="010000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gm:t>
    </dgm:pt>
    <dgm:pt modelId="{CB879ED8-C3F0-4B59-B2E3-178A8DD63439}" type="parTrans" cxnId="{CFA36605-B483-445C-89DB-7C5A5F0F44E2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D7118AEF-A539-46B0-983D-619275A2AEA0}" type="sibTrans" cxnId="{CFA36605-B483-445C-89DB-7C5A5F0F44E2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  <a:cs typeface="Hind Vadodara" panose="020B0604020202020204" charset="0"/>
          </a:endParaRPr>
        </a:p>
      </dgm:t>
    </dgm:pt>
    <dgm:pt modelId="{B233C6D1-31FC-9E44-988B-1DE61F134A43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Quick review</a:t>
          </a:r>
        </a:p>
      </dgm:t>
    </dgm:pt>
    <dgm:pt modelId="{4BC0583A-A1D4-334D-972A-15CA92DF2D40}" type="parTrans" cxnId="{C2D2098D-49B3-A04D-9FB3-0FED3991A0D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4073BC8B-074F-8B4F-BF43-A44AC4433C6A}" type="sibTrans" cxnId="{C2D2098D-49B3-A04D-9FB3-0FED3991A0D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AE083A9-F40E-5949-AA27-8B1435095BD5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Continuum of consequences</a:t>
          </a:r>
        </a:p>
      </dgm:t>
    </dgm:pt>
    <dgm:pt modelId="{FBD14C42-F8AA-E848-BC98-A0820326C450}" type="parTrans" cxnId="{1C123B2E-B3C6-954F-B1F9-2CBDF855A90A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998327EC-60AC-5C48-BF58-45EA04E38DE9}" type="sibTrans" cxnId="{1C123B2E-B3C6-954F-B1F9-2CBDF855A90A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3CE5D17-BAAC-2547-BC94-B9F9A4CA6D02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Creating Positive Teaching and Learning Environments</a:t>
          </a:r>
        </a:p>
      </dgm:t>
    </dgm:pt>
    <dgm:pt modelId="{AFA6854B-0AED-CA44-8BFC-19AAA2AEB9FB}" type="parTrans" cxnId="{9FD81813-68DD-CA46-B835-CE129DC5786B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611746DE-21DB-6C4F-8D1C-FA25CFB80799}" type="sibTrans" cxnId="{9FD81813-68DD-CA46-B835-CE129DC5786B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20D7266B-A766-0347-A7A0-52FCA821F1B8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Preparing for Rollout</a:t>
          </a:r>
        </a:p>
      </dgm:t>
    </dgm:pt>
    <dgm:pt modelId="{641EE129-9C77-A149-AD4A-0089499ED94A}" type="parTrans" cxnId="{2A2075C0-D8D8-CA48-A8C3-57D3502C4A4D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4FB0E96-10C7-0643-9151-243DFC312A27}" type="sibTrans" cxnId="{2A2075C0-D8D8-CA48-A8C3-57D3502C4A4D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32FA8B3-DF07-4946-932D-C317B46AE71F}">
      <dgm:prSet phldr="0" custT="1"/>
      <dgm:spPr/>
      <dgm:t>
        <a:bodyPr/>
        <a:lstStyle/>
        <a:p>
          <a:pPr rtl="0"/>
          <a:r>
            <a:rPr lang="en-US" sz="2000" b="0" i="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Revisiting Purpose and Outcomes</a:t>
          </a:r>
        </a:p>
      </dgm:t>
    </dgm:pt>
    <dgm:pt modelId="{07D584FC-D3D8-F248-8220-F32D0433BB07}" type="parTrans" cxnId="{09434850-CA40-674A-92F0-1E132E9966B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FDEACCC7-7697-DD44-BD2C-C8A87DE96E48}" type="sibTrans" cxnId="{09434850-CA40-674A-92F0-1E132E9966B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373EA8F6-6B33-B545-936D-694EC57AC552}">
      <dgm:prSet custT="1"/>
      <dgm:spPr/>
      <dgm:t>
        <a:bodyPr/>
        <a:lstStyle/>
        <a:p>
          <a:pPr rtl="0"/>
          <a:r>
            <a:rPr lang="en-US" sz="20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Decide how to support classroom educators with creating positive teaching and learning environments. </a:t>
          </a:r>
        </a:p>
      </dgm:t>
    </dgm:pt>
    <dgm:pt modelId="{458CFD9B-81A3-7D4A-849D-7C471877CFEB}" type="parTrans" cxnId="{D223B8E3-D3FC-D448-A877-C09389962A2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8EF779F7-6C9E-FA4A-93F8-6C698014B5FD}" type="sibTrans" cxnId="{D223B8E3-D3FC-D448-A877-C09389962A20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CEB5BC45-9CB6-014C-B09F-468E84282134}">
      <dgm:prSet custT="1"/>
      <dgm:spPr/>
      <dgm:t>
        <a:bodyPr/>
        <a:lstStyle/>
        <a:p>
          <a:pPr rtl="0"/>
          <a:r>
            <a:rPr lang="en-US" sz="20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Prepare for rollout in the fall.</a:t>
          </a:r>
          <a:endParaRPr lang="en-US" sz="20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gm:t>
    </dgm:pt>
    <dgm:pt modelId="{9742ADB7-FED5-BC49-864D-B9B95BEA0848}" type="parTrans" cxnId="{6A9DFA4D-6FA5-9447-95C7-934B5EA8FC4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CDD883F2-D969-E744-856E-ACEA3BF0A0A5}" type="sibTrans" cxnId="{6A9DFA4D-6FA5-9447-95C7-934B5EA8FC4F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5EA2C09E-4726-FC4E-9861-C283F40710D4}">
      <dgm:prSet custT="1"/>
      <dgm:spPr/>
      <dgm:t>
        <a:bodyPr/>
        <a:lstStyle/>
        <a:p>
          <a:pPr rtl="0"/>
          <a:r>
            <a:rPr lang="en-US" sz="20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Revisit your purpose statement and outcomes.</a:t>
          </a:r>
          <a:endParaRPr lang="en-US" sz="20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gm:t>
    </dgm:pt>
    <dgm:pt modelId="{EB319A77-A758-E648-9B2D-6D10BC49BAA9}" type="parTrans" cxnId="{FC5474C9-075F-1446-8489-86111F084CC3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0876BC64-E23B-184B-8DEF-D4EFEFF9A740}" type="sibTrans" cxnId="{FC5474C9-075F-1446-8489-86111F084CC3}">
      <dgm:prSet/>
      <dgm:spPr/>
      <dgm:t>
        <a:bodyPr/>
        <a:lstStyle/>
        <a:p>
          <a:endParaRPr lang="en-US" sz="2000">
            <a:latin typeface="Franklin Gothic Book" panose="020B0503020102020204" pitchFamily="34" charset="0"/>
          </a:endParaRPr>
        </a:p>
      </dgm:t>
    </dgm:pt>
    <dgm:pt modelId="{107712AD-F0E7-8045-90F3-AA033147F7E7}" type="pres">
      <dgm:prSet presAssocID="{139B28B7-98AE-2442-8242-E675E9F54483}" presName="linear" presStyleCnt="0">
        <dgm:presLayoutVars>
          <dgm:dir/>
          <dgm:animLvl val="lvl"/>
          <dgm:resizeHandles val="exact"/>
        </dgm:presLayoutVars>
      </dgm:prSet>
      <dgm:spPr/>
    </dgm:pt>
    <dgm:pt modelId="{99F85151-3D39-4456-9783-D2B61E40612E}" type="pres">
      <dgm:prSet presAssocID="{76937503-7550-41B3-8D88-C860E600B4A5}" presName="parentLin" presStyleCnt="0"/>
      <dgm:spPr/>
    </dgm:pt>
    <dgm:pt modelId="{3E253364-FB35-42F8-9CB7-634D0DF472D6}" type="pres">
      <dgm:prSet presAssocID="{76937503-7550-41B3-8D88-C860E600B4A5}" presName="parentLeftMargin" presStyleLbl="node1" presStyleIdx="0" presStyleCnt="2"/>
      <dgm:spPr/>
    </dgm:pt>
    <dgm:pt modelId="{24EE546A-203E-45A1-AB96-5A4CB77AC5EC}" type="pres">
      <dgm:prSet presAssocID="{76937503-7550-41B3-8D88-C860E600B4A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DD4E0C0-9F60-4F65-BB07-79CA80226C0A}" type="pres">
      <dgm:prSet presAssocID="{76937503-7550-41B3-8D88-C860E600B4A5}" presName="negativeSpace" presStyleCnt="0"/>
      <dgm:spPr/>
    </dgm:pt>
    <dgm:pt modelId="{CDAAD9AB-76BA-4F20-9C80-4020D86AF54F}" type="pres">
      <dgm:prSet presAssocID="{76937503-7550-41B3-8D88-C860E600B4A5}" presName="childText" presStyleLbl="conFgAcc1" presStyleIdx="0" presStyleCnt="2">
        <dgm:presLayoutVars>
          <dgm:bulletEnabled val="1"/>
        </dgm:presLayoutVars>
      </dgm:prSet>
      <dgm:spPr>
        <a:prstGeom prst="roundRect">
          <a:avLst/>
        </a:prstGeom>
      </dgm:spPr>
    </dgm:pt>
    <dgm:pt modelId="{5E61BAE6-473E-4263-8FBF-76A396FC3E1D}" type="pres">
      <dgm:prSet presAssocID="{D7118AEF-A539-46B0-983D-619275A2AEA0}" presName="spaceBetweenRectangles" presStyleCnt="0"/>
      <dgm:spPr/>
    </dgm:pt>
    <dgm:pt modelId="{EFD0C82B-9526-4A75-BFD7-201196E11AEE}" type="pres">
      <dgm:prSet presAssocID="{88926E0B-BFF6-E944-B1DF-44240C496CA1}" presName="parentLin" presStyleCnt="0"/>
      <dgm:spPr/>
    </dgm:pt>
    <dgm:pt modelId="{1B39FE62-9822-43D6-A8AA-85DD7F2BE897}" type="pres">
      <dgm:prSet presAssocID="{88926E0B-BFF6-E944-B1DF-44240C496CA1}" presName="parentLeftMargin" presStyleLbl="node1" presStyleIdx="0" presStyleCnt="2"/>
      <dgm:spPr/>
    </dgm:pt>
    <dgm:pt modelId="{3EE32B02-DB9E-4A32-B892-2B06787A9E31}" type="pres">
      <dgm:prSet presAssocID="{88926E0B-BFF6-E944-B1DF-44240C496CA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BC94D6-D06B-4B50-878A-29EB19C8CE02}" type="pres">
      <dgm:prSet presAssocID="{88926E0B-BFF6-E944-B1DF-44240C496CA1}" presName="negativeSpace" presStyleCnt="0"/>
      <dgm:spPr/>
    </dgm:pt>
    <dgm:pt modelId="{183C8042-F222-4C5B-948A-CA63CABAB28E}" type="pres">
      <dgm:prSet presAssocID="{88926E0B-BFF6-E944-B1DF-44240C496CA1}" presName="childText" presStyleLbl="conFgAcc1" presStyleIdx="1" presStyleCnt="2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CEE09004-322D-4549-AA3F-35014D838BDF}" type="presOf" srcId="{CEB5BC45-9CB6-014C-B09F-468E84282134}" destId="{183C8042-F222-4C5B-948A-CA63CABAB28E}" srcOrd="0" destOrd="2" presId="urn:microsoft.com/office/officeart/2005/8/layout/list1"/>
    <dgm:cxn modelId="{CFA36605-B483-445C-89DB-7C5A5F0F44E2}" srcId="{139B28B7-98AE-2442-8242-E675E9F54483}" destId="{76937503-7550-41B3-8D88-C860E600B4A5}" srcOrd="0" destOrd="0" parTransId="{CB879ED8-C3F0-4B59-B2E3-178A8DD63439}" sibTransId="{D7118AEF-A539-46B0-983D-619275A2AEA0}"/>
    <dgm:cxn modelId="{9FD81813-68DD-CA46-B835-CE129DC5786B}" srcId="{76937503-7550-41B3-8D88-C860E600B4A5}" destId="{13CE5D17-BAAC-2547-BC94-B9F9A4CA6D02}" srcOrd="2" destOrd="0" parTransId="{AFA6854B-0AED-CA44-8BFC-19AAA2AEB9FB}" sibTransId="{611746DE-21DB-6C4F-8D1C-FA25CFB80799}"/>
    <dgm:cxn modelId="{1C123B2E-B3C6-954F-B1F9-2CBDF855A90A}" srcId="{76937503-7550-41B3-8D88-C860E600B4A5}" destId="{1AE083A9-F40E-5949-AA27-8B1435095BD5}" srcOrd="1" destOrd="0" parTransId="{FBD14C42-F8AA-E848-BC98-A0820326C450}" sibTransId="{998327EC-60AC-5C48-BF58-45EA04E38DE9}"/>
    <dgm:cxn modelId="{72B9CF34-A21A-2547-A7EC-92BAE6E21F4E}" type="presOf" srcId="{5EA2C09E-4726-FC4E-9861-C283F40710D4}" destId="{183C8042-F222-4C5B-948A-CA63CABAB28E}" srcOrd="0" destOrd="3" presId="urn:microsoft.com/office/officeart/2005/8/layout/list1"/>
    <dgm:cxn modelId="{A0F5FC35-09F3-B341-98EC-F94A4245F0C0}" type="presOf" srcId="{20D7266B-A766-0347-A7A0-52FCA821F1B8}" destId="{CDAAD9AB-76BA-4F20-9C80-4020D86AF54F}" srcOrd="0" destOrd="3" presId="urn:microsoft.com/office/officeart/2005/8/layout/list1"/>
    <dgm:cxn modelId="{6A9DFA4D-6FA5-9447-95C7-934B5EA8FC4F}" srcId="{88926E0B-BFF6-E944-B1DF-44240C496CA1}" destId="{CEB5BC45-9CB6-014C-B09F-468E84282134}" srcOrd="2" destOrd="0" parTransId="{9742ADB7-FED5-BC49-864D-B9B95BEA0848}" sibTransId="{CDD883F2-D969-E744-856E-ACEA3BF0A0A5}"/>
    <dgm:cxn modelId="{C105334F-F808-F044-8199-F9E1191F808D}" type="presOf" srcId="{373EA8F6-6B33-B545-936D-694EC57AC552}" destId="{183C8042-F222-4C5B-948A-CA63CABAB28E}" srcOrd="0" destOrd="1" presId="urn:microsoft.com/office/officeart/2005/8/layout/list1"/>
    <dgm:cxn modelId="{09434850-CA40-674A-92F0-1E132E9966B0}" srcId="{76937503-7550-41B3-8D88-C860E600B4A5}" destId="{F32FA8B3-DF07-4946-932D-C317B46AE71F}" srcOrd="4" destOrd="0" parTransId="{07D584FC-D3D8-F248-8220-F32D0433BB07}" sibTransId="{FDEACCC7-7697-DD44-BD2C-C8A87DE96E48}"/>
    <dgm:cxn modelId="{09970252-8FAC-4220-B3D6-2253984884D2}" type="presOf" srcId="{88926E0B-BFF6-E944-B1DF-44240C496CA1}" destId="{1B39FE62-9822-43D6-A8AA-85DD7F2BE897}" srcOrd="0" destOrd="0" presId="urn:microsoft.com/office/officeart/2005/8/layout/list1"/>
    <dgm:cxn modelId="{5BB1AE52-50BA-8D4E-8423-253F96752D15}" type="presOf" srcId="{1AE083A9-F40E-5949-AA27-8B1435095BD5}" destId="{CDAAD9AB-76BA-4F20-9C80-4020D86AF54F}" srcOrd="0" destOrd="1" presId="urn:microsoft.com/office/officeart/2005/8/layout/list1"/>
    <dgm:cxn modelId="{3507DC74-BB1A-3747-A4EB-3A2F2AFF0C2A}" type="presOf" srcId="{139B28B7-98AE-2442-8242-E675E9F54483}" destId="{107712AD-F0E7-8045-90F3-AA033147F7E7}" srcOrd="0" destOrd="0" presId="urn:microsoft.com/office/officeart/2005/8/layout/list1"/>
    <dgm:cxn modelId="{A19D3384-1FB8-426F-B3B0-A07E9D6C5765}" type="presOf" srcId="{9E770DC0-ADC3-6F49-9603-390041B9028C}" destId="{183C8042-F222-4C5B-948A-CA63CABAB28E}" srcOrd="0" destOrd="0" presId="urn:microsoft.com/office/officeart/2005/8/layout/list1"/>
    <dgm:cxn modelId="{C2D2098D-49B3-A04D-9FB3-0FED3991A0DF}" srcId="{76937503-7550-41B3-8D88-C860E600B4A5}" destId="{B233C6D1-31FC-9E44-988B-1DE61F134A43}" srcOrd="0" destOrd="0" parTransId="{4BC0583A-A1D4-334D-972A-15CA92DF2D40}" sibTransId="{4073BC8B-074F-8B4F-BF43-A44AC4433C6A}"/>
    <dgm:cxn modelId="{5B5B1C97-4D72-364B-9991-95AC217DC39E}" srcId="{88926E0B-BFF6-E944-B1DF-44240C496CA1}" destId="{9E770DC0-ADC3-6F49-9603-390041B9028C}" srcOrd="0" destOrd="0" parTransId="{DF559CD0-5B01-D54A-8E06-F10310F9A6A6}" sibTransId="{2AE7D53E-5748-B340-A3B2-69C78DDF3C05}"/>
    <dgm:cxn modelId="{687A6B97-011F-4FE3-B128-C9F3FB758E76}" type="presOf" srcId="{88926E0B-BFF6-E944-B1DF-44240C496CA1}" destId="{3EE32B02-DB9E-4A32-B892-2B06787A9E31}" srcOrd="1" destOrd="0" presId="urn:microsoft.com/office/officeart/2005/8/layout/list1"/>
    <dgm:cxn modelId="{CF70A1AD-5B90-CC41-AC82-8AF355283DE9}" srcId="{139B28B7-98AE-2442-8242-E675E9F54483}" destId="{88926E0B-BFF6-E944-B1DF-44240C496CA1}" srcOrd="1" destOrd="0" parTransId="{53B66600-AFAC-9844-8FF3-FF95E01497A1}" sibTransId="{FAC168E4-A658-DD48-B776-1AB6580C5053}"/>
    <dgm:cxn modelId="{05B2CCBC-5719-8F4E-9A5B-3B09D0C59162}" type="presOf" srcId="{F32FA8B3-DF07-4946-932D-C317B46AE71F}" destId="{CDAAD9AB-76BA-4F20-9C80-4020D86AF54F}" srcOrd="0" destOrd="4" presId="urn:microsoft.com/office/officeart/2005/8/layout/list1"/>
    <dgm:cxn modelId="{2A2075C0-D8D8-CA48-A8C3-57D3502C4A4D}" srcId="{76937503-7550-41B3-8D88-C860E600B4A5}" destId="{20D7266B-A766-0347-A7A0-52FCA821F1B8}" srcOrd="3" destOrd="0" parTransId="{641EE129-9C77-A149-AD4A-0089499ED94A}" sibTransId="{F4FB0E96-10C7-0643-9151-243DFC312A27}"/>
    <dgm:cxn modelId="{FC5474C9-075F-1446-8489-86111F084CC3}" srcId="{88926E0B-BFF6-E944-B1DF-44240C496CA1}" destId="{5EA2C09E-4726-FC4E-9861-C283F40710D4}" srcOrd="3" destOrd="0" parTransId="{EB319A77-A758-E648-9B2D-6D10BC49BAA9}" sibTransId="{0876BC64-E23B-184B-8DEF-D4EFEFF9A740}"/>
    <dgm:cxn modelId="{3DAFC5DD-8784-4E7E-9AB6-92575DD074D0}" type="presOf" srcId="{76937503-7550-41B3-8D88-C860E600B4A5}" destId="{24EE546A-203E-45A1-AB96-5A4CB77AC5EC}" srcOrd="1" destOrd="0" presId="urn:microsoft.com/office/officeart/2005/8/layout/list1"/>
    <dgm:cxn modelId="{D223B8E3-D3FC-D448-A877-C09389962A20}" srcId="{88926E0B-BFF6-E944-B1DF-44240C496CA1}" destId="{373EA8F6-6B33-B545-936D-694EC57AC552}" srcOrd="1" destOrd="0" parTransId="{458CFD9B-81A3-7D4A-849D-7C471877CFEB}" sibTransId="{8EF779F7-6C9E-FA4A-93F8-6C698014B5FD}"/>
    <dgm:cxn modelId="{33CD98EB-F6A1-4C0D-BD10-D38AF255E48A}" type="presOf" srcId="{76937503-7550-41B3-8D88-C860E600B4A5}" destId="{3E253364-FB35-42F8-9CB7-634D0DF472D6}" srcOrd="0" destOrd="0" presId="urn:microsoft.com/office/officeart/2005/8/layout/list1"/>
    <dgm:cxn modelId="{1268A2F3-F72A-7E4D-937F-8052ED56FBA7}" type="presOf" srcId="{B233C6D1-31FC-9E44-988B-1DE61F134A43}" destId="{CDAAD9AB-76BA-4F20-9C80-4020D86AF54F}" srcOrd="0" destOrd="0" presId="urn:microsoft.com/office/officeart/2005/8/layout/list1"/>
    <dgm:cxn modelId="{4782F8F9-1C15-AC4A-B604-D75A380002AA}" type="presOf" srcId="{13CE5D17-BAAC-2547-BC94-B9F9A4CA6D02}" destId="{CDAAD9AB-76BA-4F20-9C80-4020D86AF54F}" srcOrd="0" destOrd="2" presId="urn:microsoft.com/office/officeart/2005/8/layout/list1"/>
    <dgm:cxn modelId="{B0154977-EA9F-4E90-8497-1303E17D5532}" type="presParOf" srcId="{107712AD-F0E7-8045-90F3-AA033147F7E7}" destId="{99F85151-3D39-4456-9783-D2B61E40612E}" srcOrd="0" destOrd="0" presId="urn:microsoft.com/office/officeart/2005/8/layout/list1"/>
    <dgm:cxn modelId="{104295A2-4928-44CE-A4C2-A0CF2F195DA8}" type="presParOf" srcId="{99F85151-3D39-4456-9783-D2B61E40612E}" destId="{3E253364-FB35-42F8-9CB7-634D0DF472D6}" srcOrd="0" destOrd="0" presId="urn:microsoft.com/office/officeart/2005/8/layout/list1"/>
    <dgm:cxn modelId="{B565CEE0-F9FC-490F-8AF4-2D11E1AC49FC}" type="presParOf" srcId="{99F85151-3D39-4456-9783-D2B61E40612E}" destId="{24EE546A-203E-45A1-AB96-5A4CB77AC5EC}" srcOrd="1" destOrd="0" presId="urn:microsoft.com/office/officeart/2005/8/layout/list1"/>
    <dgm:cxn modelId="{50FD4F57-4B93-4870-A15A-BA2D5B557CF1}" type="presParOf" srcId="{107712AD-F0E7-8045-90F3-AA033147F7E7}" destId="{1DD4E0C0-9F60-4F65-BB07-79CA80226C0A}" srcOrd="1" destOrd="0" presId="urn:microsoft.com/office/officeart/2005/8/layout/list1"/>
    <dgm:cxn modelId="{7E8518AF-98E1-4EC3-B776-A39F9B3BA267}" type="presParOf" srcId="{107712AD-F0E7-8045-90F3-AA033147F7E7}" destId="{CDAAD9AB-76BA-4F20-9C80-4020D86AF54F}" srcOrd="2" destOrd="0" presId="urn:microsoft.com/office/officeart/2005/8/layout/list1"/>
    <dgm:cxn modelId="{9ECC327D-4307-4785-9706-338525D041CB}" type="presParOf" srcId="{107712AD-F0E7-8045-90F3-AA033147F7E7}" destId="{5E61BAE6-473E-4263-8FBF-76A396FC3E1D}" srcOrd="3" destOrd="0" presId="urn:microsoft.com/office/officeart/2005/8/layout/list1"/>
    <dgm:cxn modelId="{4152111E-D9E4-4D7F-AB4F-A531D96927D2}" type="presParOf" srcId="{107712AD-F0E7-8045-90F3-AA033147F7E7}" destId="{EFD0C82B-9526-4A75-BFD7-201196E11AEE}" srcOrd="4" destOrd="0" presId="urn:microsoft.com/office/officeart/2005/8/layout/list1"/>
    <dgm:cxn modelId="{E12BAB60-FC84-40D9-8275-5DA6E308E38D}" type="presParOf" srcId="{EFD0C82B-9526-4A75-BFD7-201196E11AEE}" destId="{1B39FE62-9822-43D6-A8AA-85DD7F2BE897}" srcOrd="0" destOrd="0" presId="urn:microsoft.com/office/officeart/2005/8/layout/list1"/>
    <dgm:cxn modelId="{8A431039-1DAE-4507-987D-496B9D76B022}" type="presParOf" srcId="{EFD0C82B-9526-4A75-BFD7-201196E11AEE}" destId="{3EE32B02-DB9E-4A32-B892-2B06787A9E31}" srcOrd="1" destOrd="0" presId="urn:microsoft.com/office/officeart/2005/8/layout/list1"/>
    <dgm:cxn modelId="{CAAF1429-9088-4A26-A9A0-9E7783C0E770}" type="presParOf" srcId="{107712AD-F0E7-8045-90F3-AA033147F7E7}" destId="{52BC94D6-D06B-4B50-878A-29EB19C8CE02}" srcOrd="5" destOrd="0" presId="urn:microsoft.com/office/officeart/2005/8/layout/list1"/>
    <dgm:cxn modelId="{36DCC698-FCCB-4C6D-B7D6-D99D5A44FA69}" type="presParOf" srcId="{107712AD-F0E7-8045-90F3-AA033147F7E7}" destId="{183C8042-F222-4C5B-948A-CA63CABAB28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6FA862-0EEC-944B-88C2-3DF325C3D107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D946DF1-72C8-4246-9E96-84FB1D00B02C}">
      <dgm:prSet/>
      <dgm:spPr/>
      <dgm:t>
        <a:bodyPr/>
        <a:lstStyle/>
        <a:p>
          <a:r>
            <a:rPr lang="en-US"/>
            <a:t>Behavior is communication.</a:t>
          </a:r>
        </a:p>
      </dgm:t>
    </dgm:pt>
    <dgm:pt modelId="{2F6F5301-9E9E-CA42-8DF9-6920A7012B1F}" type="parTrans" cxnId="{BD8B3DFF-F9D5-0441-AC19-247A5E2C447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4D16692-EE24-1D4B-922C-A7A87FDAF428}" type="sibTrans" cxnId="{BD8B3DFF-F9D5-0441-AC19-247A5E2C447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2BC184D-6850-044C-983A-7300A801A49B}">
      <dgm:prSet/>
      <dgm:spPr/>
      <dgm:t>
        <a:bodyPr/>
        <a:lstStyle/>
        <a:p>
          <a:r>
            <a:rPr lang="en-US"/>
            <a:t>Behavior occurs in the context of an antecedent and consequence. </a:t>
          </a:r>
        </a:p>
      </dgm:t>
    </dgm:pt>
    <dgm:pt modelId="{81EB0C93-6000-B04A-A0D3-7A11BC8B42F9}" type="parTrans" cxnId="{7DA552AC-ADD5-AF4B-ACED-E2D29A0690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6DEB495-338C-7848-A26A-64A85EEE108A}" type="sibTrans" cxnId="{7DA552AC-ADD5-AF4B-ACED-E2D29A06905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D209813-20EE-D34A-82CE-F8F17DD96FE7}">
      <dgm:prSet/>
      <dgm:spPr/>
      <dgm:t>
        <a:bodyPr/>
        <a:lstStyle/>
        <a:p>
          <a:r>
            <a:rPr lang="en-US" dirty="0"/>
            <a:t>Behavior is learned (function).</a:t>
          </a:r>
        </a:p>
      </dgm:t>
    </dgm:pt>
    <dgm:pt modelId="{B2F7A388-7E30-3943-864B-477F2BCA4BCC}" type="parTrans" cxnId="{75738AF7-DBDE-6E4C-AF1D-3C5E3B638F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C7A243B-DE6C-7447-B437-E733827B1ED2}" type="sibTrans" cxnId="{75738AF7-DBDE-6E4C-AF1D-3C5E3B638F2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4A48EA0-8650-A246-A6B3-54618367AF3B}">
      <dgm:prSet/>
      <dgm:spPr/>
      <dgm:t>
        <a:bodyPr/>
        <a:lstStyle/>
        <a:p>
          <a:r>
            <a:rPr lang="en-US"/>
            <a:t>Behavior is lawful (function).</a:t>
          </a:r>
        </a:p>
      </dgm:t>
    </dgm:pt>
    <dgm:pt modelId="{1557C733-74B5-2842-ABA5-73167327C4FE}" type="parTrans" cxnId="{5056AAC8-3C99-B742-8A0A-03BF122D853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DADE6A87-EB22-2048-AA9F-972CF5D57E86}" type="sibTrans" cxnId="{5056AAC8-3C99-B742-8A0A-03BF122D853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4B71408-83DD-9E4D-B610-DAD7936E0DDB}">
      <dgm:prSet/>
      <dgm:spPr/>
      <dgm:t>
        <a:bodyPr/>
        <a:lstStyle/>
        <a:p>
          <a:r>
            <a:rPr lang="en-US"/>
            <a:t>Behavior is escalated through successive interactions (practice).</a:t>
          </a:r>
          <a:endParaRPr lang="en-US" dirty="0"/>
        </a:p>
      </dgm:t>
    </dgm:pt>
    <dgm:pt modelId="{3F4E3EC3-00B3-8445-A33F-3FD8C7CB2F61}" type="parTrans" cxnId="{7C39318A-78DD-8949-970C-466B627A266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D8962B0-4FC2-C34D-952B-60E26FE7F44B}" type="sibTrans" cxnId="{7C39318A-78DD-8949-970C-466B627A2662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D4C46AF-ADD2-8C48-AEEB-8083B713F62B}">
      <dgm:prSet/>
      <dgm:spPr/>
      <dgm:t>
        <a:bodyPr/>
        <a:lstStyle/>
        <a:p>
          <a:r>
            <a:rPr lang="en-US"/>
            <a:t>Behavior can be changed through an instructional approach.</a:t>
          </a:r>
        </a:p>
      </dgm:t>
    </dgm:pt>
    <dgm:pt modelId="{980CE2AD-361F-644F-A6B3-2AB7B434FE90}" type="parTrans" cxnId="{74AAC2DB-5E8F-2748-A1F2-9DD6B78ABA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9BAA9F7-8EE7-9445-952A-20C1216D57A2}" type="sibTrans" cxnId="{74AAC2DB-5E8F-2748-A1F2-9DD6B78ABA4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079067E-A0BC-6D4B-9B3B-CB87FF89EEF2}" type="pres">
      <dgm:prSet presAssocID="{A96FA862-0EEC-944B-88C2-3DF325C3D107}" presName="diagram" presStyleCnt="0">
        <dgm:presLayoutVars>
          <dgm:dir/>
          <dgm:resizeHandles val="exact"/>
        </dgm:presLayoutVars>
      </dgm:prSet>
      <dgm:spPr/>
    </dgm:pt>
    <dgm:pt modelId="{3BD6D315-ACFA-0041-A804-352B8169D516}" type="pres">
      <dgm:prSet presAssocID="{9D946DF1-72C8-4246-9E96-84FB1D00B02C}" presName="node" presStyleLbl="node1" presStyleIdx="0" presStyleCnt="6">
        <dgm:presLayoutVars>
          <dgm:bulletEnabled val="1"/>
        </dgm:presLayoutVars>
      </dgm:prSet>
      <dgm:spPr/>
    </dgm:pt>
    <dgm:pt modelId="{1F034334-76AE-7D48-962F-E48D97CAB7BE}" type="pres">
      <dgm:prSet presAssocID="{A4D16692-EE24-1D4B-922C-A7A87FDAF428}" presName="sibTrans" presStyleCnt="0"/>
      <dgm:spPr/>
    </dgm:pt>
    <dgm:pt modelId="{DA4FEA85-6722-CF44-BC65-549EF23DF04E}" type="pres">
      <dgm:prSet presAssocID="{B2BC184D-6850-044C-983A-7300A801A49B}" presName="node" presStyleLbl="node1" presStyleIdx="1" presStyleCnt="6">
        <dgm:presLayoutVars>
          <dgm:bulletEnabled val="1"/>
        </dgm:presLayoutVars>
      </dgm:prSet>
      <dgm:spPr/>
    </dgm:pt>
    <dgm:pt modelId="{719AC2A7-D54C-1949-AED8-0D03788C8264}" type="pres">
      <dgm:prSet presAssocID="{56DEB495-338C-7848-A26A-64A85EEE108A}" presName="sibTrans" presStyleCnt="0"/>
      <dgm:spPr/>
    </dgm:pt>
    <dgm:pt modelId="{C359A428-A356-6941-BF0B-E936277F3D51}" type="pres">
      <dgm:prSet presAssocID="{3D209813-20EE-D34A-82CE-F8F17DD96FE7}" presName="node" presStyleLbl="node1" presStyleIdx="2" presStyleCnt="6">
        <dgm:presLayoutVars>
          <dgm:bulletEnabled val="1"/>
        </dgm:presLayoutVars>
      </dgm:prSet>
      <dgm:spPr/>
    </dgm:pt>
    <dgm:pt modelId="{25B9E6D5-53CD-9442-96FF-03F50550562E}" type="pres">
      <dgm:prSet presAssocID="{4C7A243B-DE6C-7447-B437-E733827B1ED2}" presName="sibTrans" presStyleCnt="0"/>
      <dgm:spPr/>
    </dgm:pt>
    <dgm:pt modelId="{23272C58-DAE8-7848-850B-6255C7F693B2}" type="pres">
      <dgm:prSet presAssocID="{C4A48EA0-8650-A246-A6B3-54618367AF3B}" presName="node" presStyleLbl="node1" presStyleIdx="3" presStyleCnt="6">
        <dgm:presLayoutVars>
          <dgm:bulletEnabled val="1"/>
        </dgm:presLayoutVars>
      </dgm:prSet>
      <dgm:spPr/>
    </dgm:pt>
    <dgm:pt modelId="{5538F71D-69AD-9B4C-AF89-2BB394CB719A}" type="pres">
      <dgm:prSet presAssocID="{DADE6A87-EB22-2048-AA9F-972CF5D57E86}" presName="sibTrans" presStyleCnt="0"/>
      <dgm:spPr/>
    </dgm:pt>
    <dgm:pt modelId="{CDD1949F-6312-C54E-8A66-9AD01A027021}" type="pres">
      <dgm:prSet presAssocID="{F4B71408-83DD-9E4D-B610-DAD7936E0DDB}" presName="node" presStyleLbl="node1" presStyleIdx="4" presStyleCnt="6">
        <dgm:presLayoutVars>
          <dgm:bulletEnabled val="1"/>
        </dgm:presLayoutVars>
      </dgm:prSet>
      <dgm:spPr/>
    </dgm:pt>
    <dgm:pt modelId="{63B7C782-61EB-D044-9E57-C78BCE343804}" type="pres">
      <dgm:prSet presAssocID="{8D8962B0-4FC2-C34D-952B-60E26FE7F44B}" presName="sibTrans" presStyleCnt="0"/>
      <dgm:spPr/>
    </dgm:pt>
    <dgm:pt modelId="{B4E428A4-77C3-BE48-94A4-333F3639B5D5}" type="pres">
      <dgm:prSet presAssocID="{ED4C46AF-ADD2-8C48-AEEB-8083B713F62B}" presName="node" presStyleLbl="node1" presStyleIdx="5" presStyleCnt="6">
        <dgm:presLayoutVars>
          <dgm:bulletEnabled val="1"/>
        </dgm:presLayoutVars>
      </dgm:prSet>
      <dgm:spPr/>
    </dgm:pt>
  </dgm:ptLst>
  <dgm:cxnLst>
    <dgm:cxn modelId="{30406B33-4A31-2B4F-90AB-6CA5923DB0C8}" type="presOf" srcId="{ED4C46AF-ADD2-8C48-AEEB-8083B713F62B}" destId="{B4E428A4-77C3-BE48-94A4-333F3639B5D5}" srcOrd="0" destOrd="0" presId="urn:microsoft.com/office/officeart/2005/8/layout/default"/>
    <dgm:cxn modelId="{742A9D76-0064-3A41-9620-295DBD1A230B}" type="presOf" srcId="{B2BC184D-6850-044C-983A-7300A801A49B}" destId="{DA4FEA85-6722-CF44-BC65-549EF23DF04E}" srcOrd="0" destOrd="0" presId="urn:microsoft.com/office/officeart/2005/8/layout/default"/>
    <dgm:cxn modelId="{8A59AF59-8170-6046-936F-15CA9ED7819D}" type="presOf" srcId="{9D946DF1-72C8-4246-9E96-84FB1D00B02C}" destId="{3BD6D315-ACFA-0041-A804-352B8169D516}" srcOrd="0" destOrd="0" presId="urn:microsoft.com/office/officeart/2005/8/layout/default"/>
    <dgm:cxn modelId="{F7CF8D7D-7CA4-E541-AE03-43B03AD771A4}" type="presOf" srcId="{F4B71408-83DD-9E4D-B610-DAD7936E0DDB}" destId="{CDD1949F-6312-C54E-8A66-9AD01A027021}" srcOrd="0" destOrd="0" presId="urn:microsoft.com/office/officeart/2005/8/layout/default"/>
    <dgm:cxn modelId="{1C2B397F-851C-7240-9B07-7C03B079A58C}" type="presOf" srcId="{A96FA862-0EEC-944B-88C2-3DF325C3D107}" destId="{3079067E-A0BC-6D4B-9B3B-CB87FF89EEF2}" srcOrd="0" destOrd="0" presId="urn:microsoft.com/office/officeart/2005/8/layout/default"/>
    <dgm:cxn modelId="{7C39318A-78DD-8949-970C-466B627A2662}" srcId="{A96FA862-0EEC-944B-88C2-3DF325C3D107}" destId="{F4B71408-83DD-9E4D-B610-DAD7936E0DDB}" srcOrd="4" destOrd="0" parTransId="{3F4E3EC3-00B3-8445-A33F-3FD8C7CB2F61}" sibTransId="{8D8962B0-4FC2-C34D-952B-60E26FE7F44B}"/>
    <dgm:cxn modelId="{7DA552AC-ADD5-AF4B-ACED-E2D29A06905A}" srcId="{A96FA862-0EEC-944B-88C2-3DF325C3D107}" destId="{B2BC184D-6850-044C-983A-7300A801A49B}" srcOrd="1" destOrd="0" parTransId="{81EB0C93-6000-B04A-A0D3-7A11BC8B42F9}" sibTransId="{56DEB495-338C-7848-A26A-64A85EEE108A}"/>
    <dgm:cxn modelId="{5056AAC8-3C99-B742-8A0A-03BF122D8530}" srcId="{A96FA862-0EEC-944B-88C2-3DF325C3D107}" destId="{C4A48EA0-8650-A246-A6B3-54618367AF3B}" srcOrd="3" destOrd="0" parTransId="{1557C733-74B5-2842-ABA5-73167327C4FE}" sibTransId="{DADE6A87-EB22-2048-AA9F-972CF5D57E86}"/>
    <dgm:cxn modelId="{74AAC2DB-5E8F-2748-A1F2-9DD6B78ABA4A}" srcId="{A96FA862-0EEC-944B-88C2-3DF325C3D107}" destId="{ED4C46AF-ADD2-8C48-AEEB-8083B713F62B}" srcOrd="5" destOrd="0" parTransId="{980CE2AD-361F-644F-A6B3-2AB7B434FE90}" sibTransId="{B9BAA9F7-8EE7-9445-952A-20C1216D57A2}"/>
    <dgm:cxn modelId="{829860EE-EDE6-1747-84A7-63BC829F9443}" type="presOf" srcId="{3D209813-20EE-D34A-82CE-F8F17DD96FE7}" destId="{C359A428-A356-6941-BF0B-E936277F3D51}" srcOrd="0" destOrd="0" presId="urn:microsoft.com/office/officeart/2005/8/layout/default"/>
    <dgm:cxn modelId="{62AC5DEF-85BB-164E-B784-855917C423FD}" type="presOf" srcId="{C4A48EA0-8650-A246-A6B3-54618367AF3B}" destId="{23272C58-DAE8-7848-850B-6255C7F693B2}" srcOrd="0" destOrd="0" presId="urn:microsoft.com/office/officeart/2005/8/layout/default"/>
    <dgm:cxn modelId="{75738AF7-DBDE-6E4C-AF1D-3C5E3B638F26}" srcId="{A96FA862-0EEC-944B-88C2-3DF325C3D107}" destId="{3D209813-20EE-D34A-82CE-F8F17DD96FE7}" srcOrd="2" destOrd="0" parTransId="{B2F7A388-7E30-3943-864B-477F2BCA4BCC}" sibTransId="{4C7A243B-DE6C-7447-B437-E733827B1ED2}"/>
    <dgm:cxn modelId="{BD8B3DFF-F9D5-0441-AC19-247A5E2C4470}" srcId="{A96FA862-0EEC-944B-88C2-3DF325C3D107}" destId="{9D946DF1-72C8-4246-9E96-84FB1D00B02C}" srcOrd="0" destOrd="0" parTransId="{2F6F5301-9E9E-CA42-8DF9-6920A7012B1F}" sibTransId="{A4D16692-EE24-1D4B-922C-A7A87FDAF428}"/>
    <dgm:cxn modelId="{C6ADD831-E843-E84F-AB5B-7C8581821590}" type="presParOf" srcId="{3079067E-A0BC-6D4B-9B3B-CB87FF89EEF2}" destId="{3BD6D315-ACFA-0041-A804-352B8169D516}" srcOrd="0" destOrd="0" presId="urn:microsoft.com/office/officeart/2005/8/layout/default"/>
    <dgm:cxn modelId="{628AF970-2CE5-3047-A73D-5348F2853C75}" type="presParOf" srcId="{3079067E-A0BC-6D4B-9B3B-CB87FF89EEF2}" destId="{1F034334-76AE-7D48-962F-E48D97CAB7BE}" srcOrd="1" destOrd="0" presId="urn:microsoft.com/office/officeart/2005/8/layout/default"/>
    <dgm:cxn modelId="{3C5B98F2-36DE-944F-8F9D-A09704668A85}" type="presParOf" srcId="{3079067E-A0BC-6D4B-9B3B-CB87FF89EEF2}" destId="{DA4FEA85-6722-CF44-BC65-549EF23DF04E}" srcOrd="2" destOrd="0" presId="urn:microsoft.com/office/officeart/2005/8/layout/default"/>
    <dgm:cxn modelId="{7E4628B3-7B10-FD4B-B3B8-7903A866E4BE}" type="presParOf" srcId="{3079067E-A0BC-6D4B-9B3B-CB87FF89EEF2}" destId="{719AC2A7-D54C-1949-AED8-0D03788C8264}" srcOrd="3" destOrd="0" presId="urn:microsoft.com/office/officeart/2005/8/layout/default"/>
    <dgm:cxn modelId="{2E594BD1-18EE-3841-A49F-DA9A33CFC08B}" type="presParOf" srcId="{3079067E-A0BC-6D4B-9B3B-CB87FF89EEF2}" destId="{C359A428-A356-6941-BF0B-E936277F3D51}" srcOrd="4" destOrd="0" presId="urn:microsoft.com/office/officeart/2005/8/layout/default"/>
    <dgm:cxn modelId="{EE0A93D0-D946-3740-8474-70E0F3D8009F}" type="presParOf" srcId="{3079067E-A0BC-6D4B-9B3B-CB87FF89EEF2}" destId="{25B9E6D5-53CD-9442-96FF-03F50550562E}" srcOrd="5" destOrd="0" presId="urn:microsoft.com/office/officeart/2005/8/layout/default"/>
    <dgm:cxn modelId="{D9CE5BCE-F6C3-C545-8DF5-5E3D448E77E4}" type="presParOf" srcId="{3079067E-A0BC-6D4B-9B3B-CB87FF89EEF2}" destId="{23272C58-DAE8-7848-850B-6255C7F693B2}" srcOrd="6" destOrd="0" presId="urn:microsoft.com/office/officeart/2005/8/layout/default"/>
    <dgm:cxn modelId="{B52AAEC9-BD4C-0D4A-A7E7-70C61A7B9619}" type="presParOf" srcId="{3079067E-A0BC-6D4B-9B3B-CB87FF89EEF2}" destId="{5538F71D-69AD-9B4C-AF89-2BB394CB719A}" srcOrd="7" destOrd="0" presId="urn:microsoft.com/office/officeart/2005/8/layout/default"/>
    <dgm:cxn modelId="{D22D726F-30E0-3A49-9838-F403919B6FEA}" type="presParOf" srcId="{3079067E-A0BC-6D4B-9B3B-CB87FF89EEF2}" destId="{CDD1949F-6312-C54E-8A66-9AD01A027021}" srcOrd="8" destOrd="0" presId="urn:microsoft.com/office/officeart/2005/8/layout/default"/>
    <dgm:cxn modelId="{025608AA-A7F6-0845-8A34-AB8DD59071A5}" type="presParOf" srcId="{3079067E-A0BC-6D4B-9B3B-CB87FF89EEF2}" destId="{63B7C782-61EB-D044-9E57-C78BCE343804}" srcOrd="9" destOrd="0" presId="urn:microsoft.com/office/officeart/2005/8/layout/default"/>
    <dgm:cxn modelId="{BD3AB40A-1D50-4E4A-AB00-750288D145D4}" type="presParOf" srcId="{3079067E-A0BC-6D4B-9B3B-CB87FF89EEF2}" destId="{B4E428A4-77C3-BE48-94A4-333F3639B5D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C2DAD6-246E-5D41-925D-F249619757F1}" type="doc">
      <dgm:prSet loTypeId="urn:microsoft.com/office/officeart/2005/8/layout/hList1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9EE3F7F-CF9E-5E4D-BBD1-BA7F2FDFD0A6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4000" b="1" dirty="0">
              <a:solidFill>
                <a:schemeClr val="bg1"/>
              </a:solidFill>
            </a:rPr>
            <a:t>Get/Obtain</a:t>
          </a:r>
        </a:p>
      </dgm:t>
    </dgm:pt>
    <dgm:pt modelId="{39FFD5F8-DB32-8643-BA51-A484B9947794}" type="parTrans" cxnId="{2EC1E994-7A00-6C4A-9903-EAAAEC779F57}">
      <dgm:prSet/>
      <dgm:spPr/>
      <dgm:t>
        <a:bodyPr/>
        <a:lstStyle/>
        <a:p>
          <a:endParaRPr lang="en-US"/>
        </a:p>
      </dgm:t>
    </dgm:pt>
    <dgm:pt modelId="{2F8C9041-4067-EF45-9257-1FEE5EAF3920}" type="sibTrans" cxnId="{2EC1E994-7A00-6C4A-9903-EAAAEC779F57}">
      <dgm:prSet/>
      <dgm:spPr/>
      <dgm:t>
        <a:bodyPr/>
        <a:lstStyle/>
        <a:p>
          <a:endParaRPr lang="en-US"/>
        </a:p>
      </dgm:t>
    </dgm:pt>
    <dgm:pt modelId="{BAD0C613-874B-FA46-80FF-364A97919376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87D33"/>
          </a:solidFill>
        </a:ln>
      </dgm:spPr>
      <dgm:t>
        <a:bodyPr/>
        <a:lstStyle/>
        <a:p>
          <a:r>
            <a:rPr lang="en-US" sz="3200" dirty="0"/>
            <a:t>desired activities</a:t>
          </a:r>
        </a:p>
      </dgm:t>
    </dgm:pt>
    <dgm:pt modelId="{BEF77A93-5A9B-4848-A0AF-8D90DD731FCC}" type="parTrans" cxnId="{BB0E6597-137B-5B40-9F93-D91E8ACD57DA}">
      <dgm:prSet/>
      <dgm:spPr/>
      <dgm:t>
        <a:bodyPr/>
        <a:lstStyle/>
        <a:p>
          <a:endParaRPr lang="en-US"/>
        </a:p>
      </dgm:t>
    </dgm:pt>
    <dgm:pt modelId="{2639A600-E9FE-3049-A71A-0D18C21754AC}" type="sibTrans" cxnId="{BB0E6597-137B-5B40-9F93-D91E8ACD57DA}">
      <dgm:prSet/>
      <dgm:spPr/>
      <dgm:t>
        <a:bodyPr/>
        <a:lstStyle/>
        <a:p>
          <a:endParaRPr lang="en-US"/>
        </a:p>
      </dgm:t>
    </dgm:pt>
    <dgm:pt modelId="{FF1A4C27-3039-8A4E-8998-077C5745A4EE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87D33"/>
          </a:solidFill>
        </a:ln>
      </dgm:spPr>
      <dgm:t>
        <a:bodyPr/>
        <a:lstStyle/>
        <a:p>
          <a:r>
            <a:rPr lang="en-US" sz="3200" dirty="0"/>
            <a:t>tangible items</a:t>
          </a:r>
        </a:p>
      </dgm:t>
    </dgm:pt>
    <dgm:pt modelId="{7ADA0CCB-A976-834B-99BA-AB702E15AED5}" type="parTrans" cxnId="{F2276792-678C-B849-A469-4034641C6A02}">
      <dgm:prSet/>
      <dgm:spPr/>
      <dgm:t>
        <a:bodyPr/>
        <a:lstStyle/>
        <a:p>
          <a:endParaRPr lang="en-US"/>
        </a:p>
      </dgm:t>
    </dgm:pt>
    <dgm:pt modelId="{73A65BAD-E7B3-E345-9E0B-5FE71935F002}" type="sibTrans" cxnId="{F2276792-678C-B849-A469-4034641C6A02}">
      <dgm:prSet/>
      <dgm:spPr/>
      <dgm:t>
        <a:bodyPr/>
        <a:lstStyle/>
        <a:p>
          <a:endParaRPr lang="en-US"/>
        </a:p>
      </dgm:t>
    </dgm:pt>
    <dgm:pt modelId="{586CBF68-E1C4-A742-BB28-9B28A2F00A9C}">
      <dgm:prSet phldrT="[Text]"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n-US" sz="4000" b="1" dirty="0">
              <a:solidFill>
                <a:schemeClr val="bg1"/>
              </a:solidFill>
            </a:rPr>
            <a:t>Avoid/Escape</a:t>
          </a:r>
        </a:p>
      </dgm:t>
    </dgm:pt>
    <dgm:pt modelId="{FBED175B-B281-5945-BEC8-D07F4B414002}" type="parTrans" cxnId="{1D3E8A9D-8C57-2047-A97A-720FC7A6D162}">
      <dgm:prSet/>
      <dgm:spPr/>
      <dgm:t>
        <a:bodyPr/>
        <a:lstStyle/>
        <a:p>
          <a:endParaRPr lang="en-US"/>
        </a:p>
      </dgm:t>
    </dgm:pt>
    <dgm:pt modelId="{7F980CCE-88A2-D944-888B-8D76B31A2FC2}" type="sibTrans" cxnId="{1D3E8A9D-8C57-2047-A97A-720FC7A6D162}">
      <dgm:prSet/>
      <dgm:spPr/>
      <dgm:t>
        <a:bodyPr/>
        <a:lstStyle/>
        <a:p>
          <a:endParaRPr lang="en-US"/>
        </a:p>
      </dgm:t>
    </dgm:pt>
    <dgm:pt modelId="{0A0D6A5B-E384-A54F-BC7B-E7273B55292E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881864"/>
          </a:solidFill>
        </a:ln>
      </dgm:spPr>
      <dgm:t>
        <a:bodyPr/>
        <a:lstStyle/>
        <a:p>
          <a:r>
            <a:rPr lang="en-US" sz="3200" dirty="0"/>
            <a:t>aversive activities</a:t>
          </a:r>
        </a:p>
      </dgm:t>
    </dgm:pt>
    <dgm:pt modelId="{56656C49-6D6C-254C-A390-92E8E4AAD9A8}" type="parTrans" cxnId="{505392CE-427A-684B-AC57-41694A8A55A5}">
      <dgm:prSet/>
      <dgm:spPr/>
      <dgm:t>
        <a:bodyPr/>
        <a:lstStyle/>
        <a:p>
          <a:endParaRPr lang="en-US"/>
        </a:p>
      </dgm:t>
    </dgm:pt>
    <dgm:pt modelId="{8C67FE03-C85D-FB48-B801-2016780FEC19}" type="sibTrans" cxnId="{505392CE-427A-684B-AC57-41694A8A55A5}">
      <dgm:prSet/>
      <dgm:spPr/>
      <dgm:t>
        <a:bodyPr/>
        <a:lstStyle/>
        <a:p>
          <a:endParaRPr lang="en-US"/>
        </a:p>
      </dgm:t>
    </dgm:pt>
    <dgm:pt modelId="{09828494-1FC4-9F4A-A096-ECA990FD059B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881864"/>
          </a:solidFill>
        </a:ln>
      </dgm:spPr>
      <dgm:t>
        <a:bodyPr/>
        <a:lstStyle/>
        <a:p>
          <a:r>
            <a:rPr lang="en-US" sz="3200" dirty="0"/>
            <a:t>tangible items</a:t>
          </a:r>
        </a:p>
      </dgm:t>
    </dgm:pt>
    <dgm:pt modelId="{7A68E563-B1A7-DA43-A59C-D4E7276CDE40}" type="parTrans" cxnId="{EFA3DC5D-00B1-A34E-9D28-1BEC121263D4}">
      <dgm:prSet/>
      <dgm:spPr/>
      <dgm:t>
        <a:bodyPr/>
        <a:lstStyle/>
        <a:p>
          <a:endParaRPr lang="en-US"/>
        </a:p>
      </dgm:t>
    </dgm:pt>
    <dgm:pt modelId="{EDB30A87-322E-5546-9434-1645C631E431}" type="sibTrans" cxnId="{EFA3DC5D-00B1-A34E-9D28-1BEC121263D4}">
      <dgm:prSet/>
      <dgm:spPr/>
      <dgm:t>
        <a:bodyPr/>
        <a:lstStyle/>
        <a:p>
          <a:endParaRPr lang="en-US"/>
        </a:p>
      </dgm:t>
    </dgm:pt>
    <dgm:pt modelId="{8460AB15-591B-B64A-9948-EF85CC6C2490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87D33"/>
          </a:solidFill>
        </a:ln>
      </dgm:spPr>
      <dgm:t>
        <a:bodyPr/>
        <a:lstStyle/>
        <a:p>
          <a:r>
            <a:rPr lang="en-US" sz="3200" dirty="0"/>
            <a:t>attention</a:t>
          </a:r>
        </a:p>
      </dgm:t>
    </dgm:pt>
    <dgm:pt modelId="{1880A7CD-2140-0647-8FB8-C96CEC1BAB4C}" type="parTrans" cxnId="{B28C6DCB-F8E8-6F4F-B17E-5D58CC11F89E}">
      <dgm:prSet/>
      <dgm:spPr/>
      <dgm:t>
        <a:bodyPr/>
        <a:lstStyle/>
        <a:p>
          <a:endParaRPr lang="en-US"/>
        </a:p>
      </dgm:t>
    </dgm:pt>
    <dgm:pt modelId="{9A662EC0-F11D-FE4A-998F-56D1C4BEBE25}" type="sibTrans" cxnId="{B28C6DCB-F8E8-6F4F-B17E-5D58CC11F89E}">
      <dgm:prSet/>
      <dgm:spPr/>
      <dgm:t>
        <a:bodyPr/>
        <a:lstStyle/>
        <a:p>
          <a:endParaRPr lang="en-US"/>
        </a:p>
      </dgm:t>
    </dgm:pt>
    <dgm:pt modelId="{AD54228F-FF08-4543-9044-61166746F5BD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>
          <a:solidFill>
            <a:srgbClr val="587D33"/>
          </a:solidFill>
        </a:ln>
      </dgm:spPr>
      <dgm:t>
        <a:bodyPr/>
        <a:lstStyle/>
        <a:p>
          <a:r>
            <a:rPr lang="en-US" sz="3200" dirty="0"/>
            <a:t>sensory stimulation</a:t>
          </a:r>
        </a:p>
      </dgm:t>
    </dgm:pt>
    <dgm:pt modelId="{8067960B-5268-374A-BC1D-F72BCA2705E1}" type="parTrans" cxnId="{87D93EAD-0698-7244-8A1F-BEF8AA0B2775}">
      <dgm:prSet/>
      <dgm:spPr/>
      <dgm:t>
        <a:bodyPr/>
        <a:lstStyle/>
        <a:p>
          <a:endParaRPr lang="en-US"/>
        </a:p>
      </dgm:t>
    </dgm:pt>
    <dgm:pt modelId="{88BD06EE-5B51-E64D-982F-7ED96AE5E29F}" type="sibTrans" cxnId="{87D93EAD-0698-7244-8A1F-BEF8AA0B2775}">
      <dgm:prSet/>
      <dgm:spPr/>
      <dgm:t>
        <a:bodyPr/>
        <a:lstStyle/>
        <a:p>
          <a:endParaRPr lang="en-US"/>
        </a:p>
      </dgm:t>
    </dgm:pt>
    <dgm:pt modelId="{16577DA3-3DA7-6E4D-885A-BFFCDAF9EC24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881864"/>
          </a:solidFill>
        </a:ln>
      </dgm:spPr>
      <dgm:t>
        <a:bodyPr/>
        <a:lstStyle/>
        <a:p>
          <a:r>
            <a:rPr lang="en-US" sz="3200" dirty="0"/>
            <a:t>attention</a:t>
          </a:r>
        </a:p>
      </dgm:t>
    </dgm:pt>
    <dgm:pt modelId="{A777E390-AD3A-714D-9EC1-38469B8E714A}" type="parTrans" cxnId="{A4BDFFF7-59FA-5045-841A-AD16AAD91D73}">
      <dgm:prSet/>
      <dgm:spPr/>
      <dgm:t>
        <a:bodyPr/>
        <a:lstStyle/>
        <a:p>
          <a:endParaRPr lang="en-US"/>
        </a:p>
      </dgm:t>
    </dgm:pt>
    <dgm:pt modelId="{AE1EDC5E-82A4-EB4C-BA8C-E68E0B3FD8E2}" type="sibTrans" cxnId="{A4BDFFF7-59FA-5045-841A-AD16AAD91D73}">
      <dgm:prSet/>
      <dgm:spPr/>
      <dgm:t>
        <a:bodyPr/>
        <a:lstStyle/>
        <a:p>
          <a:endParaRPr lang="en-US"/>
        </a:p>
      </dgm:t>
    </dgm:pt>
    <dgm:pt modelId="{D42D889B-81E8-384C-A7D8-3C7DA0AFCEC6}">
      <dgm:prSet phldrT="[Text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>
          <a:solidFill>
            <a:srgbClr val="881864"/>
          </a:solidFill>
        </a:ln>
      </dgm:spPr>
      <dgm:t>
        <a:bodyPr/>
        <a:lstStyle/>
        <a:p>
          <a:r>
            <a:rPr lang="en-US" sz="3200" dirty="0"/>
            <a:t>sensory stimulation</a:t>
          </a:r>
        </a:p>
      </dgm:t>
    </dgm:pt>
    <dgm:pt modelId="{6DAD23FB-21E8-844A-B9F7-0B0FABAE319A}" type="parTrans" cxnId="{660FF42C-BCBF-BD46-959D-C8DAF74240E5}">
      <dgm:prSet/>
      <dgm:spPr/>
      <dgm:t>
        <a:bodyPr/>
        <a:lstStyle/>
        <a:p>
          <a:endParaRPr lang="en-US"/>
        </a:p>
      </dgm:t>
    </dgm:pt>
    <dgm:pt modelId="{ABEB9077-910B-D94A-B7E2-3D4D4FE6BD41}" type="sibTrans" cxnId="{660FF42C-BCBF-BD46-959D-C8DAF74240E5}">
      <dgm:prSet/>
      <dgm:spPr/>
      <dgm:t>
        <a:bodyPr/>
        <a:lstStyle/>
        <a:p>
          <a:endParaRPr lang="en-US"/>
        </a:p>
      </dgm:t>
    </dgm:pt>
    <dgm:pt modelId="{B5DB49E8-A4F5-8E42-A40A-48A02C42DC62}" type="pres">
      <dgm:prSet presAssocID="{9DC2DAD6-246E-5D41-925D-F249619757F1}" presName="Name0" presStyleCnt="0">
        <dgm:presLayoutVars>
          <dgm:dir/>
          <dgm:animLvl val="lvl"/>
          <dgm:resizeHandles val="exact"/>
        </dgm:presLayoutVars>
      </dgm:prSet>
      <dgm:spPr/>
    </dgm:pt>
    <dgm:pt modelId="{5CF435AB-324F-B340-9CE2-DF23922FF2DD}" type="pres">
      <dgm:prSet presAssocID="{49EE3F7F-CF9E-5E4D-BBD1-BA7F2FDFD0A6}" presName="composite" presStyleCnt="0"/>
      <dgm:spPr/>
    </dgm:pt>
    <dgm:pt modelId="{A10E8E2E-B9A7-AB42-8ED5-58A7A9E3F9EC}" type="pres">
      <dgm:prSet presAssocID="{49EE3F7F-CF9E-5E4D-BBD1-BA7F2FDFD0A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E7759D0-9996-A24B-A98E-98FD82D5065B}" type="pres">
      <dgm:prSet presAssocID="{49EE3F7F-CF9E-5E4D-BBD1-BA7F2FDFD0A6}" presName="desTx" presStyleLbl="alignAccFollowNode1" presStyleIdx="0" presStyleCnt="2">
        <dgm:presLayoutVars>
          <dgm:bulletEnabled val="1"/>
        </dgm:presLayoutVars>
      </dgm:prSet>
      <dgm:spPr/>
    </dgm:pt>
    <dgm:pt modelId="{0A38BB41-0E8A-4247-8F59-86A99FA12045}" type="pres">
      <dgm:prSet presAssocID="{2F8C9041-4067-EF45-9257-1FEE5EAF3920}" presName="space" presStyleCnt="0"/>
      <dgm:spPr/>
    </dgm:pt>
    <dgm:pt modelId="{60FEA6B2-D3D3-D54F-860F-A67200E444A1}" type="pres">
      <dgm:prSet presAssocID="{586CBF68-E1C4-A742-BB28-9B28A2F00A9C}" presName="composite" presStyleCnt="0"/>
      <dgm:spPr/>
    </dgm:pt>
    <dgm:pt modelId="{8DD7900E-B2BB-D545-8051-2396A8BFA852}" type="pres">
      <dgm:prSet presAssocID="{586CBF68-E1C4-A742-BB28-9B28A2F00A9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A1C154F3-DD66-8047-ACF5-9E98F49E155B}" type="pres">
      <dgm:prSet presAssocID="{586CBF68-E1C4-A742-BB28-9B28A2F00A9C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E7C080D-CFE8-3843-B80C-DAE821E73CDC}" type="presOf" srcId="{FF1A4C27-3039-8A4E-8998-077C5745A4EE}" destId="{CE7759D0-9996-A24B-A98E-98FD82D5065B}" srcOrd="0" destOrd="1" presId="urn:microsoft.com/office/officeart/2005/8/layout/hList1"/>
    <dgm:cxn modelId="{660FF42C-BCBF-BD46-959D-C8DAF74240E5}" srcId="{586CBF68-E1C4-A742-BB28-9B28A2F00A9C}" destId="{D42D889B-81E8-384C-A7D8-3C7DA0AFCEC6}" srcOrd="3" destOrd="0" parTransId="{6DAD23FB-21E8-844A-B9F7-0B0FABAE319A}" sibTransId="{ABEB9077-910B-D94A-B7E2-3D4D4FE6BD41}"/>
    <dgm:cxn modelId="{808CF936-F66B-0E4E-8C20-B5EFA2A30EA5}" type="presOf" srcId="{BAD0C613-874B-FA46-80FF-364A97919376}" destId="{CE7759D0-9996-A24B-A98E-98FD82D5065B}" srcOrd="0" destOrd="0" presId="urn:microsoft.com/office/officeart/2005/8/layout/hList1"/>
    <dgm:cxn modelId="{CBF04B39-754E-B647-B135-13EA2CADF178}" type="presOf" srcId="{8460AB15-591B-B64A-9948-EF85CC6C2490}" destId="{CE7759D0-9996-A24B-A98E-98FD82D5065B}" srcOrd="0" destOrd="2" presId="urn:microsoft.com/office/officeart/2005/8/layout/hList1"/>
    <dgm:cxn modelId="{0504C040-A960-1B4D-ABD3-140BBD4EB663}" type="presOf" srcId="{586CBF68-E1C4-A742-BB28-9B28A2F00A9C}" destId="{8DD7900E-B2BB-D545-8051-2396A8BFA852}" srcOrd="0" destOrd="0" presId="urn:microsoft.com/office/officeart/2005/8/layout/hList1"/>
    <dgm:cxn modelId="{EFA3DC5D-00B1-A34E-9D28-1BEC121263D4}" srcId="{586CBF68-E1C4-A742-BB28-9B28A2F00A9C}" destId="{09828494-1FC4-9F4A-A096-ECA990FD059B}" srcOrd="1" destOrd="0" parTransId="{7A68E563-B1A7-DA43-A59C-D4E7276CDE40}" sibTransId="{EDB30A87-322E-5546-9434-1645C631E431}"/>
    <dgm:cxn modelId="{59739961-05A2-4645-B806-3778CC854226}" type="presOf" srcId="{0A0D6A5B-E384-A54F-BC7B-E7273B55292E}" destId="{A1C154F3-DD66-8047-ACF5-9E98F49E155B}" srcOrd="0" destOrd="0" presId="urn:microsoft.com/office/officeart/2005/8/layout/hList1"/>
    <dgm:cxn modelId="{B7CFBA46-7301-BE47-B066-029C3DB6F9BC}" type="presOf" srcId="{AD54228F-FF08-4543-9044-61166746F5BD}" destId="{CE7759D0-9996-A24B-A98E-98FD82D5065B}" srcOrd="0" destOrd="3" presId="urn:microsoft.com/office/officeart/2005/8/layout/hList1"/>
    <dgm:cxn modelId="{2A61CD6E-0C54-FD49-A740-CDABABB2440B}" type="presOf" srcId="{09828494-1FC4-9F4A-A096-ECA990FD059B}" destId="{A1C154F3-DD66-8047-ACF5-9E98F49E155B}" srcOrd="0" destOrd="1" presId="urn:microsoft.com/office/officeart/2005/8/layout/hList1"/>
    <dgm:cxn modelId="{8D670A7C-17A4-4349-80A7-2C8DAA0D07A2}" type="presOf" srcId="{D42D889B-81E8-384C-A7D8-3C7DA0AFCEC6}" destId="{A1C154F3-DD66-8047-ACF5-9E98F49E155B}" srcOrd="0" destOrd="3" presId="urn:microsoft.com/office/officeart/2005/8/layout/hList1"/>
    <dgm:cxn modelId="{F2276792-678C-B849-A469-4034641C6A02}" srcId="{49EE3F7F-CF9E-5E4D-BBD1-BA7F2FDFD0A6}" destId="{FF1A4C27-3039-8A4E-8998-077C5745A4EE}" srcOrd="1" destOrd="0" parTransId="{7ADA0CCB-A976-834B-99BA-AB702E15AED5}" sibTransId="{73A65BAD-E7B3-E345-9E0B-5FE71935F002}"/>
    <dgm:cxn modelId="{2EC1E994-7A00-6C4A-9903-EAAAEC779F57}" srcId="{9DC2DAD6-246E-5D41-925D-F249619757F1}" destId="{49EE3F7F-CF9E-5E4D-BBD1-BA7F2FDFD0A6}" srcOrd="0" destOrd="0" parTransId="{39FFD5F8-DB32-8643-BA51-A484B9947794}" sibTransId="{2F8C9041-4067-EF45-9257-1FEE5EAF3920}"/>
    <dgm:cxn modelId="{BB0E6597-137B-5B40-9F93-D91E8ACD57DA}" srcId="{49EE3F7F-CF9E-5E4D-BBD1-BA7F2FDFD0A6}" destId="{BAD0C613-874B-FA46-80FF-364A97919376}" srcOrd="0" destOrd="0" parTransId="{BEF77A93-5A9B-4848-A0AF-8D90DD731FCC}" sibTransId="{2639A600-E9FE-3049-A71A-0D18C21754AC}"/>
    <dgm:cxn modelId="{1D3E8A9D-8C57-2047-A97A-720FC7A6D162}" srcId="{9DC2DAD6-246E-5D41-925D-F249619757F1}" destId="{586CBF68-E1C4-A742-BB28-9B28A2F00A9C}" srcOrd="1" destOrd="0" parTransId="{FBED175B-B281-5945-BEC8-D07F4B414002}" sibTransId="{7F980CCE-88A2-D944-888B-8D76B31A2FC2}"/>
    <dgm:cxn modelId="{87D93EAD-0698-7244-8A1F-BEF8AA0B2775}" srcId="{49EE3F7F-CF9E-5E4D-BBD1-BA7F2FDFD0A6}" destId="{AD54228F-FF08-4543-9044-61166746F5BD}" srcOrd="3" destOrd="0" parTransId="{8067960B-5268-374A-BC1D-F72BCA2705E1}" sibTransId="{88BD06EE-5B51-E64D-982F-7ED96AE5E29F}"/>
    <dgm:cxn modelId="{B940DCB0-722F-E941-A5DB-A49F68028EB3}" type="presOf" srcId="{16577DA3-3DA7-6E4D-885A-BFFCDAF9EC24}" destId="{A1C154F3-DD66-8047-ACF5-9E98F49E155B}" srcOrd="0" destOrd="2" presId="urn:microsoft.com/office/officeart/2005/8/layout/hList1"/>
    <dgm:cxn modelId="{B28C6DCB-F8E8-6F4F-B17E-5D58CC11F89E}" srcId="{49EE3F7F-CF9E-5E4D-BBD1-BA7F2FDFD0A6}" destId="{8460AB15-591B-B64A-9948-EF85CC6C2490}" srcOrd="2" destOrd="0" parTransId="{1880A7CD-2140-0647-8FB8-C96CEC1BAB4C}" sibTransId="{9A662EC0-F11D-FE4A-998F-56D1C4BEBE25}"/>
    <dgm:cxn modelId="{3993E6CD-020D-6C44-9B88-89F86CF0E9CB}" type="presOf" srcId="{9DC2DAD6-246E-5D41-925D-F249619757F1}" destId="{B5DB49E8-A4F5-8E42-A40A-48A02C42DC62}" srcOrd="0" destOrd="0" presId="urn:microsoft.com/office/officeart/2005/8/layout/hList1"/>
    <dgm:cxn modelId="{505392CE-427A-684B-AC57-41694A8A55A5}" srcId="{586CBF68-E1C4-A742-BB28-9B28A2F00A9C}" destId="{0A0D6A5B-E384-A54F-BC7B-E7273B55292E}" srcOrd="0" destOrd="0" parTransId="{56656C49-6D6C-254C-A390-92E8E4AAD9A8}" sibTransId="{8C67FE03-C85D-FB48-B801-2016780FEC19}"/>
    <dgm:cxn modelId="{A4BDFFF7-59FA-5045-841A-AD16AAD91D73}" srcId="{586CBF68-E1C4-A742-BB28-9B28A2F00A9C}" destId="{16577DA3-3DA7-6E4D-885A-BFFCDAF9EC24}" srcOrd="2" destOrd="0" parTransId="{A777E390-AD3A-714D-9EC1-38469B8E714A}" sibTransId="{AE1EDC5E-82A4-EB4C-BA8C-E68E0B3FD8E2}"/>
    <dgm:cxn modelId="{B740ABFE-5A92-844F-B3AF-C7901C09FEAA}" type="presOf" srcId="{49EE3F7F-CF9E-5E4D-BBD1-BA7F2FDFD0A6}" destId="{A10E8E2E-B9A7-AB42-8ED5-58A7A9E3F9EC}" srcOrd="0" destOrd="0" presId="urn:microsoft.com/office/officeart/2005/8/layout/hList1"/>
    <dgm:cxn modelId="{F825CBD4-8424-AC4E-89A8-E209762DFC40}" type="presParOf" srcId="{B5DB49E8-A4F5-8E42-A40A-48A02C42DC62}" destId="{5CF435AB-324F-B340-9CE2-DF23922FF2DD}" srcOrd="0" destOrd="0" presId="urn:microsoft.com/office/officeart/2005/8/layout/hList1"/>
    <dgm:cxn modelId="{A0B567D9-E609-6A4A-B554-652A1D584631}" type="presParOf" srcId="{5CF435AB-324F-B340-9CE2-DF23922FF2DD}" destId="{A10E8E2E-B9A7-AB42-8ED5-58A7A9E3F9EC}" srcOrd="0" destOrd="0" presId="urn:microsoft.com/office/officeart/2005/8/layout/hList1"/>
    <dgm:cxn modelId="{C35122CD-A954-354B-8092-FCD8D75F448E}" type="presParOf" srcId="{5CF435AB-324F-B340-9CE2-DF23922FF2DD}" destId="{CE7759D0-9996-A24B-A98E-98FD82D5065B}" srcOrd="1" destOrd="0" presId="urn:microsoft.com/office/officeart/2005/8/layout/hList1"/>
    <dgm:cxn modelId="{8C1E3094-C04C-4D4C-BBCA-ADB1D426B718}" type="presParOf" srcId="{B5DB49E8-A4F5-8E42-A40A-48A02C42DC62}" destId="{0A38BB41-0E8A-4247-8F59-86A99FA12045}" srcOrd="1" destOrd="0" presId="urn:microsoft.com/office/officeart/2005/8/layout/hList1"/>
    <dgm:cxn modelId="{075C1DAA-89CE-4949-86C3-A9480A797907}" type="presParOf" srcId="{B5DB49E8-A4F5-8E42-A40A-48A02C42DC62}" destId="{60FEA6B2-D3D3-D54F-860F-A67200E444A1}" srcOrd="2" destOrd="0" presId="urn:microsoft.com/office/officeart/2005/8/layout/hList1"/>
    <dgm:cxn modelId="{4FDEDA29-BF33-614C-B036-3ACAC50D606C}" type="presParOf" srcId="{60FEA6B2-D3D3-D54F-860F-A67200E444A1}" destId="{8DD7900E-B2BB-D545-8051-2396A8BFA852}" srcOrd="0" destOrd="0" presId="urn:microsoft.com/office/officeart/2005/8/layout/hList1"/>
    <dgm:cxn modelId="{8FE62089-8C6F-D544-83E7-941865BE16A9}" type="presParOf" srcId="{60FEA6B2-D3D3-D54F-860F-A67200E444A1}" destId="{A1C154F3-DD66-8047-ACF5-9E98F49E155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ECE0C9-3903-409A-A090-9DEEFF7EFEEE}" type="doc">
      <dgm:prSet loTypeId="urn:microsoft.com/office/officeart/2009/3/layout/OpposingIdea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E15D3A26-9D71-435D-B79D-F50C645009E3}">
      <dgm:prSet phldrT="[Text]" custT="1"/>
      <dgm:spPr>
        <a:solidFill>
          <a:srgbClr val="0070C0">
            <a:alpha val="24000"/>
          </a:srgb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n-US" sz="3200" b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Reinforcement</a:t>
          </a:r>
          <a:endParaRPr lang="en-US" sz="3200" u="none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C860B5-E4F5-4BD9-AB2A-19B12549A204}" type="parTrans" cxnId="{9C7D9DF3-5BB6-4A74-8E39-7B3453E918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6C9F0775-14DE-498A-BDBD-E767A9DC8889}" type="sibTrans" cxnId="{9C7D9DF3-5BB6-4A74-8E39-7B3453E918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8630CBE3-A9F9-4CFF-9699-BE94456E0385}">
      <dgm:prSet phldrT="[Text]" custT="1"/>
      <dgm:spPr>
        <a:solidFill>
          <a:schemeClr val="tx1">
            <a:lumMod val="75000"/>
            <a:lumOff val="25000"/>
            <a:alpha val="22935"/>
          </a:schemeClr>
        </a:solidFill>
        <a:ln>
          <a:solidFill>
            <a:schemeClr val="accent5">
              <a:lumMod val="20000"/>
              <a:lumOff val="80000"/>
            </a:schemeClr>
          </a:solidFill>
        </a:ln>
      </dgm:spPr>
      <dgm:t>
        <a:bodyPr/>
        <a:lstStyle/>
        <a:p>
          <a:pPr algn="ctr"/>
          <a:r>
            <a:rPr lang="en-US" sz="3200" b="1" u="non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Punishment</a:t>
          </a:r>
          <a:endParaRPr lang="en-US" sz="3200" u="none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7A8807-5D7D-4107-9F0C-EA6CABEF3A8F}" type="parTrans" cxnId="{B3DA832F-979A-4005-915C-19FE34740C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21AC7323-F6C4-4E57-B6C3-5C3B9579FEB7}" type="sibTrans" cxnId="{B3DA832F-979A-4005-915C-19FE34740CE9}">
      <dgm:prSet/>
      <dgm:spPr/>
      <dgm:t>
        <a:bodyPr/>
        <a:lstStyle/>
        <a:p>
          <a:endParaRPr lang="en-US">
            <a:latin typeface="Hind Vadodara" panose="020B0604020202020204" charset="0"/>
            <a:cs typeface="Hind Vadodara" panose="020B0604020202020204" charset="0"/>
          </a:endParaRPr>
        </a:p>
      </dgm:t>
    </dgm:pt>
    <dgm:pt modelId="{C63FC377-6346-5949-B275-9324B3A6CE5F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when a consequence of a behavior functions to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INCREASE</a:t>
          </a:r>
          <a:r>
            <a:rPr lang="en-US" dirty="0">
              <a:latin typeface="Calibri" panose="020F0502020204030204" pitchFamily="34" charset="0"/>
              <a:cs typeface="Calibri" panose="020F0502020204030204" pitchFamily="34" charset="0"/>
            </a:rPr>
            <a:t> the likelihood of future occurrences of that behavior</a:t>
          </a:r>
          <a:endParaRPr lang="en-US" dirty="0"/>
        </a:p>
      </dgm:t>
    </dgm:pt>
    <dgm:pt modelId="{816C01F0-CFEF-884F-8103-C239D5370202}" type="parTrans" cxnId="{B8976B80-90D2-E04E-9CF8-3EE177243CDE}">
      <dgm:prSet/>
      <dgm:spPr/>
      <dgm:t>
        <a:bodyPr/>
        <a:lstStyle/>
        <a:p>
          <a:endParaRPr lang="en-US"/>
        </a:p>
      </dgm:t>
    </dgm:pt>
    <dgm:pt modelId="{B5E5A11C-9C0D-A64C-966F-3C33BB447364}" type="sibTrans" cxnId="{B8976B80-90D2-E04E-9CF8-3EE177243CDE}">
      <dgm:prSet/>
      <dgm:spPr/>
      <dgm:t>
        <a:bodyPr/>
        <a:lstStyle/>
        <a:p>
          <a:endParaRPr lang="en-US"/>
        </a:p>
      </dgm:t>
    </dgm:pt>
    <dgm:pt modelId="{A421BC6E-0203-5F42-BBF4-15ABADC52098}">
      <dgm:prSet phldrT="[Text]" custT="1"/>
      <dgm:spPr/>
      <dgm:t>
        <a:bodyPr/>
        <a:lstStyle/>
        <a:p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when a consequence of a behavior functions to </a:t>
          </a:r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DECREASE</a:t>
          </a:r>
          <a:r>
            <a:rPr lang="en-US" sz="2400" dirty="0">
              <a:latin typeface="Calibri" panose="020F0502020204030204" pitchFamily="34" charset="0"/>
              <a:cs typeface="Calibri" panose="020F0502020204030204" pitchFamily="34" charset="0"/>
            </a:rPr>
            <a:t> the likelihood of future occurrences of that behavior</a:t>
          </a:r>
        </a:p>
      </dgm:t>
    </dgm:pt>
    <dgm:pt modelId="{65C43C65-4A58-5D4D-A387-3DAC498D3372}" type="parTrans" cxnId="{652517D0-7B9B-354E-954D-676011EB04DD}">
      <dgm:prSet/>
      <dgm:spPr/>
      <dgm:t>
        <a:bodyPr/>
        <a:lstStyle/>
        <a:p>
          <a:endParaRPr lang="en-US"/>
        </a:p>
      </dgm:t>
    </dgm:pt>
    <dgm:pt modelId="{39914323-8CB8-9C48-B9C5-FE996BB55245}" type="sibTrans" cxnId="{652517D0-7B9B-354E-954D-676011EB04DD}">
      <dgm:prSet/>
      <dgm:spPr/>
      <dgm:t>
        <a:bodyPr/>
        <a:lstStyle/>
        <a:p>
          <a:endParaRPr lang="en-US"/>
        </a:p>
      </dgm:t>
    </dgm:pt>
    <dgm:pt modelId="{06C57177-A4BF-A449-BC8E-8CC8D04A44A6}" type="pres">
      <dgm:prSet presAssocID="{AEECE0C9-3903-409A-A090-9DEEFF7EFEEE}" presName="Name0" presStyleCnt="0">
        <dgm:presLayoutVars>
          <dgm:chMax val="2"/>
          <dgm:dir/>
          <dgm:animOne val="branch"/>
          <dgm:animLvl val="lvl"/>
          <dgm:resizeHandles val="exact"/>
        </dgm:presLayoutVars>
      </dgm:prSet>
      <dgm:spPr/>
    </dgm:pt>
    <dgm:pt modelId="{95A015B9-2941-784E-9462-D78A4531A42D}" type="pres">
      <dgm:prSet presAssocID="{AEECE0C9-3903-409A-A090-9DEEFF7EFEEE}" presName="Background" presStyleLbl="node1" presStyleIdx="0" presStyleCnt="1"/>
      <dgm:spPr>
        <a:ln>
          <a:solidFill>
            <a:schemeClr val="accent6">
              <a:lumMod val="50000"/>
            </a:schemeClr>
          </a:solidFill>
        </a:ln>
      </dgm:spPr>
    </dgm:pt>
    <dgm:pt modelId="{8D707F9F-F150-B843-8666-BEC26BE76600}" type="pres">
      <dgm:prSet presAssocID="{AEECE0C9-3903-409A-A090-9DEEFF7EFEEE}" presName="Divider" presStyleLbl="callout" presStyleIdx="0" presStyleCnt="1"/>
      <dgm:spPr>
        <a:ln>
          <a:solidFill>
            <a:schemeClr val="accent6">
              <a:lumMod val="50000"/>
            </a:schemeClr>
          </a:solidFill>
        </a:ln>
      </dgm:spPr>
    </dgm:pt>
    <dgm:pt modelId="{B1C6E067-4156-3445-AF6C-36FD1EFAE2B7}" type="pres">
      <dgm:prSet presAssocID="{AEECE0C9-3903-409A-A090-9DEEFF7EFEEE}" presName="ChildText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76D91E3-A2C7-0A4A-9A08-99B4BC1287DC}" type="pres">
      <dgm:prSet presAssocID="{AEECE0C9-3903-409A-A090-9DEEFF7EFEEE}" presName="ChildText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5E69B9C-8AEE-2745-89B3-A28F916C0BAD}" type="pres">
      <dgm:prSet presAssocID="{AEECE0C9-3903-409A-A090-9DEEFF7EFEEE}" presName="ParentText1" presStyleLbl="revTx" presStyleIdx="0" presStyleCnt="0">
        <dgm:presLayoutVars>
          <dgm:chMax val="1"/>
          <dgm:chPref val="1"/>
        </dgm:presLayoutVars>
      </dgm:prSet>
      <dgm:spPr/>
    </dgm:pt>
    <dgm:pt modelId="{2B5AAF37-CFCE-374E-9E21-885AAC59FFC7}" type="pres">
      <dgm:prSet presAssocID="{AEECE0C9-3903-409A-A090-9DEEFF7EFEEE}" presName="ParentShape1" presStyleLbl="alignImgPlace1" presStyleIdx="0" presStyleCnt="2">
        <dgm:presLayoutVars/>
      </dgm:prSet>
      <dgm:spPr/>
    </dgm:pt>
    <dgm:pt modelId="{0660607C-99BE-844A-8DC2-01EC7B00AD5A}" type="pres">
      <dgm:prSet presAssocID="{AEECE0C9-3903-409A-A090-9DEEFF7EFEEE}" presName="ParentText2" presStyleLbl="revTx" presStyleIdx="0" presStyleCnt="0">
        <dgm:presLayoutVars>
          <dgm:chMax val="1"/>
          <dgm:chPref val="1"/>
        </dgm:presLayoutVars>
      </dgm:prSet>
      <dgm:spPr/>
    </dgm:pt>
    <dgm:pt modelId="{D811A819-A14E-A548-B6AE-67661EE9FB69}" type="pres">
      <dgm:prSet presAssocID="{AEECE0C9-3903-409A-A090-9DEEFF7EFEEE}" presName="ParentShape2" presStyleLbl="alignImgPlace1" presStyleIdx="1" presStyleCnt="2">
        <dgm:presLayoutVars/>
      </dgm:prSet>
      <dgm:spPr/>
    </dgm:pt>
  </dgm:ptLst>
  <dgm:cxnLst>
    <dgm:cxn modelId="{986C130A-8E35-9745-94CB-2462052E7175}" type="presOf" srcId="{8630CBE3-A9F9-4CFF-9699-BE94456E0385}" destId="{0660607C-99BE-844A-8DC2-01EC7B00AD5A}" srcOrd="0" destOrd="0" presId="urn:microsoft.com/office/officeart/2009/3/layout/OpposingIdeas"/>
    <dgm:cxn modelId="{B3DA832F-979A-4005-915C-19FE34740CE9}" srcId="{AEECE0C9-3903-409A-A090-9DEEFF7EFEEE}" destId="{8630CBE3-A9F9-4CFF-9699-BE94456E0385}" srcOrd="1" destOrd="0" parTransId="{F97A8807-5D7D-4107-9F0C-EA6CABEF3A8F}" sibTransId="{21AC7323-F6C4-4E57-B6C3-5C3B9579FEB7}"/>
    <dgm:cxn modelId="{4FC52A43-C2BA-8540-84F1-E3634EEE5C49}" type="presOf" srcId="{A421BC6E-0203-5F42-BBF4-15ABADC52098}" destId="{F76D91E3-A2C7-0A4A-9A08-99B4BC1287DC}" srcOrd="0" destOrd="0" presId="urn:microsoft.com/office/officeart/2009/3/layout/OpposingIdeas"/>
    <dgm:cxn modelId="{8FABA453-25AD-8949-AD4C-9993FCBA9782}" type="presOf" srcId="{C63FC377-6346-5949-B275-9324B3A6CE5F}" destId="{B1C6E067-4156-3445-AF6C-36FD1EFAE2B7}" srcOrd="0" destOrd="0" presId="urn:microsoft.com/office/officeart/2009/3/layout/OpposingIdeas"/>
    <dgm:cxn modelId="{33BDC856-2D3B-1744-8B3A-9F53B6BA777F}" type="presOf" srcId="{AEECE0C9-3903-409A-A090-9DEEFF7EFEEE}" destId="{06C57177-A4BF-A449-BC8E-8CC8D04A44A6}" srcOrd="0" destOrd="0" presId="urn:microsoft.com/office/officeart/2009/3/layout/OpposingIdeas"/>
    <dgm:cxn modelId="{B8976B80-90D2-E04E-9CF8-3EE177243CDE}" srcId="{E15D3A26-9D71-435D-B79D-F50C645009E3}" destId="{C63FC377-6346-5949-B275-9324B3A6CE5F}" srcOrd="0" destOrd="0" parTransId="{816C01F0-CFEF-884F-8103-C239D5370202}" sibTransId="{B5E5A11C-9C0D-A64C-966F-3C33BB447364}"/>
    <dgm:cxn modelId="{21E03F95-3A63-054A-96E9-825649EA1CD3}" type="presOf" srcId="{E15D3A26-9D71-435D-B79D-F50C645009E3}" destId="{B5E69B9C-8AEE-2745-89B3-A28F916C0BAD}" srcOrd="0" destOrd="0" presId="urn:microsoft.com/office/officeart/2009/3/layout/OpposingIdeas"/>
    <dgm:cxn modelId="{DC7FB2A7-4729-9942-A5C1-0A978D5442B9}" type="presOf" srcId="{E15D3A26-9D71-435D-B79D-F50C645009E3}" destId="{2B5AAF37-CFCE-374E-9E21-885AAC59FFC7}" srcOrd="1" destOrd="0" presId="urn:microsoft.com/office/officeart/2009/3/layout/OpposingIdeas"/>
    <dgm:cxn modelId="{5E0C55B1-B580-BF49-AA60-D9E666C87004}" type="presOf" srcId="{8630CBE3-A9F9-4CFF-9699-BE94456E0385}" destId="{D811A819-A14E-A548-B6AE-67661EE9FB69}" srcOrd="1" destOrd="0" presId="urn:microsoft.com/office/officeart/2009/3/layout/OpposingIdeas"/>
    <dgm:cxn modelId="{652517D0-7B9B-354E-954D-676011EB04DD}" srcId="{8630CBE3-A9F9-4CFF-9699-BE94456E0385}" destId="{A421BC6E-0203-5F42-BBF4-15ABADC52098}" srcOrd="0" destOrd="0" parTransId="{65C43C65-4A58-5D4D-A387-3DAC498D3372}" sibTransId="{39914323-8CB8-9C48-B9C5-FE996BB55245}"/>
    <dgm:cxn modelId="{9C7D9DF3-5BB6-4A74-8E39-7B3453E918E9}" srcId="{AEECE0C9-3903-409A-A090-9DEEFF7EFEEE}" destId="{E15D3A26-9D71-435D-B79D-F50C645009E3}" srcOrd="0" destOrd="0" parTransId="{91C860B5-E4F5-4BD9-AB2A-19B12549A204}" sibTransId="{6C9F0775-14DE-498A-BDBD-E767A9DC8889}"/>
    <dgm:cxn modelId="{0C6700F5-8542-F744-9871-87F6AEB059AD}" type="presParOf" srcId="{06C57177-A4BF-A449-BC8E-8CC8D04A44A6}" destId="{95A015B9-2941-784E-9462-D78A4531A42D}" srcOrd="0" destOrd="0" presId="urn:microsoft.com/office/officeart/2009/3/layout/OpposingIdeas"/>
    <dgm:cxn modelId="{B6D3E5B3-B8A0-D341-9FD5-85B73C1E1EA5}" type="presParOf" srcId="{06C57177-A4BF-A449-BC8E-8CC8D04A44A6}" destId="{8D707F9F-F150-B843-8666-BEC26BE76600}" srcOrd="1" destOrd="0" presId="urn:microsoft.com/office/officeart/2009/3/layout/OpposingIdeas"/>
    <dgm:cxn modelId="{41484BAC-2E2F-DC4D-81BF-BF7E648B8D21}" type="presParOf" srcId="{06C57177-A4BF-A449-BC8E-8CC8D04A44A6}" destId="{B1C6E067-4156-3445-AF6C-36FD1EFAE2B7}" srcOrd="2" destOrd="0" presId="urn:microsoft.com/office/officeart/2009/3/layout/OpposingIdeas"/>
    <dgm:cxn modelId="{8D22989B-4F22-C344-8A5B-31897B354760}" type="presParOf" srcId="{06C57177-A4BF-A449-BC8E-8CC8D04A44A6}" destId="{F76D91E3-A2C7-0A4A-9A08-99B4BC1287DC}" srcOrd="3" destOrd="0" presId="urn:microsoft.com/office/officeart/2009/3/layout/OpposingIdeas"/>
    <dgm:cxn modelId="{D871C30D-D9EE-FE49-9C34-C4CBC23D54FF}" type="presParOf" srcId="{06C57177-A4BF-A449-BC8E-8CC8D04A44A6}" destId="{B5E69B9C-8AEE-2745-89B3-A28F916C0BAD}" srcOrd="4" destOrd="0" presId="urn:microsoft.com/office/officeart/2009/3/layout/OpposingIdeas"/>
    <dgm:cxn modelId="{C43E0F12-D6A7-BF4A-ABA5-6BCCD1917272}" type="presParOf" srcId="{06C57177-A4BF-A449-BC8E-8CC8D04A44A6}" destId="{2B5AAF37-CFCE-374E-9E21-885AAC59FFC7}" srcOrd="5" destOrd="0" presId="urn:microsoft.com/office/officeart/2009/3/layout/OpposingIdeas"/>
    <dgm:cxn modelId="{A788D22C-23C6-3142-AB85-53ACB001A8C4}" type="presParOf" srcId="{06C57177-A4BF-A449-BC8E-8CC8D04A44A6}" destId="{0660607C-99BE-844A-8DC2-01EC7B00AD5A}" srcOrd="6" destOrd="0" presId="urn:microsoft.com/office/officeart/2009/3/layout/OpposingIdeas"/>
    <dgm:cxn modelId="{771EDBBF-D1F7-5846-9D08-A679C8E408D3}" type="presParOf" srcId="{06C57177-A4BF-A449-BC8E-8CC8D04A44A6}" destId="{D811A819-A14E-A548-B6AE-67661EE9FB69}" srcOrd="7" destOrd="0" presId="urn:microsoft.com/office/officeart/2009/3/layout/OpposingIdea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C0D368-094F-C445-9FE1-74965DD55042}" type="doc">
      <dgm:prSet loTypeId="urn:microsoft.com/office/officeart/2005/8/layout/hierarchy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08FA999-6931-AD4D-BC22-EA35C782E5A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Yelling</a:t>
          </a:r>
        </a:p>
      </dgm:t>
    </dgm:pt>
    <dgm:pt modelId="{913E2047-9BA7-E94B-AFFE-82F2309BE8D3}" type="parTrans" cxnId="{13B99142-64CB-3F4F-B151-B697071E3DF0}">
      <dgm:prSet/>
      <dgm:spPr/>
      <dgm:t>
        <a:bodyPr/>
        <a:lstStyle/>
        <a:p>
          <a:endParaRPr lang="en-US"/>
        </a:p>
      </dgm:t>
    </dgm:pt>
    <dgm:pt modelId="{19639999-CFDC-0648-8252-367EAC1B7BF9}" type="sibTrans" cxnId="{13B99142-64CB-3F4F-B151-B697071E3DF0}">
      <dgm:prSet/>
      <dgm:spPr/>
      <dgm:t>
        <a:bodyPr/>
        <a:lstStyle/>
        <a:p>
          <a:endParaRPr lang="en-US"/>
        </a:p>
      </dgm:t>
    </dgm:pt>
    <dgm:pt modelId="{9D0F2A70-FFCF-DE43-9568-A0288B3FCC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In classroom</a:t>
          </a:r>
        </a:p>
      </dgm:t>
    </dgm:pt>
    <dgm:pt modelId="{4AE2DFF8-E3FF-DE47-B96D-755FE61BA735}" type="parTrans" cxnId="{D5B6E8BB-6C9F-474C-93F8-84D4D9BF68A4}">
      <dgm:prSet/>
      <dgm:spPr/>
      <dgm:t>
        <a:bodyPr/>
        <a:lstStyle/>
        <a:p>
          <a:endParaRPr lang="en-US"/>
        </a:p>
      </dgm:t>
    </dgm:pt>
    <dgm:pt modelId="{5F0F9E72-B79F-2246-95D6-F71EE4543C19}" type="sibTrans" cxnId="{D5B6E8BB-6C9F-474C-93F8-84D4D9BF68A4}">
      <dgm:prSet/>
      <dgm:spPr/>
      <dgm:t>
        <a:bodyPr/>
        <a:lstStyle/>
        <a:p>
          <a:endParaRPr lang="en-US"/>
        </a:p>
      </dgm:t>
    </dgm:pt>
    <dgm:pt modelId="{C257EB70-8A8E-3041-94A0-4D5D4E174315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At recess</a:t>
          </a:r>
        </a:p>
      </dgm:t>
    </dgm:pt>
    <dgm:pt modelId="{223B856D-B118-C542-97AE-CED0A7B9321D}" type="parTrans" cxnId="{8B9EE3C2-F184-3242-B84B-C55EE74FB295}">
      <dgm:prSet/>
      <dgm:spPr/>
      <dgm:t>
        <a:bodyPr/>
        <a:lstStyle/>
        <a:p>
          <a:endParaRPr lang="en-US"/>
        </a:p>
      </dgm:t>
    </dgm:pt>
    <dgm:pt modelId="{A6FD748F-CE0B-2F4E-8DC8-2C7716B31F43}" type="sibTrans" cxnId="{8B9EE3C2-F184-3242-B84B-C55EE74FB295}">
      <dgm:prSet/>
      <dgm:spPr/>
      <dgm:t>
        <a:bodyPr/>
        <a:lstStyle/>
        <a:p>
          <a:endParaRPr lang="en-US"/>
        </a:p>
      </dgm:t>
    </dgm:pt>
    <dgm:pt modelId="{E92E51BF-121B-644E-8BD5-BB0663ECD4A7}">
      <dgm:prSet/>
      <dgm:spPr/>
      <dgm:t>
        <a:bodyPr/>
        <a:lstStyle/>
        <a:p>
          <a:r>
            <a:rPr lang="en-US" dirty="0"/>
            <a:t>Inappropriate</a:t>
          </a:r>
        </a:p>
      </dgm:t>
    </dgm:pt>
    <dgm:pt modelId="{C64E87E8-9D6A-434D-A82A-F5A80EE48F21}" type="parTrans" cxnId="{739BA1ED-3A84-B14E-A060-9A967AF9B0B4}">
      <dgm:prSet/>
      <dgm:spPr/>
      <dgm:t>
        <a:bodyPr/>
        <a:lstStyle/>
        <a:p>
          <a:endParaRPr lang="en-US"/>
        </a:p>
      </dgm:t>
    </dgm:pt>
    <dgm:pt modelId="{0EF0297D-BF52-CF40-9B1D-9C2ECCFF49FF}" type="sibTrans" cxnId="{739BA1ED-3A84-B14E-A060-9A967AF9B0B4}">
      <dgm:prSet/>
      <dgm:spPr/>
      <dgm:t>
        <a:bodyPr/>
        <a:lstStyle/>
        <a:p>
          <a:endParaRPr lang="en-US"/>
        </a:p>
      </dgm:t>
    </dgm:pt>
    <dgm:pt modelId="{429BA452-95BB-424E-8665-AEF5BB446DE6}">
      <dgm:prSet/>
      <dgm:spPr/>
      <dgm:t>
        <a:bodyPr/>
        <a:lstStyle/>
        <a:p>
          <a:r>
            <a:rPr lang="en-US" dirty="0"/>
            <a:t>Appropriate</a:t>
          </a:r>
        </a:p>
      </dgm:t>
    </dgm:pt>
    <dgm:pt modelId="{7044D21D-33D1-DA47-8E3D-89878E930953}" type="parTrans" cxnId="{720517C8-BF05-2940-BDB5-9211B7381D68}">
      <dgm:prSet/>
      <dgm:spPr/>
      <dgm:t>
        <a:bodyPr/>
        <a:lstStyle/>
        <a:p>
          <a:endParaRPr lang="en-US"/>
        </a:p>
      </dgm:t>
    </dgm:pt>
    <dgm:pt modelId="{7DBB9838-B829-8E48-AA63-24A7B98D27F9}" type="sibTrans" cxnId="{720517C8-BF05-2940-BDB5-9211B7381D68}">
      <dgm:prSet/>
      <dgm:spPr/>
      <dgm:t>
        <a:bodyPr/>
        <a:lstStyle/>
        <a:p>
          <a:endParaRPr lang="en-US"/>
        </a:p>
      </dgm:t>
    </dgm:pt>
    <dgm:pt modelId="{23524BF6-521A-4247-A7E9-6F37CAA387FA}" type="pres">
      <dgm:prSet presAssocID="{AFC0D368-094F-C445-9FE1-74965DD5504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815793-74B4-D04C-A326-2796C64D0073}" type="pres">
      <dgm:prSet presAssocID="{C08FA999-6931-AD4D-BC22-EA35C782E5A6}" presName="root1" presStyleCnt="0"/>
      <dgm:spPr/>
    </dgm:pt>
    <dgm:pt modelId="{5983CC1D-7E30-BE47-96C2-BC334579245D}" type="pres">
      <dgm:prSet presAssocID="{C08FA999-6931-AD4D-BC22-EA35C782E5A6}" presName="LevelOneTextNode" presStyleLbl="node0" presStyleIdx="0" presStyleCnt="1" custLinFactNeighborX="7859" custLinFactNeighborY="7236">
        <dgm:presLayoutVars>
          <dgm:chPref val="3"/>
        </dgm:presLayoutVars>
      </dgm:prSet>
      <dgm:spPr/>
    </dgm:pt>
    <dgm:pt modelId="{E0E41FF9-5F05-0942-BFD8-4F43C1C205F2}" type="pres">
      <dgm:prSet presAssocID="{C08FA999-6931-AD4D-BC22-EA35C782E5A6}" presName="level2hierChild" presStyleCnt="0"/>
      <dgm:spPr/>
    </dgm:pt>
    <dgm:pt modelId="{A92F2B88-7355-8643-9BCB-FF7590F735A3}" type="pres">
      <dgm:prSet presAssocID="{223B856D-B118-C542-97AE-CED0A7B9321D}" presName="conn2-1" presStyleLbl="parChTrans1D2" presStyleIdx="0" presStyleCnt="2"/>
      <dgm:spPr/>
    </dgm:pt>
    <dgm:pt modelId="{F442421E-E3FF-0F4A-A500-1EF84BD5E38B}" type="pres">
      <dgm:prSet presAssocID="{223B856D-B118-C542-97AE-CED0A7B9321D}" presName="connTx" presStyleLbl="parChTrans1D2" presStyleIdx="0" presStyleCnt="2"/>
      <dgm:spPr/>
    </dgm:pt>
    <dgm:pt modelId="{03E47AEC-43B2-954C-A410-6C0F1609186F}" type="pres">
      <dgm:prSet presAssocID="{C257EB70-8A8E-3041-94A0-4D5D4E174315}" presName="root2" presStyleCnt="0"/>
      <dgm:spPr/>
    </dgm:pt>
    <dgm:pt modelId="{0F109102-B115-8B4A-873D-0A647D824BC9}" type="pres">
      <dgm:prSet presAssocID="{C257EB70-8A8E-3041-94A0-4D5D4E174315}" presName="LevelTwoTextNode" presStyleLbl="node2" presStyleIdx="0" presStyleCnt="2">
        <dgm:presLayoutVars>
          <dgm:chPref val="3"/>
        </dgm:presLayoutVars>
      </dgm:prSet>
      <dgm:spPr/>
    </dgm:pt>
    <dgm:pt modelId="{46B6DDC2-E906-7A40-B6C9-40BA8C736867}" type="pres">
      <dgm:prSet presAssocID="{C257EB70-8A8E-3041-94A0-4D5D4E174315}" presName="level3hierChild" presStyleCnt="0"/>
      <dgm:spPr/>
    </dgm:pt>
    <dgm:pt modelId="{478CBE3D-5D65-1344-9086-C1C5AD2083FF}" type="pres">
      <dgm:prSet presAssocID="{7044D21D-33D1-DA47-8E3D-89878E930953}" presName="conn2-1" presStyleLbl="parChTrans1D3" presStyleIdx="0" presStyleCnt="2"/>
      <dgm:spPr/>
    </dgm:pt>
    <dgm:pt modelId="{14066E32-ED5D-2549-B1D3-1558CAAE079E}" type="pres">
      <dgm:prSet presAssocID="{7044D21D-33D1-DA47-8E3D-89878E930953}" presName="connTx" presStyleLbl="parChTrans1D3" presStyleIdx="0" presStyleCnt="2"/>
      <dgm:spPr/>
    </dgm:pt>
    <dgm:pt modelId="{DD2E5414-54CE-9C45-B560-8DB7882563CC}" type="pres">
      <dgm:prSet presAssocID="{429BA452-95BB-424E-8665-AEF5BB446DE6}" presName="root2" presStyleCnt="0"/>
      <dgm:spPr/>
    </dgm:pt>
    <dgm:pt modelId="{18BC070E-132B-8046-B42B-3BE595D6AA88}" type="pres">
      <dgm:prSet presAssocID="{429BA452-95BB-424E-8665-AEF5BB446DE6}" presName="LevelTwoTextNode" presStyleLbl="node3" presStyleIdx="0" presStyleCnt="2">
        <dgm:presLayoutVars>
          <dgm:chPref val="3"/>
        </dgm:presLayoutVars>
      </dgm:prSet>
      <dgm:spPr/>
    </dgm:pt>
    <dgm:pt modelId="{D6D08AB0-497F-1142-B515-612B54521620}" type="pres">
      <dgm:prSet presAssocID="{429BA452-95BB-424E-8665-AEF5BB446DE6}" presName="level3hierChild" presStyleCnt="0"/>
      <dgm:spPr/>
    </dgm:pt>
    <dgm:pt modelId="{C1B78371-B723-F94D-8924-BA40BC10A71E}" type="pres">
      <dgm:prSet presAssocID="{4AE2DFF8-E3FF-DE47-B96D-755FE61BA735}" presName="conn2-1" presStyleLbl="parChTrans1D2" presStyleIdx="1" presStyleCnt="2"/>
      <dgm:spPr/>
    </dgm:pt>
    <dgm:pt modelId="{18CF4443-F4FB-A749-9312-DA7C4BCA9D03}" type="pres">
      <dgm:prSet presAssocID="{4AE2DFF8-E3FF-DE47-B96D-755FE61BA735}" presName="connTx" presStyleLbl="parChTrans1D2" presStyleIdx="1" presStyleCnt="2"/>
      <dgm:spPr/>
    </dgm:pt>
    <dgm:pt modelId="{5A385C19-F658-C645-840C-181175F92442}" type="pres">
      <dgm:prSet presAssocID="{9D0F2A70-FFCF-DE43-9568-A0288B3FCC24}" presName="root2" presStyleCnt="0"/>
      <dgm:spPr/>
    </dgm:pt>
    <dgm:pt modelId="{DAE5B4B5-3DB4-744F-A9C3-1E2F46967070}" type="pres">
      <dgm:prSet presAssocID="{9D0F2A70-FFCF-DE43-9568-A0288B3FCC24}" presName="LevelTwoTextNode" presStyleLbl="node2" presStyleIdx="1" presStyleCnt="2">
        <dgm:presLayoutVars>
          <dgm:chPref val="3"/>
        </dgm:presLayoutVars>
      </dgm:prSet>
      <dgm:spPr/>
    </dgm:pt>
    <dgm:pt modelId="{91E82E30-EC72-6741-8FF2-09BFE2DB33E6}" type="pres">
      <dgm:prSet presAssocID="{9D0F2A70-FFCF-DE43-9568-A0288B3FCC24}" presName="level3hierChild" presStyleCnt="0"/>
      <dgm:spPr/>
    </dgm:pt>
    <dgm:pt modelId="{89596680-8DE7-2945-A9AB-43A59E8372A5}" type="pres">
      <dgm:prSet presAssocID="{C64E87E8-9D6A-434D-A82A-F5A80EE48F21}" presName="conn2-1" presStyleLbl="parChTrans1D3" presStyleIdx="1" presStyleCnt="2"/>
      <dgm:spPr/>
    </dgm:pt>
    <dgm:pt modelId="{E38B5786-2070-0F4C-AAE1-55295F1DCC29}" type="pres">
      <dgm:prSet presAssocID="{C64E87E8-9D6A-434D-A82A-F5A80EE48F21}" presName="connTx" presStyleLbl="parChTrans1D3" presStyleIdx="1" presStyleCnt="2"/>
      <dgm:spPr/>
    </dgm:pt>
    <dgm:pt modelId="{8CB70BB1-B357-A747-91B1-1A36DC7793B3}" type="pres">
      <dgm:prSet presAssocID="{E92E51BF-121B-644E-8BD5-BB0663ECD4A7}" presName="root2" presStyleCnt="0"/>
      <dgm:spPr/>
    </dgm:pt>
    <dgm:pt modelId="{C0E3774D-5ECD-964E-AD7F-27AA95AA8FE6}" type="pres">
      <dgm:prSet presAssocID="{E92E51BF-121B-644E-8BD5-BB0663ECD4A7}" presName="LevelTwoTextNode" presStyleLbl="node3" presStyleIdx="1" presStyleCnt="2">
        <dgm:presLayoutVars>
          <dgm:chPref val="3"/>
        </dgm:presLayoutVars>
      </dgm:prSet>
      <dgm:spPr/>
    </dgm:pt>
    <dgm:pt modelId="{7176E159-C9DF-3741-914C-82F9802217EE}" type="pres">
      <dgm:prSet presAssocID="{E92E51BF-121B-644E-8BD5-BB0663ECD4A7}" presName="level3hierChild" presStyleCnt="0"/>
      <dgm:spPr/>
    </dgm:pt>
  </dgm:ptLst>
  <dgm:cxnLst>
    <dgm:cxn modelId="{C7015640-3BA8-D146-98BF-9811B2738E9C}" type="presOf" srcId="{C64E87E8-9D6A-434D-A82A-F5A80EE48F21}" destId="{89596680-8DE7-2945-A9AB-43A59E8372A5}" srcOrd="0" destOrd="0" presId="urn:microsoft.com/office/officeart/2005/8/layout/hierarchy2"/>
    <dgm:cxn modelId="{7C23E45F-E6C8-A44A-B6EA-28EAE8D452E3}" type="presOf" srcId="{4AE2DFF8-E3FF-DE47-B96D-755FE61BA735}" destId="{C1B78371-B723-F94D-8924-BA40BC10A71E}" srcOrd="0" destOrd="0" presId="urn:microsoft.com/office/officeart/2005/8/layout/hierarchy2"/>
    <dgm:cxn modelId="{13B99142-64CB-3F4F-B151-B697071E3DF0}" srcId="{AFC0D368-094F-C445-9FE1-74965DD55042}" destId="{C08FA999-6931-AD4D-BC22-EA35C782E5A6}" srcOrd="0" destOrd="0" parTransId="{913E2047-9BA7-E94B-AFFE-82F2309BE8D3}" sibTransId="{19639999-CFDC-0648-8252-367EAC1B7BF9}"/>
    <dgm:cxn modelId="{72897265-B30B-1542-9850-6EA787E64344}" type="presOf" srcId="{7044D21D-33D1-DA47-8E3D-89878E930953}" destId="{478CBE3D-5D65-1344-9086-C1C5AD2083FF}" srcOrd="0" destOrd="0" presId="urn:microsoft.com/office/officeart/2005/8/layout/hierarchy2"/>
    <dgm:cxn modelId="{CD31BA72-9862-8B46-B81D-07CBA6DC4AFC}" type="presOf" srcId="{4AE2DFF8-E3FF-DE47-B96D-755FE61BA735}" destId="{18CF4443-F4FB-A749-9312-DA7C4BCA9D03}" srcOrd="1" destOrd="0" presId="urn:microsoft.com/office/officeart/2005/8/layout/hierarchy2"/>
    <dgm:cxn modelId="{A976E997-A44C-B747-B426-23299DBC871D}" type="presOf" srcId="{429BA452-95BB-424E-8665-AEF5BB446DE6}" destId="{18BC070E-132B-8046-B42B-3BE595D6AA88}" srcOrd="0" destOrd="0" presId="urn:microsoft.com/office/officeart/2005/8/layout/hierarchy2"/>
    <dgm:cxn modelId="{4DDB399B-B07F-BF4B-A825-BDF20D397A94}" type="presOf" srcId="{AFC0D368-094F-C445-9FE1-74965DD55042}" destId="{23524BF6-521A-4247-A7E9-6F37CAA387FA}" srcOrd="0" destOrd="0" presId="urn:microsoft.com/office/officeart/2005/8/layout/hierarchy2"/>
    <dgm:cxn modelId="{C90EBD9C-BD17-624E-A2C6-F8B0864A075C}" type="presOf" srcId="{9D0F2A70-FFCF-DE43-9568-A0288B3FCC24}" destId="{DAE5B4B5-3DB4-744F-A9C3-1E2F46967070}" srcOrd="0" destOrd="0" presId="urn:microsoft.com/office/officeart/2005/8/layout/hierarchy2"/>
    <dgm:cxn modelId="{D5B6E8BB-6C9F-474C-93F8-84D4D9BF68A4}" srcId="{C08FA999-6931-AD4D-BC22-EA35C782E5A6}" destId="{9D0F2A70-FFCF-DE43-9568-A0288B3FCC24}" srcOrd="1" destOrd="0" parTransId="{4AE2DFF8-E3FF-DE47-B96D-755FE61BA735}" sibTransId="{5F0F9E72-B79F-2246-95D6-F71EE4543C19}"/>
    <dgm:cxn modelId="{47780AC2-9E75-5F46-BEFA-9005EC26ACA2}" type="presOf" srcId="{E92E51BF-121B-644E-8BD5-BB0663ECD4A7}" destId="{C0E3774D-5ECD-964E-AD7F-27AA95AA8FE6}" srcOrd="0" destOrd="0" presId="urn:microsoft.com/office/officeart/2005/8/layout/hierarchy2"/>
    <dgm:cxn modelId="{8B9EE3C2-F184-3242-B84B-C55EE74FB295}" srcId="{C08FA999-6931-AD4D-BC22-EA35C782E5A6}" destId="{C257EB70-8A8E-3041-94A0-4D5D4E174315}" srcOrd="0" destOrd="0" parTransId="{223B856D-B118-C542-97AE-CED0A7B9321D}" sibTransId="{A6FD748F-CE0B-2F4E-8DC8-2C7716B31F43}"/>
    <dgm:cxn modelId="{60D11DC7-9CB6-F142-BC21-212A83F47534}" type="presOf" srcId="{223B856D-B118-C542-97AE-CED0A7B9321D}" destId="{F442421E-E3FF-0F4A-A500-1EF84BD5E38B}" srcOrd="1" destOrd="0" presId="urn:microsoft.com/office/officeart/2005/8/layout/hierarchy2"/>
    <dgm:cxn modelId="{720517C8-BF05-2940-BDB5-9211B7381D68}" srcId="{C257EB70-8A8E-3041-94A0-4D5D4E174315}" destId="{429BA452-95BB-424E-8665-AEF5BB446DE6}" srcOrd="0" destOrd="0" parTransId="{7044D21D-33D1-DA47-8E3D-89878E930953}" sibTransId="{7DBB9838-B829-8E48-AA63-24A7B98D27F9}"/>
    <dgm:cxn modelId="{57D3C6C9-267A-3A44-A868-A1B2E896F595}" type="presOf" srcId="{C64E87E8-9D6A-434D-A82A-F5A80EE48F21}" destId="{E38B5786-2070-0F4C-AAE1-55295F1DCC29}" srcOrd="1" destOrd="0" presId="urn:microsoft.com/office/officeart/2005/8/layout/hierarchy2"/>
    <dgm:cxn modelId="{F0C1CBDE-331D-BF40-B641-465AD009BB67}" type="presOf" srcId="{7044D21D-33D1-DA47-8E3D-89878E930953}" destId="{14066E32-ED5D-2549-B1D3-1558CAAE079E}" srcOrd="1" destOrd="0" presId="urn:microsoft.com/office/officeart/2005/8/layout/hierarchy2"/>
    <dgm:cxn modelId="{5D3CE6E7-08B0-1D4A-B899-8BA6CEBDE363}" type="presOf" srcId="{C08FA999-6931-AD4D-BC22-EA35C782E5A6}" destId="{5983CC1D-7E30-BE47-96C2-BC334579245D}" srcOrd="0" destOrd="0" presId="urn:microsoft.com/office/officeart/2005/8/layout/hierarchy2"/>
    <dgm:cxn modelId="{739BA1ED-3A84-B14E-A060-9A967AF9B0B4}" srcId="{9D0F2A70-FFCF-DE43-9568-A0288B3FCC24}" destId="{E92E51BF-121B-644E-8BD5-BB0663ECD4A7}" srcOrd="0" destOrd="0" parTransId="{C64E87E8-9D6A-434D-A82A-F5A80EE48F21}" sibTransId="{0EF0297D-BF52-CF40-9B1D-9C2ECCFF49FF}"/>
    <dgm:cxn modelId="{D2F469F2-0AA8-D240-8FFA-7138EA5F23F7}" type="presOf" srcId="{223B856D-B118-C542-97AE-CED0A7B9321D}" destId="{A92F2B88-7355-8643-9BCB-FF7590F735A3}" srcOrd="0" destOrd="0" presId="urn:microsoft.com/office/officeart/2005/8/layout/hierarchy2"/>
    <dgm:cxn modelId="{50939EFE-96DC-EA4A-877D-AADFFF746850}" type="presOf" srcId="{C257EB70-8A8E-3041-94A0-4D5D4E174315}" destId="{0F109102-B115-8B4A-873D-0A647D824BC9}" srcOrd="0" destOrd="0" presId="urn:microsoft.com/office/officeart/2005/8/layout/hierarchy2"/>
    <dgm:cxn modelId="{3FD5F2C2-72F1-1648-9160-83D328B26E71}" type="presParOf" srcId="{23524BF6-521A-4247-A7E9-6F37CAA387FA}" destId="{0F815793-74B4-D04C-A326-2796C64D0073}" srcOrd="0" destOrd="0" presId="urn:microsoft.com/office/officeart/2005/8/layout/hierarchy2"/>
    <dgm:cxn modelId="{8DEB77B7-1559-C04E-8178-86C257792F83}" type="presParOf" srcId="{0F815793-74B4-D04C-A326-2796C64D0073}" destId="{5983CC1D-7E30-BE47-96C2-BC334579245D}" srcOrd="0" destOrd="0" presId="urn:microsoft.com/office/officeart/2005/8/layout/hierarchy2"/>
    <dgm:cxn modelId="{2DC77432-6CD6-0940-83EC-8290064B2AB3}" type="presParOf" srcId="{0F815793-74B4-D04C-A326-2796C64D0073}" destId="{E0E41FF9-5F05-0942-BFD8-4F43C1C205F2}" srcOrd="1" destOrd="0" presId="urn:microsoft.com/office/officeart/2005/8/layout/hierarchy2"/>
    <dgm:cxn modelId="{232BBAC4-0F92-7E49-A0D7-7759C2245EEA}" type="presParOf" srcId="{E0E41FF9-5F05-0942-BFD8-4F43C1C205F2}" destId="{A92F2B88-7355-8643-9BCB-FF7590F735A3}" srcOrd="0" destOrd="0" presId="urn:microsoft.com/office/officeart/2005/8/layout/hierarchy2"/>
    <dgm:cxn modelId="{7282682B-BA8D-C447-8D03-E89B58A4A8B5}" type="presParOf" srcId="{A92F2B88-7355-8643-9BCB-FF7590F735A3}" destId="{F442421E-E3FF-0F4A-A500-1EF84BD5E38B}" srcOrd="0" destOrd="0" presId="urn:microsoft.com/office/officeart/2005/8/layout/hierarchy2"/>
    <dgm:cxn modelId="{0E8DB671-8AFC-D949-88BE-AE076AE0AC94}" type="presParOf" srcId="{E0E41FF9-5F05-0942-BFD8-4F43C1C205F2}" destId="{03E47AEC-43B2-954C-A410-6C0F1609186F}" srcOrd="1" destOrd="0" presId="urn:microsoft.com/office/officeart/2005/8/layout/hierarchy2"/>
    <dgm:cxn modelId="{BFEDB3FF-B42E-F140-A724-2B4413300B73}" type="presParOf" srcId="{03E47AEC-43B2-954C-A410-6C0F1609186F}" destId="{0F109102-B115-8B4A-873D-0A647D824BC9}" srcOrd="0" destOrd="0" presId="urn:microsoft.com/office/officeart/2005/8/layout/hierarchy2"/>
    <dgm:cxn modelId="{0E0CE78A-2583-804E-94D4-358FD904A5D5}" type="presParOf" srcId="{03E47AEC-43B2-954C-A410-6C0F1609186F}" destId="{46B6DDC2-E906-7A40-B6C9-40BA8C736867}" srcOrd="1" destOrd="0" presId="urn:microsoft.com/office/officeart/2005/8/layout/hierarchy2"/>
    <dgm:cxn modelId="{022A7857-D660-5E4B-B682-0666A6B97F34}" type="presParOf" srcId="{46B6DDC2-E906-7A40-B6C9-40BA8C736867}" destId="{478CBE3D-5D65-1344-9086-C1C5AD2083FF}" srcOrd="0" destOrd="0" presId="urn:microsoft.com/office/officeart/2005/8/layout/hierarchy2"/>
    <dgm:cxn modelId="{FED61B6A-7A48-2244-85DC-E38D41214A16}" type="presParOf" srcId="{478CBE3D-5D65-1344-9086-C1C5AD2083FF}" destId="{14066E32-ED5D-2549-B1D3-1558CAAE079E}" srcOrd="0" destOrd="0" presId="urn:microsoft.com/office/officeart/2005/8/layout/hierarchy2"/>
    <dgm:cxn modelId="{6B34795C-D50B-AA49-AF68-E3D3A8B57308}" type="presParOf" srcId="{46B6DDC2-E906-7A40-B6C9-40BA8C736867}" destId="{DD2E5414-54CE-9C45-B560-8DB7882563CC}" srcOrd="1" destOrd="0" presId="urn:microsoft.com/office/officeart/2005/8/layout/hierarchy2"/>
    <dgm:cxn modelId="{99A86F92-E746-4144-BC57-5132C63B654B}" type="presParOf" srcId="{DD2E5414-54CE-9C45-B560-8DB7882563CC}" destId="{18BC070E-132B-8046-B42B-3BE595D6AA88}" srcOrd="0" destOrd="0" presId="urn:microsoft.com/office/officeart/2005/8/layout/hierarchy2"/>
    <dgm:cxn modelId="{7B6D5A43-23C6-8B44-A740-2D79BEC266F5}" type="presParOf" srcId="{DD2E5414-54CE-9C45-B560-8DB7882563CC}" destId="{D6D08AB0-497F-1142-B515-612B54521620}" srcOrd="1" destOrd="0" presId="urn:microsoft.com/office/officeart/2005/8/layout/hierarchy2"/>
    <dgm:cxn modelId="{7664DB5A-81BC-E046-90B8-C05CCB33B8DF}" type="presParOf" srcId="{E0E41FF9-5F05-0942-BFD8-4F43C1C205F2}" destId="{C1B78371-B723-F94D-8924-BA40BC10A71E}" srcOrd="2" destOrd="0" presId="urn:microsoft.com/office/officeart/2005/8/layout/hierarchy2"/>
    <dgm:cxn modelId="{10E14AA0-C334-B14F-81F4-AD6424E18553}" type="presParOf" srcId="{C1B78371-B723-F94D-8924-BA40BC10A71E}" destId="{18CF4443-F4FB-A749-9312-DA7C4BCA9D03}" srcOrd="0" destOrd="0" presId="urn:microsoft.com/office/officeart/2005/8/layout/hierarchy2"/>
    <dgm:cxn modelId="{6A8695D3-D15B-B14D-911F-D2076528B41E}" type="presParOf" srcId="{E0E41FF9-5F05-0942-BFD8-4F43C1C205F2}" destId="{5A385C19-F658-C645-840C-181175F92442}" srcOrd="3" destOrd="0" presId="urn:microsoft.com/office/officeart/2005/8/layout/hierarchy2"/>
    <dgm:cxn modelId="{DA8B5303-6290-AD45-BB61-26EF1B9EB3B5}" type="presParOf" srcId="{5A385C19-F658-C645-840C-181175F92442}" destId="{DAE5B4B5-3DB4-744F-A9C3-1E2F46967070}" srcOrd="0" destOrd="0" presId="urn:microsoft.com/office/officeart/2005/8/layout/hierarchy2"/>
    <dgm:cxn modelId="{B8E073EF-E1A5-554C-821E-1D16ABD88439}" type="presParOf" srcId="{5A385C19-F658-C645-840C-181175F92442}" destId="{91E82E30-EC72-6741-8FF2-09BFE2DB33E6}" srcOrd="1" destOrd="0" presId="urn:microsoft.com/office/officeart/2005/8/layout/hierarchy2"/>
    <dgm:cxn modelId="{74C3913E-45A0-C24A-B01E-E8D2D4A482A0}" type="presParOf" srcId="{91E82E30-EC72-6741-8FF2-09BFE2DB33E6}" destId="{89596680-8DE7-2945-A9AB-43A59E8372A5}" srcOrd="0" destOrd="0" presId="urn:microsoft.com/office/officeart/2005/8/layout/hierarchy2"/>
    <dgm:cxn modelId="{1ED3297F-0AB4-8D4D-AE12-5920E2BC18EB}" type="presParOf" srcId="{89596680-8DE7-2945-A9AB-43A59E8372A5}" destId="{E38B5786-2070-0F4C-AAE1-55295F1DCC29}" srcOrd="0" destOrd="0" presId="urn:microsoft.com/office/officeart/2005/8/layout/hierarchy2"/>
    <dgm:cxn modelId="{3444349A-0D36-6B45-9A28-F10776530B81}" type="presParOf" srcId="{91E82E30-EC72-6741-8FF2-09BFE2DB33E6}" destId="{8CB70BB1-B357-A747-91B1-1A36DC7793B3}" srcOrd="1" destOrd="0" presId="urn:microsoft.com/office/officeart/2005/8/layout/hierarchy2"/>
    <dgm:cxn modelId="{E27E8FC5-3D4F-094A-AD5E-F88FA692B6A8}" type="presParOf" srcId="{8CB70BB1-B357-A747-91B1-1A36DC7793B3}" destId="{C0E3774D-5ECD-964E-AD7F-27AA95AA8FE6}" srcOrd="0" destOrd="0" presId="urn:microsoft.com/office/officeart/2005/8/layout/hierarchy2"/>
    <dgm:cxn modelId="{DCD6DBB7-005E-3443-A53C-49F4A61C647A}" type="presParOf" srcId="{8CB70BB1-B357-A747-91B1-1A36DC7793B3}" destId="{7176E159-C9DF-3741-914C-82F9802217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C0D368-094F-C445-9FE1-74965DD55042}" type="doc">
      <dgm:prSet loTypeId="urn:microsoft.com/office/officeart/2005/8/layout/hierarchy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08FA999-6931-AD4D-BC22-EA35C782E5A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Getting help from peers</a:t>
          </a:r>
        </a:p>
      </dgm:t>
    </dgm:pt>
    <dgm:pt modelId="{913E2047-9BA7-E94B-AFFE-82F2309BE8D3}" type="parTrans" cxnId="{13B99142-64CB-3F4F-B151-B697071E3DF0}">
      <dgm:prSet/>
      <dgm:spPr/>
      <dgm:t>
        <a:bodyPr/>
        <a:lstStyle/>
        <a:p>
          <a:endParaRPr lang="en-US"/>
        </a:p>
      </dgm:t>
    </dgm:pt>
    <dgm:pt modelId="{19639999-CFDC-0648-8252-367EAC1B7BF9}" type="sibTrans" cxnId="{13B99142-64CB-3F4F-B151-B697071E3DF0}">
      <dgm:prSet/>
      <dgm:spPr/>
      <dgm:t>
        <a:bodyPr/>
        <a:lstStyle/>
        <a:p>
          <a:endParaRPr lang="en-US"/>
        </a:p>
      </dgm:t>
    </dgm:pt>
    <dgm:pt modelId="{9D0F2A70-FFCF-DE43-9568-A0288B3FCC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During</a:t>
          </a:r>
          <a:r>
            <a:rPr lang="en-US" baseline="0" dirty="0"/>
            <a:t> a test</a:t>
          </a:r>
          <a:endParaRPr lang="en-US" dirty="0"/>
        </a:p>
      </dgm:t>
    </dgm:pt>
    <dgm:pt modelId="{4AE2DFF8-E3FF-DE47-B96D-755FE61BA735}" type="parTrans" cxnId="{D5B6E8BB-6C9F-474C-93F8-84D4D9BF68A4}">
      <dgm:prSet/>
      <dgm:spPr/>
      <dgm:t>
        <a:bodyPr/>
        <a:lstStyle/>
        <a:p>
          <a:endParaRPr lang="en-US"/>
        </a:p>
      </dgm:t>
    </dgm:pt>
    <dgm:pt modelId="{5F0F9E72-B79F-2246-95D6-F71EE4543C19}" type="sibTrans" cxnId="{D5B6E8BB-6C9F-474C-93F8-84D4D9BF68A4}">
      <dgm:prSet/>
      <dgm:spPr/>
      <dgm:t>
        <a:bodyPr/>
        <a:lstStyle/>
        <a:p>
          <a:endParaRPr lang="en-US"/>
        </a:p>
      </dgm:t>
    </dgm:pt>
    <dgm:pt modelId="{C257EB70-8A8E-3041-94A0-4D5D4E174315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During</a:t>
          </a:r>
          <a:r>
            <a:rPr lang="en-US" baseline="0" dirty="0"/>
            <a:t> group work</a:t>
          </a:r>
          <a:endParaRPr lang="en-US" dirty="0"/>
        </a:p>
      </dgm:t>
    </dgm:pt>
    <dgm:pt modelId="{223B856D-B118-C542-97AE-CED0A7B9321D}" type="parTrans" cxnId="{8B9EE3C2-F184-3242-B84B-C55EE74FB295}">
      <dgm:prSet/>
      <dgm:spPr/>
      <dgm:t>
        <a:bodyPr/>
        <a:lstStyle/>
        <a:p>
          <a:endParaRPr lang="en-US"/>
        </a:p>
      </dgm:t>
    </dgm:pt>
    <dgm:pt modelId="{A6FD748F-CE0B-2F4E-8DC8-2C7716B31F43}" type="sibTrans" cxnId="{8B9EE3C2-F184-3242-B84B-C55EE74FB295}">
      <dgm:prSet/>
      <dgm:spPr/>
      <dgm:t>
        <a:bodyPr/>
        <a:lstStyle/>
        <a:p>
          <a:endParaRPr lang="en-US"/>
        </a:p>
      </dgm:t>
    </dgm:pt>
    <dgm:pt modelId="{E92E51BF-121B-644E-8BD5-BB0663ECD4A7}">
      <dgm:prSet/>
      <dgm:spPr/>
      <dgm:t>
        <a:bodyPr/>
        <a:lstStyle/>
        <a:p>
          <a:r>
            <a:rPr lang="en-US" dirty="0"/>
            <a:t>Inappropriate</a:t>
          </a:r>
        </a:p>
      </dgm:t>
    </dgm:pt>
    <dgm:pt modelId="{C64E87E8-9D6A-434D-A82A-F5A80EE48F21}" type="parTrans" cxnId="{739BA1ED-3A84-B14E-A060-9A967AF9B0B4}">
      <dgm:prSet/>
      <dgm:spPr/>
      <dgm:t>
        <a:bodyPr/>
        <a:lstStyle/>
        <a:p>
          <a:endParaRPr lang="en-US"/>
        </a:p>
      </dgm:t>
    </dgm:pt>
    <dgm:pt modelId="{0EF0297D-BF52-CF40-9B1D-9C2ECCFF49FF}" type="sibTrans" cxnId="{739BA1ED-3A84-B14E-A060-9A967AF9B0B4}">
      <dgm:prSet/>
      <dgm:spPr/>
      <dgm:t>
        <a:bodyPr/>
        <a:lstStyle/>
        <a:p>
          <a:endParaRPr lang="en-US"/>
        </a:p>
      </dgm:t>
    </dgm:pt>
    <dgm:pt modelId="{429BA452-95BB-424E-8665-AEF5BB446DE6}">
      <dgm:prSet/>
      <dgm:spPr/>
      <dgm:t>
        <a:bodyPr/>
        <a:lstStyle/>
        <a:p>
          <a:r>
            <a:rPr lang="en-US" dirty="0"/>
            <a:t>Appropriate</a:t>
          </a:r>
        </a:p>
      </dgm:t>
    </dgm:pt>
    <dgm:pt modelId="{7044D21D-33D1-DA47-8E3D-89878E930953}" type="parTrans" cxnId="{720517C8-BF05-2940-BDB5-9211B7381D68}">
      <dgm:prSet/>
      <dgm:spPr/>
      <dgm:t>
        <a:bodyPr/>
        <a:lstStyle/>
        <a:p>
          <a:endParaRPr lang="en-US"/>
        </a:p>
      </dgm:t>
    </dgm:pt>
    <dgm:pt modelId="{7DBB9838-B829-8E48-AA63-24A7B98D27F9}" type="sibTrans" cxnId="{720517C8-BF05-2940-BDB5-9211B7381D68}">
      <dgm:prSet/>
      <dgm:spPr/>
      <dgm:t>
        <a:bodyPr/>
        <a:lstStyle/>
        <a:p>
          <a:endParaRPr lang="en-US"/>
        </a:p>
      </dgm:t>
    </dgm:pt>
    <dgm:pt modelId="{23524BF6-521A-4247-A7E9-6F37CAA387FA}" type="pres">
      <dgm:prSet presAssocID="{AFC0D368-094F-C445-9FE1-74965DD5504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815793-74B4-D04C-A326-2796C64D0073}" type="pres">
      <dgm:prSet presAssocID="{C08FA999-6931-AD4D-BC22-EA35C782E5A6}" presName="root1" presStyleCnt="0"/>
      <dgm:spPr/>
    </dgm:pt>
    <dgm:pt modelId="{5983CC1D-7E30-BE47-96C2-BC334579245D}" type="pres">
      <dgm:prSet presAssocID="{C08FA999-6931-AD4D-BC22-EA35C782E5A6}" presName="LevelOneTextNode" presStyleLbl="node0" presStyleIdx="0" presStyleCnt="1" custLinFactNeighborX="7859" custLinFactNeighborY="7236">
        <dgm:presLayoutVars>
          <dgm:chPref val="3"/>
        </dgm:presLayoutVars>
      </dgm:prSet>
      <dgm:spPr/>
    </dgm:pt>
    <dgm:pt modelId="{E0E41FF9-5F05-0942-BFD8-4F43C1C205F2}" type="pres">
      <dgm:prSet presAssocID="{C08FA999-6931-AD4D-BC22-EA35C782E5A6}" presName="level2hierChild" presStyleCnt="0"/>
      <dgm:spPr/>
    </dgm:pt>
    <dgm:pt modelId="{A92F2B88-7355-8643-9BCB-FF7590F735A3}" type="pres">
      <dgm:prSet presAssocID="{223B856D-B118-C542-97AE-CED0A7B9321D}" presName="conn2-1" presStyleLbl="parChTrans1D2" presStyleIdx="0" presStyleCnt="2"/>
      <dgm:spPr/>
    </dgm:pt>
    <dgm:pt modelId="{F442421E-E3FF-0F4A-A500-1EF84BD5E38B}" type="pres">
      <dgm:prSet presAssocID="{223B856D-B118-C542-97AE-CED0A7B9321D}" presName="connTx" presStyleLbl="parChTrans1D2" presStyleIdx="0" presStyleCnt="2"/>
      <dgm:spPr/>
    </dgm:pt>
    <dgm:pt modelId="{03E47AEC-43B2-954C-A410-6C0F1609186F}" type="pres">
      <dgm:prSet presAssocID="{C257EB70-8A8E-3041-94A0-4D5D4E174315}" presName="root2" presStyleCnt="0"/>
      <dgm:spPr/>
    </dgm:pt>
    <dgm:pt modelId="{0F109102-B115-8B4A-873D-0A647D824BC9}" type="pres">
      <dgm:prSet presAssocID="{C257EB70-8A8E-3041-94A0-4D5D4E174315}" presName="LevelTwoTextNode" presStyleLbl="node2" presStyleIdx="0" presStyleCnt="2">
        <dgm:presLayoutVars>
          <dgm:chPref val="3"/>
        </dgm:presLayoutVars>
      </dgm:prSet>
      <dgm:spPr/>
    </dgm:pt>
    <dgm:pt modelId="{46B6DDC2-E906-7A40-B6C9-40BA8C736867}" type="pres">
      <dgm:prSet presAssocID="{C257EB70-8A8E-3041-94A0-4D5D4E174315}" presName="level3hierChild" presStyleCnt="0"/>
      <dgm:spPr/>
    </dgm:pt>
    <dgm:pt modelId="{478CBE3D-5D65-1344-9086-C1C5AD2083FF}" type="pres">
      <dgm:prSet presAssocID="{7044D21D-33D1-DA47-8E3D-89878E930953}" presName="conn2-1" presStyleLbl="parChTrans1D3" presStyleIdx="0" presStyleCnt="2"/>
      <dgm:spPr/>
    </dgm:pt>
    <dgm:pt modelId="{14066E32-ED5D-2549-B1D3-1558CAAE079E}" type="pres">
      <dgm:prSet presAssocID="{7044D21D-33D1-DA47-8E3D-89878E930953}" presName="connTx" presStyleLbl="parChTrans1D3" presStyleIdx="0" presStyleCnt="2"/>
      <dgm:spPr/>
    </dgm:pt>
    <dgm:pt modelId="{DD2E5414-54CE-9C45-B560-8DB7882563CC}" type="pres">
      <dgm:prSet presAssocID="{429BA452-95BB-424E-8665-AEF5BB446DE6}" presName="root2" presStyleCnt="0"/>
      <dgm:spPr/>
    </dgm:pt>
    <dgm:pt modelId="{18BC070E-132B-8046-B42B-3BE595D6AA88}" type="pres">
      <dgm:prSet presAssocID="{429BA452-95BB-424E-8665-AEF5BB446DE6}" presName="LevelTwoTextNode" presStyleLbl="node3" presStyleIdx="0" presStyleCnt="2">
        <dgm:presLayoutVars>
          <dgm:chPref val="3"/>
        </dgm:presLayoutVars>
      </dgm:prSet>
      <dgm:spPr/>
    </dgm:pt>
    <dgm:pt modelId="{D6D08AB0-497F-1142-B515-612B54521620}" type="pres">
      <dgm:prSet presAssocID="{429BA452-95BB-424E-8665-AEF5BB446DE6}" presName="level3hierChild" presStyleCnt="0"/>
      <dgm:spPr/>
    </dgm:pt>
    <dgm:pt modelId="{C1B78371-B723-F94D-8924-BA40BC10A71E}" type="pres">
      <dgm:prSet presAssocID="{4AE2DFF8-E3FF-DE47-B96D-755FE61BA735}" presName="conn2-1" presStyleLbl="parChTrans1D2" presStyleIdx="1" presStyleCnt="2"/>
      <dgm:spPr/>
    </dgm:pt>
    <dgm:pt modelId="{18CF4443-F4FB-A749-9312-DA7C4BCA9D03}" type="pres">
      <dgm:prSet presAssocID="{4AE2DFF8-E3FF-DE47-B96D-755FE61BA735}" presName="connTx" presStyleLbl="parChTrans1D2" presStyleIdx="1" presStyleCnt="2"/>
      <dgm:spPr/>
    </dgm:pt>
    <dgm:pt modelId="{5A385C19-F658-C645-840C-181175F92442}" type="pres">
      <dgm:prSet presAssocID="{9D0F2A70-FFCF-DE43-9568-A0288B3FCC24}" presName="root2" presStyleCnt="0"/>
      <dgm:spPr/>
    </dgm:pt>
    <dgm:pt modelId="{DAE5B4B5-3DB4-744F-A9C3-1E2F46967070}" type="pres">
      <dgm:prSet presAssocID="{9D0F2A70-FFCF-DE43-9568-A0288B3FCC24}" presName="LevelTwoTextNode" presStyleLbl="node2" presStyleIdx="1" presStyleCnt="2">
        <dgm:presLayoutVars>
          <dgm:chPref val="3"/>
        </dgm:presLayoutVars>
      </dgm:prSet>
      <dgm:spPr/>
    </dgm:pt>
    <dgm:pt modelId="{91E82E30-EC72-6741-8FF2-09BFE2DB33E6}" type="pres">
      <dgm:prSet presAssocID="{9D0F2A70-FFCF-DE43-9568-A0288B3FCC24}" presName="level3hierChild" presStyleCnt="0"/>
      <dgm:spPr/>
    </dgm:pt>
    <dgm:pt modelId="{89596680-8DE7-2945-A9AB-43A59E8372A5}" type="pres">
      <dgm:prSet presAssocID="{C64E87E8-9D6A-434D-A82A-F5A80EE48F21}" presName="conn2-1" presStyleLbl="parChTrans1D3" presStyleIdx="1" presStyleCnt="2"/>
      <dgm:spPr/>
    </dgm:pt>
    <dgm:pt modelId="{E38B5786-2070-0F4C-AAE1-55295F1DCC29}" type="pres">
      <dgm:prSet presAssocID="{C64E87E8-9D6A-434D-A82A-F5A80EE48F21}" presName="connTx" presStyleLbl="parChTrans1D3" presStyleIdx="1" presStyleCnt="2"/>
      <dgm:spPr/>
    </dgm:pt>
    <dgm:pt modelId="{8CB70BB1-B357-A747-91B1-1A36DC7793B3}" type="pres">
      <dgm:prSet presAssocID="{E92E51BF-121B-644E-8BD5-BB0663ECD4A7}" presName="root2" presStyleCnt="0"/>
      <dgm:spPr/>
    </dgm:pt>
    <dgm:pt modelId="{C0E3774D-5ECD-964E-AD7F-27AA95AA8FE6}" type="pres">
      <dgm:prSet presAssocID="{E92E51BF-121B-644E-8BD5-BB0663ECD4A7}" presName="LevelTwoTextNode" presStyleLbl="node3" presStyleIdx="1" presStyleCnt="2">
        <dgm:presLayoutVars>
          <dgm:chPref val="3"/>
        </dgm:presLayoutVars>
      </dgm:prSet>
      <dgm:spPr/>
    </dgm:pt>
    <dgm:pt modelId="{7176E159-C9DF-3741-914C-82F9802217EE}" type="pres">
      <dgm:prSet presAssocID="{E92E51BF-121B-644E-8BD5-BB0663ECD4A7}" presName="level3hierChild" presStyleCnt="0"/>
      <dgm:spPr/>
    </dgm:pt>
  </dgm:ptLst>
  <dgm:cxnLst>
    <dgm:cxn modelId="{BFB0D017-6BE8-C942-A3C9-9D41475F7595}" type="presOf" srcId="{4AE2DFF8-E3FF-DE47-B96D-755FE61BA735}" destId="{C1B78371-B723-F94D-8924-BA40BC10A71E}" srcOrd="0" destOrd="0" presId="urn:microsoft.com/office/officeart/2005/8/layout/hierarchy2"/>
    <dgm:cxn modelId="{72A83A1D-6347-5B42-A1D7-818E10449342}" type="presOf" srcId="{E92E51BF-121B-644E-8BD5-BB0663ECD4A7}" destId="{C0E3774D-5ECD-964E-AD7F-27AA95AA8FE6}" srcOrd="0" destOrd="0" presId="urn:microsoft.com/office/officeart/2005/8/layout/hierarchy2"/>
    <dgm:cxn modelId="{5DD3C024-AAD0-6842-982C-8784D40C99AF}" type="presOf" srcId="{C64E87E8-9D6A-434D-A82A-F5A80EE48F21}" destId="{89596680-8DE7-2945-A9AB-43A59E8372A5}" srcOrd="0" destOrd="0" presId="urn:microsoft.com/office/officeart/2005/8/layout/hierarchy2"/>
    <dgm:cxn modelId="{18F74930-DCB1-E347-8ECA-0886F694EC67}" type="presOf" srcId="{C257EB70-8A8E-3041-94A0-4D5D4E174315}" destId="{0F109102-B115-8B4A-873D-0A647D824BC9}" srcOrd="0" destOrd="0" presId="urn:microsoft.com/office/officeart/2005/8/layout/hierarchy2"/>
    <dgm:cxn modelId="{8B612F5E-325C-C74E-97C4-72451BE2B7D9}" type="presOf" srcId="{7044D21D-33D1-DA47-8E3D-89878E930953}" destId="{478CBE3D-5D65-1344-9086-C1C5AD2083FF}" srcOrd="0" destOrd="0" presId="urn:microsoft.com/office/officeart/2005/8/layout/hierarchy2"/>
    <dgm:cxn modelId="{0CCA1160-78C3-4C46-89F2-568C44379530}" type="presOf" srcId="{223B856D-B118-C542-97AE-CED0A7B9321D}" destId="{F442421E-E3FF-0F4A-A500-1EF84BD5E38B}" srcOrd="1" destOrd="0" presId="urn:microsoft.com/office/officeart/2005/8/layout/hierarchy2"/>
    <dgm:cxn modelId="{13B99142-64CB-3F4F-B151-B697071E3DF0}" srcId="{AFC0D368-094F-C445-9FE1-74965DD55042}" destId="{C08FA999-6931-AD4D-BC22-EA35C782E5A6}" srcOrd="0" destOrd="0" parTransId="{913E2047-9BA7-E94B-AFFE-82F2309BE8D3}" sibTransId="{19639999-CFDC-0648-8252-367EAC1B7BF9}"/>
    <dgm:cxn modelId="{6F9B1671-26E8-DD46-B97A-0047D2BEBD32}" type="presOf" srcId="{429BA452-95BB-424E-8665-AEF5BB446DE6}" destId="{18BC070E-132B-8046-B42B-3BE595D6AA88}" srcOrd="0" destOrd="0" presId="urn:microsoft.com/office/officeart/2005/8/layout/hierarchy2"/>
    <dgm:cxn modelId="{8B1CA072-EEBE-7743-916E-01FBB255671B}" type="presOf" srcId="{C08FA999-6931-AD4D-BC22-EA35C782E5A6}" destId="{5983CC1D-7E30-BE47-96C2-BC334579245D}" srcOrd="0" destOrd="0" presId="urn:microsoft.com/office/officeart/2005/8/layout/hierarchy2"/>
    <dgm:cxn modelId="{A7116781-AD9D-2942-A830-2CB57BAB78E7}" type="presOf" srcId="{223B856D-B118-C542-97AE-CED0A7B9321D}" destId="{A92F2B88-7355-8643-9BCB-FF7590F735A3}" srcOrd="0" destOrd="0" presId="urn:microsoft.com/office/officeart/2005/8/layout/hierarchy2"/>
    <dgm:cxn modelId="{4DDB399B-B07F-BF4B-A825-BDF20D397A94}" type="presOf" srcId="{AFC0D368-094F-C445-9FE1-74965DD55042}" destId="{23524BF6-521A-4247-A7E9-6F37CAA387FA}" srcOrd="0" destOrd="0" presId="urn:microsoft.com/office/officeart/2005/8/layout/hierarchy2"/>
    <dgm:cxn modelId="{6E8C0DA5-7429-E84B-9FDF-FD3A856A4998}" type="presOf" srcId="{4AE2DFF8-E3FF-DE47-B96D-755FE61BA735}" destId="{18CF4443-F4FB-A749-9312-DA7C4BCA9D03}" srcOrd="1" destOrd="0" presId="urn:microsoft.com/office/officeart/2005/8/layout/hierarchy2"/>
    <dgm:cxn modelId="{B67F8AA9-DCFE-9941-9F58-6C4432CEDB0A}" type="presOf" srcId="{9D0F2A70-FFCF-DE43-9568-A0288B3FCC24}" destId="{DAE5B4B5-3DB4-744F-A9C3-1E2F46967070}" srcOrd="0" destOrd="0" presId="urn:microsoft.com/office/officeart/2005/8/layout/hierarchy2"/>
    <dgm:cxn modelId="{D5B6E8BB-6C9F-474C-93F8-84D4D9BF68A4}" srcId="{C08FA999-6931-AD4D-BC22-EA35C782E5A6}" destId="{9D0F2A70-FFCF-DE43-9568-A0288B3FCC24}" srcOrd="1" destOrd="0" parTransId="{4AE2DFF8-E3FF-DE47-B96D-755FE61BA735}" sibTransId="{5F0F9E72-B79F-2246-95D6-F71EE4543C19}"/>
    <dgm:cxn modelId="{8B9EE3C2-F184-3242-B84B-C55EE74FB295}" srcId="{C08FA999-6931-AD4D-BC22-EA35C782E5A6}" destId="{C257EB70-8A8E-3041-94A0-4D5D4E174315}" srcOrd="0" destOrd="0" parTransId="{223B856D-B118-C542-97AE-CED0A7B9321D}" sibTransId="{A6FD748F-CE0B-2F4E-8DC8-2C7716B31F43}"/>
    <dgm:cxn modelId="{720517C8-BF05-2940-BDB5-9211B7381D68}" srcId="{C257EB70-8A8E-3041-94A0-4D5D4E174315}" destId="{429BA452-95BB-424E-8665-AEF5BB446DE6}" srcOrd="0" destOrd="0" parTransId="{7044D21D-33D1-DA47-8E3D-89878E930953}" sibTransId="{7DBB9838-B829-8E48-AA63-24A7B98D27F9}"/>
    <dgm:cxn modelId="{31BD1BED-AA49-8846-A402-5D34DD1AF115}" type="presOf" srcId="{7044D21D-33D1-DA47-8E3D-89878E930953}" destId="{14066E32-ED5D-2549-B1D3-1558CAAE079E}" srcOrd="1" destOrd="0" presId="urn:microsoft.com/office/officeart/2005/8/layout/hierarchy2"/>
    <dgm:cxn modelId="{739BA1ED-3A84-B14E-A060-9A967AF9B0B4}" srcId="{9D0F2A70-FFCF-DE43-9568-A0288B3FCC24}" destId="{E92E51BF-121B-644E-8BD5-BB0663ECD4A7}" srcOrd="0" destOrd="0" parTransId="{C64E87E8-9D6A-434D-A82A-F5A80EE48F21}" sibTransId="{0EF0297D-BF52-CF40-9B1D-9C2ECCFF49FF}"/>
    <dgm:cxn modelId="{B8FC97FC-ED17-2040-9ABA-7F08C7D5C6E0}" type="presOf" srcId="{C64E87E8-9D6A-434D-A82A-F5A80EE48F21}" destId="{E38B5786-2070-0F4C-AAE1-55295F1DCC29}" srcOrd="1" destOrd="0" presId="urn:microsoft.com/office/officeart/2005/8/layout/hierarchy2"/>
    <dgm:cxn modelId="{50F61045-4443-8642-B81E-DE50B7AF05AC}" type="presParOf" srcId="{23524BF6-521A-4247-A7E9-6F37CAA387FA}" destId="{0F815793-74B4-D04C-A326-2796C64D0073}" srcOrd="0" destOrd="0" presId="urn:microsoft.com/office/officeart/2005/8/layout/hierarchy2"/>
    <dgm:cxn modelId="{5663D94E-5061-FC4C-A0CA-AF99AFD0F81C}" type="presParOf" srcId="{0F815793-74B4-D04C-A326-2796C64D0073}" destId="{5983CC1D-7E30-BE47-96C2-BC334579245D}" srcOrd="0" destOrd="0" presId="urn:microsoft.com/office/officeart/2005/8/layout/hierarchy2"/>
    <dgm:cxn modelId="{38B100A0-C595-7D4F-A5BF-3AEAA1A28D09}" type="presParOf" srcId="{0F815793-74B4-D04C-A326-2796C64D0073}" destId="{E0E41FF9-5F05-0942-BFD8-4F43C1C205F2}" srcOrd="1" destOrd="0" presId="urn:microsoft.com/office/officeart/2005/8/layout/hierarchy2"/>
    <dgm:cxn modelId="{1F6EBD8D-2DB2-184F-9A16-416347C9217D}" type="presParOf" srcId="{E0E41FF9-5F05-0942-BFD8-4F43C1C205F2}" destId="{A92F2B88-7355-8643-9BCB-FF7590F735A3}" srcOrd="0" destOrd="0" presId="urn:microsoft.com/office/officeart/2005/8/layout/hierarchy2"/>
    <dgm:cxn modelId="{984BF272-01C1-0E43-8A57-986C2D4A9AA2}" type="presParOf" srcId="{A92F2B88-7355-8643-9BCB-FF7590F735A3}" destId="{F442421E-E3FF-0F4A-A500-1EF84BD5E38B}" srcOrd="0" destOrd="0" presId="urn:microsoft.com/office/officeart/2005/8/layout/hierarchy2"/>
    <dgm:cxn modelId="{6337B2B5-90CB-C749-8817-E875EA705C8F}" type="presParOf" srcId="{E0E41FF9-5F05-0942-BFD8-4F43C1C205F2}" destId="{03E47AEC-43B2-954C-A410-6C0F1609186F}" srcOrd="1" destOrd="0" presId="urn:microsoft.com/office/officeart/2005/8/layout/hierarchy2"/>
    <dgm:cxn modelId="{184C1DFB-EB8B-9046-BA93-A988FE38DA59}" type="presParOf" srcId="{03E47AEC-43B2-954C-A410-6C0F1609186F}" destId="{0F109102-B115-8B4A-873D-0A647D824BC9}" srcOrd="0" destOrd="0" presId="urn:microsoft.com/office/officeart/2005/8/layout/hierarchy2"/>
    <dgm:cxn modelId="{2E6C4D6F-A9C9-8549-B250-9941490F1FFE}" type="presParOf" srcId="{03E47AEC-43B2-954C-A410-6C0F1609186F}" destId="{46B6DDC2-E906-7A40-B6C9-40BA8C736867}" srcOrd="1" destOrd="0" presId="urn:microsoft.com/office/officeart/2005/8/layout/hierarchy2"/>
    <dgm:cxn modelId="{D2341C93-819A-8541-A9A1-2A74B7275D38}" type="presParOf" srcId="{46B6DDC2-E906-7A40-B6C9-40BA8C736867}" destId="{478CBE3D-5D65-1344-9086-C1C5AD2083FF}" srcOrd="0" destOrd="0" presId="urn:microsoft.com/office/officeart/2005/8/layout/hierarchy2"/>
    <dgm:cxn modelId="{403E54E0-6FB6-EA4D-B6CE-97B9B7215A26}" type="presParOf" srcId="{478CBE3D-5D65-1344-9086-C1C5AD2083FF}" destId="{14066E32-ED5D-2549-B1D3-1558CAAE079E}" srcOrd="0" destOrd="0" presId="urn:microsoft.com/office/officeart/2005/8/layout/hierarchy2"/>
    <dgm:cxn modelId="{AE9CEAA4-57E3-B340-93FF-9367946892F6}" type="presParOf" srcId="{46B6DDC2-E906-7A40-B6C9-40BA8C736867}" destId="{DD2E5414-54CE-9C45-B560-8DB7882563CC}" srcOrd="1" destOrd="0" presId="urn:microsoft.com/office/officeart/2005/8/layout/hierarchy2"/>
    <dgm:cxn modelId="{826AD9C9-8D0E-7B4E-8BA8-7B26970A5EAE}" type="presParOf" srcId="{DD2E5414-54CE-9C45-B560-8DB7882563CC}" destId="{18BC070E-132B-8046-B42B-3BE595D6AA88}" srcOrd="0" destOrd="0" presId="urn:microsoft.com/office/officeart/2005/8/layout/hierarchy2"/>
    <dgm:cxn modelId="{BD0BA220-B943-DA40-8D29-4D7806B07FBA}" type="presParOf" srcId="{DD2E5414-54CE-9C45-B560-8DB7882563CC}" destId="{D6D08AB0-497F-1142-B515-612B54521620}" srcOrd="1" destOrd="0" presId="urn:microsoft.com/office/officeart/2005/8/layout/hierarchy2"/>
    <dgm:cxn modelId="{264066E1-830A-A94E-9E1C-9EC60EC48024}" type="presParOf" srcId="{E0E41FF9-5F05-0942-BFD8-4F43C1C205F2}" destId="{C1B78371-B723-F94D-8924-BA40BC10A71E}" srcOrd="2" destOrd="0" presId="urn:microsoft.com/office/officeart/2005/8/layout/hierarchy2"/>
    <dgm:cxn modelId="{C82A7AAC-FB1D-274E-9A88-266810177333}" type="presParOf" srcId="{C1B78371-B723-F94D-8924-BA40BC10A71E}" destId="{18CF4443-F4FB-A749-9312-DA7C4BCA9D03}" srcOrd="0" destOrd="0" presId="urn:microsoft.com/office/officeart/2005/8/layout/hierarchy2"/>
    <dgm:cxn modelId="{AD1925BB-6077-854E-9017-6AA12B229782}" type="presParOf" srcId="{E0E41FF9-5F05-0942-BFD8-4F43C1C205F2}" destId="{5A385C19-F658-C645-840C-181175F92442}" srcOrd="3" destOrd="0" presId="urn:microsoft.com/office/officeart/2005/8/layout/hierarchy2"/>
    <dgm:cxn modelId="{F1FD5E36-5BAD-4849-B08D-8E7689773478}" type="presParOf" srcId="{5A385C19-F658-C645-840C-181175F92442}" destId="{DAE5B4B5-3DB4-744F-A9C3-1E2F46967070}" srcOrd="0" destOrd="0" presId="urn:microsoft.com/office/officeart/2005/8/layout/hierarchy2"/>
    <dgm:cxn modelId="{BEE1B1D0-0935-F649-9476-125210C24DE0}" type="presParOf" srcId="{5A385C19-F658-C645-840C-181175F92442}" destId="{91E82E30-EC72-6741-8FF2-09BFE2DB33E6}" srcOrd="1" destOrd="0" presId="urn:microsoft.com/office/officeart/2005/8/layout/hierarchy2"/>
    <dgm:cxn modelId="{1024536D-EBC9-8144-9226-45EA18B26DCC}" type="presParOf" srcId="{91E82E30-EC72-6741-8FF2-09BFE2DB33E6}" destId="{89596680-8DE7-2945-A9AB-43A59E8372A5}" srcOrd="0" destOrd="0" presId="urn:microsoft.com/office/officeart/2005/8/layout/hierarchy2"/>
    <dgm:cxn modelId="{E0C6884B-B342-9642-92ED-F7C2A33F63B0}" type="presParOf" srcId="{89596680-8DE7-2945-A9AB-43A59E8372A5}" destId="{E38B5786-2070-0F4C-AAE1-55295F1DCC29}" srcOrd="0" destOrd="0" presId="urn:microsoft.com/office/officeart/2005/8/layout/hierarchy2"/>
    <dgm:cxn modelId="{472D1E85-26EB-E14D-80D2-568139F1E191}" type="presParOf" srcId="{91E82E30-EC72-6741-8FF2-09BFE2DB33E6}" destId="{8CB70BB1-B357-A747-91B1-1A36DC7793B3}" srcOrd="1" destOrd="0" presId="urn:microsoft.com/office/officeart/2005/8/layout/hierarchy2"/>
    <dgm:cxn modelId="{8BE49EFD-C14D-3147-850E-D83F7D4A51F0}" type="presParOf" srcId="{8CB70BB1-B357-A747-91B1-1A36DC7793B3}" destId="{C0E3774D-5ECD-964E-AD7F-27AA95AA8FE6}" srcOrd="0" destOrd="0" presId="urn:microsoft.com/office/officeart/2005/8/layout/hierarchy2"/>
    <dgm:cxn modelId="{B16AC2B9-7AF8-AD42-95D4-A0B0306CB4F5}" type="presParOf" srcId="{8CB70BB1-B357-A747-91B1-1A36DC7793B3}" destId="{7176E159-C9DF-3741-914C-82F9802217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FC0D368-094F-C445-9FE1-74965DD55042}" type="doc">
      <dgm:prSet loTypeId="urn:microsoft.com/office/officeart/2005/8/layout/hierarchy2" loCatId="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08FA999-6931-AD4D-BC22-EA35C782E5A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Calling out</a:t>
          </a:r>
        </a:p>
      </dgm:t>
    </dgm:pt>
    <dgm:pt modelId="{913E2047-9BA7-E94B-AFFE-82F2309BE8D3}" type="parTrans" cxnId="{13B99142-64CB-3F4F-B151-B697071E3DF0}">
      <dgm:prSet/>
      <dgm:spPr/>
      <dgm:t>
        <a:bodyPr/>
        <a:lstStyle/>
        <a:p>
          <a:endParaRPr lang="en-US"/>
        </a:p>
      </dgm:t>
    </dgm:pt>
    <dgm:pt modelId="{19639999-CFDC-0648-8252-367EAC1B7BF9}" type="sibTrans" cxnId="{13B99142-64CB-3F4F-B151-B697071E3DF0}">
      <dgm:prSet/>
      <dgm:spPr/>
      <dgm:t>
        <a:bodyPr/>
        <a:lstStyle/>
        <a:p>
          <a:endParaRPr lang="en-US"/>
        </a:p>
      </dgm:t>
    </dgm:pt>
    <dgm:pt modelId="{9D0F2A70-FFCF-DE43-9568-A0288B3FCC24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While others are speaking</a:t>
          </a:r>
        </a:p>
      </dgm:t>
    </dgm:pt>
    <dgm:pt modelId="{4AE2DFF8-E3FF-DE47-B96D-755FE61BA735}" type="parTrans" cxnId="{D5B6E8BB-6C9F-474C-93F8-84D4D9BF68A4}">
      <dgm:prSet/>
      <dgm:spPr/>
      <dgm:t>
        <a:bodyPr/>
        <a:lstStyle/>
        <a:p>
          <a:endParaRPr lang="en-US"/>
        </a:p>
      </dgm:t>
    </dgm:pt>
    <dgm:pt modelId="{5F0F9E72-B79F-2246-95D6-F71EE4543C19}" type="sibTrans" cxnId="{D5B6E8BB-6C9F-474C-93F8-84D4D9BF68A4}">
      <dgm:prSet/>
      <dgm:spPr/>
      <dgm:t>
        <a:bodyPr/>
        <a:lstStyle/>
        <a:p>
          <a:endParaRPr lang="en-US"/>
        </a:p>
      </dgm:t>
    </dgm:pt>
    <dgm:pt modelId="{C257EB70-8A8E-3041-94A0-4D5D4E174315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Replying to a choral response </a:t>
          </a:r>
        </a:p>
      </dgm:t>
    </dgm:pt>
    <dgm:pt modelId="{223B856D-B118-C542-97AE-CED0A7B9321D}" type="parTrans" cxnId="{8B9EE3C2-F184-3242-B84B-C55EE74FB295}">
      <dgm:prSet/>
      <dgm:spPr/>
      <dgm:t>
        <a:bodyPr/>
        <a:lstStyle/>
        <a:p>
          <a:endParaRPr lang="en-US"/>
        </a:p>
      </dgm:t>
    </dgm:pt>
    <dgm:pt modelId="{A6FD748F-CE0B-2F4E-8DC8-2C7716B31F43}" type="sibTrans" cxnId="{8B9EE3C2-F184-3242-B84B-C55EE74FB295}">
      <dgm:prSet/>
      <dgm:spPr/>
      <dgm:t>
        <a:bodyPr/>
        <a:lstStyle/>
        <a:p>
          <a:endParaRPr lang="en-US"/>
        </a:p>
      </dgm:t>
    </dgm:pt>
    <dgm:pt modelId="{E92E51BF-121B-644E-8BD5-BB0663ECD4A7}">
      <dgm:prSet/>
      <dgm:spPr/>
      <dgm:t>
        <a:bodyPr/>
        <a:lstStyle/>
        <a:p>
          <a:r>
            <a:rPr lang="en-US" dirty="0"/>
            <a:t>Inappropriate</a:t>
          </a:r>
        </a:p>
      </dgm:t>
    </dgm:pt>
    <dgm:pt modelId="{C64E87E8-9D6A-434D-A82A-F5A80EE48F21}" type="parTrans" cxnId="{739BA1ED-3A84-B14E-A060-9A967AF9B0B4}">
      <dgm:prSet/>
      <dgm:spPr/>
      <dgm:t>
        <a:bodyPr/>
        <a:lstStyle/>
        <a:p>
          <a:endParaRPr lang="en-US"/>
        </a:p>
      </dgm:t>
    </dgm:pt>
    <dgm:pt modelId="{0EF0297D-BF52-CF40-9B1D-9C2ECCFF49FF}" type="sibTrans" cxnId="{739BA1ED-3A84-B14E-A060-9A967AF9B0B4}">
      <dgm:prSet/>
      <dgm:spPr/>
      <dgm:t>
        <a:bodyPr/>
        <a:lstStyle/>
        <a:p>
          <a:endParaRPr lang="en-US"/>
        </a:p>
      </dgm:t>
    </dgm:pt>
    <dgm:pt modelId="{429BA452-95BB-424E-8665-AEF5BB446DE6}">
      <dgm:prSet/>
      <dgm:spPr/>
      <dgm:t>
        <a:bodyPr/>
        <a:lstStyle/>
        <a:p>
          <a:r>
            <a:rPr lang="en-US" dirty="0"/>
            <a:t>Appropriate</a:t>
          </a:r>
        </a:p>
      </dgm:t>
    </dgm:pt>
    <dgm:pt modelId="{7044D21D-33D1-DA47-8E3D-89878E930953}" type="parTrans" cxnId="{720517C8-BF05-2940-BDB5-9211B7381D68}">
      <dgm:prSet/>
      <dgm:spPr/>
      <dgm:t>
        <a:bodyPr/>
        <a:lstStyle/>
        <a:p>
          <a:endParaRPr lang="en-US"/>
        </a:p>
      </dgm:t>
    </dgm:pt>
    <dgm:pt modelId="{7DBB9838-B829-8E48-AA63-24A7B98D27F9}" type="sibTrans" cxnId="{720517C8-BF05-2940-BDB5-9211B7381D68}">
      <dgm:prSet/>
      <dgm:spPr/>
      <dgm:t>
        <a:bodyPr/>
        <a:lstStyle/>
        <a:p>
          <a:endParaRPr lang="en-US"/>
        </a:p>
      </dgm:t>
    </dgm:pt>
    <dgm:pt modelId="{23524BF6-521A-4247-A7E9-6F37CAA387FA}" type="pres">
      <dgm:prSet presAssocID="{AFC0D368-094F-C445-9FE1-74965DD5504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F815793-74B4-D04C-A326-2796C64D0073}" type="pres">
      <dgm:prSet presAssocID="{C08FA999-6931-AD4D-BC22-EA35C782E5A6}" presName="root1" presStyleCnt="0"/>
      <dgm:spPr/>
    </dgm:pt>
    <dgm:pt modelId="{5983CC1D-7E30-BE47-96C2-BC334579245D}" type="pres">
      <dgm:prSet presAssocID="{C08FA999-6931-AD4D-BC22-EA35C782E5A6}" presName="LevelOneTextNode" presStyleLbl="node0" presStyleIdx="0" presStyleCnt="1" custLinFactNeighborX="7859" custLinFactNeighborY="27485">
        <dgm:presLayoutVars>
          <dgm:chPref val="3"/>
        </dgm:presLayoutVars>
      </dgm:prSet>
      <dgm:spPr/>
    </dgm:pt>
    <dgm:pt modelId="{E0E41FF9-5F05-0942-BFD8-4F43C1C205F2}" type="pres">
      <dgm:prSet presAssocID="{C08FA999-6931-AD4D-BC22-EA35C782E5A6}" presName="level2hierChild" presStyleCnt="0"/>
      <dgm:spPr/>
    </dgm:pt>
    <dgm:pt modelId="{A92F2B88-7355-8643-9BCB-FF7590F735A3}" type="pres">
      <dgm:prSet presAssocID="{223B856D-B118-C542-97AE-CED0A7B9321D}" presName="conn2-1" presStyleLbl="parChTrans1D2" presStyleIdx="0" presStyleCnt="2"/>
      <dgm:spPr/>
    </dgm:pt>
    <dgm:pt modelId="{F442421E-E3FF-0F4A-A500-1EF84BD5E38B}" type="pres">
      <dgm:prSet presAssocID="{223B856D-B118-C542-97AE-CED0A7B9321D}" presName="connTx" presStyleLbl="parChTrans1D2" presStyleIdx="0" presStyleCnt="2"/>
      <dgm:spPr/>
    </dgm:pt>
    <dgm:pt modelId="{03E47AEC-43B2-954C-A410-6C0F1609186F}" type="pres">
      <dgm:prSet presAssocID="{C257EB70-8A8E-3041-94A0-4D5D4E174315}" presName="root2" presStyleCnt="0"/>
      <dgm:spPr/>
    </dgm:pt>
    <dgm:pt modelId="{0F109102-B115-8B4A-873D-0A647D824BC9}" type="pres">
      <dgm:prSet presAssocID="{C257EB70-8A8E-3041-94A0-4D5D4E174315}" presName="LevelTwoTextNode" presStyleLbl="node2" presStyleIdx="0" presStyleCnt="2">
        <dgm:presLayoutVars>
          <dgm:chPref val="3"/>
        </dgm:presLayoutVars>
      </dgm:prSet>
      <dgm:spPr/>
    </dgm:pt>
    <dgm:pt modelId="{46B6DDC2-E906-7A40-B6C9-40BA8C736867}" type="pres">
      <dgm:prSet presAssocID="{C257EB70-8A8E-3041-94A0-4D5D4E174315}" presName="level3hierChild" presStyleCnt="0"/>
      <dgm:spPr/>
    </dgm:pt>
    <dgm:pt modelId="{478CBE3D-5D65-1344-9086-C1C5AD2083FF}" type="pres">
      <dgm:prSet presAssocID="{7044D21D-33D1-DA47-8E3D-89878E930953}" presName="conn2-1" presStyleLbl="parChTrans1D3" presStyleIdx="0" presStyleCnt="2"/>
      <dgm:spPr/>
    </dgm:pt>
    <dgm:pt modelId="{14066E32-ED5D-2549-B1D3-1558CAAE079E}" type="pres">
      <dgm:prSet presAssocID="{7044D21D-33D1-DA47-8E3D-89878E930953}" presName="connTx" presStyleLbl="parChTrans1D3" presStyleIdx="0" presStyleCnt="2"/>
      <dgm:spPr/>
    </dgm:pt>
    <dgm:pt modelId="{DD2E5414-54CE-9C45-B560-8DB7882563CC}" type="pres">
      <dgm:prSet presAssocID="{429BA452-95BB-424E-8665-AEF5BB446DE6}" presName="root2" presStyleCnt="0"/>
      <dgm:spPr/>
    </dgm:pt>
    <dgm:pt modelId="{18BC070E-132B-8046-B42B-3BE595D6AA88}" type="pres">
      <dgm:prSet presAssocID="{429BA452-95BB-424E-8665-AEF5BB446DE6}" presName="LevelTwoTextNode" presStyleLbl="node3" presStyleIdx="0" presStyleCnt="2">
        <dgm:presLayoutVars>
          <dgm:chPref val="3"/>
        </dgm:presLayoutVars>
      </dgm:prSet>
      <dgm:spPr/>
    </dgm:pt>
    <dgm:pt modelId="{D6D08AB0-497F-1142-B515-612B54521620}" type="pres">
      <dgm:prSet presAssocID="{429BA452-95BB-424E-8665-AEF5BB446DE6}" presName="level3hierChild" presStyleCnt="0"/>
      <dgm:spPr/>
    </dgm:pt>
    <dgm:pt modelId="{C1B78371-B723-F94D-8924-BA40BC10A71E}" type="pres">
      <dgm:prSet presAssocID="{4AE2DFF8-E3FF-DE47-B96D-755FE61BA735}" presName="conn2-1" presStyleLbl="parChTrans1D2" presStyleIdx="1" presStyleCnt="2"/>
      <dgm:spPr/>
    </dgm:pt>
    <dgm:pt modelId="{18CF4443-F4FB-A749-9312-DA7C4BCA9D03}" type="pres">
      <dgm:prSet presAssocID="{4AE2DFF8-E3FF-DE47-B96D-755FE61BA735}" presName="connTx" presStyleLbl="parChTrans1D2" presStyleIdx="1" presStyleCnt="2"/>
      <dgm:spPr/>
    </dgm:pt>
    <dgm:pt modelId="{5A385C19-F658-C645-840C-181175F92442}" type="pres">
      <dgm:prSet presAssocID="{9D0F2A70-FFCF-DE43-9568-A0288B3FCC24}" presName="root2" presStyleCnt="0"/>
      <dgm:spPr/>
    </dgm:pt>
    <dgm:pt modelId="{DAE5B4B5-3DB4-744F-A9C3-1E2F46967070}" type="pres">
      <dgm:prSet presAssocID="{9D0F2A70-FFCF-DE43-9568-A0288B3FCC24}" presName="LevelTwoTextNode" presStyleLbl="node2" presStyleIdx="1" presStyleCnt="2">
        <dgm:presLayoutVars>
          <dgm:chPref val="3"/>
        </dgm:presLayoutVars>
      </dgm:prSet>
      <dgm:spPr/>
    </dgm:pt>
    <dgm:pt modelId="{91E82E30-EC72-6741-8FF2-09BFE2DB33E6}" type="pres">
      <dgm:prSet presAssocID="{9D0F2A70-FFCF-DE43-9568-A0288B3FCC24}" presName="level3hierChild" presStyleCnt="0"/>
      <dgm:spPr/>
    </dgm:pt>
    <dgm:pt modelId="{89596680-8DE7-2945-A9AB-43A59E8372A5}" type="pres">
      <dgm:prSet presAssocID="{C64E87E8-9D6A-434D-A82A-F5A80EE48F21}" presName="conn2-1" presStyleLbl="parChTrans1D3" presStyleIdx="1" presStyleCnt="2"/>
      <dgm:spPr/>
    </dgm:pt>
    <dgm:pt modelId="{E38B5786-2070-0F4C-AAE1-55295F1DCC29}" type="pres">
      <dgm:prSet presAssocID="{C64E87E8-9D6A-434D-A82A-F5A80EE48F21}" presName="connTx" presStyleLbl="parChTrans1D3" presStyleIdx="1" presStyleCnt="2"/>
      <dgm:spPr/>
    </dgm:pt>
    <dgm:pt modelId="{8CB70BB1-B357-A747-91B1-1A36DC7793B3}" type="pres">
      <dgm:prSet presAssocID="{E92E51BF-121B-644E-8BD5-BB0663ECD4A7}" presName="root2" presStyleCnt="0"/>
      <dgm:spPr/>
    </dgm:pt>
    <dgm:pt modelId="{C0E3774D-5ECD-964E-AD7F-27AA95AA8FE6}" type="pres">
      <dgm:prSet presAssocID="{E92E51BF-121B-644E-8BD5-BB0663ECD4A7}" presName="LevelTwoTextNode" presStyleLbl="node3" presStyleIdx="1" presStyleCnt="2">
        <dgm:presLayoutVars>
          <dgm:chPref val="3"/>
        </dgm:presLayoutVars>
      </dgm:prSet>
      <dgm:spPr/>
    </dgm:pt>
    <dgm:pt modelId="{7176E159-C9DF-3741-914C-82F9802217EE}" type="pres">
      <dgm:prSet presAssocID="{E92E51BF-121B-644E-8BD5-BB0663ECD4A7}" presName="level3hierChild" presStyleCnt="0"/>
      <dgm:spPr/>
    </dgm:pt>
  </dgm:ptLst>
  <dgm:cxnLst>
    <dgm:cxn modelId="{81ABBB33-CC27-5541-9B53-36D332DE95F1}" type="presOf" srcId="{C08FA999-6931-AD4D-BC22-EA35C782E5A6}" destId="{5983CC1D-7E30-BE47-96C2-BC334579245D}" srcOrd="0" destOrd="0" presId="urn:microsoft.com/office/officeart/2005/8/layout/hierarchy2"/>
    <dgm:cxn modelId="{13B99142-64CB-3F4F-B151-B697071E3DF0}" srcId="{AFC0D368-094F-C445-9FE1-74965DD55042}" destId="{C08FA999-6931-AD4D-BC22-EA35C782E5A6}" srcOrd="0" destOrd="0" parTransId="{913E2047-9BA7-E94B-AFFE-82F2309BE8D3}" sibTransId="{19639999-CFDC-0648-8252-367EAC1B7BF9}"/>
    <dgm:cxn modelId="{F4750C63-E317-344A-9CD0-4284BAF64D65}" type="presOf" srcId="{E92E51BF-121B-644E-8BD5-BB0663ECD4A7}" destId="{C0E3774D-5ECD-964E-AD7F-27AA95AA8FE6}" srcOrd="0" destOrd="0" presId="urn:microsoft.com/office/officeart/2005/8/layout/hierarchy2"/>
    <dgm:cxn modelId="{67AE1365-9E60-FD4B-A27F-60D49C0F53B3}" type="presOf" srcId="{429BA452-95BB-424E-8665-AEF5BB446DE6}" destId="{18BC070E-132B-8046-B42B-3BE595D6AA88}" srcOrd="0" destOrd="0" presId="urn:microsoft.com/office/officeart/2005/8/layout/hierarchy2"/>
    <dgm:cxn modelId="{144DE665-5FD5-1E4C-AC88-F3420800855B}" type="presOf" srcId="{4AE2DFF8-E3FF-DE47-B96D-755FE61BA735}" destId="{18CF4443-F4FB-A749-9312-DA7C4BCA9D03}" srcOrd="1" destOrd="0" presId="urn:microsoft.com/office/officeart/2005/8/layout/hierarchy2"/>
    <dgm:cxn modelId="{4D9C1069-B6EC-554D-8600-D610869FA1D1}" type="presOf" srcId="{223B856D-B118-C542-97AE-CED0A7B9321D}" destId="{F442421E-E3FF-0F4A-A500-1EF84BD5E38B}" srcOrd="1" destOrd="0" presId="urn:microsoft.com/office/officeart/2005/8/layout/hierarchy2"/>
    <dgm:cxn modelId="{7898D271-348E-4246-A5F3-ACC1DB674011}" type="presOf" srcId="{9D0F2A70-FFCF-DE43-9568-A0288B3FCC24}" destId="{DAE5B4B5-3DB4-744F-A9C3-1E2F46967070}" srcOrd="0" destOrd="0" presId="urn:microsoft.com/office/officeart/2005/8/layout/hierarchy2"/>
    <dgm:cxn modelId="{49C41754-AF65-F74B-9740-A9A95874E17B}" type="presOf" srcId="{4AE2DFF8-E3FF-DE47-B96D-755FE61BA735}" destId="{C1B78371-B723-F94D-8924-BA40BC10A71E}" srcOrd="0" destOrd="0" presId="urn:microsoft.com/office/officeart/2005/8/layout/hierarchy2"/>
    <dgm:cxn modelId="{93E28D54-E23D-984F-AD16-E63AE10CF818}" type="presOf" srcId="{7044D21D-33D1-DA47-8E3D-89878E930953}" destId="{14066E32-ED5D-2549-B1D3-1558CAAE079E}" srcOrd="1" destOrd="0" presId="urn:microsoft.com/office/officeart/2005/8/layout/hierarchy2"/>
    <dgm:cxn modelId="{B916B05A-CB0D-6B45-BBE5-81CC08C66D6F}" type="presOf" srcId="{7044D21D-33D1-DA47-8E3D-89878E930953}" destId="{478CBE3D-5D65-1344-9086-C1C5AD2083FF}" srcOrd="0" destOrd="0" presId="urn:microsoft.com/office/officeart/2005/8/layout/hierarchy2"/>
    <dgm:cxn modelId="{4DDB399B-B07F-BF4B-A825-BDF20D397A94}" type="presOf" srcId="{AFC0D368-094F-C445-9FE1-74965DD55042}" destId="{23524BF6-521A-4247-A7E9-6F37CAA387FA}" srcOrd="0" destOrd="0" presId="urn:microsoft.com/office/officeart/2005/8/layout/hierarchy2"/>
    <dgm:cxn modelId="{36EB17B5-DFDD-214B-AB79-7B46D1BD3C73}" type="presOf" srcId="{C64E87E8-9D6A-434D-A82A-F5A80EE48F21}" destId="{89596680-8DE7-2945-A9AB-43A59E8372A5}" srcOrd="0" destOrd="0" presId="urn:microsoft.com/office/officeart/2005/8/layout/hierarchy2"/>
    <dgm:cxn modelId="{D5B6E8BB-6C9F-474C-93F8-84D4D9BF68A4}" srcId="{C08FA999-6931-AD4D-BC22-EA35C782E5A6}" destId="{9D0F2A70-FFCF-DE43-9568-A0288B3FCC24}" srcOrd="1" destOrd="0" parTransId="{4AE2DFF8-E3FF-DE47-B96D-755FE61BA735}" sibTransId="{5F0F9E72-B79F-2246-95D6-F71EE4543C19}"/>
    <dgm:cxn modelId="{086277BF-D3CE-0D4C-B9C6-291263F66B08}" type="presOf" srcId="{C64E87E8-9D6A-434D-A82A-F5A80EE48F21}" destId="{E38B5786-2070-0F4C-AAE1-55295F1DCC29}" srcOrd="1" destOrd="0" presId="urn:microsoft.com/office/officeart/2005/8/layout/hierarchy2"/>
    <dgm:cxn modelId="{8B9EE3C2-F184-3242-B84B-C55EE74FB295}" srcId="{C08FA999-6931-AD4D-BC22-EA35C782E5A6}" destId="{C257EB70-8A8E-3041-94A0-4D5D4E174315}" srcOrd="0" destOrd="0" parTransId="{223B856D-B118-C542-97AE-CED0A7B9321D}" sibTransId="{A6FD748F-CE0B-2F4E-8DC8-2C7716B31F43}"/>
    <dgm:cxn modelId="{720517C8-BF05-2940-BDB5-9211B7381D68}" srcId="{C257EB70-8A8E-3041-94A0-4D5D4E174315}" destId="{429BA452-95BB-424E-8665-AEF5BB446DE6}" srcOrd="0" destOrd="0" parTransId="{7044D21D-33D1-DA47-8E3D-89878E930953}" sibTransId="{7DBB9838-B829-8E48-AA63-24A7B98D27F9}"/>
    <dgm:cxn modelId="{824940CD-D801-9246-80C7-DB95A7B76C76}" type="presOf" srcId="{223B856D-B118-C542-97AE-CED0A7B9321D}" destId="{A92F2B88-7355-8643-9BCB-FF7590F735A3}" srcOrd="0" destOrd="0" presId="urn:microsoft.com/office/officeart/2005/8/layout/hierarchy2"/>
    <dgm:cxn modelId="{39C588E4-CD65-D54A-BB2E-9F5A3CB86B6F}" type="presOf" srcId="{C257EB70-8A8E-3041-94A0-4D5D4E174315}" destId="{0F109102-B115-8B4A-873D-0A647D824BC9}" srcOrd="0" destOrd="0" presId="urn:microsoft.com/office/officeart/2005/8/layout/hierarchy2"/>
    <dgm:cxn modelId="{739BA1ED-3A84-B14E-A060-9A967AF9B0B4}" srcId="{9D0F2A70-FFCF-DE43-9568-A0288B3FCC24}" destId="{E92E51BF-121B-644E-8BD5-BB0663ECD4A7}" srcOrd="0" destOrd="0" parTransId="{C64E87E8-9D6A-434D-A82A-F5A80EE48F21}" sibTransId="{0EF0297D-BF52-CF40-9B1D-9C2ECCFF49FF}"/>
    <dgm:cxn modelId="{D716B63E-188F-3E41-95FC-376D2288D0D4}" type="presParOf" srcId="{23524BF6-521A-4247-A7E9-6F37CAA387FA}" destId="{0F815793-74B4-D04C-A326-2796C64D0073}" srcOrd="0" destOrd="0" presId="urn:microsoft.com/office/officeart/2005/8/layout/hierarchy2"/>
    <dgm:cxn modelId="{F63924CB-D5CB-3F46-A7B2-DEE15F84B468}" type="presParOf" srcId="{0F815793-74B4-D04C-A326-2796C64D0073}" destId="{5983CC1D-7E30-BE47-96C2-BC334579245D}" srcOrd="0" destOrd="0" presId="urn:microsoft.com/office/officeart/2005/8/layout/hierarchy2"/>
    <dgm:cxn modelId="{C95AF876-0D88-E64A-A2BA-EA5A9F1762F8}" type="presParOf" srcId="{0F815793-74B4-D04C-A326-2796C64D0073}" destId="{E0E41FF9-5F05-0942-BFD8-4F43C1C205F2}" srcOrd="1" destOrd="0" presId="urn:microsoft.com/office/officeart/2005/8/layout/hierarchy2"/>
    <dgm:cxn modelId="{A1A837EA-2275-FA4A-9234-A1885431CF0B}" type="presParOf" srcId="{E0E41FF9-5F05-0942-BFD8-4F43C1C205F2}" destId="{A92F2B88-7355-8643-9BCB-FF7590F735A3}" srcOrd="0" destOrd="0" presId="urn:microsoft.com/office/officeart/2005/8/layout/hierarchy2"/>
    <dgm:cxn modelId="{A60E32CC-DFF8-964E-9C5A-C013E48E771D}" type="presParOf" srcId="{A92F2B88-7355-8643-9BCB-FF7590F735A3}" destId="{F442421E-E3FF-0F4A-A500-1EF84BD5E38B}" srcOrd="0" destOrd="0" presId="urn:microsoft.com/office/officeart/2005/8/layout/hierarchy2"/>
    <dgm:cxn modelId="{B1A9A5B4-D6D3-154E-9259-8EE86B011FC5}" type="presParOf" srcId="{E0E41FF9-5F05-0942-BFD8-4F43C1C205F2}" destId="{03E47AEC-43B2-954C-A410-6C0F1609186F}" srcOrd="1" destOrd="0" presId="urn:microsoft.com/office/officeart/2005/8/layout/hierarchy2"/>
    <dgm:cxn modelId="{40002EA4-BBCC-8346-A0AE-ED7974E6FD4C}" type="presParOf" srcId="{03E47AEC-43B2-954C-A410-6C0F1609186F}" destId="{0F109102-B115-8B4A-873D-0A647D824BC9}" srcOrd="0" destOrd="0" presId="urn:microsoft.com/office/officeart/2005/8/layout/hierarchy2"/>
    <dgm:cxn modelId="{4A6B49C4-950D-384D-8D01-9D1DE9DA1D92}" type="presParOf" srcId="{03E47AEC-43B2-954C-A410-6C0F1609186F}" destId="{46B6DDC2-E906-7A40-B6C9-40BA8C736867}" srcOrd="1" destOrd="0" presId="urn:microsoft.com/office/officeart/2005/8/layout/hierarchy2"/>
    <dgm:cxn modelId="{895BFE6D-7AC8-514B-8702-28D8142FF407}" type="presParOf" srcId="{46B6DDC2-E906-7A40-B6C9-40BA8C736867}" destId="{478CBE3D-5D65-1344-9086-C1C5AD2083FF}" srcOrd="0" destOrd="0" presId="urn:microsoft.com/office/officeart/2005/8/layout/hierarchy2"/>
    <dgm:cxn modelId="{E1CB798D-42E9-434C-8ABF-E7DE905E7E3E}" type="presParOf" srcId="{478CBE3D-5D65-1344-9086-C1C5AD2083FF}" destId="{14066E32-ED5D-2549-B1D3-1558CAAE079E}" srcOrd="0" destOrd="0" presId="urn:microsoft.com/office/officeart/2005/8/layout/hierarchy2"/>
    <dgm:cxn modelId="{0C0944C4-6794-F040-91FA-1AA821CD8A70}" type="presParOf" srcId="{46B6DDC2-E906-7A40-B6C9-40BA8C736867}" destId="{DD2E5414-54CE-9C45-B560-8DB7882563CC}" srcOrd="1" destOrd="0" presId="urn:microsoft.com/office/officeart/2005/8/layout/hierarchy2"/>
    <dgm:cxn modelId="{B5CB71A0-C0D5-1E4E-9AE6-4E12F7A94E62}" type="presParOf" srcId="{DD2E5414-54CE-9C45-B560-8DB7882563CC}" destId="{18BC070E-132B-8046-B42B-3BE595D6AA88}" srcOrd="0" destOrd="0" presId="urn:microsoft.com/office/officeart/2005/8/layout/hierarchy2"/>
    <dgm:cxn modelId="{E29E2597-EFF0-4C42-987F-913AA6DCAD2E}" type="presParOf" srcId="{DD2E5414-54CE-9C45-B560-8DB7882563CC}" destId="{D6D08AB0-497F-1142-B515-612B54521620}" srcOrd="1" destOrd="0" presId="urn:microsoft.com/office/officeart/2005/8/layout/hierarchy2"/>
    <dgm:cxn modelId="{495666CF-7A50-5749-B458-3D5B7682A8AB}" type="presParOf" srcId="{E0E41FF9-5F05-0942-BFD8-4F43C1C205F2}" destId="{C1B78371-B723-F94D-8924-BA40BC10A71E}" srcOrd="2" destOrd="0" presId="urn:microsoft.com/office/officeart/2005/8/layout/hierarchy2"/>
    <dgm:cxn modelId="{B499F7C6-E7C1-9843-A9C9-57FCD59FD9E9}" type="presParOf" srcId="{C1B78371-B723-F94D-8924-BA40BC10A71E}" destId="{18CF4443-F4FB-A749-9312-DA7C4BCA9D03}" srcOrd="0" destOrd="0" presId="urn:microsoft.com/office/officeart/2005/8/layout/hierarchy2"/>
    <dgm:cxn modelId="{86AF5416-A021-404D-B788-1C48E9BA8AC7}" type="presParOf" srcId="{E0E41FF9-5F05-0942-BFD8-4F43C1C205F2}" destId="{5A385C19-F658-C645-840C-181175F92442}" srcOrd="3" destOrd="0" presId="urn:microsoft.com/office/officeart/2005/8/layout/hierarchy2"/>
    <dgm:cxn modelId="{14CE5264-82AF-4D48-983A-04BD75D31EC6}" type="presParOf" srcId="{5A385C19-F658-C645-840C-181175F92442}" destId="{DAE5B4B5-3DB4-744F-A9C3-1E2F46967070}" srcOrd="0" destOrd="0" presId="urn:microsoft.com/office/officeart/2005/8/layout/hierarchy2"/>
    <dgm:cxn modelId="{0F15F3C9-66D7-1F4B-8688-8F144B4664E5}" type="presParOf" srcId="{5A385C19-F658-C645-840C-181175F92442}" destId="{91E82E30-EC72-6741-8FF2-09BFE2DB33E6}" srcOrd="1" destOrd="0" presId="urn:microsoft.com/office/officeart/2005/8/layout/hierarchy2"/>
    <dgm:cxn modelId="{37397761-4C9A-EF47-B33B-F5BB8E220884}" type="presParOf" srcId="{91E82E30-EC72-6741-8FF2-09BFE2DB33E6}" destId="{89596680-8DE7-2945-A9AB-43A59E8372A5}" srcOrd="0" destOrd="0" presId="urn:microsoft.com/office/officeart/2005/8/layout/hierarchy2"/>
    <dgm:cxn modelId="{93601BCD-2FEC-9A4F-9492-B23928D7E4D9}" type="presParOf" srcId="{89596680-8DE7-2945-A9AB-43A59E8372A5}" destId="{E38B5786-2070-0F4C-AAE1-55295F1DCC29}" srcOrd="0" destOrd="0" presId="urn:microsoft.com/office/officeart/2005/8/layout/hierarchy2"/>
    <dgm:cxn modelId="{7FF47A83-821C-C344-B4C8-8F36992D8C71}" type="presParOf" srcId="{91E82E30-EC72-6741-8FF2-09BFE2DB33E6}" destId="{8CB70BB1-B357-A747-91B1-1A36DC7793B3}" srcOrd="1" destOrd="0" presId="urn:microsoft.com/office/officeart/2005/8/layout/hierarchy2"/>
    <dgm:cxn modelId="{CEC1A5EA-968B-A644-B862-95C1A2E7054D}" type="presParOf" srcId="{8CB70BB1-B357-A747-91B1-1A36DC7793B3}" destId="{C0E3774D-5ECD-964E-AD7F-27AA95AA8FE6}" srcOrd="0" destOrd="0" presId="urn:microsoft.com/office/officeart/2005/8/layout/hierarchy2"/>
    <dgm:cxn modelId="{CE6CAE0A-75DC-8247-842F-B93F9731DB94}" type="presParOf" srcId="{8CB70BB1-B357-A747-91B1-1A36DC7793B3}" destId="{7176E159-C9DF-3741-914C-82F9802217E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1D0157-A438-46CA-8EB0-F10C3EDBB633}">
      <dsp:nvSpPr>
        <dsp:cNvPr id="0" name=""/>
        <dsp:cNvSpPr/>
      </dsp:nvSpPr>
      <dsp:spPr>
        <a:xfrm>
          <a:off x="8099" y="1980715"/>
          <a:ext cx="3498431" cy="363354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Self-monitor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Are you participating?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Engaged as a learner?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Stretch, break, stand as needed​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If you have questions or comments: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Raise hand</a:t>
          </a:r>
        </a:p>
      </dsp:txBody>
      <dsp:txXfrm>
        <a:off x="90071" y="2062687"/>
        <a:ext cx="3334487" cy="3551571"/>
      </dsp:txXfrm>
    </dsp:sp>
    <dsp:sp modelId="{D5C674EC-98A5-4D45-9168-E941BC46FCF6}">
      <dsp:nvSpPr>
        <dsp:cNvPr id="0" name=""/>
        <dsp:cNvSpPr/>
      </dsp:nvSpPr>
      <dsp:spPr>
        <a:xfrm>
          <a:off x="0" y="5429489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Self</a:t>
          </a:r>
        </a:p>
      </dsp:txBody>
      <dsp:txXfrm>
        <a:off x="0" y="5429489"/>
        <a:ext cx="2463683" cy="1122947"/>
      </dsp:txXfrm>
    </dsp:sp>
    <dsp:sp modelId="{DEEF4213-91C0-4DFA-A1E8-D6E76A9D48BD}">
      <dsp:nvSpPr>
        <dsp:cNvPr id="0" name=""/>
        <dsp:cNvSpPr/>
      </dsp:nvSpPr>
      <dsp:spPr>
        <a:xfrm>
          <a:off x="2571483" y="5211252"/>
          <a:ext cx="1224450" cy="122445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ADCC0-45AB-4F03-8B39-78AD7803ABF7}">
      <dsp:nvSpPr>
        <dsp:cNvPr id="0" name=""/>
        <dsp:cNvSpPr/>
      </dsp:nvSpPr>
      <dsp:spPr>
        <a:xfrm>
          <a:off x="4098549" y="2000131"/>
          <a:ext cx="3498431" cy="355587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Listen while others are speaking​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Work as a team: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Room for every voice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Reinforce participation</a:t>
          </a:r>
        </a:p>
      </dsp:txBody>
      <dsp:txXfrm>
        <a:off x="4180521" y="2082103"/>
        <a:ext cx="3334487" cy="3473905"/>
      </dsp:txXfrm>
    </dsp:sp>
    <dsp:sp modelId="{219636A1-9D00-4675-967E-CA57FCDEAB1E}">
      <dsp:nvSpPr>
        <dsp:cNvPr id="0" name=""/>
        <dsp:cNvSpPr/>
      </dsp:nvSpPr>
      <dsp:spPr>
        <a:xfrm>
          <a:off x="4138991" y="544550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Others</a:t>
          </a:r>
        </a:p>
      </dsp:txBody>
      <dsp:txXfrm>
        <a:off x="4138991" y="5445501"/>
        <a:ext cx="2463683" cy="1122947"/>
      </dsp:txXfrm>
    </dsp:sp>
    <dsp:sp modelId="{161E2365-CB26-459A-8F0C-B10C3E646E56}">
      <dsp:nvSpPr>
        <dsp:cNvPr id="0" name=""/>
        <dsp:cNvSpPr/>
      </dsp:nvSpPr>
      <dsp:spPr>
        <a:xfrm>
          <a:off x="6661198" y="5262192"/>
          <a:ext cx="1224450" cy="12244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F90E6-CF6C-47CE-A6A2-78658417800F}">
      <dsp:nvSpPr>
        <dsp:cNvPr id="0" name=""/>
        <dsp:cNvSpPr/>
      </dsp:nvSpPr>
      <dsp:spPr>
        <a:xfrm>
          <a:off x="8188999" y="2035883"/>
          <a:ext cx="3498431" cy="341287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Have your computer charged and ready to go​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Keep necessary materials at hand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action plan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relevant docs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water/snacks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Minimize distractions if possible​</a:t>
          </a:r>
        </a:p>
      </dsp:txBody>
      <dsp:txXfrm>
        <a:off x="8268967" y="2115851"/>
        <a:ext cx="3338495" cy="3332903"/>
      </dsp:txXfrm>
    </dsp:sp>
    <dsp:sp modelId="{B634D077-9CEB-4360-83EE-5D4C6FFB98DD}">
      <dsp:nvSpPr>
        <dsp:cNvPr id="0" name=""/>
        <dsp:cNvSpPr/>
      </dsp:nvSpPr>
      <dsp:spPr>
        <a:xfrm>
          <a:off x="8146143" y="5445931"/>
          <a:ext cx="3498431" cy="11229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0" rIns="40640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Environment</a:t>
          </a:r>
        </a:p>
      </dsp:txBody>
      <dsp:txXfrm>
        <a:off x="8146143" y="5445931"/>
        <a:ext cx="2463683" cy="1122947"/>
      </dsp:txXfrm>
    </dsp:sp>
    <dsp:sp modelId="{EE5FFD93-52F3-418C-BBBA-24CAF019EF16}">
      <dsp:nvSpPr>
        <dsp:cNvPr id="0" name=""/>
        <dsp:cNvSpPr/>
      </dsp:nvSpPr>
      <dsp:spPr>
        <a:xfrm>
          <a:off x="10751648" y="5226441"/>
          <a:ext cx="1224450" cy="1224450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C04EA-1D9F-AE45-BE63-965D5580B929}">
      <dsp:nvSpPr>
        <dsp:cNvPr id="0" name=""/>
        <dsp:cNvSpPr/>
      </dsp:nvSpPr>
      <dsp:spPr>
        <a:xfrm>
          <a:off x="99960" y="4497"/>
          <a:ext cx="5040452" cy="408466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altLang="en-US" sz="2400" kern="1200" dirty="0"/>
            <a:t>An interaction between Kid - Staff Member - Administrator</a:t>
          </a:r>
          <a:endParaRPr lang="en-US" sz="23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Clear, mutually exclusive, exhaustive definitions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Underestimation of actual behavior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Piece of information used to make decisions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Allows teacher to continue teaching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2400" kern="1200" dirty="0"/>
        </a:p>
      </dsp:txBody>
      <dsp:txXfrm>
        <a:off x="195668" y="100205"/>
        <a:ext cx="4849036" cy="3988952"/>
      </dsp:txXfrm>
    </dsp:sp>
    <dsp:sp modelId="{DE27F5DC-4A9A-4244-AF9B-240AC17CF325}">
      <dsp:nvSpPr>
        <dsp:cNvPr id="0" name=""/>
        <dsp:cNvSpPr/>
      </dsp:nvSpPr>
      <dsp:spPr>
        <a:xfrm>
          <a:off x="4450" y="3670160"/>
          <a:ext cx="5231474" cy="139606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IT IS…</a:t>
          </a:r>
        </a:p>
      </dsp:txBody>
      <dsp:txXfrm>
        <a:off x="4450" y="3670160"/>
        <a:ext cx="3684136" cy="1396065"/>
      </dsp:txXfrm>
    </dsp:sp>
    <dsp:sp modelId="{25BBD3AE-C805-8D41-9BC8-FFF5B3F1FF1F}">
      <dsp:nvSpPr>
        <dsp:cNvPr id="0" name=""/>
        <dsp:cNvSpPr/>
      </dsp:nvSpPr>
      <dsp:spPr>
        <a:xfrm>
          <a:off x="3343403" y="3765260"/>
          <a:ext cx="1522256" cy="1522256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75102F-DA26-5842-BD36-DFB43B86014A}">
      <dsp:nvSpPr>
        <dsp:cNvPr id="0" name=""/>
        <dsp:cNvSpPr/>
      </dsp:nvSpPr>
      <dsp:spPr>
        <a:xfrm>
          <a:off x="5613053" y="213997"/>
          <a:ext cx="4349304" cy="3246664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82505"/>
              <a:satOff val="0"/>
              <a:lumOff val="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/>
            <a:t>Punishment</a:t>
          </a:r>
          <a:endParaRPr lang="en-US" sz="26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A reflection on teacher’s skills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kern="1200" dirty="0"/>
            <a:t>A first attempt at correcting behavior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2400" b="1" kern="1200" dirty="0"/>
            <a:t>A way to change or re-teach behavior</a:t>
          </a:r>
          <a:endParaRPr lang="en-US" altLang="en-US" sz="2400" kern="1200" dirty="0"/>
        </a:p>
      </dsp:txBody>
      <dsp:txXfrm>
        <a:off x="5689126" y="290070"/>
        <a:ext cx="4197158" cy="3170591"/>
      </dsp:txXfrm>
    </dsp:sp>
    <dsp:sp modelId="{B949CF3B-BA51-A449-9EF9-FC05F7177FEF}">
      <dsp:nvSpPr>
        <dsp:cNvPr id="0" name=""/>
        <dsp:cNvSpPr/>
      </dsp:nvSpPr>
      <dsp:spPr>
        <a:xfrm>
          <a:off x="5613053" y="3460661"/>
          <a:ext cx="4349304" cy="1396065"/>
        </a:xfrm>
        <a:prstGeom prst="rect">
          <a:avLst/>
        </a:prstGeom>
        <a:solidFill>
          <a:schemeClr val="accent4">
            <a:hueOff val="882505"/>
            <a:satOff val="0"/>
            <a:lumOff val="5294"/>
            <a:alphaOff val="0"/>
          </a:schemeClr>
        </a:solidFill>
        <a:ln w="25400" cap="flat" cmpd="sng" algn="ctr">
          <a:solidFill>
            <a:schemeClr val="accent4">
              <a:hueOff val="882505"/>
              <a:satOff val="0"/>
              <a:lumOff val="5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solidFill>
                <a:schemeClr val="bg1"/>
              </a:solidFill>
            </a:rPr>
            <a:t> IT IS NOT…</a:t>
          </a:r>
        </a:p>
      </dsp:txBody>
      <dsp:txXfrm>
        <a:off x="5613053" y="3460661"/>
        <a:ext cx="3062890" cy="1396065"/>
      </dsp:txXfrm>
    </dsp:sp>
    <dsp:sp modelId="{FAE7F3B6-F181-0643-A8C3-9B1F9142B04C}">
      <dsp:nvSpPr>
        <dsp:cNvPr id="0" name=""/>
        <dsp:cNvSpPr/>
      </dsp:nvSpPr>
      <dsp:spPr>
        <a:xfrm>
          <a:off x="8746096" y="3751402"/>
          <a:ext cx="1522256" cy="1522256"/>
        </a:xfrm>
        <a:prstGeom prst="ellipse">
          <a:avLst/>
        </a:prstGeom>
        <a:solidFill>
          <a:schemeClr val="accent4">
            <a:tint val="40000"/>
            <a:alpha val="90000"/>
            <a:hueOff val="1707859"/>
            <a:satOff val="13642"/>
            <a:lumOff val="155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707859"/>
              <a:satOff val="13642"/>
              <a:lumOff val="155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F8D3-A7FB-5B4A-82E7-E2B1AF9F7798}">
      <dsp:nvSpPr>
        <dsp:cNvPr id="0" name=""/>
        <dsp:cNvSpPr/>
      </dsp:nvSpPr>
      <dsp:spPr>
        <a:xfrm>
          <a:off x="525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1. Create Positive Teaching and Learning Environments</a:t>
          </a:r>
        </a:p>
      </dsp:txBody>
      <dsp:txXfrm>
        <a:off x="52554" y="0"/>
        <a:ext cx="2635145" cy="1763261"/>
      </dsp:txXfrm>
    </dsp:sp>
    <dsp:sp modelId="{3505321D-9181-6A45-85C8-47806C0054AA}">
      <dsp:nvSpPr>
        <dsp:cNvPr id="0" name=""/>
        <dsp:cNvSpPr/>
      </dsp:nvSpPr>
      <dsp:spPr>
        <a:xfrm>
          <a:off x="895" y="1764373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61DB2"/>
              </a:solidFill>
            </a:rPr>
            <a:t>Design a Safe Environment</a:t>
          </a:r>
        </a:p>
      </dsp:txBody>
      <dsp:txXfrm>
        <a:off x="20810" y="1784288"/>
        <a:ext cx="2698633" cy="640119"/>
      </dsp:txXfrm>
    </dsp:sp>
    <dsp:sp modelId="{C2A57FE0-3E16-A647-8868-15E91561FFBE}">
      <dsp:nvSpPr>
        <dsp:cNvPr id="0" name=""/>
        <dsp:cNvSpPr/>
      </dsp:nvSpPr>
      <dsp:spPr>
        <a:xfrm>
          <a:off x="895" y="254893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Establish Positive Connections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2568845"/>
        <a:ext cx="2698633" cy="640119"/>
      </dsp:txXfrm>
    </dsp:sp>
    <dsp:sp modelId="{3DF48DC9-C05C-CE40-9AF6-4CE224FE71BE}">
      <dsp:nvSpPr>
        <dsp:cNvPr id="0" name=""/>
        <dsp:cNvSpPr/>
      </dsp:nvSpPr>
      <dsp:spPr>
        <a:xfrm>
          <a:off x="895" y="3333487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61DB2"/>
              </a:solidFill>
            </a:rPr>
            <a:t>Develop Predictable Routines</a:t>
          </a:r>
        </a:p>
      </dsp:txBody>
      <dsp:txXfrm>
        <a:off x="20810" y="3353402"/>
        <a:ext cx="2698633" cy="640119"/>
      </dsp:txXfrm>
    </dsp:sp>
    <dsp:sp modelId="{7E8C0AF6-7BD4-0548-9F70-4C17E0B00960}">
      <dsp:nvSpPr>
        <dsp:cNvPr id="0" name=""/>
        <dsp:cNvSpPr/>
      </dsp:nvSpPr>
      <dsp:spPr>
        <a:xfrm>
          <a:off x="895" y="4118044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Define and Teach Positive Expectations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4137959"/>
        <a:ext cx="2698633" cy="640119"/>
      </dsp:txXfrm>
    </dsp:sp>
    <dsp:sp modelId="{95BBF3ED-7E54-994E-B5EC-2A38AEA58E88}">
      <dsp:nvSpPr>
        <dsp:cNvPr id="0" name=""/>
        <dsp:cNvSpPr/>
      </dsp:nvSpPr>
      <dsp:spPr>
        <a:xfrm>
          <a:off x="895" y="490260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Plan Relevant Instruction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4922515"/>
        <a:ext cx="2698633" cy="640119"/>
      </dsp:txXfrm>
    </dsp:sp>
    <dsp:sp modelId="{BE3B39BA-6FE5-3A43-93F6-867267AC4BD5}">
      <dsp:nvSpPr>
        <dsp:cNvPr id="0" name=""/>
        <dsp:cNvSpPr/>
      </dsp:nvSpPr>
      <dsp:spPr>
        <a:xfrm>
          <a:off x="29886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2. Actively Promote SEB Growth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2988654" y="0"/>
        <a:ext cx="2635145" cy="1763261"/>
      </dsp:txXfrm>
    </dsp:sp>
    <dsp:sp modelId="{1C2C093B-78FC-084C-A8C1-6FD47F37451D}">
      <dsp:nvSpPr>
        <dsp:cNvPr id="0" name=""/>
        <dsp:cNvSpPr/>
      </dsp:nvSpPr>
      <dsp:spPr>
        <a:xfrm>
          <a:off x="2936995" y="1764373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Engage Students in Relevant Learning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1784288"/>
        <a:ext cx="2698633" cy="640119"/>
      </dsp:txXfrm>
    </dsp:sp>
    <dsp:sp modelId="{CE45D96D-9DFF-054A-ACCC-B5B187B5C535}">
      <dsp:nvSpPr>
        <dsp:cNvPr id="0" name=""/>
        <dsp:cNvSpPr/>
      </dsp:nvSpPr>
      <dsp:spPr>
        <a:xfrm>
          <a:off x="2936995" y="254893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Foster Positive Relationships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2568845"/>
        <a:ext cx="2698633" cy="640119"/>
      </dsp:txXfrm>
    </dsp:sp>
    <dsp:sp modelId="{DBC17416-6A24-D547-AFD4-C5DECEE1F864}">
      <dsp:nvSpPr>
        <dsp:cNvPr id="0" name=""/>
        <dsp:cNvSpPr/>
      </dsp:nvSpPr>
      <dsp:spPr>
        <a:xfrm>
          <a:off x="2936995" y="3333487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Prompt and Supervise SEB and Academic Skills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3353402"/>
        <a:ext cx="2698633" cy="640119"/>
      </dsp:txXfrm>
    </dsp:sp>
    <dsp:sp modelId="{7EC581B7-BCAF-C349-A939-E942AC1410C9}">
      <dsp:nvSpPr>
        <dsp:cNvPr id="0" name=""/>
        <dsp:cNvSpPr/>
      </dsp:nvSpPr>
      <dsp:spPr>
        <a:xfrm>
          <a:off x="2936995" y="4118044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Provide Specific Feedback </a:t>
          </a:r>
          <a:r>
            <a:rPr lang="en-US" sz="2000" u="none" kern="1200">
              <a:solidFill>
                <a:srgbClr val="061DB2"/>
              </a:solidFill>
            </a:rPr>
            <a:t>(</a:t>
          </a:r>
          <a:r>
            <a:rPr lang="en-US" sz="2000" u="sng" kern="1200">
              <a:solidFill>
                <a:srgbClr val="061DB2"/>
              </a:solidFill>
            </a:rPr>
            <a:t>&gt;</a:t>
          </a:r>
          <a:r>
            <a:rPr lang="en-US" sz="2000" kern="1200">
              <a:solidFill>
                <a:srgbClr val="061DB2"/>
              </a:solidFill>
            </a:rPr>
            <a:t> 5 : 1 Ratio)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4137959"/>
        <a:ext cx="2698633" cy="640119"/>
      </dsp:txXfrm>
    </dsp:sp>
    <dsp:sp modelId="{E5BD3126-DAF5-9D40-8E21-AC5C31132C0D}">
      <dsp:nvSpPr>
        <dsp:cNvPr id="0" name=""/>
        <dsp:cNvSpPr/>
      </dsp:nvSpPr>
      <dsp:spPr>
        <a:xfrm>
          <a:off x="2936995" y="490260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Consider Other Response Strategies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4922515"/>
        <a:ext cx="2698633" cy="640119"/>
      </dsp:txXfrm>
    </dsp:sp>
    <dsp:sp modelId="{E3CB0A34-4057-2A4F-90A2-45495549CD3F}">
      <dsp:nvSpPr>
        <dsp:cNvPr id="0" name=""/>
        <dsp:cNvSpPr/>
      </dsp:nvSpPr>
      <dsp:spPr>
        <a:xfrm>
          <a:off x="59834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3. Monitor Fidelity and Use Data to Guide Implementation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5983454" y="0"/>
        <a:ext cx="2635145" cy="1763261"/>
      </dsp:txXfrm>
    </dsp:sp>
    <dsp:sp modelId="{A5FF6A49-50A0-754C-A863-A3B529AF3AF6}">
      <dsp:nvSpPr>
        <dsp:cNvPr id="0" name=""/>
        <dsp:cNvSpPr/>
      </dsp:nvSpPr>
      <dsp:spPr>
        <a:xfrm>
          <a:off x="6065987" y="1763405"/>
          <a:ext cx="2470079" cy="85623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Monitor Educator Implementation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6091065" y="1788483"/>
        <a:ext cx="2419923" cy="806076"/>
      </dsp:txXfrm>
    </dsp:sp>
    <dsp:sp modelId="{06BF9926-FC23-304F-BEA0-C79C5A83EB94}">
      <dsp:nvSpPr>
        <dsp:cNvPr id="0" name=""/>
        <dsp:cNvSpPr/>
      </dsp:nvSpPr>
      <dsp:spPr>
        <a:xfrm>
          <a:off x="5873094" y="2751365"/>
          <a:ext cx="2855864" cy="856232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data indicate implementation challenges...</a:t>
          </a:r>
        </a:p>
      </dsp:txBody>
      <dsp:txXfrm>
        <a:off x="5898172" y="2776443"/>
        <a:ext cx="2805708" cy="806076"/>
      </dsp:txXfrm>
    </dsp:sp>
    <dsp:sp modelId="{09C17F93-BE2D-434E-8A89-430CA8569F30}">
      <dsp:nvSpPr>
        <dsp:cNvPr id="0" name=""/>
        <dsp:cNvSpPr/>
      </dsp:nvSpPr>
      <dsp:spPr>
        <a:xfrm>
          <a:off x="6065987" y="3739325"/>
          <a:ext cx="2470079" cy="85623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Provide Training, Coaching, and Feedback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6091065" y="3764403"/>
        <a:ext cx="2419923" cy="806076"/>
      </dsp:txXfrm>
    </dsp:sp>
    <dsp:sp modelId="{2B008703-3016-ED44-B126-03E88B2A8836}">
      <dsp:nvSpPr>
        <dsp:cNvPr id="0" name=""/>
        <dsp:cNvSpPr/>
      </dsp:nvSpPr>
      <dsp:spPr>
        <a:xfrm>
          <a:off x="6246969" y="4727286"/>
          <a:ext cx="2108116" cy="856232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3B6CDB"/>
            </a:solidFill>
          </a:endParaRPr>
        </a:p>
      </dsp:txBody>
      <dsp:txXfrm>
        <a:off x="6272047" y="4752364"/>
        <a:ext cx="2057960" cy="806076"/>
      </dsp:txXfrm>
    </dsp:sp>
    <dsp:sp modelId="{25BB15AC-0649-8F42-993D-AD86C84B099F}">
      <dsp:nvSpPr>
        <dsp:cNvPr id="0" name=""/>
        <dsp:cNvSpPr/>
      </dsp:nvSpPr>
      <dsp:spPr>
        <a:xfrm>
          <a:off x="9036955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4. Monitor Student Outcomes and Use Data to Guide Response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9036955" y="0"/>
        <a:ext cx="2635145" cy="1763261"/>
      </dsp:txXfrm>
    </dsp:sp>
    <dsp:sp modelId="{A416ECD5-4D6A-D14A-A48D-C0DF47B47661}">
      <dsp:nvSpPr>
        <dsp:cNvPr id="0" name=""/>
        <dsp:cNvSpPr/>
      </dsp:nvSpPr>
      <dsp:spPr>
        <a:xfrm>
          <a:off x="9119488" y="1764373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Monitor Student Outcomes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1784288"/>
        <a:ext cx="2430249" cy="640119"/>
      </dsp:txXfrm>
    </dsp:sp>
    <dsp:sp modelId="{3A809A99-D087-9240-A436-B6AC326A85CB}">
      <dsp:nvSpPr>
        <dsp:cNvPr id="0" name=""/>
        <dsp:cNvSpPr/>
      </dsp:nvSpPr>
      <dsp:spPr>
        <a:xfrm>
          <a:off x="8926595" y="2548930"/>
          <a:ext cx="2855864" cy="679949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many students make ongoing SEB errors...</a:t>
          </a:r>
          <a:endParaRPr lang="en-US" sz="2000" kern="1200" dirty="0"/>
        </a:p>
      </dsp:txBody>
      <dsp:txXfrm>
        <a:off x="8946510" y="2568845"/>
        <a:ext cx="2816034" cy="640119"/>
      </dsp:txXfrm>
    </dsp:sp>
    <dsp:sp modelId="{7022037A-CB22-7846-A472-F3B23AC2D787}">
      <dsp:nvSpPr>
        <dsp:cNvPr id="0" name=""/>
        <dsp:cNvSpPr/>
      </dsp:nvSpPr>
      <dsp:spPr>
        <a:xfrm>
          <a:off x="9119488" y="3333487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Enhance Tier 1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3353402"/>
        <a:ext cx="2430249" cy="640119"/>
      </dsp:txXfrm>
    </dsp:sp>
    <dsp:sp modelId="{8D408B81-9463-C646-88B2-4D8F2D120416}">
      <dsp:nvSpPr>
        <dsp:cNvPr id="0" name=""/>
        <dsp:cNvSpPr/>
      </dsp:nvSpPr>
      <dsp:spPr>
        <a:xfrm>
          <a:off x="8926595" y="4118044"/>
          <a:ext cx="2855864" cy="679949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few students make ongoing SEB errors...</a:t>
          </a:r>
          <a:endParaRPr lang="en-US" sz="2000" kern="1200" dirty="0"/>
        </a:p>
      </dsp:txBody>
      <dsp:txXfrm>
        <a:off x="8946510" y="4137959"/>
        <a:ext cx="2816034" cy="640119"/>
      </dsp:txXfrm>
    </dsp:sp>
    <dsp:sp modelId="{755AB2F4-92C2-0D4C-933A-AC22C06816A4}">
      <dsp:nvSpPr>
        <dsp:cNvPr id="0" name=""/>
        <dsp:cNvSpPr/>
      </dsp:nvSpPr>
      <dsp:spPr>
        <a:xfrm>
          <a:off x="9119488" y="4902600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Enhance Tier 1 and Consider Tiers 2 and 3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4922515"/>
        <a:ext cx="2430249" cy="64011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F8D3-A7FB-5B4A-82E7-E2B1AF9F7798}">
      <dsp:nvSpPr>
        <dsp:cNvPr id="0" name=""/>
        <dsp:cNvSpPr/>
      </dsp:nvSpPr>
      <dsp:spPr>
        <a:xfrm>
          <a:off x="525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1. Create Positive Teaching and Learning Environments</a:t>
          </a:r>
        </a:p>
      </dsp:txBody>
      <dsp:txXfrm>
        <a:off x="52554" y="0"/>
        <a:ext cx="2635145" cy="1763261"/>
      </dsp:txXfrm>
    </dsp:sp>
    <dsp:sp modelId="{3505321D-9181-6A45-85C8-47806C0054AA}">
      <dsp:nvSpPr>
        <dsp:cNvPr id="0" name=""/>
        <dsp:cNvSpPr/>
      </dsp:nvSpPr>
      <dsp:spPr>
        <a:xfrm>
          <a:off x="895" y="1764373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61DB2"/>
              </a:solidFill>
            </a:rPr>
            <a:t>Design a Safe Environment</a:t>
          </a:r>
        </a:p>
      </dsp:txBody>
      <dsp:txXfrm>
        <a:off x="20810" y="1784288"/>
        <a:ext cx="2698633" cy="640119"/>
      </dsp:txXfrm>
    </dsp:sp>
    <dsp:sp modelId="{C2A57FE0-3E16-A647-8868-15E91561FFBE}">
      <dsp:nvSpPr>
        <dsp:cNvPr id="0" name=""/>
        <dsp:cNvSpPr/>
      </dsp:nvSpPr>
      <dsp:spPr>
        <a:xfrm>
          <a:off x="895" y="254893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Establish Positive Connections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2568845"/>
        <a:ext cx="2698633" cy="640119"/>
      </dsp:txXfrm>
    </dsp:sp>
    <dsp:sp modelId="{3DF48DC9-C05C-CE40-9AF6-4CE224FE71BE}">
      <dsp:nvSpPr>
        <dsp:cNvPr id="0" name=""/>
        <dsp:cNvSpPr/>
      </dsp:nvSpPr>
      <dsp:spPr>
        <a:xfrm>
          <a:off x="895" y="3333487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Develop Predictable Routines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3353402"/>
        <a:ext cx="2698633" cy="640119"/>
      </dsp:txXfrm>
    </dsp:sp>
    <dsp:sp modelId="{7E8C0AF6-7BD4-0548-9F70-4C17E0B00960}">
      <dsp:nvSpPr>
        <dsp:cNvPr id="0" name=""/>
        <dsp:cNvSpPr/>
      </dsp:nvSpPr>
      <dsp:spPr>
        <a:xfrm>
          <a:off x="895" y="4118044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Define and Teach Positive Expectations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4137959"/>
        <a:ext cx="2698633" cy="640119"/>
      </dsp:txXfrm>
    </dsp:sp>
    <dsp:sp modelId="{95BBF3ED-7E54-994E-B5EC-2A38AEA58E88}">
      <dsp:nvSpPr>
        <dsp:cNvPr id="0" name=""/>
        <dsp:cNvSpPr/>
      </dsp:nvSpPr>
      <dsp:spPr>
        <a:xfrm>
          <a:off x="895" y="490260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Plan Relevant Instruction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0810" y="4922515"/>
        <a:ext cx="2698633" cy="640119"/>
      </dsp:txXfrm>
    </dsp:sp>
    <dsp:sp modelId="{BE3B39BA-6FE5-3A43-93F6-867267AC4BD5}">
      <dsp:nvSpPr>
        <dsp:cNvPr id="0" name=""/>
        <dsp:cNvSpPr/>
      </dsp:nvSpPr>
      <dsp:spPr>
        <a:xfrm>
          <a:off x="29886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2. Actively Promote SEB Growth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2988654" y="0"/>
        <a:ext cx="2635145" cy="1763261"/>
      </dsp:txXfrm>
    </dsp:sp>
    <dsp:sp modelId="{1C2C093B-78FC-084C-A8C1-6FD47F37451D}">
      <dsp:nvSpPr>
        <dsp:cNvPr id="0" name=""/>
        <dsp:cNvSpPr/>
      </dsp:nvSpPr>
      <dsp:spPr>
        <a:xfrm>
          <a:off x="2936995" y="1764373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Engage Students in Relevant Learning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1784288"/>
        <a:ext cx="2698633" cy="640119"/>
      </dsp:txXfrm>
    </dsp:sp>
    <dsp:sp modelId="{CE45D96D-9DFF-054A-ACCC-B5B187B5C535}">
      <dsp:nvSpPr>
        <dsp:cNvPr id="0" name=""/>
        <dsp:cNvSpPr/>
      </dsp:nvSpPr>
      <dsp:spPr>
        <a:xfrm>
          <a:off x="2936995" y="254893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Foster Positive Relationships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2568845"/>
        <a:ext cx="2698633" cy="640119"/>
      </dsp:txXfrm>
    </dsp:sp>
    <dsp:sp modelId="{DBC17416-6A24-D547-AFD4-C5DECEE1F864}">
      <dsp:nvSpPr>
        <dsp:cNvPr id="0" name=""/>
        <dsp:cNvSpPr/>
      </dsp:nvSpPr>
      <dsp:spPr>
        <a:xfrm>
          <a:off x="2936995" y="3333487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Prompt and Supervise SEB and Academic Skills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3353402"/>
        <a:ext cx="2698633" cy="640119"/>
      </dsp:txXfrm>
    </dsp:sp>
    <dsp:sp modelId="{7EC581B7-BCAF-C349-A939-E942AC1410C9}">
      <dsp:nvSpPr>
        <dsp:cNvPr id="0" name=""/>
        <dsp:cNvSpPr/>
      </dsp:nvSpPr>
      <dsp:spPr>
        <a:xfrm>
          <a:off x="2936995" y="4118044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Provide Specific Feedback </a:t>
          </a:r>
          <a:r>
            <a:rPr lang="en-US" sz="2000" u="none" kern="1200">
              <a:solidFill>
                <a:srgbClr val="061DB2"/>
              </a:solidFill>
            </a:rPr>
            <a:t>(</a:t>
          </a:r>
          <a:r>
            <a:rPr lang="en-US" sz="2000" u="sng" kern="1200">
              <a:solidFill>
                <a:srgbClr val="061DB2"/>
              </a:solidFill>
            </a:rPr>
            <a:t>&gt;</a:t>
          </a:r>
          <a:r>
            <a:rPr lang="en-US" sz="2000" kern="1200">
              <a:solidFill>
                <a:srgbClr val="061DB2"/>
              </a:solidFill>
            </a:rPr>
            <a:t> 5 : 1 Ratio)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4137959"/>
        <a:ext cx="2698633" cy="640119"/>
      </dsp:txXfrm>
    </dsp:sp>
    <dsp:sp modelId="{E5BD3126-DAF5-9D40-8E21-AC5C31132C0D}">
      <dsp:nvSpPr>
        <dsp:cNvPr id="0" name=""/>
        <dsp:cNvSpPr/>
      </dsp:nvSpPr>
      <dsp:spPr>
        <a:xfrm>
          <a:off x="2936995" y="4902600"/>
          <a:ext cx="2738463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Consider Other Response Strategies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956910" y="4922515"/>
        <a:ext cx="2698633" cy="640119"/>
      </dsp:txXfrm>
    </dsp:sp>
    <dsp:sp modelId="{E3CB0A34-4057-2A4F-90A2-45495549CD3F}">
      <dsp:nvSpPr>
        <dsp:cNvPr id="0" name=""/>
        <dsp:cNvSpPr/>
      </dsp:nvSpPr>
      <dsp:spPr>
        <a:xfrm>
          <a:off x="5983454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3. Monitor Fidelity and Use Data to Guide Implementation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5983454" y="0"/>
        <a:ext cx="2635145" cy="1763261"/>
      </dsp:txXfrm>
    </dsp:sp>
    <dsp:sp modelId="{A5FF6A49-50A0-754C-A863-A3B529AF3AF6}">
      <dsp:nvSpPr>
        <dsp:cNvPr id="0" name=""/>
        <dsp:cNvSpPr/>
      </dsp:nvSpPr>
      <dsp:spPr>
        <a:xfrm>
          <a:off x="6065987" y="1763405"/>
          <a:ext cx="2470079" cy="85623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Monitor Educator Implementation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6091065" y="1788483"/>
        <a:ext cx="2419923" cy="806076"/>
      </dsp:txXfrm>
    </dsp:sp>
    <dsp:sp modelId="{06BF9926-FC23-304F-BEA0-C79C5A83EB94}">
      <dsp:nvSpPr>
        <dsp:cNvPr id="0" name=""/>
        <dsp:cNvSpPr/>
      </dsp:nvSpPr>
      <dsp:spPr>
        <a:xfrm>
          <a:off x="5873094" y="2751365"/>
          <a:ext cx="2855864" cy="856232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If data indicate implementation challenges...</a:t>
          </a:r>
        </a:p>
      </dsp:txBody>
      <dsp:txXfrm>
        <a:off x="5898172" y="2776443"/>
        <a:ext cx="2805708" cy="806076"/>
      </dsp:txXfrm>
    </dsp:sp>
    <dsp:sp modelId="{09C17F93-BE2D-434E-8A89-430CA8569F30}">
      <dsp:nvSpPr>
        <dsp:cNvPr id="0" name=""/>
        <dsp:cNvSpPr/>
      </dsp:nvSpPr>
      <dsp:spPr>
        <a:xfrm>
          <a:off x="6065987" y="3739325"/>
          <a:ext cx="2470079" cy="85623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Provide Training, Coaching, and Feedback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6091065" y="3764403"/>
        <a:ext cx="2419923" cy="806076"/>
      </dsp:txXfrm>
    </dsp:sp>
    <dsp:sp modelId="{2B008703-3016-ED44-B126-03E88B2A8836}">
      <dsp:nvSpPr>
        <dsp:cNvPr id="0" name=""/>
        <dsp:cNvSpPr/>
      </dsp:nvSpPr>
      <dsp:spPr>
        <a:xfrm>
          <a:off x="6246969" y="4727286"/>
          <a:ext cx="2108116" cy="856232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rgbClr val="3B6CDB"/>
            </a:solidFill>
          </a:endParaRPr>
        </a:p>
      </dsp:txBody>
      <dsp:txXfrm>
        <a:off x="6272047" y="4752364"/>
        <a:ext cx="2057960" cy="806076"/>
      </dsp:txXfrm>
    </dsp:sp>
    <dsp:sp modelId="{25BB15AC-0649-8F42-993D-AD86C84B099F}">
      <dsp:nvSpPr>
        <dsp:cNvPr id="0" name=""/>
        <dsp:cNvSpPr/>
      </dsp:nvSpPr>
      <dsp:spPr>
        <a:xfrm>
          <a:off x="9036955" y="0"/>
          <a:ext cx="2635145" cy="587753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solidFill>
                <a:schemeClr val="bg1"/>
              </a:solidFill>
            </a:rPr>
            <a:t>4. Monitor Student Outcomes and Use Data to Guide Response</a:t>
          </a:r>
          <a:endParaRPr lang="en-US" sz="2200" b="1" kern="1200" dirty="0">
            <a:solidFill>
              <a:schemeClr val="bg1"/>
            </a:solidFill>
          </a:endParaRPr>
        </a:p>
      </dsp:txBody>
      <dsp:txXfrm>
        <a:off x="9036955" y="0"/>
        <a:ext cx="2635145" cy="1763261"/>
      </dsp:txXfrm>
    </dsp:sp>
    <dsp:sp modelId="{A416ECD5-4D6A-D14A-A48D-C0DF47B47661}">
      <dsp:nvSpPr>
        <dsp:cNvPr id="0" name=""/>
        <dsp:cNvSpPr/>
      </dsp:nvSpPr>
      <dsp:spPr>
        <a:xfrm>
          <a:off x="9119488" y="1764373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Monitor Student Outcomes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1784288"/>
        <a:ext cx="2430249" cy="640119"/>
      </dsp:txXfrm>
    </dsp:sp>
    <dsp:sp modelId="{3A809A99-D087-9240-A436-B6AC326A85CB}">
      <dsp:nvSpPr>
        <dsp:cNvPr id="0" name=""/>
        <dsp:cNvSpPr/>
      </dsp:nvSpPr>
      <dsp:spPr>
        <a:xfrm>
          <a:off x="8926595" y="2548930"/>
          <a:ext cx="2855864" cy="679949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many students make ongoing SEB errors...</a:t>
          </a:r>
          <a:endParaRPr lang="en-US" sz="2000" kern="1200" dirty="0"/>
        </a:p>
      </dsp:txBody>
      <dsp:txXfrm>
        <a:off x="8946510" y="2568845"/>
        <a:ext cx="2816034" cy="640119"/>
      </dsp:txXfrm>
    </dsp:sp>
    <dsp:sp modelId="{7022037A-CB22-7846-A472-F3B23AC2D787}">
      <dsp:nvSpPr>
        <dsp:cNvPr id="0" name=""/>
        <dsp:cNvSpPr/>
      </dsp:nvSpPr>
      <dsp:spPr>
        <a:xfrm>
          <a:off x="9119488" y="3333487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Enhance Tier 1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3353402"/>
        <a:ext cx="2430249" cy="640119"/>
      </dsp:txXfrm>
    </dsp:sp>
    <dsp:sp modelId="{8D408B81-9463-C646-88B2-4D8F2D120416}">
      <dsp:nvSpPr>
        <dsp:cNvPr id="0" name=""/>
        <dsp:cNvSpPr/>
      </dsp:nvSpPr>
      <dsp:spPr>
        <a:xfrm>
          <a:off x="8926595" y="4118044"/>
          <a:ext cx="2855864" cy="679949"/>
        </a:xfrm>
        <a:prstGeom prst="roundRect">
          <a:avLst>
            <a:gd name="adj" fmla="val 10000"/>
          </a:avLst>
        </a:prstGeom>
        <a:solidFill>
          <a:srgbClr val="3761AD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If few students make ongoing SEB errors...</a:t>
          </a:r>
          <a:endParaRPr lang="en-US" sz="2000" kern="1200" dirty="0"/>
        </a:p>
      </dsp:txBody>
      <dsp:txXfrm>
        <a:off x="8946510" y="4137959"/>
        <a:ext cx="2816034" cy="640119"/>
      </dsp:txXfrm>
    </dsp:sp>
    <dsp:sp modelId="{755AB2F4-92C2-0D4C-933A-AC22C06816A4}">
      <dsp:nvSpPr>
        <dsp:cNvPr id="0" name=""/>
        <dsp:cNvSpPr/>
      </dsp:nvSpPr>
      <dsp:spPr>
        <a:xfrm>
          <a:off x="9119488" y="4902600"/>
          <a:ext cx="2470079" cy="679949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Enhance Tier 1 and Consider Tiers 2 and 3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9139403" y="4922515"/>
        <a:ext cx="2430249" cy="6401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F8D3-A7FB-5B4A-82E7-E2B1AF9F7798}">
      <dsp:nvSpPr>
        <dsp:cNvPr id="0" name=""/>
        <dsp:cNvSpPr/>
      </dsp:nvSpPr>
      <dsp:spPr>
        <a:xfrm>
          <a:off x="50134" y="0"/>
          <a:ext cx="2532441" cy="6581506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</a:rPr>
            <a:t>1. Create Positive Teaching and Learning Environments</a:t>
          </a:r>
        </a:p>
      </dsp:txBody>
      <dsp:txXfrm>
        <a:off x="50134" y="0"/>
        <a:ext cx="2532441" cy="1974451"/>
      </dsp:txXfrm>
    </dsp:sp>
    <dsp:sp modelId="{3505321D-9181-6A45-85C8-47806C0054AA}">
      <dsp:nvSpPr>
        <dsp:cNvPr id="0" name=""/>
        <dsp:cNvSpPr/>
      </dsp:nvSpPr>
      <dsp:spPr>
        <a:xfrm>
          <a:off x="488" y="1975697"/>
          <a:ext cx="2631733" cy="76138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Design a Safe Environment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2788" y="1997997"/>
        <a:ext cx="2587133" cy="716788"/>
      </dsp:txXfrm>
    </dsp:sp>
    <dsp:sp modelId="{C2A57FE0-3E16-A647-8868-15E91561FFBE}">
      <dsp:nvSpPr>
        <dsp:cNvPr id="0" name=""/>
        <dsp:cNvSpPr/>
      </dsp:nvSpPr>
      <dsp:spPr>
        <a:xfrm>
          <a:off x="488" y="2854222"/>
          <a:ext cx="2631733" cy="76138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Establish Positive Connections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2788" y="2876522"/>
        <a:ext cx="2587133" cy="716788"/>
      </dsp:txXfrm>
    </dsp:sp>
    <dsp:sp modelId="{3DF48DC9-C05C-CE40-9AF6-4CE224FE71BE}">
      <dsp:nvSpPr>
        <dsp:cNvPr id="0" name=""/>
        <dsp:cNvSpPr/>
      </dsp:nvSpPr>
      <dsp:spPr>
        <a:xfrm>
          <a:off x="488" y="3732747"/>
          <a:ext cx="2631733" cy="76138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Develop Predictable Routines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2788" y="3755047"/>
        <a:ext cx="2587133" cy="716788"/>
      </dsp:txXfrm>
    </dsp:sp>
    <dsp:sp modelId="{7E8C0AF6-7BD4-0548-9F70-4C17E0B00960}">
      <dsp:nvSpPr>
        <dsp:cNvPr id="0" name=""/>
        <dsp:cNvSpPr/>
      </dsp:nvSpPr>
      <dsp:spPr>
        <a:xfrm>
          <a:off x="488" y="4611272"/>
          <a:ext cx="2631733" cy="76138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Define and Teach Positive Expectations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2788" y="4633572"/>
        <a:ext cx="2587133" cy="716788"/>
      </dsp:txXfrm>
    </dsp:sp>
    <dsp:sp modelId="{95BBF3ED-7E54-994E-B5EC-2A38AEA58E88}">
      <dsp:nvSpPr>
        <dsp:cNvPr id="0" name=""/>
        <dsp:cNvSpPr/>
      </dsp:nvSpPr>
      <dsp:spPr>
        <a:xfrm>
          <a:off x="488" y="5489797"/>
          <a:ext cx="2631733" cy="761388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solidFill>
                <a:srgbClr val="061DB2"/>
              </a:solidFill>
            </a:rPr>
            <a:t>Plan Relevant Instruction</a:t>
          </a:r>
          <a:endParaRPr lang="en-US" sz="2000" kern="1200" dirty="0">
            <a:solidFill>
              <a:srgbClr val="061DB2"/>
            </a:solidFill>
          </a:endParaRPr>
        </a:p>
      </dsp:txBody>
      <dsp:txXfrm>
        <a:off x="22788" y="5512097"/>
        <a:ext cx="2587133" cy="7167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722-3A8B-7A47-8FD6-8FD0B85677B3}">
      <dsp:nvSpPr>
        <dsp:cNvPr id="0" name=""/>
        <dsp:cNvSpPr/>
      </dsp:nvSpPr>
      <dsp:spPr>
        <a:xfrm>
          <a:off x="1827" y="467898"/>
          <a:ext cx="2334020" cy="2334020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119180-F013-EE46-9050-6FBFE07FBDC0}">
      <dsp:nvSpPr>
        <dsp:cNvPr id="0" name=""/>
        <dsp:cNvSpPr/>
      </dsp:nvSpPr>
      <dsp:spPr>
        <a:xfrm>
          <a:off x="1827" y="467898"/>
          <a:ext cx="233" cy="4668041"/>
        </a:xfrm>
        <a:prstGeom prst="line">
          <a:avLst/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51D264-6E94-6C48-A597-3E5833E77343}">
      <dsp:nvSpPr>
        <dsp:cNvPr id="0" name=""/>
        <dsp:cNvSpPr/>
      </dsp:nvSpPr>
      <dsp:spPr>
        <a:xfrm>
          <a:off x="1827" y="2801919"/>
          <a:ext cx="2334020" cy="233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Engage in purposeful communication with students and families</a:t>
          </a:r>
        </a:p>
      </dsp:txBody>
      <dsp:txXfrm>
        <a:off x="1827" y="2801919"/>
        <a:ext cx="2334020" cy="2334020"/>
      </dsp:txXfrm>
    </dsp:sp>
    <dsp:sp modelId="{64CBC204-6345-6E40-852B-CC431E8CAC47}">
      <dsp:nvSpPr>
        <dsp:cNvPr id="0" name=""/>
        <dsp:cNvSpPr/>
      </dsp:nvSpPr>
      <dsp:spPr>
        <a:xfrm>
          <a:off x="2336821" y="467898"/>
          <a:ext cx="2334020" cy="23340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3BBAB5-9DCA-414A-B8A7-C8A990A65EEA}">
      <dsp:nvSpPr>
        <dsp:cNvPr id="0" name=""/>
        <dsp:cNvSpPr/>
      </dsp:nvSpPr>
      <dsp:spPr>
        <a:xfrm>
          <a:off x="2336821" y="467898"/>
          <a:ext cx="233" cy="4668041"/>
        </a:xfrm>
        <a:prstGeom prst="line">
          <a:avLst/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2725BC-D9F3-C641-91A2-352EC0706203}">
      <dsp:nvSpPr>
        <dsp:cNvPr id="0" name=""/>
        <dsp:cNvSpPr/>
      </dsp:nvSpPr>
      <dsp:spPr>
        <a:xfrm>
          <a:off x="2336821" y="2801919"/>
          <a:ext cx="2334020" cy="233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Build in regular opportunities for positive connection throughout the year</a:t>
          </a:r>
        </a:p>
      </dsp:txBody>
      <dsp:txXfrm>
        <a:off x="2336821" y="2801919"/>
        <a:ext cx="2334020" cy="2334020"/>
      </dsp:txXfrm>
    </dsp:sp>
    <dsp:sp modelId="{26D95523-EAFC-014D-8FF4-0A8BC351EEBD}">
      <dsp:nvSpPr>
        <dsp:cNvPr id="0" name=""/>
        <dsp:cNvSpPr/>
      </dsp:nvSpPr>
      <dsp:spPr>
        <a:xfrm>
          <a:off x="4671815" y="467898"/>
          <a:ext cx="2334020" cy="2334020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A41E4A-D4FC-9D42-A7E1-B35486BED75E}">
      <dsp:nvSpPr>
        <dsp:cNvPr id="0" name=""/>
        <dsp:cNvSpPr/>
      </dsp:nvSpPr>
      <dsp:spPr>
        <a:xfrm>
          <a:off x="4671815" y="467898"/>
          <a:ext cx="233" cy="4668041"/>
        </a:xfrm>
        <a:prstGeom prst="line">
          <a:avLst/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057E66-2AD2-4740-8BFD-8D0EDA1468E0}">
      <dsp:nvSpPr>
        <dsp:cNvPr id="0" name=""/>
        <dsp:cNvSpPr/>
      </dsp:nvSpPr>
      <dsp:spPr>
        <a:xfrm>
          <a:off x="4671815" y="2801919"/>
          <a:ext cx="2334020" cy="233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Use formal and informal approaches to learn about students and their learning histories, identities, and preferences</a:t>
          </a:r>
        </a:p>
      </dsp:txBody>
      <dsp:txXfrm>
        <a:off x="4671815" y="2801919"/>
        <a:ext cx="2334020" cy="2334020"/>
      </dsp:txXfrm>
    </dsp:sp>
    <dsp:sp modelId="{4C1CE27D-30C1-6946-8AF5-D9CCBD99CA53}">
      <dsp:nvSpPr>
        <dsp:cNvPr id="0" name=""/>
        <dsp:cNvSpPr/>
      </dsp:nvSpPr>
      <dsp:spPr>
        <a:xfrm>
          <a:off x="7006808" y="467898"/>
          <a:ext cx="2334020" cy="233402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3845B7-5686-074D-87D5-CFD424D94193}">
      <dsp:nvSpPr>
        <dsp:cNvPr id="0" name=""/>
        <dsp:cNvSpPr/>
      </dsp:nvSpPr>
      <dsp:spPr>
        <a:xfrm>
          <a:off x="7006808" y="467898"/>
          <a:ext cx="233" cy="4668041"/>
        </a:xfrm>
        <a:prstGeom prst="line">
          <a:avLst/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99C82E-72F5-414E-9C60-5D11AB9066C9}">
      <dsp:nvSpPr>
        <dsp:cNvPr id="0" name=""/>
        <dsp:cNvSpPr/>
      </dsp:nvSpPr>
      <dsp:spPr>
        <a:xfrm>
          <a:off x="7006808" y="2801919"/>
          <a:ext cx="2334020" cy="233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Authentically engage families as partners in learning</a:t>
          </a:r>
        </a:p>
      </dsp:txBody>
      <dsp:txXfrm>
        <a:off x="7006808" y="2801919"/>
        <a:ext cx="2334020" cy="2334020"/>
      </dsp:txXfrm>
    </dsp:sp>
    <dsp:sp modelId="{A5CFE929-F011-F647-BCA6-4862DF0158AA}">
      <dsp:nvSpPr>
        <dsp:cNvPr id="0" name=""/>
        <dsp:cNvSpPr/>
      </dsp:nvSpPr>
      <dsp:spPr>
        <a:xfrm>
          <a:off x="9341802" y="467898"/>
          <a:ext cx="2334020" cy="23340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786831-74D1-CB42-815C-F3B46B33B289}">
      <dsp:nvSpPr>
        <dsp:cNvPr id="0" name=""/>
        <dsp:cNvSpPr/>
      </dsp:nvSpPr>
      <dsp:spPr>
        <a:xfrm>
          <a:off x="9341802" y="467898"/>
          <a:ext cx="233" cy="4668041"/>
        </a:xfrm>
        <a:prstGeom prst="line">
          <a:avLst/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58D9D2-4F62-7D41-A235-8865297ADD8E}">
      <dsp:nvSpPr>
        <dsp:cNvPr id="0" name=""/>
        <dsp:cNvSpPr/>
      </dsp:nvSpPr>
      <dsp:spPr>
        <a:xfrm>
          <a:off x="9341802" y="2801919"/>
          <a:ext cx="2334020" cy="2334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Validate and affirm personal and cultural learning histories</a:t>
          </a:r>
        </a:p>
      </dsp:txBody>
      <dsp:txXfrm>
        <a:off x="9341802" y="2801919"/>
        <a:ext cx="2334020" cy="23340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2374032" y="0"/>
          <a:ext cx="1744800" cy="13729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+mn-lt"/>
            </a:rPr>
            <a:t>Define</a:t>
          </a:r>
          <a:endParaRPr lang="en-US" sz="2200" b="1" kern="1200" dirty="0">
            <a:latin typeface="+mn-lt"/>
          </a:endParaRPr>
        </a:p>
      </dsp:txBody>
      <dsp:txXfrm>
        <a:off x="2629552" y="201062"/>
        <a:ext cx="1233760" cy="970815"/>
      </dsp:txXfrm>
    </dsp:sp>
    <dsp:sp modelId="{83C8FD20-C609-6048-A5A8-D76C9249260D}">
      <dsp:nvSpPr>
        <dsp:cNvPr id="0" name=""/>
        <dsp:cNvSpPr/>
      </dsp:nvSpPr>
      <dsp:spPr>
        <a:xfrm rot="1932511">
          <a:off x="4023971" y="1055403"/>
          <a:ext cx="351820" cy="463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+mn-lt"/>
          </a:endParaRPr>
        </a:p>
      </dsp:txBody>
      <dsp:txXfrm>
        <a:off x="4032092" y="1119948"/>
        <a:ext cx="246274" cy="278021"/>
      </dsp:txXfrm>
    </dsp:sp>
    <dsp:sp modelId="{60F62DDA-327D-D142-B616-70ED788A17E2}">
      <dsp:nvSpPr>
        <dsp:cNvPr id="0" name=""/>
        <dsp:cNvSpPr/>
      </dsp:nvSpPr>
      <dsp:spPr>
        <a:xfrm>
          <a:off x="4297780" y="1211848"/>
          <a:ext cx="1744800" cy="13729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+mn-lt"/>
            </a:rPr>
            <a:t>Teach</a:t>
          </a:r>
          <a:endParaRPr lang="en-US" sz="2200" b="1" kern="1200" dirty="0">
            <a:latin typeface="+mn-lt"/>
          </a:endParaRPr>
        </a:p>
      </dsp:txBody>
      <dsp:txXfrm>
        <a:off x="4553300" y="1412910"/>
        <a:ext cx="1233760" cy="970815"/>
      </dsp:txXfrm>
    </dsp:sp>
    <dsp:sp modelId="{018EE35C-5CD7-0D44-A9C5-1499B1A5DB7B}">
      <dsp:nvSpPr>
        <dsp:cNvPr id="0" name=""/>
        <dsp:cNvSpPr/>
      </dsp:nvSpPr>
      <dsp:spPr>
        <a:xfrm rot="6479980">
          <a:off x="4640945" y="2713069"/>
          <a:ext cx="351279" cy="463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+mn-lt"/>
          </a:endParaRPr>
        </a:p>
      </dsp:txBody>
      <dsp:txXfrm rot="10800000">
        <a:off x="4709919" y="2755629"/>
        <a:ext cx="245895" cy="278021"/>
      </dsp:txXfrm>
    </dsp:sp>
    <dsp:sp modelId="{C9F4245C-5335-1E45-A165-3C7D03B0E3A1}">
      <dsp:nvSpPr>
        <dsp:cNvPr id="0" name=""/>
        <dsp:cNvSpPr/>
      </dsp:nvSpPr>
      <dsp:spPr>
        <a:xfrm>
          <a:off x="3660785" y="3172357"/>
          <a:ext cx="1744800" cy="13729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+mn-lt"/>
            </a:rPr>
            <a:t>Prompt</a:t>
          </a:r>
          <a:endParaRPr lang="en-US" sz="2200" b="1" kern="1200" dirty="0">
            <a:latin typeface="+mn-lt"/>
          </a:endParaRPr>
        </a:p>
      </dsp:txBody>
      <dsp:txXfrm>
        <a:off x="3916305" y="3373419"/>
        <a:ext cx="1233760" cy="970815"/>
      </dsp:txXfrm>
    </dsp:sp>
    <dsp:sp modelId="{C50C08BA-8CB4-4446-8A3F-228C46E38D00}">
      <dsp:nvSpPr>
        <dsp:cNvPr id="0" name=""/>
        <dsp:cNvSpPr/>
      </dsp:nvSpPr>
      <dsp:spPr>
        <a:xfrm rot="10800001">
          <a:off x="3139624" y="3627143"/>
          <a:ext cx="368286" cy="463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+mn-lt"/>
          </a:endParaRPr>
        </a:p>
      </dsp:txBody>
      <dsp:txXfrm rot="10800000">
        <a:off x="3250110" y="3719816"/>
        <a:ext cx="257800" cy="278021"/>
      </dsp:txXfrm>
    </dsp:sp>
    <dsp:sp modelId="{0BFE5E2A-3870-3448-AF57-D6C82A555587}">
      <dsp:nvSpPr>
        <dsp:cNvPr id="0" name=""/>
        <dsp:cNvSpPr/>
      </dsp:nvSpPr>
      <dsp:spPr>
        <a:xfrm>
          <a:off x="1221104" y="3172356"/>
          <a:ext cx="1744800" cy="13729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+mn-lt"/>
            </a:rPr>
            <a:t>Monitor</a:t>
          </a:r>
          <a:endParaRPr lang="en-US" sz="2200" b="1" kern="1200" dirty="0">
            <a:latin typeface="+mn-lt"/>
          </a:endParaRPr>
        </a:p>
      </dsp:txBody>
      <dsp:txXfrm>
        <a:off x="1476624" y="3373418"/>
        <a:ext cx="1233760" cy="970815"/>
      </dsp:txXfrm>
    </dsp:sp>
    <dsp:sp modelId="{E61C2143-43FC-DD40-8139-7F7FEF2DA174}">
      <dsp:nvSpPr>
        <dsp:cNvPr id="0" name=""/>
        <dsp:cNvSpPr/>
      </dsp:nvSpPr>
      <dsp:spPr>
        <a:xfrm rot="15120000">
          <a:off x="1602435" y="2656347"/>
          <a:ext cx="351276" cy="463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+mn-lt"/>
          </a:endParaRPr>
        </a:p>
      </dsp:txBody>
      <dsp:txXfrm rot="10800000">
        <a:off x="1671409" y="2799133"/>
        <a:ext cx="245893" cy="278021"/>
      </dsp:txXfrm>
    </dsp:sp>
    <dsp:sp modelId="{7C3F7977-3137-6644-A70C-D66A8B47591F}">
      <dsp:nvSpPr>
        <dsp:cNvPr id="0" name=""/>
        <dsp:cNvSpPr/>
      </dsp:nvSpPr>
      <dsp:spPr>
        <a:xfrm>
          <a:off x="584099" y="1211855"/>
          <a:ext cx="1744800" cy="13729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>
              <a:latin typeface="+mn-lt"/>
            </a:rPr>
            <a:t>Evaluate</a:t>
          </a:r>
          <a:endParaRPr lang="en-US" sz="2200" b="1" kern="1200" dirty="0">
            <a:latin typeface="+mn-lt"/>
          </a:endParaRPr>
        </a:p>
      </dsp:txBody>
      <dsp:txXfrm>
        <a:off x="839619" y="1412917"/>
        <a:ext cx="1233760" cy="970815"/>
      </dsp:txXfrm>
    </dsp:sp>
    <dsp:sp modelId="{9C46DF65-2703-E047-83EA-5810BE3C0120}">
      <dsp:nvSpPr>
        <dsp:cNvPr id="0" name=""/>
        <dsp:cNvSpPr/>
      </dsp:nvSpPr>
      <dsp:spPr>
        <a:xfrm rot="19554027">
          <a:off x="2194901" y="1065460"/>
          <a:ext cx="299108" cy="4633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b="1" kern="1200">
            <a:latin typeface="+mn-lt"/>
          </a:endParaRPr>
        </a:p>
      </dsp:txBody>
      <dsp:txXfrm>
        <a:off x="2202615" y="1183286"/>
        <a:ext cx="209376" cy="278021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642FE-0649-AF4E-A903-B6A7DE487E67}">
      <dsp:nvSpPr>
        <dsp:cNvPr id="0" name=""/>
        <dsp:cNvSpPr/>
      </dsp:nvSpPr>
      <dsp:spPr>
        <a:xfrm>
          <a:off x="3629367" y="1786"/>
          <a:ext cx="2464494" cy="1939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+mn-lt"/>
            </a:rPr>
            <a:t>Define</a:t>
          </a:r>
          <a:endParaRPr lang="en-US" sz="3200" b="1" kern="1200" dirty="0">
            <a:latin typeface="+mn-lt"/>
          </a:endParaRPr>
        </a:p>
      </dsp:txBody>
      <dsp:txXfrm>
        <a:off x="3990284" y="285782"/>
        <a:ext cx="1742660" cy="1371257"/>
      </dsp:txXfrm>
    </dsp:sp>
    <dsp:sp modelId="{83C8FD20-C609-6048-A5A8-D76C9249260D}">
      <dsp:nvSpPr>
        <dsp:cNvPr id="0" name=""/>
        <dsp:cNvSpPr/>
      </dsp:nvSpPr>
      <dsp:spPr>
        <a:xfrm rot="1933320">
          <a:off x="5959611" y="1492791"/>
          <a:ext cx="496910" cy="65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latin typeface="+mn-lt"/>
          </a:endParaRPr>
        </a:p>
      </dsp:txBody>
      <dsp:txXfrm>
        <a:off x="5971090" y="1583947"/>
        <a:ext cx="347837" cy="392698"/>
      </dsp:txXfrm>
    </dsp:sp>
    <dsp:sp modelId="{60F62DDA-327D-D142-B616-70ED788A17E2}">
      <dsp:nvSpPr>
        <dsp:cNvPr id="0" name=""/>
        <dsp:cNvSpPr/>
      </dsp:nvSpPr>
      <dsp:spPr>
        <a:xfrm>
          <a:off x="6346066" y="1714040"/>
          <a:ext cx="2464494" cy="1939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+mn-lt"/>
            </a:rPr>
            <a:t>Teach</a:t>
          </a:r>
          <a:endParaRPr lang="en-US" sz="3200" b="1" kern="1200" dirty="0">
            <a:latin typeface="+mn-lt"/>
          </a:endParaRPr>
        </a:p>
      </dsp:txBody>
      <dsp:txXfrm>
        <a:off x="6706983" y="1998036"/>
        <a:ext cx="1742660" cy="1371257"/>
      </dsp:txXfrm>
    </dsp:sp>
    <dsp:sp modelId="{018EE35C-5CD7-0D44-A9C5-1499B1A5DB7B}">
      <dsp:nvSpPr>
        <dsp:cNvPr id="0" name=""/>
        <dsp:cNvSpPr/>
      </dsp:nvSpPr>
      <dsp:spPr>
        <a:xfrm rot="6479980">
          <a:off x="6831061" y="3834209"/>
          <a:ext cx="495860" cy="65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latin typeface="+mn-lt"/>
          </a:endParaRPr>
        </a:p>
      </dsp:txBody>
      <dsp:txXfrm rot="10800000">
        <a:off x="6928424" y="3894369"/>
        <a:ext cx="347102" cy="392698"/>
      </dsp:txXfrm>
    </dsp:sp>
    <dsp:sp modelId="{C9F4245C-5335-1E45-A165-3C7D03B0E3A1}">
      <dsp:nvSpPr>
        <dsp:cNvPr id="0" name=""/>
        <dsp:cNvSpPr/>
      </dsp:nvSpPr>
      <dsp:spPr>
        <a:xfrm>
          <a:off x="5446507" y="4482653"/>
          <a:ext cx="2464494" cy="1939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+mn-lt"/>
            </a:rPr>
            <a:t>Prompt</a:t>
          </a:r>
          <a:endParaRPr lang="en-US" sz="3200" b="1" kern="1200" dirty="0">
            <a:latin typeface="+mn-lt"/>
          </a:endParaRPr>
        </a:p>
      </dsp:txBody>
      <dsp:txXfrm>
        <a:off x="5807424" y="4766649"/>
        <a:ext cx="1742660" cy="1371257"/>
      </dsp:txXfrm>
    </dsp:sp>
    <dsp:sp modelId="{C50C08BA-8CB4-4446-8A3F-228C46E38D00}">
      <dsp:nvSpPr>
        <dsp:cNvPr id="0" name=""/>
        <dsp:cNvSpPr/>
      </dsp:nvSpPr>
      <dsp:spPr>
        <a:xfrm rot="10800001">
          <a:off x="4710907" y="5125028"/>
          <a:ext cx="519824" cy="65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latin typeface="+mn-lt"/>
          </a:endParaRPr>
        </a:p>
      </dsp:txBody>
      <dsp:txXfrm rot="10800000">
        <a:off x="4866854" y="5255927"/>
        <a:ext cx="363877" cy="392698"/>
      </dsp:txXfrm>
    </dsp:sp>
    <dsp:sp modelId="{0BFE5E2A-3870-3448-AF57-D6C82A555587}">
      <dsp:nvSpPr>
        <dsp:cNvPr id="0" name=""/>
        <dsp:cNvSpPr/>
      </dsp:nvSpPr>
      <dsp:spPr>
        <a:xfrm>
          <a:off x="2001212" y="4482651"/>
          <a:ext cx="2464494" cy="1939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+mn-lt"/>
            </a:rPr>
            <a:t>Monitor</a:t>
          </a:r>
          <a:endParaRPr lang="en-US" sz="3200" b="1" kern="1200" dirty="0">
            <a:latin typeface="+mn-lt"/>
          </a:endParaRPr>
        </a:p>
      </dsp:txBody>
      <dsp:txXfrm>
        <a:off x="2362129" y="4766647"/>
        <a:ext cx="1742660" cy="1371257"/>
      </dsp:txXfrm>
    </dsp:sp>
    <dsp:sp modelId="{E61C2143-43FC-DD40-8139-7F7FEF2DA174}">
      <dsp:nvSpPr>
        <dsp:cNvPr id="0" name=""/>
        <dsp:cNvSpPr/>
      </dsp:nvSpPr>
      <dsp:spPr>
        <a:xfrm rot="15120000">
          <a:off x="2540082" y="3754074"/>
          <a:ext cx="495855" cy="65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latin typeface="+mn-lt"/>
          </a:endParaRPr>
        </a:p>
      </dsp:txBody>
      <dsp:txXfrm rot="10800000">
        <a:off x="2637444" y="3955711"/>
        <a:ext cx="347099" cy="392698"/>
      </dsp:txXfrm>
    </dsp:sp>
    <dsp:sp modelId="{7C3F7977-3137-6644-A70C-D66A8B47591F}">
      <dsp:nvSpPr>
        <dsp:cNvPr id="0" name=""/>
        <dsp:cNvSpPr/>
      </dsp:nvSpPr>
      <dsp:spPr>
        <a:xfrm>
          <a:off x="1101639" y="1714051"/>
          <a:ext cx="2464494" cy="19392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>
              <a:latin typeface="+mn-lt"/>
            </a:rPr>
            <a:t>Evaluate</a:t>
          </a:r>
          <a:endParaRPr lang="en-US" sz="3200" b="1" kern="1200" dirty="0">
            <a:latin typeface="+mn-lt"/>
          </a:endParaRPr>
        </a:p>
      </dsp:txBody>
      <dsp:txXfrm>
        <a:off x="1462556" y="1998047"/>
        <a:ext cx="1742660" cy="1371257"/>
      </dsp:txXfrm>
    </dsp:sp>
    <dsp:sp modelId="{9C46DF65-2703-E047-83EA-5810BE3C0120}">
      <dsp:nvSpPr>
        <dsp:cNvPr id="0" name=""/>
        <dsp:cNvSpPr/>
      </dsp:nvSpPr>
      <dsp:spPr>
        <a:xfrm rot="19553194">
          <a:off x="3376606" y="1507001"/>
          <a:ext cx="422489" cy="6544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1" kern="1200">
            <a:latin typeface="+mn-lt"/>
          </a:endParaRPr>
        </a:p>
      </dsp:txBody>
      <dsp:txXfrm>
        <a:off x="3387511" y="1673442"/>
        <a:ext cx="295742" cy="39269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D1F8D3-A7FB-5B4A-82E7-E2B1AF9F7798}">
      <dsp:nvSpPr>
        <dsp:cNvPr id="0" name=""/>
        <dsp:cNvSpPr/>
      </dsp:nvSpPr>
      <dsp:spPr>
        <a:xfrm>
          <a:off x="0" y="0"/>
          <a:ext cx="2199716" cy="4403349"/>
        </a:xfrm>
        <a:prstGeom prst="roundRect">
          <a:avLst>
            <a:gd name="adj" fmla="val 10000"/>
          </a:avLst>
        </a:prstGeom>
        <a:solidFill>
          <a:srgbClr val="3761A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bg1"/>
              </a:solidFill>
            </a:rPr>
            <a:t>Create Positive Teaching and Learning Environments</a:t>
          </a:r>
        </a:p>
      </dsp:txBody>
      <dsp:txXfrm>
        <a:off x="0" y="0"/>
        <a:ext cx="2199716" cy="1321004"/>
      </dsp:txXfrm>
    </dsp:sp>
    <dsp:sp modelId="{3505321D-9181-6A45-85C8-47806C0054AA}">
      <dsp:nvSpPr>
        <dsp:cNvPr id="0" name=""/>
        <dsp:cNvSpPr/>
      </dsp:nvSpPr>
      <dsp:spPr>
        <a:xfrm>
          <a:off x="424" y="1321837"/>
          <a:ext cx="2285963" cy="50940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61DB2"/>
              </a:solidFill>
            </a:rPr>
            <a:t>Design a Safe Environment</a:t>
          </a:r>
          <a:endParaRPr lang="en-US" sz="1600" kern="1200" dirty="0">
            <a:solidFill>
              <a:srgbClr val="061DB2"/>
            </a:solidFill>
          </a:endParaRPr>
        </a:p>
      </dsp:txBody>
      <dsp:txXfrm>
        <a:off x="15344" y="1336757"/>
        <a:ext cx="2256123" cy="479565"/>
      </dsp:txXfrm>
    </dsp:sp>
    <dsp:sp modelId="{C2A57FE0-3E16-A647-8868-15E91561FFBE}">
      <dsp:nvSpPr>
        <dsp:cNvPr id="0" name=""/>
        <dsp:cNvSpPr/>
      </dsp:nvSpPr>
      <dsp:spPr>
        <a:xfrm>
          <a:off x="424" y="1909613"/>
          <a:ext cx="2285963" cy="50940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61DB2"/>
              </a:solidFill>
            </a:rPr>
            <a:t>Establish Positive Connections</a:t>
          </a:r>
          <a:endParaRPr lang="en-US" sz="1600" kern="1200" dirty="0">
            <a:solidFill>
              <a:srgbClr val="061DB2"/>
            </a:solidFill>
          </a:endParaRPr>
        </a:p>
      </dsp:txBody>
      <dsp:txXfrm>
        <a:off x="15344" y="1924533"/>
        <a:ext cx="2256123" cy="479565"/>
      </dsp:txXfrm>
    </dsp:sp>
    <dsp:sp modelId="{3DF48DC9-C05C-CE40-9AF6-4CE224FE71BE}">
      <dsp:nvSpPr>
        <dsp:cNvPr id="0" name=""/>
        <dsp:cNvSpPr/>
      </dsp:nvSpPr>
      <dsp:spPr>
        <a:xfrm>
          <a:off x="424" y="2497390"/>
          <a:ext cx="2285963" cy="50940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61DB2"/>
              </a:solidFill>
            </a:rPr>
            <a:t>Develop Predictable Routines</a:t>
          </a:r>
          <a:endParaRPr lang="en-US" sz="1600" kern="1200" dirty="0">
            <a:solidFill>
              <a:srgbClr val="061DB2"/>
            </a:solidFill>
          </a:endParaRPr>
        </a:p>
      </dsp:txBody>
      <dsp:txXfrm>
        <a:off x="15344" y="2512310"/>
        <a:ext cx="2256123" cy="479565"/>
      </dsp:txXfrm>
    </dsp:sp>
    <dsp:sp modelId="{7E8C0AF6-7BD4-0548-9F70-4C17E0B00960}">
      <dsp:nvSpPr>
        <dsp:cNvPr id="0" name=""/>
        <dsp:cNvSpPr/>
      </dsp:nvSpPr>
      <dsp:spPr>
        <a:xfrm>
          <a:off x="424" y="3085166"/>
          <a:ext cx="2285963" cy="50940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61DB2"/>
              </a:solidFill>
            </a:rPr>
            <a:t>Define and Teach Positive Expectations</a:t>
          </a:r>
          <a:endParaRPr lang="en-US" sz="1600" kern="1200" dirty="0">
            <a:solidFill>
              <a:srgbClr val="061DB2"/>
            </a:solidFill>
          </a:endParaRPr>
        </a:p>
      </dsp:txBody>
      <dsp:txXfrm>
        <a:off x="15344" y="3100086"/>
        <a:ext cx="2256123" cy="479565"/>
      </dsp:txXfrm>
    </dsp:sp>
    <dsp:sp modelId="{95BBF3ED-7E54-994E-B5EC-2A38AEA58E88}">
      <dsp:nvSpPr>
        <dsp:cNvPr id="0" name=""/>
        <dsp:cNvSpPr/>
      </dsp:nvSpPr>
      <dsp:spPr>
        <a:xfrm>
          <a:off x="424" y="3672942"/>
          <a:ext cx="2285963" cy="509405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rgbClr val="061DB2"/>
              </a:solidFill>
            </a:rPr>
            <a:t>Plan Relevant Instruction</a:t>
          </a:r>
          <a:endParaRPr lang="en-US" sz="1600" kern="1200" dirty="0">
            <a:solidFill>
              <a:srgbClr val="061DB2"/>
            </a:solidFill>
          </a:endParaRPr>
        </a:p>
      </dsp:txBody>
      <dsp:txXfrm>
        <a:off x="15344" y="3687862"/>
        <a:ext cx="2256123" cy="47956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8C8630-A92E-1340-A7BE-0FEB6A92DCA5}">
      <dsp:nvSpPr>
        <dsp:cNvPr id="0" name=""/>
        <dsp:cNvSpPr/>
      </dsp:nvSpPr>
      <dsp:spPr>
        <a:xfrm>
          <a:off x="516551" y="0"/>
          <a:ext cx="10972801" cy="685800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EC659C-3471-2841-B278-434FEC2DA3E0}">
      <dsp:nvSpPr>
        <dsp:cNvPr id="0" name=""/>
        <dsp:cNvSpPr/>
      </dsp:nvSpPr>
      <dsp:spPr>
        <a:xfrm>
          <a:off x="2017521" y="4733392"/>
          <a:ext cx="285292" cy="285292"/>
        </a:xfrm>
        <a:prstGeom prst="ellips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15C63A-5574-6745-85A5-E12790AC78B4}">
      <dsp:nvSpPr>
        <dsp:cNvPr id="0" name=""/>
        <dsp:cNvSpPr/>
      </dsp:nvSpPr>
      <dsp:spPr>
        <a:xfrm rot="19894269">
          <a:off x="2118877" y="3252722"/>
          <a:ext cx="3917420" cy="1031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171" tIns="0" rIns="0" bIns="0" numCol="1" spcCol="1270" anchor="t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b="1" kern="1200" dirty="0"/>
            <a:t>Ready</a:t>
          </a:r>
        </a:p>
      </dsp:txBody>
      <dsp:txXfrm>
        <a:off x="2118877" y="3252722"/>
        <a:ext cx="3917420" cy="1031710"/>
      </dsp:txXfrm>
    </dsp:sp>
    <dsp:sp modelId="{F40BB3EC-9CDC-2740-BFA4-E4D4F2C777C6}">
      <dsp:nvSpPr>
        <dsp:cNvPr id="0" name=""/>
        <dsp:cNvSpPr/>
      </dsp:nvSpPr>
      <dsp:spPr>
        <a:xfrm>
          <a:off x="4535778" y="2869387"/>
          <a:ext cx="515721" cy="515721"/>
        </a:xfrm>
        <a:prstGeom prst="ellipse">
          <a:avLst/>
        </a:prstGeom>
        <a:solidFill>
          <a:schemeClr val="accent5">
            <a:shade val="50000"/>
            <a:hueOff val="226624"/>
            <a:satOff val="-38425"/>
            <a:lumOff val="341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96394-0EC0-6A42-8E70-BCA154D0F943}">
      <dsp:nvSpPr>
        <dsp:cNvPr id="0" name=""/>
        <dsp:cNvSpPr/>
      </dsp:nvSpPr>
      <dsp:spPr>
        <a:xfrm rot="20577275">
          <a:off x="5073182" y="2062547"/>
          <a:ext cx="3112132" cy="19420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270" tIns="0" rIns="0" bIns="0" numCol="1" spcCol="1270" anchor="t" anchorCtr="0">
          <a:noAutofit/>
        </a:bodyPr>
        <a:lstStyle/>
        <a:p>
          <a:pPr marL="0" lvl="0" indent="0" algn="l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0" b="1" kern="1200" dirty="0"/>
            <a:t>Set</a:t>
          </a:r>
        </a:p>
      </dsp:txBody>
      <dsp:txXfrm>
        <a:off x="5073182" y="2062547"/>
        <a:ext cx="3112132" cy="1942043"/>
      </dsp:txXfrm>
    </dsp:sp>
    <dsp:sp modelId="{27664749-EB16-4A42-BC02-E47CE3388A7E}">
      <dsp:nvSpPr>
        <dsp:cNvPr id="0" name=""/>
        <dsp:cNvSpPr/>
      </dsp:nvSpPr>
      <dsp:spPr>
        <a:xfrm>
          <a:off x="7564272" y="1735074"/>
          <a:ext cx="713232" cy="713232"/>
        </a:xfrm>
        <a:prstGeom prst="ellipse">
          <a:avLst/>
        </a:prstGeom>
        <a:solidFill>
          <a:schemeClr val="accent5">
            <a:shade val="50000"/>
            <a:hueOff val="226624"/>
            <a:satOff val="-38425"/>
            <a:lumOff val="341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30575C-0226-7141-90FD-B9796F5DB6FB}">
      <dsp:nvSpPr>
        <dsp:cNvPr id="0" name=""/>
        <dsp:cNvSpPr/>
      </dsp:nvSpPr>
      <dsp:spPr>
        <a:xfrm rot="21057584">
          <a:off x="8229425" y="1224245"/>
          <a:ext cx="3112132" cy="24811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7927" tIns="0" rIns="0" bIns="0" numCol="1" spcCol="1270" anchor="t" anchorCtr="0">
          <a:noAutofit/>
        </a:bodyPr>
        <a:lstStyle/>
        <a:p>
          <a:pPr marL="0" lvl="0" indent="0" algn="l" defTabSz="4445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0" b="1" kern="1200" dirty="0"/>
            <a:t>Go</a:t>
          </a:r>
        </a:p>
      </dsp:txBody>
      <dsp:txXfrm>
        <a:off x="8229425" y="1224245"/>
        <a:ext cx="3112132" cy="248110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0AEE55-6F0D-7A44-A7C1-AEC67FC18957}">
      <dsp:nvSpPr>
        <dsp:cNvPr id="0" name=""/>
        <dsp:cNvSpPr/>
      </dsp:nvSpPr>
      <dsp:spPr>
        <a:xfrm>
          <a:off x="34675" y="1244543"/>
          <a:ext cx="2253403" cy="1552594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5C496-1B50-7641-B746-563DED0A3B9A}">
      <dsp:nvSpPr>
        <dsp:cNvPr id="0" name=""/>
        <dsp:cNvSpPr/>
      </dsp:nvSpPr>
      <dsp:spPr>
        <a:xfrm>
          <a:off x="6530" y="2811205"/>
          <a:ext cx="2253403" cy="83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Leadership team meeting times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(at least monthly)</a:t>
          </a:r>
        </a:p>
      </dsp:txBody>
      <dsp:txXfrm>
        <a:off x="6530" y="2811205"/>
        <a:ext cx="2253403" cy="836012"/>
      </dsp:txXfrm>
    </dsp:sp>
    <dsp:sp modelId="{6CE70CAA-F78C-DA4F-8E6C-E94DAFEDF77A}">
      <dsp:nvSpPr>
        <dsp:cNvPr id="0" name=""/>
        <dsp:cNvSpPr/>
      </dsp:nvSpPr>
      <dsp:spPr>
        <a:xfrm>
          <a:off x="2485369" y="1258610"/>
          <a:ext cx="2253403" cy="1552594"/>
        </a:xfrm>
        <a:prstGeom prst="round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40FDE-DCBF-6F42-A259-751058DC4EE9}">
      <dsp:nvSpPr>
        <dsp:cNvPr id="0" name=""/>
        <dsp:cNvSpPr/>
      </dsp:nvSpPr>
      <dsp:spPr>
        <a:xfrm>
          <a:off x="2485369" y="2811205"/>
          <a:ext cx="2253403" cy="83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School-wide Expectations Teaching and Booster Schedule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 </a:t>
          </a:r>
          <a:r>
            <a:rPr lang="en-US" sz="2200" b="0" i="1" kern="1200" dirty="0">
              <a:solidFill>
                <a:schemeClr val="bg1"/>
              </a:solidFill>
            </a:rPr>
            <a:t>(Start Day 1!)</a:t>
          </a:r>
          <a:endParaRPr lang="en-US" sz="2200" b="0" kern="1200" dirty="0">
            <a:solidFill>
              <a:schemeClr val="bg1"/>
            </a:solidFill>
          </a:endParaRPr>
        </a:p>
      </dsp:txBody>
      <dsp:txXfrm>
        <a:off x="2485369" y="2811205"/>
        <a:ext cx="2253403" cy="836012"/>
      </dsp:txXfrm>
    </dsp:sp>
    <dsp:sp modelId="{5864D1DC-ACBC-CF48-8896-D9ACC9578A40}">
      <dsp:nvSpPr>
        <dsp:cNvPr id="0" name=""/>
        <dsp:cNvSpPr/>
      </dsp:nvSpPr>
      <dsp:spPr>
        <a:xfrm>
          <a:off x="4964207" y="1258610"/>
          <a:ext cx="2253403" cy="1552594"/>
        </a:xfrm>
        <a:prstGeom prst="roundRect">
          <a:avLst/>
        </a:prstGeom>
        <a:blipFill rotWithShape="1">
          <a:blip xmlns:r="http://schemas.openxmlformats.org/officeDocument/2006/relationships" r:embed="rId4"/>
          <a:srcRect/>
          <a:stretch>
            <a:fillRect l="-21000" r="-21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9397D-6D38-AB49-B115-8CEA47ED035F}">
      <dsp:nvSpPr>
        <dsp:cNvPr id="0" name=""/>
        <dsp:cNvSpPr/>
      </dsp:nvSpPr>
      <dsp:spPr>
        <a:xfrm>
          <a:off x="4964207" y="2811205"/>
          <a:ext cx="2253403" cy="83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Professional development </a:t>
          </a:r>
        </a:p>
      </dsp:txBody>
      <dsp:txXfrm>
        <a:off x="4964207" y="2811205"/>
        <a:ext cx="2253403" cy="836012"/>
      </dsp:txXfrm>
    </dsp:sp>
    <dsp:sp modelId="{21A1EFC9-5A70-DB4A-9933-A5E2A50CF664}">
      <dsp:nvSpPr>
        <dsp:cNvPr id="0" name=""/>
        <dsp:cNvSpPr/>
      </dsp:nvSpPr>
      <dsp:spPr>
        <a:xfrm>
          <a:off x="7443046" y="1258610"/>
          <a:ext cx="2253403" cy="1552594"/>
        </a:xfrm>
        <a:prstGeom prst="roundRect">
          <a:avLst/>
        </a:prstGeom>
        <a:blipFill rotWithShape="1">
          <a:blip xmlns:r="http://schemas.openxmlformats.org/officeDocument/2006/relationships" r:embed="rId5">
            <a:duotone>
              <a:srgbClr val="00ACC2">
                <a:shade val="45000"/>
                <a:satMod val="135000"/>
              </a:srgbClr>
              <a:prstClr val="white"/>
            </a:duotone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75345-1FA0-BF43-96D7-C7E7382B5AD4}">
      <dsp:nvSpPr>
        <dsp:cNvPr id="0" name=""/>
        <dsp:cNvSpPr/>
      </dsp:nvSpPr>
      <dsp:spPr>
        <a:xfrm>
          <a:off x="7443046" y="2811205"/>
          <a:ext cx="2253403" cy="83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Staff updates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</a:rPr>
            <a:t>(at least quarterly)</a:t>
          </a:r>
        </a:p>
      </dsp:txBody>
      <dsp:txXfrm>
        <a:off x="7443046" y="2811205"/>
        <a:ext cx="2253403" cy="836012"/>
      </dsp:txXfrm>
    </dsp:sp>
    <dsp:sp modelId="{82FAD775-56C9-8943-8F6B-093C62432141}">
      <dsp:nvSpPr>
        <dsp:cNvPr id="0" name=""/>
        <dsp:cNvSpPr/>
      </dsp:nvSpPr>
      <dsp:spPr>
        <a:xfrm>
          <a:off x="9921884" y="1258610"/>
          <a:ext cx="2253403" cy="1552594"/>
        </a:xfrm>
        <a:prstGeom prst="roundRect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2DC338-0850-4B4C-B09B-134363929B4D}">
      <dsp:nvSpPr>
        <dsp:cNvPr id="0" name=""/>
        <dsp:cNvSpPr/>
      </dsp:nvSpPr>
      <dsp:spPr>
        <a:xfrm>
          <a:off x="9921884" y="2811205"/>
          <a:ext cx="2253403" cy="83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Evaluation Plan Routines</a:t>
          </a:r>
        </a:p>
      </dsp:txBody>
      <dsp:txXfrm>
        <a:off x="9921884" y="2811205"/>
        <a:ext cx="2253403" cy="8360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62161"/>
          <a:ext cx="9709180" cy="23184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540" tIns="479044" rIns="753540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Quick review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Continuum of consequences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Creating Positive Teaching and Learning Environments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Preparing for Rollout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Revisiting Purpose and Outcomes</a:t>
          </a:r>
        </a:p>
      </dsp:txBody>
      <dsp:txXfrm>
        <a:off x="113175" y="475336"/>
        <a:ext cx="9482830" cy="2092050"/>
      </dsp:txXfrm>
    </dsp:sp>
    <dsp:sp modelId="{24EE546A-203E-45A1-AB96-5A4CB77AC5EC}">
      <dsp:nvSpPr>
        <dsp:cNvPr id="0" name=""/>
        <dsp:cNvSpPr/>
      </dsp:nvSpPr>
      <dsp:spPr>
        <a:xfrm>
          <a:off x="485459" y="22681"/>
          <a:ext cx="6796426" cy="678960"/>
        </a:xfrm>
        <a:prstGeom prst="roundRect">
          <a:avLst/>
        </a:prstGeom>
        <a:solidFill>
          <a:schemeClr val="accent4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889" tIns="0" rIns="25688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latin typeface="Franklin Gothic Book" panose="020B0503020102020204" pitchFamily="34" charset="0"/>
              <a:cs typeface="Arial" panose="020B0604020202020204" pitchFamily="34" charset="0"/>
            </a:rPr>
            <a:t>Presentation Content:</a:t>
          </a:r>
          <a:endParaRPr lang="en-US" sz="2400" b="1" i="0" u="none" strike="noStrike" kern="1200" cap="none" baseline="0" noProof="0">
            <a:solidFill>
              <a:srgbClr val="010000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sp:txBody>
      <dsp:txXfrm>
        <a:off x="518603" y="55825"/>
        <a:ext cx="6730138" cy="612672"/>
      </dsp:txXfrm>
    </dsp:sp>
    <dsp:sp modelId="{183C8042-F222-4C5B-948A-CA63CABAB28E}">
      <dsp:nvSpPr>
        <dsp:cNvPr id="0" name=""/>
        <dsp:cNvSpPr/>
      </dsp:nvSpPr>
      <dsp:spPr>
        <a:xfrm>
          <a:off x="0" y="3144242"/>
          <a:ext cx="9709180" cy="228217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3540" tIns="479044" rIns="7535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>
                <a:lumMod val="50000"/>
              </a:schemeClr>
            </a:buClr>
            <a:buSzPct val="75000"/>
            <a:buChar char="•"/>
          </a:pPr>
          <a:r>
            <a:rPr lang="en-US" sz="2000" kern="12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Develop a continuum of consequences and its relevant components.</a:t>
          </a:r>
          <a:endParaRPr lang="en-US" sz="2000" b="0" i="0" kern="1200" dirty="0">
            <a:solidFill>
              <a:schemeClr val="tx1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Decide how to support classroom educators with creating positive teaching and learning environments.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Prepare for rollout in the fall.</a:t>
          </a:r>
          <a:endParaRPr lang="en-US" sz="2000" kern="12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Revisit your purpose statement and outcomes.</a:t>
          </a:r>
          <a:endParaRPr lang="en-US" sz="2000" kern="12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sp:txBody>
      <dsp:txXfrm>
        <a:off x="111407" y="3255649"/>
        <a:ext cx="9486366" cy="2059361"/>
      </dsp:txXfrm>
    </dsp:sp>
    <dsp:sp modelId="{3EE32B02-DB9E-4A32-B892-2B06787A9E31}">
      <dsp:nvSpPr>
        <dsp:cNvPr id="0" name=""/>
        <dsp:cNvSpPr/>
      </dsp:nvSpPr>
      <dsp:spPr>
        <a:xfrm>
          <a:off x="485459" y="2804762"/>
          <a:ext cx="6796426" cy="67896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6889" tIns="0" rIns="256889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Book" panose="020B0503020102020204" pitchFamily="34" charset="0"/>
              <a:cs typeface="Arial" panose="020B0604020202020204" pitchFamily="34" charset="0"/>
            </a:rPr>
            <a:t>Team</a:t>
          </a:r>
          <a:r>
            <a:rPr lang="en-US" sz="2400" b="1" kern="1200" dirty="0">
              <a:latin typeface="Franklin Gothic Book" panose="020B0503020102020204" pitchFamily="34" charset="0"/>
              <a:cs typeface="Arial" panose="020B0604020202020204" pitchFamily="34" charset="0"/>
            </a:rPr>
            <a:t> T</a:t>
          </a:r>
          <a:r>
            <a:rPr lang="en-US" sz="2400" b="1" i="0" kern="1200" dirty="0">
              <a:latin typeface="Franklin Gothic Book" panose="020B0503020102020204" pitchFamily="34" charset="0"/>
              <a:cs typeface="Arial" panose="020B0604020202020204" pitchFamily="34" charset="0"/>
            </a:rPr>
            <a:t>asks:</a:t>
          </a:r>
          <a:endParaRPr lang="en-US" sz="2400" b="1" kern="1200" dirty="0">
            <a:latin typeface="Franklin Gothic Book" panose="020B0503020102020204" pitchFamily="34" charset="0"/>
            <a:cs typeface="Arial" panose="020B0604020202020204" pitchFamily="34" charset="0"/>
          </a:endParaRPr>
        </a:p>
      </dsp:txBody>
      <dsp:txXfrm>
        <a:off x="518603" y="2837906"/>
        <a:ext cx="6730138" cy="612672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CE3C25-9CF7-EB42-A259-B1EF5939F507}">
      <dsp:nvSpPr>
        <dsp:cNvPr id="0" name=""/>
        <dsp:cNvSpPr/>
      </dsp:nvSpPr>
      <dsp:spPr>
        <a:xfrm>
          <a:off x="0" y="0"/>
          <a:ext cx="6066151" cy="76728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For Staff </a:t>
          </a:r>
          <a:endParaRPr lang="en-US" sz="2800" kern="1200" dirty="0"/>
        </a:p>
      </dsp:txBody>
      <dsp:txXfrm>
        <a:off x="37456" y="37456"/>
        <a:ext cx="5991239" cy="692377"/>
      </dsp:txXfrm>
    </dsp:sp>
    <dsp:sp modelId="{95421066-480D-684C-9F4C-7DF1DEF2273F}">
      <dsp:nvSpPr>
        <dsp:cNvPr id="0" name=""/>
        <dsp:cNvSpPr/>
      </dsp:nvSpPr>
      <dsp:spPr>
        <a:xfrm>
          <a:off x="0" y="1041654"/>
          <a:ext cx="6066151" cy="41037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600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Description of PBIS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SW Expectations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School Matrix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Lesson Plans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Overview of Acknowledgement System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/>
            <a:t>Overview of Consequences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Problem behavior definitions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/>
            <a:t>Discipline flowchart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/>
            <a:t>Office Referral form</a:t>
          </a:r>
          <a:endParaRPr lang="en-US" sz="2400" kern="120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b="0" i="0" kern="1200" dirty="0"/>
            <a:t>Request for Assistance form</a:t>
          </a:r>
          <a:endParaRPr lang="en-US" sz="2400" kern="1200" dirty="0"/>
        </a:p>
      </dsp:txBody>
      <dsp:txXfrm>
        <a:off x="0" y="1041654"/>
        <a:ext cx="6066151" cy="410377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E9D8-C496-A647-A319-08C4FF69F7E8}">
      <dsp:nvSpPr>
        <dsp:cNvPr id="0" name=""/>
        <dsp:cNvSpPr/>
      </dsp:nvSpPr>
      <dsp:spPr>
        <a:xfrm>
          <a:off x="0" y="21795"/>
          <a:ext cx="10555288" cy="155352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First, identify what staff need to know, then, provide…</a:t>
          </a:r>
        </a:p>
      </dsp:txBody>
      <dsp:txXfrm>
        <a:off x="0" y="21795"/>
        <a:ext cx="10555288" cy="1553527"/>
      </dsp:txXfrm>
    </dsp:sp>
    <dsp:sp modelId="{153D09E4-796C-1546-92A9-0C28E8850574}">
      <dsp:nvSpPr>
        <dsp:cNvPr id="0" name=""/>
        <dsp:cNvSpPr/>
      </dsp:nvSpPr>
      <dsp:spPr>
        <a:xfrm>
          <a:off x="5153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Explicit Training</a:t>
          </a:r>
        </a:p>
      </dsp:txBody>
      <dsp:txXfrm>
        <a:off x="5153" y="1553527"/>
        <a:ext cx="3514993" cy="3262407"/>
      </dsp:txXfrm>
    </dsp:sp>
    <dsp:sp modelId="{6E922989-F7C2-4A43-8237-9C757BD4133A}">
      <dsp:nvSpPr>
        <dsp:cNvPr id="0" name=""/>
        <dsp:cNvSpPr/>
      </dsp:nvSpPr>
      <dsp:spPr>
        <a:xfrm>
          <a:off x="3520147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Coaching/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Prompting</a:t>
          </a:r>
        </a:p>
      </dsp:txBody>
      <dsp:txXfrm>
        <a:off x="3520147" y="1553527"/>
        <a:ext cx="3514993" cy="3262407"/>
      </dsp:txXfrm>
    </dsp:sp>
    <dsp:sp modelId="{678DE44B-0551-FC4E-8B9E-7E60789003EE}">
      <dsp:nvSpPr>
        <dsp:cNvPr id="0" name=""/>
        <dsp:cNvSpPr/>
      </dsp:nvSpPr>
      <dsp:spPr>
        <a:xfrm>
          <a:off x="7035140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Performance Feedback</a:t>
          </a:r>
        </a:p>
      </dsp:txBody>
      <dsp:txXfrm>
        <a:off x="7035140" y="1553527"/>
        <a:ext cx="3514993" cy="3262407"/>
      </dsp:txXfrm>
    </dsp:sp>
    <dsp:sp modelId="{7AB94DD3-CAF8-BD4F-A2B2-48810E4E705C}">
      <dsp:nvSpPr>
        <dsp:cNvPr id="0" name=""/>
        <dsp:cNvSpPr/>
      </dsp:nvSpPr>
      <dsp:spPr>
        <a:xfrm>
          <a:off x="0" y="4815935"/>
          <a:ext cx="10555288" cy="36248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699C1-73B8-4B5E-AE13-87B8A23DED2D}">
      <dsp:nvSpPr>
        <dsp:cNvPr id="0" name=""/>
        <dsp:cNvSpPr/>
      </dsp:nvSpPr>
      <dsp:spPr>
        <a:xfrm>
          <a:off x="0" y="0"/>
          <a:ext cx="5852729" cy="5181347"/>
        </a:xfrm>
        <a:prstGeom prst="trapezoid">
          <a:avLst>
            <a:gd name="adj" fmla="val 56479"/>
          </a:avLst>
        </a:prstGeom>
        <a:gradFill flip="none" rotWithShape="1">
          <a:gsLst>
            <a:gs pos="12000">
              <a:srgbClr val="E6804D"/>
            </a:gs>
            <a:gs pos="1000">
              <a:srgbClr val="CC0000"/>
            </a:gs>
            <a:gs pos="24000">
              <a:srgbClr val="FFFF99"/>
            </a:gs>
            <a:gs pos="38000">
              <a:srgbClr val="FFFF00"/>
            </a:gs>
            <a:gs pos="66000">
              <a:srgbClr val="92D050"/>
            </a:gs>
            <a:gs pos="87000">
              <a:srgbClr val="33AE33"/>
            </a:gs>
            <a:gs pos="99000">
              <a:srgbClr val="008A64"/>
            </a:gs>
          </a:gsLst>
          <a:lin ang="5400000" scaled="1"/>
          <a:tileRect/>
        </a:gradFill>
        <a:ln w="19050" cap="flat" cmpd="sng" algn="ctr">
          <a:solidFill>
            <a:srgbClr val="92D050"/>
          </a:solidFill>
          <a:prstDash val="solid"/>
        </a:ln>
        <a:effectLst>
          <a:glow rad="197653">
            <a:srgbClr val="92D050"/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solidFill>
              <a:srgbClr val="92D050"/>
            </a:solidFill>
          </a:endParaRPr>
        </a:p>
      </dsp:txBody>
      <dsp:txXfrm>
        <a:off x="0" y="0"/>
        <a:ext cx="5852729" cy="5181347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5D8AD6-4EA9-BE42-AEB3-E206A0AF891C}">
      <dsp:nvSpPr>
        <dsp:cNvPr id="0" name=""/>
        <dsp:cNvSpPr/>
      </dsp:nvSpPr>
      <dsp:spPr>
        <a:xfrm>
          <a:off x="0" y="387007"/>
          <a:ext cx="3389779" cy="2033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PBIS Rationale and Purpose</a:t>
          </a:r>
          <a:endParaRPr lang="en-US" sz="2800" kern="1200" dirty="0"/>
        </a:p>
      </dsp:txBody>
      <dsp:txXfrm>
        <a:off x="0" y="387007"/>
        <a:ext cx="3389779" cy="2033867"/>
      </dsp:txXfrm>
    </dsp:sp>
    <dsp:sp modelId="{BAE1641C-F444-3A4C-B14E-40F18C9B2F57}">
      <dsp:nvSpPr>
        <dsp:cNvPr id="0" name=""/>
        <dsp:cNvSpPr/>
      </dsp:nvSpPr>
      <dsp:spPr>
        <a:xfrm>
          <a:off x="3728757" y="387007"/>
          <a:ext cx="3389779" cy="2033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Expectations Matrix</a:t>
          </a:r>
          <a:endParaRPr lang="en-US" sz="2800" kern="1200"/>
        </a:p>
      </dsp:txBody>
      <dsp:txXfrm>
        <a:off x="3728757" y="387007"/>
        <a:ext cx="3389779" cy="2033867"/>
      </dsp:txXfrm>
    </dsp:sp>
    <dsp:sp modelId="{2D9E5441-B7ED-4C45-9E4D-BF8BE838C4F0}">
      <dsp:nvSpPr>
        <dsp:cNvPr id="0" name=""/>
        <dsp:cNvSpPr/>
      </dsp:nvSpPr>
      <dsp:spPr>
        <a:xfrm>
          <a:off x="7457514" y="387007"/>
          <a:ext cx="3389779" cy="2033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/>
            <a:t>Lesson Plans and Teaching Schedule</a:t>
          </a:r>
          <a:endParaRPr lang="en-US" sz="2800" kern="1200"/>
        </a:p>
      </dsp:txBody>
      <dsp:txXfrm>
        <a:off x="7457514" y="387007"/>
        <a:ext cx="3389779" cy="2033867"/>
      </dsp:txXfrm>
    </dsp:sp>
    <dsp:sp modelId="{821A1B4D-67DE-9D49-8DE6-90D73609696F}">
      <dsp:nvSpPr>
        <dsp:cNvPr id="0" name=""/>
        <dsp:cNvSpPr/>
      </dsp:nvSpPr>
      <dsp:spPr>
        <a:xfrm>
          <a:off x="1864378" y="2759853"/>
          <a:ext cx="3389779" cy="2033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Acknowledgement Procedures</a:t>
          </a:r>
          <a:endParaRPr lang="en-US" sz="2800" kern="1200" dirty="0"/>
        </a:p>
      </dsp:txBody>
      <dsp:txXfrm>
        <a:off x="1864378" y="2759853"/>
        <a:ext cx="3389779" cy="2033867"/>
      </dsp:txXfrm>
    </dsp:sp>
    <dsp:sp modelId="{2C85F27A-1DD4-E749-887B-0B669099A295}">
      <dsp:nvSpPr>
        <dsp:cNvPr id="0" name=""/>
        <dsp:cNvSpPr/>
      </dsp:nvSpPr>
      <dsp:spPr>
        <a:xfrm>
          <a:off x="5593135" y="2759853"/>
          <a:ext cx="3389779" cy="20338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Consequence Procedures</a:t>
          </a:r>
          <a:endParaRPr lang="en-US" sz="2800" kern="1200" dirty="0"/>
        </a:p>
      </dsp:txBody>
      <dsp:txXfrm>
        <a:off x="5593135" y="2759853"/>
        <a:ext cx="3389779" cy="203386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E9D8-C496-A647-A319-08C4FF69F7E8}">
      <dsp:nvSpPr>
        <dsp:cNvPr id="0" name=""/>
        <dsp:cNvSpPr/>
      </dsp:nvSpPr>
      <dsp:spPr>
        <a:xfrm>
          <a:off x="0" y="21795"/>
          <a:ext cx="10555288" cy="155352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First, identify what staff need to know, then, provide…</a:t>
          </a:r>
        </a:p>
      </dsp:txBody>
      <dsp:txXfrm>
        <a:off x="0" y="21795"/>
        <a:ext cx="10555288" cy="1553527"/>
      </dsp:txXfrm>
    </dsp:sp>
    <dsp:sp modelId="{153D09E4-796C-1546-92A9-0C28E8850574}">
      <dsp:nvSpPr>
        <dsp:cNvPr id="0" name=""/>
        <dsp:cNvSpPr/>
      </dsp:nvSpPr>
      <dsp:spPr>
        <a:xfrm>
          <a:off x="5153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Explicit Training</a:t>
          </a:r>
        </a:p>
      </dsp:txBody>
      <dsp:txXfrm>
        <a:off x="5153" y="1553527"/>
        <a:ext cx="3514993" cy="3262407"/>
      </dsp:txXfrm>
    </dsp:sp>
    <dsp:sp modelId="{6E922989-F7C2-4A43-8237-9C757BD4133A}">
      <dsp:nvSpPr>
        <dsp:cNvPr id="0" name=""/>
        <dsp:cNvSpPr/>
      </dsp:nvSpPr>
      <dsp:spPr>
        <a:xfrm>
          <a:off x="3520147" y="1518880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Coaching/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Prompting</a:t>
          </a:r>
        </a:p>
      </dsp:txBody>
      <dsp:txXfrm>
        <a:off x="3520147" y="1518880"/>
        <a:ext cx="3514993" cy="3262407"/>
      </dsp:txXfrm>
    </dsp:sp>
    <dsp:sp modelId="{678DE44B-0551-FC4E-8B9E-7E60789003EE}">
      <dsp:nvSpPr>
        <dsp:cNvPr id="0" name=""/>
        <dsp:cNvSpPr/>
      </dsp:nvSpPr>
      <dsp:spPr>
        <a:xfrm>
          <a:off x="7035140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Performance Feedback</a:t>
          </a:r>
        </a:p>
      </dsp:txBody>
      <dsp:txXfrm>
        <a:off x="7035140" y="1553527"/>
        <a:ext cx="3514993" cy="3262407"/>
      </dsp:txXfrm>
    </dsp:sp>
    <dsp:sp modelId="{7AB94DD3-CAF8-BD4F-A2B2-48810E4E705C}">
      <dsp:nvSpPr>
        <dsp:cNvPr id="0" name=""/>
        <dsp:cNvSpPr/>
      </dsp:nvSpPr>
      <dsp:spPr>
        <a:xfrm>
          <a:off x="0" y="4815935"/>
          <a:ext cx="10555288" cy="36248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E9D8-C496-A647-A319-08C4FF69F7E8}">
      <dsp:nvSpPr>
        <dsp:cNvPr id="0" name=""/>
        <dsp:cNvSpPr/>
      </dsp:nvSpPr>
      <dsp:spPr>
        <a:xfrm>
          <a:off x="0" y="21795"/>
          <a:ext cx="10555288" cy="155352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First, identify what staff need to know, then, provide…</a:t>
          </a:r>
        </a:p>
      </dsp:txBody>
      <dsp:txXfrm>
        <a:off x="0" y="21795"/>
        <a:ext cx="10555288" cy="1553527"/>
      </dsp:txXfrm>
    </dsp:sp>
    <dsp:sp modelId="{153D09E4-796C-1546-92A9-0C28E8850574}">
      <dsp:nvSpPr>
        <dsp:cNvPr id="0" name=""/>
        <dsp:cNvSpPr/>
      </dsp:nvSpPr>
      <dsp:spPr>
        <a:xfrm>
          <a:off x="5153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6">
                  <a:lumMod val="50000"/>
                </a:schemeClr>
              </a:solidFill>
            </a:rPr>
            <a:t>Explicit Training</a:t>
          </a:r>
        </a:p>
      </dsp:txBody>
      <dsp:txXfrm>
        <a:off x="5153" y="1553527"/>
        <a:ext cx="3514993" cy="3262407"/>
      </dsp:txXfrm>
    </dsp:sp>
    <dsp:sp modelId="{6E922989-F7C2-4A43-8237-9C757BD4133A}">
      <dsp:nvSpPr>
        <dsp:cNvPr id="0" name=""/>
        <dsp:cNvSpPr/>
      </dsp:nvSpPr>
      <dsp:spPr>
        <a:xfrm>
          <a:off x="3520147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Coaching/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Prompting</a:t>
          </a:r>
        </a:p>
      </dsp:txBody>
      <dsp:txXfrm>
        <a:off x="3520147" y="1553527"/>
        <a:ext cx="3514993" cy="3262407"/>
      </dsp:txXfrm>
    </dsp:sp>
    <dsp:sp modelId="{678DE44B-0551-FC4E-8B9E-7E60789003EE}">
      <dsp:nvSpPr>
        <dsp:cNvPr id="0" name=""/>
        <dsp:cNvSpPr/>
      </dsp:nvSpPr>
      <dsp:spPr>
        <a:xfrm>
          <a:off x="7035140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/>
            <a:t>Performance Feedback</a:t>
          </a:r>
        </a:p>
      </dsp:txBody>
      <dsp:txXfrm>
        <a:off x="7035140" y="1553527"/>
        <a:ext cx="3514993" cy="3262407"/>
      </dsp:txXfrm>
    </dsp:sp>
    <dsp:sp modelId="{7AB94DD3-CAF8-BD4F-A2B2-48810E4E705C}">
      <dsp:nvSpPr>
        <dsp:cNvPr id="0" name=""/>
        <dsp:cNvSpPr/>
      </dsp:nvSpPr>
      <dsp:spPr>
        <a:xfrm>
          <a:off x="0" y="4815935"/>
          <a:ext cx="10555288" cy="36248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FB332-C28E-4B41-AE28-E610DC22B7C2}">
      <dsp:nvSpPr>
        <dsp:cNvPr id="0" name=""/>
        <dsp:cNvSpPr/>
      </dsp:nvSpPr>
      <dsp:spPr>
        <a:xfrm>
          <a:off x="-6875788" y="-1051308"/>
          <a:ext cx="8183478" cy="8183478"/>
        </a:xfrm>
        <a:prstGeom prst="blockArc">
          <a:avLst>
            <a:gd name="adj1" fmla="val 18900000"/>
            <a:gd name="adj2" fmla="val 2700000"/>
            <a:gd name="adj3" fmla="val 264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6CDF57-3A5D-A24D-8B1E-5722EDDAACB0}">
      <dsp:nvSpPr>
        <dsp:cNvPr id="0" name=""/>
        <dsp:cNvSpPr/>
      </dsp:nvSpPr>
      <dsp:spPr>
        <a:xfrm>
          <a:off x="486773" y="228014"/>
          <a:ext cx="9595333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Center School’s PBIS Leadership Team shares the finalized </a:t>
          </a:r>
          <a:r>
            <a:rPr lang="en-US" sz="2200" b="1" kern="1200" dirty="0"/>
            <a:t>Discipline Flowchart </a:t>
          </a:r>
          <a:r>
            <a:rPr lang="en-US" sz="2200" kern="1200" dirty="0"/>
            <a:t>(developed with staff input) to </a:t>
          </a:r>
          <a:r>
            <a:rPr lang="en-US" sz="2200" b="1" i="1" kern="1200" dirty="0"/>
            <a:t>ALL</a:t>
          </a:r>
          <a:r>
            <a:rPr lang="en-US" sz="2200" kern="1200" dirty="0"/>
            <a:t> staff.</a:t>
          </a:r>
        </a:p>
      </dsp:txBody>
      <dsp:txXfrm>
        <a:off x="486773" y="228014"/>
        <a:ext cx="9595333" cy="824600"/>
      </dsp:txXfrm>
    </dsp:sp>
    <dsp:sp modelId="{F886C37B-589E-2147-A2D2-16B24D35CAC2}">
      <dsp:nvSpPr>
        <dsp:cNvPr id="0" name=""/>
        <dsp:cNvSpPr/>
      </dsp:nvSpPr>
      <dsp:spPr>
        <a:xfrm>
          <a:off x="86652" y="240194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41FFFE-BFFC-8446-99A0-A064FFC1E9FC}">
      <dsp:nvSpPr>
        <dsp:cNvPr id="0" name=""/>
        <dsp:cNvSpPr/>
      </dsp:nvSpPr>
      <dsp:spPr>
        <a:xfrm>
          <a:off x="1013375" y="1188182"/>
          <a:ext cx="9068731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 student scenario is provided and a team member performs a “think aloud” to model her interaction with a student. </a:t>
          </a:r>
          <a:r>
            <a:rPr lang="en-US" sz="2200" b="1" i="1" kern="1200" dirty="0"/>
            <a:t>(I do)</a:t>
          </a:r>
          <a:endParaRPr lang="en-US" sz="2200" b="1" kern="1200" dirty="0"/>
        </a:p>
      </dsp:txBody>
      <dsp:txXfrm>
        <a:off x="1013375" y="1188182"/>
        <a:ext cx="9068731" cy="824600"/>
      </dsp:txXfrm>
    </dsp:sp>
    <dsp:sp modelId="{094FC104-5F93-CC48-81EC-5A5374EF8C5C}">
      <dsp:nvSpPr>
        <dsp:cNvPr id="0" name=""/>
        <dsp:cNvSpPr/>
      </dsp:nvSpPr>
      <dsp:spPr>
        <a:xfrm>
          <a:off x="613254" y="1200362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520068-F0F4-104F-99C0-B8693C5EEFD2}">
      <dsp:nvSpPr>
        <dsp:cNvPr id="0" name=""/>
        <dsp:cNvSpPr/>
      </dsp:nvSpPr>
      <dsp:spPr>
        <a:xfrm>
          <a:off x="1254177" y="2148350"/>
          <a:ext cx="8827928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Additional examples and non-examples of student-staff interactions are provided with opportunities for questions to be asked.</a:t>
          </a:r>
        </a:p>
      </dsp:txBody>
      <dsp:txXfrm>
        <a:off x="1254177" y="2148350"/>
        <a:ext cx="8827928" cy="824600"/>
      </dsp:txXfrm>
    </dsp:sp>
    <dsp:sp modelId="{EBAE9EC1-074A-ED45-8161-C54EFDB5B11B}">
      <dsp:nvSpPr>
        <dsp:cNvPr id="0" name=""/>
        <dsp:cNvSpPr/>
      </dsp:nvSpPr>
      <dsp:spPr>
        <a:xfrm>
          <a:off x="854057" y="2160530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FCB41-C79A-7C4F-BD3E-0EB42DE5B44C}">
      <dsp:nvSpPr>
        <dsp:cNvPr id="0" name=""/>
        <dsp:cNvSpPr/>
      </dsp:nvSpPr>
      <dsp:spPr>
        <a:xfrm>
          <a:off x="1254177" y="3107910"/>
          <a:ext cx="8827928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Another scenario is provided and small groups of staff discuss how to use the flowchart as a guide to their response. </a:t>
          </a:r>
          <a:r>
            <a:rPr lang="en-US" sz="2200" b="1" i="1" kern="1200" dirty="0"/>
            <a:t>(We do)</a:t>
          </a:r>
          <a:endParaRPr lang="en-US" sz="2200" b="1" kern="1200" dirty="0"/>
        </a:p>
      </dsp:txBody>
      <dsp:txXfrm>
        <a:off x="1254177" y="3107910"/>
        <a:ext cx="8827928" cy="824600"/>
      </dsp:txXfrm>
    </dsp:sp>
    <dsp:sp modelId="{70DE7CED-40B1-1E49-8460-02DCC267BD45}">
      <dsp:nvSpPr>
        <dsp:cNvPr id="0" name=""/>
        <dsp:cNvSpPr/>
      </dsp:nvSpPr>
      <dsp:spPr>
        <a:xfrm>
          <a:off x="854057" y="3120090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08F72-6DB5-184B-84A0-8FD18E4E96E1}">
      <dsp:nvSpPr>
        <dsp:cNvPr id="0" name=""/>
        <dsp:cNvSpPr/>
      </dsp:nvSpPr>
      <dsp:spPr>
        <a:xfrm>
          <a:off x="1013375" y="4068078"/>
          <a:ext cx="9068731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One more scenario is provided. Each staff member writes down how they would respond and then shares the response with a colleague. </a:t>
          </a:r>
          <a:r>
            <a:rPr lang="en-US" sz="2200" b="1" kern="1200" dirty="0"/>
            <a:t>(</a:t>
          </a:r>
          <a:r>
            <a:rPr lang="en-US" sz="2200" b="1" i="1" kern="1200" dirty="0"/>
            <a:t>You do)</a:t>
          </a:r>
        </a:p>
      </dsp:txBody>
      <dsp:txXfrm>
        <a:off x="1013375" y="4068078"/>
        <a:ext cx="9068731" cy="824600"/>
      </dsp:txXfrm>
    </dsp:sp>
    <dsp:sp modelId="{FA36AE01-6D7A-C844-AAB6-F0A29DD0F4C9}">
      <dsp:nvSpPr>
        <dsp:cNvPr id="0" name=""/>
        <dsp:cNvSpPr/>
      </dsp:nvSpPr>
      <dsp:spPr>
        <a:xfrm>
          <a:off x="613254" y="4080258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003F3-91E9-AA45-A66A-D30BCB32D489}">
      <dsp:nvSpPr>
        <dsp:cNvPr id="0" name=""/>
        <dsp:cNvSpPr/>
      </dsp:nvSpPr>
      <dsp:spPr>
        <a:xfrm>
          <a:off x="486773" y="5028246"/>
          <a:ext cx="9595333" cy="8246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153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All staff are provided laminated copies of the Discipline Flowchart and are asked to focus on using it </a:t>
          </a:r>
          <a:r>
            <a:rPr lang="en-US" sz="2200" b="1" kern="1200" dirty="0"/>
            <a:t>during dismissal time</a:t>
          </a:r>
          <a:r>
            <a:rPr lang="en-US" sz="2200" kern="1200" dirty="0"/>
            <a:t>.</a:t>
          </a:r>
        </a:p>
      </dsp:txBody>
      <dsp:txXfrm>
        <a:off x="486773" y="5028246"/>
        <a:ext cx="9595333" cy="824600"/>
      </dsp:txXfrm>
    </dsp:sp>
    <dsp:sp modelId="{4B3C8ED8-2405-E04A-B807-53509F9456EA}">
      <dsp:nvSpPr>
        <dsp:cNvPr id="0" name=""/>
        <dsp:cNvSpPr/>
      </dsp:nvSpPr>
      <dsp:spPr>
        <a:xfrm>
          <a:off x="86652" y="5040426"/>
          <a:ext cx="800241" cy="80024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E9D8-C496-A647-A319-08C4FF69F7E8}">
      <dsp:nvSpPr>
        <dsp:cNvPr id="0" name=""/>
        <dsp:cNvSpPr/>
      </dsp:nvSpPr>
      <dsp:spPr>
        <a:xfrm>
          <a:off x="0" y="21795"/>
          <a:ext cx="10555288" cy="155352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First, identify what staff need to know, then, provide…</a:t>
          </a:r>
        </a:p>
      </dsp:txBody>
      <dsp:txXfrm>
        <a:off x="0" y="21795"/>
        <a:ext cx="10555288" cy="1553527"/>
      </dsp:txXfrm>
    </dsp:sp>
    <dsp:sp modelId="{153D09E4-796C-1546-92A9-0C28E8850574}">
      <dsp:nvSpPr>
        <dsp:cNvPr id="0" name=""/>
        <dsp:cNvSpPr/>
      </dsp:nvSpPr>
      <dsp:spPr>
        <a:xfrm>
          <a:off x="5153" y="1553527"/>
          <a:ext cx="3514993" cy="3262407"/>
        </a:xfrm>
        <a:prstGeom prst="rect">
          <a:avLst/>
        </a:prstGeom>
        <a:solidFill>
          <a:srgbClr val="93CADC"/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Explicit Training</a:t>
          </a:r>
        </a:p>
      </dsp:txBody>
      <dsp:txXfrm>
        <a:off x="5153" y="1553527"/>
        <a:ext cx="3514993" cy="3262407"/>
      </dsp:txXfrm>
    </dsp:sp>
    <dsp:sp modelId="{6E922989-F7C2-4A43-8237-9C757BD4133A}">
      <dsp:nvSpPr>
        <dsp:cNvPr id="0" name=""/>
        <dsp:cNvSpPr/>
      </dsp:nvSpPr>
      <dsp:spPr>
        <a:xfrm>
          <a:off x="3520147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Coaching/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Prompting</a:t>
          </a:r>
        </a:p>
      </dsp:txBody>
      <dsp:txXfrm>
        <a:off x="3520147" y="1553527"/>
        <a:ext cx="3514993" cy="3262407"/>
      </dsp:txXfrm>
    </dsp:sp>
    <dsp:sp modelId="{678DE44B-0551-FC4E-8B9E-7E60789003EE}">
      <dsp:nvSpPr>
        <dsp:cNvPr id="0" name=""/>
        <dsp:cNvSpPr/>
      </dsp:nvSpPr>
      <dsp:spPr>
        <a:xfrm>
          <a:off x="7035140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Performance Feedback</a:t>
          </a:r>
        </a:p>
      </dsp:txBody>
      <dsp:txXfrm>
        <a:off x="7035140" y="1553527"/>
        <a:ext cx="3514993" cy="3262407"/>
      </dsp:txXfrm>
    </dsp:sp>
    <dsp:sp modelId="{7AB94DD3-CAF8-BD4F-A2B2-48810E4E705C}">
      <dsp:nvSpPr>
        <dsp:cNvPr id="0" name=""/>
        <dsp:cNvSpPr/>
      </dsp:nvSpPr>
      <dsp:spPr>
        <a:xfrm>
          <a:off x="0" y="4815935"/>
          <a:ext cx="10555288" cy="36248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6FE9D8-C496-A647-A319-08C4FF69F7E8}">
      <dsp:nvSpPr>
        <dsp:cNvPr id="0" name=""/>
        <dsp:cNvSpPr/>
      </dsp:nvSpPr>
      <dsp:spPr>
        <a:xfrm>
          <a:off x="0" y="21795"/>
          <a:ext cx="10555288" cy="1553527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1" kern="1200" dirty="0"/>
            <a:t>First, identify what staff need to know, then, provide…</a:t>
          </a:r>
        </a:p>
      </dsp:txBody>
      <dsp:txXfrm>
        <a:off x="0" y="21795"/>
        <a:ext cx="10555288" cy="1553527"/>
      </dsp:txXfrm>
    </dsp:sp>
    <dsp:sp modelId="{153D09E4-796C-1546-92A9-0C28E8850574}">
      <dsp:nvSpPr>
        <dsp:cNvPr id="0" name=""/>
        <dsp:cNvSpPr/>
      </dsp:nvSpPr>
      <dsp:spPr>
        <a:xfrm>
          <a:off x="5153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chemeClr val="accent6">
                  <a:lumMod val="50000"/>
                </a:schemeClr>
              </a:solidFill>
            </a:rPr>
            <a:t>Explicit Training</a:t>
          </a:r>
        </a:p>
      </dsp:txBody>
      <dsp:txXfrm>
        <a:off x="5153" y="1553527"/>
        <a:ext cx="3514993" cy="3262407"/>
      </dsp:txXfrm>
    </dsp:sp>
    <dsp:sp modelId="{6E922989-F7C2-4A43-8237-9C757BD4133A}">
      <dsp:nvSpPr>
        <dsp:cNvPr id="0" name=""/>
        <dsp:cNvSpPr/>
      </dsp:nvSpPr>
      <dsp:spPr>
        <a:xfrm>
          <a:off x="3520147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Coaching/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Prompting</a:t>
          </a:r>
        </a:p>
      </dsp:txBody>
      <dsp:txXfrm>
        <a:off x="3520147" y="1553527"/>
        <a:ext cx="3514993" cy="3262407"/>
      </dsp:txXfrm>
    </dsp:sp>
    <dsp:sp modelId="{678DE44B-0551-FC4E-8B9E-7E60789003EE}">
      <dsp:nvSpPr>
        <dsp:cNvPr id="0" name=""/>
        <dsp:cNvSpPr/>
      </dsp:nvSpPr>
      <dsp:spPr>
        <a:xfrm>
          <a:off x="7035140" y="1553527"/>
          <a:ext cx="3514993" cy="32624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Performance Feedback</a:t>
          </a:r>
        </a:p>
      </dsp:txBody>
      <dsp:txXfrm>
        <a:off x="7035140" y="1553527"/>
        <a:ext cx="3514993" cy="3262407"/>
      </dsp:txXfrm>
    </dsp:sp>
    <dsp:sp modelId="{7AB94DD3-CAF8-BD4F-A2B2-48810E4E705C}">
      <dsp:nvSpPr>
        <dsp:cNvPr id="0" name=""/>
        <dsp:cNvSpPr/>
      </dsp:nvSpPr>
      <dsp:spPr>
        <a:xfrm>
          <a:off x="0" y="4815935"/>
          <a:ext cx="10555288" cy="362489"/>
        </a:xfrm>
        <a:prstGeom prst="rect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2FFFB-52A5-6D4E-A860-FF6C9D5D1B8F}">
      <dsp:nvSpPr>
        <dsp:cNvPr id="0" name=""/>
        <dsp:cNvSpPr/>
      </dsp:nvSpPr>
      <dsp:spPr>
        <a:xfrm>
          <a:off x="0" y="0"/>
          <a:ext cx="6645407" cy="959361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i="0" kern="1200" dirty="0"/>
            <a:t>For Students and Families</a:t>
          </a:r>
          <a:endParaRPr lang="en-US" sz="2800" kern="1200" dirty="0"/>
        </a:p>
      </dsp:txBody>
      <dsp:txXfrm>
        <a:off x="46832" y="46832"/>
        <a:ext cx="6551743" cy="865697"/>
      </dsp:txXfrm>
    </dsp:sp>
    <dsp:sp modelId="{74F19649-260C-794B-B40D-8746A81D4E9E}">
      <dsp:nvSpPr>
        <dsp:cNvPr id="0" name=""/>
        <dsp:cNvSpPr/>
      </dsp:nvSpPr>
      <dsp:spPr>
        <a:xfrm>
          <a:off x="0" y="1488145"/>
          <a:ext cx="6645407" cy="34245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992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Description of PBIS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SW Expectations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School Matrix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Sample Home Matrix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Overview of Acknowledgement System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Problem Behavior Definitions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b="0" i="0" kern="1200" dirty="0"/>
            <a:t>Overview of Consequences</a:t>
          </a:r>
          <a:endParaRPr lang="en-US" sz="2800" kern="1200" dirty="0"/>
        </a:p>
      </dsp:txBody>
      <dsp:txXfrm>
        <a:off x="0" y="1488145"/>
        <a:ext cx="6645407" cy="34245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58A71-FB42-2244-969B-143EDECF54C2}">
      <dsp:nvSpPr>
        <dsp:cNvPr id="0" name=""/>
        <dsp:cNvSpPr/>
      </dsp:nvSpPr>
      <dsp:spPr>
        <a:xfrm>
          <a:off x="746757" y="0"/>
          <a:ext cx="8463249" cy="4412783"/>
        </a:xfrm>
        <a:prstGeom prst="rightArrow">
          <a:avLst/>
        </a:prstGeom>
        <a:solidFill>
          <a:schemeClr val="accent4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90AF92-54BA-F843-B17E-A6E1E93E703E}">
      <dsp:nvSpPr>
        <dsp:cNvPr id="0" name=""/>
        <dsp:cNvSpPr/>
      </dsp:nvSpPr>
      <dsp:spPr>
        <a:xfrm>
          <a:off x="337402" y="1323834"/>
          <a:ext cx="2987029" cy="176511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Collect </a:t>
          </a:r>
          <a:r>
            <a:rPr lang="en-US" sz="2400" kern="1200"/>
            <a:t>Data!</a:t>
          </a:r>
        </a:p>
      </dsp:txBody>
      <dsp:txXfrm>
        <a:off x="423568" y="1410000"/>
        <a:ext cx="2814697" cy="1592781"/>
      </dsp:txXfrm>
    </dsp:sp>
    <dsp:sp modelId="{C85E20A5-BF00-1D40-BFEE-747A0208F585}">
      <dsp:nvSpPr>
        <dsp:cNvPr id="0" name=""/>
        <dsp:cNvSpPr/>
      </dsp:nvSpPr>
      <dsp:spPr>
        <a:xfrm>
          <a:off x="3484867" y="1323834"/>
          <a:ext cx="2987029" cy="176511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Present</a:t>
          </a:r>
          <a:r>
            <a:rPr lang="en-US" sz="2400" kern="1200"/>
            <a:t> the data in a user-friendly fashion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(i.e., graph)</a:t>
          </a:r>
        </a:p>
      </dsp:txBody>
      <dsp:txXfrm>
        <a:off x="3571033" y="1410000"/>
        <a:ext cx="2814697" cy="1592781"/>
      </dsp:txXfrm>
    </dsp:sp>
    <dsp:sp modelId="{D6511450-F5F2-BC42-BC01-149639C522FF}">
      <dsp:nvSpPr>
        <dsp:cNvPr id="0" name=""/>
        <dsp:cNvSpPr/>
      </dsp:nvSpPr>
      <dsp:spPr>
        <a:xfrm>
          <a:off x="6632332" y="1323834"/>
          <a:ext cx="2987029" cy="176511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Use</a:t>
          </a:r>
          <a:r>
            <a:rPr lang="en-US" sz="2400" kern="1200"/>
            <a:t> the data to make decisions</a:t>
          </a:r>
        </a:p>
      </dsp:txBody>
      <dsp:txXfrm>
        <a:off x="6718498" y="1410000"/>
        <a:ext cx="2814697" cy="1592781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AAD9AB-76BA-4F20-9C80-4020D86AF54F}">
      <dsp:nvSpPr>
        <dsp:cNvPr id="0" name=""/>
        <dsp:cNvSpPr/>
      </dsp:nvSpPr>
      <dsp:spPr>
        <a:xfrm>
          <a:off x="0" y="322899"/>
          <a:ext cx="7945015" cy="2211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621" tIns="374904" rIns="616621" bIns="14224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Quick review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Continuum of consequences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Creating Positive Teaching and Learning Environments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Preparing for Rollout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>
              <a:solidFill>
                <a:schemeClr val="tx1"/>
              </a:solidFill>
              <a:latin typeface="Franklin Gothic Book" panose="020B0503020102020204" pitchFamily="34" charset="0"/>
              <a:cs typeface="Arial" panose="020B0604020202020204" pitchFamily="34" charset="0"/>
            </a:rPr>
            <a:t>Revisiting Purpose and Outcomes</a:t>
          </a:r>
        </a:p>
      </dsp:txBody>
      <dsp:txXfrm>
        <a:off x="107947" y="430846"/>
        <a:ext cx="7729121" cy="1995406"/>
      </dsp:txXfrm>
    </dsp:sp>
    <dsp:sp modelId="{24EE546A-203E-45A1-AB96-5A4CB77AC5EC}">
      <dsp:nvSpPr>
        <dsp:cNvPr id="0" name=""/>
        <dsp:cNvSpPr/>
      </dsp:nvSpPr>
      <dsp:spPr>
        <a:xfrm>
          <a:off x="397250" y="57219"/>
          <a:ext cx="5561510" cy="531360"/>
        </a:xfrm>
        <a:prstGeom prst="roundRect">
          <a:avLst/>
        </a:prstGeom>
        <a:solidFill>
          <a:schemeClr val="accent4">
            <a:lumMod val="5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0212" tIns="0" rIns="2102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>
              <a:latin typeface="Franklin Gothic Book" panose="020B0503020102020204" pitchFamily="34" charset="0"/>
              <a:cs typeface="Arial" panose="020B0604020202020204" pitchFamily="34" charset="0"/>
            </a:rPr>
            <a:t>Presentation Content:</a:t>
          </a:r>
          <a:endParaRPr lang="en-US" sz="2400" b="1" i="0" u="none" strike="noStrike" kern="1200" cap="none" baseline="0" noProof="0">
            <a:solidFill>
              <a:srgbClr val="010000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</dsp:txBody>
      <dsp:txXfrm>
        <a:off x="423189" y="83158"/>
        <a:ext cx="5509632" cy="479482"/>
      </dsp:txXfrm>
    </dsp:sp>
    <dsp:sp modelId="{183C8042-F222-4C5B-948A-CA63CABAB28E}">
      <dsp:nvSpPr>
        <dsp:cNvPr id="0" name=""/>
        <dsp:cNvSpPr/>
      </dsp:nvSpPr>
      <dsp:spPr>
        <a:xfrm>
          <a:off x="0" y="2897079"/>
          <a:ext cx="7945015" cy="24948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045461"/>
              <a:satOff val="-52560"/>
              <a:lumOff val="-74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6621" tIns="374904" rIns="6166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2">
                <a:lumMod val="50000"/>
              </a:schemeClr>
            </a:buClr>
            <a:buSzPct val="75000"/>
            <a:buChar char="•"/>
          </a:pPr>
          <a:r>
            <a:rPr lang="en-US" sz="2000" kern="12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Develop a continuum of consequences and its relevant components.</a:t>
          </a:r>
          <a:endParaRPr lang="en-US" sz="2000" b="0" i="0" kern="1200" dirty="0">
            <a:solidFill>
              <a:schemeClr val="tx1"/>
            </a:solidFill>
            <a:latin typeface="Franklin Gothic Book" panose="020B0503020102020204" pitchFamily="34" charset="0"/>
            <a:cs typeface="Arial" panose="020B0604020202020204" pitchFamily="34" charset="0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Decide how to support classroom educators with creating positive teaching and learning environments. 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Prepare for rollout in the fall.</a:t>
          </a:r>
          <a:endParaRPr lang="en-US" sz="2000" kern="12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solidFill>
                <a:srgbClr val="1B190F"/>
              </a:solidFill>
              <a:latin typeface="Franklin Gothic Book" panose="020B0503020102020204" pitchFamily="34" charset="0"/>
              <a:ea typeface="ＭＳ Ｐゴシック"/>
            </a:rPr>
            <a:t>Revisit your purpose statement and outcomes.</a:t>
          </a:r>
          <a:endParaRPr lang="en-US" sz="2000" kern="1200" dirty="0">
            <a:solidFill>
              <a:srgbClr val="1B190F"/>
            </a:solidFill>
            <a:latin typeface="Franklin Gothic Book" panose="020B0503020102020204" pitchFamily="34" charset="0"/>
            <a:ea typeface="ＭＳ Ｐゴシック"/>
          </a:endParaRPr>
        </a:p>
      </dsp:txBody>
      <dsp:txXfrm>
        <a:off x="121786" y="3018865"/>
        <a:ext cx="7701443" cy="2251228"/>
      </dsp:txXfrm>
    </dsp:sp>
    <dsp:sp modelId="{3EE32B02-DB9E-4A32-B892-2B06787A9E31}">
      <dsp:nvSpPr>
        <dsp:cNvPr id="0" name=""/>
        <dsp:cNvSpPr/>
      </dsp:nvSpPr>
      <dsp:spPr>
        <a:xfrm>
          <a:off x="397250" y="2631399"/>
          <a:ext cx="5561510" cy="531360"/>
        </a:xfrm>
        <a:prstGeom prst="roundRect">
          <a:avLst/>
        </a:prstGeom>
        <a:solidFill>
          <a:schemeClr val="accent5">
            <a:hueOff val="3045461"/>
            <a:satOff val="-52560"/>
            <a:lumOff val="-74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0212" tIns="0" rIns="2102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dirty="0">
              <a:latin typeface="Franklin Gothic Book" panose="020B0503020102020204" pitchFamily="34" charset="0"/>
              <a:cs typeface="Arial" panose="020B0604020202020204" pitchFamily="34" charset="0"/>
            </a:rPr>
            <a:t>Team</a:t>
          </a:r>
          <a:r>
            <a:rPr lang="en-US" sz="2400" b="1" kern="1200" dirty="0">
              <a:latin typeface="Franklin Gothic Book" panose="020B0503020102020204" pitchFamily="34" charset="0"/>
              <a:cs typeface="Arial" panose="020B0604020202020204" pitchFamily="34" charset="0"/>
            </a:rPr>
            <a:t> T</a:t>
          </a:r>
          <a:r>
            <a:rPr lang="en-US" sz="2400" b="1" i="0" kern="1200" dirty="0">
              <a:latin typeface="Franklin Gothic Book" panose="020B0503020102020204" pitchFamily="34" charset="0"/>
              <a:cs typeface="Arial" panose="020B0604020202020204" pitchFamily="34" charset="0"/>
            </a:rPr>
            <a:t>asks:</a:t>
          </a:r>
          <a:endParaRPr lang="en-US" sz="2400" b="1" kern="1200" dirty="0">
            <a:latin typeface="Franklin Gothic Book" panose="020B0503020102020204" pitchFamily="34" charset="0"/>
            <a:cs typeface="Arial" panose="020B0604020202020204" pitchFamily="34" charset="0"/>
          </a:endParaRPr>
        </a:p>
      </dsp:txBody>
      <dsp:txXfrm>
        <a:off x="423189" y="2657338"/>
        <a:ext cx="5509632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D6D315-ACFA-0041-A804-352B8169D516}">
      <dsp:nvSpPr>
        <dsp:cNvPr id="0" name=""/>
        <dsp:cNvSpPr/>
      </dsp:nvSpPr>
      <dsp:spPr>
        <a:xfrm>
          <a:off x="824" y="23387"/>
          <a:ext cx="3215112" cy="19290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Behavior is communication.</a:t>
          </a:r>
        </a:p>
      </dsp:txBody>
      <dsp:txXfrm>
        <a:off x="824" y="23387"/>
        <a:ext cx="3215112" cy="1929067"/>
      </dsp:txXfrm>
    </dsp:sp>
    <dsp:sp modelId="{DA4FEA85-6722-CF44-BC65-549EF23DF04E}">
      <dsp:nvSpPr>
        <dsp:cNvPr id="0" name=""/>
        <dsp:cNvSpPr/>
      </dsp:nvSpPr>
      <dsp:spPr>
        <a:xfrm>
          <a:off x="3537448" y="23387"/>
          <a:ext cx="3215112" cy="19290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Behavior occurs in the context of an antecedent and consequence. </a:t>
          </a:r>
        </a:p>
      </dsp:txBody>
      <dsp:txXfrm>
        <a:off x="3537448" y="23387"/>
        <a:ext cx="3215112" cy="1929067"/>
      </dsp:txXfrm>
    </dsp:sp>
    <dsp:sp modelId="{C359A428-A356-6941-BF0B-E936277F3D51}">
      <dsp:nvSpPr>
        <dsp:cNvPr id="0" name=""/>
        <dsp:cNvSpPr/>
      </dsp:nvSpPr>
      <dsp:spPr>
        <a:xfrm>
          <a:off x="824" y="2273966"/>
          <a:ext cx="3215112" cy="192906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Behavior is learned (function).</a:t>
          </a:r>
        </a:p>
      </dsp:txBody>
      <dsp:txXfrm>
        <a:off x="824" y="2273966"/>
        <a:ext cx="3215112" cy="1929067"/>
      </dsp:txXfrm>
    </dsp:sp>
    <dsp:sp modelId="{23272C58-DAE8-7848-850B-6255C7F693B2}">
      <dsp:nvSpPr>
        <dsp:cNvPr id="0" name=""/>
        <dsp:cNvSpPr/>
      </dsp:nvSpPr>
      <dsp:spPr>
        <a:xfrm>
          <a:off x="3537448" y="2273966"/>
          <a:ext cx="3215112" cy="192906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Behavior is lawful (function).</a:t>
          </a:r>
        </a:p>
      </dsp:txBody>
      <dsp:txXfrm>
        <a:off x="3537448" y="2273966"/>
        <a:ext cx="3215112" cy="1929067"/>
      </dsp:txXfrm>
    </dsp:sp>
    <dsp:sp modelId="{CDD1949F-6312-C54E-8A66-9AD01A027021}">
      <dsp:nvSpPr>
        <dsp:cNvPr id="0" name=""/>
        <dsp:cNvSpPr/>
      </dsp:nvSpPr>
      <dsp:spPr>
        <a:xfrm>
          <a:off x="824" y="4524545"/>
          <a:ext cx="3215112" cy="192906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Behavior is escalated through successive interactions (practice).</a:t>
          </a:r>
          <a:endParaRPr lang="en-US" sz="2600" kern="1200" dirty="0"/>
        </a:p>
      </dsp:txBody>
      <dsp:txXfrm>
        <a:off x="824" y="4524545"/>
        <a:ext cx="3215112" cy="1929067"/>
      </dsp:txXfrm>
    </dsp:sp>
    <dsp:sp modelId="{B4E428A4-77C3-BE48-94A4-333F3639B5D5}">
      <dsp:nvSpPr>
        <dsp:cNvPr id="0" name=""/>
        <dsp:cNvSpPr/>
      </dsp:nvSpPr>
      <dsp:spPr>
        <a:xfrm>
          <a:off x="3537448" y="4524545"/>
          <a:ext cx="3215112" cy="192906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Behavior can be changed through an instructional approach.</a:t>
          </a:r>
        </a:p>
      </dsp:txBody>
      <dsp:txXfrm>
        <a:off x="3537448" y="4524545"/>
        <a:ext cx="3215112" cy="192906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0E8E2E-B9A7-AB42-8ED5-58A7A9E3F9EC}">
      <dsp:nvSpPr>
        <dsp:cNvPr id="0" name=""/>
        <dsp:cNvSpPr/>
      </dsp:nvSpPr>
      <dsp:spPr>
        <a:xfrm>
          <a:off x="53" y="13355"/>
          <a:ext cx="5144781" cy="1584000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</a:rPr>
            <a:t>Get/Obtain</a:t>
          </a:r>
        </a:p>
      </dsp:txBody>
      <dsp:txXfrm>
        <a:off x="53" y="13355"/>
        <a:ext cx="5144781" cy="1584000"/>
      </dsp:txXfrm>
    </dsp:sp>
    <dsp:sp modelId="{CE7759D0-9996-A24B-A98E-98FD82D5065B}">
      <dsp:nvSpPr>
        <dsp:cNvPr id="0" name=""/>
        <dsp:cNvSpPr/>
      </dsp:nvSpPr>
      <dsp:spPr>
        <a:xfrm>
          <a:off x="53" y="1597355"/>
          <a:ext cx="5144781" cy="241559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587D33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desired activities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tangible items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attention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sensory stimulation</a:t>
          </a:r>
        </a:p>
      </dsp:txBody>
      <dsp:txXfrm>
        <a:off x="53" y="1597355"/>
        <a:ext cx="5144781" cy="2415599"/>
      </dsp:txXfrm>
    </dsp:sp>
    <dsp:sp modelId="{8DD7900E-B2BB-D545-8051-2396A8BFA852}">
      <dsp:nvSpPr>
        <dsp:cNvPr id="0" name=""/>
        <dsp:cNvSpPr/>
      </dsp:nvSpPr>
      <dsp:spPr>
        <a:xfrm>
          <a:off x="5865104" y="13355"/>
          <a:ext cx="5144781" cy="1584000"/>
        </a:xfrm>
        <a:prstGeom prst="rect">
          <a:avLst/>
        </a:prstGeom>
        <a:solidFill>
          <a:schemeClr val="accent1"/>
        </a:solidFill>
        <a:ln w="25400" cap="flat" cmpd="sng" algn="ctr">
          <a:solidFill>
            <a:schemeClr val="accent1">
              <a:shade val="50000"/>
            </a:schemeClr>
          </a:solidFill>
          <a:prstDash val="solid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bg1"/>
              </a:solidFill>
            </a:rPr>
            <a:t>Avoid/Escape</a:t>
          </a:r>
        </a:p>
      </dsp:txBody>
      <dsp:txXfrm>
        <a:off x="5865104" y="13355"/>
        <a:ext cx="5144781" cy="1584000"/>
      </dsp:txXfrm>
    </dsp:sp>
    <dsp:sp modelId="{A1C154F3-DD66-8047-ACF5-9E98F49E155B}">
      <dsp:nvSpPr>
        <dsp:cNvPr id="0" name=""/>
        <dsp:cNvSpPr/>
      </dsp:nvSpPr>
      <dsp:spPr>
        <a:xfrm>
          <a:off x="5865104" y="1597355"/>
          <a:ext cx="5144781" cy="2415599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881864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aversive activities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tangible items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attention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sensory stimulation</a:t>
          </a:r>
        </a:p>
      </dsp:txBody>
      <dsp:txXfrm>
        <a:off x="5865104" y="1597355"/>
        <a:ext cx="5144781" cy="24155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A015B9-2941-784E-9462-D78A4531A42D}">
      <dsp:nvSpPr>
        <dsp:cNvPr id="0" name=""/>
        <dsp:cNvSpPr/>
      </dsp:nvSpPr>
      <dsp:spPr>
        <a:xfrm>
          <a:off x="1757610" y="920404"/>
          <a:ext cx="6644778" cy="3573335"/>
        </a:xfrm>
        <a:prstGeom prst="round2DiagRect">
          <a:avLst>
            <a:gd name="adj1" fmla="val 0"/>
            <a:gd name="adj2" fmla="val 166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07F9F-F150-B843-8666-BEC26BE76600}">
      <dsp:nvSpPr>
        <dsp:cNvPr id="0" name=""/>
        <dsp:cNvSpPr/>
      </dsp:nvSpPr>
      <dsp:spPr>
        <a:xfrm>
          <a:off x="5080000" y="1299394"/>
          <a:ext cx="885" cy="2815354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6E067-4156-3445-AF6C-36FD1EFAE2B7}">
      <dsp:nvSpPr>
        <dsp:cNvPr id="0" name=""/>
        <dsp:cNvSpPr/>
      </dsp:nvSpPr>
      <dsp:spPr>
        <a:xfrm>
          <a:off x="1979103" y="1191111"/>
          <a:ext cx="2879404" cy="30319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when a consequence of a behavior functions to </a:t>
          </a:r>
          <a:r>
            <a:rPr lang="en-US" sz="2700" b="1" kern="1200" dirty="0">
              <a:latin typeface="Calibri" panose="020F0502020204030204" pitchFamily="34" charset="0"/>
              <a:cs typeface="Calibri" panose="020F0502020204030204" pitchFamily="34" charset="0"/>
            </a:rPr>
            <a:t>INCREASE</a:t>
          </a:r>
          <a:r>
            <a:rPr lang="en-US" sz="2700" kern="1200" dirty="0">
              <a:latin typeface="Calibri" panose="020F0502020204030204" pitchFamily="34" charset="0"/>
              <a:cs typeface="Calibri" panose="020F0502020204030204" pitchFamily="34" charset="0"/>
            </a:rPr>
            <a:t> the likelihood of future occurrences of that behavior</a:t>
          </a:r>
          <a:endParaRPr lang="en-US" sz="2700" kern="1200" dirty="0"/>
        </a:p>
      </dsp:txBody>
      <dsp:txXfrm>
        <a:off x="1979103" y="1191111"/>
        <a:ext cx="2879404" cy="3031920"/>
      </dsp:txXfrm>
    </dsp:sp>
    <dsp:sp modelId="{F76D91E3-A2C7-0A4A-9A08-99B4BC1287DC}">
      <dsp:nvSpPr>
        <dsp:cNvPr id="0" name=""/>
        <dsp:cNvSpPr/>
      </dsp:nvSpPr>
      <dsp:spPr>
        <a:xfrm>
          <a:off x="5301492" y="1191111"/>
          <a:ext cx="2879404" cy="30319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when a consequence of a behavior functions to </a:t>
          </a: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DECREASE</a:t>
          </a:r>
          <a:r>
            <a:rPr lang="en-US" sz="2400" kern="1200" dirty="0">
              <a:latin typeface="Calibri" panose="020F0502020204030204" pitchFamily="34" charset="0"/>
              <a:cs typeface="Calibri" panose="020F0502020204030204" pitchFamily="34" charset="0"/>
            </a:rPr>
            <a:t> the likelihood of future occurrences of that behavior</a:t>
          </a:r>
        </a:p>
      </dsp:txBody>
      <dsp:txXfrm>
        <a:off x="5301492" y="1191111"/>
        <a:ext cx="2879404" cy="3031920"/>
      </dsp:txXfrm>
    </dsp:sp>
    <dsp:sp modelId="{2B5AAF37-CFCE-374E-9E21-885AAC59FFC7}">
      <dsp:nvSpPr>
        <dsp:cNvPr id="0" name=""/>
        <dsp:cNvSpPr/>
      </dsp:nvSpPr>
      <dsp:spPr>
        <a:xfrm rot="16200000">
          <a:off x="-745212" y="1395360"/>
          <a:ext cx="3898183" cy="1107463"/>
        </a:xfrm>
        <a:prstGeom prst="rightArrow">
          <a:avLst>
            <a:gd name="adj1" fmla="val 49830"/>
            <a:gd name="adj2" fmla="val 60660"/>
          </a:avLst>
        </a:prstGeom>
        <a:solidFill>
          <a:srgbClr val="0070C0">
            <a:alpha val="24000"/>
          </a:srgbClr>
        </a:solid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Reinforcement</a:t>
          </a:r>
          <a:endParaRPr lang="en-US" sz="3200" u="none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-577837" y="1840543"/>
        <a:ext cx="3563432" cy="551849"/>
      </dsp:txXfrm>
    </dsp:sp>
    <dsp:sp modelId="{D811A819-A14E-A548-B6AE-67661EE9FB69}">
      <dsp:nvSpPr>
        <dsp:cNvPr id="0" name=""/>
        <dsp:cNvSpPr/>
      </dsp:nvSpPr>
      <dsp:spPr>
        <a:xfrm rot="5400000">
          <a:off x="7007029" y="2911320"/>
          <a:ext cx="3898183" cy="1107463"/>
        </a:xfrm>
        <a:prstGeom prst="rightArrow">
          <a:avLst>
            <a:gd name="adj1" fmla="val 49830"/>
            <a:gd name="adj2" fmla="val 60660"/>
          </a:avLst>
        </a:prstGeom>
        <a:solidFill>
          <a:schemeClr val="tx1">
            <a:lumMod val="75000"/>
            <a:lumOff val="25000"/>
            <a:alpha val="22935"/>
          </a:schemeClr>
        </a:solidFill>
        <a:ln w="25400" cap="flat" cmpd="sng" algn="ctr">
          <a:solidFill>
            <a:schemeClr val="accent5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u="none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Punishment</a:t>
          </a:r>
          <a:endParaRPr lang="en-US" sz="3200" u="none" kern="1200" dirty="0">
            <a:solidFill>
              <a:schemeClr val="bg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174405" y="3021752"/>
        <a:ext cx="3563432" cy="5518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3CC1D-7E30-BE47-96C2-BC334579245D}">
      <dsp:nvSpPr>
        <dsp:cNvPr id="0" name=""/>
        <dsp:cNvSpPr/>
      </dsp:nvSpPr>
      <dsp:spPr>
        <a:xfrm>
          <a:off x="181269" y="1059094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Yelling</a:t>
          </a:r>
        </a:p>
      </dsp:txBody>
      <dsp:txXfrm>
        <a:off x="214222" y="1092047"/>
        <a:ext cx="2184269" cy="1059181"/>
      </dsp:txXfrm>
    </dsp:sp>
    <dsp:sp modelId="{A92F2B88-7355-8643-9BCB-FF7590F735A3}">
      <dsp:nvSpPr>
        <dsp:cNvPr id="0" name=""/>
        <dsp:cNvSpPr/>
      </dsp:nvSpPr>
      <dsp:spPr>
        <a:xfrm rot="18887903">
          <a:off x="2279849" y="1224598"/>
          <a:ext cx="1026418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1026418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7398" y="1231809"/>
        <a:ext cx="51320" cy="51320"/>
      </dsp:txXfrm>
    </dsp:sp>
    <dsp:sp modelId="{0F109102-B115-8B4A-873D-0A647D824BC9}">
      <dsp:nvSpPr>
        <dsp:cNvPr id="0" name=""/>
        <dsp:cNvSpPr/>
      </dsp:nvSpPr>
      <dsp:spPr>
        <a:xfrm>
          <a:off x="3154673" y="330757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At recess</a:t>
          </a:r>
        </a:p>
      </dsp:txBody>
      <dsp:txXfrm>
        <a:off x="3187626" y="363710"/>
        <a:ext cx="2184269" cy="1059181"/>
      </dsp:txXfrm>
    </dsp:sp>
    <dsp:sp modelId="{478CBE3D-5D65-1344-9086-C1C5AD2083FF}">
      <dsp:nvSpPr>
        <dsp:cNvPr id="0" name=""/>
        <dsp:cNvSpPr/>
      </dsp:nvSpPr>
      <dsp:spPr>
        <a:xfrm>
          <a:off x="5404848" y="860430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870799"/>
        <a:ext cx="45003" cy="45003"/>
      </dsp:txXfrm>
    </dsp:sp>
    <dsp:sp modelId="{18BC070E-132B-8046-B42B-3BE595D6AA88}">
      <dsp:nvSpPr>
        <dsp:cNvPr id="0" name=""/>
        <dsp:cNvSpPr/>
      </dsp:nvSpPr>
      <dsp:spPr>
        <a:xfrm>
          <a:off x="6304918" y="330757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Appropriate</a:t>
          </a:r>
        </a:p>
      </dsp:txBody>
      <dsp:txXfrm>
        <a:off x="6337871" y="363710"/>
        <a:ext cx="2184269" cy="1059181"/>
      </dsp:txXfrm>
    </dsp:sp>
    <dsp:sp modelId="{C1B78371-B723-F94D-8924-BA40BC10A71E}">
      <dsp:nvSpPr>
        <dsp:cNvPr id="0" name=""/>
        <dsp:cNvSpPr/>
      </dsp:nvSpPr>
      <dsp:spPr>
        <a:xfrm rot="2281374">
          <a:off x="2334020" y="1871524"/>
          <a:ext cx="918077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18077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0106" y="1881443"/>
        <a:ext cx="45903" cy="45903"/>
      </dsp:txXfrm>
    </dsp:sp>
    <dsp:sp modelId="{DAE5B4B5-3DB4-744F-A9C3-1E2F46967070}">
      <dsp:nvSpPr>
        <dsp:cNvPr id="0" name=""/>
        <dsp:cNvSpPr/>
      </dsp:nvSpPr>
      <dsp:spPr>
        <a:xfrm>
          <a:off x="3154673" y="1624608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 classroom</a:t>
          </a:r>
        </a:p>
      </dsp:txBody>
      <dsp:txXfrm>
        <a:off x="3187626" y="1657561"/>
        <a:ext cx="2184269" cy="1059181"/>
      </dsp:txXfrm>
    </dsp:sp>
    <dsp:sp modelId="{89596680-8DE7-2945-A9AB-43A59E8372A5}">
      <dsp:nvSpPr>
        <dsp:cNvPr id="0" name=""/>
        <dsp:cNvSpPr/>
      </dsp:nvSpPr>
      <dsp:spPr>
        <a:xfrm>
          <a:off x="5404848" y="2154281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2164650"/>
        <a:ext cx="45003" cy="45003"/>
      </dsp:txXfrm>
    </dsp:sp>
    <dsp:sp modelId="{C0E3774D-5ECD-964E-AD7F-27AA95AA8FE6}">
      <dsp:nvSpPr>
        <dsp:cNvPr id="0" name=""/>
        <dsp:cNvSpPr/>
      </dsp:nvSpPr>
      <dsp:spPr>
        <a:xfrm>
          <a:off x="6304918" y="1624608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Inappropriate</a:t>
          </a:r>
        </a:p>
      </dsp:txBody>
      <dsp:txXfrm>
        <a:off x="6337871" y="1657561"/>
        <a:ext cx="2184269" cy="105918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3CC1D-7E30-BE47-96C2-BC334579245D}">
      <dsp:nvSpPr>
        <dsp:cNvPr id="0" name=""/>
        <dsp:cNvSpPr/>
      </dsp:nvSpPr>
      <dsp:spPr>
        <a:xfrm>
          <a:off x="181269" y="1059094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Getting help from peers</a:t>
          </a:r>
        </a:p>
      </dsp:txBody>
      <dsp:txXfrm>
        <a:off x="214222" y="1092047"/>
        <a:ext cx="2184269" cy="1059181"/>
      </dsp:txXfrm>
    </dsp:sp>
    <dsp:sp modelId="{A92F2B88-7355-8643-9BCB-FF7590F735A3}">
      <dsp:nvSpPr>
        <dsp:cNvPr id="0" name=""/>
        <dsp:cNvSpPr/>
      </dsp:nvSpPr>
      <dsp:spPr>
        <a:xfrm rot="18887903">
          <a:off x="2279849" y="1224598"/>
          <a:ext cx="1026418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1026418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7398" y="1231809"/>
        <a:ext cx="51320" cy="51320"/>
      </dsp:txXfrm>
    </dsp:sp>
    <dsp:sp modelId="{0F109102-B115-8B4A-873D-0A647D824BC9}">
      <dsp:nvSpPr>
        <dsp:cNvPr id="0" name=""/>
        <dsp:cNvSpPr/>
      </dsp:nvSpPr>
      <dsp:spPr>
        <a:xfrm>
          <a:off x="3154673" y="330757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During</a:t>
          </a:r>
          <a:r>
            <a:rPr lang="en-US" sz="2800" kern="1200" baseline="0" dirty="0"/>
            <a:t> group work</a:t>
          </a:r>
          <a:endParaRPr lang="en-US" sz="2800" kern="1200" dirty="0"/>
        </a:p>
      </dsp:txBody>
      <dsp:txXfrm>
        <a:off x="3187626" y="363710"/>
        <a:ext cx="2184269" cy="1059181"/>
      </dsp:txXfrm>
    </dsp:sp>
    <dsp:sp modelId="{478CBE3D-5D65-1344-9086-C1C5AD2083FF}">
      <dsp:nvSpPr>
        <dsp:cNvPr id="0" name=""/>
        <dsp:cNvSpPr/>
      </dsp:nvSpPr>
      <dsp:spPr>
        <a:xfrm>
          <a:off x="5404848" y="860430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870799"/>
        <a:ext cx="45003" cy="45003"/>
      </dsp:txXfrm>
    </dsp:sp>
    <dsp:sp modelId="{18BC070E-132B-8046-B42B-3BE595D6AA88}">
      <dsp:nvSpPr>
        <dsp:cNvPr id="0" name=""/>
        <dsp:cNvSpPr/>
      </dsp:nvSpPr>
      <dsp:spPr>
        <a:xfrm>
          <a:off x="6304918" y="330757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Appropriate</a:t>
          </a:r>
        </a:p>
      </dsp:txBody>
      <dsp:txXfrm>
        <a:off x="6337871" y="363710"/>
        <a:ext cx="2184269" cy="1059181"/>
      </dsp:txXfrm>
    </dsp:sp>
    <dsp:sp modelId="{C1B78371-B723-F94D-8924-BA40BC10A71E}">
      <dsp:nvSpPr>
        <dsp:cNvPr id="0" name=""/>
        <dsp:cNvSpPr/>
      </dsp:nvSpPr>
      <dsp:spPr>
        <a:xfrm rot="2281374">
          <a:off x="2334020" y="1871524"/>
          <a:ext cx="918077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18077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0106" y="1881443"/>
        <a:ext cx="45903" cy="45903"/>
      </dsp:txXfrm>
    </dsp:sp>
    <dsp:sp modelId="{DAE5B4B5-3DB4-744F-A9C3-1E2F46967070}">
      <dsp:nvSpPr>
        <dsp:cNvPr id="0" name=""/>
        <dsp:cNvSpPr/>
      </dsp:nvSpPr>
      <dsp:spPr>
        <a:xfrm>
          <a:off x="3154673" y="1624608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During</a:t>
          </a:r>
          <a:r>
            <a:rPr lang="en-US" sz="2800" kern="1200" baseline="0" dirty="0"/>
            <a:t> a test</a:t>
          </a:r>
          <a:endParaRPr lang="en-US" sz="2800" kern="1200" dirty="0"/>
        </a:p>
      </dsp:txBody>
      <dsp:txXfrm>
        <a:off x="3187626" y="1657561"/>
        <a:ext cx="2184269" cy="1059181"/>
      </dsp:txXfrm>
    </dsp:sp>
    <dsp:sp modelId="{89596680-8DE7-2945-A9AB-43A59E8372A5}">
      <dsp:nvSpPr>
        <dsp:cNvPr id="0" name=""/>
        <dsp:cNvSpPr/>
      </dsp:nvSpPr>
      <dsp:spPr>
        <a:xfrm>
          <a:off x="5404848" y="2154281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2164650"/>
        <a:ext cx="45003" cy="45003"/>
      </dsp:txXfrm>
    </dsp:sp>
    <dsp:sp modelId="{C0E3774D-5ECD-964E-AD7F-27AA95AA8FE6}">
      <dsp:nvSpPr>
        <dsp:cNvPr id="0" name=""/>
        <dsp:cNvSpPr/>
      </dsp:nvSpPr>
      <dsp:spPr>
        <a:xfrm>
          <a:off x="6304918" y="1624608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Inappropriate</a:t>
          </a:r>
        </a:p>
      </dsp:txBody>
      <dsp:txXfrm>
        <a:off x="6337871" y="1657561"/>
        <a:ext cx="2184269" cy="105918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83CC1D-7E30-BE47-96C2-BC334579245D}">
      <dsp:nvSpPr>
        <dsp:cNvPr id="0" name=""/>
        <dsp:cNvSpPr/>
      </dsp:nvSpPr>
      <dsp:spPr>
        <a:xfrm>
          <a:off x="181269" y="1286913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Calling out</a:t>
          </a:r>
        </a:p>
      </dsp:txBody>
      <dsp:txXfrm>
        <a:off x="214222" y="1319866"/>
        <a:ext cx="2184269" cy="1059181"/>
      </dsp:txXfrm>
    </dsp:sp>
    <dsp:sp modelId="{A92F2B88-7355-8643-9BCB-FF7590F735A3}">
      <dsp:nvSpPr>
        <dsp:cNvPr id="0" name=""/>
        <dsp:cNvSpPr/>
      </dsp:nvSpPr>
      <dsp:spPr>
        <a:xfrm rot="18426215">
          <a:off x="2193622" y="1338508"/>
          <a:ext cx="1198871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1198871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63087" y="1341407"/>
        <a:ext cx="59943" cy="59943"/>
      </dsp:txXfrm>
    </dsp:sp>
    <dsp:sp modelId="{0F109102-B115-8B4A-873D-0A647D824BC9}">
      <dsp:nvSpPr>
        <dsp:cNvPr id="0" name=""/>
        <dsp:cNvSpPr/>
      </dsp:nvSpPr>
      <dsp:spPr>
        <a:xfrm>
          <a:off x="3154673" y="330757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Replying to a choral response </a:t>
          </a:r>
        </a:p>
      </dsp:txBody>
      <dsp:txXfrm>
        <a:off x="3187626" y="363710"/>
        <a:ext cx="2184269" cy="1059181"/>
      </dsp:txXfrm>
    </dsp:sp>
    <dsp:sp modelId="{478CBE3D-5D65-1344-9086-C1C5AD2083FF}">
      <dsp:nvSpPr>
        <dsp:cNvPr id="0" name=""/>
        <dsp:cNvSpPr/>
      </dsp:nvSpPr>
      <dsp:spPr>
        <a:xfrm>
          <a:off x="5404848" y="860430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870799"/>
        <a:ext cx="45003" cy="45003"/>
      </dsp:txXfrm>
    </dsp:sp>
    <dsp:sp modelId="{18BC070E-132B-8046-B42B-3BE595D6AA88}">
      <dsp:nvSpPr>
        <dsp:cNvPr id="0" name=""/>
        <dsp:cNvSpPr/>
      </dsp:nvSpPr>
      <dsp:spPr>
        <a:xfrm>
          <a:off x="6304918" y="330757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Appropriate</a:t>
          </a:r>
        </a:p>
      </dsp:txBody>
      <dsp:txXfrm>
        <a:off x="6337871" y="363710"/>
        <a:ext cx="2184269" cy="1059181"/>
      </dsp:txXfrm>
    </dsp:sp>
    <dsp:sp modelId="{C1B78371-B723-F94D-8924-BA40BC10A71E}">
      <dsp:nvSpPr>
        <dsp:cNvPr id="0" name=""/>
        <dsp:cNvSpPr/>
      </dsp:nvSpPr>
      <dsp:spPr>
        <a:xfrm rot="1501748">
          <a:off x="2393966" y="1985433"/>
          <a:ext cx="798184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798184" y="3287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773104" y="1998350"/>
        <a:ext cx="39909" cy="39909"/>
      </dsp:txXfrm>
    </dsp:sp>
    <dsp:sp modelId="{DAE5B4B5-3DB4-744F-A9C3-1E2F46967070}">
      <dsp:nvSpPr>
        <dsp:cNvPr id="0" name=""/>
        <dsp:cNvSpPr/>
      </dsp:nvSpPr>
      <dsp:spPr>
        <a:xfrm>
          <a:off x="3154673" y="1624608"/>
          <a:ext cx="2250175" cy="112508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While others are speaking</a:t>
          </a:r>
        </a:p>
      </dsp:txBody>
      <dsp:txXfrm>
        <a:off x="3187626" y="1657561"/>
        <a:ext cx="2184269" cy="1059181"/>
      </dsp:txXfrm>
    </dsp:sp>
    <dsp:sp modelId="{89596680-8DE7-2945-A9AB-43A59E8372A5}">
      <dsp:nvSpPr>
        <dsp:cNvPr id="0" name=""/>
        <dsp:cNvSpPr/>
      </dsp:nvSpPr>
      <dsp:spPr>
        <a:xfrm>
          <a:off x="5404848" y="2154281"/>
          <a:ext cx="900070" cy="65742"/>
        </a:xfrm>
        <a:custGeom>
          <a:avLst/>
          <a:gdLst/>
          <a:ahLst/>
          <a:cxnLst/>
          <a:rect l="0" t="0" r="0" b="0"/>
          <a:pathLst>
            <a:path>
              <a:moveTo>
                <a:pt x="0" y="32871"/>
              </a:moveTo>
              <a:lnTo>
                <a:pt x="900070" y="3287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32382" y="2164650"/>
        <a:ext cx="45003" cy="45003"/>
      </dsp:txXfrm>
    </dsp:sp>
    <dsp:sp modelId="{C0E3774D-5ECD-964E-AD7F-27AA95AA8FE6}">
      <dsp:nvSpPr>
        <dsp:cNvPr id="0" name=""/>
        <dsp:cNvSpPr/>
      </dsp:nvSpPr>
      <dsp:spPr>
        <a:xfrm>
          <a:off x="6304918" y="1624608"/>
          <a:ext cx="2250175" cy="112508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Inappropriate</a:t>
          </a:r>
        </a:p>
      </dsp:txBody>
      <dsp:txXfrm>
        <a:off x="6337871" y="1657561"/>
        <a:ext cx="2184269" cy="1059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Lineup">
  <dgm:title val=""/>
  <dgm:desc val=""/>
  <dgm:catLst>
    <dgm:cat type="picture" pri="19000"/>
    <dgm:cat type="pictureconvert" pri="1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3" destOrd="0"/>
        <dgm:cxn modelId="42" srcId="30" destId="41" srcOrd="0" destOrd="0"/>
      </dgm:cxnLst>
      <dgm:bg/>
      <dgm:whole/>
    </dgm:dataModel>
  </dgm:clrData>
  <dgm:layoutNode name="Name0">
    <dgm:varLst>
      <dgm:chMax/>
      <dgm:chPref/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Parent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l" for="ch" forName="Accent" refType="w" fact="0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if>
          <dgm:else name="Name6">
            <dgm:constrLst>
              <dgm:constr type="l" for="ch" forName="Image" refType="w" fact="0"/>
              <dgm:constr type="t" for="ch" forName="Image" refType="h" fact="0"/>
              <dgm:constr type="w" for="ch" forName="Image" refType="h" fact="0.5"/>
              <dgm:constr type="h" for="ch" forName="Image" refType="w"/>
              <dgm:constr type="r" for="ch" forName="Accent" refType="w"/>
              <dgm:constr type="t" for="ch" forName="Accent" refType="h" fact="0"/>
              <dgm:constr type="w" for="ch" forName="Accent" refType="w" fact="0.0001"/>
              <dgm:constr type="h" for="ch" forName="Accent" refType="h"/>
              <dgm:constr type="l" for="ch" forName="Parent" refType="w" fact="0"/>
              <dgm:constr type="t" for="ch" forName="Parent" refType="h" fact="0.5"/>
              <dgm:constr type="w" for="ch" forName="Parent" refType="w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Accent" styleLbl="parChTrans1D1">
          <dgm:alg type="sp"/>
          <dgm:shape xmlns:r="http://schemas.openxmlformats.org/officeDocument/2006/relationships" type="line" r:blip="">
            <dgm:adjLst/>
          </dgm:shape>
          <dgm:presOf/>
        </dgm:layoutNode>
        <dgm:layoutNode name="Paren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OpposingIdeas">
  <dgm:title val=""/>
  <dgm:desc val=""/>
  <dgm:catLst>
    <dgm:cat type="relationship" pri="34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30" srcId="0" destId="10" srcOrd="0" destOrd="0"/>
        <dgm:cxn modelId="12" srcId="10" destId="11" srcOrd="0" destOrd="0"/>
        <dgm:cxn modelId="40" srcId="0" destId="20" srcOrd="1" destOrd="0"/>
        <dgm:cxn modelId="22" srcId="20" destId="21" srcOrd="0" destOrd="0"/>
      </dgm:cxnLst>
      <dgm:bg/>
      <dgm:whole/>
    </dgm:dataModel>
  </dgm:clrData>
  <dgm:layoutNode name="Name0">
    <dgm:varLst>
      <dgm:chMax val="2"/>
      <dgm:dir/>
      <dgm:animOne val="branch"/>
      <dgm:animLvl val="lvl"/>
      <dgm:resizeHandles val="exact"/>
    </dgm:varLst>
    <dgm:choose name="Name1">
      <dgm:if name="Name2" axis="ch" ptType="node" func="cnt" op="lte" val="1">
        <dgm:alg type="composite">
          <dgm:param type="ar" val="0.9928"/>
        </dgm:alg>
      </dgm:if>
      <dgm:else name="Name3">
        <dgm:alg type="composite">
          <dgm:param type="ar" val="1.6364"/>
        </dgm:alg>
      </dgm:else>
    </dgm:choose>
    <dgm:shape xmlns:r="http://schemas.openxmlformats.org/officeDocument/2006/relationships" r:blip="">
      <dgm:adjLst/>
    </dgm:shape>
    <dgm:choose name="Name4">
      <dgm:if name="Name5" func="var" arg="dir" op="equ" val="norm">
        <dgm:choose name="Name6">
          <dgm:if name="Name7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2963"/>
              <dgm:constr type="t" for="ch" forName="ChildText1" refType="h" fact="0.2722"/>
              <dgm:constr type="w" for="ch" forName="ChildText1" refType="w" fact="0.6534"/>
              <dgm:constr type="h" for="ch" forName="ChildText1" refType="h" fact="0.6682"/>
              <dgm:constr type="l" for="ch" forName="Background" refType="w" fact="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l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l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8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l" for="ch" forName="ChildText1" refType="w" fact="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l" for="ch" forName="ChildText2" refType="w" fact="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l" for="ch" forName="Background" refType="w" fact="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l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l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l" for="ch" forName="ParentText2" refType="w" fact="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l" for="ch" forName="ParentShape2" refType="w" fact="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l" for="ch" forName="Divider" refType="w" fact="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if>
      <dgm:else name="Name9">
        <dgm:choose name="Name10">
          <dgm:if name="Name11" axis="ch" ptType="node" func="cnt" op="lte" val="1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2455"/>
              <dgm:constr type="t" for="ch" forName="ChildText1" refType="h" fact="0.2651"/>
              <dgm:constr type="w" for="ch" forName="ChildText1" refType="w" fact="0.5351"/>
              <dgm:constr type="h" for="ch" forName="ChildText1" refType="h" fact="0.56"/>
              <dgm:constr type="r" for="ch" forName="Background" refType="w" fact="-0.246"/>
              <dgm:constr type="t" for="ch" forName="Background" refType="h" fact="0.2125"/>
              <dgm:constr type="w" for="ch" forName="Background" refType="w" fact="0.754"/>
              <dgm:constr type="h" for="ch" forName="Background" refType="h" fact="0.7875"/>
              <dgm:constr type="r" for="ch" forName="ParentText1" refType="w" fact="0"/>
              <dgm:constr type="t" for="ch" forName="ParentText1" refType="h" fact="0"/>
              <dgm:constr type="w" for="ch" forName="ParentText1" refType="w" fact="0.234"/>
              <dgm:constr type="h" for="ch" forName="ParentText1" refType="h" fact="0.8713"/>
              <dgm:constr type="r" for="ch" forName="ParentShape1" refType="w" fact="0"/>
              <dgm:constr type="t" for="ch" forName="ParentShape1" refType="h" fact="0"/>
              <dgm:constr type="w" for="ch" forName="ParentShape1" refType="w" fact="0.234"/>
              <dgm:constr type="h" for="ch" forName="ParentShape1" refType="h" fact="0.8713"/>
            </dgm:constrLst>
          </dgm:if>
          <dgm:else name="Name12">
            <dgm:constrLst>
              <dgm:constr type="primFontSz" for="des" forName="ParentText1" op="equ" val="65"/>
              <dgm:constr type="primFontSz" for="des" forName="ParentText2" refType="primFontSz" refFor="des" refForName="ParentText1" op="equ"/>
              <dgm:constr type="primFontSz" for="des" forName="ChildText1" op="equ" val="65"/>
              <dgm:constr type="primFontSz" for="des" forName="ChildText2" refType="primFontSz" refFor="des" refForName="ChildText1" op="equ"/>
              <dgm:constr type="r" for="ch" forName="ChildText1" refType="w" fact="-0.15"/>
              <dgm:constr type="t" for="ch" forName="ChildText1" refType="h" fact="0.22"/>
              <dgm:constr type="w" for="ch" forName="ChildText1" refType="w" fact="0.325"/>
              <dgm:constr type="h" for="ch" forName="ChildText1" refType="h" fact="0.56"/>
              <dgm:constr type="r" for="ch" forName="ChildText2" refType="w" fact="-0.525"/>
              <dgm:constr type="t" for="ch" forName="ChildText2" refType="h" fact="0.22"/>
              <dgm:constr type="w" for="ch" forName="ChildText2" refType="w" fact="0.325"/>
              <dgm:constr type="h" for="ch" forName="ChildText2" refType="h" fact="0.56"/>
              <dgm:constr type="r" for="ch" forName="Background" refType="w" fact="-0.125"/>
              <dgm:constr type="t" for="ch" forName="Background" refType="h" fact="0.17"/>
              <dgm:constr type="w" for="ch" forName="Background" refType="w" fact="0.75"/>
              <dgm:constr type="h" for="ch" forName="Background" refType="h" fact="0.66"/>
              <dgm:constr type="r" for="ch" forName="ParentText1" refType="w" fact="0"/>
              <dgm:constr type="t" for="ch" forName="ParentText1" refType="h" fact="0"/>
              <dgm:constr type="w" for="ch" forName="ParentText1" refType="w" fact="0.125"/>
              <dgm:constr type="h" for="ch" forName="ParentText1" refType="h" fact="0.72"/>
              <dgm:constr type="r" for="ch" forName="ParentShape1" refType="w" fact="0"/>
              <dgm:constr type="t" for="ch" forName="ParentShape1" refType="h" fact="0"/>
              <dgm:constr type="w" for="ch" forName="ParentShape1" refType="w" fact="0.125"/>
              <dgm:constr type="h" for="ch" forName="ParentShape1" refType="h" fact="0.72"/>
              <dgm:constr type="r" for="ch" forName="ParentText2" refType="w" fact="-0.875"/>
              <dgm:constr type="t" for="ch" forName="ParentText2" refType="h" fact="0.28"/>
              <dgm:constr type="w" for="ch" forName="ParentText2" refType="w" fact="0.125"/>
              <dgm:constr type="h" for="ch" forName="ParentText2" refType="h" fact="0.72"/>
              <dgm:constr type="r" for="ch" forName="ParentShape2" refType="w" fact="-0.875"/>
              <dgm:constr type="t" for="ch" forName="ParentShape2" refType="h" fact="0.28"/>
              <dgm:constr type="w" for="ch" forName="ParentShape2" refType="w" fact="0.125"/>
              <dgm:constr type="h" for="ch" forName="ParentShape2" refType="h" fact="0.72"/>
              <dgm:constr type="r" for="ch" forName="Divider" refType="w" fact="-0.5"/>
              <dgm:constr type="t" for="ch" forName="Divider" refType="h" fact="0.24"/>
              <dgm:constr type="w" for="ch" forName="Divider" refType="w" fact="0.0001"/>
              <dgm:constr type="h" for="ch" forName="Divider" refType="h" fact="0.52"/>
            </dgm:constrLst>
          </dgm:else>
        </dgm:choose>
      </dgm:else>
    </dgm:choose>
    <dgm:choose name="Name13">
      <dgm:if name="Name14" axis="ch" ptType="node" func="cnt" op="gte" val="1">
        <dgm:layoutNode name="Background" styleLbl="node1">
          <dgm:alg type="sp"/>
          <dgm:choose name="Name15">
            <dgm:if name="Name16" func="var" arg="dir" op="equ" val="norm">
              <dgm:shape xmlns:r="http://schemas.openxmlformats.org/officeDocument/2006/relationships" type="round2DiagRect" r:blip="">
                <dgm:adjLst>
                  <dgm:adj idx="1" val="0"/>
                  <dgm:adj idx="2" val="0.1667"/>
                </dgm:adjLst>
              </dgm:shape>
            </dgm:if>
            <dgm:else name="Name17">
              <dgm:shape xmlns:r="http://schemas.openxmlformats.org/officeDocument/2006/relationships" type="round2DiagRect" r:blip="">
                <dgm:adjLst>
                  <dgm:adj idx="1" val="0.1667"/>
                  <dgm:adj idx="2" val="0"/>
                </dgm:adjLst>
              </dgm:shape>
            </dgm:else>
          </dgm:choose>
          <dgm:presOf/>
        </dgm:layoutNode>
        <dgm:choose name="Name18">
          <dgm:if name="Name19" axis="ch" ptType="node" func="cnt" op="gte" val="2">
            <dgm:layoutNode name="Divider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</dgm:if>
          <dgm:else name="Name20"/>
        </dgm:choose>
        <dgm:layoutNode name="ChildText1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hideGeom="1">
            <dgm:adjLst/>
          </dgm:shape>
          <dgm:presOf axis="ch des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21">
          <dgm:if name="Name22" axis="ch" ptType="node" func="cnt" op="gte" val="2">
            <dgm:layoutNode name="ChildText2" styleLbl="revTx">
              <dgm:varLst>
                <dgm:chMax val="0"/>
                <dgm:chPref val="0"/>
                <dgm:bulletEnabled val="1"/>
              </dgm:varLst>
              <dgm:alg type="tx">
                <dgm:param type="parTxLTRAlign" val="l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ch des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23"/>
        </dgm:choose>
        <dgm:layoutNode name="ParentText1" styleLbl="revTx">
          <dgm:varLst>
            <dgm:chMax val="1"/>
            <dgm:chPref val="1"/>
          </dgm:varLst>
          <dgm:choose name="Name24">
            <dgm:if name="Name25" func="var" arg="dir" op="equ" val="norm">
              <dgm:alg type="tx">
                <dgm:param type="parTxLTRAlign" val="r"/>
                <dgm:param type="shpTxLTRAlignCh" val="r"/>
                <dgm:param type="txAnchorVertCh" val="mid"/>
                <dgm:param type="autoTxRot" val="grav"/>
              </dgm:alg>
            </dgm:if>
            <dgm:else name="Name26">
              <dgm:alg type="tx">
                <dgm:param type="parTxLTRAlign" val="l"/>
                <dgm:param type="shpTxLTRAlignCh" val="r"/>
                <dgm:param type="txAnchorVertCh" val="mid"/>
                <dgm:param type="autoTxRot" val="grav"/>
              </dgm:alg>
            </dgm:else>
          </dgm:choose>
          <dgm:choose name="Name27">
            <dgm:if name="Name28" func="var" arg="dir" op="equ" val="norm">
              <dgm:shape xmlns:r="http://schemas.openxmlformats.org/officeDocument/2006/relationships" rot="-90" type="rightArrow" r:blip="" hideGeom="1">
                <dgm:adjLst>
                  <dgm:adj idx="1" val="0.4983"/>
                  <dgm:adj idx="2" val="0.6066"/>
                </dgm:adjLst>
              </dgm:shape>
            </dgm:if>
            <dgm:else name="Name29">
              <dgm:shape xmlns:r="http://schemas.openxmlformats.org/officeDocument/2006/relationships" rot="90" type="leftArrow" r:blip="" hideGeom="1">
                <dgm:adjLst>
                  <dgm:adj idx="1" val="0.4983"/>
                  <dgm:adj idx="2" val="0.6066"/>
                </dgm:adjLst>
              </dgm:shape>
            </dgm:else>
          </dgm:choose>
          <dgm:presOf axis="ch 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ParentShape1" styleLbl="alignImgPlace1">
          <dgm:varLst/>
          <dgm:alg type="sp"/>
          <dgm:presOf axis="ch self" ptType="node node" st="1 1" cnt="1 0"/>
          <dgm:choose name="Name30">
            <dgm:if name="Name31" func="var" arg="dir" op="equ" val="norm">
              <dgm:shape xmlns:r="http://schemas.openxmlformats.org/officeDocument/2006/relationships" rot="-90" type="rightArrow" r:blip="">
                <dgm:adjLst>
                  <dgm:adj idx="1" val="0.4983"/>
                  <dgm:adj idx="2" val="0.6066"/>
                </dgm:adjLst>
              </dgm:shape>
            </dgm:if>
            <dgm:else name="Name32">
              <dgm:shape xmlns:r="http://schemas.openxmlformats.org/officeDocument/2006/relationships" rot="90" type="leftArrow" r:blip="">
                <dgm:adjLst>
                  <dgm:adj idx="1" val="0.4983"/>
                  <dgm:adj idx="2" val="0.6066"/>
                </dgm:adjLst>
              </dgm:shape>
            </dgm:else>
          </dgm:choose>
        </dgm:layoutNode>
        <dgm:choose name="Name33">
          <dgm:if name="Name34" axis="ch" ptType="node" func="cnt" op="gte" val="2">
            <dgm:layoutNode name="ParentText2" styleLbl="revTx">
              <dgm:varLst>
                <dgm:chMax val="1"/>
                <dgm:chPref val="1"/>
              </dgm:varLst>
              <dgm:choose name="Name35">
                <dgm:if name="Name36" func="var" arg="dir" op="equ" val="norm">
                  <dgm:alg type="tx">
                    <dgm:param type="parTxLTRAlign" val="r"/>
                    <dgm:param type="shpTxLTRAlignCh" val="r"/>
                    <dgm:param type="txAnchorVertCh" val="mid"/>
                    <dgm:param type="autoTxRot" val="grav"/>
                  </dgm:alg>
                </dgm:if>
                <dgm:else name="Name37">
                  <dgm:alg type="tx">
                    <dgm:param type="parTxLTRAlign" val="l"/>
                    <dgm:param type="shpTxLTRAlignCh" val="r"/>
                    <dgm:param type="txAnchorVertCh" val="mid"/>
                    <dgm:param type="autoTxRot" val="grav"/>
                  </dgm:alg>
                </dgm:else>
              </dgm:choose>
              <dgm:choose name="Name38">
                <dgm:if name="Name39" func="var" arg="dir" op="equ" val="norm">
                  <dgm:shape xmlns:r="http://schemas.openxmlformats.org/officeDocument/2006/relationships" rot="90" type="rightArrow" r:blip="" hideGeom="1">
                    <dgm:adjLst>
                      <dgm:adj idx="1" val="0.4983"/>
                      <dgm:adj idx="2" val="0.6066"/>
                    </dgm:adjLst>
                  </dgm:shape>
                </dgm:if>
                <dgm:else name="Name40">
                  <dgm:shape xmlns:r="http://schemas.openxmlformats.org/officeDocument/2006/relationships" rot="-90" type="leftArrow" r:blip="" hideGeom="1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ParentShape2" styleLbl="alignImgPlace1">
              <dgm:varLst/>
              <dgm:alg type="sp"/>
              <dgm:choose name="Name41">
                <dgm:if name="Name42" func="var" arg="dir" op="equ" val="norm">
                  <dgm:shape xmlns:r="http://schemas.openxmlformats.org/officeDocument/2006/relationships" rot="90" type="rightArrow" r:blip="">
                    <dgm:adjLst>
                      <dgm:adj idx="1" val="0.4983"/>
                      <dgm:adj idx="2" val="0.6066"/>
                    </dgm:adjLst>
                  </dgm:shape>
                </dgm:if>
                <dgm:else name="Name43">
                  <dgm:shape xmlns:r="http://schemas.openxmlformats.org/officeDocument/2006/relationships" rot="-90" type="leftArrow" r:blip="">
                    <dgm:adjLst>
                      <dgm:adj idx="1" val="0.4983"/>
                      <dgm:adj idx="2" val="0.6066"/>
                    </dgm:adjLst>
                  </dgm:shape>
                </dgm:else>
              </dgm:choose>
              <dgm:presOf axis="ch self" ptType="node node" st="2 1" cnt="1 0"/>
            </dgm:layoutNode>
          </dgm:if>
          <dgm:else name="Name44"/>
        </dgm:choose>
      </dgm:if>
      <dgm:else name="Name4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84DC4-116A-604D-ABC4-5425518CFE34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9A522-274E-844E-8AB9-DE74A71CC1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7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c.co1.qualtrics.com/jfe/form/SV_5BiXqi4bxzOCMS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conn.co1.qualtrics.com/jfe/form/SV_cGVCgkHJ7l6SApE&#160;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is.org/resource/creating-a-classroom-teaching-matrix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discipline-flow-chart-activity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sebacademy.edc.org/sample-pbis-staff-slide-deck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sebacademy.edc.org/discipline-flow-chart-activity" TargetMode="External"/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ebacademy.edc.org/rollout-checklist" TargetMode="External"/><Relationship Id="rId4" Type="http://schemas.openxmlformats.org/officeDocument/2006/relationships/hyperlink" Target="https://sebacademy.edc.org/sample-pbis-staff-slide-deck" TargetMode="Externa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6e28e587a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6e28e587a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Add</a:t>
            </a:r>
            <a:r>
              <a:rPr lang="en-US" baseline="0" dirty="0">
                <a:latin typeface="Arial" pitchFamily="-1" charset="0"/>
                <a:ea typeface="ＭＳ Ｐゴシック" pitchFamily="-108" charset="-128"/>
                <a:cs typeface="ＭＳ Ｐゴシック" pitchFamily="-108" charset="-128"/>
              </a:rPr>
              <a:t> trainer names for your event</a:t>
            </a:r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01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All the while you’ll be gathering data:</a:t>
            </a:r>
          </a:p>
          <a:p>
            <a:r>
              <a:rPr lang="en-US" dirty="0"/>
              <a:t>-to identify solutions to contextually inappropriate behavior</a:t>
            </a:r>
          </a:p>
          <a:p>
            <a:r>
              <a:rPr lang="en-US" dirty="0"/>
              <a:t>-to evaluate the fidelity to which you’re implementing PBIS</a:t>
            </a:r>
          </a:p>
          <a:p>
            <a:r>
              <a:rPr lang="en-US" dirty="0"/>
              <a:t>-to evaluate whether you’re getting your desired outcomes (such as  increased attendance, fewer ODRs, and improved state test scores)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494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-83" charset="0"/>
                <a:ea typeface="ＭＳ Ｐゴシック" pitchFamily="-108" charset="-128"/>
                <a:cs typeface="ＭＳ Ｐゴシック" pitchFamily="-108" charset="-128"/>
              </a:rPr>
              <a:t>PBIS is ineffective if it isn’t living and breathing within your entire school staff.  Your team will spend time and effort on building and sustaining staff buy-in and building their capacities to use positive behavioral practices.  Just like our students, our staff may need different levels of support to buy-in and implement PBIS.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842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Finally, your team will work towards building systems and routines to ensure that the PBIS framework continuously improves and sustains over time.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8468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97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Trainers:  Coaches have seen this materials you might want to poll the group to see where they are at.  You can go quicker if they have already started these items.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74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7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69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4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16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5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0bb5c55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0bb5c559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7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30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911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448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51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Trainer note: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4661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Defining Behaviors Video:  </a:t>
            </a:r>
            <a:r>
              <a:rPr lang="en-US" b="0" dirty="0"/>
              <a:t>https://sebacademy.edc.org/defining-behaviors-video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6075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9A522-274E-844E-8AB9-DE74A71CC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91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433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Behavior Flow Chart Video: </a:t>
            </a:r>
            <a:r>
              <a:rPr lang="en-US" dirty="0"/>
              <a:t>https://sebacademy.edc.org/behavior-flow-chart-video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77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TRAINERS – QR Code is updated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Add your cohort letter – PLEASE review Certificates of Attendance process – They will automatically be sent in Jan and June based upon attendance and Zoom Log in info.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Post a link to the attendance survey (below) in the chat for those who do not use the QR code on the slide:</a:t>
            </a:r>
          </a:p>
          <a:p>
            <a:pPr marL="158750" indent="0">
              <a:buNone/>
            </a:pPr>
            <a:endParaRPr lang="en-US" dirty="0"/>
          </a:p>
          <a:p>
            <a:pPr marL="158750"/>
            <a:r>
              <a:rPr lang="en-US" dirty="0"/>
              <a:t>ATTENDANCE:  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https://edc.co1.qualtrics.com/jfe/form/SV_5BiXqi4bxzOCMS2</a:t>
            </a:r>
            <a:r>
              <a:rPr lang="en-US" sz="1800" b="0" i="0" dirty="0">
                <a:solidFill>
                  <a:srgbClr val="32363A"/>
                </a:solidFill>
                <a:effectLst/>
                <a:latin typeface="Calibri" panose="020F0502020204030204" pitchFamily="34" charset="0"/>
              </a:rPr>
              <a:t>  </a:t>
            </a:r>
            <a:endParaRPr lang="en-US" dirty="0">
              <a:cs typeface="Calibri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047552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30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Referral Form Video:  </a:t>
            </a:r>
            <a:r>
              <a:rPr lang="en-US" dirty="0"/>
              <a:t>https://sebacademy.edc.org/referral-form-video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76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72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557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  <a:p>
            <a:pPr marL="158750" indent="0">
              <a:buNone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63151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51A42C-C6D2-B44B-A9F2-5BD3C88B34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456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100" dirty="0">
                <a:solidFill>
                  <a:schemeClr val="accent3"/>
                </a:solidFill>
                <a:latin typeface="+mn-lt"/>
                <a:ea typeface="ＭＳ Ｐゴシック"/>
                <a:cs typeface="Calibri"/>
              </a:rPr>
              <a:t>https://www.pbis.org/resource/supporting-and-responding-to-behavior-evidence-based-classroom-strategies-for-teachers</a:t>
            </a:r>
          </a:p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34719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568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70DB1-D182-B942-B0E6-506EFAEBBA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07528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68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3139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36942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5793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700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0335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4217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1100" dirty="0">
              <a:solidFill>
                <a:schemeClr val="accent3"/>
              </a:solidFill>
              <a:latin typeface="Calibri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0651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434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65c1b289a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65c1b289a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39938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8830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Creating a Classroom Teaching Matrix: </a:t>
            </a:r>
            <a:r>
              <a:rPr lang="en-US" sz="18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3"/>
              </a:rPr>
              <a:t>https://www.pbis.org/resource/creating-a-classroom-teaching-matrix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3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Putting a Definition Back in Defiance </a:t>
            </a:r>
            <a:r>
              <a:rPr lang="en-US" dirty="0"/>
              <a:t>- https://sebacademy.edc.org/putting-definition-back-defiance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 Definition Activity: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https://sebacademy.edc.org/behavior-definitions-activity</a:t>
            </a:r>
          </a:p>
          <a:p>
            <a:r>
              <a:rPr lang="en-US" b="1" dirty="0"/>
              <a:t>Defining Behaviors Video:  </a:t>
            </a:r>
            <a:r>
              <a:rPr lang="en-US" b="0" dirty="0"/>
              <a:t>https://sebacademy.edc.org/defining-behaviors-video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Definitions: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https://sebacademy.edc.org/list-of-pbis-resources?keyword=Sample+-+behavior+definitions&amp;pbis_resource_type=All&amp;pbis_resource_topic=All&amp;sort_by=field_date_value&amp;sort_order=DESC</a:t>
            </a:r>
            <a:br>
              <a:rPr lang="en-US" b="0" dirty="0"/>
            </a:b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Flow Charts and Templates: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https://sebacademy.edc.org/list-of-pbis-resources?keyword=Flow+Chart&amp;pbis_resource_type=All&amp;pbis_resource_topic=All&amp;sort_by=field_date_value&amp;sort_order=DESC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Behavior Flow Chart Video: </a:t>
            </a:r>
            <a:r>
              <a:rPr lang="en-US" dirty="0"/>
              <a:t>https://sebacademy.edc.org/behavior-flow-chart-video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 Flow Chart Activity: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dirty="0">
                <a:hlinkClick r:id="rId3"/>
              </a:rPr>
              <a:t>https://sebacademy.edc.org/discipline-flow-chart-activity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Referral Form Video:  </a:t>
            </a:r>
            <a:r>
              <a:rPr lang="en-US" b="0" dirty="0"/>
              <a:t>https://sebacademy.edc.org/referral-form-video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Referral Forms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https://sebacademy.edc.org/list-of-pbis-resources?keyword=Sample+Referral+Form&amp;pbis_resource_type=All&amp;pbis_resource_topic=All&amp;sort_by=field_date_value&amp;sort_order=DESC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Referral Form Activity: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https://sebacademy.edc.org/referral-form-activity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and Responding to Students’ Social, Emotional, and Behavioral Needs: Evidence-Based Practices for Educators - https://sebacademy.edc.org/supporting-and-responding-students-social-emotional-and-behavioral-needs-classrooms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Classroom Routine Matrix  https://sebacademy.edc.org/sample-classroom-routine-matrix 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Matrix Video   https://sebacademy.edc.org/classroom-matrix-video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Matrix Activity  https://sebacademy.edc.org/classroom-matrix-activity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Effective Classroom Environments Plan Template: https://www.pbis.org/resource/creating-effective-classroom-environments-plan-template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Classroom Teaching Matrix: https://www.pbis.org/resource/creating-a-classroom-teaching-matrix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PBIS Handbooks:  https://sebacademy.edc.org/list-of-pbis-resources?keyword=Sample+PBIS+Handbook&amp;pbis_resource_type=All&amp;pbis_resource_topic=All&amp;sort_by=field_date_value&amp;sort_order=DESC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4"/>
              </a:rPr>
              <a:t>https://sebacademy.edc.org/sample-pbis-staff-slide-deck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Rollout Check List </a:t>
            </a:r>
            <a:r>
              <a:rPr lang="en-US" dirty="0">
                <a:hlinkClick r:id="rId5"/>
              </a:rPr>
              <a:t>https://sebacademy.edc.org/rollout-checklist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Coaches Year at a Glance https://sebacademy.edc.org/coaches-year-glance 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663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C9AF2-F1A4-DA4C-BC7C-B8F326A5CB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489974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77191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Play video through to the end</a:t>
            </a:r>
            <a:endParaRPr dirty="0"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8724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0407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70DB1-D182-B942-B0E6-506EFAEBBA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097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51971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www.pbis.org</a:t>
            </a:r>
            <a:r>
              <a:rPr lang="en-US" dirty="0"/>
              <a:t>/resource/creating-effective-classroom-environments-plan-template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28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nepbis.org</a:t>
            </a:r>
            <a:r>
              <a:rPr lang="en-US" dirty="0"/>
              <a:t>/classroom-</a:t>
            </a:r>
            <a:r>
              <a:rPr lang="en-US" dirty="0" err="1"/>
              <a:t>pbis</a:t>
            </a:r>
            <a:r>
              <a:rPr lang="en-US" dirty="0"/>
              <a:t>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493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690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6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  If a team has another item that would fit into Classroom, Alignment or Equity, they can let us know and we can consider it.  Most things will be approved. </a:t>
            </a:r>
          </a:p>
          <a:p>
            <a:r>
              <a:rPr lang="en-US" dirty="0"/>
              <a:t>https://www.doe.mass.edu/sfss/prof-dev/  Application for the Social Emotional Behavioral Academy – For Tier 2 or if you want specific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6AF9E-67B8-434A-9A4C-E078E3419B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953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5989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0348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1DB8D-095E-E247-8C01-555B2654AE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928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92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547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321DDE-337A-114E-9B85-84034E4DCF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-108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572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871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50433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96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41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15DC9-AE46-024B-9D9C-C031869FF5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5967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32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163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4164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9A522-274E-844E-8AB9-DE74A71CC10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530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239FB-7A1F-164F-9479-C3A68D9D754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6899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239FB-7A1F-164F-9479-C3A68D9D75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93706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PBIS Handbook Examples:  </a:t>
            </a:r>
            <a:r>
              <a:rPr lang="en-US" sz="1200" dirty="0"/>
              <a:t>https://sebacademy.edc.org/list-of-pbis-resources?keyword=Sample+PBIS+Handbook&amp;pbis_resource_type=All&amp;pbis_resource_topic=All&amp;sort_by=field_date_value&amp;sort_order=DESC</a:t>
            </a:r>
            <a:endParaRPr lang="en-US" dirty="0"/>
          </a:p>
          <a:p>
            <a:endParaRPr lang="en-US" dirty="0"/>
          </a:p>
          <a:p>
            <a:r>
              <a:rPr lang="en-US" dirty="0"/>
              <a:t>PBIS Staff Orientation Slides: https://sebacademy.edc.org/staff-presentation-sample</a:t>
            </a:r>
          </a:p>
          <a:p>
            <a:endParaRPr lang="en-US" dirty="0"/>
          </a:p>
          <a:p>
            <a:r>
              <a:rPr lang="en-US" dirty="0"/>
              <a:t>PBIS Student Orientation Slides:  https://sebacademy.edc.org/sample-pbis-student-slide-deck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88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404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3838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A2EA215-562E-BA47-A405-E5FE724E77DE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619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 will also clarify how staff should respond when contextually inappropriate behaviors occur by clearly defining, determining who’s responsible for responding, identifying clear responses, and recording the behaviors.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4484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6acfdc03ff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6acfdc03ff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811984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325447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42C9308-CF24-F044-9EA2-DA2C236CB24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37290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  </a:t>
            </a:r>
            <a:endParaRPr lang="en-US" b="0" i="0" dirty="0">
              <a:effectLst/>
            </a:endParaRP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719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6ae1091f2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6ae1091f2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Putting a Definition Back in Defiance </a:t>
            </a:r>
            <a:r>
              <a:rPr lang="en-US" dirty="0"/>
              <a:t>- https://sebacademy.edc.org/putting-definition-back-defiance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 Definition Activity: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https://sebacademy.edc.org/behavior-definitions-activity</a:t>
            </a:r>
          </a:p>
          <a:p>
            <a:r>
              <a:rPr lang="en-US" b="1" dirty="0"/>
              <a:t>Defining Behaviors Video:  </a:t>
            </a:r>
            <a:r>
              <a:rPr lang="en-US" b="0" dirty="0"/>
              <a:t>https://sebacademy.edc.org/defining-behaviors-video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Definitions: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https://sebacademy.edc.org/list-of-pbis-resources?keyword=Sample+-+behavior+definitions&amp;pbis_resource_type=All&amp;pbis_resource_topic=All&amp;sort_by=field_date_value&amp;sort_order=DESC</a:t>
            </a:r>
            <a:br>
              <a:rPr lang="en-US" b="0" dirty="0"/>
            </a:b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Flow Charts and Templates: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https://sebacademy.edc.org/list-of-pbis-resources?keyword=Flow+Chart&amp;pbis_resource_type=All&amp;pbis_resource_topic=All&amp;sort_by=field_date_value&amp;sort_order=DESC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Behavior Flow Chart Video: </a:t>
            </a:r>
            <a:r>
              <a:rPr lang="en-US" dirty="0"/>
              <a:t>https://sebacademy.edc.org/behavior-flow-chart-video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Discipline Flow Chart Activity: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en-US" dirty="0">
                <a:hlinkClick r:id="rId3"/>
              </a:rPr>
              <a:t>https://sebacademy.edc.org/discipline-flow-chart-activity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Referral Form Video:  </a:t>
            </a:r>
            <a:r>
              <a:rPr lang="en-US" b="0" dirty="0"/>
              <a:t>https://sebacademy.edc.org/referral-form-video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 Referral Forms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 https://sebacademy.edc.org/list-of-pbis-resources?keyword=Sample+Referral+Form&amp;pbis_resource_type=All&amp;pbis_resource_topic=All&amp;sort_by=field_date_value&amp;sort_order=DESC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Referral Form Activity: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https://sebacademy.edc.org/referral-form-activity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Supporting and Responding to Students’ Social, Emotional, and Behavioral Needs: Evidence-Based Practices for Educators - https://sebacademy.edc.org/supporting-and-responding-students-social-emotional-and-behavioral-needs-classrooms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 Classroom Routine Matrix  https://sebacademy.edc.org/sample-classroom-routine-matrix 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Matrix Video   https://sebacademy.edc.org/classroom-matrix-video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 Matrix Activity  https://sebacademy.edc.org/classroom-matrix-activity 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Effective Classroom Environments Plan Template: https://www.pbis.org/resource/creating-effective-classroom-environments-plan-template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indent="-1714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a Classroom Teaching Matrix: https://www.pbis.org/resource/creating-a-classroom-teaching-matrix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PBIS Handbooks:  https://sebacademy.edc.org/list-of-pbis-resources?keyword=Sample+PBIS+Handbook&amp;pbis_resource_type=All&amp;pbis_resource_topic=All&amp;sort_by=field_date_value&amp;sort_order=DESC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Student Slide Deck https://sebacademy.edc.org/sample-pbis-student-slide-deck</a:t>
            </a:r>
          </a:p>
          <a:p>
            <a:pPr marL="0" indent="0" defTabSz="1219140">
              <a:spcAft>
                <a:spcPts val="800"/>
              </a:spcAft>
              <a:buClr>
                <a:srgbClr val="FFFFFF"/>
              </a:buClr>
              <a:buFont typeface="Arial"/>
              <a:buNone/>
              <a:defRPr/>
            </a:pPr>
            <a:r>
              <a:rPr lang="en-US" sz="1200" dirty="0"/>
              <a:t>Sample Staff Slide Deck </a:t>
            </a:r>
            <a:r>
              <a:rPr lang="en-US" dirty="0">
                <a:hlinkClick r:id="rId4"/>
              </a:rPr>
              <a:t>https://sebacademy.edc.org/sample-pbis-staff-slide-deck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Rollout Check List </a:t>
            </a:r>
            <a:r>
              <a:rPr lang="en-US" dirty="0">
                <a:hlinkClick r:id="rId5"/>
              </a:rPr>
              <a:t>https://sebacademy.edc.org/rollout-checklist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Coaches Year at a Glance https://sebacademy.edc.org/coaches-year-glance </a:t>
            </a:r>
          </a:p>
          <a:p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51416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Trainer note:</a:t>
            </a:r>
          </a:p>
          <a:p>
            <a:r>
              <a:rPr lang="en-US" b="1" dirty="0"/>
              <a:t>https://edc.co1.qualtrics.com/jfe/form/SV_cHpKO4n8KJKPRdA</a:t>
            </a:r>
          </a:p>
        </p:txBody>
      </p:sp>
    </p:spTree>
    <p:extLst>
      <p:ext uri="{BB962C8B-B14F-4D97-AF65-F5344CB8AC3E}">
        <p14:creationId xmlns:p14="http://schemas.microsoft.com/office/powerpoint/2010/main" val="2932522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20de4b7d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20de4b7d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1317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70" y="1749380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2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2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1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23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601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013100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34545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018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283320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19357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37717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46352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71970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6782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1722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2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3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9681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92279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6200709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10180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343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62072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74105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9509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72367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88078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447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9060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48882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24921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13379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54515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28605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7381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73157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47077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378834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7782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02830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1644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597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3827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43112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629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87650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76598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103385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40954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26838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4657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83306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86253910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38033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174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7842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8032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086136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568650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720364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4182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3528086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1747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50305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74302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27209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22881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19566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00703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4361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526969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1_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49047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6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3067783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6994010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258151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62790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53001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35103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55D514A2-C9D6-0848-900D-9A371420AF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816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79577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545817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>
                <a:solidFill>
                  <a:schemeClr val="accent6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70378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7319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15924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512723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126124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3820205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622956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46397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2" y="1389339"/>
            <a:ext cx="8229631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40599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7925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CF666-F077-8949-B326-17A38DBCB4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4761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ABA4F-18F4-9B4F-B249-1C1AEE0BC3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177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>
                <a:solidFill>
                  <a:schemeClr val="accent6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1029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184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6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44207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173e2408e_1_7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6173e2408e_1_71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2" name="Google Shape;112;g6173e2408e_1_711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Google Shape;113;g6173e2408e_1_711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Google Shape;114;g6173e2408e_1_711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49825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62066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865459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64878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9988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514A2-C9D6-0848-900D-9A371420A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8343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3518346"/>
      </p:ext>
    </p:extLst>
  </p:cSld>
  <p:clrMapOvr>
    <a:masterClrMapping/>
  </p:clrMapOvr>
  <p:transition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ACDD33-6CDF-5140-9B2C-565D20EE5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6817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72787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758B2-9523-FE47-B525-34BF9E25E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914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402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40" lvl="1" indent="-440245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09" lvl="2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278" lvl="3" indent="-43177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6987" lvl="6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557" lvl="7" indent="-41484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889971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136589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0901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879521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8297379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968300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509283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 hasCustomPrompt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r>
              <a:rPr lang="en-US" dirty="0"/>
              <a:t>JHXCLKJHCL</a:t>
            </a:r>
            <a:endParaRPr dirty="0"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0842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689268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 hasCustomPrompt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 dirty="0"/>
              <a:t>DS,FHASKDJNF</a:t>
            </a:r>
            <a:endParaRPr dirty="0"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 hasCustomPrompt="1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 dirty="0"/>
              <a:t>SDM,FCH.ASDNF</a:t>
            </a:r>
            <a:endParaRPr dirty="0"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 hasCustomPrompt="1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 dirty="0"/>
              <a:t>SJDFBCS</a:t>
            </a:r>
            <a:endParaRPr dirty="0"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 hasCustomPrompt="1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 dirty="0"/>
              <a:t>KDJFH;SKDJ</a:t>
            </a:r>
            <a:endParaRPr dirty="0"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75549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 hasCustomPrompt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r>
              <a:rPr lang="en-US" dirty="0"/>
              <a:t>,ZXB;KLJZDFHG</a:t>
            </a:r>
            <a:endParaRPr dirty="0"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 hasCustomPrompt="1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r>
              <a:rPr lang="en-US" dirty="0"/>
              <a:t>DFH;SADKJHF;</a:t>
            </a:r>
            <a:endParaRPr dirty="0"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74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2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3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5308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5" y="4738024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2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238576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8C99BA3C-11EE-A64A-9641-95A331C24B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8967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4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000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67">
                <a:solidFill>
                  <a:srgbClr val="0004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55D514A2-C9D6-0848-900D-9A371420AFE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4840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1952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6B131-856A-974D-B0BA-6DA0129A1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163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262770" y="636106"/>
            <a:ext cx="7259257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4155030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>
                <a:solidFill>
                  <a:schemeClr val="accent6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85384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1_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92C73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D0F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937168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9168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71599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444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14288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649987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89855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749762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082983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232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D2E27-0F4F-814D-A24C-F26765CC8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2016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79318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3287551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642412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1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41202559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3984327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43719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040613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436574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398355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748145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77664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1139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2230457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276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37802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620704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01609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200207406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344545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9116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493581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13114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31972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053258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2816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167831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92396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154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8390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6414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003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051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0638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4" y="13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4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95929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45306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6796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04058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75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528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41742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28649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53388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1451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8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72120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5229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12775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699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90838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63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327160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6765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551388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0019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986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794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145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 rot="10800000">
            <a:off x="-1448045" y="-36983"/>
            <a:ext cx="4029681" cy="4702604"/>
            <a:chOff x="5353050" y="0"/>
            <a:chExt cx="4407556" cy="5143580"/>
          </a:xfrm>
        </p:grpSpPr>
        <p:sp>
          <p:nvSpPr>
            <p:cNvPr id="21" name="Google Shape;21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9" name="Google Shape;29;p3"/>
          <p:cNvGrpSpPr/>
          <p:nvPr/>
        </p:nvGrpSpPr>
        <p:grpSpPr>
          <a:xfrm rot="10800000" flipH="1">
            <a:off x="2230012" y="-1214671"/>
            <a:ext cx="11525467" cy="8072677"/>
            <a:chOff x="5353050" y="0"/>
            <a:chExt cx="4407556" cy="5143580"/>
          </a:xfrm>
        </p:grpSpPr>
        <p:sp>
          <p:nvSpPr>
            <p:cNvPr id="30" name="Google Shape;30;p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546280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308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-600" y="-41940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ctrTitle"/>
          </p:nvPr>
        </p:nvSpPr>
        <p:spPr>
          <a:xfrm flipH="1">
            <a:off x="7919933" y="2514715"/>
            <a:ext cx="2572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ctrTitle" idx="2"/>
          </p:nvPr>
        </p:nvSpPr>
        <p:spPr>
          <a:xfrm flipH="1">
            <a:off x="1468011" y="2514715"/>
            <a:ext cx="2850400" cy="6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24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subTitle" idx="3"/>
          </p:nvPr>
        </p:nvSpPr>
        <p:spPr>
          <a:xfrm flipH="1">
            <a:off x="15839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34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1119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84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08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83316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7035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2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4549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11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97" name="Google Shape;97;p1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1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" name="Google Shape;100;p11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01" name="Google Shape;101;p1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1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" name="Google Shape;103;p11"/>
          <p:cNvSpPr txBox="1">
            <a:spLocks noGrp="1"/>
          </p:cNvSpPr>
          <p:nvPr>
            <p:ph type="title" hasCustomPrompt="1"/>
          </p:nvPr>
        </p:nvSpPr>
        <p:spPr>
          <a:xfrm>
            <a:off x="6854431" y="4036219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1"/>
          <p:cNvSpPr txBox="1">
            <a:spLocks noGrp="1"/>
          </p:cNvSpPr>
          <p:nvPr>
            <p:ph type="subTitle" idx="1"/>
          </p:nvPr>
        </p:nvSpPr>
        <p:spPr>
          <a:xfrm flipH="1">
            <a:off x="6873349" y="4603337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title" idx="2" hasCustomPrompt="1"/>
          </p:nvPr>
        </p:nvSpPr>
        <p:spPr>
          <a:xfrm>
            <a:off x="2726217" y="3086767"/>
            <a:ext cx="23212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5333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3"/>
          </p:nvPr>
        </p:nvSpPr>
        <p:spPr>
          <a:xfrm flipH="1">
            <a:off x="6873452" y="2655393"/>
            <a:ext cx="3598000" cy="13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 idx="4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65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12"/>
          <p:cNvGrpSpPr/>
          <p:nvPr/>
        </p:nvGrpSpPr>
        <p:grpSpPr>
          <a:xfrm rot="10800000">
            <a:off x="-28" y="5165401"/>
            <a:ext cx="1521789" cy="1692593"/>
            <a:chOff x="8002655" y="8"/>
            <a:chExt cx="1141342" cy="1269445"/>
          </a:xfrm>
        </p:grpSpPr>
        <p:sp>
          <p:nvSpPr>
            <p:cNvPr id="110" name="Google Shape;110;p1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1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" name="Google Shape;112;p12"/>
          <p:cNvGrpSpPr/>
          <p:nvPr/>
        </p:nvGrpSpPr>
        <p:grpSpPr>
          <a:xfrm rot="10800000">
            <a:off x="9252001" y="12"/>
            <a:ext cx="2939995" cy="2976761"/>
            <a:chOff x="-21" y="2910925"/>
            <a:chExt cx="2204996" cy="2232571"/>
          </a:xfrm>
        </p:grpSpPr>
        <p:sp>
          <p:nvSpPr>
            <p:cNvPr id="113" name="Google Shape;113;p12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12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12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51344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 preserve="1">
  <p:cSld name="Small number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3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19" name="Google Shape;119;p13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3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3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" name="Google Shape;122;p13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23" name="Google Shape;123;p13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3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5" name="Google Shape;125;p13"/>
          <p:cNvSpPr txBox="1">
            <a:spLocks noGrp="1"/>
          </p:cNvSpPr>
          <p:nvPr>
            <p:ph type="title" hasCustomPrompt="1"/>
          </p:nvPr>
        </p:nvSpPr>
        <p:spPr>
          <a:xfrm>
            <a:off x="3036717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1"/>
          </p:nvPr>
        </p:nvSpPr>
        <p:spPr>
          <a:xfrm flipH="1">
            <a:off x="3036751" y="4667300"/>
            <a:ext cx="19120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2" hasCustomPrompt="1"/>
          </p:nvPr>
        </p:nvSpPr>
        <p:spPr>
          <a:xfrm>
            <a:off x="3036717" y="2109548"/>
            <a:ext cx="1407200" cy="6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3"/>
          </p:nvPr>
        </p:nvSpPr>
        <p:spPr>
          <a:xfrm flipH="1">
            <a:off x="3036717" y="2709500"/>
            <a:ext cx="1959200" cy="6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4" hasCustomPrompt="1"/>
          </p:nvPr>
        </p:nvSpPr>
        <p:spPr>
          <a:xfrm>
            <a:off x="8121329" y="4017300"/>
            <a:ext cx="1407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5"/>
          </p:nvPr>
        </p:nvSpPr>
        <p:spPr>
          <a:xfrm flipH="1">
            <a:off x="8121329" y="4667308"/>
            <a:ext cx="20256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6" hasCustomPrompt="1"/>
          </p:nvPr>
        </p:nvSpPr>
        <p:spPr>
          <a:xfrm>
            <a:off x="8121313" y="2018600"/>
            <a:ext cx="2321200" cy="6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96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7"/>
          </p:nvPr>
        </p:nvSpPr>
        <p:spPr>
          <a:xfrm flipH="1">
            <a:off x="8121329" y="2671441"/>
            <a:ext cx="1694000" cy="10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852730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35917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>
  <p:cSld name="Title and three 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7" name="Google Shape;157;p15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8" name="Google Shape;158;p15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ctrTitle" idx="4"/>
          </p:nvPr>
        </p:nvSpPr>
        <p:spPr>
          <a:xfrm flipH="1">
            <a:off x="1461600" y="2063033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62" name="Google Shape;162;p15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63" name="Google Shape;163;p15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5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15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166" name="Google Shape;166;p15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5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5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15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01661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 preserve="1">
  <p:cSld name="Title and four columns 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>
            <a:spLocks noGrp="1"/>
          </p:cNvSpPr>
          <p:nvPr>
            <p:ph type="ctrTitle"/>
          </p:nvPr>
        </p:nvSpPr>
        <p:spPr>
          <a:xfrm flipH="1">
            <a:off x="7046004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6"/>
          <p:cNvSpPr txBox="1">
            <a:spLocks noGrp="1"/>
          </p:cNvSpPr>
          <p:nvPr>
            <p:ph type="subTitle" idx="1"/>
          </p:nvPr>
        </p:nvSpPr>
        <p:spPr>
          <a:xfrm flipH="1">
            <a:off x="7452404" y="1677184"/>
            <a:ext cx="297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3" name="Google Shape;173;p16"/>
          <p:cNvSpPr txBox="1">
            <a:spLocks noGrp="1"/>
          </p:cNvSpPr>
          <p:nvPr>
            <p:ph type="ctrTitle" idx="2"/>
          </p:nvPr>
        </p:nvSpPr>
        <p:spPr>
          <a:xfrm flipH="1">
            <a:off x="7046171" y="5092904"/>
            <a:ext cx="309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3"/>
          </p:nvPr>
        </p:nvSpPr>
        <p:spPr>
          <a:xfrm flipH="1">
            <a:off x="7452404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ctrTitle" idx="4"/>
          </p:nvPr>
        </p:nvSpPr>
        <p:spPr>
          <a:xfrm flipH="1">
            <a:off x="2397825" y="2643487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subTitle" idx="5"/>
          </p:nvPr>
        </p:nvSpPr>
        <p:spPr>
          <a:xfrm flipH="1">
            <a:off x="2702625" y="1677184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ctrTitle" idx="6"/>
          </p:nvPr>
        </p:nvSpPr>
        <p:spPr>
          <a:xfrm flipH="1">
            <a:off x="2397832" y="5092904"/>
            <a:ext cx="304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7"/>
          </p:nvPr>
        </p:nvSpPr>
        <p:spPr>
          <a:xfrm flipH="1">
            <a:off x="2702625" y="4126567"/>
            <a:ext cx="30428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title" idx="8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180" name="Google Shape;180;p1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181" name="Google Shape;181;p1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" name="Google Shape;184;p1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185" name="Google Shape;185;p1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95402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 preserve="1">
  <p:cSld name="Title and three columns 2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7"/>
          <p:cNvSpPr txBox="1">
            <a:spLocks noGrp="1"/>
          </p:cNvSpPr>
          <p:nvPr>
            <p:ph type="ctrTitle"/>
          </p:nvPr>
        </p:nvSpPr>
        <p:spPr>
          <a:xfrm>
            <a:off x="2472068" y="1564403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89" name="Google Shape;189;p17"/>
          <p:cNvSpPr txBox="1">
            <a:spLocks noGrp="1"/>
          </p:cNvSpPr>
          <p:nvPr>
            <p:ph type="subTitle" idx="1"/>
          </p:nvPr>
        </p:nvSpPr>
        <p:spPr>
          <a:xfrm>
            <a:off x="5054933" y="1794767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p17"/>
          <p:cNvSpPr txBox="1">
            <a:spLocks noGrp="1"/>
          </p:cNvSpPr>
          <p:nvPr>
            <p:ph type="ctrTitle" idx="2"/>
          </p:nvPr>
        </p:nvSpPr>
        <p:spPr>
          <a:xfrm>
            <a:off x="2472068" y="3060121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7"/>
          <p:cNvSpPr txBox="1">
            <a:spLocks noGrp="1"/>
          </p:cNvSpPr>
          <p:nvPr>
            <p:ph type="subTitle" idx="3"/>
          </p:nvPr>
        </p:nvSpPr>
        <p:spPr>
          <a:xfrm>
            <a:off x="5054933" y="32816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ctrTitle" idx="4"/>
          </p:nvPr>
        </p:nvSpPr>
        <p:spPr>
          <a:xfrm>
            <a:off x="2472068" y="4671025"/>
            <a:ext cx="253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Montserrat SemiBold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Montserrat SemiBold"/>
              <a:buNone/>
              <a:defRPr sz="2400" b="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5"/>
          </p:nvPr>
        </p:nvSpPr>
        <p:spPr>
          <a:xfrm>
            <a:off x="5054933" y="4900800"/>
            <a:ext cx="23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sp>
        <p:nvSpPr>
          <p:cNvPr id="195" name="Google Shape;195;p17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7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97" name="Google Shape;197;p17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7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7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7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643137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 preserve="1">
  <p:cSld name="Title and three columns 3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>
            <a:spLocks noGrp="1"/>
          </p:cNvSpPr>
          <p:nvPr>
            <p:ph type="ctrTitle"/>
          </p:nvPr>
        </p:nvSpPr>
        <p:spPr>
          <a:xfrm flipH="1">
            <a:off x="5055600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1"/>
          </p:nvPr>
        </p:nvSpPr>
        <p:spPr>
          <a:xfrm flipH="1">
            <a:off x="4757200" y="441896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ctrTitle" idx="2"/>
          </p:nvPr>
        </p:nvSpPr>
        <p:spPr>
          <a:xfrm flipH="1">
            <a:off x="8652415" y="2063025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3"/>
          </p:nvPr>
        </p:nvSpPr>
        <p:spPr>
          <a:xfrm flipH="1">
            <a:off x="8403415" y="4418957"/>
            <a:ext cx="2578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ctrTitle" idx="4"/>
          </p:nvPr>
        </p:nvSpPr>
        <p:spPr>
          <a:xfrm flipH="1">
            <a:off x="927400" y="1987833"/>
            <a:ext cx="3149200" cy="84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subTitle" idx="5"/>
          </p:nvPr>
        </p:nvSpPr>
        <p:spPr>
          <a:xfrm flipH="1">
            <a:off x="1163200" y="4418957"/>
            <a:ext cx="267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09" name="Google Shape;209;p18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10" name="Google Shape;210;p18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8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" name="Google Shape;212;p18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13" name="Google Shape;213;p18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8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8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8"/>
          <p:cNvSpPr txBox="1">
            <a:spLocks noGrp="1"/>
          </p:cNvSpPr>
          <p:nvPr>
            <p:ph type="title" idx="6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74256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 preserve="1">
  <p:cSld name="Title and six columns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 txBox="1">
            <a:spLocks noGrp="1"/>
          </p:cNvSpPr>
          <p:nvPr>
            <p:ph type="ctrTitle"/>
          </p:nvPr>
        </p:nvSpPr>
        <p:spPr>
          <a:xfrm flipH="1">
            <a:off x="1965300" y="3248500"/>
            <a:ext cx="3144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1"/>
          </p:nvPr>
        </p:nvSpPr>
        <p:spPr>
          <a:xfrm flipH="1">
            <a:off x="1917955" y="3721279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ctrTitle" idx="2"/>
          </p:nvPr>
        </p:nvSpPr>
        <p:spPr>
          <a:xfrm flipH="1">
            <a:off x="7569233" y="3248497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3"/>
          </p:nvPr>
        </p:nvSpPr>
        <p:spPr>
          <a:xfrm flipH="1">
            <a:off x="7540852" y="3721279"/>
            <a:ext cx="3246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ctrTitle" idx="4"/>
          </p:nvPr>
        </p:nvSpPr>
        <p:spPr>
          <a:xfrm flipH="1">
            <a:off x="1965267" y="1867633"/>
            <a:ext cx="25304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5"/>
          </p:nvPr>
        </p:nvSpPr>
        <p:spPr>
          <a:xfrm flipH="1">
            <a:off x="1917955" y="2336300"/>
            <a:ext cx="36352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ctrTitle" idx="6"/>
          </p:nvPr>
        </p:nvSpPr>
        <p:spPr>
          <a:xfrm flipH="1">
            <a:off x="1965267" y="4709167"/>
            <a:ext cx="20808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7"/>
          </p:nvPr>
        </p:nvSpPr>
        <p:spPr>
          <a:xfrm flipH="1">
            <a:off x="1918000" y="5180333"/>
            <a:ext cx="3754000" cy="9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ctrTitle" idx="8"/>
          </p:nvPr>
        </p:nvSpPr>
        <p:spPr>
          <a:xfrm flipH="1">
            <a:off x="7522000" y="4709167"/>
            <a:ext cx="39132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9"/>
          </p:nvPr>
        </p:nvSpPr>
        <p:spPr>
          <a:xfrm flipH="1">
            <a:off x="7521933" y="5180333"/>
            <a:ext cx="3514400" cy="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ctrTitle" idx="13"/>
          </p:nvPr>
        </p:nvSpPr>
        <p:spPr>
          <a:xfrm flipH="1">
            <a:off x="7569233" y="1867633"/>
            <a:ext cx="2432000" cy="6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4"/>
          </p:nvPr>
        </p:nvSpPr>
        <p:spPr>
          <a:xfrm flipH="1">
            <a:off x="7521933" y="2336300"/>
            <a:ext cx="351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31" name="Google Shape;231;p19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32" name="Google Shape;232;p19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9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" name="Google Shape;234;p19"/>
          <p:cNvGrpSpPr/>
          <p:nvPr/>
        </p:nvGrpSpPr>
        <p:grpSpPr>
          <a:xfrm>
            <a:off x="-28" y="3881234"/>
            <a:ext cx="2939995" cy="2976761"/>
            <a:chOff x="-21" y="2910925"/>
            <a:chExt cx="2204996" cy="2232571"/>
          </a:xfrm>
        </p:grpSpPr>
        <p:sp>
          <p:nvSpPr>
            <p:cNvPr id="235" name="Google Shape;235;p19"/>
            <p:cNvSpPr/>
            <p:nvPr/>
          </p:nvSpPr>
          <p:spPr>
            <a:xfrm flipH="1">
              <a:off x="-14" y="2910925"/>
              <a:ext cx="2204988" cy="2232571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9"/>
            <p:cNvSpPr/>
            <p:nvPr/>
          </p:nvSpPr>
          <p:spPr>
            <a:xfrm flipH="1">
              <a:off x="-21" y="3611574"/>
              <a:ext cx="1377370" cy="1531890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9"/>
            <p:cNvSpPr/>
            <p:nvPr/>
          </p:nvSpPr>
          <p:spPr>
            <a:xfrm flipH="1">
              <a:off x="14" y="3907145"/>
              <a:ext cx="1094322" cy="1236350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4355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 preserve="1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4526000" cy="31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784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5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3652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 preserve="1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07453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 preserve="1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979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69605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3"/>
          <p:cNvSpPr/>
          <p:nvPr/>
        </p:nvSpPr>
        <p:spPr>
          <a:xfrm rot="10800000" flipH="1">
            <a:off x="1607700" y="-1541575"/>
            <a:ext cx="9796856" cy="11883043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" name="Google Shape;268;p23"/>
          <p:cNvGrpSpPr/>
          <p:nvPr/>
        </p:nvGrpSpPr>
        <p:grpSpPr>
          <a:xfrm flipH="1">
            <a:off x="-139988" y="-2210603"/>
            <a:ext cx="8054075" cy="9399035"/>
            <a:chOff x="5353050" y="0"/>
            <a:chExt cx="4407556" cy="5143580"/>
          </a:xfrm>
        </p:grpSpPr>
        <p:sp>
          <p:nvSpPr>
            <p:cNvPr id="269" name="Google Shape;269;p23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3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3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3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3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4" name="Google Shape;274;p23"/>
          <p:cNvSpPr txBox="1">
            <a:spLocks noGrp="1"/>
          </p:cNvSpPr>
          <p:nvPr>
            <p:ph type="title"/>
          </p:nvPr>
        </p:nvSpPr>
        <p:spPr>
          <a:xfrm>
            <a:off x="5697667" y="1086633"/>
            <a:ext cx="5625200" cy="11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75" name="Google Shape;275;p23"/>
          <p:cNvSpPr txBox="1">
            <a:spLocks noGrp="1"/>
          </p:cNvSpPr>
          <p:nvPr>
            <p:ph type="subTitle" idx="1"/>
          </p:nvPr>
        </p:nvSpPr>
        <p:spPr>
          <a:xfrm>
            <a:off x="5905767" y="2129900"/>
            <a:ext cx="52088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6" name="Google Shape;276;p23"/>
          <p:cNvSpPr txBox="1"/>
          <p:nvPr/>
        </p:nvSpPr>
        <p:spPr>
          <a:xfrm>
            <a:off x="6419833" y="4792933"/>
            <a:ext cx="4180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CREDITS: This presentation template was created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2"/>
              </a:rPr>
              <a:t>Slidesgo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including icons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3"/>
              </a:rPr>
              <a:t>Flaticon</a:t>
            </a:r>
            <a:r>
              <a:rPr lang="en" sz="1333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rPr>
              <a:t>, and infographics &amp; images by </a:t>
            </a:r>
            <a:r>
              <a:rPr lang="en" sz="1333" b="1">
                <a:solidFill>
                  <a:schemeClr val="lt1"/>
                </a:solidFill>
                <a:uFill>
                  <a:noFill/>
                </a:uFill>
                <a:latin typeface="Hind Vadodara"/>
                <a:ea typeface="Hind Vadodara"/>
                <a:cs typeface="Hind Vadodara"/>
                <a:sym typeface="Hind Vadodara"/>
                <a:hlinkClick r:id="rId4"/>
              </a:rPr>
              <a:t>Freepik</a:t>
            </a:r>
            <a:endParaRPr sz="1333" b="1">
              <a:solidFill>
                <a:schemeClr val="lt1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14426773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 preserve="1">
  <p:cSld name="Big text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"/>
          <p:cNvSpPr txBox="1">
            <a:spLocks noGrp="1"/>
          </p:cNvSpPr>
          <p:nvPr>
            <p:ph type="title"/>
          </p:nvPr>
        </p:nvSpPr>
        <p:spPr>
          <a:xfrm rot="-524">
            <a:off x="8763000" y="2984516"/>
            <a:ext cx="2624400" cy="33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26792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310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noFill/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790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ACDD33-6CDF-5140-9B2C-565D20EE502F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358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599169" y="1749378"/>
            <a:ext cx="4592791" cy="5108729"/>
          </a:xfrm>
          <a:custGeom>
            <a:avLst/>
            <a:gdLst/>
            <a:ahLst/>
            <a:cxnLst/>
            <a:rect l="l" t="t" r="r" b="b"/>
            <a:pathLst>
              <a:path w="36177" h="40241" extrusionOk="0">
                <a:moveTo>
                  <a:pt x="36176" y="0"/>
                </a:moveTo>
                <a:cubicBezTo>
                  <a:pt x="24474" y="38948"/>
                  <a:pt x="1" y="40238"/>
                  <a:pt x="1" y="40238"/>
                </a:cubicBezTo>
                <a:lnTo>
                  <a:pt x="36176" y="40241"/>
                </a:lnTo>
                <a:lnTo>
                  <a:pt x="36176" y="0"/>
                </a:ln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" y="0"/>
            <a:ext cx="5876655" cy="6858107"/>
          </a:xfrm>
          <a:custGeom>
            <a:avLst/>
            <a:gdLst/>
            <a:ahLst/>
            <a:cxnLst/>
            <a:rect l="l" t="t" r="r" b="b"/>
            <a:pathLst>
              <a:path w="67254" h="78486" extrusionOk="0">
                <a:moveTo>
                  <a:pt x="0" y="0"/>
                </a:moveTo>
                <a:lnTo>
                  <a:pt x="0" y="78486"/>
                </a:lnTo>
                <a:lnTo>
                  <a:pt x="67254" y="78486"/>
                </a:lnTo>
                <a:cubicBezTo>
                  <a:pt x="25231" y="63217"/>
                  <a:pt x="16815" y="0"/>
                  <a:pt x="16815" y="0"/>
                </a:cubicBezTo>
                <a:close/>
              </a:path>
            </a:pathLst>
          </a:custGeom>
          <a:solidFill>
            <a:srgbClr val="12102F">
              <a:alpha val="541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0" y="0"/>
            <a:ext cx="5876741" cy="6858107"/>
          </a:xfrm>
          <a:custGeom>
            <a:avLst/>
            <a:gdLst/>
            <a:ahLst/>
            <a:cxnLst/>
            <a:rect l="l" t="t" r="r" b="b"/>
            <a:pathLst>
              <a:path w="67255" h="78486" extrusionOk="0">
                <a:moveTo>
                  <a:pt x="67254" y="78486"/>
                </a:moveTo>
                <a:lnTo>
                  <a:pt x="1" y="78486"/>
                </a:lnTo>
                <a:lnTo>
                  <a:pt x="1" y="0"/>
                </a:lnTo>
                <a:lnTo>
                  <a:pt x="19446" y="0"/>
                </a:lnTo>
                <a:cubicBezTo>
                  <a:pt x="19446" y="0"/>
                  <a:pt x="21983" y="27742"/>
                  <a:pt x="35916" y="50908"/>
                </a:cubicBezTo>
                <a:cubicBezTo>
                  <a:pt x="43014" y="62714"/>
                  <a:pt x="53070" y="73331"/>
                  <a:pt x="67254" y="78486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3138077" cy="6858107"/>
          </a:xfrm>
          <a:custGeom>
            <a:avLst/>
            <a:gdLst/>
            <a:ahLst/>
            <a:cxnLst/>
            <a:rect l="l" t="t" r="r" b="b"/>
            <a:pathLst>
              <a:path w="35913" h="78486" extrusionOk="0">
                <a:moveTo>
                  <a:pt x="35913" y="50908"/>
                </a:moveTo>
                <a:cubicBezTo>
                  <a:pt x="26008" y="76791"/>
                  <a:pt x="0" y="78486"/>
                  <a:pt x="0" y="78486"/>
                </a:cubicBezTo>
                <a:lnTo>
                  <a:pt x="0" y="0"/>
                </a:lnTo>
                <a:lnTo>
                  <a:pt x="19443" y="0"/>
                </a:lnTo>
                <a:cubicBezTo>
                  <a:pt x="19443" y="0"/>
                  <a:pt x="21980" y="27742"/>
                  <a:pt x="35913" y="509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0" y="0"/>
            <a:ext cx="4108608" cy="6858107"/>
          </a:xfrm>
          <a:custGeom>
            <a:avLst/>
            <a:gdLst/>
            <a:ahLst/>
            <a:cxnLst/>
            <a:rect l="l" t="t" r="r" b="b"/>
            <a:pathLst>
              <a:path w="47020" h="78486" extrusionOk="0">
                <a:moveTo>
                  <a:pt x="14986" y="0"/>
                </a:moveTo>
                <a:cubicBezTo>
                  <a:pt x="14986" y="0"/>
                  <a:pt x="11464" y="73192"/>
                  <a:pt x="47019" y="78486"/>
                </a:cubicBezTo>
                <a:lnTo>
                  <a:pt x="1" y="78486"/>
                </a:lnTo>
                <a:lnTo>
                  <a:pt x="1" y="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1764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712919" y="1875951"/>
            <a:ext cx="4479040" cy="4982156"/>
          </a:xfrm>
          <a:custGeom>
            <a:avLst/>
            <a:gdLst/>
            <a:ahLst/>
            <a:cxnLst/>
            <a:rect l="l" t="t" r="r" b="b"/>
            <a:pathLst>
              <a:path w="35281" h="39244" extrusionOk="0">
                <a:moveTo>
                  <a:pt x="1" y="39243"/>
                </a:moveTo>
                <a:cubicBezTo>
                  <a:pt x="1" y="39243"/>
                  <a:pt x="23866" y="37982"/>
                  <a:pt x="35280" y="0"/>
                </a:cubicBezTo>
                <a:lnTo>
                  <a:pt x="35280" y="3924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8920000" y="3161480"/>
            <a:ext cx="3271968" cy="3696627"/>
          </a:xfrm>
          <a:custGeom>
            <a:avLst/>
            <a:gdLst/>
            <a:ahLst/>
            <a:cxnLst/>
            <a:rect l="l" t="t" r="r" b="b"/>
            <a:pathLst>
              <a:path w="25773" h="29118" extrusionOk="0">
                <a:moveTo>
                  <a:pt x="25772" y="0"/>
                </a:moveTo>
                <a:cubicBezTo>
                  <a:pt x="25772" y="0"/>
                  <a:pt x="14842" y="27310"/>
                  <a:pt x="1" y="29117"/>
                </a:cubicBezTo>
                <a:lnTo>
                  <a:pt x="25772" y="29117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36078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24300" y="2180700"/>
            <a:ext cx="8751600" cy="17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5460100" y="4216600"/>
            <a:ext cx="328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7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4642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60" name="Google Shape;60;p6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61" name="Google Shape;61;p6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6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6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6"/>
          <p:cNvGrpSpPr/>
          <p:nvPr/>
        </p:nvGrpSpPr>
        <p:grpSpPr>
          <a:xfrm>
            <a:off x="10670207" y="12"/>
            <a:ext cx="1521789" cy="1692593"/>
            <a:chOff x="8002655" y="8"/>
            <a:chExt cx="1141342" cy="1269445"/>
          </a:xfrm>
        </p:grpSpPr>
        <p:sp>
          <p:nvSpPr>
            <p:cNvPr id="65" name="Google Shape;65;p6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6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04187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" name="Google Shape;72;p7"/>
          <p:cNvSpPr txBox="1">
            <a:spLocks noGrp="1"/>
          </p:cNvSpPr>
          <p:nvPr>
            <p:ph type="subTitle" idx="1"/>
          </p:nvPr>
        </p:nvSpPr>
        <p:spPr>
          <a:xfrm flipH="1">
            <a:off x="6909000" y="2685633"/>
            <a:ext cx="4297600" cy="25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926997" y="5262947"/>
            <a:ext cx="52796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4054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1426433" y="1389339"/>
            <a:ext cx="36664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1468000" y="26687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14787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906712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subTitle" idx="1"/>
          </p:nvPr>
        </p:nvSpPr>
        <p:spPr>
          <a:xfrm flipH="1">
            <a:off x="6899167" y="3486917"/>
            <a:ext cx="2562400" cy="1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8" name="Google Shape;248;p21"/>
          <p:cNvGrpSpPr/>
          <p:nvPr/>
        </p:nvGrpSpPr>
        <p:grpSpPr>
          <a:xfrm>
            <a:off x="3" y="4738023"/>
            <a:ext cx="1904959" cy="2119907"/>
            <a:chOff x="6" y="2834274"/>
            <a:chExt cx="2075119" cy="2309267"/>
          </a:xfrm>
        </p:grpSpPr>
        <p:sp>
          <p:nvSpPr>
            <p:cNvPr id="249" name="Google Shape;249;p21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1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1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" name="Google Shape;252;p21"/>
          <p:cNvGrpSpPr/>
          <p:nvPr/>
        </p:nvGrpSpPr>
        <p:grpSpPr>
          <a:xfrm>
            <a:off x="8031955" y="-23"/>
            <a:ext cx="4160116" cy="4627044"/>
            <a:chOff x="8002655" y="8"/>
            <a:chExt cx="1141342" cy="1269445"/>
          </a:xfrm>
        </p:grpSpPr>
        <p:sp>
          <p:nvSpPr>
            <p:cNvPr id="253" name="Google Shape;253;p21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1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01776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3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388B-A0DB-D24D-8E1F-7062AA0F01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141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 rot="-294">
            <a:off x="1869133" y="3789412"/>
            <a:ext cx="46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1"/>
          </p:nvPr>
        </p:nvSpPr>
        <p:spPr>
          <a:xfrm flipH="1">
            <a:off x="2175933" y="4636733"/>
            <a:ext cx="4056400" cy="14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2950933" y="1564216"/>
            <a:ext cx="2506400" cy="16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828509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3883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8498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oogle Shape;68;p7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69" name="Google Shape;69;p7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7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7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" name="Google Shape;73;p7"/>
          <p:cNvSpPr txBox="1">
            <a:spLocks noGrp="1"/>
          </p:cNvSpPr>
          <p:nvPr>
            <p:ph type="title"/>
          </p:nvPr>
        </p:nvSpPr>
        <p:spPr>
          <a:xfrm>
            <a:off x="513748" y="275814"/>
            <a:ext cx="7441531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1431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2"/>
          <p:cNvSpPr txBox="1">
            <a:spLocks noGrp="1"/>
          </p:cNvSpPr>
          <p:nvPr>
            <p:ph type="body" idx="1"/>
          </p:nvPr>
        </p:nvSpPr>
        <p:spPr>
          <a:xfrm>
            <a:off x="1657565" y="1809100"/>
            <a:ext cx="4651600" cy="45552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22"/>
          <p:cNvSpPr txBox="1">
            <a:spLocks noGrp="1"/>
          </p:cNvSpPr>
          <p:nvPr>
            <p:ph type="body" idx="2"/>
          </p:nvPr>
        </p:nvSpPr>
        <p:spPr>
          <a:xfrm>
            <a:off x="6580399" y="1809100"/>
            <a:ext cx="4651600" cy="45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70" lvl="0" indent="-39791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Raleway Thin"/>
              <a:buChar char="■"/>
              <a:defRPr sz="1333"/>
            </a:lvl1pPr>
            <a:lvl2pPr marL="1219140" lvl="1" indent="-406381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828709" lvl="2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3pPr>
            <a:lvl4pPr marL="2438278" lvl="3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4pPr>
            <a:lvl5pPr marL="3047848" lvl="4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5pPr>
            <a:lvl6pPr marL="3657418" lvl="5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6pPr>
            <a:lvl7pPr marL="4266987" lvl="6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/>
            </a:lvl7pPr>
            <a:lvl8pPr marL="4876557" lvl="7" indent="-423312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/>
            </a:lvl8pPr>
            <a:lvl9pPr marL="5486126" lvl="8" indent="-423312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59" name="Google Shape;259;p22"/>
          <p:cNvGrpSpPr/>
          <p:nvPr/>
        </p:nvGrpSpPr>
        <p:grpSpPr>
          <a:xfrm>
            <a:off x="10" y="3779034"/>
            <a:ext cx="2766825" cy="3079023"/>
            <a:chOff x="6" y="2834274"/>
            <a:chExt cx="2075119" cy="2309267"/>
          </a:xfrm>
        </p:grpSpPr>
        <p:sp>
          <p:nvSpPr>
            <p:cNvPr id="260" name="Google Shape;260;p22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2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2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" name="Google Shape;263;p22"/>
          <p:cNvGrpSpPr/>
          <p:nvPr/>
        </p:nvGrpSpPr>
        <p:grpSpPr>
          <a:xfrm>
            <a:off x="10670208" y="13"/>
            <a:ext cx="1521789" cy="1692593"/>
            <a:chOff x="8002655" y="8"/>
            <a:chExt cx="1141342" cy="1269445"/>
          </a:xfrm>
        </p:grpSpPr>
        <p:sp>
          <p:nvSpPr>
            <p:cNvPr id="264" name="Google Shape;264;p22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2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1227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960000" y="1578400"/>
            <a:ext cx="10272000" cy="45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rot="10800000">
            <a:off x="9425173" y="11"/>
            <a:ext cx="2766825" cy="3079023"/>
            <a:chOff x="6" y="2834274"/>
            <a:chExt cx="2075119" cy="2309267"/>
          </a:xfrm>
        </p:grpSpPr>
        <p:sp>
          <p:nvSpPr>
            <p:cNvPr id="38" name="Google Shape;38;p4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" name="Google Shape;41;p4"/>
          <p:cNvGrpSpPr/>
          <p:nvPr/>
        </p:nvGrpSpPr>
        <p:grpSpPr>
          <a:xfrm rot="10800000">
            <a:off x="8" y="5165462"/>
            <a:ext cx="1521789" cy="1692593"/>
            <a:chOff x="8002655" y="8"/>
            <a:chExt cx="1141342" cy="1269445"/>
          </a:xfrm>
        </p:grpSpPr>
        <p:sp>
          <p:nvSpPr>
            <p:cNvPr id="42" name="Google Shape;42;p4"/>
            <p:cNvSpPr/>
            <p:nvPr/>
          </p:nvSpPr>
          <p:spPr>
            <a:xfrm rot="10800000" flipH="1">
              <a:off x="8002655" y="8"/>
              <a:ext cx="1141340" cy="1269445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 rot="10800000" flipH="1">
              <a:off x="8237174" y="9"/>
              <a:ext cx="906823" cy="10245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58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-307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3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41825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>
            <a:off x="6610745" y="0"/>
            <a:ext cx="5654097" cy="6858107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 flipH="1">
            <a:off x="2199400" y="1790201"/>
            <a:ext cx="4379200" cy="8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4"/>
          <p:cNvSpPr txBox="1">
            <a:spLocks noGrp="1"/>
          </p:cNvSpPr>
          <p:nvPr>
            <p:ph type="subTitle" idx="2"/>
          </p:nvPr>
        </p:nvSpPr>
        <p:spPr>
          <a:xfrm flipH="1">
            <a:off x="2199400" y="4176643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title" hasCustomPrompt="1"/>
          </p:nvPr>
        </p:nvSpPr>
        <p:spPr>
          <a:xfrm>
            <a:off x="993997" y="1677577"/>
            <a:ext cx="933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 Extra Condensed Medium"/>
              <a:buNone/>
              <a:defRPr sz="32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4"/>
          <p:cNvSpPr txBox="1">
            <a:spLocks noGrp="1"/>
          </p:cNvSpPr>
          <p:nvPr>
            <p:ph type="subTitle" idx="3"/>
          </p:nvPr>
        </p:nvSpPr>
        <p:spPr>
          <a:xfrm flipH="1">
            <a:off x="2199400" y="2984801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4"/>
          <p:cNvSpPr txBox="1">
            <a:spLocks noGrp="1"/>
          </p:cNvSpPr>
          <p:nvPr>
            <p:ph type="subTitle" idx="4"/>
          </p:nvPr>
        </p:nvSpPr>
        <p:spPr>
          <a:xfrm flipH="1">
            <a:off x="2199596" y="126628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1" name="Google Shape;141;p14"/>
          <p:cNvSpPr txBox="1">
            <a:spLocks noGrp="1"/>
          </p:cNvSpPr>
          <p:nvPr>
            <p:ph type="subTitle" idx="5"/>
          </p:nvPr>
        </p:nvSpPr>
        <p:spPr>
          <a:xfrm flipH="1">
            <a:off x="2199600" y="3653244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ubTitle" idx="6"/>
          </p:nvPr>
        </p:nvSpPr>
        <p:spPr>
          <a:xfrm flipH="1">
            <a:off x="2199333" y="2459133"/>
            <a:ext cx="3608400" cy="75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title" idx="7" hasCustomPrompt="1"/>
          </p:nvPr>
        </p:nvSpPr>
        <p:spPr>
          <a:xfrm>
            <a:off x="1044600" y="2985200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>
            <a:spLocks noGrp="1"/>
          </p:cNvSpPr>
          <p:nvPr>
            <p:ph type="title" idx="8" hasCustomPrompt="1"/>
          </p:nvPr>
        </p:nvSpPr>
        <p:spPr>
          <a:xfrm>
            <a:off x="1044600" y="4124667"/>
            <a:ext cx="832400" cy="4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9"/>
          </p:nvPr>
        </p:nvSpPr>
        <p:spPr>
          <a:xfrm flipH="1">
            <a:off x="2199400" y="5355817"/>
            <a:ext cx="4379200" cy="8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13"/>
          </p:nvPr>
        </p:nvSpPr>
        <p:spPr>
          <a:xfrm flipH="1">
            <a:off x="2199600" y="5047015"/>
            <a:ext cx="3608400" cy="5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 sz="2667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title" idx="14" hasCustomPrompt="1"/>
          </p:nvPr>
        </p:nvSpPr>
        <p:spPr>
          <a:xfrm>
            <a:off x="1044600" y="5347333"/>
            <a:ext cx="832400" cy="3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200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7333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8" name="Google Shape;148;p14"/>
          <p:cNvGrpSpPr/>
          <p:nvPr/>
        </p:nvGrpSpPr>
        <p:grpSpPr>
          <a:xfrm>
            <a:off x="7137400" y="0"/>
            <a:ext cx="5876741" cy="6858107"/>
            <a:chOff x="5353050" y="0"/>
            <a:chExt cx="4407556" cy="5143580"/>
          </a:xfrm>
        </p:grpSpPr>
        <p:sp>
          <p:nvSpPr>
            <p:cNvPr id="149" name="Google Shape;149;p14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4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4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4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4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 idx="15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4857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93631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86ED7-CF97-B548-871F-2729E14D2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4663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5C783-5E3A-544F-B084-B44361D3C5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3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062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08000" y="1411553"/>
            <a:ext cx="11176000" cy="22108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rgbClr val="206228"/>
                </a:solidFill>
              </a:defRPr>
            </a:lvl1pPr>
            <a:lvl2pPr>
              <a:lnSpc>
                <a:spcPct val="90000"/>
              </a:lnSpc>
              <a:defRPr>
                <a:solidFill>
                  <a:srgbClr val="206228"/>
                </a:solidFill>
              </a:defRPr>
            </a:lvl2pPr>
            <a:lvl3pPr>
              <a:lnSpc>
                <a:spcPct val="90000"/>
              </a:lnSpc>
              <a:defRPr>
                <a:solidFill>
                  <a:srgbClr val="206228"/>
                </a:solidFill>
              </a:defRPr>
            </a:lvl3pPr>
            <a:lvl4pPr>
              <a:lnSpc>
                <a:spcPct val="90000"/>
              </a:lnSpc>
              <a:defRPr>
                <a:solidFill>
                  <a:srgbClr val="206228"/>
                </a:solidFill>
              </a:defRPr>
            </a:lvl4pPr>
            <a:lvl5pPr>
              <a:lnSpc>
                <a:spcPct val="90000"/>
              </a:lnSpc>
              <a:defRPr>
                <a:solidFill>
                  <a:srgbClr val="20622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1781484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447800"/>
            <a:ext cx="10363200" cy="46482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369DD-4C16-F949-B34A-4428E2FC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47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"/>
          <p:cNvSpPr/>
          <p:nvPr/>
        </p:nvSpPr>
        <p:spPr>
          <a:xfrm rot="10800000">
            <a:off x="-1524004" y="-69"/>
            <a:ext cx="10588437" cy="7703401"/>
          </a:xfrm>
          <a:custGeom>
            <a:avLst/>
            <a:gdLst/>
            <a:ahLst/>
            <a:cxnLst/>
            <a:rect l="l" t="t" r="r" b="b"/>
            <a:pathLst>
              <a:path w="64707" h="78486" extrusionOk="0">
                <a:moveTo>
                  <a:pt x="2631" y="0"/>
                </a:moveTo>
                <a:cubicBezTo>
                  <a:pt x="2631" y="0"/>
                  <a:pt x="10424" y="78486"/>
                  <a:pt x="64707" y="78486"/>
                </a:cubicBezTo>
                <a:lnTo>
                  <a:pt x="0" y="784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8AAFDC">
                  <a:alpha val="18039"/>
                </a:srgbClr>
              </a:gs>
              <a:gs pos="100000">
                <a:srgbClr val="114CA0">
                  <a:alpha val="29019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" name="Google Shape;76;p8"/>
          <p:cNvGrpSpPr/>
          <p:nvPr/>
        </p:nvGrpSpPr>
        <p:grpSpPr>
          <a:xfrm>
            <a:off x="1207804" y="-30952"/>
            <a:ext cx="10984219" cy="6888968"/>
            <a:chOff x="5353050" y="0"/>
            <a:chExt cx="4407556" cy="5143580"/>
          </a:xfrm>
        </p:grpSpPr>
        <p:sp>
          <p:nvSpPr>
            <p:cNvPr id="77" name="Google Shape;77;p8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8"/>
          <p:cNvSpPr txBox="1">
            <a:spLocks noGrp="1"/>
          </p:cNvSpPr>
          <p:nvPr>
            <p:ph type="title"/>
          </p:nvPr>
        </p:nvSpPr>
        <p:spPr>
          <a:xfrm rot="-151">
            <a:off x="1536400" y="1746409"/>
            <a:ext cx="9119200" cy="33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3994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userDrawn="1">
  <p:cSld name="Title and two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5"/>
          <p:cNvGrpSpPr/>
          <p:nvPr/>
        </p:nvGrpSpPr>
        <p:grpSpPr>
          <a:xfrm>
            <a:off x="217114" y="-3660619"/>
            <a:ext cx="14503799" cy="13112700"/>
            <a:chOff x="-450" y="-3145515"/>
            <a:chExt cx="10877849" cy="9834525"/>
          </a:xfrm>
        </p:grpSpPr>
        <p:sp>
          <p:nvSpPr>
            <p:cNvPr id="47" name="Google Shape;47;p5"/>
            <p:cNvSpPr/>
            <p:nvPr/>
          </p:nvSpPr>
          <p:spPr>
            <a:xfrm>
              <a:off x="2843508" y="-5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" name="Google Shape;48;p5"/>
            <p:cNvGrpSpPr/>
            <p:nvPr/>
          </p:nvGrpSpPr>
          <p:grpSpPr>
            <a:xfrm rot="10800000">
              <a:off x="-450" y="-3145515"/>
              <a:ext cx="10877849" cy="9834525"/>
              <a:chOff x="5353050" y="0"/>
              <a:chExt cx="4407556" cy="5143580"/>
            </a:xfrm>
          </p:grpSpPr>
          <p:sp>
            <p:nvSpPr>
              <p:cNvPr id="49" name="Google Shape;49;p5"/>
              <p:cNvSpPr/>
              <p:nvPr/>
            </p:nvSpPr>
            <p:spPr>
              <a:xfrm flipH="1">
                <a:off x="5353116" y="0"/>
                <a:ext cx="4407491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4" h="78486" extrusionOk="0">
                    <a:moveTo>
                      <a:pt x="0" y="0"/>
                    </a:moveTo>
                    <a:lnTo>
                      <a:pt x="0" y="78486"/>
                    </a:lnTo>
                    <a:lnTo>
                      <a:pt x="67254" y="78486"/>
                    </a:lnTo>
                    <a:cubicBezTo>
                      <a:pt x="25231" y="63217"/>
                      <a:pt x="16815" y="0"/>
                      <a:pt x="16815" y="0"/>
                    </a:cubicBezTo>
                    <a:close/>
                  </a:path>
                </a:pathLst>
              </a:custGeom>
              <a:solidFill>
                <a:srgbClr val="12102F">
                  <a:alpha val="5418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5"/>
              <p:cNvSpPr/>
              <p:nvPr/>
            </p:nvSpPr>
            <p:spPr>
              <a:xfrm flipH="1">
                <a:off x="5353050" y="0"/>
                <a:ext cx="44075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7255" h="78486" extrusionOk="0">
                    <a:moveTo>
                      <a:pt x="67254" y="78486"/>
                    </a:moveTo>
                    <a:lnTo>
                      <a:pt x="1" y="78486"/>
                    </a:lnTo>
                    <a:lnTo>
                      <a:pt x="1" y="0"/>
                    </a:lnTo>
                    <a:lnTo>
                      <a:pt x="19446" y="0"/>
                    </a:lnTo>
                    <a:cubicBezTo>
                      <a:pt x="19446" y="0"/>
                      <a:pt x="21983" y="27742"/>
                      <a:pt x="35916" y="50908"/>
                    </a:cubicBezTo>
                    <a:cubicBezTo>
                      <a:pt x="43014" y="62714"/>
                      <a:pt x="53070" y="73331"/>
                      <a:pt x="67254" y="784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 flipH="1">
                <a:off x="7407048" y="0"/>
                <a:ext cx="2353558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35913" h="78486" extrusionOk="0">
                    <a:moveTo>
                      <a:pt x="35913" y="50908"/>
                    </a:moveTo>
                    <a:cubicBezTo>
                      <a:pt x="26008" y="76791"/>
                      <a:pt x="0" y="78486"/>
                      <a:pt x="0" y="78486"/>
                    </a:cubicBezTo>
                    <a:lnTo>
                      <a:pt x="0" y="0"/>
                    </a:lnTo>
                    <a:lnTo>
                      <a:pt x="19443" y="0"/>
                    </a:lnTo>
                    <a:cubicBezTo>
                      <a:pt x="19443" y="0"/>
                      <a:pt x="21980" y="27742"/>
                      <a:pt x="35913" y="509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36078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 flipH="1">
                <a:off x="6679151" y="0"/>
                <a:ext cx="3081456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47020" h="78486" extrusionOk="0">
                    <a:moveTo>
                      <a:pt x="14986" y="0"/>
                    </a:moveTo>
                    <a:cubicBezTo>
                      <a:pt x="14986" y="0"/>
                      <a:pt x="11464" y="73192"/>
                      <a:pt x="47019" y="78486"/>
                    </a:cubicBezTo>
                    <a:lnTo>
                      <a:pt x="1" y="78486"/>
                    </a:lnTo>
                    <a:lnTo>
                      <a:pt x="1" y="0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17647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 flipH="1">
                <a:off x="5520033" y="0"/>
                <a:ext cx="4240573" cy="5143580"/>
              </a:xfrm>
              <a:custGeom>
                <a:avLst/>
                <a:gdLst/>
                <a:ahLst/>
                <a:cxnLst/>
                <a:rect l="l" t="t" r="r" b="b"/>
                <a:pathLst>
                  <a:path w="64707" h="78486" extrusionOk="0">
                    <a:moveTo>
                      <a:pt x="2631" y="0"/>
                    </a:moveTo>
                    <a:cubicBezTo>
                      <a:pt x="2631" y="0"/>
                      <a:pt x="10424" y="78486"/>
                      <a:pt x="64707" y="78486"/>
                    </a:cubicBezTo>
                    <a:lnTo>
                      <a:pt x="0" y="7848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8AAFDC">
                      <a:alpha val="18039"/>
                    </a:srgbClr>
                  </a:gs>
                  <a:gs pos="100000">
                    <a:srgbClr val="114CA0">
                      <a:alpha val="29019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5" name="Google Shape;55;p5"/>
          <p:cNvSpPr txBox="1">
            <a:spLocks noGrp="1"/>
          </p:cNvSpPr>
          <p:nvPr>
            <p:ph type="subTitle" idx="1"/>
          </p:nvPr>
        </p:nvSpPr>
        <p:spPr>
          <a:xfrm flipH="1">
            <a:off x="7240100" y="3379700"/>
            <a:ext cx="3368000" cy="15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4000" b="1">
                <a:solidFill>
                  <a:schemeClr val="accent6">
                    <a:lumMod val="50000"/>
                  </a:schemeClr>
                </a:solidFill>
                <a:latin typeface="+mn-l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81420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>
            <a:spLocks noGrp="1"/>
          </p:cNvSpPr>
          <p:nvPr>
            <p:ph type="body" idx="1"/>
          </p:nvPr>
        </p:nvSpPr>
        <p:spPr>
          <a:xfrm>
            <a:off x="693833" y="1847400"/>
            <a:ext cx="9497516" cy="4681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2400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13349" y="467463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000" b="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000" b="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000" b="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000" b="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000" b="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000" b="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000" b="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000" b="0"/>
            </a:lvl9pPr>
          </a:lstStyle>
          <a:p>
            <a:endParaRPr/>
          </a:p>
        </p:txBody>
      </p:sp>
      <p:grpSp>
        <p:nvGrpSpPr>
          <p:cNvPr id="241" name="Google Shape;241;p20"/>
          <p:cNvGrpSpPr/>
          <p:nvPr/>
        </p:nvGrpSpPr>
        <p:grpSpPr>
          <a:xfrm>
            <a:off x="9" y="3779033"/>
            <a:ext cx="2766825" cy="3079023"/>
            <a:chOff x="6" y="2834274"/>
            <a:chExt cx="2075119" cy="2309267"/>
          </a:xfrm>
        </p:grpSpPr>
        <p:sp>
          <p:nvSpPr>
            <p:cNvPr id="242" name="Google Shape;242;p20"/>
            <p:cNvSpPr/>
            <p:nvPr/>
          </p:nvSpPr>
          <p:spPr>
            <a:xfrm flipH="1">
              <a:off x="12" y="2834274"/>
              <a:ext cx="2075113" cy="2308224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 flipH="1">
              <a:off x="11" y="2892496"/>
              <a:ext cx="2023718" cy="22510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 flipH="1">
              <a:off x="6" y="3473332"/>
              <a:ext cx="1478339" cy="1670208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98905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ctrTitle"/>
          </p:nvPr>
        </p:nvSpPr>
        <p:spPr>
          <a:xfrm flipH="1">
            <a:off x="818881" y="5420100"/>
            <a:ext cx="48864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1"/>
          </p:nvPr>
        </p:nvSpPr>
        <p:spPr>
          <a:xfrm rot="21599693" flipH="1">
            <a:off x="818881" y="3543500"/>
            <a:ext cx="4478800" cy="177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89" name="Google Shape;89;p10"/>
          <p:cNvGrpSpPr/>
          <p:nvPr/>
        </p:nvGrpSpPr>
        <p:grpSpPr>
          <a:xfrm rot="10800000">
            <a:off x="-1622820" y="2"/>
            <a:ext cx="5165656" cy="6028276"/>
            <a:chOff x="5353050" y="0"/>
            <a:chExt cx="4407556" cy="5143580"/>
          </a:xfrm>
        </p:grpSpPr>
        <p:sp>
          <p:nvSpPr>
            <p:cNvPr id="90" name="Google Shape;90;p10"/>
            <p:cNvSpPr/>
            <p:nvPr/>
          </p:nvSpPr>
          <p:spPr>
            <a:xfrm flipH="1">
              <a:off x="5353116" y="0"/>
              <a:ext cx="4407491" cy="5143580"/>
            </a:xfrm>
            <a:custGeom>
              <a:avLst/>
              <a:gdLst/>
              <a:ahLst/>
              <a:cxnLst/>
              <a:rect l="l" t="t" r="r" b="b"/>
              <a:pathLst>
                <a:path w="67254" h="78486" extrusionOk="0">
                  <a:moveTo>
                    <a:pt x="0" y="0"/>
                  </a:moveTo>
                  <a:lnTo>
                    <a:pt x="0" y="78486"/>
                  </a:lnTo>
                  <a:lnTo>
                    <a:pt x="67254" y="78486"/>
                  </a:lnTo>
                  <a:cubicBezTo>
                    <a:pt x="25231" y="63217"/>
                    <a:pt x="16815" y="0"/>
                    <a:pt x="16815" y="0"/>
                  </a:cubicBez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0"/>
            <p:cNvSpPr/>
            <p:nvPr/>
          </p:nvSpPr>
          <p:spPr>
            <a:xfrm flipH="1">
              <a:off x="5353050" y="0"/>
              <a:ext cx="4407556" cy="5143580"/>
            </a:xfrm>
            <a:custGeom>
              <a:avLst/>
              <a:gdLst/>
              <a:ahLst/>
              <a:cxnLst/>
              <a:rect l="l" t="t" r="r" b="b"/>
              <a:pathLst>
                <a:path w="67255" h="78486" extrusionOk="0">
                  <a:moveTo>
                    <a:pt x="67254" y="78486"/>
                  </a:moveTo>
                  <a:lnTo>
                    <a:pt x="1" y="78486"/>
                  </a:lnTo>
                  <a:lnTo>
                    <a:pt x="1" y="0"/>
                  </a:lnTo>
                  <a:lnTo>
                    <a:pt x="19446" y="0"/>
                  </a:lnTo>
                  <a:cubicBezTo>
                    <a:pt x="19446" y="0"/>
                    <a:pt x="21983" y="27742"/>
                    <a:pt x="35916" y="50908"/>
                  </a:cubicBezTo>
                  <a:cubicBezTo>
                    <a:pt x="43014" y="62714"/>
                    <a:pt x="53070" y="73331"/>
                    <a:pt x="67254" y="78486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0"/>
            <p:cNvSpPr/>
            <p:nvPr/>
          </p:nvSpPr>
          <p:spPr>
            <a:xfrm flipH="1">
              <a:off x="7407048" y="0"/>
              <a:ext cx="2353558" cy="5143580"/>
            </a:xfrm>
            <a:custGeom>
              <a:avLst/>
              <a:gdLst/>
              <a:ahLst/>
              <a:cxnLst/>
              <a:rect l="l" t="t" r="r" b="b"/>
              <a:pathLst>
                <a:path w="35913" h="78486" extrusionOk="0">
                  <a:moveTo>
                    <a:pt x="35913" y="50908"/>
                  </a:moveTo>
                  <a:cubicBezTo>
                    <a:pt x="26008" y="76791"/>
                    <a:pt x="0" y="78486"/>
                    <a:pt x="0" y="78486"/>
                  </a:cubicBezTo>
                  <a:lnTo>
                    <a:pt x="0" y="0"/>
                  </a:lnTo>
                  <a:lnTo>
                    <a:pt x="19443" y="0"/>
                  </a:lnTo>
                  <a:cubicBezTo>
                    <a:pt x="19443" y="0"/>
                    <a:pt x="21980" y="27742"/>
                    <a:pt x="35913" y="509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6679151" y="0"/>
              <a:ext cx="3081456" cy="5143580"/>
            </a:xfrm>
            <a:custGeom>
              <a:avLst/>
              <a:gdLst/>
              <a:ahLst/>
              <a:cxnLst/>
              <a:rect l="l" t="t" r="r" b="b"/>
              <a:pathLst>
                <a:path w="47020" h="78486" extrusionOk="0">
                  <a:moveTo>
                    <a:pt x="14986" y="0"/>
                  </a:moveTo>
                  <a:cubicBezTo>
                    <a:pt x="14986" y="0"/>
                    <a:pt x="11464" y="73192"/>
                    <a:pt x="47019" y="78486"/>
                  </a:cubicBezTo>
                  <a:lnTo>
                    <a:pt x="1" y="78486"/>
                  </a:lnTo>
                  <a:lnTo>
                    <a:pt x="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17647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0"/>
            <p:cNvSpPr/>
            <p:nvPr/>
          </p:nvSpPr>
          <p:spPr>
            <a:xfrm flipH="1">
              <a:off x="5520033" y="0"/>
              <a:ext cx="4240573" cy="5143580"/>
            </a:xfrm>
            <a:custGeom>
              <a:avLst/>
              <a:gdLst/>
              <a:ahLst/>
              <a:cxnLst/>
              <a:rect l="l" t="t" r="r" b="b"/>
              <a:pathLst>
                <a:path w="64707" h="78486" extrusionOk="0">
                  <a:moveTo>
                    <a:pt x="2631" y="0"/>
                  </a:moveTo>
                  <a:cubicBezTo>
                    <a:pt x="2631" y="0"/>
                    <a:pt x="10424" y="78486"/>
                    <a:pt x="64707" y="78486"/>
                  </a:cubicBezTo>
                  <a:lnTo>
                    <a:pt x="0" y="784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8AAFDC">
                    <a:alpha val="18039"/>
                  </a:srgbClr>
                </a:gs>
                <a:gs pos="100000">
                  <a:srgbClr val="114CA0">
                    <a:alpha val="29019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516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198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theme" Target="../theme/theme7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52898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76878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/>
        </p:style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r>
              <a:rPr lang="en-US" dirty="0" err="1"/>
              <a:t>sdha;ksjdhv;kalsjdnv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932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accent6">
              <a:lumMod val="50000"/>
            </a:schemeClr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4153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20" r:id="rId9"/>
    <p:sldLayoutId id="2147484121" r:id="rId10"/>
    <p:sldLayoutId id="2147484122" r:id="rId11"/>
    <p:sldLayoutId id="21474841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64541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137" r:id="rId12"/>
    <p:sldLayoutId id="2147484138" r:id="rId13"/>
    <p:sldLayoutId id="2147484139" r:id="rId14"/>
    <p:sldLayoutId id="2147484140" r:id="rId15"/>
    <p:sldLayoutId id="2147484141" r:id="rId16"/>
    <p:sldLayoutId id="2147484142" r:id="rId17"/>
    <p:sldLayoutId id="2147484143" r:id="rId18"/>
    <p:sldLayoutId id="2147484144" r:id="rId19"/>
    <p:sldLayoutId id="214748414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7132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903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406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391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2" r:id="rId4"/>
    <p:sldLayoutId id="2147483763" r:id="rId5"/>
    <p:sldLayoutId id="2147483764" r:id="rId6"/>
    <p:sldLayoutId id="2147483768" r:id="rId7"/>
    <p:sldLayoutId id="2147483773" r:id="rId8"/>
    <p:sldLayoutId id="2147483824" r:id="rId9"/>
    <p:sldLayoutId id="2147484041" r:id="rId10"/>
    <p:sldLayoutId id="2147484042" r:id="rId11"/>
    <p:sldLayoutId id="2147484043" r:id="rId12"/>
    <p:sldLayoutId id="2147484044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575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6" r:id="rId5"/>
    <p:sldLayoutId id="2147483787" r:id="rId6"/>
    <p:sldLayoutId id="2147483793" r:id="rId7"/>
    <p:sldLayoutId id="214748394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761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5" r:id="rId6"/>
    <p:sldLayoutId id="2147483836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5" r:id="rId14"/>
    <p:sldLayoutId id="2147483846" r:id="rId15"/>
    <p:sldLayoutId id="2147483848" r:id="rId16"/>
    <p:sldLayoutId id="2147483852" r:id="rId17"/>
    <p:sldLayoutId id="2147483855" r:id="rId18"/>
    <p:sldLayoutId id="2147483939" r:id="rId19"/>
    <p:sldLayoutId id="2147484077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522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0" r:id="rId13"/>
    <p:sldLayoutId id="2147483871" r:id="rId14"/>
    <p:sldLayoutId id="2147483872" r:id="rId15"/>
    <p:sldLayoutId id="2147483873" r:id="rId16"/>
    <p:sldLayoutId id="2147483874" r:id="rId17"/>
    <p:sldLayoutId id="2147483875" r:id="rId18"/>
    <p:sldLayoutId id="2147483876" r:id="rId19"/>
    <p:sldLayoutId id="2147483877" r:id="rId20"/>
    <p:sldLayoutId id="2147483878" r:id="rId21"/>
    <p:sldLayoutId id="2147483879" r:id="rId22"/>
    <p:sldLayoutId id="2147483880" r:id="rId23"/>
    <p:sldLayoutId id="2147483881" r:id="rId24"/>
    <p:sldLayoutId id="2147483882" r:id="rId25"/>
    <p:sldLayoutId id="2147483883" r:id="rId26"/>
    <p:sldLayoutId id="214748388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7315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6" r:id="rId22"/>
    <p:sldLayoutId id="2147483917" r:id="rId23"/>
    <p:sldLayoutId id="2147483918" r:id="rId24"/>
    <p:sldLayoutId id="2147483919" r:id="rId25"/>
    <p:sldLayoutId id="2147483920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dirty="0"/>
              <a:t>Master</a:t>
            </a:r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7853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67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8" r:id="rId8"/>
    <p:sldLayoutId id="2147484039" r:id="rId9"/>
    <p:sldLayoutId id="214748404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accent6">
              <a:lumMod val="50000"/>
            </a:schemeClr>
          </a:solidFill>
          <a:latin typeface="+mj-lt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0.xml"/><Relationship Id="rId5" Type="http://schemas.openxmlformats.org/officeDocument/2006/relationships/hyperlink" Target="http://www.pngall.com/calendar-png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commons.wikimedia.org/wiki/File:Hand_Gesture_-_Holding_a_Magnifying_Glass_Vector.sv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86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7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week.org/teaching-learning/why-teacher-student-relationships-matter/2019/03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9.xml"/><Relationship Id="rId7" Type="http://schemas.openxmlformats.org/officeDocument/2006/relationships/image" Target="../media/image52.jpeg"/><Relationship Id="rId2" Type="http://schemas.openxmlformats.org/officeDocument/2006/relationships/video" Target="https://www.youtube.com/embed/IHc7K_8JGT8?feature=oembed" TargetMode="External"/><Relationship Id="rId1" Type="http://schemas.openxmlformats.org/officeDocument/2006/relationships/video" Target="https://www.youtube.com/embed/956br98qWbE?start=2&amp;feature=oembed" TargetMode="External"/><Relationship Id="rId6" Type="http://schemas.openxmlformats.org/officeDocument/2006/relationships/hyperlink" Target="https://youtu.be/956br98qWbE" TargetMode="External"/><Relationship Id="rId5" Type="http://schemas.openxmlformats.org/officeDocument/2006/relationships/image" Target="../media/image51.jpeg"/><Relationship Id="rId4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9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10" Type="http://schemas.openxmlformats.org/officeDocument/2006/relationships/image" Target="../media/image58.png"/><Relationship Id="rId4" Type="http://schemas.openxmlformats.org/officeDocument/2006/relationships/diagramLayout" Target="../diagrams/layout15.xml"/><Relationship Id="rId9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7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3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list-of-pbis-resources?keyword=Sample+-+behavior+definitions&amp;pbis_resource_type=All&amp;pbis_resource_topic=All&amp;sort_by=field_date_value&amp;sort_order=DESC" TargetMode="External"/><Relationship Id="rId13" Type="http://schemas.openxmlformats.org/officeDocument/2006/relationships/hyperlink" Target="https://sebacademy.edc.org/sample-classroom-routine-matrix" TargetMode="External"/><Relationship Id="rId18" Type="http://schemas.openxmlformats.org/officeDocument/2006/relationships/hyperlink" Target="https://sebacademy.edc.org/slow-climb-4-de-escalation-strategies-keep-behavior-going-downhill" TargetMode="External"/><Relationship Id="rId3" Type="http://schemas.openxmlformats.org/officeDocument/2006/relationships/hyperlink" Target="https://sebacademy.edc.org/putting-definition-back-defiance" TargetMode="External"/><Relationship Id="rId21" Type="http://schemas.openxmlformats.org/officeDocument/2006/relationships/hyperlink" Target="https://sebacademy.edc.org/sample-pbis-staff-slide-deck" TargetMode="External"/><Relationship Id="rId7" Type="http://schemas.openxmlformats.org/officeDocument/2006/relationships/hyperlink" Target="https://sebacademy.edc.org/list-of-pbis-resources?keyword=Flow+Chart&amp;pbis_resource_type=All&amp;pbis_resource_topic=All&amp;sort_by=field_date_value&amp;sort_order=DESC" TargetMode="External"/><Relationship Id="rId12" Type="http://schemas.openxmlformats.org/officeDocument/2006/relationships/hyperlink" Target="https://sebacademy.edc.org/supporting-and-responding-students-social-emotional-and-behavioral-needs-classrooms" TargetMode="External"/><Relationship Id="rId17" Type="http://schemas.openxmlformats.org/officeDocument/2006/relationships/hyperlink" Target="https://www.pbis.org/resource/creating-a-classroom-teaching-matrix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ww.pbis.org/resource/creating-effective-classroom-environments-plan-template" TargetMode="External"/><Relationship Id="rId20" Type="http://schemas.openxmlformats.org/officeDocument/2006/relationships/hyperlink" Target="https://sebacademy.edc.org/list-of-pbis-resources?keyword=Sample+PBIS+Handbook&amp;pbis_resource_type=All&amp;pbis_resource_topic=All&amp;sort_by=field_date_value&amp;sort_order=DESC" TargetMode="Externa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sebacademy.edc.org/discipline-flow-chart-activity" TargetMode="External"/><Relationship Id="rId11" Type="http://schemas.openxmlformats.org/officeDocument/2006/relationships/hyperlink" Target="https://sebacademy.edc.org/referral-form-activity" TargetMode="External"/><Relationship Id="rId24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sebacademy.edc.org/referral-form-video" TargetMode="External"/><Relationship Id="rId15" Type="http://schemas.openxmlformats.org/officeDocument/2006/relationships/hyperlink" Target="https://sebacademy.edc.org/classroom-matrix-activity" TargetMode="External"/><Relationship Id="rId23" Type="http://schemas.openxmlformats.org/officeDocument/2006/relationships/hyperlink" Target="https://sebacademy.edc.org/rollout-checklist" TargetMode="External"/><Relationship Id="rId10" Type="http://schemas.openxmlformats.org/officeDocument/2006/relationships/hyperlink" Target="https://sebacademy.edc.org/list-of-pbis-resources?keyword=Sample+Referral+Form&amp;pbis_resource_type=All&amp;pbis_resource_topic=All&amp;sort_by=field_date_value&amp;sort_order=DESC" TargetMode="External"/><Relationship Id="rId19" Type="http://schemas.openxmlformats.org/officeDocument/2006/relationships/image" Target="../media/image11.png"/><Relationship Id="rId4" Type="http://schemas.openxmlformats.org/officeDocument/2006/relationships/hyperlink" Target="https://sebacademy.edc.org/defining-behaviors-video" TargetMode="External"/><Relationship Id="rId9" Type="http://schemas.openxmlformats.org/officeDocument/2006/relationships/hyperlink" Target="https://sebacademy.edc.org/behavior-definitions-activity" TargetMode="External"/><Relationship Id="rId14" Type="http://schemas.openxmlformats.org/officeDocument/2006/relationships/hyperlink" Target="https://sebacademy.edc.org/classroom-matrix-video" TargetMode="External"/><Relationship Id="rId22" Type="http://schemas.openxmlformats.org/officeDocument/2006/relationships/hyperlink" Target="https://sebacademy.edc.org/sample-pbis-student-slide-deck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82.xml"/><Relationship Id="rId1" Type="http://schemas.openxmlformats.org/officeDocument/2006/relationships/video" Target="https://www.youtube.com/embed/vaedonG8-_Q?start=318&amp;feature=oembed" TargetMode="External"/><Relationship Id="rId5" Type="http://schemas.openxmlformats.org/officeDocument/2006/relationships/hyperlink" Target="https://youtu.be/vaedonG8-_Q?t=299" TargetMode="Externa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91.xml"/><Relationship Id="rId1" Type="http://schemas.openxmlformats.org/officeDocument/2006/relationships/video" Target="https://www.youtube.com/embed/fcnG1F-lQyA?start=258&amp;feature=oembed" TargetMode="External"/><Relationship Id="rId5" Type="http://schemas.openxmlformats.org/officeDocument/2006/relationships/hyperlink" Target="https://youtu.be/fcnG1F-lQyA?t=258" TargetMode="Externa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75.pn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6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78.pn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73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73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0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73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jdaily\Documents\Universal%20Trainings\Universal%20New%20Team%20Training%20Days%201%20&amp;%202\Univ%20Day%201%20&amp;%202%20Examples%20JKD\Day%201\Discipline%20Process%20Flowchart%20Template%20Midwest%20PBIS.pdf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40.png"/><Relationship Id="rId4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jdaily\Documents\Universal%20Trainings\Universal%20New%20Team%20Training%20Days%201%20&amp;%202\Univ%20Day%201%20&amp;%202%20Examples%20JKD\Day%201\Discipline%20Process%20Flowchart%20Template%20Midwest%20PBIS.pdf" TargetMode="External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26.xml"/><Relationship Id="rId9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72.xml"/><Relationship Id="rId4" Type="http://schemas.openxmlformats.org/officeDocument/2006/relationships/hyperlink" Target="http://www.pngall.com/calendar-png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3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3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79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hyperlink" Target="https://www.daviesskyschools.org/userfiles/320/my%20files/pbis%20handbook%202019-2020.docx.pdf?id=42545" TargetMode="External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79.xml"/><Relationship Id="rId5" Type="http://schemas.openxmlformats.org/officeDocument/2006/relationships/image" Target="../media/image39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10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6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0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s://sebacademy.edc.org/list-of-pbis-resources?keyword=Sample+-+behavior+definitions&amp;pbis_resource_type=All&amp;pbis_resource_topic=All&amp;sort_by=field_date_value&amp;sort_order=DESC" TargetMode="External"/><Relationship Id="rId13" Type="http://schemas.openxmlformats.org/officeDocument/2006/relationships/hyperlink" Target="https://sebacademy.edc.org/sample-classroom-routine-matrix" TargetMode="External"/><Relationship Id="rId18" Type="http://schemas.openxmlformats.org/officeDocument/2006/relationships/hyperlink" Target="https://sebacademy.edc.org/slow-climb-4-de-escalation-strategies-keep-behavior-going-downhill" TargetMode="External"/><Relationship Id="rId3" Type="http://schemas.openxmlformats.org/officeDocument/2006/relationships/hyperlink" Target="https://sebacademy.edc.org/putting-definition-back-defiance" TargetMode="External"/><Relationship Id="rId21" Type="http://schemas.openxmlformats.org/officeDocument/2006/relationships/hyperlink" Target="https://sebacademy.edc.org/sample-pbis-staff-slide-deck" TargetMode="External"/><Relationship Id="rId7" Type="http://schemas.openxmlformats.org/officeDocument/2006/relationships/hyperlink" Target="https://sebacademy.edc.org/list-of-pbis-resources?keyword=Flow+Chart&amp;pbis_resource_type=All&amp;pbis_resource_topic=All&amp;sort_by=field_date_value&amp;sort_order=DESC" TargetMode="External"/><Relationship Id="rId12" Type="http://schemas.openxmlformats.org/officeDocument/2006/relationships/hyperlink" Target="https://sebacademy.edc.org/supporting-and-responding-students-social-emotional-and-behavioral-needs-classrooms" TargetMode="External"/><Relationship Id="rId17" Type="http://schemas.openxmlformats.org/officeDocument/2006/relationships/hyperlink" Target="https://www.pbis.org/resource/creating-a-classroom-teaching-matrix" TargetMode="External"/><Relationship Id="rId2" Type="http://schemas.openxmlformats.org/officeDocument/2006/relationships/notesSlide" Target="../notesSlides/notesSlide84.xml"/><Relationship Id="rId16" Type="http://schemas.openxmlformats.org/officeDocument/2006/relationships/hyperlink" Target="https://www.pbis.org/resource/creating-effective-classroom-environments-plan-template" TargetMode="External"/><Relationship Id="rId20" Type="http://schemas.openxmlformats.org/officeDocument/2006/relationships/hyperlink" Target="https://sebacademy.edc.org/list-of-pbis-resources?keyword=Sample+PBIS+Handbook&amp;pbis_resource_type=All&amp;pbis_resource_topic=All&amp;sort_by=field_date_value&amp;sort_order=DESC" TargetMode="External"/><Relationship Id="rId1" Type="http://schemas.openxmlformats.org/officeDocument/2006/relationships/slideLayout" Target="../slideLayouts/slideLayout81.xml"/><Relationship Id="rId6" Type="http://schemas.openxmlformats.org/officeDocument/2006/relationships/hyperlink" Target="https://sebacademy.edc.org/discipline-flow-chart-activity" TargetMode="External"/><Relationship Id="rId11" Type="http://schemas.openxmlformats.org/officeDocument/2006/relationships/hyperlink" Target="https://sebacademy.edc.org/referral-form-activity" TargetMode="External"/><Relationship Id="rId24" Type="http://schemas.openxmlformats.org/officeDocument/2006/relationships/hyperlink" Target="https://sebacademy.edc.org/coaches-year-glance" TargetMode="External"/><Relationship Id="rId5" Type="http://schemas.openxmlformats.org/officeDocument/2006/relationships/hyperlink" Target="https://sebacademy.edc.org/referral-form-video" TargetMode="External"/><Relationship Id="rId15" Type="http://schemas.openxmlformats.org/officeDocument/2006/relationships/hyperlink" Target="https://sebacademy.edc.org/classroom-matrix-activity" TargetMode="External"/><Relationship Id="rId23" Type="http://schemas.openxmlformats.org/officeDocument/2006/relationships/hyperlink" Target="https://sebacademy.edc.org/rollout-checklist" TargetMode="External"/><Relationship Id="rId10" Type="http://schemas.openxmlformats.org/officeDocument/2006/relationships/hyperlink" Target="https://sebacademy.edc.org/list-of-pbis-resources?keyword=Sample+Referral+Form&amp;pbis_resource_type=All&amp;pbis_resource_topic=All&amp;sort_by=field_date_value&amp;sort_order=DESC" TargetMode="External"/><Relationship Id="rId19" Type="http://schemas.openxmlformats.org/officeDocument/2006/relationships/image" Target="../media/image11.png"/><Relationship Id="rId4" Type="http://schemas.openxmlformats.org/officeDocument/2006/relationships/hyperlink" Target="https://sebacademy.edc.org/defining-behaviors-video" TargetMode="External"/><Relationship Id="rId9" Type="http://schemas.openxmlformats.org/officeDocument/2006/relationships/hyperlink" Target="https://sebacademy.edc.org/behavior-definitions-activity" TargetMode="External"/><Relationship Id="rId14" Type="http://schemas.openxmlformats.org/officeDocument/2006/relationships/hyperlink" Target="https://sebacademy.edc.org/classroom-matrix-video" TargetMode="External"/><Relationship Id="rId22" Type="http://schemas.openxmlformats.org/officeDocument/2006/relationships/hyperlink" Target="https://sebacademy.edc.org/sample-pbis-student-slide-deck" TargetMode="Externa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ctrTitle"/>
          </p:nvPr>
        </p:nvSpPr>
        <p:spPr>
          <a:xfrm>
            <a:off x="2283599" y="2431920"/>
            <a:ext cx="9258025" cy="172200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/>
            <a:r>
              <a:rPr lang="en-US" sz="3733" b="1" dirty="0">
                <a:latin typeface="Arial" panose="020B0604020202020204" pitchFamily="34" charset="0"/>
                <a:cs typeface="Arial" panose="020B0604020202020204" pitchFamily="34" charset="0"/>
              </a:rPr>
              <a:t>PBIS School-Wide Team Training</a:t>
            </a:r>
            <a:b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733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1: May 2023</a:t>
            </a:r>
            <a:endParaRPr lang="en-US" sz="4267" dirty="0">
              <a:solidFill>
                <a:schemeClr val="accent5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1"/>
          </p:nvPr>
        </p:nvSpPr>
        <p:spPr>
          <a:xfrm>
            <a:off x="3805187" y="4080831"/>
            <a:ext cx="6214847" cy="129128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endParaRPr lang="en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04FE52-F119-4241-8F05-B0D641E4D1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299" y="6006901"/>
            <a:ext cx="2833687" cy="703251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E2BF57E-0E90-56DC-6550-0BAE748F6F8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286" y="191049"/>
            <a:ext cx="7918720" cy="13898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934020-82F3-A7F1-8F64-964AB91CEBF7}"/>
              </a:ext>
            </a:extLst>
          </p:cNvPr>
          <p:cNvSpPr txBox="1"/>
          <p:nvPr/>
        </p:nvSpPr>
        <p:spPr>
          <a:xfrm>
            <a:off x="5374408" y="1681349"/>
            <a:ext cx="3076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cap="none" spc="0" dirty="0">
                <a:ln w="0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PBIS Track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AF8CC-9CFC-6A23-0150-D94F8D34396B}"/>
              </a:ext>
            </a:extLst>
          </p:cNvPr>
          <p:cNvSpPr txBox="1"/>
          <p:nvPr/>
        </p:nvSpPr>
        <p:spPr>
          <a:xfrm>
            <a:off x="4436405" y="5299015"/>
            <a:ext cx="50504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support from NEPBIS Network, May Institute &amp; Broad Reach Consulting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58C8E-0737-D7C4-338F-782AAEC34B65}"/>
              </a:ext>
            </a:extLst>
          </p:cNvPr>
          <p:cNvSpPr txBox="1"/>
          <p:nvPr/>
        </p:nvSpPr>
        <p:spPr>
          <a:xfrm>
            <a:off x="5447299" y="4364931"/>
            <a:ext cx="3403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Add trainer names here</a:t>
            </a:r>
          </a:p>
        </p:txBody>
      </p:sp>
    </p:spTree>
    <p:extLst>
      <p:ext uri="{BB962C8B-B14F-4D97-AF65-F5344CB8AC3E}">
        <p14:creationId xmlns:p14="http://schemas.microsoft.com/office/powerpoint/2010/main" val="591665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6E03A0-AEDE-2A4E-9BD1-EF6E3BFD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51">
            <a:off x="414660" y="2057540"/>
            <a:ext cx="6387471" cy="3365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PBIS Next Steps</a:t>
            </a:r>
          </a:p>
        </p:txBody>
      </p:sp>
    </p:spTree>
    <p:extLst>
      <p:ext uri="{BB962C8B-B14F-4D97-AF65-F5344CB8AC3E}">
        <p14:creationId xmlns:p14="http://schemas.microsoft.com/office/powerpoint/2010/main" val="9233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11">
            <a:extLst>
              <a:ext uri="{FF2B5EF4-FFF2-40B4-BE49-F238E27FC236}">
                <a16:creationId xmlns:a16="http://schemas.microsoft.com/office/drawing/2014/main" id="{456BCFFC-A09E-B144-9D90-899B78600684}"/>
              </a:ext>
            </a:extLst>
          </p:cNvPr>
          <p:cNvSpPr/>
          <p:nvPr/>
        </p:nvSpPr>
        <p:spPr>
          <a:xfrm>
            <a:off x="1210511" y="341059"/>
            <a:ext cx="9285085" cy="1024183"/>
          </a:xfrm>
          <a:custGeom>
            <a:avLst/>
            <a:gdLst>
              <a:gd name="connsiteX0" fmla="*/ 0 w 3031558"/>
              <a:gd name="connsiteY0" fmla="*/ 112196 h 673041"/>
              <a:gd name="connsiteX1" fmla="*/ 112196 w 3031558"/>
              <a:gd name="connsiteY1" fmla="*/ 0 h 673041"/>
              <a:gd name="connsiteX2" fmla="*/ 2919362 w 3031558"/>
              <a:gd name="connsiteY2" fmla="*/ 0 h 673041"/>
              <a:gd name="connsiteX3" fmla="*/ 3031558 w 3031558"/>
              <a:gd name="connsiteY3" fmla="*/ 112196 h 673041"/>
              <a:gd name="connsiteX4" fmla="*/ 3031558 w 3031558"/>
              <a:gd name="connsiteY4" fmla="*/ 560845 h 673041"/>
              <a:gd name="connsiteX5" fmla="*/ 2919362 w 3031558"/>
              <a:gd name="connsiteY5" fmla="*/ 673041 h 673041"/>
              <a:gd name="connsiteX6" fmla="*/ 112196 w 3031558"/>
              <a:gd name="connsiteY6" fmla="*/ 673041 h 673041"/>
              <a:gd name="connsiteX7" fmla="*/ 0 w 3031558"/>
              <a:gd name="connsiteY7" fmla="*/ 560845 h 673041"/>
              <a:gd name="connsiteX8" fmla="*/ 0 w 3031558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558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919362" y="0"/>
                </a:lnTo>
                <a:cubicBezTo>
                  <a:pt x="2981326" y="0"/>
                  <a:pt x="3031558" y="50232"/>
                  <a:pt x="3031558" y="112196"/>
                </a:cubicBezTo>
                <a:lnTo>
                  <a:pt x="3031558" y="560845"/>
                </a:lnTo>
                <a:cubicBezTo>
                  <a:pt x="3031558" y="622809"/>
                  <a:pt x="2981326" y="673041"/>
                  <a:pt x="2919362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Develop a continuum to discourage </a:t>
            </a:r>
          </a:p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violations of expectations</a:t>
            </a:r>
          </a:p>
        </p:txBody>
      </p:sp>
      <p:pic>
        <p:nvPicPr>
          <p:cNvPr id="7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E86A9E3-272E-3741-A07F-1DA5A8AD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703367"/>
            <a:ext cx="10608965" cy="5103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772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06E756-AA3C-4D47-85EC-E4B386A3B1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28" y="1752840"/>
            <a:ext cx="8076550" cy="4363684"/>
          </a:xfrm>
          <a:prstGeom prst="rect">
            <a:avLst/>
          </a:prstGeom>
        </p:spPr>
      </p:pic>
      <p:pic>
        <p:nvPicPr>
          <p:cNvPr id="8" name="Picture 7" descr="strive for five">
            <a:extLst>
              <a:ext uri="{FF2B5EF4-FFF2-40B4-BE49-F238E27FC236}">
                <a16:creationId xmlns:a16="http://schemas.microsoft.com/office/drawing/2014/main" id="{D791B1FD-83F5-B543-912E-30C86CEBE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23963" y="2733868"/>
            <a:ext cx="3100809" cy="259331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reeform: Shape 129">
            <a:extLst>
              <a:ext uri="{FF2B5EF4-FFF2-40B4-BE49-F238E27FC236}">
                <a16:creationId xmlns:a16="http://schemas.microsoft.com/office/drawing/2014/main" id="{9DEC54B5-AA4A-68C6-785A-AD94E81413DD}"/>
              </a:ext>
            </a:extLst>
          </p:cNvPr>
          <p:cNvSpPr/>
          <p:nvPr/>
        </p:nvSpPr>
        <p:spPr>
          <a:xfrm>
            <a:off x="1527172" y="367550"/>
            <a:ext cx="7196791" cy="1024183"/>
          </a:xfrm>
          <a:custGeom>
            <a:avLst/>
            <a:gdLst>
              <a:gd name="connsiteX0" fmla="*/ 0 w 2555165"/>
              <a:gd name="connsiteY0" fmla="*/ 112196 h 673041"/>
              <a:gd name="connsiteX1" fmla="*/ 112196 w 2555165"/>
              <a:gd name="connsiteY1" fmla="*/ 0 h 673041"/>
              <a:gd name="connsiteX2" fmla="*/ 2442969 w 2555165"/>
              <a:gd name="connsiteY2" fmla="*/ 0 h 673041"/>
              <a:gd name="connsiteX3" fmla="*/ 2555165 w 2555165"/>
              <a:gd name="connsiteY3" fmla="*/ 112196 h 673041"/>
              <a:gd name="connsiteX4" fmla="*/ 2555165 w 2555165"/>
              <a:gd name="connsiteY4" fmla="*/ 560845 h 673041"/>
              <a:gd name="connsiteX5" fmla="*/ 2442969 w 2555165"/>
              <a:gd name="connsiteY5" fmla="*/ 673041 h 673041"/>
              <a:gd name="connsiteX6" fmla="*/ 112196 w 2555165"/>
              <a:gd name="connsiteY6" fmla="*/ 673041 h 673041"/>
              <a:gd name="connsiteX7" fmla="*/ 0 w 2555165"/>
              <a:gd name="connsiteY7" fmla="*/ 560845 h 673041"/>
              <a:gd name="connsiteX8" fmla="*/ 0 w 2555165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165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442969" y="0"/>
                </a:lnTo>
                <a:cubicBezTo>
                  <a:pt x="2504933" y="0"/>
                  <a:pt x="2555165" y="50232"/>
                  <a:pt x="2555165" y="112196"/>
                </a:cubicBezTo>
                <a:lnTo>
                  <a:pt x="2555165" y="560845"/>
                </a:lnTo>
                <a:cubicBezTo>
                  <a:pt x="2555165" y="622809"/>
                  <a:pt x="2504933" y="673041"/>
                  <a:pt x="2442969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ind Vadodara" panose="020B0604020202020204" charset="0"/>
                <a:sym typeface="Arial"/>
              </a:rPr>
              <a:t>Develop procedures to teach class-wide expectations</a:t>
            </a:r>
          </a:p>
        </p:txBody>
      </p:sp>
    </p:spTree>
    <p:extLst>
      <p:ext uri="{BB962C8B-B14F-4D97-AF65-F5344CB8AC3E}">
        <p14:creationId xmlns:p14="http://schemas.microsoft.com/office/powerpoint/2010/main" val="245980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13">
            <a:extLst>
              <a:ext uri="{FF2B5EF4-FFF2-40B4-BE49-F238E27FC236}">
                <a16:creationId xmlns:a16="http://schemas.microsoft.com/office/drawing/2014/main" id="{CF11C96A-5F1E-0F45-BF7F-0D7E3920E093}"/>
              </a:ext>
            </a:extLst>
          </p:cNvPr>
          <p:cNvSpPr/>
          <p:nvPr/>
        </p:nvSpPr>
        <p:spPr>
          <a:xfrm>
            <a:off x="1277696" y="185110"/>
            <a:ext cx="8917636" cy="1024183"/>
          </a:xfrm>
          <a:custGeom>
            <a:avLst/>
            <a:gdLst>
              <a:gd name="connsiteX0" fmla="*/ 0 w 3031558"/>
              <a:gd name="connsiteY0" fmla="*/ 112196 h 673041"/>
              <a:gd name="connsiteX1" fmla="*/ 112196 w 3031558"/>
              <a:gd name="connsiteY1" fmla="*/ 0 h 673041"/>
              <a:gd name="connsiteX2" fmla="*/ 2919362 w 3031558"/>
              <a:gd name="connsiteY2" fmla="*/ 0 h 673041"/>
              <a:gd name="connsiteX3" fmla="*/ 3031558 w 3031558"/>
              <a:gd name="connsiteY3" fmla="*/ 112196 h 673041"/>
              <a:gd name="connsiteX4" fmla="*/ 3031558 w 3031558"/>
              <a:gd name="connsiteY4" fmla="*/ 560845 h 673041"/>
              <a:gd name="connsiteX5" fmla="*/ 2919362 w 3031558"/>
              <a:gd name="connsiteY5" fmla="*/ 673041 h 673041"/>
              <a:gd name="connsiteX6" fmla="*/ 112196 w 3031558"/>
              <a:gd name="connsiteY6" fmla="*/ 673041 h 673041"/>
              <a:gd name="connsiteX7" fmla="*/ 0 w 3031558"/>
              <a:gd name="connsiteY7" fmla="*/ 560845 h 673041"/>
              <a:gd name="connsiteX8" fmla="*/ 0 w 3031558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558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919362" y="0"/>
                </a:lnTo>
                <a:cubicBezTo>
                  <a:pt x="2981326" y="0"/>
                  <a:pt x="3031558" y="50232"/>
                  <a:pt x="3031558" y="112196"/>
                </a:cubicBezTo>
                <a:lnTo>
                  <a:pt x="3031558" y="560845"/>
                </a:lnTo>
                <a:cubicBezTo>
                  <a:pt x="3031558" y="622809"/>
                  <a:pt x="2981326" y="673041"/>
                  <a:pt x="2919362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Develop data-based procedures for monitoring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18633CA4-AFD6-F341-B2D6-9BD012D8BFCC}"/>
              </a:ext>
            </a:extLst>
          </p:cNvPr>
          <p:cNvGraphicFramePr/>
          <p:nvPr/>
        </p:nvGraphicFramePr>
        <p:xfrm>
          <a:off x="758132" y="1296664"/>
          <a:ext cx="9956764" cy="4412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5488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15">
            <a:extLst>
              <a:ext uri="{FF2B5EF4-FFF2-40B4-BE49-F238E27FC236}">
                <a16:creationId xmlns:a16="http://schemas.microsoft.com/office/drawing/2014/main" id="{A7C40168-F20E-7046-9D51-6899A32931B1}"/>
              </a:ext>
            </a:extLst>
          </p:cNvPr>
          <p:cNvSpPr/>
          <p:nvPr/>
        </p:nvSpPr>
        <p:spPr>
          <a:xfrm>
            <a:off x="1548507" y="226241"/>
            <a:ext cx="7062093" cy="1024183"/>
          </a:xfrm>
          <a:custGeom>
            <a:avLst/>
            <a:gdLst>
              <a:gd name="connsiteX0" fmla="*/ 0 w 3031558"/>
              <a:gd name="connsiteY0" fmla="*/ 112196 h 673041"/>
              <a:gd name="connsiteX1" fmla="*/ 112196 w 3031558"/>
              <a:gd name="connsiteY1" fmla="*/ 0 h 673041"/>
              <a:gd name="connsiteX2" fmla="*/ 2919362 w 3031558"/>
              <a:gd name="connsiteY2" fmla="*/ 0 h 673041"/>
              <a:gd name="connsiteX3" fmla="*/ 3031558 w 3031558"/>
              <a:gd name="connsiteY3" fmla="*/ 112196 h 673041"/>
              <a:gd name="connsiteX4" fmla="*/ 3031558 w 3031558"/>
              <a:gd name="connsiteY4" fmla="*/ 560845 h 673041"/>
              <a:gd name="connsiteX5" fmla="*/ 2919362 w 3031558"/>
              <a:gd name="connsiteY5" fmla="*/ 673041 h 673041"/>
              <a:gd name="connsiteX6" fmla="*/ 112196 w 3031558"/>
              <a:gd name="connsiteY6" fmla="*/ 673041 h 673041"/>
              <a:gd name="connsiteX7" fmla="*/ 0 w 3031558"/>
              <a:gd name="connsiteY7" fmla="*/ 560845 h 673041"/>
              <a:gd name="connsiteX8" fmla="*/ 0 w 3031558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558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919362" y="0"/>
                </a:lnTo>
                <a:cubicBezTo>
                  <a:pt x="2981326" y="0"/>
                  <a:pt x="3031558" y="50232"/>
                  <a:pt x="3031558" y="112196"/>
                </a:cubicBezTo>
                <a:lnTo>
                  <a:pt x="3031558" y="560845"/>
                </a:lnTo>
                <a:cubicBezTo>
                  <a:pt x="3031558" y="622809"/>
                  <a:pt x="2981326" y="673041"/>
                  <a:pt x="2919362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Develop systems to support staff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B30A9DB-29C3-1740-8AA0-205EEEA8AC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795726"/>
            <a:ext cx="4497820" cy="4179987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A68AA398-C67F-7B4D-8B89-1313203740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1846">
            <a:off x="5632578" y="1770514"/>
            <a:ext cx="2946345" cy="3898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</a:ln>
          <a:effectLst/>
        </p:spPr>
      </p:pic>
      <p:pic>
        <p:nvPicPr>
          <p:cNvPr id="2050" name="Picture 2" descr="Free Staff Development Cliparts, Download Free Staff Development Cliparts  png images, Free ClipArts on Clipart Library">
            <a:extLst>
              <a:ext uri="{FF2B5EF4-FFF2-40B4-BE49-F238E27FC236}">
                <a16:creationId xmlns:a16="http://schemas.microsoft.com/office/drawing/2014/main" id="{B05CE505-2BF0-7C44-B18F-799E47492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2539" y="3524858"/>
            <a:ext cx="2761642" cy="276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44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117">
            <a:extLst>
              <a:ext uri="{FF2B5EF4-FFF2-40B4-BE49-F238E27FC236}">
                <a16:creationId xmlns:a16="http://schemas.microsoft.com/office/drawing/2014/main" id="{2A7B7AD1-3636-5047-A333-ACF134585192}"/>
              </a:ext>
            </a:extLst>
          </p:cNvPr>
          <p:cNvSpPr/>
          <p:nvPr/>
        </p:nvSpPr>
        <p:spPr>
          <a:xfrm>
            <a:off x="1472307" y="247431"/>
            <a:ext cx="8662293" cy="1024183"/>
          </a:xfrm>
          <a:custGeom>
            <a:avLst/>
            <a:gdLst>
              <a:gd name="connsiteX0" fmla="*/ 0 w 3031558"/>
              <a:gd name="connsiteY0" fmla="*/ 112196 h 673041"/>
              <a:gd name="connsiteX1" fmla="*/ 112196 w 3031558"/>
              <a:gd name="connsiteY1" fmla="*/ 0 h 673041"/>
              <a:gd name="connsiteX2" fmla="*/ 2919362 w 3031558"/>
              <a:gd name="connsiteY2" fmla="*/ 0 h 673041"/>
              <a:gd name="connsiteX3" fmla="*/ 3031558 w 3031558"/>
              <a:gd name="connsiteY3" fmla="*/ 112196 h 673041"/>
              <a:gd name="connsiteX4" fmla="*/ 3031558 w 3031558"/>
              <a:gd name="connsiteY4" fmla="*/ 560845 h 673041"/>
              <a:gd name="connsiteX5" fmla="*/ 2919362 w 3031558"/>
              <a:gd name="connsiteY5" fmla="*/ 673041 h 673041"/>
              <a:gd name="connsiteX6" fmla="*/ 112196 w 3031558"/>
              <a:gd name="connsiteY6" fmla="*/ 673041 h 673041"/>
              <a:gd name="connsiteX7" fmla="*/ 0 w 3031558"/>
              <a:gd name="connsiteY7" fmla="*/ 560845 h 673041"/>
              <a:gd name="connsiteX8" fmla="*/ 0 w 3031558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558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919362" y="0"/>
                </a:lnTo>
                <a:cubicBezTo>
                  <a:pt x="2981326" y="0"/>
                  <a:pt x="3031558" y="50232"/>
                  <a:pt x="3031558" y="112196"/>
                </a:cubicBezTo>
                <a:lnTo>
                  <a:pt x="3031558" y="560845"/>
                </a:lnTo>
                <a:cubicBezTo>
                  <a:pt x="3031558" y="622809"/>
                  <a:pt x="2981326" y="673041"/>
                  <a:pt x="2919362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Build routines to ensure ongoing implementation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CAFD59-1641-A94B-B66D-6ADDE0035C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717">
            <a:off x="7071988" y="1913311"/>
            <a:ext cx="3628973" cy="4528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9571C3-F416-8249-BB80-330CF341F5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87303" y="1934766"/>
            <a:ext cx="4162625" cy="41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01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3349" y="1974895"/>
            <a:ext cx="9966151" cy="2733675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numCol="1"/>
          <a:lstStyle/>
          <a:p>
            <a:pPr marL="659765" indent="-4572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  <a:p>
            <a:pPr marL="659765" indent="-4572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Where are you with your PBIS Framework Implementation?</a:t>
            </a:r>
          </a:p>
          <a:p>
            <a:pPr marL="202565" indent="0">
              <a:lnSpc>
                <a:spcPct val="90000"/>
              </a:lnSpc>
              <a:buClr>
                <a:schemeClr val="tx1"/>
              </a:buClr>
              <a:buNone/>
            </a:pPr>
            <a:endParaRPr lang="en-US" sz="3200" dirty="0">
              <a:solidFill>
                <a:schemeClr val="tx1"/>
              </a:solidFill>
              <a:latin typeface="Calibri"/>
              <a:ea typeface="ＭＳ Ｐゴシック"/>
              <a:cs typeface="Calibri"/>
            </a:endParaRPr>
          </a:p>
          <a:p>
            <a:pPr marL="659765" indent="-45720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Which components need to be completed before you roll out to students in the fall?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ACTIVITY: TEAM DISCUSSION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809559" y="6200348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Google Shape;7834;p68">
            <a:extLst>
              <a:ext uri="{FF2B5EF4-FFF2-40B4-BE49-F238E27FC236}">
                <a16:creationId xmlns:a16="http://schemas.microsoft.com/office/drawing/2014/main" id="{44B6C025-9524-481E-A95C-417D65EB0F3F}"/>
              </a:ext>
            </a:extLst>
          </p:cNvPr>
          <p:cNvSpPr/>
          <p:nvPr/>
        </p:nvSpPr>
        <p:spPr>
          <a:xfrm>
            <a:off x="11517972" y="1005031"/>
            <a:ext cx="32760" cy="33179"/>
          </a:xfrm>
          <a:custGeom>
            <a:avLst/>
            <a:gdLst/>
            <a:ahLst/>
            <a:cxnLst/>
            <a:rect l="l" t="t" r="r" b="b"/>
            <a:pathLst>
              <a:path w="1641" h="1662" extrusionOk="0">
                <a:moveTo>
                  <a:pt x="526" y="0"/>
                </a:moveTo>
                <a:lnTo>
                  <a:pt x="0" y="547"/>
                </a:lnTo>
                <a:lnTo>
                  <a:pt x="1115" y="1661"/>
                </a:lnTo>
                <a:lnTo>
                  <a:pt x="1640" y="1115"/>
                </a:lnTo>
                <a:lnTo>
                  <a:pt x="526" y="0"/>
                </a:lnTo>
                <a:close/>
              </a:path>
            </a:pathLst>
          </a:custGeom>
          <a:solidFill>
            <a:srgbClr val="88A1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" name="Google Shape;6464;p67">
            <a:extLst>
              <a:ext uri="{FF2B5EF4-FFF2-40B4-BE49-F238E27FC236}">
                <a16:creationId xmlns:a16="http://schemas.microsoft.com/office/drawing/2014/main" id="{F82524CE-DE53-4F93-BA63-9B85CA93A3E4}"/>
              </a:ext>
            </a:extLst>
          </p:cNvPr>
          <p:cNvGrpSpPr/>
          <p:nvPr/>
        </p:nvGrpSpPr>
        <p:grpSpPr>
          <a:xfrm>
            <a:off x="7506896" y="6146651"/>
            <a:ext cx="495955" cy="495955"/>
            <a:chOff x="4674908" y="3682271"/>
            <a:chExt cx="371966" cy="371966"/>
          </a:xfrm>
        </p:grpSpPr>
        <p:sp>
          <p:nvSpPr>
            <p:cNvPr id="117" name="Google Shape;6465;p67">
              <a:extLst>
                <a:ext uri="{FF2B5EF4-FFF2-40B4-BE49-F238E27FC236}">
                  <a16:creationId xmlns:a16="http://schemas.microsoft.com/office/drawing/2014/main" id="{34087C3E-68C6-433B-B259-7C62694549F1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466;p67">
              <a:extLst>
                <a:ext uri="{FF2B5EF4-FFF2-40B4-BE49-F238E27FC236}">
                  <a16:creationId xmlns:a16="http://schemas.microsoft.com/office/drawing/2014/main" id="{2C82CCA1-55FF-470A-AABD-60CEBB3CA9B8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6467;p67">
              <a:extLst>
                <a:ext uri="{FF2B5EF4-FFF2-40B4-BE49-F238E27FC236}">
                  <a16:creationId xmlns:a16="http://schemas.microsoft.com/office/drawing/2014/main" id="{38BB5952-C49F-4B91-9109-B50F75CAF40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6468;p67">
              <a:extLst>
                <a:ext uri="{FF2B5EF4-FFF2-40B4-BE49-F238E27FC236}">
                  <a16:creationId xmlns:a16="http://schemas.microsoft.com/office/drawing/2014/main" id="{8DAB7A20-7555-483A-9FB3-7A854AA093E9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053636B2-2590-1949-B511-EAFB1F300154}"/>
              </a:ext>
            </a:extLst>
          </p:cNvPr>
          <p:cNvSpPr txBox="1">
            <a:spLocks/>
          </p:cNvSpPr>
          <p:nvPr/>
        </p:nvSpPr>
        <p:spPr>
          <a:xfrm>
            <a:off x="10263894" y="6103131"/>
            <a:ext cx="1901776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lang="en-US" sz="2100" kern="0" dirty="0">
                <a:solidFill>
                  <a:prstClr val="white"/>
                </a:solidFill>
              </a:rPr>
              <a:t>5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minutes</a:t>
            </a: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lang="en-US" sz="2100" kern="0" dirty="0">
                <a:solidFill>
                  <a:prstClr val="white"/>
                </a:solidFill>
              </a:rPr>
              <a:t>5 minutes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sp>
        <p:nvSpPr>
          <p:cNvPr id="103" name="Text Placeholder 4">
            <a:extLst>
              <a:ext uri="{FF2B5EF4-FFF2-40B4-BE49-F238E27FC236}">
                <a16:creationId xmlns:a16="http://schemas.microsoft.com/office/drawing/2014/main" id="{3B9E76AB-4440-D74E-BAC0-FC74DA371D6B}"/>
              </a:ext>
            </a:extLst>
          </p:cNvPr>
          <p:cNvSpPr txBox="1">
            <a:spLocks/>
          </p:cNvSpPr>
          <p:nvPr/>
        </p:nvSpPr>
        <p:spPr>
          <a:xfrm>
            <a:off x="7872337" y="6164516"/>
            <a:ext cx="2173445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Teams</a:t>
            </a: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</a:rPr>
              <a:t>Share Out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</p:spTree>
    <p:extLst>
      <p:ext uri="{BB962C8B-B14F-4D97-AF65-F5344CB8AC3E}">
        <p14:creationId xmlns:p14="http://schemas.microsoft.com/office/powerpoint/2010/main" val="339543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uiExpand="1" build="p"/>
      <p:bldP spid="10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6F994-252A-DC2F-184C-01ED2951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94">
            <a:off x="343167" y="1391883"/>
            <a:ext cx="6291318" cy="3443769"/>
          </a:xfrm>
        </p:spPr>
        <p:txBody>
          <a:bodyPr/>
          <a:lstStyle/>
          <a:p>
            <a:r>
              <a:rPr lang="en-US" sz="3600" dirty="0"/>
              <a:t>Developing a Continuum to Discourage Violations of Expectations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5A0F29-C4F1-6F74-8413-AC32214FA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411" y="4216400"/>
            <a:ext cx="4681648" cy="22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71EA8F6-9D5C-834C-B211-EB8D9490A3D3}"/>
              </a:ext>
            </a:extLst>
          </p:cNvPr>
          <p:cNvSpPr txBox="1"/>
          <p:nvPr/>
        </p:nvSpPr>
        <p:spPr>
          <a:xfrm>
            <a:off x="451016" y="587157"/>
            <a:ext cx="8655984" cy="224676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Identifying, teaching and reinforcing our school-wide and class-wide expectations is critical! </a:t>
            </a:r>
          </a:p>
          <a:p>
            <a:endParaRPr lang="en-US" sz="2800" dirty="0"/>
          </a:p>
          <a:p>
            <a:r>
              <a:rPr lang="en-US" sz="2800" dirty="0"/>
              <a:t>But, we also need to prepare staff for responding to contextually inappropriate behavior...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14031-DAA4-5643-AB1C-F4B4E8F2427E}"/>
              </a:ext>
            </a:extLst>
          </p:cNvPr>
          <p:cNvSpPr txBox="1"/>
          <p:nvPr/>
        </p:nvSpPr>
        <p:spPr>
          <a:xfrm>
            <a:off x="4398008" y="3501991"/>
            <a:ext cx="698548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This requires :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Understanding the science of behavior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Clarifying definitions of behavior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Establishing consistent school-wide responses </a:t>
            </a:r>
          </a:p>
        </p:txBody>
      </p:sp>
    </p:spTree>
    <p:extLst>
      <p:ext uri="{BB962C8B-B14F-4D97-AF65-F5344CB8AC3E}">
        <p14:creationId xmlns:p14="http://schemas.microsoft.com/office/powerpoint/2010/main" val="554389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CD7BB-8340-6646-99C1-6FE9ABEA6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92" y="1508779"/>
            <a:ext cx="4746794" cy="3840442"/>
          </a:xfrm>
        </p:spPr>
        <p:txBody>
          <a:bodyPr/>
          <a:lstStyle/>
          <a:p>
            <a:r>
              <a:rPr lang="en-US" sz="3200" b="0" dirty="0">
                <a:solidFill>
                  <a:schemeClr val="bg1"/>
                </a:solidFill>
              </a:rPr>
              <a:t>Before we can effectively encourage or discourage behavior, </a:t>
            </a: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b="0" dirty="0">
                <a:solidFill>
                  <a:schemeClr val="bg1"/>
                </a:solidFill>
              </a:rPr>
              <a:t>we need to understand why behavior happens AND how to identify why the behavior is continuing!</a:t>
            </a:r>
          </a:p>
        </p:txBody>
      </p:sp>
      <p:pic>
        <p:nvPicPr>
          <p:cNvPr id="5" name="Picture 2" descr="Amazon.com : Dairy Queen Scream - Funny Happy Father&amp;#39;s Day Greeting Card  with Envelope (4.63 x 6.75 Inch) - Ice Cream and Kids, Fathers Day Note  Card for Dad, Men - Cute">
            <a:extLst>
              <a:ext uri="{FF2B5EF4-FFF2-40B4-BE49-F238E27FC236}">
                <a16:creationId xmlns:a16="http://schemas.microsoft.com/office/drawing/2014/main" id="{B008E6E6-D9BB-5C49-86CD-995BC1BF5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0"/>
          <a:stretch/>
        </p:blipFill>
        <p:spPr bwMode="auto">
          <a:xfrm>
            <a:off x="5969452" y="671051"/>
            <a:ext cx="4722813" cy="55158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23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32"/>
          <p:cNvGrpSpPr/>
          <p:nvPr/>
        </p:nvGrpSpPr>
        <p:grpSpPr>
          <a:xfrm>
            <a:off x="9405521" y="-17"/>
            <a:ext cx="2786500" cy="3101017"/>
            <a:chOff x="7054140" y="-13"/>
            <a:chExt cx="2089875" cy="2325763"/>
          </a:xfrm>
        </p:grpSpPr>
        <p:sp>
          <p:nvSpPr>
            <p:cNvPr id="331" name="Google Shape;331;p32"/>
            <p:cNvSpPr/>
            <p:nvPr/>
          </p:nvSpPr>
          <p:spPr>
            <a:xfrm rot="10800000" flipH="1">
              <a:off x="7054140" y="1027"/>
              <a:ext cx="2089855" cy="2324723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solidFill>
              <a:srgbClr val="12102F">
                <a:alpha val="541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2" name="Google Shape;332;p32"/>
            <p:cNvSpPr/>
            <p:nvPr/>
          </p:nvSpPr>
          <p:spPr>
            <a:xfrm rot="10800000" flipH="1">
              <a:off x="7105902" y="-13"/>
              <a:ext cx="2038095" cy="226712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3" name="Google Shape;333;p32"/>
            <p:cNvSpPr/>
            <p:nvPr/>
          </p:nvSpPr>
          <p:spPr>
            <a:xfrm rot="10800000" flipH="1">
              <a:off x="7655173" y="-13"/>
              <a:ext cx="1488842" cy="168214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26" name="Google Shape;326;p32"/>
          <p:cNvGrpSpPr/>
          <p:nvPr/>
        </p:nvGrpSpPr>
        <p:grpSpPr>
          <a:xfrm>
            <a:off x="-572003" y="4254339"/>
            <a:ext cx="2339700" cy="2603661"/>
            <a:chOff x="-488378" y="3190879"/>
            <a:chExt cx="1754775" cy="1952746"/>
          </a:xfrm>
        </p:grpSpPr>
        <p:sp>
          <p:nvSpPr>
            <p:cNvPr id="327" name="Google Shape;327;p32"/>
            <p:cNvSpPr/>
            <p:nvPr/>
          </p:nvSpPr>
          <p:spPr>
            <a:xfrm flipH="1">
              <a:off x="-488369" y="3190879"/>
              <a:ext cx="1754765" cy="1951990"/>
            </a:xfrm>
            <a:custGeom>
              <a:avLst/>
              <a:gdLst/>
              <a:ahLst/>
              <a:cxnLst/>
              <a:rect l="l" t="t" r="r" b="b"/>
              <a:pathLst>
                <a:path w="36177" h="40241" extrusionOk="0">
                  <a:moveTo>
                    <a:pt x="36176" y="0"/>
                  </a:moveTo>
                  <a:cubicBezTo>
                    <a:pt x="24474" y="38948"/>
                    <a:pt x="1" y="40238"/>
                    <a:pt x="1" y="40238"/>
                  </a:cubicBezTo>
                  <a:lnTo>
                    <a:pt x="36176" y="40241"/>
                  </a:lnTo>
                  <a:lnTo>
                    <a:pt x="36176" y="0"/>
                  </a:lnTo>
                  <a:close/>
                </a:path>
              </a:pathLst>
            </a:custGeom>
            <a:gradFill>
              <a:gsLst>
                <a:gs pos="0">
                  <a:srgbClr val="00ACC2">
                    <a:alpha val="30588"/>
                    <a:alpha val="54189"/>
                  </a:srgbClr>
                </a:gs>
                <a:gs pos="100000">
                  <a:srgbClr val="00A791">
                    <a:alpha val="29411"/>
                    <a:alpha val="54189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8" name="Google Shape;328;p32"/>
            <p:cNvSpPr/>
            <p:nvPr/>
          </p:nvSpPr>
          <p:spPr>
            <a:xfrm flipH="1">
              <a:off x="-488371" y="3525889"/>
              <a:ext cx="1454283" cy="1617736"/>
            </a:xfrm>
            <a:custGeom>
              <a:avLst/>
              <a:gdLst/>
              <a:ahLst/>
              <a:cxnLst/>
              <a:rect l="l" t="t" r="r" b="b"/>
              <a:pathLst>
                <a:path w="35281" h="39244" extrusionOk="0">
                  <a:moveTo>
                    <a:pt x="1" y="39243"/>
                  </a:moveTo>
                  <a:cubicBezTo>
                    <a:pt x="1" y="39243"/>
                    <a:pt x="23866" y="37982"/>
                    <a:pt x="35280" y="0"/>
                  </a:cubicBezTo>
                  <a:lnTo>
                    <a:pt x="35280" y="39243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9" name="Google Shape;329;p32"/>
            <p:cNvSpPr/>
            <p:nvPr/>
          </p:nvSpPr>
          <p:spPr>
            <a:xfrm flipH="1">
              <a:off x="-488378" y="3943296"/>
              <a:ext cx="1062363" cy="1200317"/>
            </a:xfrm>
            <a:custGeom>
              <a:avLst/>
              <a:gdLst/>
              <a:ahLst/>
              <a:cxnLst/>
              <a:rect l="l" t="t" r="r" b="b"/>
              <a:pathLst>
                <a:path w="25773" h="29118" extrusionOk="0">
                  <a:moveTo>
                    <a:pt x="25772" y="0"/>
                  </a:moveTo>
                  <a:cubicBezTo>
                    <a:pt x="25772" y="0"/>
                    <a:pt x="14842" y="27310"/>
                    <a:pt x="1" y="29117"/>
                  </a:cubicBezTo>
                  <a:lnTo>
                    <a:pt x="25772" y="29117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36078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3B24D00-2905-428E-AB35-01C8365E60D3}"/>
              </a:ext>
            </a:extLst>
          </p:cNvPr>
          <p:cNvGraphicFramePr/>
          <p:nvPr/>
        </p:nvGraphicFramePr>
        <p:xfrm>
          <a:off x="359428" y="-1220571"/>
          <a:ext cx="11984199" cy="8486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5" name="Google Shape;325;p32"/>
          <p:cNvSpPr txBox="1">
            <a:spLocks noGrp="1"/>
          </p:cNvSpPr>
          <p:nvPr>
            <p:ph type="title"/>
          </p:nvPr>
        </p:nvSpPr>
        <p:spPr>
          <a:xfrm>
            <a:off x="6102340" y="5851226"/>
            <a:ext cx="5279600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EXPECTATIONS</a:t>
            </a:r>
            <a:endParaRPr/>
          </a:p>
        </p:txBody>
      </p:sp>
      <p:pic>
        <p:nvPicPr>
          <p:cNvPr id="323" name="Google Shape;323;p32"/>
          <p:cNvPicPr preferRelativeResize="0"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 flipH="1">
            <a:off x="-3700781" y="3260300"/>
            <a:ext cx="8120417" cy="4590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51778" y="190500"/>
            <a:ext cx="4794971" cy="663088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169329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 basic understanding of the science of behavior change: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Gives us tools to observe, measure, teach, and correct behaviors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effectively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and </a:t>
            </a:r>
            <a:r>
              <a:rPr lang="en-US" b="1" u="sng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efficiently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Moves us away from perceptions, opinions, and assumptions about motivations or intentions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Shares the following assumptions (see right)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8E0D0EB-75AD-9B40-8487-5DA722C5E9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906900"/>
              </p:ext>
            </p:extLst>
          </p:nvPr>
        </p:nvGraphicFramePr>
        <p:xfrm>
          <a:off x="5242561" y="190500"/>
          <a:ext cx="6753386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 Box 47">
            <a:extLst>
              <a:ext uri="{FF2B5EF4-FFF2-40B4-BE49-F238E27FC236}">
                <a16:creationId xmlns:a16="http://schemas.microsoft.com/office/drawing/2014/main" id="{1C9FB740-2FE7-2E48-9E71-1D7251B8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538" y="6513611"/>
            <a:ext cx="2057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(Colvin &amp; Sugai, 1989)</a:t>
            </a:r>
          </a:p>
        </p:txBody>
      </p:sp>
    </p:spTree>
    <p:extLst>
      <p:ext uri="{BB962C8B-B14F-4D97-AF65-F5344CB8AC3E}">
        <p14:creationId xmlns:p14="http://schemas.microsoft.com/office/powerpoint/2010/main" val="289837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BD6D315-ACFA-0041-A804-352B8169D5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A4FEA85-6722-CF44-BC65-549EF23DF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359A428-A356-6941-BF0B-E936277F3D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3272C58-DAE8-7848-850B-6255C7F693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DD1949F-6312-C54E-8A66-9AD01A0270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4E428A4-77C3-BE48-94A4-333F3639B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8ED4202-1E41-8F4B-AA0C-56B1323AC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08" y="415298"/>
            <a:ext cx="9797352" cy="845600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All behavior serves a function...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0230508-9998-0348-8990-5A47C75E8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0072856"/>
              </p:ext>
            </p:extLst>
          </p:nvPr>
        </p:nvGraphicFramePr>
        <p:xfrm>
          <a:off x="398208" y="1696065"/>
          <a:ext cx="11009940" cy="4026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BB43AB4-B844-0143-841B-872DE5496D38}"/>
              </a:ext>
            </a:extLst>
          </p:cNvPr>
          <p:cNvSpPr txBox="1">
            <a:spLocks noChangeArrowheads="1"/>
          </p:cNvSpPr>
          <p:nvPr/>
        </p:nvSpPr>
        <p:spPr>
          <a:xfrm>
            <a:off x="1009929" y="6011892"/>
            <a:ext cx="9786498" cy="795020"/>
          </a:xfrm>
          <a:prstGeom prst="rect">
            <a:avLst/>
          </a:prstGeom>
          <a:noFill/>
          <a:ln w="381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2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■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●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ind Vadodara"/>
              <a:buChar char="○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Hind Vadodara"/>
              <a:buChar char="■"/>
              <a:defRPr sz="1867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>
              <a:buFontTx/>
              <a:buNone/>
            </a:pPr>
            <a:r>
              <a:rPr lang="en-US" sz="32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“Function” </a:t>
            </a:r>
            <a:r>
              <a:rPr lang="en-US" sz="30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outcome, result, purpose, consequence</a:t>
            </a:r>
          </a:p>
        </p:txBody>
      </p:sp>
    </p:spTree>
    <p:extLst>
      <p:ext uri="{BB962C8B-B14F-4D97-AF65-F5344CB8AC3E}">
        <p14:creationId xmlns:p14="http://schemas.microsoft.com/office/powerpoint/2010/main" val="36801433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8EF20A-D297-43DD-896E-76B4BAE04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09" y="254779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REINFORCEMENT &amp; PUNISHMENT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71FC51B-71DC-4417-868E-BB2B983C3BAE}"/>
              </a:ext>
            </a:extLst>
          </p:cNvPr>
          <p:cNvGraphicFramePr/>
          <p:nvPr/>
        </p:nvGraphicFramePr>
        <p:xfrm>
          <a:off x="859660" y="1035823"/>
          <a:ext cx="10160000" cy="5414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6695D75-697C-66B2-4F27-67A9B1F4CBAF}"/>
              </a:ext>
            </a:extLst>
          </p:cNvPr>
          <p:cNvSpPr txBox="1"/>
          <p:nvPr/>
        </p:nvSpPr>
        <p:spPr>
          <a:xfrm>
            <a:off x="2622176" y="5625694"/>
            <a:ext cx="6360459" cy="1200329"/>
          </a:xfrm>
          <a:prstGeom prst="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The only way to know if a consequence was a punishment or reinforcement is to look at future behavior.</a:t>
            </a:r>
          </a:p>
        </p:txBody>
      </p:sp>
    </p:spTree>
    <p:extLst>
      <p:ext uri="{BB962C8B-B14F-4D97-AF65-F5344CB8AC3E}">
        <p14:creationId xmlns:p14="http://schemas.microsoft.com/office/powerpoint/2010/main" val="407207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5A015B9-2941-784E-9462-D78A4531A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D707F9F-F150-B843-8666-BEC26BE766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B5AAF37-CFCE-374E-9E21-885AAC59F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1C6E067-4156-3445-AF6C-36FD1EFAE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11A819-A14E-A548-B6AE-67661EE9FB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6D91E3-A2C7-0A4A-9A08-99B4BC12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80" y="211389"/>
            <a:ext cx="9378000" cy="8456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en-US" sz="3400" dirty="0"/>
              <a:t>Non-examples of Function-Based Approach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E0C23DB7-F158-DD40-A6DF-C72E22752B19}"/>
              </a:ext>
            </a:extLst>
          </p:cNvPr>
          <p:cNvSpPr/>
          <p:nvPr/>
        </p:nvSpPr>
        <p:spPr>
          <a:xfrm>
            <a:off x="127814" y="1113557"/>
            <a:ext cx="4875150" cy="1727681"/>
          </a:xfrm>
          <a:prstGeom prst="wedgeRoundRectCallout">
            <a:avLst>
              <a:gd name="adj1" fmla="val -7051"/>
              <a:gd name="adj2" fmla="val 802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“Latanya, you skipped 2 school days, so we’re going to suspend you for 2 more.”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443F8377-CCE8-4344-8EBB-44A23CDED942}"/>
              </a:ext>
            </a:extLst>
          </p:cNvPr>
          <p:cNvSpPr/>
          <p:nvPr/>
        </p:nvSpPr>
        <p:spPr>
          <a:xfrm>
            <a:off x="5871681" y="1301034"/>
            <a:ext cx="4688378" cy="1727682"/>
          </a:xfrm>
          <a:prstGeom prst="wedgeRoundRectCallout">
            <a:avLst>
              <a:gd name="adj1" fmla="val 3689"/>
              <a:gd name="adj2" fmla="val 9714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Tx/>
              <a:buSzTx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“Phebe, I’m taking your book away because you obviously aren’t ready to learn.”</a:t>
            </a:r>
            <a:endParaRPr lang="en-US" sz="2800" dirty="0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FB3E9B3C-45C0-1E4C-A5B5-B37BBEB40239}"/>
              </a:ext>
            </a:extLst>
          </p:cNvPr>
          <p:cNvSpPr/>
          <p:nvPr/>
        </p:nvSpPr>
        <p:spPr>
          <a:xfrm>
            <a:off x="2031145" y="3272761"/>
            <a:ext cx="6184725" cy="2659409"/>
          </a:xfrm>
          <a:prstGeom prst="wedgeRoundRectCallout">
            <a:avLst>
              <a:gd name="adj1" fmla="val -36170"/>
              <a:gd name="adj2" fmla="val 762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1" algn="ctr">
              <a:spcBef>
                <a:spcPct val="20000"/>
              </a:spcBef>
              <a:defRPr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“You want my attention?! I’ll show you attention…</a:t>
            </a:r>
          </a:p>
          <a:p>
            <a:pPr lvl="1" algn="ctr">
              <a:spcBef>
                <a:spcPct val="20000"/>
              </a:spcBef>
              <a:defRPr/>
            </a:pPr>
            <a:r>
              <a:rPr lang="en-US" sz="2800" i="1" dirty="0">
                <a:solidFill>
                  <a:schemeClr val="accent6">
                    <a:lumMod val="50000"/>
                  </a:schemeClr>
                </a:solidFill>
              </a:rPr>
              <a:t>let’s take a walk down to the office &amp; have a little chat with the principal.”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AE7161AA-1290-364E-9F5C-4730674F0D3F}"/>
              </a:ext>
            </a:extLst>
          </p:cNvPr>
          <p:cNvSpPr/>
          <p:nvPr/>
        </p:nvSpPr>
        <p:spPr>
          <a:xfrm>
            <a:off x="8215870" y="2862628"/>
            <a:ext cx="4557635" cy="346068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Why are these </a:t>
            </a:r>
          </a:p>
          <a:p>
            <a:pPr algn="ctr"/>
            <a:r>
              <a:rPr lang="en-US" sz="2800" b="1" dirty="0"/>
              <a:t>NON-examples </a:t>
            </a:r>
            <a:r>
              <a:rPr lang="en-US" sz="2800" dirty="0"/>
              <a:t>of a </a:t>
            </a:r>
          </a:p>
          <a:p>
            <a:pPr algn="ctr"/>
            <a:r>
              <a:rPr lang="en-US" sz="2800" dirty="0"/>
              <a:t>function-based approach?</a:t>
            </a:r>
          </a:p>
        </p:txBody>
      </p:sp>
    </p:spTree>
    <p:extLst>
      <p:ext uri="{BB962C8B-B14F-4D97-AF65-F5344CB8AC3E}">
        <p14:creationId xmlns:p14="http://schemas.microsoft.com/office/powerpoint/2010/main" val="1735692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A9863CE-6E8C-7A4D-9249-6E6BBD0C0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93" y="282389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a Continuum of Consequences?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9FE2591-11C3-2C47-9AED-2D549A1D663E}"/>
              </a:ext>
            </a:extLst>
          </p:cNvPr>
          <p:cNvSpPr txBox="1">
            <a:spLocks/>
          </p:cNvSpPr>
          <p:nvPr/>
        </p:nvSpPr>
        <p:spPr bwMode="auto">
          <a:xfrm>
            <a:off x="6528547" y="1313064"/>
            <a:ext cx="5549152" cy="543736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pitchFamily="-1" charset="-128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342891" marR="0" lvl="0" indent="-342891" algn="l" defTabSz="121917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75000"/>
                </a:srgbClr>
              </a:buClr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itchFamily="-65" charset="-128"/>
            </a:endParaRPr>
          </a:p>
          <a:p>
            <a:pPr marL="342891" marR="0" lvl="0" indent="-342891" algn="l" defTabSz="121917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To ensure that the same consequence is not applied to all rule violations occurring in a school.</a:t>
            </a:r>
          </a:p>
          <a:p>
            <a:pPr marL="342891" marR="0" lvl="0" indent="-342891" algn="l" defTabSz="121917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To establish a hierarchy from least to most severe consequences that are aligned with rule violations.</a:t>
            </a: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ACC2">
                  <a:lumMod val="75000"/>
                </a:srgbClr>
              </a:buClr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To better address the needs of a variety of students.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F61E75-6D96-64D1-36BA-6C75F454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93" y="1466837"/>
            <a:ext cx="6160430" cy="487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5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FA6F5-F0C2-444E-BB3E-B8959F009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887" y="219490"/>
            <a:ext cx="10887871" cy="8456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Before we begin…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What does contextually inappropriate behavior mean?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DCD34-DC47-6944-8C7B-D988A265E496}"/>
              </a:ext>
            </a:extLst>
          </p:cNvPr>
          <p:cNvSpPr txBox="1"/>
          <p:nvPr/>
        </p:nvSpPr>
        <p:spPr>
          <a:xfrm>
            <a:off x="456887" y="1474849"/>
            <a:ext cx="6098582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Behaviors or actions that are inappropriate in a given context but may be appropriate in another context. 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5260460-891B-E841-BF2E-8722AB34F954}"/>
              </a:ext>
            </a:extLst>
          </p:cNvPr>
          <p:cNvGraphicFramePr/>
          <p:nvPr/>
        </p:nvGraphicFramePr>
        <p:xfrm>
          <a:off x="90874" y="3558056"/>
          <a:ext cx="8559522" cy="3080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63C8CEF3-BFCF-7B4A-B244-C6B33B64BEE2}"/>
              </a:ext>
            </a:extLst>
          </p:cNvPr>
          <p:cNvGraphicFramePr/>
          <p:nvPr/>
        </p:nvGraphicFramePr>
        <p:xfrm>
          <a:off x="82494" y="3559224"/>
          <a:ext cx="8559522" cy="3080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DB54A99C-4591-744E-9828-43D8BD55C8D2}"/>
              </a:ext>
            </a:extLst>
          </p:cNvPr>
          <p:cNvGraphicFramePr/>
          <p:nvPr/>
        </p:nvGraphicFramePr>
        <p:xfrm>
          <a:off x="74114" y="3307986"/>
          <a:ext cx="8559522" cy="3080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2D511E3-B814-7341-A37A-8BA9181682FE}"/>
              </a:ext>
            </a:extLst>
          </p:cNvPr>
          <p:cNvSpPr txBox="1"/>
          <p:nvPr/>
        </p:nvSpPr>
        <p:spPr>
          <a:xfrm>
            <a:off x="6064707" y="2752110"/>
            <a:ext cx="5903404" cy="35394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intentionally use the term contextually inappropriate behavior rather than unwanted or inappropriate behavior to emphasize the role of context in judgments about what behaviors are and are not accepted.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497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983CC1D-7E30-BE47-96C2-BC33457924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92F2B88-7355-8643-9BCB-FF7590F73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F109102-B115-8B4A-873D-0A647D824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78CBE3D-5D65-1344-9086-C1C5AD208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8BC070E-132B-8046-B42B-3BE595D6A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1B78371-B723-F94D-8924-BA40BC10A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AE5B4B5-3DB4-744F-A9C3-1E2F46967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9596680-8DE7-2945-A9AB-43A59E8372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0E3774D-5ECD-964E-AD7F-27AA95AA8F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one"/>
        </p:bldSub>
      </p:bldGraphic>
      <p:bldGraphic spid="13" grpId="1">
        <p:bldSub>
          <a:bldDgm/>
        </p:bldSub>
      </p:bldGraphic>
      <p:bldGraphic spid="14" grpId="0" uiExpand="1">
        <p:bldSub>
          <a:bldDgm bld="one"/>
        </p:bldSub>
      </p:bldGraphic>
      <p:bldGraphic spid="14" grpId="1">
        <p:bldSub>
          <a:bldDgm/>
        </p:bldSub>
      </p:bldGraphic>
      <p:bldGraphic spid="15" grpId="0" uiExpand="1">
        <p:bldSub>
          <a:bldDgm bld="one"/>
        </p:bldSub>
      </p:bldGraphic>
      <p:bldGraphic spid="15" grpId="1">
        <p:bldSub>
          <a:bldDgm/>
        </p:bldSub>
      </p:bldGraphic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760960-C987-BA47-A9AF-15211A1A86DF}"/>
              </a:ext>
            </a:extLst>
          </p:cNvPr>
          <p:cNvSpPr txBox="1"/>
          <p:nvPr/>
        </p:nvSpPr>
        <p:spPr>
          <a:xfrm>
            <a:off x="948251" y="1287810"/>
            <a:ext cx="9157774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3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Clarifying which behaviors are </a:t>
            </a:r>
          </a:p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contextually inappropriate, classroom-managed, and office-managed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can: </a:t>
            </a:r>
          </a:p>
          <a:p>
            <a:endParaRPr lang="en-US" sz="3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promote consistency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lessen ambiguity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implicit bias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3673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3E86A9E3-272E-3741-A07F-1DA5A8AD3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65"/>
          <a:stretch/>
        </p:blipFill>
        <p:spPr>
          <a:xfrm>
            <a:off x="1311472" y="1678835"/>
            <a:ext cx="9569056" cy="46030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F89724E-E0C1-05A0-31F4-B72F58770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11" y="468575"/>
            <a:ext cx="11850141" cy="845600"/>
          </a:xfrm>
        </p:spPr>
        <p:txBody>
          <a:bodyPr/>
          <a:lstStyle/>
          <a:p>
            <a:r>
              <a:rPr lang="en-US" sz="3200" i="1" dirty="0"/>
              <a:t>Developing a Continuum to Respond to Behavior Errors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77712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69222FD-F571-B868-7738-D1E79951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36" y="611506"/>
            <a:ext cx="10619509" cy="845600"/>
          </a:xfrm>
        </p:spPr>
        <p:txBody>
          <a:bodyPr/>
          <a:lstStyle/>
          <a:p>
            <a:pPr algn="l"/>
            <a:r>
              <a:rPr lang="en-US" sz="3600" b="1" dirty="0"/>
              <a:t>Defiance, Disruption, Disrespect…Some Considerations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3E2CA2FB-A25D-2732-D984-D8F55916952C}"/>
              </a:ext>
            </a:extLst>
          </p:cNvPr>
          <p:cNvSpPr/>
          <p:nvPr/>
        </p:nvSpPr>
        <p:spPr>
          <a:xfrm>
            <a:off x="-423814" y="1494984"/>
            <a:ext cx="4367764" cy="3491346"/>
          </a:xfrm>
          <a:prstGeom prst="cloudCallout">
            <a:avLst>
              <a:gd name="adj1" fmla="val 22941"/>
              <a:gd name="adj2" fmla="val 6190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Are you and your colleagues likely to define these the same way?</a:t>
            </a:r>
          </a:p>
        </p:txBody>
      </p:sp>
      <p:sp>
        <p:nvSpPr>
          <p:cNvPr id="6" name="Cloud Callout 5">
            <a:extLst>
              <a:ext uri="{FF2B5EF4-FFF2-40B4-BE49-F238E27FC236}">
                <a16:creationId xmlns:a16="http://schemas.microsoft.com/office/drawing/2014/main" id="{275F406C-FFAA-3D52-3526-1B119F0120C4}"/>
              </a:ext>
            </a:extLst>
          </p:cNvPr>
          <p:cNvSpPr/>
          <p:nvPr/>
        </p:nvSpPr>
        <p:spPr>
          <a:xfrm>
            <a:off x="2960783" y="1895930"/>
            <a:ext cx="5566185" cy="4073237"/>
          </a:xfrm>
          <a:prstGeom prst="cloudCallout">
            <a:avLst>
              <a:gd name="adj1" fmla="val 23262"/>
              <a:gd name="adj2" fmla="val 6794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When does defiant, disruptive or disrespectful behavior require an administrator supported response?</a:t>
            </a:r>
          </a:p>
          <a:p>
            <a:pPr algn="ctr"/>
            <a:r>
              <a:rPr lang="en-US" sz="2400" dirty="0"/>
              <a:t>Does everyone in your school think similarly?</a:t>
            </a:r>
          </a:p>
        </p:txBody>
      </p:sp>
      <p:sp>
        <p:nvSpPr>
          <p:cNvPr id="7" name="Cloud Callout 6">
            <a:extLst>
              <a:ext uri="{FF2B5EF4-FFF2-40B4-BE49-F238E27FC236}">
                <a16:creationId xmlns:a16="http://schemas.microsoft.com/office/drawing/2014/main" id="{C3C66DB2-976A-C558-CFFE-149E8DFFF00B}"/>
              </a:ext>
            </a:extLst>
          </p:cNvPr>
          <p:cNvSpPr/>
          <p:nvPr/>
        </p:nvSpPr>
        <p:spPr>
          <a:xfrm>
            <a:off x="7841165" y="1683327"/>
            <a:ext cx="5272162" cy="3491346"/>
          </a:xfrm>
          <a:prstGeom prst="cloudCallout">
            <a:avLst>
              <a:gd name="adj1" fmla="val -36458"/>
              <a:gd name="adj2" fmla="val 6785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Will your response to these behaviors be consistent regardless of your physical/emotional state? </a:t>
            </a:r>
          </a:p>
        </p:txBody>
      </p:sp>
    </p:spTree>
    <p:extLst>
      <p:ext uri="{BB962C8B-B14F-4D97-AF65-F5344CB8AC3E}">
        <p14:creationId xmlns:p14="http://schemas.microsoft.com/office/powerpoint/2010/main" val="2230409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A9A4CF-EA61-FD42-9C08-2D682745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11" y="355984"/>
            <a:ext cx="11031321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Critical Features of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Continuum to Respond to Behavior Errors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0211FB-C613-7E4B-B24F-AA4E464EFB4D}"/>
              </a:ext>
            </a:extLst>
          </p:cNvPr>
          <p:cNvSpPr txBox="1">
            <a:spLocks/>
          </p:cNvSpPr>
          <p:nvPr/>
        </p:nvSpPr>
        <p:spPr bwMode="auto">
          <a:xfrm>
            <a:off x="1072516" y="1940300"/>
            <a:ext cx="10368116" cy="3992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pitchFamily="-1" charset="-128"/>
                <a:cs typeface="ヒラギノ角ゴ Pro W3" pitchFamily="-1" charset="-128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ヒラギノ角ゴ Pro W3" pitchFamily="-1" charset="-128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ＭＳ Ｐゴシック" pitchFamily="-108" charset="-128"/>
              </a:defRPr>
            </a:lvl9pPr>
          </a:lstStyle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Relate to the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ACC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function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 of the behavior! </a:t>
            </a: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Align with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ACC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clearly defined school-wide expectations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itchFamily="-65" charset="-128"/>
            </a:endParaRP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Exist as one component of a larger system of behavior change for the student.</a:t>
            </a:r>
          </a:p>
          <a:p>
            <a:pPr marL="742932" marR="0" lvl="1" indent="-28574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+mn-cs"/>
              </a:rPr>
              <a:t>Teaching expectations</a:t>
            </a:r>
          </a:p>
          <a:p>
            <a:pPr marL="742932" marR="0" lvl="1" indent="-28574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+mn-cs"/>
              </a:rPr>
              <a:t>Acknowledging appropriate behaviors	</a:t>
            </a: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ACC2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System of support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65" charset="-128"/>
              </a:rPr>
              <a:t>exists including review, teaching, and monitoring of current responses to problem behavior</a:t>
            </a: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itchFamily="-65" charset="-128"/>
            </a:endParaRPr>
          </a:p>
          <a:p>
            <a:pPr marL="742932" marR="0" lvl="1" indent="-285744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Tx/>
              <a:buChar char="–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itchFamily="-108" charset="-128"/>
              <a:cs typeface="+mn-cs"/>
            </a:endParaRPr>
          </a:p>
          <a:p>
            <a:pPr marL="342891" marR="0" lvl="0" indent="-342891" algn="l" defTabSz="121917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ACC2">
                  <a:lumMod val="50000"/>
                </a:srgbClr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1795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ACTIVITY: ATTENDANCE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064125" y="1409700"/>
            <a:ext cx="7127875" cy="4559300"/>
          </a:xfrm>
        </p:spPr>
        <p:txBody>
          <a:bodyPr/>
          <a:lstStyle/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QR code on the left or follow the URL posted in the chat to access the online attendance survey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prompts to enter attendance information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Notify trainers if you require assistance (e.g., identifying your cohort or cohort group)</a:t>
            </a:r>
          </a:p>
          <a:p>
            <a:pPr>
              <a:spcAft>
                <a:spcPts val="1800"/>
              </a:spcAft>
              <a:buClr>
                <a:schemeClr val="bg1"/>
              </a:buClr>
              <a:buSzPct val="100000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of Attendance 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be sent in January and June.  Attendance records and Zoom log in will be use as verification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r>
              <a:rPr lang="en-US" sz="2133" dirty="0">
                <a:solidFill>
                  <a:schemeClr val="bg1"/>
                </a:solidFill>
              </a:rPr>
              <a:t>	  </a:t>
            </a:r>
          </a:p>
          <a:p>
            <a:pPr marL="203190" indent="0" algn="r">
              <a:lnSpc>
                <a:spcPct val="150000"/>
              </a:lnSpc>
              <a:buClr>
                <a:schemeClr val="bg1"/>
              </a:buClr>
              <a:buNone/>
            </a:pPr>
            <a:endParaRPr lang="en-US" sz="2133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4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9176260" y="6014033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" name="Google Shape;6464;p67">
            <a:extLst>
              <a:ext uri="{FF2B5EF4-FFF2-40B4-BE49-F238E27FC236}">
                <a16:creationId xmlns:a16="http://schemas.microsoft.com/office/drawing/2014/main" id="{B4AAFC87-4409-CD41-908B-0540148241AB}"/>
              </a:ext>
            </a:extLst>
          </p:cNvPr>
          <p:cNvGrpSpPr/>
          <p:nvPr/>
        </p:nvGrpSpPr>
        <p:grpSpPr>
          <a:xfrm>
            <a:off x="3582509" y="5952768"/>
            <a:ext cx="495955" cy="495955"/>
            <a:chOff x="4674908" y="3682271"/>
            <a:chExt cx="371966" cy="371966"/>
          </a:xfrm>
        </p:grpSpPr>
        <p:sp>
          <p:nvSpPr>
            <p:cNvPr id="54" name="Google Shape;6465;p67">
              <a:extLst>
                <a:ext uri="{FF2B5EF4-FFF2-40B4-BE49-F238E27FC236}">
                  <a16:creationId xmlns:a16="http://schemas.microsoft.com/office/drawing/2014/main" id="{7574AB2C-4394-9A40-9860-04309BE367EF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6466;p67">
              <a:extLst>
                <a:ext uri="{FF2B5EF4-FFF2-40B4-BE49-F238E27FC236}">
                  <a16:creationId xmlns:a16="http://schemas.microsoft.com/office/drawing/2014/main" id="{0D10616C-C453-F140-81E5-E9426EE81EE0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6467;p67">
              <a:extLst>
                <a:ext uri="{FF2B5EF4-FFF2-40B4-BE49-F238E27FC236}">
                  <a16:creationId xmlns:a16="http://schemas.microsoft.com/office/drawing/2014/main" id="{9478BF90-876E-EA44-9730-AB30B4954EE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6468;p67">
              <a:extLst>
                <a:ext uri="{FF2B5EF4-FFF2-40B4-BE49-F238E27FC236}">
                  <a16:creationId xmlns:a16="http://schemas.microsoft.com/office/drawing/2014/main" id="{60D57C72-DA36-FC4B-A8B4-1C807465E578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84EE2DD8-03A2-D641-A6A0-9F8B6689F1C7}"/>
              </a:ext>
            </a:extLst>
          </p:cNvPr>
          <p:cNvSpPr txBox="1">
            <a:spLocks/>
          </p:cNvSpPr>
          <p:nvPr/>
        </p:nvSpPr>
        <p:spPr>
          <a:xfrm>
            <a:off x="3982408" y="5596586"/>
            <a:ext cx="4756300" cy="1100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buClr>
                <a:prstClr val="white"/>
              </a:buClr>
              <a:buNone/>
              <a:defRPr/>
            </a:pPr>
            <a:r>
              <a:rPr lang="en-US" sz="3200" b="1" kern="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in Cohort 9</a:t>
            </a:r>
            <a:endParaRPr lang="en-US" sz="3200" b="1" i="1" kern="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AF46D5-A3C1-3349-B335-4273B11969F0}"/>
              </a:ext>
            </a:extLst>
          </p:cNvPr>
          <p:cNvSpPr txBox="1"/>
          <p:nvPr/>
        </p:nvSpPr>
        <p:spPr>
          <a:xfrm>
            <a:off x="9740859" y="6048113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1 minute</a:t>
            </a:r>
          </a:p>
        </p:txBody>
      </p:sp>
      <p:pic>
        <p:nvPicPr>
          <p:cNvPr id="31" name="Picture 51">
            <a:extLst>
              <a:ext uri="{FF2B5EF4-FFF2-40B4-BE49-F238E27FC236}">
                <a16:creationId xmlns:a16="http://schemas.microsoft.com/office/drawing/2014/main" id="{1833E945-42FE-4DF4-A57F-6E07678ED1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52672" y="2142901"/>
            <a:ext cx="3088809" cy="3107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30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A24BFD-EDB9-5B4F-AA2D-09ECB0A0FAB8}"/>
              </a:ext>
            </a:extLst>
          </p:cNvPr>
          <p:cNvSpPr/>
          <p:nvPr/>
        </p:nvSpPr>
        <p:spPr>
          <a:xfrm>
            <a:off x="732432" y="2130069"/>
            <a:ext cx="3191537" cy="4444684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Are all staff consistent with how violations of  behavior expectations  are labeled?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F3306E-0BEC-E44B-99B5-5A37D3F85DDB}"/>
              </a:ext>
            </a:extLst>
          </p:cNvPr>
          <p:cNvSpPr/>
          <p:nvPr/>
        </p:nvSpPr>
        <p:spPr>
          <a:xfrm>
            <a:off x="4200081" y="2076287"/>
            <a:ext cx="3191537" cy="4498466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Are all staff knowledgeable on what responses are appropriate and the process for responding to violations of behavior expectations?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15CA6A-05E5-E044-BF7C-8B970F937431}"/>
              </a:ext>
            </a:extLst>
          </p:cNvPr>
          <p:cNvSpPr/>
          <p:nvPr/>
        </p:nvSpPr>
        <p:spPr>
          <a:xfrm>
            <a:off x="7654107" y="2075582"/>
            <a:ext cx="3336518" cy="4498466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Are all staff consistent with recording and monitoring information when violations of behavior expectations occur?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C1F31-3E9F-D64F-BE03-3B2D703B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9" y="185132"/>
            <a:ext cx="10499693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Organizing Responses: 3 Important Components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FEDEEA7-FC05-2F45-BDAA-6224B66C6E12}"/>
              </a:ext>
            </a:extLst>
          </p:cNvPr>
          <p:cNvSpPr/>
          <p:nvPr/>
        </p:nvSpPr>
        <p:spPr>
          <a:xfrm>
            <a:off x="778395" y="1199400"/>
            <a:ext cx="3191537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Clearly Defined Behaviors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3FE47E-7282-304D-9A56-159CF62CD54C}"/>
              </a:ext>
            </a:extLst>
          </p:cNvPr>
          <p:cNvSpPr/>
          <p:nvPr/>
        </p:nvSpPr>
        <p:spPr>
          <a:xfrm>
            <a:off x="4148964" y="1184039"/>
            <a:ext cx="3191537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Discipline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Flow Chart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B90B77-6827-0145-B432-82861FFD3B26}"/>
              </a:ext>
            </a:extLst>
          </p:cNvPr>
          <p:cNvSpPr/>
          <p:nvPr/>
        </p:nvSpPr>
        <p:spPr>
          <a:xfrm>
            <a:off x="7675480" y="1184039"/>
            <a:ext cx="3191537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Discipline Referral Form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51C75E-F8F1-B947-BD29-2E740A24B69D}"/>
              </a:ext>
            </a:extLst>
          </p:cNvPr>
          <p:cNvSpPr/>
          <p:nvPr/>
        </p:nvSpPr>
        <p:spPr>
          <a:xfrm>
            <a:off x="924701" y="5108780"/>
            <a:ext cx="2806997" cy="137247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9631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ommunication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&amp; D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eview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F15C805-06FF-A64D-96F2-C1235B7C4E53}"/>
              </a:ext>
            </a:extLst>
          </p:cNvPr>
          <p:cNvSpPr/>
          <p:nvPr/>
        </p:nvSpPr>
        <p:spPr>
          <a:xfrm>
            <a:off x="4392350" y="5108780"/>
            <a:ext cx="2806997" cy="13724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9631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onsistent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esponses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740F9E-8AC4-8A46-BB10-320DD3DB1B7A}"/>
              </a:ext>
            </a:extLst>
          </p:cNvPr>
          <p:cNvSpPr/>
          <p:nvPr/>
        </p:nvSpPr>
        <p:spPr>
          <a:xfrm>
            <a:off x="7859999" y="4696891"/>
            <a:ext cx="3007018" cy="17476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9631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onsistent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M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anagement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&amp; Tracking of Behaviors</a:t>
            </a:r>
          </a:p>
        </p:txBody>
      </p:sp>
    </p:spTree>
    <p:extLst>
      <p:ext uri="{BB962C8B-B14F-4D97-AF65-F5344CB8AC3E}">
        <p14:creationId xmlns:p14="http://schemas.microsoft.com/office/powerpoint/2010/main" val="8798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481107" y="143165"/>
            <a:ext cx="9378000" cy="845600"/>
          </a:xfrm>
          <a:noFill/>
        </p:spPr>
        <p:txBody>
          <a:bodyPr>
            <a:noAutofit/>
          </a:bodyPr>
          <a:lstStyle/>
          <a:p>
            <a:r>
              <a:rPr lang="en-US" sz="3500" b="1" dirty="0">
                <a:solidFill>
                  <a:schemeClr val="bg1"/>
                </a:solidFill>
              </a:rPr>
              <a:t>Clearly Defined Behaviors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226D1C-CCBA-B04A-8FF1-50EB2DE12935}"/>
              </a:ext>
            </a:extLst>
          </p:cNvPr>
          <p:cNvSpPr/>
          <p:nvPr/>
        </p:nvSpPr>
        <p:spPr>
          <a:xfrm>
            <a:off x="4561683" y="2130066"/>
            <a:ext cx="3706350" cy="3531348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Minor Behaviors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Identify those behaviors that generally should be managed in the classroom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frequent, low intensity behaviors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562A19-D64B-AD46-8B1B-E2253146315B}"/>
              </a:ext>
            </a:extLst>
          </p:cNvPr>
          <p:cNvSpPr/>
          <p:nvPr/>
        </p:nvSpPr>
        <p:spPr>
          <a:xfrm>
            <a:off x="8268033" y="2130065"/>
            <a:ext cx="3706350" cy="3531349"/>
          </a:xfrm>
          <a:prstGeom prst="roundRect">
            <a:avLst/>
          </a:prstGeom>
          <a:solidFill>
            <a:schemeClr val="bg1"/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Major Behaviors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Identify those behaviors that generally should be managed in the office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in-frequent, high intensity behaviors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BFACFB9-DA44-3F44-9D44-C1CD78B49F01}"/>
              </a:ext>
            </a:extLst>
          </p:cNvPr>
          <p:cNvSpPr/>
          <p:nvPr/>
        </p:nvSpPr>
        <p:spPr>
          <a:xfrm>
            <a:off x="4561683" y="1103990"/>
            <a:ext cx="7412700" cy="9944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Organize your responses around those that are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staff-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managed &amp; those that are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administrator-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managed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4AFD171-39A1-3B46-9BBA-8FA0DDA9DF5C}"/>
              </a:ext>
            </a:extLst>
          </p:cNvPr>
          <p:cNvSpPr/>
          <p:nvPr/>
        </p:nvSpPr>
        <p:spPr>
          <a:xfrm>
            <a:off x="481107" y="2003319"/>
            <a:ext cx="2888491" cy="4444684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Are all staff consistent with how violations of  behavior expectations  are labeled?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6376DA6-D6D8-7B4D-81E6-232087150B3C}"/>
              </a:ext>
            </a:extLst>
          </p:cNvPr>
          <p:cNvSpPr/>
          <p:nvPr/>
        </p:nvSpPr>
        <p:spPr>
          <a:xfrm>
            <a:off x="622448" y="1184039"/>
            <a:ext cx="2585447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Clearly Defined 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ehaviors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5C9AA23-36C4-0746-BBA1-7E8063156152}"/>
              </a:ext>
            </a:extLst>
          </p:cNvPr>
          <p:cNvSpPr/>
          <p:nvPr/>
        </p:nvSpPr>
        <p:spPr>
          <a:xfrm>
            <a:off x="466780" y="4710883"/>
            <a:ext cx="2806997" cy="13724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9631"/>
            </a:schemeClr>
          </a:solidFill>
          <a:ln w="952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Communication &amp; Data Review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4117D57-49B7-0F40-A709-E132733A9405}"/>
              </a:ext>
            </a:extLst>
          </p:cNvPr>
          <p:cNvSpPr/>
          <p:nvPr/>
        </p:nvSpPr>
        <p:spPr>
          <a:xfrm>
            <a:off x="3740439" y="1288460"/>
            <a:ext cx="659541" cy="41844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Content Placeholder 6">
            <a:extLst>
              <a:ext uri="{FF2B5EF4-FFF2-40B4-BE49-F238E27FC236}">
                <a16:creationId xmlns:a16="http://schemas.microsoft.com/office/drawing/2014/main" id="{5F1B0599-7BC1-BA40-8301-4161A1653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02"/>
          <a:stretch/>
        </p:blipFill>
        <p:spPr>
          <a:xfrm>
            <a:off x="3530930" y="2213666"/>
            <a:ext cx="4738385" cy="3540344"/>
          </a:xfrm>
          <a:prstGeom prst="rect">
            <a:avLst/>
          </a:prstGeom>
          <a:solidFill>
            <a:schemeClr val="lt1"/>
          </a:solidFill>
          <a:ln w="76200" cap="flat" cmpd="sng" algn="ctr">
            <a:solidFill>
              <a:schemeClr val="accent5"/>
            </a:solidFill>
            <a:prstDash val="solid"/>
          </a:ln>
          <a:effectLst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F0DEF21-DA82-844C-B001-25392F28AD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07"/>
          <a:stretch/>
        </p:blipFill>
        <p:spPr bwMode="auto">
          <a:xfrm>
            <a:off x="8430648" y="2213666"/>
            <a:ext cx="3728676" cy="4234337"/>
          </a:xfrm>
          <a:prstGeom prst="rect">
            <a:avLst/>
          </a:prstGeom>
          <a:noFill/>
          <a:ln w="76200">
            <a:solidFill>
              <a:schemeClr val="accent5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90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BA12-44EA-33A5-D63D-38E7CC84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" y="222708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Definition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EE6429-577B-0AF1-0654-513487123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561" y="228600"/>
            <a:ext cx="5434929" cy="6508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C11FF3-849A-4973-1C6B-05A6D54BEC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1927" y="1657020"/>
            <a:ext cx="5764073" cy="4972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50280F-0C5E-B435-72FA-7293CB7CEB7E}"/>
              </a:ext>
            </a:extLst>
          </p:cNvPr>
          <p:cNvSpPr/>
          <p:nvPr/>
        </p:nvSpPr>
        <p:spPr>
          <a:xfrm>
            <a:off x="270510" y="1546412"/>
            <a:ext cx="5825490" cy="4706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Staff-Managed Behaviors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AEE029-2206-17E3-65F6-0F49A08E057B}"/>
              </a:ext>
            </a:extLst>
          </p:cNvPr>
          <p:cNvSpPr/>
          <p:nvPr/>
        </p:nvSpPr>
        <p:spPr>
          <a:xfrm>
            <a:off x="6486561" y="7555"/>
            <a:ext cx="5434929" cy="47064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Administrator-Managed Behaviors</a:t>
            </a:r>
          </a:p>
        </p:txBody>
      </p:sp>
    </p:spTree>
    <p:extLst>
      <p:ext uri="{BB962C8B-B14F-4D97-AF65-F5344CB8AC3E}">
        <p14:creationId xmlns:p14="http://schemas.microsoft.com/office/powerpoint/2010/main" val="2688323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FF3306E-0BEC-E44B-99B5-5A37D3F85DDB}"/>
              </a:ext>
            </a:extLst>
          </p:cNvPr>
          <p:cNvSpPr/>
          <p:nvPr/>
        </p:nvSpPr>
        <p:spPr>
          <a:xfrm>
            <a:off x="4200081" y="2076287"/>
            <a:ext cx="3191537" cy="4498466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Are all staff knowledgeable on what responses are appropriate and the process for responding to violations of behavior expectations?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C1F31-3E9F-D64F-BE03-3B2D703B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9" y="185132"/>
            <a:ext cx="10499693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Discipline Flow Chart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C3FE47E-7282-304D-9A56-159CF62CD54C}"/>
              </a:ext>
            </a:extLst>
          </p:cNvPr>
          <p:cNvSpPr/>
          <p:nvPr/>
        </p:nvSpPr>
        <p:spPr>
          <a:xfrm>
            <a:off x="4148964" y="1184039"/>
            <a:ext cx="3191537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Discipline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Flow Chart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F15C805-06FF-A64D-96F2-C1235B7C4E53}"/>
              </a:ext>
            </a:extLst>
          </p:cNvPr>
          <p:cNvSpPr/>
          <p:nvPr/>
        </p:nvSpPr>
        <p:spPr>
          <a:xfrm>
            <a:off x="4392350" y="5108780"/>
            <a:ext cx="2806997" cy="13724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9631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onsistent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R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esponses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93CF403-8473-4C4C-A680-DA02F3B4075F}"/>
              </a:ext>
            </a:extLst>
          </p:cNvPr>
          <p:cNvSpPr/>
          <p:nvPr/>
        </p:nvSpPr>
        <p:spPr>
          <a:xfrm>
            <a:off x="4186915" y="2099346"/>
            <a:ext cx="3405387" cy="38696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Staff Responses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 responses linked to various levels of behavior and a process for both classroom and office managed behavior that is clear to both staff and students.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64A7DE0-EF21-E744-BBC2-76D8239DF8A1}"/>
              </a:ext>
            </a:extLst>
          </p:cNvPr>
          <p:cNvSpPr/>
          <p:nvPr/>
        </p:nvSpPr>
        <p:spPr>
          <a:xfrm>
            <a:off x="7583887" y="2076287"/>
            <a:ext cx="3451754" cy="383214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Behavior Tracking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Outline what information is tracked at which points and where that data will be collected and housed.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981391C-D6C4-8B4A-B001-368BD0047A09}"/>
              </a:ext>
            </a:extLst>
          </p:cNvPr>
          <p:cNvSpPr/>
          <p:nvPr/>
        </p:nvSpPr>
        <p:spPr>
          <a:xfrm>
            <a:off x="4148964" y="949570"/>
            <a:ext cx="7093659" cy="11151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Clearly outline process for responding to behavior as well as 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how we track student/staff behavior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10AB893-6365-0D45-B5D5-347939431410}"/>
              </a:ext>
            </a:extLst>
          </p:cNvPr>
          <p:cNvSpPr/>
          <p:nvPr/>
        </p:nvSpPr>
        <p:spPr>
          <a:xfrm>
            <a:off x="3516923" y="1377732"/>
            <a:ext cx="632041" cy="41844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7B3D30A4-B342-9740-9CA6-FD07C9208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576" y="2196936"/>
            <a:ext cx="7031047" cy="4633960"/>
          </a:xfrm>
          <a:prstGeom prst="rect">
            <a:avLst/>
          </a:prstGeom>
          <a:noFill/>
          <a:ln w="1143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393 0.01481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393 0.01481 " pathEditMode="relative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1393 0.01481 " pathEditMode="relative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4BA12-44EA-33A5-D63D-38E7CC84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" y="228600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FLOW Chart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D814E7-8DD9-A238-27FF-6FDACCCF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30" y="140285"/>
            <a:ext cx="8606790" cy="653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865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8373CC-EF79-D984-FB54-3B81F96D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64" y="729074"/>
            <a:ext cx="5082608" cy="5669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2BF79-4E99-8582-E81F-6BB30C94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3280" y="1472024"/>
            <a:ext cx="6148316" cy="454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383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915CA6A-05E5-E044-BF7C-8B970F937431}"/>
              </a:ext>
            </a:extLst>
          </p:cNvPr>
          <p:cNvSpPr/>
          <p:nvPr/>
        </p:nvSpPr>
        <p:spPr>
          <a:xfrm>
            <a:off x="7654107" y="2075582"/>
            <a:ext cx="3336518" cy="4498466"/>
          </a:xfrm>
          <a:prstGeom prst="round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Are all staff consistent with recording and monitoring information when violations of behavior expectations occur?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C1F31-3E9F-D64F-BE03-3B2D703B9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59" y="185132"/>
            <a:ext cx="10499693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Discipline Referral Form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BB90B77-6827-0145-B432-82861FFD3B26}"/>
              </a:ext>
            </a:extLst>
          </p:cNvPr>
          <p:cNvSpPr/>
          <p:nvPr/>
        </p:nvSpPr>
        <p:spPr>
          <a:xfrm>
            <a:off x="7675480" y="1184039"/>
            <a:ext cx="3191537" cy="762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54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Discipline Referral Form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740F9E-8AC4-8A46-BB10-320DD3DB1B7A}"/>
              </a:ext>
            </a:extLst>
          </p:cNvPr>
          <p:cNvSpPr/>
          <p:nvPr/>
        </p:nvSpPr>
        <p:spPr>
          <a:xfrm>
            <a:off x="7859999" y="4696891"/>
            <a:ext cx="3007018" cy="17476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39631"/>
            </a:schemeClr>
          </a:solidFill>
          <a:ln w="508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Consistent Management &amp; Tracking of Behaviors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FF6CD7-080B-5045-A727-5DB7E61FF788}"/>
              </a:ext>
            </a:extLst>
          </p:cNvPr>
          <p:cNvSpPr/>
          <p:nvPr/>
        </p:nvSpPr>
        <p:spPr>
          <a:xfrm>
            <a:off x="194565" y="2070975"/>
            <a:ext cx="3459053" cy="40344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Referral Form(s)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Develop referral forms with adequate specificity to support data-based decision making at the universal level.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FA3899-F0D0-C046-A600-513979BB735C}"/>
              </a:ext>
            </a:extLst>
          </p:cNvPr>
          <p:cNvSpPr/>
          <p:nvPr/>
        </p:nvSpPr>
        <p:spPr>
          <a:xfrm>
            <a:off x="3653618" y="2070975"/>
            <a:ext cx="3731919" cy="403440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System to Support Fidelity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Ensure language is consistent with behavior definitions and flow chart, form can be completed quickly, and staff are trained and supported with use.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E18A5F-85F2-334E-84F3-9A5C0F26378C}"/>
              </a:ext>
            </a:extLst>
          </p:cNvPr>
          <p:cNvSpPr/>
          <p:nvPr/>
        </p:nvSpPr>
        <p:spPr>
          <a:xfrm>
            <a:off x="323557" y="1028429"/>
            <a:ext cx="6848128" cy="1044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Clearly outline a system for tracking behavioral infractions that will support decision making.</a:t>
            </a: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C995D75-0EC2-F84E-8CA7-E59ACE5FEAC0}"/>
              </a:ext>
            </a:extLst>
          </p:cNvPr>
          <p:cNvSpPr/>
          <p:nvPr/>
        </p:nvSpPr>
        <p:spPr>
          <a:xfrm rot="10800000">
            <a:off x="7171684" y="1355817"/>
            <a:ext cx="503795" cy="41844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F31BFA-66D3-8D47-809E-DB05A3731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5" y="2070974"/>
            <a:ext cx="3575762" cy="4601893"/>
          </a:xfrm>
          <a:prstGeom prst="rect">
            <a:avLst/>
          </a:prstGeom>
          <a:noFill/>
          <a:ln w="1143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Content Placeholder 7">
            <a:extLst>
              <a:ext uri="{FF2B5EF4-FFF2-40B4-BE49-F238E27FC236}">
                <a16:creationId xmlns:a16="http://schemas.microsoft.com/office/drawing/2014/main" id="{52607000-9FE3-AF40-A3D8-6B29D9BC2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662" y="2092697"/>
            <a:ext cx="3731919" cy="4558445"/>
          </a:xfrm>
          <a:prstGeom prst="rect">
            <a:avLst/>
          </a:prstGeom>
          <a:ln w="1143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8963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886CD-387D-D2D9-82C7-7FAB7DE4E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SWIS has Electronic Referral Option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DDB33-2B29-D4FF-1BF5-0F9075622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118" y="1351012"/>
            <a:ext cx="8254131" cy="503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86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7B75AC-679D-EE49-8768-9401ECCC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89" y="369368"/>
            <a:ext cx="9378000" cy="845600"/>
          </a:xfrm>
          <a:noFill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alibri"/>
                <a:cs typeface="Calibri"/>
              </a:rPr>
              <a:t>Referral Form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63778C4-B87F-8340-BAD4-B020CB04CE8F}"/>
              </a:ext>
            </a:extLst>
          </p:cNvPr>
          <p:cNvGraphicFramePr/>
          <p:nvPr/>
        </p:nvGraphicFramePr>
        <p:xfrm>
          <a:off x="618979" y="1214968"/>
          <a:ext cx="103256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2859A65-B2D2-F04F-8318-E5B979F12E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733" t="15855" r="11160"/>
          <a:stretch/>
        </p:blipFill>
        <p:spPr>
          <a:xfrm>
            <a:off x="4051497" y="5048455"/>
            <a:ext cx="1411458" cy="1385794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489DF8-D140-7D48-AEC1-E1E80A923B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2607" t="16464" r="18776" b="15253"/>
          <a:stretch/>
        </p:blipFill>
        <p:spPr>
          <a:xfrm>
            <a:off x="9403692" y="5048455"/>
            <a:ext cx="1445030" cy="1385794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00818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778" y="237748"/>
            <a:ext cx="9784045" cy="8456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cs typeface="Calibri Light"/>
              </a:rPr>
              <a:t>DISCUSSION: Developing a Continuum to Respond to Behavior Errors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 flipH="1">
            <a:off x="141653" y="1446982"/>
            <a:ext cx="7175145" cy="531139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262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As a team: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Assess which of these components are already developed and which need to be developed.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Develop components as needed.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Consider how you will gather input from staff.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Identify what further support do you need to develop these components.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Add items to your action plan.</a:t>
            </a:r>
          </a:p>
          <a:p>
            <a:pPr marL="643462" indent="-457200">
              <a:spcAft>
                <a:spcPts val="600"/>
              </a:spcAft>
              <a:buClr>
                <a:schemeClr val="accent2">
                  <a:lumMod val="50000"/>
                </a:schemeClr>
              </a:buClr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Prepare to share out with the larger group.</a:t>
            </a:r>
          </a:p>
        </p:txBody>
      </p: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107757" y="5885553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3195" indent="0" defTabSz="1219170">
              <a:lnSpc>
                <a:spcPct val="150000"/>
              </a:lnSpc>
              <a:buClr>
                <a:prstClr val="white"/>
              </a:buClr>
              <a:buNone/>
              <a:defRPr/>
            </a:pPr>
            <a:r>
              <a:rPr lang="en-US" sz="2133" kern="0" dirty="0">
                <a:solidFill>
                  <a:prstClr val="white"/>
                </a:solidFill>
              </a:rPr>
              <a:t>30 minutes</a:t>
            </a: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834069" y="610944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896525" y="93464"/>
            <a:ext cx="1158240" cy="11582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1000775" y="319282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7729EC-8B62-A810-CF80-367824279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799" y="1997416"/>
            <a:ext cx="4875201" cy="2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43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918F0B-886B-69A1-412E-ED971D745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833" y="1847400"/>
            <a:ext cx="11149122" cy="4681869"/>
          </a:xfrm>
        </p:spPr>
        <p:txBody>
          <a:bodyPr/>
          <a:lstStyle/>
          <a:p>
            <a:r>
              <a:rPr lang="en-US" sz="3200" dirty="0"/>
              <a:t>Make reservations during break if eating as a whole group.</a:t>
            </a:r>
          </a:p>
          <a:p>
            <a:endParaRPr lang="en-US" sz="3200" dirty="0"/>
          </a:p>
          <a:p>
            <a:r>
              <a:rPr lang="en-US" sz="3200" dirty="0"/>
              <a:t>Ask for check when food is brought to table for quicker check out.</a:t>
            </a:r>
          </a:p>
          <a:p>
            <a:endParaRPr lang="en-US" sz="3200" dirty="0"/>
          </a:p>
          <a:p>
            <a:r>
              <a:rPr lang="en-US" sz="3200" dirty="0"/>
              <a:t>We will start promptly at 1pm so please keep that in mind.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50638-198E-39CE-7E0C-EEFBDE75B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LUNCH REMINDERS</a:t>
            </a:r>
          </a:p>
        </p:txBody>
      </p:sp>
    </p:spTree>
    <p:extLst>
      <p:ext uri="{BB962C8B-B14F-4D97-AF65-F5344CB8AC3E}">
        <p14:creationId xmlns:p14="http://schemas.microsoft.com/office/powerpoint/2010/main" val="35873823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50 Ways to Take a Break, and the Essential First Step of Remembering |  HuffPost Life">
            <a:extLst>
              <a:ext uri="{FF2B5EF4-FFF2-40B4-BE49-F238E27FC236}">
                <a16:creationId xmlns:a16="http://schemas.microsoft.com/office/drawing/2014/main" id="{BD75B9F0-2290-E34B-AC1E-4C25F7AF6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225" y="0"/>
            <a:ext cx="5565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463F7EB-32B6-BA42-BEC0-8A40BBCE4672}"/>
              </a:ext>
            </a:extLst>
          </p:cNvPr>
          <p:cNvSpPr/>
          <p:nvPr/>
        </p:nvSpPr>
        <p:spPr>
          <a:xfrm>
            <a:off x="2349305" y="1955409"/>
            <a:ext cx="2926080" cy="2968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15-minute break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1187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6F994-252A-DC2F-184C-01ED2951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94">
            <a:off x="150127" y="2021862"/>
            <a:ext cx="4941459" cy="3443769"/>
          </a:xfrm>
        </p:spPr>
        <p:txBody>
          <a:bodyPr/>
          <a:lstStyle/>
          <a:p>
            <a:r>
              <a:rPr lang="en-US" sz="3600" dirty="0"/>
              <a:t>Creating Positive Teaching and Learning Environments</a:t>
            </a:r>
          </a:p>
        </p:txBody>
      </p:sp>
    </p:spTree>
    <p:extLst>
      <p:ext uri="{BB962C8B-B14F-4D97-AF65-F5344CB8AC3E}">
        <p14:creationId xmlns:p14="http://schemas.microsoft.com/office/powerpoint/2010/main" val="967642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11" y="363946"/>
            <a:ext cx="10247834" cy="845600"/>
          </a:xfrm>
        </p:spPr>
        <p:txBody>
          <a:bodyPr/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Supporting and Responding to Students’ SEB Needs </a:t>
            </a:r>
            <a:b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en-US" sz="36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9CA9968-1E4B-C744-AB49-396039276252}"/>
              </a:ext>
            </a:extLst>
          </p:cNvPr>
          <p:cNvGrpSpPr/>
          <p:nvPr/>
        </p:nvGrpSpPr>
        <p:grpSpPr>
          <a:xfrm>
            <a:off x="10663310" y="69476"/>
            <a:ext cx="1361049" cy="1306381"/>
            <a:chOff x="3161609" y="1914625"/>
            <a:chExt cx="2964580" cy="2964580"/>
          </a:xfrm>
          <a:solidFill>
            <a:srgbClr val="9BC1E8"/>
          </a:solidFill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8A6BAB9-7ACE-E847-914E-621022DC1EF1}"/>
                </a:ext>
              </a:extLst>
            </p:cNvPr>
            <p:cNvSpPr/>
            <p:nvPr/>
          </p:nvSpPr>
          <p:spPr>
            <a:xfrm>
              <a:off x="3161609" y="1914625"/>
              <a:ext cx="2964580" cy="2964580"/>
            </a:xfrm>
            <a:prstGeom prst="ellipse">
              <a:avLst/>
            </a:prstGeom>
            <a:grpFill/>
            <a:ln w="25400" cap="flat" cmpd="sng" algn="ctr">
              <a:solidFill>
                <a:srgbClr val="292C73">
                  <a:lumMod val="75000"/>
                </a:srgbClr>
              </a:solidFill>
              <a:prstDash val="solid"/>
            </a:ln>
            <a:effectLst/>
          </p:spPr>
        </p:sp>
        <p:sp>
          <p:nvSpPr>
            <p:cNvPr id="64" name="Oval 4">
              <a:extLst>
                <a:ext uri="{FF2B5EF4-FFF2-40B4-BE49-F238E27FC236}">
                  <a16:creationId xmlns:a16="http://schemas.microsoft.com/office/drawing/2014/main" id="{54ECC150-FF52-8D4B-9AAD-93CAF770B07E}"/>
                </a:ext>
              </a:extLst>
            </p:cNvPr>
            <p:cNvSpPr txBox="1"/>
            <p:nvPr/>
          </p:nvSpPr>
          <p:spPr>
            <a:xfrm>
              <a:off x="3627372" y="2672994"/>
              <a:ext cx="2120671" cy="163051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92C73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ＭＳ Ｐゴシック" pitchFamily="-108" charset="-128"/>
                  <a:cs typeface="Calibri" panose="020F0502020204030204" pitchFamily="34" charset="0"/>
                </a:rPr>
                <a:t>Practices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C6028E32-1B1F-F047-A542-EF3E91516728}"/>
              </a:ext>
            </a:extLst>
          </p:cNvPr>
          <p:cNvSpPr txBox="1"/>
          <p:nvPr/>
        </p:nvSpPr>
        <p:spPr>
          <a:xfrm>
            <a:off x="1801093" y="6323841"/>
            <a:ext cx="90760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 on PBIS. (2022). Supporting and responding to student’s social, emotional, and behavioral needs: Evidence-based practices for educators (Version 2.0). Center on PBIS, University of Oregon.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www.pbis.org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EDD3139-9AE3-7240-A079-75A78387D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987" y="1234024"/>
            <a:ext cx="3693457" cy="486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8488E-BAC7-80CC-3331-D905D287BC5A}"/>
              </a:ext>
            </a:extLst>
          </p:cNvPr>
          <p:cNvSpPr txBox="1"/>
          <p:nvPr/>
        </p:nvSpPr>
        <p:spPr>
          <a:xfrm>
            <a:off x="5768649" y="1949154"/>
            <a:ext cx="5334779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Summarizes evidence-based, positive, and proactive practices that support and respond to students’ social, emotional, and behavioral (SEB) needs in classrooms.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904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5580" y="105044"/>
            <a:ext cx="11986575" cy="84455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Supporting and Responding to Students’ SEB Needs 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9" name="Diagram 68">
            <a:extLst>
              <a:ext uri="{FF2B5EF4-FFF2-40B4-BE49-F238E27FC236}">
                <a16:creationId xmlns:a16="http://schemas.microsoft.com/office/drawing/2014/main" id="{1E4A54C1-8562-D747-92CB-47F4F22B4D5D}"/>
              </a:ext>
            </a:extLst>
          </p:cNvPr>
          <p:cNvGraphicFramePr/>
          <p:nvPr/>
        </p:nvGraphicFramePr>
        <p:xfrm>
          <a:off x="167639" y="875417"/>
          <a:ext cx="11783356" cy="587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A113C050-0845-3644-8BA1-380D00A937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8958" y="6273209"/>
            <a:ext cx="595140" cy="588170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D17F7C9-5BFD-CF41-ABBA-62DF5039F512}"/>
              </a:ext>
            </a:extLst>
          </p:cNvPr>
          <p:cNvSpPr/>
          <p:nvPr/>
        </p:nvSpPr>
        <p:spPr>
          <a:xfrm>
            <a:off x="2606792" y="1685431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C5A159A-766F-2D47-A5D1-132370A7769D}"/>
              </a:ext>
            </a:extLst>
          </p:cNvPr>
          <p:cNvSpPr/>
          <p:nvPr/>
        </p:nvSpPr>
        <p:spPr>
          <a:xfrm>
            <a:off x="5430481" y="1673980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E9B0C44-D2D0-264F-86C3-D9F22B78E745}"/>
              </a:ext>
            </a:extLst>
          </p:cNvPr>
          <p:cNvSpPr/>
          <p:nvPr/>
        </p:nvSpPr>
        <p:spPr>
          <a:xfrm>
            <a:off x="8585807" y="1685431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EAD5CE-A166-D247-FE6E-F65CC5375A18}"/>
              </a:ext>
            </a:extLst>
          </p:cNvPr>
          <p:cNvSpPr/>
          <p:nvPr/>
        </p:nvSpPr>
        <p:spPr>
          <a:xfrm>
            <a:off x="167639" y="4135582"/>
            <a:ext cx="2827021" cy="844550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085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0FD647-CC52-C948-B7F2-8BABA61D5A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52" y="448153"/>
            <a:ext cx="11290852" cy="61050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7D0E7-3624-830C-0FE8-05A0ADDAB5D1}"/>
              </a:ext>
            </a:extLst>
          </p:cNvPr>
          <p:cNvSpPr/>
          <p:nvPr/>
        </p:nvSpPr>
        <p:spPr>
          <a:xfrm>
            <a:off x="394584" y="804256"/>
            <a:ext cx="5701416" cy="62968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0385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5580" y="105044"/>
            <a:ext cx="11986575" cy="844550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+mn-lt"/>
              </a:rPr>
              <a:t>Supporting and Responding to Students’ SEB Needs 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9" name="Diagram 68">
            <a:extLst>
              <a:ext uri="{FF2B5EF4-FFF2-40B4-BE49-F238E27FC236}">
                <a16:creationId xmlns:a16="http://schemas.microsoft.com/office/drawing/2014/main" id="{1E4A54C1-8562-D747-92CB-47F4F22B4D5D}"/>
              </a:ext>
            </a:extLst>
          </p:cNvPr>
          <p:cNvGraphicFramePr/>
          <p:nvPr/>
        </p:nvGraphicFramePr>
        <p:xfrm>
          <a:off x="167639" y="875417"/>
          <a:ext cx="11783356" cy="5877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5" name="Picture 64">
            <a:extLst>
              <a:ext uri="{FF2B5EF4-FFF2-40B4-BE49-F238E27FC236}">
                <a16:creationId xmlns:a16="http://schemas.microsoft.com/office/drawing/2014/main" id="{A113C050-0845-3644-8BA1-380D00A937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48958" y="6273209"/>
            <a:ext cx="595140" cy="588170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AD17F7C9-5BFD-CF41-ABBA-62DF5039F512}"/>
              </a:ext>
            </a:extLst>
          </p:cNvPr>
          <p:cNvSpPr/>
          <p:nvPr/>
        </p:nvSpPr>
        <p:spPr>
          <a:xfrm>
            <a:off x="2593145" y="1600292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C5A159A-766F-2D47-A5D1-132370A7769D}"/>
              </a:ext>
            </a:extLst>
          </p:cNvPr>
          <p:cNvSpPr/>
          <p:nvPr/>
        </p:nvSpPr>
        <p:spPr>
          <a:xfrm>
            <a:off x="5465886" y="1527224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0E9B0C44-D2D0-264F-86C3-D9F22B78E745}"/>
              </a:ext>
            </a:extLst>
          </p:cNvPr>
          <p:cNvSpPr/>
          <p:nvPr/>
        </p:nvSpPr>
        <p:spPr>
          <a:xfrm>
            <a:off x="8690738" y="1561610"/>
            <a:ext cx="894470" cy="57143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EAD5CE-A166-D247-FE6E-F65CC5375A18}"/>
              </a:ext>
            </a:extLst>
          </p:cNvPr>
          <p:cNvSpPr/>
          <p:nvPr/>
        </p:nvSpPr>
        <p:spPr>
          <a:xfrm>
            <a:off x="167639" y="3349487"/>
            <a:ext cx="2827021" cy="2365513"/>
          </a:xfrm>
          <a:prstGeom prst="rect">
            <a:avLst/>
          </a:prstGeom>
          <a:noFill/>
          <a:ln w="1270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DF70CEF2-5772-C44D-B3EC-6844CF44EE11}"/>
              </a:ext>
            </a:extLst>
          </p:cNvPr>
          <p:cNvSpPr/>
          <p:nvPr/>
        </p:nvSpPr>
        <p:spPr>
          <a:xfrm>
            <a:off x="2994660" y="980461"/>
            <a:ext cx="9159554" cy="5987898"/>
          </a:xfrm>
          <a:prstGeom prst="leftArrow">
            <a:avLst/>
          </a:prstGeom>
          <a:ln w="139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Today’s Focus</a:t>
            </a:r>
          </a:p>
        </p:txBody>
      </p:sp>
    </p:spTree>
    <p:extLst>
      <p:ext uri="{BB962C8B-B14F-4D97-AF65-F5344CB8AC3E}">
        <p14:creationId xmlns:p14="http://schemas.microsoft.com/office/powerpoint/2010/main" val="116840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" name="Diagram 68">
            <a:extLst>
              <a:ext uri="{FF2B5EF4-FFF2-40B4-BE49-F238E27FC236}">
                <a16:creationId xmlns:a16="http://schemas.microsoft.com/office/drawing/2014/main" id="{1E4A54C1-8562-D747-92CB-47F4F22B4D5D}"/>
              </a:ext>
            </a:extLst>
          </p:cNvPr>
          <p:cNvGraphicFramePr/>
          <p:nvPr/>
        </p:nvGraphicFramePr>
        <p:xfrm>
          <a:off x="167639" y="171451"/>
          <a:ext cx="2632711" cy="6581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E092468-AC73-C823-87FE-5304F0EFFC58}"/>
              </a:ext>
            </a:extLst>
          </p:cNvPr>
          <p:cNvSpPr txBox="1"/>
          <p:nvPr/>
        </p:nvSpPr>
        <p:spPr>
          <a:xfrm>
            <a:off x="4964906" y="1586984"/>
            <a:ext cx="5765007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Practices to Create </a:t>
            </a:r>
          </a:p>
          <a:p>
            <a:pPr lvl="0"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Positive Teaching and Learning Environments</a:t>
            </a:r>
          </a:p>
          <a:p>
            <a:pPr lvl="0" algn="ctr"/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8381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474" y="189039"/>
            <a:ext cx="10248900" cy="846137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Establish Positive Connections</a:t>
            </a: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914CE3A0-A279-4041-929C-9D9C6C5C8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309118"/>
              </p:ext>
            </p:extLst>
          </p:nvPr>
        </p:nvGraphicFramePr>
        <p:xfrm>
          <a:off x="142875" y="700088"/>
          <a:ext cx="11677651" cy="5603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61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5119180-F013-EE46-9050-6FBFE07FBD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1731722-3A8B-7A47-8FD6-8FD0B85677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B51D264-6E94-6C48-A597-3E5833E77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33BBAB5-9DCA-414A-B8A7-C8A990A65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4CBC204-6345-6E40-852B-CC431E8CA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52725BC-D9F3-C641-91A2-352EC0706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E7A41E4A-D4FC-9D42-A7E1-B35486BED7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6D95523-EAFC-014D-8FF4-0A8BC351E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8057E66-2AD2-4740-8BFD-8D0EDA1468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C3845B7-5686-074D-87D5-CFD424D941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C1CE27D-30C1-6946-8AF5-D9CCBD99CA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99C82E-72F5-414E-9C60-5D11AB9066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4786831-74D1-CB42-815C-F3B46B33B2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5CFE929-F011-F647-BCA6-4862DF0158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258D9D2-4F62-7D41-A235-8865297ADD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10BE-D20C-8A40-0D6F-3A3341239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3" y="153905"/>
            <a:ext cx="9378000" cy="845600"/>
          </a:xfrm>
        </p:spPr>
        <p:txBody>
          <a:bodyPr/>
          <a:lstStyle/>
          <a:p>
            <a:r>
              <a:rPr lang="en-US" dirty="0"/>
              <a:t>Relationships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8263E-7883-748D-36CA-6AEFA44B99D0}"/>
              </a:ext>
            </a:extLst>
          </p:cNvPr>
          <p:cNvSpPr txBox="1">
            <a:spLocks/>
          </p:cNvSpPr>
          <p:nvPr/>
        </p:nvSpPr>
        <p:spPr>
          <a:xfrm>
            <a:off x="478436" y="1124263"/>
            <a:ext cx="10515600" cy="46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F41"/>
              </a:buClr>
              <a:buSzPts val="180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 Review of Educational Research analysis of 46 studies found that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strong teacher-student relationships 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were associated in both the 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short- and long-term with improvements </a:t>
            </a:r>
            <a:r>
              <a:rPr kumimoji="0" lang="en-US" sz="280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on practically every measure schools care about: 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higher student academic engagement</a:t>
            </a:r>
            <a:endParaRPr lang="en-US" dirty="0">
              <a:solidFill>
                <a:srgbClr val="FFFFFF"/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attendance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grades</a:t>
            </a: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fewer disruptive behaviors and suspensions</a:t>
            </a:r>
            <a:endParaRPr lang="en-US" dirty="0">
              <a:solidFill>
                <a:srgbClr val="FFFFFF"/>
              </a:solidFill>
            </a:endParaRPr>
          </a:p>
          <a:p>
            <a:pPr>
              <a:buClr>
                <a:schemeClr val="accent5">
                  <a:lumMod val="20000"/>
                  <a:lumOff val="80000"/>
                </a:schemeClr>
              </a:buClr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lower school dropout 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86868-A1F4-A343-3503-786D122970C7}"/>
              </a:ext>
            </a:extLst>
          </p:cNvPr>
          <p:cNvSpPr txBox="1"/>
          <p:nvPr/>
        </p:nvSpPr>
        <p:spPr>
          <a:xfrm>
            <a:off x="1813811" y="6390537"/>
            <a:ext cx="9698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https://www.edweek.org/teaching-learning/why-teacher-student-relationships-matter/2019/03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4914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DCBEB-2EC1-E5B8-4434-A64D322CB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180958"/>
            <a:ext cx="10587325" cy="1202485"/>
          </a:xfrm>
        </p:spPr>
        <p:txBody>
          <a:bodyPr>
            <a:noAutofit/>
          </a:bodyPr>
          <a:lstStyle/>
          <a:p>
            <a:r>
              <a:rPr lang="en-US" altLang="en-US" sz="3600" dirty="0">
                <a:latin typeface="Franklin Gothic Medium" panose="020B0603020102020204" pitchFamily="34" charset="0"/>
              </a:rPr>
              <a:t>Building Relationships: Thresholding / Greeting Students at the Door </a:t>
            </a:r>
            <a:br>
              <a:rPr lang="en-US" altLang="en-US" sz="3600" dirty="0">
                <a:latin typeface="Franklin Gothic Medium" panose="020B0603020102020204" pitchFamily="34" charset="0"/>
              </a:rPr>
            </a:b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8C65A7-1E1B-2770-9E52-BE80AB7CDFA2}"/>
              </a:ext>
            </a:extLst>
          </p:cNvPr>
          <p:cNvSpPr txBox="1"/>
          <p:nvPr/>
        </p:nvSpPr>
        <p:spPr>
          <a:xfrm>
            <a:off x="1325639" y="5875656"/>
            <a:ext cx="31646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F0"/>
                </a:solidFill>
              </a:rPr>
              <a:t>https://youtu.be/IHc7K_8JGT8</a:t>
            </a:r>
          </a:p>
        </p:txBody>
      </p:sp>
      <p:pic>
        <p:nvPicPr>
          <p:cNvPr id="5" name="Online Media 3" title="60-Second Strategy: TUMS at the Door">
            <a:hlinkClick r:id="" action="ppaction://media"/>
            <a:extLst>
              <a:ext uri="{FF2B5EF4-FFF2-40B4-BE49-F238E27FC236}">
                <a16:creationId xmlns:a16="http://schemas.microsoft.com/office/drawing/2014/main" id="{0A4563DA-6E73-5F9C-1B75-673DE9DDC37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139579" y="2619520"/>
            <a:ext cx="5277553" cy="2968624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09CD1-61CF-1280-A2CB-2F70B22DAB0A}"/>
              </a:ext>
            </a:extLst>
          </p:cNvPr>
          <p:cNvSpPr txBox="1"/>
          <p:nvPr/>
        </p:nvSpPr>
        <p:spPr>
          <a:xfrm>
            <a:off x="7312988" y="5784191"/>
            <a:ext cx="3164633" cy="5750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85000"/>
              <a:defRPr/>
            </a:pPr>
            <a:r>
              <a:rPr lang="en-US" sz="1600" dirty="0">
                <a:latin typeface="+mn-lt"/>
                <a:ea typeface="+mn-ea"/>
                <a:cs typeface="+mn-cs"/>
                <a:hlinkClick r:id="rId6"/>
              </a:rPr>
              <a:t>https://youtu.be/956br98qWbE</a:t>
            </a:r>
            <a:r>
              <a:rPr lang="en-US" sz="1600" dirty="0"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Online Media 6" title="greeting physics students at the door">
            <a:hlinkClick r:id="" action="ppaction://media"/>
            <a:extLst>
              <a:ext uri="{FF2B5EF4-FFF2-40B4-BE49-F238E27FC236}">
                <a16:creationId xmlns:a16="http://schemas.microsoft.com/office/drawing/2014/main" id="{AE3304E2-835C-EB2F-E254-BF8D648EFD3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1037612" y="2619520"/>
            <a:ext cx="4079893" cy="3059920"/>
          </a:xfrm>
          <a:prstGeom prst="rect">
            <a:avLst/>
          </a:prstGeom>
          <a:ln w="76200">
            <a:solidFill>
              <a:schemeClr val="accent4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888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5129067"/>
              </p:ext>
            </p:extLst>
          </p:nvPr>
        </p:nvGraphicFramePr>
        <p:xfrm>
          <a:off x="1803265" y="1313063"/>
          <a:ext cx="9709181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Agenda &amp; Coaches' Tasks</a:t>
            </a:r>
          </a:p>
        </p:txBody>
      </p:sp>
    </p:spTree>
    <p:extLst>
      <p:ext uri="{BB962C8B-B14F-4D97-AF65-F5344CB8AC3E}">
        <p14:creationId xmlns:p14="http://schemas.microsoft.com/office/powerpoint/2010/main" val="2691291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1" y="281851"/>
            <a:ext cx="10248900" cy="846137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Develop Predictable Routines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0FCFE3-4E58-734B-9F5C-09F6343FCCC5}"/>
              </a:ext>
            </a:extLst>
          </p:cNvPr>
          <p:cNvSpPr/>
          <p:nvPr/>
        </p:nvSpPr>
        <p:spPr>
          <a:xfrm>
            <a:off x="167641" y="1127987"/>
            <a:ext cx="5342610" cy="544816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0" rIns="4572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 a predictable schedule and clear procedures for each activity and transition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each routine/procedure: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steps to promote independence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Teach explicitly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 regularly and reteach frequently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 specific feedback on student use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E76F6DA-C506-51CF-09FC-9F8697375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276" y="1852936"/>
            <a:ext cx="1709035" cy="413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DD5A62-CFED-184A-77B8-79E4D5B0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6" y="522559"/>
            <a:ext cx="3038198" cy="26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2BEA618-D445-D588-FB9C-839FFC7DE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796" y="3735512"/>
            <a:ext cx="2964256" cy="284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90181"/>
            <a:ext cx="10248900" cy="846137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Define and Teach Positive Expectations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71F81B24-ADDC-034E-B49F-EFA026835E1B}"/>
              </a:ext>
            </a:extLst>
          </p:cNvPr>
          <p:cNvGraphicFramePr/>
          <p:nvPr/>
        </p:nvGraphicFramePr>
        <p:xfrm>
          <a:off x="5943599" y="2193762"/>
          <a:ext cx="6248401" cy="4545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A1F7FBBF-0500-C080-EAC3-647B94BA30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659" y="3665820"/>
            <a:ext cx="1466636" cy="182997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A999F1-7D10-8E4F-9D9F-5E8C4DDF3F9B}"/>
              </a:ext>
            </a:extLst>
          </p:cNvPr>
          <p:cNvPicPr>
            <a:picLocks noChangeAspect="1"/>
          </p:cNvPicPr>
          <p:nvPr/>
        </p:nvPicPr>
        <p:blipFill>
          <a:blip r:embed="rId9">
            <a:grayscl/>
          </a:blip>
          <a:stretch>
            <a:fillRect/>
          </a:stretch>
        </p:blipFill>
        <p:spPr>
          <a:xfrm>
            <a:off x="131185" y="1302300"/>
            <a:ext cx="6362769" cy="300704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B7179F-0358-BC95-2909-F7DE72D53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77600" y="6069682"/>
            <a:ext cx="878780" cy="78831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75300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DCBA345-3C72-484F-A13C-9322ED115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711630"/>
              </p:ext>
            </p:extLst>
          </p:nvPr>
        </p:nvGraphicFramePr>
        <p:xfrm>
          <a:off x="256758" y="671064"/>
          <a:ext cx="11597267" cy="618693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7743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1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4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3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132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06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Expectation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Start of class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During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individual tests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During lecture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class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Outside of class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time preparation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here and ready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On time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Prepared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Arrive on time to class.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Bring your notebook and writing materials.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Listen for when class begins.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focused on the current unit tests.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Remember to follow procedures for individual tests.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Organize and get to work promptly.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focused on the current unit of instruction.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Use your notebook for taking notes.</a:t>
                      </a: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Review prior class notes before next class.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Adequately prepare by doing readings and assignments.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Keep your materials organized.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5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responsible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Quality work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Collaborate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Arrive on time to class.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Come prepared by completing all assignments and readings.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Follow all procedures in course organizer if you miss a class.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Remember to follow procedures for individual tests.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Organize and get to work promptly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Make a good effort on each question.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on task and ask for clarification as needed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Listen and think about points raised in the lecture.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Ask questions and respond to questions.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Share your perspective on relevant issues to the topic at hand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Keep your materials organized.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5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 respectful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Encourage others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Recognize others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Politely greet classmates and teacher when arriving to class.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Ask others how things are going.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Provide guidance to classmates who may have been absent from last class.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Get to work quickly on individual tests.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Work quietly.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Follow along when someone is speaking 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Think about the concepts and practices being described; get the most you can out of class.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  <a:ea typeface="ＭＳ Ｐゴシック" charset="-128"/>
                      </a:endParaRP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ＭＳ Ｐゴシック" charset="-128"/>
                        </a:rPr>
                        <a:t>Be patient when emailing your teacher with questions or concerns.</a:t>
                      </a:r>
                    </a:p>
                  </a:txBody>
                  <a:tcPr marT="45657" marB="45657" horzOverflow="overflow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DBC5BD8-018B-3849-83B3-0284369C5623}"/>
              </a:ext>
            </a:extLst>
          </p:cNvPr>
          <p:cNvSpPr txBox="1"/>
          <p:nvPr/>
        </p:nvSpPr>
        <p:spPr>
          <a:xfrm>
            <a:off x="7894978" y="6488668"/>
            <a:ext cx="293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(adapted from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Knoster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2019)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D7B538-CA0F-3648-CAC6-24656D9F7EC4}"/>
              </a:ext>
            </a:extLst>
          </p:cNvPr>
          <p:cNvSpPr/>
          <p:nvPr/>
        </p:nvSpPr>
        <p:spPr>
          <a:xfrm>
            <a:off x="256758" y="1269703"/>
            <a:ext cx="1715825" cy="5550003"/>
          </a:xfrm>
          <a:prstGeom prst="rect">
            <a:avLst/>
          </a:prstGeom>
          <a:solidFill>
            <a:schemeClr val="accent2">
              <a:alpha val="5787"/>
            </a:schemeClr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2857AD-EF09-12F7-EBAD-F906BC0B5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8" y="38293"/>
            <a:ext cx="9378000" cy="845600"/>
          </a:xfrm>
        </p:spPr>
        <p:txBody>
          <a:bodyPr/>
          <a:lstStyle/>
          <a:p>
            <a:r>
              <a:rPr lang="en-US" dirty="0"/>
              <a:t>Classroom Matrix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A9AA5-53A7-1359-9184-9A00028EC96B}"/>
              </a:ext>
            </a:extLst>
          </p:cNvPr>
          <p:cNvSpPr/>
          <p:nvPr/>
        </p:nvSpPr>
        <p:spPr>
          <a:xfrm>
            <a:off x="1972583" y="681810"/>
            <a:ext cx="9881442" cy="587893"/>
          </a:xfrm>
          <a:prstGeom prst="rect">
            <a:avLst/>
          </a:prstGeom>
          <a:solidFill>
            <a:schemeClr val="accent2">
              <a:alpha val="5787"/>
            </a:schemeClr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60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7B172E8-921D-CD42-A990-34318DFFD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002778"/>
              </p:ext>
            </p:extLst>
          </p:nvPr>
        </p:nvGraphicFramePr>
        <p:xfrm>
          <a:off x="194681" y="833735"/>
          <a:ext cx="11802637" cy="592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5176">
                  <a:extLst>
                    <a:ext uri="{9D8B030D-6E8A-4147-A177-3AD203B41FA5}">
                      <a16:colId xmlns:a16="http://schemas.microsoft.com/office/drawing/2014/main" val="1104521909"/>
                    </a:ext>
                  </a:extLst>
                </a:gridCol>
                <a:gridCol w="2267755">
                  <a:extLst>
                    <a:ext uri="{9D8B030D-6E8A-4147-A177-3AD203B41FA5}">
                      <a16:colId xmlns:a16="http://schemas.microsoft.com/office/drawing/2014/main" val="1875390765"/>
                    </a:ext>
                  </a:extLst>
                </a:gridCol>
                <a:gridCol w="2130317">
                  <a:extLst>
                    <a:ext uri="{9D8B030D-6E8A-4147-A177-3AD203B41FA5}">
                      <a16:colId xmlns:a16="http://schemas.microsoft.com/office/drawing/2014/main" val="1775678081"/>
                    </a:ext>
                  </a:extLst>
                </a:gridCol>
                <a:gridCol w="1975697">
                  <a:extLst>
                    <a:ext uri="{9D8B030D-6E8A-4147-A177-3AD203B41FA5}">
                      <a16:colId xmlns:a16="http://schemas.microsoft.com/office/drawing/2014/main" val="3693779560"/>
                    </a:ext>
                  </a:extLst>
                </a:gridCol>
                <a:gridCol w="2010055">
                  <a:extLst>
                    <a:ext uri="{9D8B030D-6E8A-4147-A177-3AD203B41FA5}">
                      <a16:colId xmlns:a16="http://schemas.microsoft.com/office/drawing/2014/main" val="1142413382"/>
                    </a:ext>
                  </a:extLst>
                </a:gridCol>
                <a:gridCol w="1683637">
                  <a:extLst>
                    <a:ext uri="{9D8B030D-6E8A-4147-A177-3AD203B41FA5}">
                      <a16:colId xmlns:a16="http://schemas.microsoft.com/office/drawing/2014/main" val="2809093096"/>
                    </a:ext>
                  </a:extLst>
                </a:gridCol>
              </a:tblGrid>
              <a:tr h="8180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Entering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Lecture/ Presentation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Work 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Electronics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70C0"/>
                          </a:solidFill>
                        </a:rPr>
                        <a:t>Leaving Class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468152"/>
                  </a:ext>
                </a:extLst>
              </a:tr>
              <a:tr h="202564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 Respectful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Enter calmly.</a:t>
                      </a:r>
                    </a:p>
                    <a:p>
                      <a:r>
                        <a:rPr lang="en-US" sz="1600" dirty="0"/>
                        <a:t>Be seated before the bell rings.</a:t>
                      </a:r>
                    </a:p>
                    <a:p>
                      <a:r>
                        <a:rPr lang="en-US" sz="1600" dirty="0"/>
                        <a:t>Keep hands off other people’s property.</a:t>
                      </a:r>
                    </a:p>
                    <a:p>
                      <a:r>
                        <a:rPr lang="en-US" sz="1600" dirty="0"/>
                        <a:t>Leave desks and chairs in place.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Listen attentively.</a:t>
                      </a:r>
                    </a:p>
                    <a:p>
                      <a:r>
                        <a:rPr lang="en-US" sz="1600" dirty="0"/>
                        <a:t>Wait for your turn.</a:t>
                      </a:r>
                    </a:p>
                    <a:p>
                      <a:r>
                        <a:rPr lang="en-US" sz="1600" dirty="0"/>
                        <a:t>Have a positive attitude.</a:t>
                      </a:r>
                    </a:p>
                    <a:p>
                      <a:r>
                        <a:rPr lang="en-US" sz="1600" dirty="0"/>
                        <a:t>Keep feet on the floor.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Work quietly.</a:t>
                      </a:r>
                    </a:p>
                    <a:p>
                      <a:r>
                        <a:rPr lang="en-US" sz="1600" dirty="0"/>
                        <a:t>Do your share in group projects.</a:t>
                      </a:r>
                    </a:p>
                    <a:p>
                      <a:r>
                        <a:rPr lang="en-US" sz="1600" dirty="0"/>
                        <a:t>Be cooperative.</a:t>
                      </a:r>
                    </a:p>
                    <a:p>
                      <a:r>
                        <a:rPr lang="en-US" sz="1600" dirty="0"/>
                        <a:t>Keep area clean.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Keep off until needed.</a:t>
                      </a:r>
                    </a:p>
                    <a:p>
                      <a:r>
                        <a:rPr lang="en-US" sz="1600" dirty="0"/>
                        <a:t>Turn off volume.</a:t>
                      </a:r>
                    </a:p>
                    <a:p>
                      <a:r>
                        <a:rPr lang="en-US" sz="1600" dirty="0"/>
                        <a:t>Use gently and carefully.</a:t>
                      </a:r>
                    </a:p>
                    <a:p>
                      <a:r>
                        <a:rPr lang="en-US" sz="1600" dirty="0"/>
                        <a:t>Download large files after school.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Stay in your seat.</a:t>
                      </a:r>
                    </a:p>
                    <a:p>
                      <a:r>
                        <a:rPr lang="en-US" sz="1600" dirty="0"/>
                        <a:t>Clean up around your desk.</a:t>
                      </a:r>
                    </a:p>
                    <a:p>
                      <a:r>
                        <a:rPr lang="en-US" sz="1600" dirty="0"/>
                        <a:t>Push chairs in.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537565"/>
                  </a:ext>
                </a:extLst>
              </a:tr>
              <a:tr h="120759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 Responsible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Have books and materials out and ready to go.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Take notes.</a:t>
                      </a:r>
                    </a:p>
                    <a:p>
                      <a:r>
                        <a:rPr lang="en-US" sz="1600" dirty="0"/>
                        <a:t>Meet deadlines.</a:t>
                      </a:r>
                    </a:p>
                    <a:p>
                      <a:r>
                        <a:rPr lang="en-US" sz="1600" dirty="0"/>
                        <a:t>Focus on your learning.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Follow directions.</a:t>
                      </a:r>
                    </a:p>
                    <a:p>
                      <a:r>
                        <a:rPr lang="en-US" sz="1600" dirty="0"/>
                        <a:t>Get help when needed.</a:t>
                      </a:r>
                    </a:p>
                    <a:p>
                      <a:r>
                        <a:rPr lang="en-US" sz="1600" dirty="0"/>
                        <a:t>Do your own work.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Stay on task.</a:t>
                      </a:r>
                    </a:p>
                    <a:p>
                      <a:r>
                        <a:rPr lang="en-US" sz="1600" dirty="0"/>
                        <a:t>Text/call people only during allowed times.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Return supplies.</a:t>
                      </a:r>
                    </a:p>
                    <a:p>
                      <a:r>
                        <a:rPr lang="en-US" sz="1600" dirty="0"/>
                        <a:t>Report accidents promptly.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055617"/>
                  </a:ext>
                </a:extLst>
              </a:tr>
              <a:tr h="93491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 Safe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Walk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Be thoughtful and considerate of others.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Let others do their work.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Model digital citizenship.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Leave calmly when dismissed.</a:t>
                      </a:r>
                    </a:p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2659103"/>
                  </a:ext>
                </a:extLst>
              </a:tr>
              <a:tr h="934912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Be Prepared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Bring all materials.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Remain in your seat.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Use time wisely.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Have computer charged and ready to use.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Know expectations for next class.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37416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A56BB55-4B2E-1530-ACAC-9F80AC9F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8" y="38293"/>
            <a:ext cx="5398607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Classroom Matrix SAMPLE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17E64A-0CDD-B3AC-5A80-18A82E4ACFFC}"/>
              </a:ext>
            </a:extLst>
          </p:cNvPr>
          <p:cNvSpPr/>
          <p:nvPr/>
        </p:nvSpPr>
        <p:spPr>
          <a:xfrm>
            <a:off x="1948070" y="833735"/>
            <a:ext cx="9987172" cy="845600"/>
          </a:xfrm>
          <a:prstGeom prst="rect">
            <a:avLst/>
          </a:prstGeom>
          <a:solidFill>
            <a:schemeClr val="accent2">
              <a:alpha val="5787"/>
            </a:schemeClr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28679E-AEC8-F347-BD66-618B98334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89" y="923020"/>
            <a:ext cx="9833776" cy="5795832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992CA49-BBFF-BD22-4DA5-569B406AA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8" y="38293"/>
            <a:ext cx="5398607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Classroom Matrix SAMPLE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3AAC2B-45DD-3A25-C609-F7D242D0EC95}"/>
              </a:ext>
            </a:extLst>
          </p:cNvPr>
          <p:cNvSpPr/>
          <p:nvPr/>
        </p:nvSpPr>
        <p:spPr>
          <a:xfrm>
            <a:off x="2012340" y="1029680"/>
            <a:ext cx="8552956" cy="699729"/>
          </a:xfrm>
          <a:prstGeom prst="rect">
            <a:avLst/>
          </a:prstGeom>
          <a:solidFill>
            <a:schemeClr val="accent2">
              <a:alpha val="5787"/>
            </a:schemeClr>
          </a:solidFill>
          <a:ln w="1016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89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997470-2D19-8F49-A670-05D55A545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4" r="8475"/>
          <a:stretch/>
        </p:blipFill>
        <p:spPr>
          <a:xfrm rot="5400000">
            <a:off x="2505179" y="-1216781"/>
            <a:ext cx="5849960" cy="99323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360BF234-5651-E63D-EE44-97CE4910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58" y="38293"/>
            <a:ext cx="5398607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Classroom Matrix SAMPLE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2354C-3FBB-A106-59B6-3E8C0B036C39}"/>
              </a:ext>
            </a:extLst>
          </p:cNvPr>
          <p:cNvSpPr/>
          <p:nvPr/>
        </p:nvSpPr>
        <p:spPr>
          <a:xfrm>
            <a:off x="2703442" y="1238401"/>
            <a:ext cx="7235687" cy="769303"/>
          </a:xfrm>
          <a:prstGeom prst="rect">
            <a:avLst/>
          </a:prstGeom>
          <a:solidFill>
            <a:schemeClr val="accent2">
              <a:alpha val="5787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3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FC2A-F11F-1E43-845F-30FE3C7F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" y="476702"/>
            <a:ext cx="12242132" cy="845600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bg1"/>
                </a:solidFill>
              </a:rPr>
              <a:t>Enhance student voice by co-constructing the classroom matrix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D28E6B1-5907-6841-9E56-ACA9127C480C}"/>
              </a:ext>
            </a:extLst>
          </p:cNvPr>
          <p:cNvGraphicFramePr>
            <a:graphicFrameLocks noGrp="1"/>
          </p:cNvGraphicFramePr>
          <p:nvPr/>
        </p:nvGraphicFramePr>
        <p:xfrm>
          <a:off x="285148" y="1807214"/>
          <a:ext cx="11621702" cy="426720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229452">
                  <a:extLst>
                    <a:ext uri="{9D8B030D-6E8A-4147-A177-3AD203B41FA5}">
                      <a16:colId xmlns:a16="http://schemas.microsoft.com/office/drawing/2014/main" val="374715988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5533990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val="4096920144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307194714"/>
                    </a:ext>
                  </a:extLst>
                </a:gridCol>
                <a:gridCol w="2488530">
                  <a:extLst>
                    <a:ext uri="{9D8B030D-6E8A-4147-A177-3AD203B41FA5}">
                      <a16:colId xmlns:a16="http://schemas.microsoft.com/office/drawing/2014/main" val="32514823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2"/>
                          </a:solidFill>
                        </a:rPr>
                        <a:t>Ms. L's Room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Entering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Group Work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Whole Group Instruction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Independent Work Time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7047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Be Prepared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917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Be </a:t>
                      </a:r>
                    </a:p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Safe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89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Be Respectful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5993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C92E41B-DEB9-2F4F-9F49-CAFB398817C2}"/>
              </a:ext>
            </a:extLst>
          </p:cNvPr>
          <p:cNvSpPr/>
          <p:nvPr/>
        </p:nvSpPr>
        <p:spPr>
          <a:xfrm>
            <a:off x="2994660" y="3290346"/>
            <a:ext cx="8686800" cy="326898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Educators can engage students in identifying examples of what it looks and sounds like to meet expectations during each routine.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can also add routines that need to be added to the matrix</a:t>
            </a:r>
          </a:p>
        </p:txBody>
      </p:sp>
    </p:spTree>
    <p:extLst>
      <p:ext uri="{BB962C8B-B14F-4D97-AF65-F5344CB8AC3E}">
        <p14:creationId xmlns:p14="http://schemas.microsoft.com/office/powerpoint/2010/main" val="4099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A3509-018F-2CD9-26B5-E7D6DBB19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48" y="415334"/>
            <a:ext cx="7441531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Helpful Resource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DCDFEA-08A9-C1FB-9BEB-CD88FFD57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8" y="1795971"/>
            <a:ext cx="2895600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BC71BD-C41D-F720-1E07-0644276F1809}"/>
              </a:ext>
            </a:extLst>
          </p:cNvPr>
          <p:cNvSpPr txBox="1"/>
          <p:nvPr/>
        </p:nvSpPr>
        <p:spPr>
          <a:xfrm>
            <a:off x="4489552" y="2003493"/>
            <a:ext cx="6483247" cy="39241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1000"/>
              </a:spcAft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brief provides guidance for creating and using a classroom teaching matrix to explicitly identify, define, and teach:</a:t>
            </a:r>
            <a:endParaRPr lang="en-US" sz="28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predictable classroom routines</a:t>
            </a:r>
          </a:p>
          <a:p>
            <a:pPr marL="285750" indent="-285750"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positive classroom expectations</a:t>
            </a:r>
          </a:p>
          <a:p>
            <a:pPr marL="285750" indent="-285750" rtl="0" fontAlgn="base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critical social, emotional, and behavioral (SEB) skills</a:t>
            </a:r>
          </a:p>
        </p:txBody>
      </p:sp>
    </p:spTree>
    <p:extLst>
      <p:ext uri="{BB962C8B-B14F-4D97-AF65-F5344CB8AC3E}">
        <p14:creationId xmlns:p14="http://schemas.microsoft.com/office/powerpoint/2010/main" val="4224721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371599" y="433137"/>
          <a:ext cx="9377999" cy="642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Oval 1"/>
          <p:cNvSpPr/>
          <p:nvPr/>
        </p:nvSpPr>
        <p:spPr>
          <a:xfrm>
            <a:off x="7754112" y="2170497"/>
            <a:ext cx="2430380" cy="1965779"/>
          </a:xfrm>
          <a:prstGeom prst="ellipse">
            <a:avLst/>
          </a:prstGeom>
          <a:solidFill>
            <a:schemeClr val="accent5">
              <a:lumMod val="60000"/>
              <a:lumOff val="40000"/>
              <a:alpha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4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262746" y="1521362"/>
            <a:ext cx="8225198" cy="491216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rPr>
              <a:t>Teach expectations directly.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rule in operational terms—tell students what the rule looks like within routine.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students with examples and non-examples of rule-following within routine.</a:t>
            </a: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</a:rPr>
              <a:t>Actively involve students in lesson—game, role-play, etc. to check for their understanding.</a:t>
            </a:r>
          </a:p>
          <a:p>
            <a:pPr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ea typeface="ＭＳ Ｐゴシック" pitchFamily="-108" charset="-128"/>
                <a:cs typeface="ＭＳ Ｐゴシック" pitchFamily="-108" charset="-128"/>
              </a:rPr>
              <a:t>Provide opportunities to practice rule following behavior in the natural setting.</a:t>
            </a:r>
          </a:p>
          <a:p>
            <a:pPr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6">
                  <a:lumMod val="50000"/>
                </a:schemeClr>
              </a:buClr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01144" y="615155"/>
            <a:ext cx="67056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Rules in the context of routines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475456" y="103185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chemeClr val="accent4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  <a:ln w="38100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92C73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357718" y="201094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3357473" y="3087829"/>
            <a:ext cx="6699988" cy="277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</a:rPr>
              <a:t>Discipline System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cs typeface="Hind Vadodara"/>
              <a:sym typeface="Hind Vadodara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Putting a Definition Back in Defiance (article)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Hind Vadodara"/>
              <a:sym typeface="Hind Vadodara"/>
              <a:hlinkClick r:id="" action="ppaction://noaction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" action="ppaction://noaction"/>
              </a:rPr>
              <a:t>Behavior Flow Chart Video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4"/>
              </a:rPr>
              <a:t>Defining Behaviors Video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Hind Vadodara"/>
                <a:sym typeface="Hind Vadodara"/>
              </a:rPr>
              <a:t> </a:t>
            </a: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5"/>
              </a:rPr>
              <a:t>Referral Form Video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6"/>
              </a:rPr>
              <a:t>Discipline Flow Chart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7"/>
              </a:rPr>
              <a:t>Sample Flow Charts and Templates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8"/>
              </a:rPr>
              <a:t>Sample Behavior Definitions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9"/>
              </a:rPr>
              <a:t>Behavior Definition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10"/>
              </a:rPr>
              <a:t>Sample Referral Forms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+mj-lt"/>
                <a:cs typeface="Hind Vadodara"/>
                <a:sym typeface="Hind Vadodara"/>
                <a:hlinkClick r:id="rId11"/>
              </a:rPr>
              <a:t>Referral Form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+mj-lt"/>
              <a:cs typeface="Hind Vadodara"/>
              <a:sym typeface="Hind Vadodara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tabLst/>
              <a:defRPr/>
            </a:pPr>
            <a:br>
              <a:rPr lang="en-US" sz="1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</a:br>
            <a:r>
              <a:rPr lang="en-US" sz="16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CLASSROOM</a:t>
            </a: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2"/>
              </a:rPr>
              <a:t>Supporting and Responding to Students’ Social, Emotional, and Behavioral Needs: Evidence-Based Practices for Educators</a:t>
            </a: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3"/>
              </a:rPr>
              <a:t>Sample Classroom Routine Matrix</a:t>
            </a:r>
            <a:endParaRPr lang="en-US" sz="16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4"/>
              </a:rPr>
              <a:t>Classroom Matrix Video   </a:t>
            </a:r>
            <a:endParaRPr lang="en-US" sz="16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5"/>
              </a:rPr>
              <a:t>Classroom Matrix Activity</a:t>
            </a:r>
            <a:endParaRPr lang="en-US" sz="16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6"/>
              </a:rPr>
              <a:t>Creating Effective Classroom Environments Plan Template</a:t>
            </a:r>
            <a:endParaRPr lang="en-US" sz="1600" kern="100" dirty="0">
              <a:solidFill>
                <a:schemeClr val="bg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  <a:hlinkClick r:id="rId17"/>
              </a:rPr>
              <a:t>Creating a Classroom Teaching Matrix</a:t>
            </a:r>
            <a:endParaRPr lang="en-US" sz="1600" kern="100" dirty="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25450" indent="-285750"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bg1"/>
                </a:solidFill>
                <a:latin typeface="+mj-lt"/>
                <a:cs typeface="Hind Vadodara" panose="02000000000000000000" pitchFamily="2" charset="0"/>
                <a:hlinkClick r:id="rId18"/>
              </a:rPr>
              <a:t>De-escalation Strategies that keep behavior from going downhill</a:t>
            </a:r>
            <a:endParaRPr lang="en-US" sz="1600" dirty="0">
              <a:solidFill>
                <a:schemeClr val="bg1"/>
              </a:solidFill>
              <a:latin typeface="+mj-lt"/>
              <a:cs typeface="Hind Vadodara" panose="02000000000000000000" pitchFamily="2" charset="0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lang="en-US" sz="16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82588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217468" y="1545835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EB996A-9FB3-854D-BF43-6289CD127B3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51596" y="2431668"/>
            <a:ext cx="2642641" cy="2041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77C848-8398-F9F3-6B62-CB8CF0F3DC2D}"/>
              </a:ext>
            </a:extLst>
          </p:cNvPr>
          <p:cNvSpPr txBox="1"/>
          <p:nvPr/>
        </p:nvSpPr>
        <p:spPr>
          <a:xfrm>
            <a:off x="7488000" y="2073275"/>
            <a:ext cx="3491661" cy="2141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tabLst/>
              <a:defRPr/>
            </a:pPr>
            <a:r>
              <a:rPr lang="en-US" sz="1600" b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Rollout Materials</a:t>
            </a:r>
            <a:endParaRPr lang="en-US" sz="1600" b="1" dirty="0">
              <a:solidFill>
                <a:schemeClr val="accent5">
                  <a:lumMod val="40000"/>
                  <a:lumOff val="60000"/>
                </a:schemeClr>
              </a:solidFill>
              <a:hlinkClick r:id="rId2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PBIS Handbooks </a:t>
            </a:r>
            <a:endParaRPr lang="en-US" sz="1600" dirty="0">
              <a:solidFill>
                <a:srgbClr val="FFFFFF"/>
              </a:solidFill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Hind Vadodara"/>
                <a:hlinkClick r:id="rId21"/>
              </a:rPr>
              <a:t>Sample Staff </a:t>
            </a:r>
            <a:r>
              <a:rPr lang="en-US" sz="1600" dirty="0">
                <a:solidFill>
                  <a:srgbClr val="FFFFFF"/>
                </a:solidFill>
                <a:hlinkClick r:id="rId21"/>
              </a:rPr>
              <a:t>Slide Deck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Hind Vadodara"/>
                <a:sym typeface="Hind Vadodara"/>
                <a:hlinkClick r:id="rId22"/>
              </a:rPr>
              <a:t>Sample Student PBIS Slide Deck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cs typeface="Hind Vadodara"/>
                <a:sym typeface="Hind Vadodara"/>
                <a:hlinkClick r:id="rId23"/>
              </a:rPr>
              <a:t>Rollout Check List</a:t>
            </a:r>
            <a:endParaRPr lang="en-US" sz="1600" dirty="0">
              <a:solidFill>
                <a:srgbClr val="FFFFFF"/>
              </a:solidFill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FFFFFF"/>
                </a:solidFill>
                <a:hlinkClick r:id="rId24"/>
              </a:rPr>
              <a:t>Year-at-a-Glance Doc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Hind Vadodara"/>
              <a:sym typeface="Hind Vadodar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1739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A4BF392-C7AD-3EDD-1414-92779CF6918F}"/>
              </a:ext>
            </a:extLst>
          </p:cNvPr>
          <p:cNvSpPr txBox="1">
            <a:spLocks/>
          </p:cNvSpPr>
          <p:nvPr/>
        </p:nvSpPr>
        <p:spPr>
          <a:xfrm>
            <a:off x="85375" y="379433"/>
            <a:ext cx="5712530" cy="529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D0F41"/>
              </a:buClr>
              <a:buSzPts val="1800"/>
              <a:buFont typeface="Calibri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MS Structures for </a:t>
            </a:r>
            <a:r>
              <a: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Success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9" name="Online Media 2" title="Teaching Procedures, Routines, and Rules During the First Week of School in Fourth Grade">
            <a:hlinkClick r:id="" action="ppaction://media"/>
            <a:extLst>
              <a:ext uri="{FF2B5EF4-FFF2-40B4-BE49-F238E27FC236}">
                <a16:creationId xmlns:a16="http://schemas.microsoft.com/office/drawing/2014/main" id="{751DFC98-8AEC-1DD4-92A2-8011E553AD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28436" y="1466249"/>
            <a:ext cx="6978670" cy="3925502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FB896E-CF54-2428-F678-DEB72D2CFF3F}"/>
              </a:ext>
            </a:extLst>
          </p:cNvPr>
          <p:cNvSpPr txBox="1"/>
          <p:nvPr/>
        </p:nvSpPr>
        <p:spPr>
          <a:xfrm>
            <a:off x="3782575" y="5814393"/>
            <a:ext cx="4030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https://youtu.be/vaedonG8-_Q?t=299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5AA28E-038C-2C32-A22B-178DE9AF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/>
              <a:t>Teaching and Practicing Routines</a:t>
            </a:r>
          </a:p>
        </p:txBody>
      </p:sp>
    </p:spTree>
    <p:extLst>
      <p:ext uri="{BB962C8B-B14F-4D97-AF65-F5344CB8AC3E}">
        <p14:creationId xmlns:p14="http://schemas.microsoft.com/office/powerpoint/2010/main" val="324574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2417386" y="654992"/>
            <a:ext cx="670560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remind students of the rule</a:t>
            </a:r>
          </a:p>
        </p:txBody>
      </p:sp>
      <p:grpSp>
        <p:nvGrpSpPr>
          <p:cNvPr id="112644" name="Group 4"/>
          <p:cNvGrpSpPr>
            <a:grpSpLocks/>
          </p:cNvGrpSpPr>
          <p:nvPr/>
        </p:nvGrpSpPr>
        <p:grpSpPr bwMode="auto">
          <a:xfrm>
            <a:off x="320298" y="254672"/>
            <a:ext cx="2097088" cy="1649413"/>
            <a:chOff x="3670483" y="0"/>
            <a:chExt cx="2096597" cy="1649759"/>
          </a:xfrm>
          <a:solidFill>
            <a:srgbClr val="FFFFFF"/>
          </a:solidFill>
        </p:grpSpPr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3670483" y="0"/>
              <a:ext cx="2096597" cy="1649759"/>
            </a:xfrm>
            <a:prstGeom prst="ellipse">
              <a:avLst/>
            </a:prstGeom>
            <a:grpFill/>
            <a:ln w="38100" cmpd="sng">
              <a:solidFill>
                <a:schemeClr val="accent4">
                  <a:lumMod val="75000"/>
                </a:schemeClr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4"/>
            <p:cNvSpPr/>
            <p:nvPr/>
          </p:nvSpPr>
          <p:spPr>
            <a:xfrm>
              <a:off x="3976799" y="241351"/>
              <a:ext cx="1483964" cy="116705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anchor="ctr"/>
            <a:lstStyle/>
            <a:p>
              <a:pPr marL="0" marR="0" lvl="0" indent="0" algn="ctr" defTabSz="1066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292C73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Prompt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85E25259-F6AA-7742-9E4F-B20C771B3B6D}"/>
              </a:ext>
            </a:extLst>
          </p:cNvPr>
          <p:cNvSpPr txBox="1"/>
          <p:nvPr/>
        </p:nvSpPr>
        <p:spPr>
          <a:xfrm>
            <a:off x="2417386" y="2063337"/>
            <a:ext cx="8431428" cy="29076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Hind Vadodara" panose="020B0604020202020204" charset="0"/>
              </a:rPr>
              <a:t>Use pre-corrections, which include “verbal reminders, behavioral rehearsals, or demonstrations of rule-following or socially appropriate behaviors that are presented in or before settings where problem behavior is likely”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Hind Vadodara" panose="020B0604020202020204" charset="0"/>
              </a:rPr>
              <a:t>- Colvin,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Hind Vadodara" panose="020B0604020202020204" charset="0"/>
              </a:rPr>
              <a:t>Sugai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ＭＳ Ｐゴシック" pitchFamily="-108" charset="-128"/>
                <a:cs typeface="Hind Vadodara" panose="020B0604020202020204" charset="0"/>
              </a:rPr>
              <a:t>, Good, &amp; Lee (1997)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B8E9EB-4DA6-B54B-8097-12E161EF2B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321" y="2808116"/>
            <a:ext cx="3064508" cy="3325752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4" name="Google Shape;999;g6173e2408e_1_268">
            <a:extLst>
              <a:ext uri="{FF2B5EF4-FFF2-40B4-BE49-F238E27FC236}">
                <a16:creationId xmlns:a16="http://schemas.microsoft.com/office/drawing/2014/main" id="{CCF95434-6A56-4346-9D2C-1865839232BA}"/>
              </a:ext>
            </a:extLst>
          </p:cNvPr>
          <p:cNvSpPr/>
          <p:nvPr/>
        </p:nvSpPr>
        <p:spPr>
          <a:xfrm>
            <a:off x="265631" y="267128"/>
            <a:ext cx="10491019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Prompts happen BEFORE opportunities for errors begin!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6B4703A4-72CA-FD41-8E1E-F324FA57FA54}"/>
              </a:ext>
            </a:extLst>
          </p:cNvPr>
          <p:cNvSpPr/>
          <p:nvPr/>
        </p:nvSpPr>
        <p:spPr>
          <a:xfrm flipH="1">
            <a:off x="1312320" y="1304131"/>
            <a:ext cx="3200685" cy="1143000"/>
          </a:xfrm>
          <a:prstGeom prst="wedgeRoundRectCallout">
            <a:avLst>
              <a:gd name="adj1" fmla="val -1541"/>
              <a:gd name="adj2" fmla="val 8916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need help during this work,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 your hand.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371B6D-79B9-8B43-B9AA-67660EF0E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371" y="3893146"/>
            <a:ext cx="3547506" cy="2365004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7EEC22-A718-3A4F-9E92-037A7E85AA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7372" y="1197718"/>
            <a:ext cx="3547505" cy="2498826"/>
          </a:xfrm>
          <a:prstGeom prst="rect">
            <a:avLst/>
          </a:prstGeom>
          <a:ln w="158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547505"/>
                      <a:gd name="connsiteY0" fmla="*/ 0 h 2498826"/>
                      <a:gd name="connsiteX1" fmla="*/ 662201 w 3547505"/>
                      <a:gd name="connsiteY1" fmla="*/ 0 h 2498826"/>
                      <a:gd name="connsiteX2" fmla="*/ 1288927 w 3547505"/>
                      <a:gd name="connsiteY2" fmla="*/ 0 h 2498826"/>
                      <a:gd name="connsiteX3" fmla="*/ 1880178 w 3547505"/>
                      <a:gd name="connsiteY3" fmla="*/ 0 h 2498826"/>
                      <a:gd name="connsiteX4" fmla="*/ 2471428 w 3547505"/>
                      <a:gd name="connsiteY4" fmla="*/ 0 h 2498826"/>
                      <a:gd name="connsiteX5" fmla="*/ 3547505 w 3547505"/>
                      <a:gd name="connsiteY5" fmla="*/ 0 h 2498826"/>
                      <a:gd name="connsiteX6" fmla="*/ 3547505 w 3547505"/>
                      <a:gd name="connsiteY6" fmla="*/ 524753 h 2498826"/>
                      <a:gd name="connsiteX7" fmla="*/ 3547505 w 3547505"/>
                      <a:gd name="connsiteY7" fmla="*/ 974542 h 2498826"/>
                      <a:gd name="connsiteX8" fmla="*/ 3547505 w 3547505"/>
                      <a:gd name="connsiteY8" fmla="*/ 1499296 h 2498826"/>
                      <a:gd name="connsiteX9" fmla="*/ 3547505 w 3547505"/>
                      <a:gd name="connsiteY9" fmla="*/ 1924096 h 2498826"/>
                      <a:gd name="connsiteX10" fmla="*/ 3547505 w 3547505"/>
                      <a:gd name="connsiteY10" fmla="*/ 2498826 h 2498826"/>
                      <a:gd name="connsiteX11" fmla="*/ 3027204 w 3547505"/>
                      <a:gd name="connsiteY11" fmla="*/ 2498826 h 2498826"/>
                      <a:gd name="connsiteX12" fmla="*/ 2365003 w 3547505"/>
                      <a:gd name="connsiteY12" fmla="*/ 2498826 h 2498826"/>
                      <a:gd name="connsiteX13" fmla="*/ 1809228 w 3547505"/>
                      <a:gd name="connsiteY13" fmla="*/ 2498826 h 2498826"/>
                      <a:gd name="connsiteX14" fmla="*/ 1147027 w 3547505"/>
                      <a:gd name="connsiteY14" fmla="*/ 2498826 h 2498826"/>
                      <a:gd name="connsiteX15" fmla="*/ 626726 w 3547505"/>
                      <a:gd name="connsiteY15" fmla="*/ 2498826 h 2498826"/>
                      <a:gd name="connsiteX16" fmla="*/ 0 w 3547505"/>
                      <a:gd name="connsiteY16" fmla="*/ 2498826 h 2498826"/>
                      <a:gd name="connsiteX17" fmla="*/ 0 w 3547505"/>
                      <a:gd name="connsiteY17" fmla="*/ 2074026 h 2498826"/>
                      <a:gd name="connsiteX18" fmla="*/ 0 w 3547505"/>
                      <a:gd name="connsiteY18" fmla="*/ 1649225 h 2498826"/>
                      <a:gd name="connsiteX19" fmla="*/ 0 w 3547505"/>
                      <a:gd name="connsiteY19" fmla="*/ 1224425 h 2498826"/>
                      <a:gd name="connsiteX20" fmla="*/ 0 w 3547505"/>
                      <a:gd name="connsiteY20" fmla="*/ 674683 h 2498826"/>
                      <a:gd name="connsiteX21" fmla="*/ 0 w 3547505"/>
                      <a:gd name="connsiteY21" fmla="*/ 0 h 249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547505" h="2498826" fill="none" extrusionOk="0">
                        <a:moveTo>
                          <a:pt x="0" y="0"/>
                        </a:moveTo>
                        <a:cubicBezTo>
                          <a:pt x="326125" y="-66112"/>
                          <a:pt x="341976" y="68109"/>
                          <a:pt x="662201" y="0"/>
                        </a:cubicBezTo>
                        <a:cubicBezTo>
                          <a:pt x="982426" y="-68109"/>
                          <a:pt x="1068482" y="56729"/>
                          <a:pt x="1288927" y="0"/>
                        </a:cubicBezTo>
                        <a:cubicBezTo>
                          <a:pt x="1509372" y="-56729"/>
                          <a:pt x="1644133" y="15595"/>
                          <a:pt x="1880178" y="0"/>
                        </a:cubicBezTo>
                        <a:cubicBezTo>
                          <a:pt x="2116223" y="-15595"/>
                          <a:pt x="2349573" y="50889"/>
                          <a:pt x="2471428" y="0"/>
                        </a:cubicBezTo>
                        <a:cubicBezTo>
                          <a:pt x="2593283" y="-50889"/>
                          <a:pt x="3130792" y="124457"/>
                          <a:pt x="3547505" y="0"/>
                        </a:cubicBezTo>
                        <a:cubicBezTo>
                          <a:pt x="3568080" y="111853"/>
                          <a:pt x="3542485" y="268517"/>
                          <a:pt x="3547505" y="524753"/>
                        </a:cubicBezTo>
                        <a:cubicBezTo>
                          <a:pt x="3552525" y="780989"/>
                          <a:pt x="3532757" y="818746"/>
                          <a:pt x="3547505" y="974542"/>
                        </a:cubicBezTo>
                        <a:cubicBezTo>
                          <a:pt x="3562253" y="1130338"/>
                          <a:pt x="3507061" y="1362238"/>
                          <a:pt x="3547505" y="1499296"/>
                        </a:cubicBezTo>
                        <a:cubicBezTo>
                          <a:pt x="3587949" y="1636354"/>
                          <a:pt x="3497359" y="1733228"/>
                          <a:pt x="3547505" y="1924096"/>
                        </a:cubicBezTo>
                        <a:cubicBezTo>
                          <a:pt x="3597651" y="2114964"/>
                          <a:pt x="3539787" y="2255577"/>
                          <a:pt x="3547505" y="2498826"/>
                        </a:cubicBezTo>
                        <a:cubicBezTo>
                          <a:pt x="3310687" y="2502571"/>
                          <a:pt x="3212798" y="2462321"/>
                          <a:pt x="3027204" y="2498826"/>
                        </a:cubicBezTo>
                        <a:cubicBezTo>
                          <a:pt x="2841610" y="2535331"/>
                          <a:pt x="2522238" y="2420042"/>
                          <a:pt x="2365003" y="2498826"/>
                        </a:cubicBezTo>
                        <a:cubicBezTo>
                          <a:pt x="2207768" y="2577610"/>
                          <a:pt x="2012552" y="2456183"/>
                          <a:pt x="1809228" y="2498826"/>
                        </a:cubicBezTo>
                        <a:cubicBezTo>
                          <a:pt x="1605905" y="2541469"/>
                          <a:pt x="1434164" y="2443594"/>
                          <a:pt x="1147027" y="2498826"/>
                        </a:cubicBezTo>
                        <a:cubicBezTo>
                          <a:pt x="859890" y="2554058"/>
                          <a:pt x="735168" y="2474427"/>
                          <a:pt x="626726" y="2498826"/>
                        </a:cubicBezTo>
                        <a:cubicBezTo>
                          <a:pt x="518284" y="2523225"/>
                          <a:pt x="277864" y="2473787"/>
                          <a:pt x="0" y="2498826"/>
                        </a:cubicBezTo>
                        <a:cubicBezTo>
                          <a:pt x="-39692" y="2391434"/>
                          <a:pt x="42915" y="2286366"/>
                          <a:pt x="0" y="2074026"/>
                        </a:cubicBezTo>
                        <a:cubicBezTo>
                          <a:pt x="-42915" y="1861686"/>
                          <a:pt x="33268" y="1825503"/>
                          <a:pt x="0" y="1649225"/>
                        </a:cubicBezTo>
                        <a:cubicBezTo>
                          <a:pt x="-33268" y="1472947"/>
                          <a:pt x="10085" y="1356327"/>
                          <a:pt x="0" y="1224425"/>
                        </a:cubicBezTo>
                        <a:cubicBezTo>
                          <a:pt x="-10085" y="1092523"/>
                          <a:pt x="18222" y="913690"/>
                          <a:pt x="0" y="674683"/>
                        </a:cubicBezTo>
                        <a:cubicBezTo>
                          <a:pt x="-18222" y="435676"/>
                          <a:pt x="51136" y="265359"/>
                          <a:pt x="0" y="0"/>
                        </a:cubicBezTo>
                        <a:close/>
                      </a:path>
                      <a:path w="3547505" h="2498826" stroke="0" extrusionOk="0">
                        <a:moveTo>
                          <a:pt x="0" y="0"/>
                        </a:moveTo>
                        <a:cubicBezTo>
                          <a:pt x="190775" y="-50749"/>
                          <a:pt x="305637" y="15718"/>
                          <a:pt x="555776" y="0"/>
                        </a:cubicBezTo>
                        <a:cubicBezTo>
                          <a:pt x="805915" y="-15718"/>
                          <a:pt x="922041" y="23999"/>
                          <a:pt x="1040601" y="0"/>
                        </a:cubicBezTo>
                        <a:cubicBezTo>
                          <a:pt x="1159162" y="-23999"/>
                          <a:pt x="1401785" y="14822"/>
                          <a:pt x="1702802" y="0"/>
                        </a:cubicBezTo>
                        <a:cubicBezTo>
                          <a:pt x="2003819" y="-14822"/>
                          <a:pt x="2085673" y="18914"/>
                          <a:pt x="2258578" y="0"/>
                        </a:cubicBezTo>
                        <a:cubicBezTo>
                          <a:pt x="2431483" y="-18914"/>
                          <a:pt x="2669461" y="32484"/>
                          <a:pt x="2814354" y="0"/>
                        </a:cubicBezTo>
                        <a:cubicBezTo>
                          <a:pt x="2959247" y="-32484"/>
                          <a:pt x="3389310" y="83248"/>
                          <a:pt x="3547505" y="0"/>
                        </a:cubicBezTo>
                        <a:cubicBezTo>
                          <a:pt x="3572651" y="171026"/>
                          <a:pt x="3544307" y="261320"/>
                          <a:pt x="3547505" y="449789"/>
                        </a:cubicBezTo>
                        <a:cubicBezTo>
                          <a:pt x="3550703" y="638258"/>
                          <a:pt x="3543365" y="700014"/>
                          <a:pt x="3547505" y="949554"/>
                        </a:cubicBezTo>
                        <a:cubicBezTo>
                          <a:pt x="3551645" y="1199095"/>
                          <a:pt x="3517319" y="1280807"/>
                          <a:pt x="3547505" y="1399343"/>
                        </a:cubicBezTo>
                        <a:cubicBezTo>
                          <a:pt x="3577691" y="1517879"/>
                          <a:pt x="3505165" y="1720359"/>
                          <a:pt x="3547505" y="1849131"/>
                        </a:cubicBezTo>
                        <a:cubicBezTo>
                          <a:pt x="3589845" y="1977903"/>
                          <a:pt x="3484974" y="2175788"/>
                          <a:pt x="3547505" y="2498826"/>
                        </a:cubicBezTo>
                        <a:cubicBezTo>
                          <a:pt x="3260243" y="2503182"/>
                          <a:pt x="3190623" y="2430393"/>
                          <a:pt x="2920779" y="2498826"/>
                        </a:cubicBezTo>
                        <a:cubicBezTo>
                          <a:pt x="2650935" y="2567259"/>
                          <a:pt x="2403994" y="2474414"/>
                          <a:pt x="2258578" y="2498826"/>
                        </a:cubicBezTo>
                        <a:cubicBezTo>
                          <a:pt x="2113162" y="2523238"/>
                          <a:pt x="1910425" y="2484925"/>
                          <a:pt x="1596377" y="2498826"/>
                        </a:cubicBezTo>
                        <a:cubicBezTo>
                          <a:pt x="1282329" y="2512727"/>
                          <a:pt x="1234237" y="2452963"/>
                          <a:pt x="1076077" y="2498826"/>
                        </a:cubicBezTo>
                        <a:cubicBezTo>
                          <a:pt x="917917" y="2544689"/>
                          <a:pt x="267250" y="2498418"/>
                          <a:pt x="0" y="2498826"/>
                        </a:cubicBezTo>
                        <a:cubicBezTo>
                          <a:pt x="-21982" y="2341325"/>
                          <a:pt x="17722" y="2116300"/>
                          <a:pt x="0" y="1949084"/>
                        </a:cubicBezTo>
                        <a:cubicBezTo>
                          <a:pt x="-17722" y="1781868"/>
                          <a:pt x="41760" y="1734927"/>
                          <a:pt x="0" y="1524284"/>
                        </a:cubicBezTo>
                        <a:cubicBezTo>
                          <a:pt x="-41760" y="1313641"/>
                          <a:pt x="770" y="1173063"/>
                          <a:pt x="0" y="1074495"/>
                        </a:cubicBezTo>
                        <a:cubicBezTo>
                          <a:pt x="-770" y="975927"/>
                          <a:pt x="42141" y="748970"/>
                          <a:pt x="0" y="624706"/>
                        </a:cubicBezTo>
                        <a:cubicBezTo>
                          <a:pt x="-42141" y="500442"/>
                          <a:pt x="39722" y="1539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7DCB73-8D41-9B4E-B4E2-957B02D45F66}"/>
              </a:ext>
            </a:extLst>
          </p:cNvPr>
          <p:cNvCxnSpPr/>
          <p:nvPr/>
        </p:nvCxnSpPr>
        <p:spPr>
          <a:xfrm>
            <a:off x="5140188" y="1197718"/>
            <a:ext cx="0" cy="4704735"/>
          </a:xfrm>
          <a:prstGeom prst="line">
            <a:avLst/>
          </a:prstGeom>
          <a:ln w="31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318990-673A-C84D-BD06-6FEB9D1B4465}"/>
              </a:ext>
            </a:extLst>
          </p:cNvPr>
          <p:cNvSpPr/>
          <p:nvPr/>
        </p:nvSpPr>
        <p:spPr>
          <a:xfrm>
            <a:off x="9469474" y="1472339"/>
            <a:ext cx="2603705" cy="378158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 sending students off to work in small groups, provide a quick reminder about the expectations</a:t>
            </a:r>
          </a:p>
        </p:txBody>
      </p:sp>
    </p:spTree>
    <p:extLst>
      <p:ext uri="{BB962C8B-B14F-4D97-AF65-F5344CB8AC3E}">
        <p14:creationId xmlns:p14="http://schemas.microsoft.com/office/powerpoint/2010/main" val="18436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0C1324-2385-A6A9-7367-07BA39D37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8" y="467463"/>
            <a:ext cx="11596365" cy="845600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bg1"/>
                </a:solidFill>
                <a:ea typeface="ＭＳ Ｐゴシック"/>
                <a:cs typeface="ＭＳ Ｐゴシック" pitchFamily="-108" charset="-128"/>
              </a:rPr>
              <a:t>Video Example: Prompting HS students before a test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21" name="Online Media 2" title="High School Tier 1 PBIS- Teachers' Role">
            <a:hlinkClick r:id="" action="ppaction://media"/>
            <a:extLst>
              <a:ext uri="{FF2B5EF4-FFF2-40B4-BE49-F238E27FC236}">
                <a16:creationId xmlns:a16="http://schemas.microsoft.com/office/drawing/2014/main" id="{83E633FC-3789-9294-B361-61D6FEECF2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87576" y="1492124"/>
            <a:ext cx="7816848" cy="4416519"/>
          </a:xfrm>
          <a:prstGeom prst="rect">
            <a:avLst/>
          </a:prstGeo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6525EBB-5F6C-1F3A-7979-5BA5349A8150}"/>
              </a:ext>
            </a:extLst>
          </p:cNvPr>
          <p:cNvSpPr txBox="1"/>
          <p:nvPr/>
        </p:nvSpPr>
        <p:spPr>
          <a:xfrm>
            <a:off x="7416322" y="6488668"/>
            <a:ext cx="3681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Tx/>
              <a:defRPr/>
            </a:pPr>
            <a:r>
              <a:rPr lang="en-US" sz="1800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+mn-cs"/>
                <a:hlinkClick r:id="rId5"/>
              </a:rPr>
              <a:t>https://youtu.be/fcnG1F-lQyA?t=258</a:t>
            </a:r>
            <a:r>
              <a:rPr lang="en-US" sz="1800" kern="1200" dirty="0">
                <a:solidFill>
                  <a:prstClr val="black"/>
                </a:solidFill>
                <a:latin typeface="Gill Sans MT" panose="020B0502020104020203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77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E2886-8368-8A11-9CCF-AEEB3D0D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Helpful Resource 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5662702-BCBA-1464-D437-D8AE8C5E3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0" y="1061346"/>
            <a:ext cx="5035213" cy="3268715"/>
          </a:xfrm>
          <a:prstGeom prst="rect">
            <a:avLst/>
          </a:prstGeom>
        </p:spPr>
      </p:pic>
      <p:pic>
        <p:nvPicPr>
          <p:cNvPr id="8" name="Picture 7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14F8E736-64AB-6301-6EA7-44F3DF0778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857" y="226715"/>
            <a:ext cx="3051030" cy="4041058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935F894-51EE-D29A-DDA3-39BF6717D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7781" y="2542131"/>
            <a:ext cx="3507079" cy="43158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3DACC1D-D953-A9AD-7793-EE3E0EE21D2F}"/>
              </a:ext>
            </a:extLst>
          </p:cNvPr>
          <p:cNvSpPr txBox="1"/>
          <p:nvPr/>
        </p:nvSpPr>
        <p:spPr>
          <a:xfrm>
            <a:off x="190334" y="4725706"/>
            <a:ext cx="820155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Educators can download this template and create their own plan to implement PBIS in their classroom. The template includes opportunity to develop a classroom matrix, create lesson plans to teach expected behavior, script prompts or reminders for desired behavior, and plan praise and corrections.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FB893-7DA2-9BD1-78D2-E0C12625D28E}"/>
              </a:ext>
            </a:extLst>
          </p:cNvPr>
          <p:cNvSpPr txBox="1"/>
          <p:nvPr/>
        </p:nvSpPr>
        <p:spPr>
          <a:xfrm>
            <a:off x="32264" y="2695703"/>
            <a:ext cx="512496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Creating Effective Classroom Environments Plan Template</a:t>
            </a:r>
          </a:p>
        </p:txBody>
      </p:sp>
    </p:spTree>
    <p:extLst>
      <p:ext uri="{BB962C8B-B14F-4D97-AF65-F5344CB8AC3E}">
        <p14:creationId xmlns:p14="http://schemas.microsoft.com/office/powerpoint/2010/main" val="17861176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280EED9-99AA-2469-B0DA-3194572DE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" y="727694"/>
            <a:ext cx="7772400" cy="2996336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92C21DB-6D18-858C-31D5-091FABBE5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514" y="200369"/>
            <a:ext cx="4046174" cy="2711211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22C0C1-AE0A-9F64-A8F0-2520132EB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9591" y="3429000"/>
            <a:ext cx="4011487" cy="2711211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9AD0DA0-197E-20A4-2A81-80C8015F6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685" y="3604414"/>
            <a:ext cx="4102100" cy="2469492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BCC6768-983E-9A63-EFE2-CEA4550AA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352" y="4188139"/>
            <a:ext cx="4036550" cy="25546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C8C1B6-F792-7A94-8328-D4D47BE5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" y="10236"/>
            <a:ext cx="7441531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25945066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47" y="231286"/>
            <a:ext cx="8922858" cy="845600"/>
          </a:xfrm>
        </p:spPr>
        <p:txBody>
          <a:bodyPr/>
          <a:lstStyle/>
          <a:p>
            <a:r>
              <a:rPr lang="en-US" sz="3600" dirty="0"/>
              <a:t>ACTIVITY: Creating Positive Teaching and Learning Environments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08723" y="1830280"/>
            <a:ext cx="5963478" cy="46261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546100" indent="-34290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Consider how you will support educators to create positive teaching and learning environments incorporating the evidence-based practices just presented.</a:t>
            </a:r>
          </a:p>
          <a:p>
            <a:pPr marL="546100" indent="-34290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When will you introduce PBIS in the Classroom?</a:t>
            </a:r>
          </a:p>
          <a:p>
            <a:pPr marL="546100" indent="-34290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When might you have teacher create a class matrix?</a:t>
            </a:r>
          </a:p>
          <a:p>
            <a:pPr marL="546100" indent="-34290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 items to your Action Plan as necessary</a:t>
            </a:r>
          </a:p>
          <a:p>
            <a:pPr marL="546100" indent="-342900">
              <a:lnSpc>
                <a:spcPct val="90000"/>
              </a:lnSpc>
              <a:spcAft>
                <a:spcPts val="1200"/>
              </a:spcAft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ready to present “big ideas” from your discussion.</a:t>
            </a:r>
          </a:p>
          <a:p>
            <a:pPr marL="203195" inden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SzPct val="7500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203195" indent="0">
              <a:lnSpc>
                <a:spcPct val="150000"/>
              </a:lnSpc>
              <a:buClr>
                <a:schemeClr val="accent6">
                  <a:lumMod val="50000"/>
                </a:schemeClr>
              </a:buClr>
              <a:buSzPct val="75000"/>
              <a:buNone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8250012" y="5942363"/>
            <a:ext cx="816948" cy="845600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03EBBC-9D64-694C-903F-F3E16A30D23B}"/>
              </a:ext>
            </a:extLst>
          </p:cNvPr>
          <p:cNvSpPr txBox="1"/>
          <p:nvPr/>
        </p:nvSpPr>
        <p:spPr>
          <a:xfrm>
            <a:off x="9283504" y="6147204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minutes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33CED4F5-1946-7949-9975-9AC34CCD3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2" t="7204" r="20880" b="6394"/>
          <a:stretch/>
        </p:blipFill>
        <p:spPr>
          <a:xfrm>
            <a:off x="11329592" y="6018734"/>
            <a:ext cx="798074" cy="769229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5FD2D0A-071D-24B6-80C7-305AAA054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41370"/>
              </p:ext>
            </p:extLst>
          </p:nvPr>
        </p:nvGraphicFramePr>
        <p:xfrm>
          <a:off x="6500787" y="1530981"/>
          <a:ext cx="2286812" cy="4403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6761AE-6952-E2F1-31C2-4DA1AF6E9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4143" y="2324409"/>
            <a:ext cx="3242675" cy="203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58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463F7EB-32B6-BA42-BEC0-8A40BBCE4672}"/>
              </a:ext>
            </a:extLst>
          </p:cNvPr>
          <p:cNvSpPr/>
          <p:nvPr/>
        </p:nvSpPr>
        <p:spPr>
          <a:xfrm>
            <a:off x="2349305" y="1955409"/>
            <a:ext cx="2926080" cy="296828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Picture 4" descr="Do You Have a Lunch-Break Policy for Technicians? - CEPRO">
            <a:extLst>
              <a:ext uri="{FF2B5EF4-FFF2-40B4-BE49-F238E27FC236}">
                <a16:creationId xmlns:a16="http://schemas.microsoft.com/office/drawing/2014/main" id="{6B610ADE-F332-82D2-912B-FFE445F7D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4058" y="-121534"/>
            <a:ext cx="12885294" cy="697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16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66F994-252A-DC2F-184C-01ED2951E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294">
            <a:off x="150128" y="2021890"/>
            <a:ext cx="4286960" cy="3443769"/>
          </a:xfrm>
        </p:spPr>
        <p:txBody>
          <a:bodyPr/>
          <a:lstStyle/>
          <a:p>
            <a:r>
              <a:rPr lang="en-US" sz="3600" dirty="0"/>
              <a:t>Planning for Rollout</a:t>
            </a:r>
          </a:p>
        </p:txBody>
      </p:sp>
    </p:spTree>
    <p:extLst>
      <p:ext uri="{BB962C8B-B14F-4D97-AF65-F5344CB8AC3E}">
        <p14:creationId xmlns:p14="http://schemas.microsoft.com/office/powerpoint/2010/main" val="8048689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E74CA3-AAE9-7743-AB7F-2C7CB3F421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5000"/>
          </a:blip>
          <a:stretch>
            <a:fillRect/>
          </a:stretch>
        </p:blipFill>
        <p:spPr>
          <a:xfrm>
            <a:off x="503986" y="604909"/>
            <a:ext cx="11184028" cy="5847649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20CCE9-192E-2741-96BD-B788CEF002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1254074"/>
              </p:ext>
            </p:extLst>
          </p:nvPr>
        </p:nvGraphicFramePr>
        <p:xfrm>
          <a:off x="908650" y="0"/>
          <a:ext cx="12220752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7009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802CAE-21B8-4EFD-E861-D33FB556D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Yearly Product 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D0B93C-DDB4-0415-6679-8E838BF17D02}"/>
              </a:ext>
            </a:extLst>
          </p:cNvPr>
          <p:cNvSpPr txBox="1"/>
          <p:nvPr/>
        </p:nvSpPr>
        <p:spPr>
          <a:xfrm>
            <a:off x="477447" y="1679512"/>
            <a:ext cx="1063531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 Meeting Schedule / Action Plan - 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of the following: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Expectations: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Behavioral Matrix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Acknowledgement: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Acknowledgement Matrix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Written Instructions for Acknowledgment System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Teaching: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Lesson Plan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Teaching Plan (How you will structure your kick-off teaching to students)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Please show trainer your products for Check Off.  You do not need to turn them into us. (But we love examples of your great work!)</a:t>
            </a:r>
          </a:p>
        </p:txBody>
      </p:sp>
    </p:spTree>
    <p:extLst>
      <p:ext uri="{BB962C8B-B14F-4D97-AF65-F5344CB8AC3E}">
        <p14:creationId xmlns:p14="http://schemas.microsoft.com/office/powerpoint/2010/main" val="242264270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44" y="981790"/>
            <a:ext cx="10671694" cy="845600"/>
          </a:xfrm>
          <a:noFill/>
        </p:spPr>
        <p:txBody>
          <a:bodyPr anchor="ctr"/>
          <a:lstStyle/>
          <a:p>
            <a:r>
              <a:rPr lang="en-US" sz="2800" b="0" dirty="0"/>
              <a:t>Maintain a school-wide shared calendar including: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5C77-5969-E243-9BC4-D3ACC2ED45CB}"/>
              </a:ext>
            </a:extLst>
          </p:cNvPr>
          <p:cNvSpPr txBox="1">
            <a:spLocks/>
          </p:cNvSpPr>
          <p:nvPr/>
        </p:nvSpPr>
        <p:spPr>
          <a:xfrm>
            <a:off x="4866791" y="5909173"/>
            <a:ext cx="7325209" cy="94882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600" b="1" i="0" u="none" strike="noStrike" cap="none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Poppins SemiBold"/>
                <a:cs typeface="Calibri" panose="020F0502020204030204" pitchFamily="34" charset="0"/>
                <a:sym typeface="Poppins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sz="2400" b="0" i="1" kern="0" dirty="0"/>
              <a:t>“Time is the scarcest resource and unless it is managed nothing else can be managed.”  ~Peter F. Drucker</a:t>
            </a:r>
            <a:endParaRPr lang="en-US" sz="2400" i="1" kern="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7D74270-0B5D-3040-AF5C-11F2B38F7F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985421"/>
              </p:ext>
            </p:extLst>
          </p:nvPr>
        </p:nvGraphicFramePr>
        <p:xfrm>
          <a:off x="10181" y="472405"/>
          <a:ext cx="12181819" cy="4905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2401E5E8-9341-C748-97C5-1609854AB2F2}"/>
              </a:ext>
            </a:extLst>
          </p:cNvPr>
          <p:cNvSpPr txBox="1">
            <a:spLocks/>
          </p:cNvSpPr>
          <p:nvPr/>
        </p:nvSpPr>
        <p:spPr>
          <a:xfrm>
            <a:off x="292844" y="49605"/>
            <a:ext cx="10671694" cy="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3600" b="1" i="0" u="none" strike="noStrike" cap="none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Poppins SemiBold"/>
                <a:cs typeface="Calibri" panose="020F0502020204030204" pitchFamily="34" charset="0"/>
                <a:sym typeface="Poppins SemiBold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Poppins SemiBold"/>
              <a:buNone/>
              <a:defRPr sz="4000" b="0" i="0" u="none" strike="noStrike" cap="none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r>
              <a:rPr lang="en-US" kern="0" dirty="0">
                <a:solidFill>
                  <a:schemeClr val="bg1"/>
                </a:solidFill>
              </a:rPr>
              <a:t>Mark your calendar!</a:t>
            </a:r>
          </a:p>
        </p:txBody>
      </p:sp>
    </p:spTree>
    <p:extLst>
      <p:ext uri="{BB962C8B-B14F-4D97-AF65-F5344CB8AC3E}">
        <p14:creationId xmlns:p14="http://schemas.microsoft.com/office/powerpoint/2010/main" val="1197920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937D1-A0B0-CF46-8301-C56A0F0AE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PBIS ROLLOUT CHECKLIST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04708C-3191-9F41-B726-BACBFF49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1742"/>
            <a:ext cx="5740721" cy="32173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E2A34-631A-F61C-7078-F15F95246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323" y="2560320"/>
            <a:ext cx="6009735" cy="413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875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778CB74-37BC-0247-A6B5-86D53402E3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6085175"/>
              </p:ext>
            </p:extLst>
          </p:nvPr>
        </p:nvGraphicFramePr>
        <p:xfrm>
          <a:off x="3159805" y="1237486"/>
          <a:ext cx="6066152" cy="5419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BD536EC-A035-C545-8BE8-D6A759C2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4" y="297243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Organize Your Resources</a:t>
            </a:r>
          </a:p>
        </p:txBody>
      </p:sp>
    </p:spTree>
    <p:extLst>
      <p:ext uri="{BB962C8B-B14F-4D97-AF65-F5344CB8AC3E}">
        <p14:creationId xmlns:p14="http://schemas.microsoft.com/office/powerpoint/2010/main" val="2634692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9807-F886-BD41-BD24-D40FCFC6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180564"/>
            <a:ext cx="10859102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Embedded and Ongoing Professional Development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22755" y="1299984"/>
          <a:ext cx="10555288" cy="517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55D298C-B76C-E246-9808-B6C7E51B3C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98" t="6738" r="15999" b="17357"/>
          <a:stretch/>
        </p:blipFill>
        <p:spPr>
          <a:xfrm>
            <a:off x="11348689" y="6018142"/>
            <a:ext cx="843311" cy="833435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63247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6B5166-3BF4-0735-CC98-940B2BD3376E}"/>
              </a:ext>
            </a:extLst>
          </p:cNvPr>
          <p:cNvSpPr txBox="1"/>
          <p:nvPr/>
        </p:nvSpPr>
        <p:spPr>
          <a:xfrm>
            <a:off x="8008754" y="3611921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now, </a:t>
            </a:r>
          </a:p>
          <a:p>
            <a:r>
              <a:rPr lang="en-US" sz="2800" dirty="0"/>
              <a:t>focus on providing </a:t>
            </a:r>
            <a:r>
              <a:rPr lang="en-US" sz="2800" b="1" dirty="0"/>
              <a:t>ALL</a:t>
            </a:r>
            <a:r>
              <a:rPr lang="en-US" sz="2800" dirty="0"/>
              <a:t> staff </a:t>
            </a:r>
            <a:r>
              <a:rPr lang="en-US" sz="3200" b="1" dirty="0">
                <a:solidFill>
                  <a:srgbClr val="00843E"/>
                </a:solidFill>
              </a:rPr>
              <a:t>Tier 1</a:t>
            </a:r>
            <a:r>
              <a:rPr lang="en-US" sz="2800" dirty="0"/>
              <a:t> professional development </a:t>
            </a:r>
          </a:p>
        </p:txBody>
      </p:sp>
      <p:sp>
        <p:nvSpPr>
          <p:cNvPr id="203782" name="Text Box 6"/>
          <p:cNvSpPr txBox="1">
            <a:spLocks noChangeArrowheads="1"/>
          </p:cNvSpPr>
          <p:nvPr/>
        </p:nvSpPr>
        <p:spPr bwMode="auto">
          <a:xfrm>
            <a:off x="5021918" y="663772"/>
            <a:ext cx="7129970" cy="2246769"/>
          </a:xfrm>
          <a:prstGeom prst="rect">
            <a:avLst/>
          </a:prstGeom>
          <a:solidFill>
            <a:srgbClr val="FFD0C2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Tier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3</a:t>
            </a:r>
            <a:endParaRPr lang="en-US" sz="2200" dirty="0">
              <a:solidFill>
                <a:srgbClr val="292C73">
                  <a:lumMod val="50000"/>
                </a:srgb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What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do we do for the 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FEW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staff needing intensive support?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Intensive Professional Development: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Data-driven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Consultation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baseline="0" dirty="0">
              <a:solidFill>
                <a:srgbClr val="292C73">
                  <a:lumMod val="50000"/>
                </a:srgb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Performance Feedback: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Routine</a:t>
            </a:r>
            <a:r>
              <a:rPr lang="en-US" sz="20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Walkthrough and Self-management Data Reviews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Trapezoid 22">
            <a:extLst>
              <a:ext uri="{FF2B5EF4-FFF2-40B4-BE49-F238E27FC236}">
                <a16:creationId xmlns:a16="http://schemas.microsoft.com/office/drawing/2014/main" id="{5FE9307F-9D2A-BA4D-832A-5F8E1CC785A0}"/>
              </a:ext>
            </a:extLst>
          </p:cNvPr>
          <p:cNvSpPr/>
          <p:nvPr/>
        </p:nvSpPr>
        <p:spPr>
          <a:xfrm>
            <a:off x="1392050" y="1564732"/>
            <a:ext cx="5852729" cy="5181347"/>
          </a:xfrm>
          <a:prstGeom prst="trapezoid">
            <a:avLst>
              <a:gd name="adj" fmla="val 56479"/>
            </a:avLst>
          </a:prstGeom>
          <a:gradFill flip="none" rotWithShape="1">
            <a:gsLst>
              <a:gs pos="18000">
                <a:srgbClr val="92D050"/>
              </a:gs>
              <a:gs pos="64000">
                <a:srgbClr val="33AE33"/>
              </a:gs>
              <a:gs pos="99000">
                <a:srgbClr val="008A64"/>
              </a:gs>
            </a:gsLst>
            <a:lin ang="5400000" scaled="1"/>
            <a:tileRect/>
          </a:gradFill>
          <a:ln w="19050">
            <a:solidFill>
              <a:srgbClr val="92D050"/>
            </a:solidFill>
          </a:ln>
          <a:effectLst>
            <a:glow rad="197653">
              <a:srgbClr val="92D050"/>
            </a:glo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28003" name="Rectangle 3"/>
          <p:cNvSpPr>
            <a:spLocks noChangeArrowheads="1"/>
          </p:cNvSpPr>
          <p:nvPr/>
        </p:nvSpPr>
        <p:spPr bwMode="auto">
          <a:xfrm>
            <a:off x="1524002" y="15298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ea typeface="ＭＳ Ｐゴシック" pitchFamily="-108" charset="-128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06D1B64-7393-7F4E-8156-7A2ABDEE86FF}"/>
              </a:ext>
            </a:extLst>
          </p:cNvPr>
          <p:cNvCxnSpPr>
            <a:cxnSpLocks/>
          </p:cNvCxnSpPr>
          <p:nvPr/>
        </p:nvCxnSpPr>
        <p:spPr>
          <a:xfrm>
            <a:off x="400563" y="4182321"/>
            <a:ext cx="1438441" cy="1295665"/>
          </a:xfrm>
          <a:prstGeom prst="straightConnector1">
            <a:avLst/>
          </a:prstGeom>
          <a:ln w="127000">
            <a:solidFill>
              <a:srgbClr val="33AE3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0" name="Text Box 4"/>
          <p:cNvSpPr txBox="1">
            <a:spLocks noChangeArrowheads="1"/>
          </p:cNvSpPr>
          <p:nvPr/>
        </p:nvSpPr>
        <p:spPr bwMode="auto">
          <a:xfrm>
            <a:off x="40112" y="998336"/>
            <a:ext cx="2783767" cy="3508653"/>
          </a:xfrm>
          <a:prstGeom prst="rect">
            <a:avLst/>
          </a:prstGeom>
          <a:solidFill>
            <a:srgbClr val="E4FBC6"/>
          </a:solidFill>
          <a:ln w="63500">
            <a:solidFill>
              <a:srgbClr val="0FB555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Tier 1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What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do </a:t>
            </a:r>
            <a:r>
              <a:rPr lang="en-US" sz="22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e </a:t>
            </a:r>
            <a:r>
              <a:rPr lang="en-US" sz="22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d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o for 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ALL</a:t>
            </a:r>
            <a:r>
              <a:rPr kumimoji="0" lang="en-US" sz="220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Staff?</a:t>
            </a:r>
            <a:endParaRPr kumimoji="0" lang="en-US" sz="220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Universal Professional Development: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Training and Self-management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Universal Screening: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Walk-through and Student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Data Review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DF56712-1EC8-F84C-B814-10D90B8DC983}"/>
              </a:ext>
            </a:extLst>
          </p:cNvPr>
          <p:cNvGrpSpPr/>
          <p:nvPr/>
        </p:nvGrpSpPr>
        <p:grpSpPr>
          <a:xfrm>
            <a:off x="1351938" y="1021248"/>
            <a:ext cx="5852729" cy="5684722"/>
            <a:chOff x="0" y="-503375"/>
            <a:chExt cx="5852729" cy="5684722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52EE8209-280E-4F47-A09E-223B6DBEA2D8}"/>
                </a:ext>
              </a:extLst>
            </p:cNvPr>
            <p:cNvSpPr/>
            <p:nvPr/>
          </p:nvSpPr>
          <p:spPr>
            <a:xfrm>
              <a:off x="0" y="0"/>
              <a:ext cx="5852729" cy="5181347"/>
            </a:xfrm>
            <a:prstGeom prst="trapezoid">
              <a:avLst>
                <a:gd name="adj" fmla="val 56479"/>
              </a:avLst>
            </a:prstGeom>
            <a:gradFill flip="none" rotWithShape="1">
              <a:gsLst>
                <a:gs pos="24000">
                  <a:srgbClr val="FFFF99"/>
                </a:gs>
                <a:gs pos="38000">
                  <a:srgbClr val="FFFF00"/>
                </a:gs>
                <a:gs pos="66000">
                  <a:srgbClr val="92D050"/>
                </a:gs>
                <a:gs pos="87000">
                  <a:srgbClr val="33AE33"/>
                </a:gs>
                <a:gs pos="99000">
                  <a:srgbClr val="008A64"/>
                </a:gs>
              </a:gsLst>
              <a:lin ang="5400000" scaled="1"/>
              <a:tileRect/>
            </a:gradFill>
            <a:ln w="19050">
              <a:solidFill>
                <a:srgbClr val="92D050"/>
              </a:solidFill>
            </a:ln>
            <a:effectLst>
              <a:glow rad="197653">
                <a:srgbClr val="92D050"/>
              </a:glo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32" name="Trapezoid 4">
              <a:extLst>
                <a:ext uri="{FF2B5EF4-FFF2-40B4-BE49-F238E27FC236}">
                  <a16:creationId xmlns:a16="http://schemas.microsoft.com/office/drawing/2014/main" id="{C7803E32-B883-564E-BC5E-6B8D8972E58C}"/>
                </a:ext>
              </a:extLst>
            </p:cNvPr>
            <p:cNvSpPr txBox="1"/>
            <p:nvPr/>
          </p:nvSpPr>
          <p:spPr>
            <a:xfrm>
              <a:off x="0" y="-503375"/>
              <a:ext cx="5852729" cy="51813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6500" kern="1200" dirty="0">
                <a:solidFill>
                  <a:srgbClr val="92D050"/>
                </a:solidFill>
              </a:endParaRP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232D2A-EFE2-9141-85D5-892ADC334281}"/>
              </a:ext>
            </a:extLst>
          </p:cNvPr>
          <p:cNvCxnSpPr>
            <a:cxnSpLocks/>
          </p:cNvCxnSpPr>
          <p:nvPr/>
        </p:nvCxnSpPr>
        <p:spPr>
          <a:xfrm flipH="1" flipV="1">
            <a:off x="5406873" y="3337321"/>
            <a:ext cx="3085670" cy="663851"/>
          </a:xfrm>
          <a:prstGeom prst="straightConnector1">
            <a:avLst/>
          </a:prstGeom>
          <a:ln w="127000">
            <a:solidFill>
              <a:srgbClr val="FFEC1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1" name="Text Box 5"/>
          <p:cNvSpPr txBox="1">
            <a:spLocks noChangeArrowheads="1"/>
          </p:cNvSpPr>
          <p:nvPr/>
        </p:nvSpPr>
        <p:spPr bwMode="auto">
          <a:xfrm>
            <a:off x="7348583" y="3157932"/>
            <a:ext cx="4699500" cy="3344442"/>
          </a:xfrm>
          <a:prstGeom prst="rect">
            <a:avLst/>
          </a:prstGeom>
          <a:solidFill>
            <a:srgbClr val="FFF9C9"/>
          </a:solidFill>
          <a:ln w="63500">
            <a:solidFill>
              <a:srgbClr val="FFEC13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Tier 2</a:t>
            </a:r>
            <a:endParaRPr lang="en-US" sz="2200" dirty="0">
              <a:solidFill>
                <a:srgbClr val="292C73">
                  <a:lumMod val="50000"/>
                </a:srgb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What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do for the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SOME 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staff needing more support?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292C73">
                  <a:lumMod val="50000"/>
                </a:srgb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Targeted Professional Development:</a:t>
            </a:r>
          </a:p>
          <a:p>
            <a:pPr algn="ctr" defTabSz="914377" eaLnBrk="0" hangingPunct="0">
              <a:defRPr/>
            </a:pPr>
            <a:r>
              <a:rPr lang="en-US" sz="20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Self-management with Peer or Coaching Support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srgbClr val="292C73">
                  <a:lumMod val="50000"/>
                </a:srgbClr>
              </a:solidFill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Progress Monitoring: 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aseline="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Walkthrough, Student Data</a:t>
            </a:r>
            <a:r>
              <a:rPr lang="en-US" sz="20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 Review, </a:t>
            </a: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292C73">
                    <a:lumMod val="50000"/>
                  </a:srgbClr>
                </a:solidFill>
                <a:latin typeface="Calibri" panose="020F0502020204030204" pitchFamily="34" charset="0"/>
                <a:ea typeface="ＭＳ Ｐゴシック" pitchFamily="-108" charset="-128"/>
                <a:cs typeface="Calibri" panose="020F0502020204030204" pitchFamily="34" charset="0"/>
                <a:sym typeface="Arial"/>
              </a:rPr>
              <a:t>Teacher Collected Data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-108" charset="-128"/>
              <a:cs typeface="Calibri" panose="020F0502020204030204" pitchFamily="34" charset="0"/>
              <a:sym typeface="Arial"/>
            </a:endParaRPr>
          </a:p>
        </p:txBody>
      </p:sp>
      <p:graphicFrame>
        <p:nvGraphicFramePr>
          <p:cNvPr id="27" name="Diagram 26">
            <a:extLst>
              <a:ext uri="{FF2B5EF4-FFF2-40B4-BE49-F238E27FC236}">
                <a16:creationId xmlns:a16="http://schemas.microsoft.com/office/drawing/2014/main" id="{061A4453-BCAA-7F45-826C-B5029E1C4553}"/>
              </a:ext>
            </a:extLst>
          </p:cNvPr>
          <p:cNvGraphicFramePr/>
          <p:nvPr/>
        </p:nvGraphicFramePr>
        <p:xfrm>
          <a:off x="1366194" y="1496822"/>
          <a:ext cx="5852729" cy="5181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91AA01C-C672-E645-A232-0159599DE370}"/>
              </a:ext>
            </a:extLst>
          </p:cNvPr>
          <p:cNvCxnSpPr>
            <a:cxnSpLocks/>
          </p:cNvCxnSpPr>
          <p:nvPr/>
        </p:nvCxnSpPr>
        <p:spPr>
          <a:xfrm flipH="1">
            <a:off x="4349699" y="833808"/>
            <a:ext cx="672219" cy="785843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7912A044-FED0-438B-A80F-0FF48947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4" y="70208"/>
            <a:ext cx="12111776" cy="76360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Continuum of Multi-tiered Staff PD Support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ED0463-92CD-FE4F-AF41-8B9A7B2CEA1D}"/>
              </a:ext>
            </a:extLst>
          </p:cNvPr>
          <p:cNvSpPr txBox="1"/>
          <p:nvPr/>
        </p:nvSpPr>
        <p:spPr>
          <a:xfrm>
            <a:off x="2632067" y="4506989"/>
            <a:ext cx="3292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Poppins Medium" panose="020B0604020202020204" charset="0"/>
                <a:ea typeface="ＭＳ Ｐゴシック" pitchFamily="-108" charset="-128"/>
                <a:cs typeface="Poppins Medium" panose="020B0604020202020204" charset="0"/>
                <a:sym typeface="Arial"/>
              </a:rPr>
              <a:t>~80% of Staff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B91ECD-9A90-FE4D-AAFB-B4F65C655076}"/>
              </a:ext>
            </a:extLst>
          </p:cNvPr>
          <p:cNvSpPr txBox="1"/>
          <p:nvPr/>
        </p:nvSpPr>
        <p:spPr>
          <a:xfrm>
            <a:off x="3253535" y="3055078"/>
            <a:ext cx="20495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Poppins Medium" panose="020B0604020202020204" charset="0"/>
                <a:ea typeface="ＭＳ Ｐゴシック" pitchFamily="-108" charset="-128"/>
                <a:cs typeface="Poppins Medium" panose="020B0604020202020204" charset="0"/>
                <a:sym typeface="Arial"/>
              </a:rPr>
              <a:t>~15%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C67027-E3D4-4949-8100-C4AE8B28FCA0}"/>
              </a:ext>
            </a:extLst>
          </p:cNvPr>
          <p:cNvSpPr txBox="1"/>
          <p:nvPr/>
        </p:nvSpPr>
        <p:spPr>
          <a:xfrm>
            <a:off x="3563767" y="2040118"/>
            <a:ext cx="1314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Poppins Medium" panose="020B0604020202020204" charset="0"/>
                <a:ea typeface="ＭＳ Ｐゴシック" pitchFamily="-108" charset="-128"/>
                <a:cs typeface="Poppins Medium" panose="020B0604020202020204" charset="0"/>
                <a:sym typeface="Arial"/>
              </a:rPr>
              <a:t>~5%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830BA5-9279-4532-3C47-9A23E66D2820}"/>
              </a:ext>
            </a:extLst>
          </p:cNvPr>
          <p:cNvSpPr txBox="1"/>
          <p:nvPr/>
        </p:nvSpPr>
        <p:spPr>
          <a:xfrm>
            <a:off x="1162581" y="6226036"/>
            <a:ext cx="613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292C73">
                    <a:lumMod val="50000"/>
                  </a:srgbClr>
                </a:solidFill>
                <a:latin typeface="Poppins Medium" panose="020B0604020202020204" charset="0"/>
                <a:ea typeface="ＭＳ Ｐゴシック" pitchFamily="-108" charset="-128"/>
                <a:cs typeface="Poppins Medium" panose="020B0604020202020204" charset="0"/>
                <a:sym typeface="Arial"/>
              </a:rPr>
              <a:t>*Beginning of the year PBIS PD for ALL Staff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92C73">
                  <a:lumMod val="50000"/>
                </a:srgbClr>
              </a:solidFill>
              <a:effectLst/>
              <a:uLnTx/>
              <a:uFillTx/>
              <a:latin typeface="Poppins Medium" panose="020B0604020202020204" charset="0"/>
              <a:ea typeface="ＭＳ Ｐゴシック" pitchFamily="-108" charset="-128"/>
              <a:cs typeface="Poppins Medium" panose="020B060402020202020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59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3782" grpId="0" animBg="1"/>
      <p:bldP spid="203782" grpId="1" animBg="1"/>
      <p:bldP spid="203781" grpId="0" animBg="1"/>
      <p:bldP spid="203781" grpId="1" animBg="1"/>
      <p:bldGraphic spid="27" grpId="0">
        <p:bldAsOne/>
      </p:bldGraphic>
      <p:bldGraphic spid="27" grpId="1">
        <p:bldAsOne/>
      </p:bldGraphic>
      <p:bldP spid="25" grpId="0"/>
      <p:bldP spid="25" grpId="1"/>
      <p:bldP spid="26" grpId="0"/>
      <p:bldP spid="26" grpId="1"/>
      <p:bldP spid="28" grpId="0"/>
      <p:bldP spid="28" grpId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58AA6F-4E69-CC45-BAB0-21F9AA75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240" y="223686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CRITICAL TOPICS FOR STAFF PD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97E0F79B-6F94-FC25-DCEF-589E91F21FBC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968189" y="1273859"/>
          <a:ext cx="10847294" cy="51807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22523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9807-F886-BD41-BD24-D40FCFC6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180564"/>
            <a:ext cx="10859102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Embedded and Ongoing Professional Development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31051814"/>
              </p:ext>
            </p:extLst>
          </p:nvPr>
        </p:nvGraphicFramePr>
        <p:xfrm>
          <a:off x="322755" y="1299984"/>
          <a:ext cx="10555288" cy="517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9202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9807-F886-BD41-BD24-D40FCFC6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180564"/>
            <a:ext cx="10859102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Embedded and Ongoing Professional Development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22755" y="1299984"/>
          <a:ext cx="10555288" cy="517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DD6FFF-5E5F-874A-911E-2BA7D3E227F2}"/>
              </a:ext>
            </a:extLst>
          </p:cNvPr>
          <p:cNvSpPr txBox="1"/>
          <p:nvPr/>
        </p:nvSpPr>
        <p:spPr>
          <a:xfrm>
            <a:off x="3790682" y="2800479"/>
            <a:ext cx="7544068" cy="3816429"/>
          </a:xfrm>
          <a:prstGeom prst="rect">
            <a:avLst/>
          </a:prstGeom>
          <a:solidFill>
            <a:srgbClr val="E1F4FF"/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Model, lead, test format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Demonstrate desired skill (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I do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)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Provide effective examples/non-examples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Provide sufficient group practice (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We do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)</a:t>
            </a:r>
          </a:p>
          <a:p>
            <a:pPr marL="800100" lvl="1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Provide opportunities to demonstrate and receive feedback (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You do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)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Franklin Gothic Book"/>
            </a:endParaRPr>
          </a:p>
          <a:p>
            <a:pPr marL="342900" lvl="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Connected to/embedded in typical practice/routines</a:t>
            </a:r>
          </a:p>
          <a:p>
            <a:pPr marL="342900" lvl="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anklin Gothic Book"/>
              </a:rPr>
              <a:t>Brief training/practice spaced out</a:t>
            </a:r>
          </a:p>
        </p:txBody>
      </p:sp>
    </p:spTree>
    <p:extLst>
      <p:ext uri="{BB962C8B-B14F-4D97-AF65-F5344CB8AC3E}">
        <p14:creationId xmlns:p14="http://schemas.microsoft.com/office/powerpoint/2010/main" val="3406348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5107-D387-8E42-AB5D-74E46418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9276"/>
            <a:ext cx="7441531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Train and Hope Method</a:t>
            </a:r>
          </a:p>
        </p:txBody>
      </p:sp>
      <p:pic>
        <p:nvPicPr>
          <p:cNvPr id="5" name="Picture 4">
            <a:hlinkClick r:id="rId3" action="ppaction://hlinkfile"/>
            <a:extLst>
              <a:ext uri="{FF2B5EF4-FFF2-40B4-BE49-F238E27FC236}">
                <a16:creationId xmlns:a16="http://schemas.microsoft.com/office/drawing/2014/main" id="{EC25B2FD-05B5-F843-90A2-52708CD42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1722">
            <a:off x="6944001" y="1577588"/>
            <a:ext cx="3536394" cy="45240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592B3-CBB9-2346-8FB7-DB37AE434084}"/>
              </a:ext>
            </a:extLst>
          </p:cNvPr>
          <p:cNvSpPr txBox="1"/>
          <p:nvPr/>
        </p:nvSpPr>
        <p:spPr>
          <a:xfrm>
            <a:off x="589280" y="1808480"/>
            <a:ext cx="550672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Leadership Team shares the newly developed  discipline flowchart with staff over email and asks everyone to start using it.</a:t>
            </a:r>
          </a:p>
          <a:p>
            <a:pPr algn="ctr"/>
            <a:endParaRPr lang="en-US" sz="2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BD1723-CE7D-5B4E-9978-B690368F71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07" t="16464" r="18776" b="15253"/>
          <a:stretch/>
        </p:blipFill>
        <p:spPr>
          <a:xfrm>
            <a:off x="11348465" y="6049044"/>
            <a:ext cx="843535" cy="808956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Multiply 3">
            <a:extLst>
              <a:ext uri="{FF2B5EF4-FFF2-40B4-BE49-F238E27FC236}">
                <a16:creationId xmlns:a16="http://schemas.microsoft.com/office/drawing/2014/main" id="{A902DCB8-B507-2A40-B65A-9AF32207A37B}"/>
              </a:ext>
            </a:extLst>
          </p:cNvPr>
          <p:cNvSpPr/>
          <p:nvPr/>
        </p:nvSpPr>
        <p:spPr>
          <a:xfrm>
            <a:off x="95250" y="492076"/>
            <a:ext cx="6299200" cy="5759490"/>
          </a:xfrm>
          <a:prstGeom prst="mathMultiply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D5107-D387-8E42-AB5D-74E464183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" y="69276"/>
            <a:ext cx="7441531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Explicit Training Example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44F69A7-5555-9E42-9469-299C4C415720}"/>
              </a:ext>
            </a:extLst>
          </p:cNvPr>
          <p:cNvGraphicFramePr/>
          <p:nvPr/>
        </p:nvGraphicFramePr>
        <p:xfrm>
          <a:off x="-220717" y="777138"/>
          <a:ext cx="10168759" cy="60808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hlinkClick r:id="rId8" action="ppaction://hlinkfile"/>
            <a:extLst>
              <a:ext uri="{FF2B5EF4-FFF2-40B4-BE49-F238E27FC236}">
                <a16:creationId xmlns:a16="http://schemas.microsoft.com/office/drawing/2014/main" id="{EC25B2FD-05B5-F843-90A2-52708CD423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31722">
            <a:off x="9917485" y="2203344"/>
            <a:ext cx="2305072" cy="29488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1A37353-FEAB-734B-B637-C7582CE2D30D}"/>
              </a:ext>
            </a:extLst>
          </p:cNvPr>
          <p:cNvSpPr/>
          <p:nvPr/>
        </p:nvSpPr>
        <p:spPr>
          <a:xfrm>
            <a:off x="95250" y="1822073"/>
            <a:ext cx="9852792" cy="3990992"/>
          </a:xfrm>
          <a:prstGeom prst="roundRect">
            <a:avLst/>
          </a:prstGeom>
          <a:solidFill>
            <a:srgbClr val="E1F4FF"/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/>
          </a:p>
          <a:p>
            <a:r>
              <a:rPr lang="en-US" sz="3200" b="1" i="1" dirty="0"/>
              <a:t>Next month…</a:t>
            </a:r>
          </a:p>
          <a:p>
            <a:r>
              <a:rPr lang="en-US" sz="3200" dirty="0"/>
              <a:t>each person writes an example of how they used the flowchart during dismissal and adds it to a Jamboard. </a:t>
            </a:r>
          </a:p>
          <a:p>
            <a:endParaRPr lang="en-US" sz="3200" dirty="0"/>
          </a:p>
          <a:p>
            <a:r>
              <a:rPr lang="en-US" sz="3200" dirty="0"/>
              <a:t>Staff are then asked to use the Discipline Flowchart throughout their daily routines.</a:t>
            </a:r>
          </a:p>
          <a:p>
            <a:endParaRPr lang="en-US" sz="2400" dirty="0"/>
          </a:p>
          <a:p>
            <a:pPr lvl="0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689D2-8F36-674C-B83E-C7FAA78FEAB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33" t="15855" r="11160"/>
          <a:stretch/>
        </p:blipFill>
        <p:spPr>
          <a:xfrm>
            <a:off x="11082437" y="5736587"/>
            <a:ext cx="1109563" cy="1089388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6218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3FB332-C28E-4B41-AE28-E610DC22B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86C37B-589E-2147-A2D2-16B24D35CA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6CDF57-3A5D-A24D-8B1E-5722EDDAAC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4FC104-5F93-CC48-81EC-5A5374EF8C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41FFFE-BFFC-8446-99A0-A064FFC1E9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BAE9EC1-074A-ED45-8161-C54EFDB5B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B520068-F0F4-104F-99C0-B8693C5EE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0DE7CED-40B1-1E49-8460-02DCC267BD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0FCB41-C79A-7C4F-BD3E-0EB42DE5B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A36AE01-6D7A-C844-AAB6-F0A29DD0F4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308F72-6DB5-184B-84A0-8FD18E4E9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3C8ED8-2405-E04A-B807-53509F945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9003F3-91E9-AA45-A66A-D30BCB32D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6E03A0-AEDE-2A4E-9BD1-EF6E3BFD4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51">
            <a:off x="414660" y="2057540"/>
            <a:ext cx="6387471" cy="3365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PBIS Review</a:t>
            </a:r>
          </a:p>
        </p:txBody>
      </p:sp>
    </p:spTree>
    <p:extLst>
      <p:ext uri="{BB962C8B-B14F-4D97-AF65-F5344CB8AC3E}">
        <p14:creationId xmlns:p14="http://schemas.microsoft.com/office/powerpoint/2010/main" val="38262238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9807-F886-BD41-BD24-D40FCFC6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180564"/>
            <a:ext cx="10859102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Embedded and Ongoing Professional Development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22755" y="1299984"/>
          <a:ext cx="10555288" cy="517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DD6FFF-5E5F-874A-911E-2BA7D3E227F2}"/>
              </a:ext>
            </a:extLst>
          </p:cNvPr>
          <p:cNvSpPr txBox="1"/>
          <p:nvPr/>
        </p:nvSpPr>
        <p:spPr>
          <a:xfrm>
            <a:off x="7372350" y="2856905"/>
            <a:ext cx="4819650" cy="3785652"/>
          </a:xfrm>
          <a:prstGeom prst="rect">
            <a:avLst/>
          </a:prstGeom>
          <a:solidFill>
            <a:srgbClr val="E1F4FF"/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03864"/>
                </a:solidFill>
              </a:rPr>
              <a:t>Prompt</a:t>
            </a:r>
            <a:r>
              <a:rPr lang="en-US" sz="2400" dirty="0">
                <a:solidFill>
                  <a:srgbClr val="203864"/>
                </a:solidFill>
              </a:rPr>
              <a:t> and remind educators of targeted practices implementation.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03864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03864"/>
                </a:solidFill>
              </a:rPr>
              <a:t>Provide supportive data-based </a:t>
            </a:r>
            <a:r>
              <a:rPr lang="en-US" sz="2400" b="1" dirty="0">
                <a:solidFill>
                  <a:srgbClr val="203864"/>
                </a:solidFill>
              </a:rPr>
              <a:t>feedback</a:t>
            </a:r>
            <a:r>
              <a:rPr lang="en-US" sz="2400" dirty="0">
                <a:solidFill>
                  <a:srgbClr val="203864"/>
                </a:solidFill>
              </a:rPr>
              <a:t> and suggestions for improving implementation. 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03864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03864"/>
                </a:solidFill>
              </a:rPr>
              <a:t>Consider function not form</a:t>
            </a:r>
            <a:r>
              <a:rPr lang="en-US" sz="2400" dirty="0">
                <a:solidFill>
                  <a:srgbClr val="203864"/>
                </a:solidFill>
              </a:rPr>
              <a:t>: Supports may be delivered by internal or external coach, mentor, peer, or self). 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4A4D9B6D-4BF6-B8E6-26C5-AE69BDF5CCE4}"/>
              </a:ext>
            </a:extLst>
          </p:cNvPr>
          <p:cNvSpPr/>
          <p:nvPr/>
        </p:nvSpPr>
        <p:spPr>
          <a:xfrm rot="20432873">
            <a:off x="3568107" y="5243570"/>
            <a:ext cx="3702424" cy="1246094"/>
          </a:xfrm>
          <a:prstGeom prst="double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More on this next year</a:t>
            </a:r>
          </a:p>
        </p:txBody>
      </p:sp>
    </p:spTree>
    <p:extLst>
      <p:ext uri="{BB962C8B-B14F-4D97-AF65-F5344CB8AC3E}">
        <p14:creationId xmlns:p14="http://schemas.microsoft.com/office/powerpoint/2010/main" val="75008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0F59807-F886-BD41-BD24-D40FCFC61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848" y="180564"/>
            <a:ext cx="10859102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Embedded and Ongoing Professional Development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322755" y="1299984"/>
          <a:ext cx="10555288" cy="517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DD6FFF-5E5F-874A-911E-2BA7D3E227F2}"/>
              </a:ext>
            </a:extLst>
          </p:cNvPr>
          <p:cNvSpPr txBox="1"/>
          <p:nvPr/>
        </p:nvSpPr>
        <p:spPr>
          <a:xfrm>
            <a:off x="322754" y="2876550"/>
            <a:ext cx="7087361" cy="3170099"/>
          </a:xfrm>
          <a:prstGeom prst="rect">
            <a:avLst/>
          </a:prstGeom>
          <a:solidFill>
            <a:srgbClr val="E1F4FF"/>
          </a:solidFill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Data-based feedback (based on self-, peer-, or consultant collected data)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of key observations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Delivered frequently (daily or weekly)</a:t>
            </a:r>
          </a:p>
          <a:p>
            <a:pPr marL="342900" indent="-3429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suggestions for improvement or acknowledgements of good performance</a:t>
            </a: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868E40C7-8E4B-8451-00C1-FB46AF99C6C0}"/>
              </a:ext>
            </a:extLst>
          </p:cNvPr>
          <p:cNvSpPr/>
          <p:nvPr/>
        </p:nvSpPr>
        <p:spPr>
          <a:xfrm rot="20432873">
            <a:off x="8283389" y="2133600"/>
            <a:ext cx="3702424" cy="1246094"/>
          </a:xfrm>
          <a:prstGeom prst="doubleWav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More on this next year</a:t>
            </a:r>
          </a:p>
        </p:txBody>
      </p:sp>
    </p:spTree>
    <p:extLst>
      <p:ext uri="{BB962C8B-B14F-4D97-AF65-F5344CB8AC3E}">
        <p14:creationId xmlns:p14="http://schemas.microsoft.com/office/powerpoint/2010/main" val="11938454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48F93-0DC9-D343-855C-AB9D4A1C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48" y="275814"/>
            <a:ext cx="10894481" cy="8456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Professional Development Planning for Staff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1881469-CF6D-3C45-8627-C657A68C1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942091"/>
              </p:ext>
            </p:extLst>
          </p:nvPr>
        </p:nvGraphicFramePr>
        <p:xfrm>
          <a:off x="343568" y="1769605"/>
          <a:ext cx="11190570" cy="26824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812">
                  <a:extLst>
                    <a:ext uri="{9D8B030D-6E8A-4147-A177-3AD203B41FA5}">
                      <a16:colId xmlns:a16="http://schemas.microsoft.com/office/drawing/2014/main" val="60456770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4823054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3130426627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755354312"/>
                    </a:ext>
                  </a:extLst>
                </a:gridCol>
                <a:gridCol w="2999738">
                  <a:extLst>
                    <a:ext uri="{9D8B030D-6E8A-4147-A177-3AD203B41FA5}">
                      <a16:colId xmlns:a16="http://schemas.microsoft.com/office/drawing/2014/main" val="27253504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 dirty="0"/>
                        <a:t>What content?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When will it be explicitly taught?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By who?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How will prompting and coaching occur?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How will staff be provided performance feedback?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648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212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11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035420"/>
                  </a:ext>
                </a:extLst>
              </a:tr>
            </a:tbl>
          </a:graphicData>
        </a:graphic>
      </p:graphicFrame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BC25F9-7843-2946-909C-EE076ECD4CC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93018" y="3580730"/>
            <a:ext cx="2590787" cy="2590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ED921A-BF0C-482B-52B1-F5A1802DC59C}"/>
              </a:ext>
            </a:extLst>
          </p:cNvPr>
          <p:cNvSpPr txBox="1"/>
          <p:nvPr/>
        </p:nvSpPr>
        <p:spPr>
          <a:xfrm>
            <a:off x="518960" y="4694189"/>
            <a:ext cx="65293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When will  your review PBIS with your staff and explicitly teach them how to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Teach and </a:t>
            </a:r>
            <a:r>
              <a:rPr lang="en-US" dirty="0" err="1">
                <a:solidFill>
                  <a:schemeClr val="bg1"/>
                </a:solidFill>
              </a:rPr>
              <a:t>reveiw</a:t>
            </a:r>
            <a:r>
              <a:rPr lang="en-US" dirty="0">
                <a:solidFill>
                  <a:schemeClr val="bg1"/>
                </a:solidFill>
              </a:rPr>
              <a:t> the Expectations throughout the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Prompt the Expectations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Reinforce the Expectations throughout the school day?</a:t>
            </a:r>
          </a:p>
        </p:txBody>
      </p:sp>
    </p:spTree>
    <p:extLst>
      <p:ext uri="{BB962C8B-B14F-4D97-AF65-F5344CB8AC3E}">
        <p14:creationId xmlns:p14="http://schemas.microsoft.com/office/powerpoint/2010/main" val="27817561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0EAE-EAFC-B54D-A53F-BC0E0844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644" y="417780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Ensure staff have access to what they need…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C9E9918-C66B-6C48-A053-8B1766355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8165">
            <a:off x="687713" y="1822984"/>
            <a:ext cx="3842583" cy="415274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ADF30F57-81A6-2D4C-A501-8C9641070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15" y="2113237"/>
            <a:ext cx="6960171" cy="437241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7643B-8C59-8544-947F-6176583AF2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33" t="15855" r="11160"/>
          <a:stretch/>
        </p:blipFill>
        <p:spPr>
          <a:xfrm>
            <a:off x="11314135" y="5964071"/>
            <a:ext cx="877865" cy="861903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36405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oogle Drive (New Logo 2020)&quot; Greeting Card by Licensed | Redbubble">
            <a:extLst>
              <a:ext uri="{FF2B5EF4-FFF2-40B4-BE49-F238E27FC236}">
                <a16:creationId xmlns:a16="http://schemas.microsoft.com/office/drawing/2014/main" id="{58134D79-315E-CD40-B460-AC20AAA309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1" b="9691"/>
          <a:stretch/>
        </p:blipFill>
        <p:spPr bwMode="auto">
          <a:xfrm>
            <a:off x="4938039" y="5377612"/>
            <a:ext cx="1329128" cy="138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8FBE2E0-9A93-DD40-967C-07CE459D47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41" r="15939"/>
          <a:stretch/>
        </p:blipFill>
        <p:spPr>
          <a:xfrm>
            <a:off x="6836898" y="184160"/>
            <a:ext cx="5149230" cy="3432518"/>
          </a:xfrm>
          <a:prstGeom prst="rect">
            <a:avLst/>
          </a:prstGeom>
        </p:spPr>
      </p:pic>
      <p:pic>
        <p:nvPicPr>
          <p:cNvPr id="4098" name="Picture 2" descr="Google Classroom Logo and symbol, meaning, history, PNG">
            <a:extLst>
              <a:ext uri="{FF2B5EF4-FFF2-40B4-BE49-F238E27FC236}">
                <a16:creationId xmlns:a16="http://schemas.microsoft.com/office/drawing/2014/main" id="{81850BC9-6384-2548-863F-91F9258D00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3106"/>
          <a:stretch/>
        </p:blipFill>
        <p:spPr bwMode="auto">
          <a:xfrm>
            <a:off x="9974447" y="769163"/>
            <a:ext cx="1913207" cy="1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8E19282-2046-FB4E-932F-95B2AAD30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62140">
            <a:off x="2981007" y="4154383"/>
            <a:ext cx="3914064" cy="119637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EEF8BC3F-508E-AC49-8F5F-B42BDB908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214" y="4346200"/>
            <a:ext cx="3938071" cy="2412609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8C8B0366-97FB-5744-A57B-B2D85549FF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75" y="187678"/>
            <a:ext cx="6027925" cy="3429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6" name="Left Arrow 15">
            <a:extLst>
              <a:ext uri="{FF2B5EF4-FFF2-40B4-BE49-F238E27FC236}">
                <a16:creationId xmlns:a16="http://schemas.microsoft.com/office/drawing/2014/main" id="{526F1693-ED14-1F49-8D4A-4628A606A935}"/>
              </a:ext>
            </a:extLst>
          </p:cNvPr>
          <p:cNvSpPr/>
          <p:nvPr/>
        </p:nvSpPr>
        <p:spPr>
          <a:xfrm rot="1051394">
            <a:off x="9272859" y="2233914"/>
            <a:ext cx="2978757" cy="174882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Google Classroom </a:t>
            </a:r>
          </a:p>
          <a:p>
            <a:pPr algn="ctr"/>
            <a:r>
              <a:rPr lang="en-US" sz="2400" b="1" dirty="0"/>
              <a:t>for Staff Only</a:t>
            </a:r>
          </a:p>
        </p:txBody>
      </p:sp>
      <p:sp>
        <p:nvSpPr>
          <p:cNvPr id="17" name="Left Arrow 16">
            <a:extLst>
              <a:ext uri="{FF2B5EF4-FFF2-40B4-BE49-F238E27FC236}">
                <a16:creationId xmlns:a16="http://schemas.microsoft.com/office/drawing/2014/main" id="{CE5A49F5-C9D2-7E46-90E9-C68D875A80A7}"/>
              </a:ext>
            </a:extLst>
          </p:cNvPr>
          <p:cNvSpPr/>
          <p:nvPr/>
        </p:nvSpPr>
        <p:spPr>
          <a:xfrm flipH="1">
            <a:off x="68075" y="5109174"/>
            <a:ext cx="3938072" cy="174882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Shared Doc with Hyperlinks to Resources </a:t>
            </a: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E3C5177E-B3BE-9C44-BBE9-3DA7111E494F}"/>
              </a:ext>
            </a:extLst>
          </p:cNvPr>
          <p:cNvSpPr/>
          <p:nvPr/>
        </p:nvSpPr>
        <p:spPr>
          <a:xfrm rot="19994178" flipH="1">
            <a:off x="-202308" y="1747943"/>
            <a:ext cx="4385897" cy="174882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Website with All Resources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B54753-17D5-7B4D-BCEE-32F5FE8350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33" t="15855" r="11160"/>
          <a:stretch/>
        </p:blipFill>
        <p:spPr>
          <a:xfrm>
            <a:off x="11314135" y="5964071"/>
            <a:ext cx="877865" cy="861903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066451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E5CD3-0F34-21E7-F4F9-FC5CFB0F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50" y="0"/>
            <a:ext cx="7525108" cy="845600"/>
          </a:xfrm>
        </p:spPr>
        <p:txBody>
          <a:bodyPr/>
          <a:lstStyle/>
          <a:p>
            <a:r>
              <a:rPr lang="en-US" sz="3200" dirty="0"/>
              <a:t>Ensure staff understand how your Kickoff will work.  Schedule, Examples, Model Lesson, etc.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440671-09D9-5572-E06E-E04B8F9B1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089" y="1845038"/>
            <a:ext cx="5257800" cy="327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31B713-DD89-1A15-BBF3-26C6FF22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76" y="3429000"/>
            <a:ext cx="3719217" cy="3370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44D766-5CFE-86CA-A7E6-EAC6CFD3D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833" y="173467"/>
            <a:ext cx="3719218" cy="4323486"/>
          </a:xfrm>
          <a:prstGeom prst="rect">
            <a:avLst/>
          </a:prstGeom>
        </p:spPr>
      </p:pic>
      <p:pic>
        <p:nvPicPr>
          <p:cNvPr id="4" name="Picture 6" descr="IMG_3271">
            <a:extLst>
              <a:ext uri="{FF2B5EF4-FFF2-40B4-BE49-F238E27FC236}">
                <a16:creationId xmlns:a16="http://schemas.microsoft.com/office/drawing/2014/main" id="{F681F04F-1951-BE65-7B9F-5468ED02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8530" y="3190295"/>
            <a:ext cx="2634127" cy="3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4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D536EC-A035-C545-8BE8-D6A759C2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34" y="297243"/>
            <a:ext cx="9378000" cy="845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Organize Your Resources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EB2539-D43A-3F4A-A04A-A08CD1D9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330017"/>
              </p:ext>
            </p:extLst>
          </p:nvPr>
        </p:nvGraphicFramePr>
        <p:xfrm>
          <a:off x="3184392" y="1045557"/>
          <a:ext cx="6645408" cy="551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66023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82" y="181133"/>
            <a:ext cx="10589956" cy="845600"/>
          </a:xfrm>
          <a:noFill/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PBIS Handbook and Orientation Examples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00336CF7-35E2-634B-8414-D62085AB692A}"/>
              </a:ext>
            </a:extLst>
          </p:cNvPr>
          <p:cNvSpPr/>
          <p:nvPr/>
        </p:nvSpPr>
        <p:spPr>
          <a:xfrm>
            <a:off x="418058" y="1557234"/>
            <a:ext cx="2648261" cy="4217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 Handbook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A8DD396-8E03-8D4E-962A-7B87965B6B08}"/>
              </a:ext>
            </a:extLst>
          </p:cNvPr>
          <p:cNvSpPr/>
          <p:nvPr/>
        </p:nvSpPr>
        <p:spPr>
          <a:xfrm>
            <a:off x="4590068" y="1536690"/>
            <a:ext cx="2648261" cy="4217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 Staff Orientation Slides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DB7C4F5-E93A-D843-8B47-767D2A6D468F}"/>
              </a:ext>
            </a:extLst>
          </p:cNvPr>
          <p:cNvSpPr/>
          <p:nvPr/>
        </p:nvSpPr>
        <p:spPr>
          <a:xfrm>
            <a:off x="8226852" y="1603684"/>
            <a:ext cx="2648261" cy="4217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PBIS Student Orientation Slides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614131-5AE3-4545-B317-5753ACDCAB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9903" y="4046122"/>
            <a:ext cx="2061318" cy="25723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6D12CC0-32C8-9242-B97D-BFEC75E97E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" y="2333218"/>
            <a:ext cx="2015551" cy="2665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316731-48A0-6748-BEE9-8A1FE8A635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903" y="3611006"/>
            <a:ext cx="3700497" cy="2066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F34942-AB37-BDA1-AC13-91C899B08B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654" y="2971345"/>
            <a:ext cx="3249549" cy="182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8871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DC625EFE-0767-D243-BF52-92DE517C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4402">
            <a:off x="311713" y="918747"/>
            <a:ext cx="2676332" cy="2845947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Table&#10;&#10;Description automatically generated">
            <a:extLst>
              <a:ext uri="{FF2B5EF4-FFF2-40B4-BE49-F238E27FC236}">
                <a16:creationId xmlns:a16="http://schemas.microsoft.com/office/drawing/2014/main" id="{DC119407-AAF7-AF41-AF9E-27CFEF02E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189" y="873934"/>
            <a:ext cx="6224494" cy="285116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8" name="Picture 17" descr="Text, letter&#10;&#10;Description automatically generated">
            <a:extLst>
              <a:ext uri="{FF2B5EF4-FFF2-40B4-BE49-F238E27FC236}">
                <a16:creationId xmlns:a16="http://schemas.microsoft.com/office/drawing/2014/main" id="{D85EB033-B23C-A74D-9D77-EEE3BB953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151" y="3215129"/>
            <a:ext cx="4522931" cy="3642871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" name="Picture 1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D8A832B-078B-A047-80FE-F1A6B3B44E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7233">
            <a:off x="9523826" y="3775281"/>
            <a:ext cx="2761820" cy="294706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050" name="Picture 2" descr="Melrose Veterans Memorial Middle School">
            <a:extLst>
              <a:ext uri="{FF2B5EF4-FFF2-40B4-BE49-F238E27FC236}">
                <a16:creationId xmlns:a16="http://schemas.microsoft.com/office/drawing/2014/main" id="{052A4066-CCF3-4A40-AFBD-1794D6DA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391" y="2978427"/>
            <a:ext cx="2277137" cy="49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 Arrow 20">
            <a:extLst>
              <a:ext uri="{FF2B5EF4-FFF2-40B4-BE49-F238E27FC236}">
                <a16:creationId xmlns:a16="http://schemas.microsoft.com/office/drawing/2014/main" id="{2EA6D821-05B2-DC45-A352-6ABB10B05B35}"/>
              </a:ext>
            </a:extLst>
          </p:cNvPr>
          <p:cNvSpPr/>
          <p:nvPr/>
        </p:nvSpPr>
        <p:spPr>
          <a:xfrm>
            <a:off x="5780552" y="1107664"/>
            <a:ext cx="3940839" cy="174882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Student Handbook</a:t>
            </a:r>
          </a:p>
          <a:p>
            <a:pPr algn="ctr"/>
            <a:r>
              <a:rPr lang="en-US" sz="2400" dirty="0"/>
              <a:t>(Shared with Families)</a:t>
            </a:r>
          </a:p>
        </p:txBody>
      </p:sp>
      <p:sp>
        <p:nvSpPr>
          <p:cNvPr id="23" name="Left Arrow 22">
            <a:extLst>
              <a:ext uri="{FF2B5EF4-FFF2-40B4-BE49-F238E27FC236}">
                <a16:creationId xmlns:a16="http://schemas.microsoft.com/office/drawing/2014/main" id="{9F563ECF-1EFF-3A40-84CC-1E0EF9D861C5}"/>
              </a:ext>
            </a:extLst>
          </p:cNvPr>
          <p:cNvSpPr/>
          <p:nvPr/>
        </p:nvSpPr>
        <p:spPr>
          <a:xfrm flipH="1">
            <a:off x="444831" y="4374400"/>
            <a:ext cx="4522931" cy="1748826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School Website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5A04B5-B34B-E448-B084-6FF831B5B0D0}"/>
              </a:ext>
            </a:extLst>
          </p:cNvPr>
          <p:cNvSpPr txBox="1"/>
          <p:nvPr/>
        </p:nvSpPr>
        <p:spPr>
          <a:xfrm>
            <a:off x="93138" y="179701"/>
            <a:ext cx="4814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Students and families too…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815054-944C-F74E-9063-4BFA0F884E0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33" t="15855" r="11160"/>
          <a:stretch/>
        </p:blipFill>
        <p:spPr>
          <a:xfrm>
            <a:off x="11314135" y="5964071"/>
            <a:ext cx="877865" cy="861903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215814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22769DC3-E47B-4341-BCD9-49B84CADE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89"/>
          <a:stretch/>
        </p:blipFill>
        <p:spPr>
          <a:xfrm>
            <a:off x="-34898" y="1218855"/>
            <a:ext cx="2035513" cy="4504846"/>
          </a:xfrm>
          <a:prstGeom prst="rect">
            <a:avLst/>
          </a:prstGeom>
        </p:spPr>
      </p:pic>
      <p:pic>
        <p:nvPicPr>
          <p:cNvPr id="16" name="Picture 15" descr="A page of a book&#10;&#10;Description automatically generated with medium confidence">
            <a:extLst>
              <a:ext uri="{FF2B5EF4-FFF2-40B4-BE49-F238E27FC236}">
                <a16:creationId xmlns:a16="http://schemas.microsoft.com/office/drawing/2014/main" id="{A547B03B-A153-8C46-8CC4-507B0259F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594" y="2092112"/>
            <a:ext cx="6220821" cy="476588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87CF542-B328-E340-AFB3-8A875FF86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2" r="34321"/>
          <a:stretch/>
        </p:blipFill>
        <p:spPr>
          <a:xfrm>
            <a:off x="7856544" y="0"/>
            <a:ext cx="2051107" cy="478560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8CF94D7-95E7-C245-B80F-DC48ED18AE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903"/>
          <a:stretch/>
        </p:blipFill>
        <p:spPr>
          <a:xfrm>
            <a:off x="9907651" y="393896"/>
            <a:ext cx="2284349" cy="532980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Left Arrow 9">
            <a:extLst>
              <a:ext uri="{FF2B5EF4-FFF2-40B4-BE49-F238E27FC236}">
                <a16:creationId xmlns:a16="http://schemas.microsoft.com/office/drawing/2014/main" id="{6F03ABC8-9C5F-F645-97F7-AF9273268783}"/>
              </a:ext>
            </a:extLst>
          </p:cNvPr>
          <p:cNvSpPr/>
          <p:nvPr/>
        </p:nvSpPr>
        <p:spPr>
          <a:xfrm rot="5400000" flipH="1">
            <a:off x="3632602" y="-606432"/>
            <a:ext cx="2392803" cy="3605668"/>
          </a:xfrm>
          <a:prstGeom prst="leftArrow">
            <a:avLst>
              <a:gd name="adj1" fmla="val 50000"/>
              <a:gd name="adj2" fmla="val 4919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2800" b="1" dirty="0"/>
              <a:t>Tri-fold Brochure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73C0A-17D7-8E47-B2B9-4EF66C9374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" t="15855" r="11160"/>
          <a:stretch/>
        </p:blipFill>
        <p:spPr>
          <a:xfrm>
            <a:off x="11314135" y="5964071"/>
            <a:ext cx="877865" cy="861903"/>
          </a:xfrm>
          <a:prstGeom prst="ellips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0B4081-415C-EA55-900E-9DC91D0043A0}"/>
              </a:ext>
            </a:extLst>
          </p:cNvPr>
          <p:cNvSpPr txBox="1"/>
          <p:nvPr/>
        </p:nvSpPr>
        <p:spPr>
          <a:xfrm>
            <a:off x="229398" y="241496"/>
            <a:ext cx="3144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Inform Families</a:t>
            </a:r>
          </a:p>
        </p:txBody>
      </p:sp>
    </p:spTree>
    <p:extLst>
      <p:ext uri="{BB962C8B-B14F-4D97-AF65-F5344CB8AC3E}">
        <p14:creationId xmlns:p14="http://schemas.microsoft.com/office/powerpoint/2010/main" val="276651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69DF2471-B333-F84A-AA81-320B25FABF83}"/>
              </a:ext>
            </a:extLst>
          </p:cNvPr>
          <p:cNvSpPr/>
          <p:nvPr/>
        </p:nvSpPr>
        <p:spPr>
          <a:xfrm>
            <a:off x="185293" y="1173821"/>
            <a:ext cx="2606954" cy="1482277"/>
          </a:xfrm>
          <a:prstGeom prst="wedgeRoundRectCallout">
            <a:avLst>
              <a:gd name="adj1" fmla="val 30411"/>
              <a:gd name="adj2" fmla="val 6893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8B8B8">
                  <a:lumMod val="25000"/>
                </a:srgbClr>
              </a:buClr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8B8B8">
                    <a:lumMod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Ensure all students develop the  social-emotional-behavioral (SEB) skills needed to be effective learners through the implementation of evidence-based interventions and use of data to inform decisions.</a:t>
            </a:r>
          </a:p>
        </p:txBody>
      </p:sp>
      <p:sp>
        <p:nvSpPr>
          <p:cNvPr id="4" name="Freeform: Shape 123">
            <a:extLst>
              <a:ext uri="{FF2B5EF4-FFF2-40B4-BE49-F238E27FC236}">
                <a16:creationId xmlns:a16="http://schemas.microsoft.com/office/drawing/2014/main" id="{D34522FE-1B86-9E61-8383-F1655BA5D2F4}"/>
              </a:ext>
            </a:extLst>
          </p:cNvPr>
          <p:cNvSpPr/>
          <p:nvPr/>
        </p:nvSpPr>
        <p:spPr>
          <a:xfrm>
            <a:off x="2947495" y="1402869"/>
            <a:ext cx="6667499" cy="1024183"/>
          </a:xfrm>
          <a:custGeom>
            <a:avLst/>
            <a:gdLst>
              <a:gd name="connsiteX0" fmla="*/ 0 w 2555165"/>
              <a:gd name="connsiteY0" fmla="*/ 112196 h 673041"/>
              <a:gd name="connsiteX1" fmla="*/ 112196 w 2555165"/>
              <a:gd name="connsiteY1" fmla="*/ 0 h 673041"/>
              <a:gd name="connsiteX2" fmla="*/ 2442969 w 2555165"/>
              <a:gd name="connsiteY2" fmla="*/ 0 h 673041"/>
              <a:gd name="connsiteX3" fmla="*/ 2555165 w 2555165"/>
              <a:gd name="connsiteY3" fmla="*/ 112196 h 673041"/>
              <a:gd name="connsiteX4" fmla="*/ 2555165 w 2555165"/>
              <a:gd name="connsiteY4" fmla="*/ 560845 h 673041"/>
              <a:gd name="connsiteX5" fmla="*/ 2442969 w 2555165"/>
              <a:gd name="connsiteY5" fmla="*/ 673041 h 673041"/>
              <a:gd name="connsiteX6" fmla="*/ 112196 w 2555165"/>
              <a:gd name="connsiteY6" fmla="*/ 673041 h 673041"/>
              <a:gd name="connsiteX7" fmla="*/ 0 w 2555165"/>
              <a:gd name="connsiteY7" fmla="*/ 560845 h 673041"/>
              <a:gd name="connsiteX8" fmla="*/ 0 w 2555165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165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442969" y="0"/>
                </a:lnTo>
                <a:cubicBezTo>
                  <a:pt x="2504933" y="0"/>
                  <a:pt x="2555165" y="50232"/>
                  <a:pt x="2555165" y="112196"/>
                </a:cubicBezTo>
                <a:lnTo>
                  <a:pt x="2555165" y="560845"/>
                </a:lnTo>
                <a:cubicBezTo>
                  <a:pt x="2555165" y="622809"/>
                  <a:pt x="2504933" y="673041"/>
                  <a:pt x="2442969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ind Vadodara" panose="020B0604020202020204" charset="0"/>
                <a:sym typeface="Arial"/>
              </a:rPr>
              <a:t>Develop a brief statement of purpose &amp; define outcomes</a:t>
            </a:r>
          </a:p>
        </p:txBody>
      </p:sp>
      <p:sp>
        <p:nvSpPr>
          <p:cNvPr id="5" name="Freeform: Shape 121">
            <a:extLst>
              <a:ext uri="{FF2B5EF4-FFF2-40B4-BE49-F238E27FC236}">
                <a16:creationId xmlns:a16="http://schemas.microsoft.com/office/drawing/2014/main" id="{F2982D00-95C9-7C2B-7E7F-D37D3FB2F0B6}"/>
              </a:ext>
            </a:extLst>
          </p:cNvPr>
          <p:cNvSpPr/>
          <p:nvPr/>
        </p:nvSpPr>
        <p:spPr>
          <a:xfrm>
            <a:off x="2947495" y="44981"/>
            <a:ext cx="6667499" cy="1024183"/>
          </a:xfrm>
          <a:custGeom>
            <a:avLst/>
            <a:gdLst>
              <a:gd name="connsiteX0" fmla="*/ 0 w 2555165"/>
              <a:gd name="connsiteY0" fmla="*/ 112196 h 673041"/>
              <a:gd name="connsiteX1" fmla="*/ 112196 w 2555165"/>
              <a:gd name="connsiteY1" fmla="*/ 0 h 673041"/>
              <a:gd name="connsiteX2" fmla="*/ 2442969 w 2555165"/>
              <a:gd name="connsiteY2" fmla="*/ 0 h 673041"/>
              <a:gd name="connsiteX3" fmla="*/ 2555165 w 2555165"/>
              <a:gd name="connsiteY3" fmla="*/ 112196 h 673041"/>
              <a:gd name="connsiteX4" fmla="*/ 2555165 w 2555165"/>
              <a:gd name="connsiteY4" fmla="*/ 560845 h 673041"/>
              <a:gd name="connsiteX5" fmla="*/ 2442969 w 2555165"/>
              <a:gd name="connsiteY5" fmla="*/ 673041 h 673041"/>
              <a:gd name="connsiteX6" fmla="*/ 112196 w 2555165"/>
              <a:gd name="connsiteY6" fmla="*/ 673041 h 673041"/>
              <a:gd name="connsiteX7" fmla="*/ 0 w 2555165"/>
              <a:gd name="connsiteY7" fmla="*/ 560845 h 673041"/>
              <a:gd name="connsiteX8" fmla="*/ 0 w 2555165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165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442969" y="0"/>
                </a:lnTo>
                <a:cubicBezTo>
                  <a:pt x="2504933" y="0"/>
                  <a:pt x="2555165" y="50232"/>
                  <a:pt x="2555165" y="112196"/>
                </a:cubicBezTo>
                <a:lnTo>
                  <a:pt x="2555165" y="560845"/>
                </a:lnTo>
                <a:cubicBezTo>
                  <a:pt x="2555165" y="622809"/>
                  <a:pt x="2504933" y="673041"/>
                  <a:pt x="2442969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ind Vadodara" panose="020B0604020202020204" charset="0"/>
                <a:sym typeface="Arial"/>
              </a:rPr>
              <a:t>Establish an effective leadership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3B5822-A63A-31CF-FF5B-CA85F35836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584" y="44981"/>
            <a:ext cx="2027442" cy="1139927"/>
          </a:xfrm>
          <a:prstGeom prst="rect">
            <a:avLst/>
          </a:prstGeom>
        </p:spPr>
      </p:pic>
      <p:sp>
        <p:nvSpPr>
          <p:cNvPr id="9" name="Freeform: Shape 125">
            <a:extLst>
              <a:ext uri="{FF2B5EF4-FFF2-40B4-BE49-F238E27FC236}">
                <a16:creationId xmlns:a16="http://schemas.microsoft.com/office/drawing/2014/main" id="{33CA4FAE-F4F0-4536-DE8A-EA9774A83AA4}"/>
              </a:ext>
            </a:extLst>
          </p:cNvPr>
          <p:cNvSpPr/>
          <p:nvPr/>
        </p:nvSpPr>
        <p:spPr>
          <a:xfrm>
            <a:off x="2947495" y="2791694"/>
            <a:ext cx="6776096" cy="1024183"/>
          </a:xfrm>
          <a:custGeom>
            <a:avLst/>
            <a:gdLst>
              <a:gd name="connsiteX0" fmla="*/ 0 w 2555165"/>
              <a:gd name="connsiteY0" fmla="*/ 112196 h 673041"/>
              <a:gd name="connsiteX1" fmla="*/ 112196 w 2555165"/>
              <a:gd name="connsiteY1" fmla="*/ 0 h 673041"/>
              <a:gd name="connsiteX2" fmla="*/ 2442969 w 2555165"/>
              <a:gd name="connsiteY2" fmla="*/ 0 h 673041"/>
              <a:gd name="connsiteX3" fmla="*/ 2555165 w 2555165"/>
              <a:gd name="connsiteY3" fmla="*/ 112196 h 673041"/>
              <a:gd name="connsiteX4" fmla="*/ 2555165 w 2555165"/>
              <a:gd name="connsiteY4" fmla="*/ 560845 h 673041"/>
              <a:gd name="connsiteX5" fmla="*/ 2442969 w 2555165"/>
              <a:gd name="connsiteY5" fmla="*/ 673041 h 673041"/>
              <a:gd name="connsiteX6" fmla="*/ 112196 w 2555165"/>
              <a:gd name="connsiteY6" fmla="*/ 673041 h 673041"/>
              <a:gd name="connsiteX7" fmla="*/ 0 w 2555165"/>
              <a:gd name="connsiteY7" fmla="*/ 560845 h 673041"/>
              <a:gd name="connsiteX8" fmla="*/ 0 w 2555165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165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442969" y="0"/>
                </a:lnTo>
                <a:cubicBezTo>
                  <a:pt x="2504933" y="0"/>
                  <a:pt x="2555165" y="50232"/>
                  <a:pt x="2555165" y="112196"/>
                </a:cubicBezTo>
                <a:lnTo>
                  <a:pt x="2555165" y="560845"/>
                </a:lnTo>
                <a:cubicBezTo>
                  <a:pt x="2555165" y="622809"/>
                  <a:pt x="2504933" y="673041"/>
                  <a:pt x="2442969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ind Vadodara" panose="020B0604020202020204" charset="0"/>
                <a:sym typeface="Arial"/>
              </a:rPr>
              <a:t>Identify positive school-wide behavior expectations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D82081-0427-9EC8-E614-1974EB407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832" y="2636317"/>
            <a:ext cx="1872194" cy="1334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7A4743-96B6-5914-F578-E04E37E95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305" y="3691359"/>
            <a:ext cx="1590515" cy="2074287"/>
          </a:xfrm>
          <a:prstGeom prst="rect">
            <a:avLst/>
          </a:prstGeom>
        </p:spPr>
      </p:pic>
      <p:sp>
        <p:nvSpPr>
          <p:cNvPr id="19" name="Freeform: Shape 125">
            <a:extLst>
              <a:ext uri="{FF2B5EF4-FFF2-40B4-BE49-F238E27FC236}">
                <a16:creationId xmlns:a16="http://schemas.microsoft.com/office/drawing/2014/main" id="{5814BC6E-70BA-E392-062F-3A2139E2FEB8}"/>
              </a:ext>
            </a:extLst>
          </p:cNvPr>
          <p:cNvSpPr/>
          <p:nvPr/>
        </p:nvSpPr>
        <p:spPr>
          <a:xfrm>
            <a:off x="2947496" y="4180520"/>
            <a:ext cx="6746684" cy="1024183"/>
          </a:xfrm>
          <a:custGeom>
            <a:avLst/>
            <a:gdLst>
              <a:gd name="connsiteX0" fmla="*/ 0 w 2555165"/>
              <a:gd name="connsiteY0" fmla="*/ 112196 h 673041"/>
              <a:gd name="connsiteX1" fmla="*/ 112196 w 2555165"/>
              <a:gd name="connsiteY1" fmla="*/ 0 h 673041"/>
              <a:gd name="connsiteX2" fmla="*/ 2442969 w 2555165"/>
              <a:gd name="connsiteY2" fmla="*/ 0 h 673041"/>
              <a:gd name="connsiteX3" fmla="*/ 2555165 w 2555165"/>
              <a:gd name="connsiteY3" fmla="*/ 112196 h 673041"/>
              <a:gd name="connsiteX4" fmla="*/ 2555165 w 2555165"/>
              <a:gd name="connsiteY4" fmla="*/ 560845 h 673041"/>
              <a:gd name="connsiteX5" fmla="*/ 2442969 w 2555165"/>
              <a:gd name="connsiteY5" fmla="*/ 673041 h 673041"/>
              <a:gd name="connsiteX6" fmla="*/ 112196 w 2555165"/>
              <a:gd name="connsiteY6" fmla="*/ 673041 h 673041"/>
              <a:gd name="connsiteX7" fmla="*/ 0 w 2555165"/>
              <a:gd name="connsiteY7" fmla="*/ 560845 h 673041"/>
              <a:gd name="connsiteX8" fmla="*/ 0 w 2555165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5165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442969" y="0"/>
                </a:lnTo>
                <a:cubicBezTo>
                  <a:pt x="2504933" y="0"/>
                  <a:pt x="2555165" y="50232"/>
                  <a:pt x="2555165" y="112196"/>
                </a:cubicBezTo>
                <a:lnTo>
                  <a:pt x="2555165" y="560845"/>
                </a:lnTo>
                <a:cubicBezTo>
                  <a:pt x="2555165" y="622809"/>
                  <a:pt x="2504933" y="673041"/>
                  <a:pt x="2442969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292C73">
                    <a:lumMod val="50000"/>
                  </a:srgbClr>
                </a:solidFill>
                <a:latin typeface="Calibri" panose="020F0502020204030204"/>
                <a:cs typeface="Hind Vadodara" panose="020B0604020202020204" charset="0"/>
                <a:sym typeface="Arial"/>
              </a:rPr>
              <a:t>Develop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Hind Vadodara" panose="020B0604020202020204" charset="0"/>
                <a:sym typeface="Arial"/>
              </a:rPr>
              <a:t> procedures to teach school-wide behavior expectations</a:t>
            </a:r>
          </a:p>
        </p:txBody>
      </p:sp>
      <p:sp>
        <p:nvSpPr>
          <p:cNvPr id="21" name="Freeform: Shape 109">
            <a:extLst>
              <a:ext uri="{FF2B5EF4-FFF2-40B4-BE49-F238E27FC236}">
                <a16:creationId xmlns:a16="http://schemas.microsoft.com/office/drawing/2014/main" id="{14AEB261-A7C4-2A7A-CE19-849AA93642E4}"/>
              </a:ext>
            </a:extLst>
          </p:cNvPr>
          <p:cNvSpPr/>
          <p:nvPr/>
        </p:nvSpPr>
        <p:spPr>
          <a:xfrm>
            <a:off x="2947496" y="5512385"/>
            <a:ext cx="6746684" cy="1024183"/>
          </a:xfrm>
          <a:custGeom>
            <a:avLst/>
            <a:gdLst>
              <a:gd name="connsiteX0" fmla="*/ 0 w 3031558"/>
              <a:gd name="connsiteY0" fmla="*/ 112196 h 673041"/>
              <a:gd name="connsiteX1" fmla="*/ 112196 w 3031558"/>
              <a:gd name="connsiteY1" fmla="*/ 0 h 673041"/>
              <a:gd name="connsiteX2" fmla="*/ 2919362 w 3031558"/>
              <a:gd name="connsiteY2" fmla="*/ 0 h 673041"/>
              <a:gd name="connsiteX3" fmla="*/ 3031558 w 3031558"/>
              <a:gd name="connsiteY3" fmla="*/ 112196 h 673041"/>
              <a:gd name="connsiteX4" fmla="*/ 3031558 w 3031558"/>
              <a:gd name="connsiteY4" fmla="*/ 560845 h 673041"/>
              <a:gd name="connsiteX5" fmla="*/ 2919362 w 3031558"/>
              <a:gd name="connsiteY5" fmla="*/ 673041 h 673041"/>
              <a:gd name="connsiteX6" fmla="*/ 112196 w 3031558"/>
              <a:gd name="connsiteY6" fmla="*/ 673041 h 673041"/>
              <a:gd name="connsiteX7" fmla="*/ 0 w 3031558"/>
              <a:gd name="connsiteY7" fmla="*/ 560845 h 673041"/>
              <a:gd name="connsiteX8" fmla="*/ 0 w 3031558"/>
              <a:gd name="connsiteY8" fmla="*/ 112196 h 673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31558" h="673041">
                <a:moveTo>
                  <a:pt x="0" y="112196"/>
                </a:moveTo>
                <a:cubicBezTo>
                  <a:pt x="0" y="50232"/>
                  <a:pt x="50232" y="0"/>
                  <a:pt x="112196" y="0"/>
                </a:cubicBezTo>
                <a:lnTo>
                  <a:pt x="2919362" y="0"/>
                </a:lnTo>
                <a:cubicBezTo>
                  <a:pt x="2981326" y="0"/>
                  <a:pt x="3031558" y="50232"/>
                  <a:pt x="3031558" y="112196"/>
                </a:cubicBezTo>
                <a:lnTo>
                  <a:pt x="3031558" y="560845"/>
                </a:lnTo>
                <a:cubicBezTo>
                  <a:pt x="3031558" y="622809"/>
                  <a:pt x="2981326" y="673041"/>
                  <a:pt x="2919362" y="673041"/>
                </a:cubicBezTo>
                <a:lnTo>
                  <a:pt x="112196" y="673041"/>
                </a:lnTo>
                <a:cubicBezTo>
                  <a:pt x="50232" y="673041"/>
                  <a:pt x="0" y="622809"/>
                  <a:pt x="0" y="560845"/>
                </a:cubicBezTo>
                <a:lnTo>
                  <a:pt x="0" y="112196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76572" tIns="176572" rIns="176572" bIns="176572" numCol="1" spcCol="1270" anchor="ctr" anchorCtr="0">
            <a:noAutofit/>
          </a:bodyPr>
          <a:lstStyle/>
          <a:p>
            <a:pPr marL="0" marR="0" lvl="0" indent="0" algn="ctr" defTabSz="82971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92C7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Develop a continuum  to strengthen demonstrations of expectations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B962C2-AD60-2AFB-848A-A63AB20B2F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61" r="4781" b="11633"/>
          <a:stretch/>
        </p:blipFill>
        <p:spPr>
          <a:xfrm>
            <a:off x="10184718" y="5090761"/>
            <a:ext cx="1518414" cy="1590474"/>
          </a:xfrm>
          <a:prstGeom prst="rect">
            <a:avLst/>
          </a:prstGeom>
          <a:ln w="38100">
            <a:solidFill>
              <a:schemeClr val="accent4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1854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9" grpId="0" animBg="1"/>
      <p:bldP spid="19" grpId="0" animBg="1"/>
      <p:bldP spid="21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B39C0EC-97E0-7CB7-A2A0-59E7B1C98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49" y="467463"/>
            <a:ext cx="10939622" cy="845600"/>
          </a:xfrm>
        </p:spPr>
        <p:txBody>
          <a:bodyPr/>
          <a:lstStyle/>
          <a:p>
            <a:r>
              <a:rPr lang="en-US" sz="4000" dirty="0"/>
              <a:t>Expectations &amp; behavioral skills are taught in context</a:t>
            </a:r>
            <a:br>
              <a:rPr lang="en-US" sz="4000" dirty="0"/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C1A3D-4283-2D80-4D98-391E259A0093}"/>
              </a:ext>
            </a:extLst>
          </p:cNvPr>
          <p:cNvSpPr/>
          <p:nvPr/>
        </p:nvSpPr>
        <p:spPr>
          <a:xfrm>
            <a:off x="7868093" y="2257319"/>
            <a:ext cx="3884878" cy="3335403"/>
          </a:xfrm>
          <a:prstGeom prst="rect">
            <a:avLst/>
          </a:prstGeo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CEB921-0467-D517-5199-B72BA000E474}"/>
              </a:ext>
            </a:extLst>
          </p:cNvPr>
          <p:cNvSpPr/>
          <p:nvPr/>
        </p:nvSpPr>
        <p:spPr>
          <a:xfrm>
            <a:off x="4250801" y="2257319"/>
            <a:ext cx="3356688" cy="3335403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B8B987-5362-DC08-DF42-B3661803C5A7}"/>
              </a:ext>
            </a:extLst>
          </p:cNvPr>
          <p:cNvSpPr/>
          <p:nvPr/>
        </p:nvSpPr>
        <p:spPr>
          <a:xfrm>
            <a:off x="364601" y="2257320"/>
            <a:ext cx="3625596" cy="3335402"/>
          </a:xfrm>
          <a:prstGeom prst="rect">
            <a:avLst/>
          </a:prstGeom>
          <a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502673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89D2C6-4543-4248-92D3-99658C3E01A7}"/>
              </a:ext>
            </a:extLst>
          </p:cNvPr>
          <p:cNvSpPr txBox="1"/>
          <p:nvPr/>
        </p:nvSpPr>
        <p:spPr>
          <a:xfrm>
            <a:off x="6705600" y="2590800"/>
            <a:ext cx="51816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Team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Action Planning Time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8281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5B2C9F-C2F8-40E8-8EF9-4DF407966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880" y="1445732"/>
            <a:ext cx="9764636" cy="4222145"/>
          </a:xfrm>
          <a:solidFill>
            <a:schemeClr val="bg1"/>
          </a:solidFill>
          <a:ln>
            <a:solidFill>
              <a:schemeClr val="tx2">
                <a:lumMod val="10000"/>
              </a:schemeClr>
            </a:solidFill>
          </a:ln>
        </p:spPr>
        <p:txBody>
          <a:bodyPr numCol="2"/>
          <a:lstStyle/>
          <a:p>
            <a:pPr marL="202565" indent="0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None/>
            </a:pPr>
            <a:r>
              <a:rPr lang="en-US" sz="2800" dirty="0">
                <a:solidFill>
                  <a:srgbClr val="1B190F"/>
                </a:solidFill>
                <a:latin typeface="Franklin Gothic Book"/>
                <a:ea typeface="ＭＳ Ｐゴシック"/>
              </a:rPr>
              <a:t>Meet with your team and discuss action steps related to the following items reviewed today:</a:t>
            </a:r>
          </a:p>
          <a:p>
            <a:pPr marL="202565" indent="0">
              <a:lnSpc>
                <a:spcPct val="90000"/>
              </a:lnSpc>
              <a:spcAft>
                <a:spcPts val="600"/>
              </a:spcAft>
              <a:buClr>
                <a:prstClr val="white"/>
              </a:buClr>
              <a:buNone/>
            </a:pPr>
            <a:endParaRPr lang="en-US" sz="2800" dirty="0">
              <a:solidFill>
                <a:srgbClr val="1B190F"/>
              </a:solidFill>
              <a:latin typeface="Franklin Gothic Book"/>
              <a:ea typeface="ＭＳ Ｐゴシック"/>
            </a:endParaRPr>
          </a:p>
          <a:p>
            <a:pPr marL="716915" indent="-514350">
              <a:lnSpc>
                <a:spcPct val="9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800" dirty="0">
                <a:solidFill>
                  <a:srgbClr val="1B190F"/>
                </a:solidFill>
                <a:latin typeface="Franklin Gothic Book"/>
                <a:ea typeface="ＭＳ Ｐゴシック"/>
              </a:rPr>
              <a:t>Consider next steps regarding a continuum of consequences and its relevant components.</a:t>
            </a:r>
          </a:p>
          <a:p>
            <a:pPr marL="716915" indent="-514350">
              <a:lnSpc>
                <a:spcPct val="9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800" dirty="0">
                <a:solidFill>
                  <a:srgbClr val="1B190F"/>
                </a:solidFill>
                <a:latin typeface="Franklin Gothic Book"/>
                <a:ea typeface="ＭＳ Ｐゴシック"/>
              </a:rPr>
              <a:t>Decide how you will support classroom educators with creating positive teaching and learning environments. </a:t>
            </a:r>
          </a:p>
          <a:p>
            <a:pPr marL="716915" indent="-514350">
              <a:lnSpc>
                <a:spcPct val="9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800" dirty="0">
                <a:solidFill>
                  <a:srgbClr val="1B190F"/>
                </a:solidFill>
                <a:latin typeface="Franklin Gothic Book"/>
                <a:ea typeface="ＭＳ Ｐゴシック"/>
              </a:rPr>
              <a:t>Prepare for rollout in the fall.</a:t>
            </a:r>
          </a:p>
          <a:p>
            <a:pPr marL="716915" indent="-514350">
              <a:lnSpc>
                <a:spcPct val="90000"/>
              </a:lnSpc>
              <a:spcAft>
                <a:spcPts val="600"/>
              </a:spcAft>
              <a:buClr>
                <a:schemeClr val="accent2">
                  <a:lumMod val="50000"/>
                </a:schemeClr>
              </a:buClr>
              <a:buSzPct val="75000"/>
            </a:pPr>
            <a:r>
              <a:rPr lang="en-US" sz="2800" dirty="0">
                <a:solidFill>
                  <a:srgbClr val="1B190F"/>
                </a:solidFill>
                <a:latin typeface="Franklin Gothic Book"/>
                <a:ea typeface="ＭＳ Ｐゴシック"/>
              </a:rPr>
              <a:t>Revisit your purpose statement and outcomes.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13656BD-692E-4E1A-9B33-A8BFA25C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80" y="467463"/>
            <a:ext cx="9810469" cy="845600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/>
          <a:lstStyle/>
          <a:p>
            <a:r>
              <a:rPr lang="en-US" dirty="0">
                <a:solidFill>
                  <a:schemeClr val="tx2">
                    <a:lumMod val="10000"/>
                  </a:schemeClr>
                </a:solidFill>
              </a:rPr>
              <a:t>TEAM TIME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61BB3F-A561-4650-AB31-80BE6A096FC9}"/>
              </a:ext>
            </a:extLst>
          </p:cNvPr>
          <p:cNvGrpSpPr/>
          <p:nvPr/>
        </p:nvGrpSpPr>
        <p:grpSpPr>
          <a:xfrm>
            <a:off x="10652880" y="287492"/>
            <a:ext cx="1158240" cy="1158240"/>
            <a:chOff x="7429182" y="2594804"/>
            <a:chExt cx="868680" cy="868680"/>
          </a:xfrm>
        </p:grpSpPr>
        <p:sp>
          <p:nvSpPr>
            <p:cNvPr id="7" name="Google Shape;662;p43">
              <a:extLst>
                <a:ext uri="{FF2B5EF4-FFF2-40B4-BE49-F238E27FC236}">
                  <a16:creationId xmlns:a16="http://schemas.microsoft.com/office/drawing/2014/main" id="{8F922E58-9678-40F5-9EA1-A7258612794C}"/>
                </a:ext>
              </a:extLst>
            </p:cNvPr>
            <p:cNvSpPr/>
            <p:nvPr/>
          </p:nvSpPr>
          <p:spPr>
            <a:xfrm>
              <a:off x="7429182" y="2594804"/>
              <a:ext cx="868680" cy="86868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" name="Google Shape;7825;p68">
              <a:extLst>
                <a:ext uri="{FF2B5EF4-FFF2-40B4-BE49-F238E27FC236}">
                  <a16:creationId xmlns:a16="http://schemas.microsoft.com/office/drawing/2014/main" id="{BA210673-EF27-47A9-B2DE-0A6577FCF113}"/>
                </a:ext>
              </a:extLst>
            </p:cNvPr>
            <p:cNvGrpSpPr/>
            <p:nvPr/>
          </p:nvGrpSpPr>
          <p:grpSpPr>
            <a:xfrm>
              <a:off x="7695803" y="2835669"/>
              <a:ext cx="354145" cy="351869"/>
              <a:chOff x="3514900" y="1489020"/>
              <a:chExt cx="354145" cy="351869"/>
            </a:xfrm>
          </p:grpSpPr>
          <p:sp>
            <p:nvSpPr>
              <p:cNvPr id="9" name="Google Shape;7826;p68">
                <a:extLst>
                  <a:ext uri="{FF2B5EF4-FFF2-40B4-BE49-F238E27FC236}">
                    <a16:creationId xmlns:a16="http://schemas.microsoft.com/office/drawing/2014/main" id="{E83D9B99-F43E-4D73-B125-512387751B34}"/>
                  </a:ext>
                </a:extLst>
              </p:cNvPr>
              <p:cNvSpPr/>
              <p:nvPr/>
            </p:nvSpPr>
            <p:spPr>
              <a:xfrm>
                <a:off x="3514900" y="1489020"/>
                <a:ext cx="354145" cy="351869"/>
              </a:xfrm>
              <a:custGeom>
                <a:avLst/>
                <a:gdLst/>
                <a:ahLst/>
                <a:cxnLst/>
                <a:rect l="l" t="t" r="r" b="b"/>
                <a:pathLst>
                  <a:path w="23653" h="23501" extrusionOk="0">
                    <a:moveTo>
                      <a:pt x="19698" y="1"/>
                    </a:moveTo>
                    <a:cubicBezTo>
                      <a:pt x="19495" y="1"/>
                      <a:pt x="19290" y="80"/>
                      <a:pt x="19133" y="237"/>
                    </a:cubicBezTo>
                    <a:lnTo>
                      <a:pt x="316" y="19075"/>
                    </a:lnTo>
                    <a:cubicBezTo>
                      <a:pt x="0" y="19369"/>
                      <a:pt x="0" y="19874"/>
                      <a:pt x="316" y="20168"/>
                    </a:cubicBezTo>
                    <a:lnTo>
                      <a:pt x="3406" y="23280"/>
                    </a:lnTo>
                    <a:cubicBezTo>
                      <a:pt x="3564" y="23427"/>
                      <a:pt x="3764" y="23501"/>
                      <a:pt x="3964" y="23501"/>
                    </a:cubicBezTo>
                    <a:cubicBezTo>
                      <a:pt x="4163" y="23501"/>
                      <a:pt x="4363" y="23427"/>
                      <a:pt x="4521" y="23280"/>
                    </a:cubicBezTo>
                    <a:lnTo>
                      <a:pt x="23358" y="4442"/>
                    </a:lnTo>
                    <a:cubicBezTo>
                      <a:pt x="23653" y="4148"/>
                      <a:pt x="23653" y="3643"/>
                      <a:pt x="23358" y="3328"/>
                    </a:cubicBezTo>
                    <a:lnTo>
                      <a:pt x="20247" y="237"/>
                    </a:lnTo>
                    <a:cubicBezTo>
                      <a:pt x="20100" y="80"/>
                      <a:pt x="19900" y="1"/>
                      <a:pt x="19698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827;p68">
                <a:extLst>
                  <a:ext uri="{FF2B5EF4-FFF2-40B4-BE49-F238E27FC236}">
                    <a16:creationId xmlns:a16="http://schemas.microsoft.com/office/drawing/2014/main" id="{B1E3BB45-79CD-4C32-9BCB-F5A36F99BC0C}"/>
                  </a:ext>
                </a:extLst>
              </p:cNvPr>
              <p:cNvSpPr/>
              <p:nvPr/>
            </p:nvSpPr>
            <p:spPr>
              <a:xfrm>
                <a:off x="3619094" y="1759498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7828;p68">
                <a:extLst>
                  <a:ext uri="{FF2B5EF4-FFF2-40B4-BE49-F238E27FC236}">
                    <a16:creationId xmlns:a16="http://schemas.microsoft.com/office/drawing/2014/main" id="{BBD68F72-108A-4DF2-85DE-67491B34D323}"/>
                  </a:ext>
                </a:extLst>
              </p:cNvPr>
              <p:cNvSpPr/>
              <p:nvPr/>
            </p:nvSpPr>
            <p:spPr>
              <a:xfrm>
                <a:off x="3623181" y="1722052"/>
                <a:ext cx="41249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4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7829;p68">
                <a:extLst>
                  <a:ext uri="{FF2B5EF4-FFF2-40B4-BE49-F238E27FC236}">
                    <a16:creationId xmlns:a16="http://schemas.microsoft.com/office/drawing/2014/main" id="{7044CE38-B734-4AC8-99B2-5BD16475D4A2}"/>
                  </a:ext>
                </a:extLst>
              </p:cNvPr>
              <p:cNvSpPr/>
              <p:nvPr/>
            </p:nvSpPr>
            <p:spPr>
              <a:xfrm>
                <a:off x="3560536" y="1784682"/>
                <a:ext cx="41264" cy="41579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777" extrusionOk="0">
                    <a:moveTo>
                      <a:pt x="527" y="1"/>
                    </a:moveTo>
                    <a:lnTo>
                      <a:pt x="1" y="548"/>
                    </a:lnTo>
                    <a:lnTo>
                      <a:pt x="2230" y="2776"/>
                    </a:lnTo>
                    <a:lnTo>
                      <a:pt x="2755" y="2251"/>
                    </a:lnTo>
                    <a:lnTo>
                      <a:pt x="527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7830;p68">
                <a:extLst>
                  <a:ext uri="{FF2B5EF4-FFF2-40B4-BE49-F238E27FC236}">
                    <a16:creationId xmlns:a16="http://schemas.microsoft.com/office/drawing/2014/main" id="{1BDAE948-3AB9-4D52-ADF6-7CD8A0B740E4}"/>
                  </a:ext>
                </a:extLst>
              </p:cNvPr>
              <p:cNvSpPr/>
              <p:nvPr/>
            </p:nvSpPr>
            <p:spPr>
              <a:xfrm>
                <a:off x="3660957" y="1717635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1" y="547"/>
                    </a:lnTo>
                    <a:lnTo>
                      <a:pt x="1115" y="1662"/>
                    </a:lnTo>
                    <a:lnTo>
                      <a:pt x="1641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7831;p68">
                <a:extLst>
                  <a:ext uri="{FF2B5EF4-FFF2-40B4-BE49-F238E27FC236}">
                    <a16:creationId xmlns:a16="http://schemas.microsoft.com/office/drawing/2014/main" id="{2CF165C3-9F5A-40CC-8E1A-57276BB026EA}"/>
                  </a:ext>
                </a:extLst>
              </p:cNvPr>
              <p:cNvSpPr/>
              <p:nvPr/>
            </p:nvSpPr>
            <p:spPr>
              <a:xfrm>
                <a:off x="3681739" y="1696868"/>
                <a:ext cx="24570" cy="24555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0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5" y="1640"/>
                    </a:lnTo>
                    <a:lnTo>
                      <a:pt x="1640" y="1114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7832;p68">
                <a:extLst>
                  <a:ext uri="{FF2B5EF4-FFF2-40B4-BE49-F238E27FC236}">
                    <a16:creationId xmlns:a16="http://schemas.microsoft.com/office/drawing/2014/main" id="{051AC3A3-5FD0-4162-B78A-08FC0AA998D3}"/>
                  </a:ext>
                </a:extLst>
              </p:cNvPr>
              <p:cNvSpPr/>
              <p:nvPr/>
            </p:nvSpPr>
            <p:spPr>
              <a:xfrm>
                <a:off x="3686141" y="1659092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1" y="547"/>
                    </a:lnTo>
                    <a:lnTo>
                      <a:pt x="2229" y="2775"/>
                    </a:lnTo>
                    <a:lnTo>
                      <a:pt x="2755" y="2250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7833;p68">
                <a:extLst>
                  <a:ext uri="{FF2B5EF4-FFF2-40B4-BE49-F238E27FC236}">
                    <a16:creationId xmlns:a16="http://schemas.microsoft.com/office/drawing/2014/main" id="{3E61AA81-FFE5-43B7-9D9E-86C33377A184}"/>
                  </a:ext>
                </a:extLst>
              </p:cNvPr>
              <p:cNvSpPr/>
              <p:nvPr/>
            </p:nvSpPr>
            <p:spPr>
              <a:xfrm>
                <a:off x="3723602" y="1654990"/>
                <a:ext cx="24884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1"/>
                    </a:lnTo>
                    <a:lnTo>
                      <a:pt x="1662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7834;p68">
                <a:extLst>
                  <a:ext uri="{FF2B5EF4-FFF2-40B4-BE49-F238E27FC236}">
                    <a16:creationId xmlns:a16="http://schemas.microsoft.com/office/drawing/2014/main" id="{A18DA078-94DA-41BE-B3A7-09A63A60D4BD}"/>
                  </a:ext>
                </a:extLst>
              </p:cNvPr>
              <p:cNvSpPr/>
              <p:nvPr/>
            </p:nvSpPr>
            <p:spPr>
              <a:xfrm>
                <a:off x="3744698" y="1633909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0"/>
                    </a:moveTo>
                    <a:lnTo>
                      <a:pt x="0" y="547"/>
                    </a:lnTo>
                    <a:lnTo>
                      <a:pt x="1115" y="1661"/>
                    </a:lnTo>
                    <a:lnTo>
                      <a:pt x="1640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7835;p68">
                <a:extLst>
                  <a:ext uri="{FF2B5EF4-FFF2-40B4-BE49-F238E27FC236}">
                    <a16:creationId xmlns:a16="http://schemas.microsoft.com/office/drawing/2014/main" id="{1A28F0CE-ACD8-4CC5-ABB8-99937EE472F6}"/>
                  </a:ext>
                </a:extLst>
              </p:cNvPr>
              <p:cNvSpPr/>
              <p:nvPr/>
            </p:nvSpPr>
            <p:spPr>
              <a:xfrm>
                <a:off x="3748786" y="1596447"/>
                <a:ext cx="41564" cy="41249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755" extrusionOk="0">
                    <a:moveTo>
                      <a:pt x="526" y="0"/>
                    </a:moveTo>
                    <a:lnTo>
                      <a:pt x="1" y="526"/>
                    </a:lnTo>
                    <a:lnTo>
                      <a:pt x="2229" y="2755"/>
                    </a:lnTo>
                    <a:lnTo>
                      <a:pt x="2776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7836;p68">
                <a:extLst>
                  <a:ext uri="{FF2B5EF4-FFF2-40B4-BE49-F238E27FC236}">
                    <a16:creationId xmlns:a16="http://schemas.microsoft.com/office/drawing/2014/main" id="{FD3B88F4-CA42-478F-B7E8-367730F2E8D9}"/>
                  </a:ext>
                </a:extLst>
              </p:cNvPr>
              <p:cNvSpPr/>
              <p:nvPr/>
            </p:nvSpPr>
            <p:spPr>
              <a:xfrm>
                <a:off x="3786561" y="1592030"/>
                <a:ext cx="24570" cy="24884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62" extrusionOk="0">
                    <a:moveTo>
                      <a:pt x="526" y="1"/>
                    </a:moveTo>
                    <a:lnTo>
                      <a:pt x="0" y="548"/>
                    </a:lnTo>
                    <a:lnTo>
                      <a:pt x="1115" y="1662"/>
                    </a:lnTo>
                    <a:lnTo>
                      <a:pt x="1640" y="1136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7837;p68">
                <a:extLst>
                  <a:ext uri="{FF2B5EF4-FFF2-40B4-BE49-F238E27FC236}">
                    <a16:creationId xmlns:a16="http://schemas.microsoft.com/office/drawing/2014/main" id="{C8131860-F9AF-4BFD-A04F-F8FBF9FDB39C}"/>
                  </a:ext>
                </a:extLst>
              </p:cNvPr>
              <p:cNvSpPr/>
              <p:nvPr/>
            </p:nvSpPr>
            <p:spPr>
              <a:xfrm>
                <a:off x="3807343" y="1571264"/>
                <a:ext cx="24869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641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1114" y="1640"/>
                    </a:lnTo>
                    <a:lnTo>
                      <a:pt x="1661" y="1115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7838;p68">
                <a:extLst>
                  <a:ext uri="{FF2B5EF4-FFF2-40B4-BE49-F238E27FC236}">
                    <a16:creationId xmlns:a16="http://schemas.microsoft.com/office/drawing/2014/main" id="{A75E7C0C-00B7-449B-8FC8-87BE8F66A825}"/>
                  </a:ext>
                </a:extLst>
              </p:cNvPr>
              <p:cNvSpPr/>
              <p:nvPr/>
            </p:nvSpPr>
            <p:spPr>
              <a:xfrm>
                <a:off x="3811745" y="1533488"/>
                <a:ext cx="41249" cy="41564"/>
              </a:xfrm>
              <a:custGeom>
                <a:avLst/>
                <a:gdLst/>
                <a:ahLst/>
                <a:cxnLst/>
                <a:rect l="l" t="t" r="r" b="b"/>
                <a:pathLst>
                  <a:path w="2755" h="2776" extrusionOk="0">
                    <a:moveTo>
                      <a:pt x="526" y="0"/>
                    </a:moveTo>
                    <a:lnTo>
                      <a:pt x="0" y="526"/>
                    </a:lnTo>
                    <a:lnTo>
                      <a:pt x="2229" y="2776"/>
                    </a:lnTo>
                    <a:lnTo>
                      <a:pt x="2755" y="2229"/>
                    </a:lnTo>
                    <a:lnTo>
                      <a:pt x="526" y="0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7839;p68">
                <a:extLst>
                  <a:ext uri="{FF2B5EF4-FFF2-40B4-BE49-F238E27FC236}">
                    <a16:creationId xmlns:a16="http://schemas.microsoft.com/office/drawing/2014/main" id="{F6424179-C46C-4799-A15B-74B59B080D5F}"/>
                  </a:ext>
                </a:extLst>
              </p:cNvPr>
              <p:cNvSpPr/>
              <p:nvPr/>
            </p:nvSpPr>
            <p:spPr>
              <a:xfrm>
                <a:off x="3597998" y="1780594"/>
                <a:ext cx="24570" cy="2457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1641" extrusionOk="0">
                    <a:moveTo>
                      <a:pt x="526" y="1"/>
                    </a:moveTo>
                    <a:lnTo>
                      <a:pt x="1" y="526"/>
                    </a:lnTo>
                    <a:lnTo>
                      <a:pt x="1115" y="1640"/>
                    </a:lnTo>
                    <a:lnTo>
                      <a:pt x="1641" y="1115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88A1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7840;p68">
                <a:extLst>
                  <a:ext uri="{FF2B5EF4-FFF2-40B4-BE49-F238E27FC236}">
                    <a16:creationId xmlns:a16="http://schemas.microsoft.com/office/drawing/2014/main" id="{ADA67211-35EA-47DA-90F2-5B53FA87CAF1}"/>
                  </a:ext>
                </a:extLst>
              </p:cNvPr>
              <p:cNvSpPr/>
              <p:nvPr/>
            </p:nvSpPr>
            <p:spPr>
              <a:xfrm>
                <a:off x="3623181" y="1625090"/>
                <a:ext cx="10894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7276" h="7275" extrusionOk="0">
                    <a:moveTo>
                      <a:pt x="3070" y="1"/>
                    </a:moveTo>
                    <a:lnTo>
                      <a:pt x="1" y="3049"/>
                    </a:lnTo>
                    <a:lnTo>
                      <a:pt x="4206" y="7275"/>
                    </a:lnTo>
                    <a:lnTo>
                      <a:pt x="7275" y="4205"/>
                    </a:lnTo>
                    <a:lnTo>
                      <a:pt x="3070" y="1"/>
                    </a:lnTo>
                    <a:close/>
                  </a:path>
                </a:pathLst>
              </a:custGeom>
              <a:solidFill>
                <a:srgbClr val="B2C2C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7841;p68">
                <a:extLst>
                  <a:ext uri="{FF2B5EF4-FFF2-40B4-BE49-F238E27FC236}">
                    <a16:creationId xmlns:a16="http://schemas.microsoft.com/office/drawing/2014/main" id="{2052BC9A-BF9F-4C91-8715-B559C66DEF81}"/>
                  </a:ext>
                </a:extLst>
              </p:cNvPr>
              <p:cNvSpPr/>
              <p:nvPr/>
            </p:nvSpPr>
            <p:spPr>
              <a:xfrm>
                <a:off x="3517416" y="1493826"/>
                <a:ext cx="316698" cy="313225"/>
              </a:xfrm>
              <a:custGeom>
                <a:avLst/>
                <a:gdLst/>
                <a:ahLst/>
                <a:cxnLst/>
                <a:rect l="l" t="t" r="r" b="b"/>
                <a:pathLst>
                  <a:path w="21152" h="20920" extrusionOk="0">
                    <a:moveTo>
                      <a:pt x="2387" y="0"/>
                    </a:moveTo>
                    <a:cubicBezTo>
                      <a:pt x="1835" y="0"/>
                      <a:pt x="1283" y="211"/>
                      <a:pt x="863" y="631"/>
                    </a:cubicBezTo>
                    <a:cubicBezTo>
                      <a:pt x="1" y="1472"/>
                      <a:pt x="1" y="2839"/>
                      <a:pt x="863" y="3701"/>
                    </a:cubicBezTo>
                    <a:lnTo>
                      <a:pt x="18082" y="20920"/>
                    </a:lnTo>
                    <a:lnTo>
                      <a:pt x="21151" y="17871"/>
                    </a:lnTo>
                    <a:lnTo>
                      <a:pt x="3911" y="631"/>
                    </a:lnTo>
                    <a:cubicBezTo>
                      <a:pt x="3491" y="211"/>
                      <a:pt x="2939" y="0"/>
                      <a:pt x="2387" y="0"/>
                    </a:cubicBezTo>
                    <a:close/>
                  </a:path>
                </a:pathLst>
              </a:custGeom>
              <a:solidFill>
                <a:srgbClr val="6B83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7842;p68">
                <a:extLst>
                  <a:ext uri="{FF2B5EF4-FFF2-40B4-BE49-F238E27FC236}">
                    <a16:creationId xmlns:a16="http://schemas.microsoft.com/office/drawing/2014/main" id="{EF55AD48-AAF7-4487-A58D-33E10F3BCFAE}"/>
                  </a:ext>
                </a:extLst>
              </p:cNvPr>
              <p:cNvSpPr/>
              <p:nvPr/>
            </p:nvSpPr>
            <p:spPr>
              <a:xfrm>
                <a:off x="3788133" y="1761399"/>
                <a:ext cx="73230" cy="72287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4828" extrusionOk="0">
                    <a:moveTo>
                      <a:pt x="3070" y="0"/>
                    </a:moveTo>
                    <a:lnTo>
                      <a:pt x="1" y="3049"/>
                    </a:lnTo>
                    <a:lnTo>
                      <a:pt x="4521" y="4815"/>
                    </a:lnTo>
                    <a:cubicBezTo>
                      <a:pt x="4546" y="4823"/>
                      <a:pt x="4572" y="4827"/>
                      <a:pt x="4597" y="4827"/>
                    </a:cubicBezTo>
                    <a:cubicBezTo>
                      <a:pt x="4756" y="4827"/>
                      <a:pt x="4891" y="4666"/>
                      <a:pt x="4836" y="4520"/>
                    </a:cubicBezTo>
                    <a:lnTo>
                      <a:pt x="3070" y="0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7843;p68">
                <a:extLst>
                  <a:ext uri="{FF2B5EF4-FFF2-40B4-BE49-F238E27FC236}">
                    <a16:creationId xmlns:a16="http://schemas.microsoft.com/office/drawing/2014/main" id="{9E60AB6E-4922-4CF2-B0CD-6E840A2ED3A8}"/>
                  </a:ext>
                </a:extLst>
              </p:cNvPr>
              <p:cNvSpPr/>
              <p:nvPr/>
            </p:nvSpPr>
            <p:spPr>
              <a:xfrm>
                <a:off x="3822136" y="1761399"/>
                <a:ext cx="39198" cy="72407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4836" extrusionOk="0">
                    <a:moveTo>
                      <a:pt x="799" y="0"/>
                    </a:moveTo>
                    <a:lnTo>
                      <a:pt x="0" y="778"/>
                    </a:lnTo>
                    <a:lnTo>
                      <a:pt x="1451" y="4499"/>
                    </a:lnTo>
                    <a:lnTo>
                      <a:pt x="2250" y="4815"/>
                    </a:lnTo>
                    <a:cubicBezTo>
                      <a:pt x="2282" y="4829"/>
                      <a:pt x="2313" y="4835"/>
                      <a:pt x="2344" y="4835"/>
                    </a:cubicBezTo>
                    <a:cubicBezTo>
                      <a:pt x="2495" y="4835"/>
                      <a:pt x="2618" y="4678"/>
                      <a:pt x="2565" y="4520"/>
                    </a:cubicBezTo>
                    <a:lnTo>
                      <a:pt x="799" y="0"/>
                    </a:lnTo>
                    <a:close/>
                  </a:path>
                </a:pathLst>
              </a:custGeom>
              <a:solidFill>
                <a:srgbClr val="9FB3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7844;p68">
                <a:extLst>
                  <a:ext uri="{FF2B5EF4-FFF2-40B4-BE49-F238E27FC236}">
                    <a16:creationId xmlns:a16="http://schemas.microsoft.com/office/drawing/2014/main" id="{9380EF8D-B88C-49BB-A40A-15C0B04A2AE1}"/>
                  </a:ext>
                </a:extLst>
              </p:cNvPr>
              <p:cNvSpPr/>
              <p:nvPr/>
            </p:nvSpPr>
            <p:spPr>
              <a:xfrm>
                <a:off x="3541656" y="1493781"/>
                <a:ext cx="292458" cy="313270"/>
              </a:xfrm>
              <a:custGeom>
                <a:avLst/>
                <a:gdLst/>
                <a:ahLst/>
                <a:cxnLst/>
                <a:rect l="l" t="t" r="r" b="b"/>
                <a:pathLst>
                  <a:path w="19533" h="20923" extrusionOk="0">
                    <a:moveTo>
                      <a:pt x="789" y="0"/>
                    </a:moveTo>
                    <a:cubicBezTo>
                      <a:pt x="524" y="0"/>
                      <a:pt x="257" y="49"/>
                      <a:pt x="1" y="151"/>
                    </a:cubicBezTo>
                    <a:cubicBezTo>
                      <a:pt x="295" y="256"/>
                      <a:pt x="547" y="424"/>
                      <a:pt x="778" y="634"/>
                    </a:cubicBezTo>
                    <a:lnTo>
                      <a:pt x="15706" y="15561"/>
                    </a:lnTo>
                    <a:cubicBezTo>
                      <a:pt x="16967" y="16844"/>
                      <a:pt x="16967" y="18904"/>
                      <a:pt x="15706" y="20166"/>
                    </a:cubicBezTo>
                    <a:lnTo>
                      <a:pt x="16463" y="20923"/>
                    </a:lnTo>
                    <a:lnTo>
                      <a:pt x="19532" y="17874"/>
                    </a:lnTo>
                    <a:lnTo>
                      <a:pt x="2292" y="634"/>
                    </a:lnTo>
                    <a:cubicBezTo>
                      <a:pt x="1893" y="220"/>
                      <a:pt x="1348" y="0"/>
                      <a:pt x="789" y="0"/>
                    </a:cubicBezTo>
                    <a:close/>
                  </a:path>
                </a:pathLst>
              </a:custGeom>
              <a:solidFill>
                <a:srgbClr val="4E677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7845;p68">
                <a:extLst>
                  <a:ext uri="{FF2B5EF4-FFF2-40B4-BE49-F238E27FC236}">
                    <a16:creationId xmlns:a16="http://schemas.microsoft.com/office/drawing/2014/main" id="{11C085F3-029C-4305-8243-E0AB68B83CA3}"/>
                  </a:ext>
                </a:extLst>
              </p:cNvPr>
              <p:cNvSpPr/>
              <p:nvPr/>
            </p:nvSpPr>
            <p:spPr>
              <a:xfrm>
                <a:off x="3834728" y="1807979"/>
                <a:ext cx="26636" cy="25708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717" extrusionOk="0">
                    <a:moveTo>
                      <a:pt x="1157" y="1"/>
                    </a:moveTo>
                    <a:lnTo>
                      <a:pt x="0" y="1157"/>
                    </a:lnTo>
                    <a:lnTo>
                      <a:pt x="1409" y="1704"/>
                    </a:lnTo>
                    <a:cubicBezTo>
                      <a:pt x="1434" y="1712"/>
                      <a:pt x="1460" y="1716"/>
                      <a:pt x="1485" y="1716"/>
                    </a:cubicBezTo>
                    <a:cubicBezTo>
                      <a:pt x="1644" y="1716"/>
                      <a:pt x="1779" y="1555"/>
                      <a:pt x="1724" y="1409"/>
                    </a:cubicBezTo>
                    <a:lnTo>
                      <a:pt x="1157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7846;p68">
                <a:extLst>
                  <a:ext uri="{FF2B5EF4-FFF2-40B4-BE49-F238E27FC236}">
                    <a16:creationId xmlns:a16="http://schemas.microsoft.com/office/drawing/2014/main" id="{57732370-041E-428E-BD4A-6AA5EAF87317}"/>
                  </a:ext>
                </a:extLst>
              </p:cNvPr>
              <p:cNvSpPr/>
              <p:nvPr/>
            </p:nvSpPr>
            <p:spPr>
              <a:xfrm>
                <a:off x="3552047" y="1524984"/>
                <a:ext cx="68320" cy="68334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564" extrusionOk="0">
                    <a:moveTo>
                      <a:pt x="3049" y="1"/>
                    </a:moveTo>
                    <a:lnTo>
                      <a:pt x="0" y="3070"/>
                    </a:lnTo>
                    <a:lnTo>
                      <a:pt x="1493" y="4563"/>
                    </a:lnTo>
                    <a:lnTo>
                      <a:pt x="4563" y="1494"/>
                    </a:lnTo>
                    <a:lnTo>
                      <a:pt x="3049" y="1"/>
                    </a:lnTo>
                    <a:close/>
                  </a:path>
                </a:pathLst>
              </a:custGeom>
              <a:solidFill>
                <a:srgbClr val="2943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7847;p68">
                <a:extLst>
                  <a:ext uri="{FF2B5EF4-FFF2-40B4-BE49-F238E27FC236}">
                    <a16:creationId xmlns:a16="http://schemas.microsoft.com/office/drawing/2014/main" id="{CFF4EC09-AA47-4BF9-B6DD-BAFD3D676D58}"/>
                  </a:ext>
                </a:extLst>
              </p:cNvPr>
              <p:cNvSpPr/>
              <p:nvPr/>
            </p:nvSpPr>
            <p:spPr>
              <a:xfrm>
                <a:off x="3593281" y="1566218"/>
                <a:ext cx="221623" cy="221952"/>
              </a:xfrm>
              <a:custGeom>
                <a:avLst/>
                <a:gdLst/>
                <a:ahLst/>
                <a:cxnLst/>
                <a:rect l="l" t="t" r="r" b="b"/>
                <a:pathLst>
                  <a:path w="14802" h="14824" extrusionOk="0">
                    <a:moveTo>
                      <a:pt x="526" y="1"/>
                    </a:moveTo>
                    <a:lnTo>
                      <a:pt x="1" y="548"/>
                    </a:lnTo>
                    <a:lnTo>
                      <a:pt x="14276" y="14823"/>
                    </a:lnTo>
                    <a:lnTo>
                      <a:pt x="14802" y="14298"/>
                    </a:lnTo>
                    <a:lnTo>
                      <a:pt x="526" y="1"/>
                    </a:ln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" name="Google Shape;6077;p67">
            <a:extLst>
              <a:ext uri="{FF2B5EF4-FFF2-40B4-BE49-F238E27FC236}">
                <a16:creationId xmlns:a16="http://schemas.microsoft.com/office/drawing/2014/main" id="{7E9AEA36-D448-4F7F-BF42-74D8C366DEF5}"/>
              </a:ext>
            </a:extLst>
          </p:cNvPr>
          <p:cNvGrpSpPr/>
          <p:nvPr/>
        </p:nvGrpSpPr>
        <p:grpSpPr>
          <a:xfrm>
            <a:off x="10016308" y="2549266"/>
            <a:ext cx="537983" cy="537983"/>
            <a:chOff x="5873617" y="2309901"/>
            <a:chExt cx="345720" cy="345720"/>
          </a:xfrm>
        </p:grpSpPr>
        <p:sp>
          <p:nvSpPr>
            <p:cNvPr id="33" name="Google Shape;6078;p67">
              <a:extLst>
                <a:ext uri="{FF2B5EF4-FFF2-40B4-BE49-F238E27FC236}">
                  <a16:creationId xmlns:a16="http://schemas.microsoft.com/office/drawing/2014/main" id="{DFAE6B64-CBBA-482A-814D-A62C5DB3FD51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6079;p67">
              <a:extLst>
                <a:ext uri="{FF2B5EF4-FFF2-40B4-BE49-F238E27FC236}">
                  <a16:creationId xmlns:a16="http://schemas.microsoft.com/office/drawing/2014/main" id="{4A0C0596-40E9-4BC7-BBE5-38F138CD806B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6080;p67">
              <a:extLst>
                <a:ext uri="{FF2B5EF4-FFF2-40B4-BE49-F238E27FC236}">
                  <a16:creationId xmlns:a16="http://schemas.microsoft.com/office/drawing/2014/main" id="{E54246DA-CDA7-44D5-A9D8-BA91A2DD050A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6081;p67">
              <a:extLst>
                <a:ext uri="{FF2B5EF4-FFF2-40B4-BE49-F238E27FC236}">
                  <a16:creationId xmlns:a16="http://schemas.microsoft.com/office/drawing/2014/main" id="{B6094AA4-5509-4632-99C6-1CB0D9303EBB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6082;p67">
              <a:extLst>
                <a:ext uri="{FF2B5EF4-FFF2-40B4-BE49-F238E27FC236}">
                  <a16:creationId xmlns:a16="http://schemas.microsoft.com/office/drawing/2014/main" id="{65843CFF-3437-4FDF-81F5-9946F0196092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083;p67">
              <a:extLst>
                <a:ext uri="{FF2B5EF4-FFF2-40B4-BE49-F238E27FC236}">
                  <a16:creationId xmlns:a16="http://schemas.microsoft.com/office/drawing/2014/main" id="{80FCCCDC-5147-4161-A906-6547943D4922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6084;p67">
              <a:extLst>
                <a:ext uri="{FF2B5EF4-FFF2-40B4-BE49-F238E27FC236}">
                  <a16:creationId xmlns:a16="http://schemas.microsoft.com/office/drawing/2014/main" id="{DB6B1A19-236B-46D1-8142-47C674B8A0E2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6085;p67">
              <a:extLst>
                <a:ext uri="{FF2B5EF4-FFF2-40B4-BE49-F238E27FC236}">
                  <a16:creationId xmlns:a16="http://schemas.microsoft.com/office/drawing/2014/main" id="{9ABED8E4-A18F-404E-89ED-8D8C991EDC9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6086;p67">
              <a:extLst>
                <a:ext uri="{FF2B5EF4-FFF2-40B4-BE49-F238E27FC236}">
                  <a16:creationId xmlns:a16="http://schemas.microsoft.com/office/drawing/2014/main" id="{6A14F321-6F11-4037-BF60-7DA5A01567D9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6087;p67">
              <a:extLst>
                <a:ext uri="{FF2B5EF4-FFF2-40B4-BE49-F238E27FC236}">
                  <a16:creationId xmlns:a16="http://schemas.microsoft.com/office/drawing/2014/main" id="{F9A616D1-8BB0-45C6-99FA-E439A535E5B0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6088;p67">
              <a:extLst>
                <a:ext uri="{FF2B5EF4-FFF2-40B4-BE49-F238E27FC236}">
                  <a16:creationId xmlns:a16="http://schemas.microsoft.com/office/drawing/2014/main" id="{301623FF-FCC9-4113-9C87-BBAE1575FAF1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6089;p67">
              <a:extLst>
                <a:ext uri="{FF2B5EF4-FFF2-40B4-BE49-F238E27FC236}">
                  <a16:creationId xmlns:a16="http://schemas.microsoft.com/office/drawing/2014/main" id="{AD788C01-35EA-4508-B478-4E1BA4980E60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6090;p67">
              <a:extLst>
                <a:ext uri="{FF2B5EF4-FFF2-40B4-BE49-F238E27FC236}">
                  <a16:creationId xmlns:a16="http://schemas.microsoft.com/office/drawing/2014/main" id="{AB67AA51-5433-48AC-A3BF-36687F3A76D1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6091;p67">
              <a:extLst>
                <a:ext uri="{FF2B5EF4-FFF2-40B4-BE49-F238E27FC236}">
                  <a16:creationId xmlns:a16="http://schemas.microsoft.com/office/drawing/2014/main" id="{F5B2CBAB-65A6-4126-9B01-0DEADA9E4EBE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92;p67">
              <a:extLst>
                <a:ext uri="{FF2B5EF4-FFF2-40B4-BE49-F238E27FC236}">
                  <a16:creationId xmlns:a16="http://schemas.microsoft.com/office/drawing/2014/main" id="{E7F0B039-BB1E-49A2-922C-861C6DA56C82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3;p67">
              <a:extLst>
                <a:ext uri="{FF2B5EF4-FFF2-40B4-BE49-F238E27FC236}">
                  <a16:creationId xmlns:a16="http://schemas.microsoft.com/office/drawing/2014/main" id="{CDA3C80F-B444-43A9-B650-76ACD3014E1A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094;p67">
              <a:extLst>
                <a:ext uri="{FF2B5EF4-FFF2-40B4-BE49-F238E27FC236}">
                  <a16:creationId xmlns:a16="http://schemas.microsoft.com/office/drawing/2014/main" id="{D2BAADA8-E759-43CE-A3D8-71E03C626F29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095;p67">
              <a:extLst>
                <a:ext uri="{FF2B5EF4-FFF2-40B4-BE49-F238E27FC236}">
                  <a16:creationId xmlns:a16="http://schemas.microsoft.com/office/drawing/2014/main" id="{5D4C3ECD-F635-4B6E-B294-CAFA9729E7F9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096;p67">
              <a:extLst>
                <a:ext uri="{FF2B5EF4-FFF2-40B4-BE49-F238E27FC236}">
                  <a16:creationId xmlns:a16="http://schemas.microsoft.com/office/drawing/2014/main" id="{162ADBCE-35D3-432C-9701-198894247B0D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Google Shape;7834;p68">
            <a:extLst>
              <a:ext uri="{FF2B5EF4-FFF2-40B4-BE49-F238E27FC236}">
                <a16:creationId xmlns:a16="http://schemas.microsoft.com/office/drawing/2014/main" id="{44B6C025-9524-481E-A95C-417D65EB0F3F}"/>
              </a:ext>
            </a:extLst>
          </p:cNvPr>
          <p:cNvSpPr/>
          <p:nvPr/>
        </p:nvSpPr>
        <p:spPr>
          <a:xfrm>
            <a:off x="11517972" y="1005031"/>
            <a:ext cx="32760" cy="33179"/>
          </a:xfrm>
          <a:custGeom>
            <a:avLst/>
            <a:gdLst/>
            <a:ahLst/>
            <a:cxnLst/>
            <a:rect l="l" t="t" r="r" b="b"/>
            <a:pathLst>
              <a:path w="1641" h="1662" extrusionOk="0">
                <a:moveTo>
                  <a:pt x="526" y="0"/>
                </a:moveTo>
                <a:lnTo>
                  <a:pt x="0" y="547"/>
                </a:lnTo>
                <a:lnTo>
                  <a:pt x="1115" y="1661"/>
                </a:lnTo>
                <a:lnTo>
                  <a:pt x="1640" y="1115"/>
                </a:lnTo>
                <a:lnTo>
                  <a:pt x="526" y="0"/>
                </a:lnTo>
                <a:close/>
              </a:path>
            </a:pathLst>
          </a:custGeom>
          <a:solidFill>
            <a:srgbClr val="88A1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6" name="Google Shape;6464;p67">
            <a:extLst>
              <a:ext uri="{FF2B5EF4-FFF2-40B4-BE49-F238E27FC236}">
                <a16:creationId xmlns:a16="http://schemas.microsoft.com/office/drawing/2014/main" id="{F82524CE-DE53-4F93-BA63-9B85CA93A3E4}"/>
              </a:ext>
            </a:extLst>
          </p:cNvPr>
          <p:cNvGrpSpPr/>
          <p:nvPr/>
        </p:nvGrpSpPr>
        <p:grpSpPr>
          <a:xfrm>
            <a:off x="10044725" y="1732998"/>
            <a:ext cx="495955" cy="495955"/>
            <a:chOff x="4674908" y="3682271"/>
            <a:chExt cx="371966" cy="371966"/>
          </a:xfrm>
        </p:grpSpPr>
        <p:sp>
          <p:nvSpPr>
            <p:cNvPr id="117" name="Google Shape;6465;p67">
              <a:extLst>
                <a:ext uri="{FF2B5EF4-FFF2-40B4-BE49-F238E27FC236}">
                  <a16:creationId xmlns:a16="http://schemas.microsoft.com/office/drawing/2014/main" id="{34087C3E-68C6-433B-B259-7C62694549F1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6466;p67">
              <a:extLst>
                <a:ext uri="{FF2B5EF4-FFF2-40B4-BE49-F238E27FC236}">
                  <a16:creationId xmlns:a16="http://schemas.microsoft.com/office/drawing/2014/main" id="{2C82CCA1-55FF-470A-AABD-60CEBB3CA9B8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6467;p67">
              <a:extLst>
                <a:ext uri="{FF2B5EF4-FFF2-40B4-BE49-F238E27FC236}">
                  <a16:creationId xmlns:a16="http://schemas.microsoft.com/office/drawing/2014/main" id="{38BB5952-C49F-4B91-9109-B50F75CAF406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6468;p67">
              <a:extLst>
                <a:ext uri="{FF2B5EF4-FFF2-40B4-BE49-F238E27FC236}">
                  <a16:creationId xmlns:a16="http://schemas.microsoft.com/office/drawing/2014/main" id="{8DAB7A20-7555-483A-9FB3-7A854AA093E9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1" name="Text Placeholder 4">
            <a:extLst>
              <a:ext uri="{FF2B5EF4-FFF2-40B4-BE49-F238E27FC236}">
                <a16:creationId xmlns:a16="http://schemas.microsoft.com/office/drawing/2014/main" id="{053636B2-2590-1949-B511-EAFB1F300154}"/>
              </a:ext>
            </a:extLst>
          </p:cNvPr>
          <p:cNvSpPr txBox="1">
            <a:spLocks/>
          </p:cNvSpPr>
          <p:nvPr/>
        </p:nvSpPr>
        <p:spPr>
          <a:xfrm>
            <a:off x="10402459" y="2550127"/>
            <a:ext cx="1901776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90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sp>
        <p:nvSpPr>
          <p:cNvPr id="59" name="Text Placeholder 4">
            <a:extLst>
              <a:ext uri="{FF2B5EF4-FFF2-40B4-BE49-F238E27FC236}">
                <a16:creationId xmlns:a16="http://schemas.microsoft.com/office/drawing/2014/main" id="{D79B104D-90CE-B944-8C01-393413C16EB4}"/>
              </a:ext>
            </a:extLst>
          </p:cNvPr>
          <p:cNvSpPr txBox="1">
            <a:spLocks/>
          </p:cNvSpPr>
          <p:nvPr/>
        </p:nvSpPr>
        <p:spPr>
          <a:xfrm>
            <a:off x="10404597" y="1711818"/>
            <a:ext cx="1901776" cy="533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Teams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5CA5610-BE12-EB49-AB18-18A45C5C2BF5}"/>
              </a:ext>
            </a:extLst>
          </p:cNvPr>
          <p:cNvSpPr/>
          <p:nvPr/>
        </p:nvSpPr>
        <p:spPr>
          <a:xfrm>
            <a:off x="10189601" y="3687284"/>
            <a:ext cx="1920607" cy="19976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22F2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Prepare to share 1 new action item or goal from your discussion.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EEBFA8F-4472-590C-BC96-1FF64313CB7E}"/>
              </a:ext>
            </a:extLst>
          </p:cNvPr>
          <p:cNvSpPr txBox="1"/>
          <p:nvPr/>
        </p:nvSpPr>
        <p:spPr>
          <a:xfrm>
            <a:off x="1035919" y="6198539"/>
            <a:ext cx="9637546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2565" indent="0">
              <a:lnSpc>
                <a:spcPct val="90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Franklin Gothic Book"/>
                <a:ea typeface="ＭＳ Ｐゴシック"/>
              </a:rPr>
              <a:t>Please update your action plans and share with your trainers.</a:t>
            </a:r>
          </a:p>
        </p:txBody>
      </p:sp>
    </p:spTree>
    <p:extLst>
      <p:ext uri="{BB962C8B-B14F-4D97-AF65-F5344CB8AC3E}">
        <p14:creationId xmlns:p14="http://schemas.microsoft.com/office/powerpoint/2010/main" val="28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uiExpand="1" build="p"/>
      <p:bldP spid="59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00E1-52DF-4869-AC2D-AC9A9D6C8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5418" y="1891184"/>
            <a:ext cx="6357346" cy="373042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vert="horz" wrap="square" lIns="91440" tIns="45720" rIns="91440" bIns="45720" rtlCol="0" anchor="ctr" anchorCtr="0">
            <a:noAutofit/>
          </a:bodyPr>
          <a:lstStyle/>
          <a:p>
            <a:pPr marL="186055" indent="0">
              <a:buNone/>
            </a:pPr>
            <a:r>
              <a:rPr lang="en-US" sz="2800" dirty="0">
                <a:solidFill>
                  <a:srgbClr val="222F28"/>
                </a:solidFill>
              </a:rPr>
              <a:t>What is one action item your team will continue to work on?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3E907-7F3B-407B-9675-B2EF94C7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0" y="343098"/>
            <a:ext cx="10360431" cy="845600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733" b="1">
                <a:solidFill>
                  <a:schemeClr val="bg1"/>
                </a:solidFill>
                <a:cs typeface="Calibri Light"/>
              </a:rPr>
              <a:t>SHARE OUT</a:t>
            </a:r>
            <a:endParaRPr lang="en-US" sz="3733">
              <a:solidFill>
                <a:schemeClr val="bg1"/>
              </a:solidFill>
            </a:endParaRPr>
          </a:p>
        </p:txBody>
      </p:sp>
      <p:grpSp>
        <p:nvGrpSpPr>
          <p:cNvPr id="82" name="Google Shape;16036;p73">
            <a:extLst>
              <a:ext uri="{FF2B5EF4-FFF2-40B4-BE49-F238E27FC236}">
                <a16:creationId xmlns:a16="http://schemas.microsoft.com/office/drawing/2014/main" id="{CD718688-6DFD-4A92-BEFA-9D2926C20B17}"/>
              </a:ext>
            </a:extLst>
          </p:cNvPr>
          <p:cNvGrpSpPr/>
          <p:nvPr/>
        </p:nvGrpSpPr>
        <p:grpSpPr>
          <a:xfrm>
            <a:off x="8751492" y="3389790"/>
            <a:ext cx="2300168" cy="1714788"/>
            <a:chOff x="1798763" y="3395401"/>
            <a:chExt cx="376185" cy="280448"/>
          </a:xfrm>
        </p:grpSpPr>
        <p:sp>
          <p:nvSpPr>
            <p:cNvPr id="83" name="Google Shape;16037;p73">
              <a:extLst>
                <a:ext uri="{FF2B5EF4-FFF2-40B4-BE49-F238E27FC236}">
                  <a16:creationId xmlns:a16="http://schemas.microsoft.com/office/drawing/2014/main" id="{1F512D5B-411D-4442-97CF-3BA7BC887833}"/>
                </a:ext>
              </a:extLst>
            </p:cNvPr>
            <p:cNvSpPr/>
            <p:nvPr/>
          </p:nvSpPr>
          <p:spPr>
            <a:xfrm>
              <a:off x="2097352" y="3478660"/>
              <a:ext cx="47711" cy="42023"/>
            </a:xfrm>
            <a:custGeom>
              <a:avLst/>
              <a:gdLst/>
              <a:ahLst/>
              <a:cxnLst/>
              <a:rect l="l" t="t" r="r" b="b"/>
              <a:pathLst>
                <a:path w="1820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401" y="1603"/>
                    <a:pt x="1819" y="1242"/>
                    <a:pt x="1819" y="809"/>
                  </a:cubicBezTo>
                  <a:cubicBezTo>
                    <a:pt x="1819" y="361"/>
                    <a:pt x="1401" y="1"/>
                    <a:pt x="910" y="1"/>
                  </a:cubicBezTo>
                  <a:close/>
                </a:path>
              </a:pathLst>
            </a:custGeom>
            <a:solidFill>
              <a:srgbClr val="92A9B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6038;p73">
              <a:extLst>
                <a:ext uri="{FF2B5EF4-FFF2-40B4-BE49-F238E27FC236}">
                  <a16:creationId xmlns:a16="http://schemas.microsoft.com/office/drawing/2014/main" id="{1A76D813-18CC-423A-929E-A27BFB00D04F}"/>
                </a:ext>
              </a:extLst>
            </p:cNvPr>
            <p:cNvSpPr/>
            <p:nvPr/>
          </p:nvSpPr>
          <p:spPr>
            <a:xfrm>
              <a:off x="2097352" y="3478660"/>
              <a:ext cx="32559" cy="42023"/>
            </a:xfrm>
            <a:custGeom>
              <a:avLst/>
              <a:gdLst/>
              <a:ahLst/>
              <a:cxnLst/>
              <a:rect l="l" t="t" r="r" b="b"/>
              <a:pathLst>
                <a:path w="1242" h="1603" extrusionOk="0">
                  <a:moveTo>
                    <a:pt x="910" y="1"/>
                  </a:moveTo>
                  <a:cubicBezTo>
                    <a:pt x="405" y="1"/>
                    <a:pt x="0" y="361"/>
                    <a:pt x="0" y="809"/>
                  </a:cubicBezTo>
                  <a:cubicBezTo>
                    <a:pt x="0" y="1242"/>
                    <a:pt x="405" y="1603"/>
                    <a:pt x="910" y="1603"/>
                  </a:cubicBezTo>
                  <a:cubicBezTo>
                    <a:pt x="1025" y="1603"/>
                    <a:pt x="1141" y="1574"/>
                    <a:pt x="1242" y="1545"/>
                  </a:cubicBezTo>
                  <a:cubicBezTo>
                    <a:pt x="924" y="1444"/>
                    <a:pt x="693" y="1141"/>
                    <a:pt x="679" y="809"/>
                  </a:cubicBezTo>
                  <a:cubicBezTo>
                    <a:pt x="693" y="462"/>
                    <a:pt x="924" y="159"/>
                    <a:pt x="1242" y="73"/>
                  </a:cubicBezTo>
                  <a:cubicBezTo>
                    <a:pt x="1141" y="29"/>
                    <a:pt x="1025" y="1"/>
                    <a:pt x="910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6039;p73">
              <a:extLst>
                <a:ext uri="{FF2B5EF4-FFF2-40B4-BE49-F238E27FC236}">
                  <a16:creationId xmlns:a16="http://schemas.microsoft.com/office/drawing/2014/main" id="{6F4A14BA-71BB-41E1-9DA1-82DC41B529AF}"/>
                </a:ext>
              </a:extLst>
            </p:cNvPr>
            <p:cNvSpPr/>
            <p:nvPr/>
          </p:nvSpPr>
          <p:spPr>
            <a:xfrm>
              <a:off x="2067441" y="3580452"/>
              <a:ext cx="107508" cy="95396"/>
            </a:xfrm>
            <a:custGeom>
              <a:avLst/>
              <a:gdLst/>
              <a:ahLst/>
              <a:cxnLst/>
              <a:rect l="l" t="t" r="r" b="b"/>
              <a:pathLst>
                <a:path w="4101" h="3639" extrusionOk="0">
                  <a:moveTo>
                    <a:pt x="1358" y="1"/>
                  </a:moveTo>
                  <a:lnTo>
                    <a:pt x="1358" y="679"/>
                  </a:lnTo>
                  <a:cubicBezTo>
                    <a:pt x="1358" y="852"/>
                    <a:pt x="1271" y="1011"/>
                    <a:pt x="1113" y="1083"/>
                  </a:cubicBezTo>
                  <a:lnTo>
                    <a:pt x="376" y="1444"/>
                  </a:lnTo>
                  <a:cubicBezTo>
                    <a:pt x="145" y="1560"/>
                    <a:pt x="1" y="1805"/>
                    <a:pt x="1" y="2065"/>
                  </a:cubicBezTo>
                  <a:lnTo>
                    <a:pt x="1" y="3407"/>
                  </a:lnTo>
                  <a:cubicBezTo>
                    <a:pt x="1" y="3523"/>
                    <a:pt x="102" y="3638"/>
                    <a:pt x="232" y="3638"/>
                  </a:cubicBezTo>
                  <a:lnTo>
                    <a:pt x="3870" y="3638"/>
                  </a:lnTo>
                  <a:cubicBezTo>
                    <a:pt x="3985" y="3638"/>
                    <a:pt x="4101" y="3523"/>
                    <a:pt x="4101" y="3407"/>
                  </a:cubicBezTo>
                  <a:lnTo>
                    <a:pt x="4101" y="2065"/>
                  </a:lnTo>
                  <a:cubicBezTo>
                    <a:pt x="4086" y="1805"/>
                    <a:pt x="3942" y="1560"/>
                    <a:pt x="3711" y="1444"/>
                  </a:cubicBezTo>
                  <a:lnTo>
                    <a:pt x="2975" y="1083"/>
                  </a:lnTo>
                  <a:cubicBezTo>
                    <a:pt x="2830" y="1011"/>
                    <a:pt x="2729" y="852"/>
                    <a:pt x="2729" y="679"/>
                  </a:cubicBezTo>
                  <a:lnTo>
                    <a:pt x="272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6040;p73">
              <a:extLst>
                <a:ext uri="{FF2B5EF4-FFF2-40B4-BE49-F238E27FC236}">
                  <a16:creationId xmlns:a16="http://schemas.microsoft.com/office/drawing/2014/main" id="{1B4F88CA-C05B-4773-8D79-2964B31C0D0D}"/>
                </a:ext>
              </a:extLst>
            </p:cNvPr>
            <p:cNvSpPr/>
            <p:nvPr/>
          </p:nvSpPr>
          <p:spPr>
            <a:xfrm>
              <a:off x="2103014" y="3580085"/>
              <a:ext cx="36360" cy="23856"/>
            </a:xfrm>
            <a:custGeom>
              <a:avLst/>
              <a:gdLst/>
              <a:ahLst/>
              <a:cxnLst/>
              <a:rect l="l" t="t" r="r" b="b"/>
              <a:pathLst>
                <a:path w="1387" h="910" extrusionOk="0">
                  <a:moveTo>
                    <a:pt x="1" y="0"/>
                  </a:moveTo>
                  <a:lnTo>
                    <a:pt x="1" y="693"/>
                  </a:lnTo>
                  <a:cubicBezTo>
                    <a:pt x="1" y="722"/>
                    <a:pt x="1" y="751"/>
                    <a:pt x="1" y="780"/>
                  </a:cubicBezTo>
                  <a:cubicBezTo>
                    <a:pt x="217" y="866"/>
                    <a:pt x="448" y="910"/>
                    <a:pt x="694" y="910"/>
                  </a:cubicBezTo>
                  <a:cubicBezTo>
                    <a:pt x="925" y="910"/>
                    <a:pt x="1170" y="866"/>
                    <a:pt x="1387" y="780"/>
                  </a:cubicBezTo>
                  <a:cubicBezTo>
                    <a:pt x="1372" y="751"/>
                    <a:pt x="1372" y="722"/>
                    <a:pt x="1372" y="693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6041;p73">
              <a:extLst>
                <a:ext uri="{FF2B5EF4-FFF2-40B4-BE49-F238E27FC236}">
                  <a16:creationId xmlns:a16="http://schemas.microsoft.com/office/drawing/2014/main" id="{3672D5C6-D37D-4628-97F5-7321464B05A0}"/>
                </a:ext>
              </a:extLst>
            </p:cNvPr>
            <p:cNvSpPr/>
            <p:nvPr/>
          </p:nvSpPr>
          <p:spPr>
            <a:xfrm>
              <a:off x="2067441" y="3611491"/>
              <a:ext cx="107141" cy="64358"/>
            </a:xfrm>
            <a:custGeom>
              <a:avLst/>
              <a:gdLst/>
              <a:ahLst/>
              <a:cxnLst/>
              <a:rect l="l" t="t" r="r" b="b"/>
              <a:pathLst>
                <a:path w="4087" h="2455" extrusionOk="0">
                  <a:moveTo>
                    <a:pt x="896" y="0"/>
                  </a:moveTo>
                  <a:lnTo>
                    <a:pt x="376" y="260"/>
                  </a:lnTo>
                  <a:cubicBezTo>
                    <a:pt x="145" y="376"/>
                    <a:pt x="1" y="621"/>
                    <a:pt x="1" y="881"/>
                  </a:cubicBezTo>
                  <a:lnTo>
                    <a:pt x="1" y="2223"/>
                  </a:lnTo>
                  <a:cubicBezTo>
                    <a:pt x="1" y="2339"/>
                    <a:pt x="102" y="2454"/>
                    <a:pt x="218" y="2454"/>
                  </a:cubicBezTo>
                  <a:lnTo>
                    <a:pt x="3870" y="2454"/>
                  </a:lnTo>
                  <a:cubicBezTo>
                    <a:pt x="3985" y="2454"/>
                    <a:pt x="4086" y="2339"/>
                    <a:pt x="4086" y="2223"/>
                  </a:cubicBezTo>
                  <a:lnTo>
                    <a:pt x="4086" y="881"/>
                  </a:lnTo>
                  <a:cubicBezTo>
                    <a:pt x="4086" y="621"/>
                    <a:pt x="3942" y="376"/>
                    <a:pt x="3711" y="260"/>
                  </a:cubicBezTo>
                  <a:lnTo>
                    <a:pt x="3191" y="0"/>
                  </a:lnTo>
                  <a:cubicBezTo>
                    <a:pt x="2924" y="419"/>
                    <a:pt x="2484" y="628"/>
                    <a:pt x="2044" y="628"/>
                  </a:cubicBezTo>
                  <a:cubicBezTo>
                    <a:pt x="1603" y="628"/>
                    <a:pt x="1163" y="419"/>
                    <a:pt x="896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6042;p73">
              <a:extLst>
                <a:ext uri="{FF2B5EF4-FFF2-40B4-BE49-F238E27FC236}">
                  <a16:creationId xmlns:a16="http://schemas.microsoft.com/office/drawing/2014/main" id="{B5D496CA-8BCD-4C29-BB88-560CE002C077}"/>
                </a:ext>
              </a:extLst>
            </p:cNvPr>
            <p:cNvSpPr/>
            <p:nvPr/>
          </p:nvSpPr>
          <p:spPr>
            <a:xfrm>
              <a:off x="2079185" y="3496827"/>
              <a:ext cx="83652" cy="83285"/>
            </a:xfrm>
            <a:custGeom>
              <a:avLst/>
              <a:gdLst/>
              <a:ahLst/>
              <a:cxnLst/>
              <a:rect l="l" t="t" r="r" b="b"/>
              <a:pathLst>
                <a:path w="3191" h="3177" extrusionOk="0">
                  <a:moveTo>
                    <a:pt x="1603" y="0"/>
                  </a:moveTo>
                  <a:cubicBezTo>
                    <a:pt x="722" y="0"/>
                    <a:pt x="0" y="708"/>
                    <a:pt x="0" y="1588"/>
                  </a:cubicBezTo>
                  <a:cubicBezTo>
                    <a:pt x="0" y="2469"/>
                    <a:pt x="722" y="3176"/>
                    <a:pt x="1603" y="3176"/>
                  </a:cubicBezTo>
                  <a:cubicBezTo>
                    <a:pt x="2483" y="3176"/>
                    <a:pt x="3191" y="2469"/>
                    <a:pt x="3191" y="1588"/>
                  </a:cubicBezTo>
                  <a:cubicBezTo>
                    <a:pt x="3191" y="708"/>
                    <a:pt x="2483" y="0"/>
                    <a:pt x="1603" y="0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6043;p73">
              <a:extLst>
                <a:ext uri="{FF2B5EF4-FFF2-40B4-BE49-F238E27FC236}">
                  <a16:creationId xmlns:a16="http://schemas.microsoft.com/office/drawing/2014/main" id="{A649B921-0A18-4B1F-8766-4B7D4C72982D}"/>
                </a:ext>
              </a:extLst>
            </p:cNvPr>
            <p:cNvSpPr/>
            <p:nvPr/>
          </p:nvSpPr>
          <p:spPr>
            <a:xfrm>
              <a:off x="2095071" y="3496827"/>
              <a:ext cx="69653" cy="75342"/>
            </a:xfrm>
            <a:custGeom>
              <a:avLst/>
              <a:gdLst/>
              <a:ahLst/>
              <a:cxnLst/>
              <a:rect l="l" t="t" r="r" b="b"/>
              <a:pathLst>
                <a:path w="2657" h="2874" extrusionOk="0">
                  <a:moveTo>
                    <a:pt x="997" y="0"/>
                  </a:moveTo>
                  <a:cubicBezTo>
                    <a:pt x="246" y="0"/>
                    <a:pt x="1" y="1025"/>
                    <a:pt x="665" y="1372"/>
                  </a:cubicBezTo>
                  <a:cubicBezTo>
                    <a:pt x="694" y="1386"/>
                    <a:pt x="708" y="1401"/>
                    <a:pt x="737" y="1401"/>
                  </a:cubicBezTo>
                  <a:lnTo>
                    <a:pt x="1516" y="2844"/>
                  </a:lnTo>
                  <a:cubicBezTo>
                    <a:pt x="1516" y="2844"/>
                    <a:pt x="1733" y="2859"/>
                    <a:pt x="1950" y="2873"/>
                  </a:cubicBezTo>
                  <a:cubicBezTo>
                    <a:pt x="2411" y="2527"/>
                    <a:pt x="2657" y="1949"/>
                    <a:pt x="2570" y="1372"/>
                  </a:cubicBezTo>
                  <a:cubicBezTo>
                    <a:pt x="2484" y="708"/>
                    <a:pt x="1993" y="188"/>
                    <a:pt x="1343" y="29"/>
                  </a:cubicBezTo>
                  <a:cubicBezTo>
                    <a:pt x="1228" y="15"/>
                    <a:pt x="1112" y="0"/>
                    <a:pt x="99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6044;p73">
              <a:extLst>
                <a:ext uri="{FF2B5EF4-FFF2-40B4-BE49-F238E27FC236}">
                  <a16:creationId xmlns:a16="http://schemas.microsoft.com/office/drawing/2014/main" id="{84AF3D5E-0101-40D4-AA9E-C298DA6A558A}"/>
                </a:ext>
              </a:extLst>
            </p:cNvPr>
            <p:cNvSpPr/>
            <p:nvPr/>
          </p:nvSpPr>
          <p:spPr>
            <a:xfrm>
              <a:off x="2085241" y="3533449"/>
              <a:ext cx="71541" cy="58774"/>
            </a:xfrm>
            <a:custGeom>
              <a:avLst/>
              <a:gdLst/>
              <a:ahLst/>
              <a:cxnLst/>
              <a:rect l="l" t="t" r="r" b="b"/>
              <a:pathLst>
                <a:path w="2729" h="2242" extrusionOk="0">
                  <a:moveTo>
                    <a:pt x="1060" y="1"/>
                  </a:moveTo>
                  <a:cubicBezTo>
                    <a:pt x="972" y="1"/>
                    <a:pt x="890" y="45"/>
                    <a:pt x="852" y="134"/>
                  </a:cubicBezTo>
                  <a:cubicBezTo>
                    <a:pt x="766" y="292"/>
                    <a:pt x="664" y="422"/>
                    <a:pt x="535" y="538"/>
                  </a:cubicBezTo>
                  <a:cubicBezTo>
                    <a:pt x="419" y="653"/>
                    <a:pt x="275" y="740"/>
                    <a:pt x="130" y="812"/>
                  </a:cubicBezTo>
                  <a:cubicBezTo>
                    <a:pt x="44" y="855"/>
                    <a:pt x="0" y="956"/>
                    <a:pt x="15" y="1057"/>
                  </a:cubicBezTo>
                  <a:cubicBezTo>
                    <a:pt x="102" y="1736"/>
                    <a:pt x="679" y="2241"/>
                    <a:pt x="1372" y="2241"/>
                  </a:cubicBezTo>
                  <a:cubicBezTo>
                    <a:pt x="2079" y="2241"/>
                    <a:pt x="2671" y="1693"/>
                    <a:pt x="2729" y="985"/>
                  </a:cubicBezTo>
                  <a:cubicBezTo>
                    <a:pt x="2729" y="913"/>
                    <a:pt x="2700" y="841"/>
                    <a:pt x="2642" y="798"/>
                  </a:cubicBezTo>
                  <a:cubicBezTo>
                    <a:pt x="2195" y="422"/>
                    <a:pt x="1675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6045;p73">
              <a:extLst>
                <a:ext uri="{FF2B5EF4-FFF2-40B4-BE49-F238E27FC236}">
                  <a16:creationId xmlns:a16="http://schemas.microsoft.com/office/drawing/2014/main" id="{8A7D3078-04B5-41FA-A75B-AFCDBCDC52B6}"/>
                </a:ext>
              </a:extLst>
            </p:cNvPr>
            <p:cNvSpPr/>
            <p:nvPr/>
          </p:nvSpPr>
          <p:spPr>
            <a:xfrm>
              <a:off x="2085608" y="3533449"/>
              <a:ext cx="71567" cy="58381"/>
            </a:xfrm>
            <a:custGeom>
              <a:avLst/>
              <a:gdLst/>
              <a:ahLst/>
              <a:cxnLst/>
              <a:rect l="l" t="t" r="r" b="b"/>
              <a:pathLst>
                <a:path w="2730" h="2227" extrusionOk="0">
                  <a:moveTo>
                    <a:pt x="1060" y="1"/>
                  </a:moveTo>
                  <a:cubicBezTo>
                    <a:pt x="969" y="1"/>
                    <a:pt x="876" y="45"/>
                    <a:pt x="838" y="134"/>
                  </a:cubicBezTo>
                  <a:cubicBezTo>
                    <a:pt x="780" y="249"/>
                    <a:pt x="723" y="350"/>
                    <a:pt x="636" y="437"/>
                  </a:cubicBezTo>
                  <a:cubicBezTo>
                    <a:pt x="607" y="480"/>
                    <a:pt x="564" y="509"/>
                    <a:pt x="535" y="538"/>
                  </a:cubicBezTo>
                  <a:cubicBezTo>
                    <a:pt x="405" y="653"/>
                    <a:pt x="275" y="740"/>
                    <a:pt x="131" y="812"/>
                  </a:cubicBezTo>
                  <a:cubicBezTo>
                    <a:pt x="44" y="855"/>
                    <a:pt x="1" y="956"/>
                    <a:pt x="1" y="1057"/>
                  </a:cubicBezTo>
                  <a:cubicBezTo>
                    <a:pt x="88" y="1649"/>
                    <a:pt x="549" y="2126"/>
                    <a:pt x="1156" y="2227"/>
                  </a:cubicBezTo>
                  <a:cubicBezTo>
                    <a:pt x="838" y="2025"/>
                    <a:pt x="665" y="1693"/>
                    <a:pt x="679" y="1332"/>
                  </a:cubicBezTo>
                  <a:lnTo>
                    <a:pt x="679" y="1000"/>
                  </a:lnTo>
                  <a:cubicBezTo>
                    <a:pt x="737" y="971"/>
                    <a:pt x="780" y="928"/>
                    <a:pt x="838" y="884"/>
                  </a:cubicBezTo>
                  <a:cubicBezTo>
                    <a:pt x="954" y="769"/>
                    <a:pt x="1069" y="639"/>
                    <a:pt x="1156" y="494"/>
                  </a:cubicBezTo>
                  <a:cubicBezTo>
                    <a:pt x="1589" y="624"/>
                    <a:pt x="1993" y="855"/>
                    <a:pt x="2339" y="1144"/>
                  </a:cubicBezTo>
                  <a:cubicBezTo>
                    <a:pt x="2383" y="1173"/>
                    <a:pt x="2498" y="1274"/>
                    <a:pt x="2614" y="1389"/>
                  </a:cubicBezTo>
                  <a:cubicBezTo>
                    <a:pt x="2671" y="1260"/>
                    <a:pt x="2715" y="1130"/>
                    <a:pt x="2715" y="985"/>
                  </a:cubicBezTo>
                  <a:cubicBezTo>
                    <a:pt x="2729" y="913"/>
                    <a:pt x="2700" y="841"/>
                    <a:pt x="2643" y="798"/>
                  </a:cubicBezTo>
                  <a:cubicBezTo>
                    <a:pt x="2195" y="422"/>
                    <a:pt x="1661" y="148"/>
                    <a:pt x="1098" y="4"/>
                  </a:cubicBezTo>
                  <a:cubicBezTo>
                    <a:pt x="1085" y="2"/>
                    <a:pt x="1072" y="1"/>
                    <a:pt x="1060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6046;p73">
              <a:extLst>
                <a:ext uri="{FF2B5EF4-FFF2-40B4-BE49-F238E27FC236}">
                  <a16:creationId xmlns:a16="http://schemas.microsoft.com/office/drawing/2014/main" id="{FE927DF6-04A9-4556-8AFA-A883E31FD645}"/>
                </a:ext>
              </a:extLst>
            </p:cNvPr>
            <p:cNvSpPr/>
            <p:nvPr/>
          </p:nvSpPr>
          <p:spPr>
            <a:xfrm>
              <a:off x="2150699" y="3623969"/>
              <a:ext cx="24249" cy="51879"/>
            </a:xfrm>
            <a:custGeom>
              <a:avLst/>
              <a:gdLst/>
              <a:ahLst/>
              <a:cxnLst/>
              <a:rect l="l" t="t" r="r" b="b"/>
              <a:pathLst>
                <a:path w="925" h="1979" extrusionOk="0">
                  <a:moveTo>
                    <a:pt x="780" y="1"/>
                  </a:moveTo>
                  <a:lnTo>
                    <a:pt x="174" y="463"/>
                  </a:lnTo>
                  <a:cubicBezTo>
                    <a:pt x="73" y="549"/>
                    <a:pt x="1" y="694"/>
                    <a:pt x="15" y="824"/>
                  </a:cubicBezTo>
                  <a:lnTo>
                    <a:pt x="15" y="1978"/>
                  </a:lnTo>
                  <a:lnTo>
                    <a:pt x="694" y="1978"/>
                  </a:lnTo>
                  <a:cubicBezTo>
                    <a:pt x="809" y="1978"/>
                    <a:pt x="925" y="1877"/>
                    <a:pt x="925" y="1747"/>
                  </a:cubicBezTo>
                  <a:lnTo>
                    <a:pt x="925" y="405"/>
                  </a:lnTo>
                  <a:cubicBezTo>
                    <a:pt x="910" y="261"/>
                    <a:pt x="867" y="116"/>
                    <a:pt x="780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6047;p73">
              <a:extLst>
                <a:ext uri="{FF2B5EF4-FFF2-40B4-BE49-F238E27FC236}">
                  <a16:creationId xmlns:a16="http://schemas.microsoft.com/office/drawing/2014/main" id="{8968929A-8FAA-4F5C-A24D-0EA8E3B781FE}"/>
                </a:ext>
              </a:extLst>
            </p:cNvPr>
            <p:cNvSpPr/>
            <p:nvPr/>
          </p:nvSpPr>
          <p:spPr>
            <a:xfrm>
              <a:off x="1816930" y="3502882"/>
              <a:ext cx="29938" cy="65485"/>
            </a:xfrm>
            <a:custGeom>
              <a:avLst/>
              <a:gdLst/>
              <a:ahLst/>
              <a:cxnLst/>
              <a:rect l="l" t="t" r="r" b="b"/>
              <a:pathLst>
                <a:path w="1142" h="2498" extrusionOk="0">
                  <a:moveTo>
                    <a:pt x="679" y="0"/>
                  </a:moveTo>
                  <a:cubicBezTo>
                    <a:pt x="304" y="0"/>
                    <a:pt x="1" y="304"/>
                    <a:pt x="1" y="679"/>
                  </a:cubicBezTo>
                  <a:lnTo>
                    <a:pt x="1" y="838"/>
                  </a:lnTo>
                  <a:cubicBezTo>
                    <a:pt x="1" y="1025"/>
                    <a:pt x="30" y="1227"/>
                    <a:pt x="87" y="1415"/>
                  </a:cubicBezTo>
                  <a:lnTo>
                    <a:pt x="448" y="2498"/>
                  </a:lnTo>
                  <a:lnTo>
                    <a:pt x="1141" y="2498"/>
                  </a:lnTo>
                  <a:lnTo>
                    <a:pt x="1141" y="0"/>
                  </a:ln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6048;p73">
              <a:extLst>
                <a:ext uri="{FF2B5EF4-FFF2-40B4-BE49-F238E27FC236}">
                  <a16:creationId xmlns:a16="http://schemas.microsoft.com/office/drawing/2014/main" id="{F3A6CFB4-C982-4CEE-8736-9631E1379DFD}"/>
                </a:ext>
              </a:extLst>
            </p:cNvPr>
            <p:cNvSpPr/>
            <p:nvPr/>
          </p:nvSpPr>
          <p:spPr>
            <a:xfrm>
              <a:off x="1828674" y="3496827"/>
              <a:ext cx="71541" cy="71541"/>
            </a:xfrm>
            <a:custGeom>
              <a:avLst/>
              <a:gdLst/>
              <a:ahLst/>
              <a:cxnLst/>
              <a:rect l="l" t="t" r="r" b="b"/>
              <a:pathLst>
                <a:path w="2729" h="2729" extrusionOk="0">
                  <a:moveTo>
                    <a:pt x="693" y="0"/>
                  </a:moveTo>
                  <a:cubicBezTo>
                    <a:pt x="318" y="0"/>
                    <a:pt x="0" y="304"/>
                    <a:pt x="0" y="679"/>
                  </a:cubicBezTo>
                  <a:cubicBezTo>
                    <a:pt x="0" y="939"/>
                    <a:pt x="202" y="1141"/>
                    <a:pt x="462" y="1141"/>
                  </a:cubicBezTo>
                  <a:lnTo>
                    <a:pt x="2281" y="2729"/>
                  </a:lnTo>
                  <a:lnTo>
                    <a:pt x="2671" y="1386"/>
                  </a:lnTo>
                  <a:cubicBezTo>
                    <a:pt x="2714" y="1213"/>
                    <a:pt x="2729" y="1040"/>
                    <a:pt x="2729" y="881"/>
                  </a:cubicBezTo>
                  <a:lnTo>
                    <a:pt x="2729" y="448"/>
                  </a:lnTo>
                  <a:cubicBezTo>
                    <a:pt x="2729" y="203"/>
                    <a:pt x="2526" y="0"/>
                    <a:pt x="228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6049;p73">
              <a:extLst>
                <a:ext uri="{FF2B5EF4-FFF2-40B4-BE49-F238E27FC236}">
                  <a16:creationId xmlns:a16="http://schemas.microsoft.com/office/drawing/2014/main" id="{D7010C81-EE62-46E8-96FC-F048B08AC74E}"/>
                </a:ext>
              </a:extLst>
            </p:cNvPr>
            <p:cNvSpPr/>
            <p:nvPr/>
          </p:nvSpPr>
          <p:spPr>
            <a:xfrm>
              <a:off x="1840786" y="3586141"/>
              <a:ext cx="35967" cy="26503"/>
            </a:xfrm>
            <a:custGeom>
              <a:avLst/>
              <a:gdLst/>
              <a:ahLst/>
              <a:cxnLst/>
              <a:rect l="l" t="t" r="r" b="b"/>
              <a:pathLst>
                <a:path w="1372" h="1011" extrusionOk="0">
                  <a:moveTo>
                    <a:pt x="0" y="0"/>
                  </a:moveTo>
                  <a:lnTo>
                    <a:pt x="0" y="1011"/>
                  </a:lnTo>
                  <a:lnTo>
                    <a:pt x="1372" y="1011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6050;p73">
              <a:extLst>
                <a:ext uri="{FF2B5EF4-FFF2-40B4-BE49-F238E27FC236}">
                  <a16:creationId xmlns:a16="http://schemas.microsoft.com/office/drawing/2014/main" id="{29D1EAC8-FE22-4EB8-8029-771F416CF554}"/>
                </a:ext>
              </a:extLst>
            </p:cNvPr>
            <p:cNvSpPr/>
            <p:nvPr/>
          </p:nvSpPr>
          <p:spPr>
            <a:xfrm>
              <a:off x="1840786" y="3586141"/>
              <a:ext cx="35967" cy="14392"/>
            </a:xfrm>
            <a:custGeom>
              <a:avLst/>
              <a:gdLst/>
              <a:ahLst/>
              <a:cxnLst/>
              <a:rect l="l" t="t" r="r" b="b"/>
              <a:pathLst>
                <a:path w="1372" h="549" extrusionOk="0">
                  <a:moveTo>
                    <a:pt x="0" y="0"/>
                  </a:moveTo>
                  <a:lnTo>
                    <a:pt x="0" y="419"/>
                  </a:lnTo>
                  <a:cubicBezTo>
                    <a:pt x="217" y="505"/>
                    <a:pt x="448" y="549"/>
                    <a:pt x="680" y="549"/>
                  </a:cubicBezTo>
                  <a:cubicBezTo>
                    <a:pt x="913" y="549"/>
                    <a:pt x="1148" y="505"/>
                    <a:pt x="1372" y="419"/>
                  </a:cubicBezTo>
                  <a:lnTo>
                    <a:pt x="1372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6051;p73">
              <a:extLst>
                <a:ext uri="{FF2B5EF4-FFF2-40B4-BE49-F238E27FC236}">
                  <a16:creationId xmlns:a16="http://schemas.microsoft.com/office/drawing/2014/main" id="{88B0C7E6-36BB-406F-B768-94F8D0A1B5C2}"/>
                </a:ext>
              </a:extLst>
            </p:cNvPr>
            <p:cNvSpPr/>
            <p:nvPr/>
          </p:nvSpPr>
          <p:spPr>
            <a:xfrm>
              <a:off x="1799156" y="3600507"/>
              <a:ext cx="119226" cy="75342"/>
            </a:xfrm>
            <a:custGeom>
              <a:avLst/>
              <a:gdLst/>
              <a:ahLst/>
              <a:cxnLst/>
              <a:rect l="l" t="t" r="r" b="b"/>
              <a:pathLst>
                <a:path w="4548" h="2874" extrusionOk="0">
                  <a:moveTo>
                    <a:pt x="1588" y="1"/>
                  </a:moveTo>
                  <a:lnTo>
                    <a:pt x="491" y="318"/>
                  </a:lnTo>
                  <a:cubicBezTo>
                    <a:pt x="202" y="405"/>
                    <a:pt x="0" y="679"/>
                    <a:pt x="0" y="982"/>
                  </a:cubicBezTo>
                  <a:lnTo>
                    <a:pt x="0" y="2642"/>
                  </a:lnTo>
                  <a:cubicBezTo>
                    <a:pt x="0" y="2772"/>
                    <a:pt x="87" y="2873"/>
                    <a:pt x="217" y="2873"/>
                  </a:cubicBezTo>
                  <a:lnTo>
                    <a:pt x="4316" y="2873"/>
                  </a:lnTo>
                  <a:cubicBezTo>
                    <a:pt x="4446" y="2873"/>
                    <a:pt x="4547" y="2772"/>
                    <a:pt x="4547" y="2642"/>
                  </a:cubicBezTo>
                  <a:lnTo>
                    <a:pt x="4547" y="968"/>
                  </a:lnTo>
                  <a:cubicBezTo>
                    <a:pt x="4547" y="665"/>
                    <a:pt x="4345" y="405"/>
                    <a:pt x="4057" y="318"/>
                  </a:cubicBezTo>
                  <a:lnTo>
                    <a:pt x="2960" y="1"/>
                  </a:lnTo>
                  <a:lnTo>
                    <a:pt x="2267" y="463"/>
                  </a:lnTo>
                  <a:lnTo>
                    <a:pt x="1588" y="1"/>
                  </a:lnTo>
                  <a:close/>
                </a:path>
              </a:pathLst>
            </a:custGeom>
            <a:solidFill>
              <a:srgbClr val="EFF2F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6052;p73">
              <a:extLst>
                <a:ext uri="{FF2B5EF4-FFF2-40B4-BE49-F238E27FC236}">
                  <a16:creationId xmlns:a16="http://schemas.microsoft.com/office/drawing/2014/main" id="{537DAD99-BBE5-4B41-AC4C-484F07E3F5D7}"/>
                </a:ext>
              </a:extLst>
            </p:cNvPr>
            <p:cNvSpPr/>
            <p:nvPr/>
          </p:nvSpPr>
          <p:spPr>
            <a:xfrm>
              <a:off x="1852897" y="3612618"/>
              <a:ext cx="11744" cy="63231"/>
            </a:xfrm>
            <a:custGeom>
              <a:avLst/>
              <a:gdLst/>
              <a:ahLst/>
              <a:cxnLst/>
              <a:rect l="l" t="t" r="r" b="b"/>
              <a:pathLst>
                <a:path w="448" h="2412" extrusionOk="0">
                  <a:moveTo>
                    <a:pt x="101" y="1"/>
                  </a:moveTo>
                  <a:lnTo>
                    <a:pt x="0" y="2411"/>
                  </a:lnTo>
                  <a:lnTo>
                    <a:pt x="448" y="2411"/>
                  </a:lnTo>
                  <a:lnTo>
                    <a:pt x="332" y="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6053;p73">
              <a:extLst>
                <a:ext uri="{FF2B5EF4-FFF2-40B4-BE49-F238E27FC236}">
                  <a16:creationId xmlns:a16="http://schemas.microsoft.com/office/drawing/2014/main" id="{ECAB1227-5616-40E3-A003-AB2826A69583}"/>
                </a:ext>
              </a:extLst>
            </p:cNvPr>
            <p:cNvSpPr/>
            <p:nvPr/>
          </p:nvSpPr>
          <p:spPr>
            <a:xfrm>
              <a:off x="1822986" y="3526712"/>
              <a:ext cx="71541" cy="65511"/>
            </a:xfrm>
            <a:custGeom>
              <a:avLst/>
              <a:gdLst/>
              <a:ahLst/>
              <a:cxnLst/>
              <a:rect l="l" t="t" r="r" b="b"/>
              <a:pathLst>
                <a:path w="2729" h="2499" extrusionOk="0">
                  <a:moveTo>
                    <a:pt x="881" y="1"/>
                  </a:moveTo>
                  <a:cubicBezTo>
                    <a:pt x="751" y="1"/>
                    <a:pt x="636" y="44"/>
                    <a:pt x="549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892"/>
                    <a:pt x="607" y="2498"/>
                    <a:pt x="1358" y="2498"/>
                  </a:cubicBezTo>
                  <a:cubicBezTo>
                    <a:pt x="2123" y="2498"/>
                    <a:pt x="2729" y="1892"/>
                    <a:pt x="2729" y="1127"/>
                  </a:cubicBezTo>
                  <a:lnTo>
                    <a:pt x="2729" y="838"/>
                  </a:lnTo>
                  <a:cubicBezTo>
                    <a:pt x="2729" y="723"/>
                    <a:pt x="2686" y="607"/>
                    <a:pt x="2599" y="520"/>
                  </a:cubicBezTo>
                  <a:cubicBezTo>
                    <a:pt x="2253" y="174"/>
                    <a:pt x="1603" y="15"/>
                    <a:pt x="881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6054;p73">
              <a:extLst>
                <a:ext uri="{FF2B5EF4-FFF2-40B4-BE49-F238E27FC236}">
                  <a16:creationId xmlns:a16="http://schemas.microsoft.com/office/drawing/2014/main" id="{F9E7516E-D33E-46CA-85F2-70B2D9FAE0DD}"/>
                </a:ext>
              </a:extLst>
            </p:cNvPr>
            <p:cNvSpPr/>
            <p:nvPr/>
          </p:nvSpPr>
          <p:spPr>
            <a:xfrm>
              <a:off x="1822986" y="3526712"/>
              <a:ext cx="71174" cy="63991"/>
            </a:xfrm>
            <a:custGeom>
              <a:avLst/>
              <a:gdLst/>
              <a:ahLst/>
              <a:cxnLst/>
              <a:rect l="l" t="t" r="r" b="b"/>
              <a:pathLst>
                <a:path w="2715" h="2441" extrusionOk="0">
                  <a:moveTo>
                    <a:pt x="867" y="1"/>
                  </a:moveTo>
                  <a:cubicBezTo>
                    <a:pt x="751" y="1"/>
                    <a:pt x="636" y="44"/>
                    <a:pt x="535" y="131"/>
                  </a:cubicBezTo>
                  <a:lnTo>
                    <a:pt x="131" y="549"/>
                  </a:lnTo>
                  <a:cubicBezTo>
                    <a:pt x="44" y="636"/>
                    <a:pt x="1" y="751"/>
                    <a:pt x="1" y="867"/>
                  </a:cubicBezTo>
                  <a:lnTo>
                    <a:pt x="1" y="1127"/>
                  </a:lnTo>
                  <a:cubicBezTo>
                    <a:pt x="1" y="1733"/>
                    <a:pt x="405" y="2267"/>
                    <a:pt x="982" y="2440"/>
                  </a:cubicBezTo>
                  <a:cubicBezTo>
                    <a:pt x="780" y="2195"/>
                    <a:pt x="679" y="1892"/>
                    <a:pt x="679" y="1589"/>
                  </a:cubicBezTo>
                  <a:lnTo>
                    <a:pt x="679" y="925"/>
                  </a:lnTo>
                  <a:cubicBezTo>
                    <a:pt x="679" y="673"/>
                    <a:pt x="882" y="462"/>
                    <a:pt x="1131" y="462"/>
                  </a:cubicBezTo>
                  <a:cubicBezTo>
                    <a:pt x="1139" y="462"/>
                    <a:pt x="1147" y="462"/>
                    <a:pt x="1156" y="463"/>
                  </a:cubicBezTo>
                  <a:cubicBezTo>
                    <a:pt x="1617" y="492"/>
                    <a:pt x="2296" y="578"/>
                    <a:pt x="2715" y="780"/>
                  </a:cubicBezTo>
                  <a:cubicBezTo>
                    <a:pt x="2715" y="679"/>
                    <a:pt x="2657" y="593"/>
                    <a:pt x="2599" y="520"/>
                  </a:cubicBezTo>
                  <a:cubicBezTo>
                    <a:pt x="2238" y="174"/>
                    <a:pt x="1603" y="15"/>
                    <a:pt x="867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6055;p73">
              <a:extLst>
                <a:ext uri="{FF2B5EF4-FFF2-40B4-BE49-F238E27FC236}">
                  <a16:creationId xmlns:a16="http://schemas.microsoft.com/office/drawing/2014/main" id="{54BA7F3A-7A27-4484-8D92-2F1AD0A4C543}"/>
                </a:ext>
              </a:extLst>
            </p:cNvPr>
            <p:cNvSpPr/>
            <p:nvPr/>
          </p:nvSpPr>
          <p:spPr>
            <a:xfrm>
              <a:off x="1798763" y="3616026"/>
              <a:ext cx="24249" cy="59823"/>
            </a:xfrm>
            <a:custGeom>
              <a:avLst/>
              <a:gdLst/>
              <a:ahLst/>
              <a:cxnLst/>
              <a:rect l="l" t="t" r="r" b="b"/>
              <a:pathLst>
                <a:path w="925" h="2282" extrusionOk="0">
                  <a:moveTo>
                    <a:pt x="131" y="1"/>
                  </a:moveTo>
                  <a:cubicBezTo>
                    <a:pt x="59" y="102"/>
                    <a:pt x="15" y="246"/>
                    <a:pt x="15" y="390"/>
                  </a:cubicBezTo>
                  <a:lnTo>
                    <a:pt x="15" y="2050"/>
                  </a:lnTo>
                  <a:cubicBezTo>
                    <a:pt x="1" y="2180"/>
                    <a:pt x="102" y="2281"/>
                    <a:pt x="232" y="2281"/>
                  </a:cubicBezTo>
                  <a:lnTo>
                    <a:pt x="910" y="2281"/>
                  </a:lnTo>
                  <a:lnTo>
                    <a:pt x="925" y="1069"/>
                  </a:lnTo>
                  <a:cubicBezTo>
                    <a:pt x="925" y="881"/>
                    <a:pt x="852" y="708"/>
                    <a:pt x="723" y="578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6056;p73">
              <a:extLst>
                <a:ext uri="{FF2B5EF4-FFF2-40B4-BE49-F238E27FC236}">
                  <a16:creationId xmlns:a16="http://schemas.microsoft.com/office/drawing/2014/main" id="{89EB1491-B2E6-4DF1-81F4-D95B952799CE}"/>
                </a:ext>
              </a:extLst>
            </p:cNvPr>
            <p:cNvSpPr/>
            <p:nvPr/>
          </p:nvSpPr>
          <p:spPr>
            <a:xfrm>
              <a:off x="1852504" y="3612618"/>
              <a:ext cx="12138" cy="11771"/>
            </a:xfrm>
            <a:custGeom>
              <a:avLst/>
              <a:gdLst/>
              <a:ahLst/>
              <a:cxnLst/>
              <a:rect l="l" t="t" r="r" b="b"/>
              <a:pathLst>
                <a:path w="463" h="44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405"/>
                    <a:pt x="58" y="448"/>
                    <a:pt x="116" y="448"/>
                  </a:cubicBezTo>
                  <a:lnTo>
                    <a:pt x="347" y="448"/>
                  </a:lnTo>
                  <a:cubicBezTo>
                    <a:pt x="405" y="448"/>
                    <a:pt x="463" y="405"/>
                    <a:pt x="463" y="347"/>
                  </a:cubicBezTo>
                  <a:lnTo>
                    <a:pt x="4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6057;p73">
              <a:extLst>
                <a:ext uri="{FF2B5EF4-FFF2-40B4-BE49-F238E27FC236}">
                  <a16:creationId xmlns:a16="http://schemas.microsoft.com/office/drawing/2014/main" id="{CBE983F6-15CF-4AF5-9B31-89128BAAFD6D}"/>
                </a:ext>
              </a:extLst>
            </p:cNvPr>
            <p:cNvSpPr/>
            <p:nvPr/>
          </p:nvSpPr>
          <p:spPr>
            <a:xfrm>
              <a:off x="1834337" y="3595919"/>
              <a:ext cx="24249" cy="25114"/>
            </a:xfrm>
            <a:custGeom>
              <a:avLst/>
              <a:gdLst/>
              <a:ahLst/>
              <a:cxnLst/>
              <a:rect l="l" t="t" r="r" b="b"/>
              <a:pathLst>
                <a:path w="925" h="958" extrusionOk="0">
                  <a:moveTo>
                    <a:pt x="203" y="0"/>
                  </a:moveTo>
                  <a:cubicBezTo>
                    <a:pt x="174" y="0"/>
                    <a:pt x="146" y="15"/>
                    <a:pt x="131" y="46"/>
                  </a:cubicBezTo>
                  <a:lnTo>
                    <a:pt x="1" y="248"/>
                  </a:lnTo>
                  <a:lnTo>
                    <a:pt x="347" y="883"/>
                  </a:lnTo>
                  <a:cubicBezTo>
                    <a:pt x="365" y="929"/>
                    <a:pt x="413" y="957"/>
                    <a:pt x="463" y="957"/>
                  </a:cubicBezTo>
                  <a:cubicBezTo>
                    <a:pt x="492" y="957"/>
                    <a:pt x="523" y="948"/>
                    <a:pt x="549" y="926"/>
                  </a:cubicBezTo>
                  <a:lnTo>
                    <a:pt x="925" y="638"/>
                  </a:lnTo>
                  <a:lnTo>
                    <a:pt x="275" y="31"/>
                  </a:lnTo>
                  <a:cubicBezTo>
                    <a:pt x="255" y="11"/>
                    <a:pt x="229" y="0"/>
                    <a:pt x="203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6058;p73">
              <a:extLst>
                <a:ext uri="{FF2B5EF4-FFF2-40B4-BE49-F238E27FC236}">
                  <a16:creationId xmlns:a16="http://schemas.microsoft.com/office/drawing/2014/main" id="{4B896ECC-F230-4E05-ADAD-3AAF62D62314}"/>
                </a:ext>
              </a:extLst>
            </p:cNvPr>
            <p:cNvSpPr/>
            <p:nvPr/>
          </p:nvSpPr>
          <p:spPr>
            <a:xfrm>
              <a:off x="1858559" y="3595919"/>
              <a:ext cx="24616" cy="25114"/>
            </a:xfrm>
            <a:custGeom>
              <a:avLst/>
              <a:gdLst/>
              <a:ahLst/>
              <a:cxnLst/>
              <a:rect l="l" t="t" r="r" b="b"/>
              <a:pathLst>
                <a:path w="939" h="958" extrusionOk="0">
                  <a:moveTo>
                    <a:pt x="730" y="0"/>
                  </a:moveTo>
                  <a:cubicBezTo>
                    <a:pt x="708" y="0"/>
                    <a:pt x="685" y="11"/>
                    <a:pt x="665" y="31"/>
                  </a:cubicBezTo>
                  <a:lnTo>
                    <a:pt x="1" y="638"/>
                  </a:lnTo>
                  <a:lnTo>
                    <a:pt x="390" y="926"/>
                  </a:lnTo>
                  <a:cubicBezTo>
                    <a:pt x="417" y="948"/>
                    <a:pt x="445" y="957"/>
                    <a:pt x="473" y="957"/>
                  </a:cubicBezTo>
                  <a:cubicBezTo>
                    <a:pt x="520" y="957"/>
                    <a:pt x="565" y="929"/>
                    <a:pt x="592" y="883"/>
                  </a:cubicBezTo>
                  <a:lnTo>
                    <a:pt x="939" y="248"/>
                  </a:lnTo>
                  <a:lnTo>
                    <a:pt x="795" y="46"/>
                  </a:lnTo>
                  <a:cubicBezTo>
                    <a:pt x="779" y="15"/>
                    <a:pt x="755" y="0"/>
                    <a:pt x="730" y="0"/>
                  </a:cubicBezTo>
                  <a:close/>
                </a:path>
              </a:pathLst>
            </a:custGeom>
            <a:solidFill>
              <a:srgbClr val="E9EDF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6059;p73">
              <a:extLst>
                <a:ext uri="{FF2B5EF4-FFF2-40B4-BE49-F238E27FC236}">
                  <a16:creationId xmlns:a16="http://schemas.microsoft.com/office/drawing/2014/main" id="{6430A9A8-2EBD-43B9-B16D-851A2D54E73B}"/>
                </a:ext>
              </a:extLst>
            </p:cNvPr>
            <p:cNvSpPr/>
            <p:nvPr/>
          </p:nvSpPr>
          <p:spPr>
            <a:xfrm>
              <a:off x="1900556" y="3395401"/>
              <a:ext cx="178288" cy="208540"/>
            </a:xfrm>
            <a:custGeom>
              <a:avLst/>
              <a:gdLst/>
              <a:ahLst/>
              <a:cxnLst/>
              <a:rect l="l" t="t" r="r" b="b"/>
              <a:pathLst>
                <a:path w="6801" h="7955" extrusionOk="0">
                  <a:moveTo>
                    <a:pt x="3408" y="1"/>
                  </a:moveTo>
                  <a:cubicBezTo>
                    <a:pt x="1777" y="1"/>
                    <a:pt x="578" y="1141"/>
                    <a:pt x="448" y="2960"/>
                  </a:cubicBezTo>
                  <a:cubicBezTo>
                    <a:pt x="290" y="5212"/>
                    <a:pt x="88" y="6468"/>
                    <a:pt x="30" y="6886"/>
                  </a:cubicBezTo>
                  <a:cubicBezTo>
                    <a:pt x="1" y="6987"/>
                    <a:pt x="59" y="7089"/>
                    <a:pt x="145" y="7132"/>
                  </a:cubicBezTo>
                  <a:cubicBezTo>
                    <a:pt x="578" y="7348"/>
                    <a:pt x="1921" y="7955"/>
                    <a:pt x="3408" y="7955"/>
                  </a:cubicBezTo>
                  <a:cubicBezTo>
                    <a:pt x="4895" y="7955"/>
                    <a:pt x="6237" y="7348"/>
                    <a:pt x="6670" y="7132"/>
                  </a:cubicBezTo>
                  <a:cubicBezTo>
                    <a:pt x="6757" y="7089"/>
                    <a:pt x="6800" y="6987"/>
                    <a:pt x="6786" y="6886"/>
                  </a:cubicBezTo>
                  <a:cubicBezTo>
                    <a:pt x="6728" y="6468"/>
                    <a:pt x="6526" y="5212"/>
                    <a:pt x="6367" y="2960"/>
                  </a:cubicBezTo>
                  <a:cubicBezTo>
                    <a:pt x="6237" y="1127"/>
                    <a:pt x="5039" y="1"/>
                    <a:pt x="3408" y="1"/>
                  </a:cubicBezTo>
                  <a:close/>
                </a:path>
              </a:pathLst>
            </a:custGeom>
            <a:solidFill>
              <a:srgbClr val="667A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6060;p73">
              <a:extLst>
                <a:ext uri="{FF2B5EF4-FFF2-40B4-BE49-F238E27FC236}">
                  <a16:creationId xmlns:a16="http://schemas.microsoft.com/office/drawing/2014/main" id="{A1A83D41-52B3-43D7-AE0F-E91A4908B967}"/>
                </a:ext>
              </a:extLst>
            </p:cNvPr>
            <p:cNvSpPr/>
            <p:nvPr/>
          </p:nvSpPr>
          <p:spPr>
            <a:xfrm>
              <a:off x="1942579" y="3395401"/>
              <a:ext cx="136266" cy="208593"/>
            </a:xfrm>
            <a:custGeom>
              <a:avLst/>
              <a:gdLst/>
              <a:ahLst/>
              <a:cxnLst/>
              <a:rect l="l" t="t" r="r" b="b"/>
              <a:pathLst>
                <a:path w="5198" h="7957" extrusionOk="0">
                  <a:moveTo>
                    <a:pt x="1805" y="1"/>
                  </a:moveTo>
                  <a:cubicBezTo>
                    <a:pt x="1689" y="1"/>
                    <a:pt x="1574" y="1"/>
                    <a:pt x="1473" y="15"/>
                  </a:cubicBezTo>
                  <a:cubicBezTo>
                    <a:pt x="202" y="145"/>
                    <a:pt x="0" y="1935"/>
                    <a:pt x="1227" y="2310"/>
                  </a:cubicBezTo>
                  <a:lnTo>
                    <a:pt x="1256" y="2310"/>
                  </a:lnTo>
                  <a:lnTo>
                    <a:pt x="1718" y="7955"/>
                  </a:lnTo>
                  <a:cubicBezTo>
                    <a:pt x="1768" y="7956"/>
                    <a:pt x="1817" y="7957"/>
                    <a:pt x="1867" y="7957"/>
                  </a:cubicBezTo>
                  <a:cubicBezTo>
                    <a:pt x="3324" y="7957"/>
                    <a:pt x="4634" y="7355"/>
                    <a:pt x="5067" y="7132"/>
                  </a:cubicBezTo>
                  <a:cubicBezTo>
                    <a:pt x="5154" y="7089"/>
                    <a:pt x="5197" y="6987"/>
                    <a:pt x="5183" y="6886"/>
                  </a:cubicBezTo>
                  <a:cubicBezTo>
                    <a:pt x="5125" y="6468"/>
                    <a:pt x="4923" y="5212"/>
                    <a:pt x="4764" y="2960"/>
                  </a:cubicBezTo>
                  <a:cubicBezTo>
                    <a:pt x="4634" y="1127"/>
                    <a:pt x="3436" y="1"/>
                    <a:pt x="180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6061;p73">
              <a:extLst>
                <a:ext uri="{FF2B5EF4-FFF2-40B4-BE49-F238E27FC236}">
                  <a16:creationId xmlns:a16="http://schemas.microsoft.com/office/drawing/2014/main" id="{EA265D70-C699-4DC5-912A-1FA3F0D0AC1D}"/>
                </a:ext>
              </a:extLst>
            </p:cNvPr>
            <p:cNvSpPr/>
            <p:nvPr/>
          </p:nvSpPr>
          <p:spPr>
            <a:xfrm>
              <a:off x="1888471" y="3556230"/>
              <a:ext cx="202852" cy="119619"/>
            </a:xfrm>
            <a:custGeom>
              <a:avLst/>
              <a:gdLst/>
              <a:ahLst/>
              <a:cxnLst/>
              <a:rect l="l" t="t" r="r" b="b"/>
              <a:pathLst>
                <a:path w="7738" h="4563" extrusionOk="0">
                  <a:moveTo>
                    <a:pt x="2728" y="1"/>
                  </a:moveTo>
                  <a:lnTo>
                    <a:pt x="2728" y="1011"/>
                  </a:lnTo>
                  <a:cubicBezTo>
                    <a:pt x="2728" y="1184"/>
                    <a:pt x="2627" y="1343"/>
                    <a:pt x="2454" y="1430"/>
                  </a:cubicBezTo>
                  <a:lnTo>
                    <a:pt x="549" y="2267"/>
                  </a:lnTo>
                  <a:cubicBezTo>
                    <a:pt x="217" y="2411"/>
                    <a:pt x="0" y="2744"/>
                    <a:pt x="0" y="3104"/>
                  </a:cubicBezTo>
                  <a:lnTo>
                    <a:pt x="0" y="4331"/>
                  </a:lnTo>
                  <a:cubicBezTo>
                    <a:pt x="0" y="4447"/>
                    <a:pt x="101" y="4562"/>
                    <a:pt x="231" y="4562"/>
                  </a:cubicBezTo>
                  <a:lnTo>
                    <a:pt x="7506" y="4562"/>
                  </a:lnTo>
                  <a:cubicBezTo>
                    <a:pt x="7636" y="4562"/>
                    <a:pt x="7737" y="4447"/>
                    <a:pt x="7737" y="4331"/>
                  </a:cubicBezTo>
                  <a:lnTo>
                    <a:pt x="7737" y="3104"/>
                  </a:lnTo>
                  <a:cubicBezTo>
                    <a:pt x="7737" y="2744"/>
                    <a:pt x="7521" y="2411"/>
                    <a:pt x="7189" y="2267"/>
                  </a:cubicBezTo>
                  <a:lnTo>
                    <a:pt x="5269" y="1430"/>
                  </a:lnTo>
                  <a:cubicBezTo>
                    <a:pt x="5110" y="1343"/>
                    <a:pt x="5009" y="1184"/>
                    <a:pt x="5009" y="1011"/>
                  </a:cubicBezTo>
                  <a:lnTo>
                    <a:pt x="5009" y="1"/>
                  </a:ln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6062;p73">
              <a:extLst>
                <a:ext uri="{FF2B5EF4-FFF2-40B4-BE49-F238E27FC236}">
                  <a16:creationId xmlns:a16="http://schemas.microsoft.com/office/drawing/2014/main" id="{F5D44425-D065-43B0-9691-50AA17E9E83B}"/>
                </a:ext>
              </a:extLst>
            </p:cNvPr>
            <p:cNvSpPr/>
            <p:nvPr/>
          </p:nvSpPr>
          <p:spPr>
            <a:xfrm>
              <a:off x="1888471" y="3599380"/>
              <a:ext cx="202852" cy="76469"/>
            </a:xfrm>
            <a:custGeom>
              <a:avLst/>
              <a:gdLst/>
              <a:ahLst/>
              <a:cxnLst/>
              <a:rect l="l" t="t" r="r" b="b"/>
              <a:pathLst>
                <a:path w="7738" h="2917" extrusionOk="0">
                  <a:moveTo>
                    <a:pt x="1963" y="0"/>
                  </a:moveTo>
                  <a:lnTo>
                    <a:pt x="549" y="621"/>
                  </a:lnTo>
                  <a:cubicBezTo>
                    <a:pt x="217" y="765"/>
                    <a:pt x="0" y="1098"/>
                    <a:pt x="0" y="1458"/>
                  </a:cubicBezTo>
                  <a:lnTo>
                    <a:pt x="0" y="2685"/>
                  </a:lnTo>
                  <a:cubicBezTo>
                    <a:pt x="0" y="2801"/>
                    <a:pt x="101" y="2916"/>
                    <a:pt x="231" y="2916"/>
                  </a:cubicBezTo>
                  <a:lnTo>
                    <a:pt x="7506" y="2916"/>
                  </a:lnTo>
                  <a:cubicBezTo>
                    <a:pt x="7636" y="2916"/>
                    <a:pt x="7737" y="2801"/>
                    <a:pt x="7737" y="2685"/>
                  </a:cubicBezTo>
                  <a:lnTo>
                    <a:pt x="7737" y="1458"/>
                  </a:lnTo>
                  <a:cubicBezTo>
                    <a:pt x="7737" y="1098"/>
                    <a:pt x="7521" y="765"/>
                    <a:pt x="7189" y="621"/>
                  </a:cubicBezTo>
                  <a:lnTo>
                    <a:pt x="5774" y="0"/>
                  </a:lnTo>
                  <a:cubicBezTo>
                    <a:pt x="5442" y="881"/>
                    <a:pt x="4655" y="1321"/>
                    <a:pt x="3869" y="1321"/>
                  </a:cubicBezTo>
                  <a:cubicBezTo>
                    <a:pt x="3082" y="1321"/>
                    <a:pt x="2295" y="881"/>
                    <a:pt x="19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6063;p73">
              <a:extLst>
                <a:ext uri="{FF2B5EF4-FFF2-40B4-BE49-F238E27FC236}">
                  <a16:creationId xmlns:a16="http://schemas.microsoft.com/office/drawing/2014/main" id="{C9C48439-5B33-4E28-89D6-609979ACDD9C}"/>
                </a:ext>
              </a:extLst>
            </p:cNvPr>
            <p:cNvSpPr/>
            <p:nvPr/>
          </p:nvSpPr>
          <p:spPr>
            <a:xfrm>
              <a:off x="1959985" y="3556230"/>
              <a:ext cx="59823" cy="23961"/>
            </a:xfrm>
            <a:custGeom>
              <a:avLst/>
              <a:gdLst/>
              <a:ahLst/>
              <a:cxnLst/>
              <a:rect l="l" t="t" r="r" b="b"/>
              <a:pathLst>
                <a:path w="2282" h="914" extrusionOk="0">
                  <a:moveTo>
                    <a:pt x="0" y="1"/>
                  </a:moveTo>
                  <a:lnTo>
                    <a:pt x="0" y="665"/>
                  </a:lnTo>
                  <a:cubicBezTo>
                    <a:pt x="361" y="831"/>
                    <a:pt x="751" y="914"/>
                    <a:pt x="1141" y="914"/>
                  </a:cubicBezTo>
                  <a:cubicBezTo>
                    <a:pt x="1530" y="914"/>
                    <a:pt x="1920" y="831"/>
                    <a:pt x="2281" y="665"/>
                  </a:cubicBezTo>
                  <a:lnTo>
                    <a:pt x="2281" y="1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6064;p73">
              <a:extLst>
                <a:ext uri="{FF2B5EF4-FFF2-40B4-BE49-F238E27FC236}">
                  <a16:creationId xmlns:a16="http://schemas.microsoft.com/office/drawing/2014/main" id="{0F865036-04B4-4D3B-B373-D119CB56FCD0}"/>
                </a:ext>
              </a:extLst>
            </p:cNvPr>
            <p:cNvSpPr/>
            <p:nvPr/>
          </p:nvSpPr>
          <p:spPr>
            <a:xfrm>
              <a:off x="1929707" y="3456062"/>
              <a:ext cx="119619" cy="112069"/>
            </a:xfrm>
            <a:custGeom>
              <a:avLst/>
              <a:gdLst/>
              <a:ahLst/>
              <a:cxnLst/>
              <a:rect l="l" t="t" r="r" b="b"/>
              <a:pathLst>
                <a:path w="4563" h="4275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025" y="733"/>
                    <a:pt x="665" y="1137"/>
                    <a:pt x="203" y="1426"/>
                  </a:cubicBezTo>
                  <a:cubicBezTo>
                    <a:pt x="87" y="1512"/>
                    <a:pt x="15" y="1642"/>
                    <a:pt x="15" y="1786"/>
                  </a:cubicBezTo>
                  <a:lnTo>
                    <a:pt x="15" y="1916"/>
                  </a:lnTo>
                  <a:cubicBezTo>
                    <a:pt x="0" y="3143"/>
                    <a:pt x="924" y="4168"/>
                    <a:pt x="2137" y="4269"/>
                  </a:cubicBezTo>
                  <a:cubicBezTo>
                    <a:pt x="2188" y="4273"/>
                    <a:pt x="2239" y="4274"/>
                    <a:pt x="2290" y="4274"/>
                  </a:cubicBezTo>
                  <a:cubicBezTo>
                    <a:pt x="3536" y="4274"/>
                    <a:pt x="4562" y="3265"/>
                    <a:pt x="4562" y="2003"/>
                  </a:cubicBezTo>
                  <a:lnTo>
                    <a:pt x="4562" y="1599"/>
                  </a:lnTo>
                  <a:cubicBezTo>
                    <a:pt x="4562" y="1411"/>
                    <a:pt x="4490" y="1223"/>
                    <a:pt x="4346" y="1093"/>
                  </a:cubicBezTo>
                  <a:cubicBezTo>
                    <a:pt x="3985" y="776"/>
                    <a:pt x="3162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BCC9D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6065;p73">
              <a:extLst>
                <a:ext uri="{FF2B5EF4-FFF2-40B4-BE49-F238E27FC236}">
                  <a16:creationId xmlns:a16="http://schemas.microsoft.com/office/drawing/2014/main" id="{0FC78BBA-E27C-4410-A9D4-AD08E3C17FAE}"/>
                </a:ext>
              </a:extLst>
            </p:cNvPr>
            <p:cNvSpPr/>
            <p:nvPr/>
          </p:nvSpPr>
          <p:spPr>
            <a:xfrm>
              <a:off x="1929707" y="3456062"/>
              <a:ext cx="116971" cy="111938"/>
            </a:xfrm>
            <a:custGeom>
              <a:avLst/>
              <a:gdLst/>
              <a:ahLst/>
              <a:cxnLst/>
              <a:rect l="l" t="t" r="r" b="b"/>
              <a:pathLst>
                <a:path w="4462" h="4270" extrusionOk="0">
                  <a:moveTo>
                    <a:pt x="1655" y="1"/>
                  </a:moveTo>
                  <a:cubicBezTo>
                    <a:pt x="1489" y="1"/>
                    <a:pt x="1344" y="98"/>
                    <a:pt x="1271" y="256"/>
                  </a:cubicBezTo>
                  <a:cubicBezTo>
                    <a:pt x="1227" y="328"/>
                    <a:pt x="1184" y="415"/>
                    <a:pt x="1126" y="487"/>
                  </a:cubicBezTo>
                  <a:cubicBezTo>
                    <a:pt x="895" y="863"/>
                    <a:pt x="578" y="1180"/>
                    <a:pt x="217" y="1426"/>
                  </a:cubicBezTo>
                  <a:cubicBezTo>
                    <a:pt x="87" y="1512"/>
                    <a:pt x="15" y="1656"/>
                    <a:pt x="15" y="1801"/>
                  </a:cubicBezTo>
                  <a:lnTo>
                    <a:pt x="15" y="1931"/>
                  </a:lnTo>
                  <a:cubicBezTo>
                    <a:pt x="0" y="3100"/>
                    <a:pt x="852" y="4096"/>
                    <a:pt x="2021" y="4269"/>
                  </a:cubicBezTo>
                  <a:cubicBezTo>
                    <a:pt x="1603" y="3836"/>
                    <a:pt x="1386" y="3273"/>
                    <a:pt x="1386" y="2696"/>
                  </a:cubicBezTo>
                  <a:lnTo>
                    <a:pt x="1386" y="1267"/>
                  </a:lnTo>
                  <a:cubicBezTo>
                    <a:pt x="1386" y="1021"/>
                    <a:pt x="1560" y="834"/>
                    <a:pt x="1790" y="805"/>
                  </a:cubicBezTo>
                  <a:cubicBezTo>
                    <a:pt x="1953" y="789"/>
                    <a:pt x="2115" y="782"/>
                    <a:pt x="2278" y="782"/>
                  </a:cubicBezTo>
                  <a:cubicBezTo>
                    <a:pt x="3027" y="782"/>
                    <a:pt x="3773" y="944"/>
                    <a:pt x="4461" y="1252"/>
                  </a:cubicBezTo>
                  <a:cubicBezTo>
                    <a:pt x="4432" y="1195"/>
                    <a:pt x="4389" y="1137"/>
                    <a:pt x="4346" y="1093"/>
                  </a:cubicBezTo>
                  <a:cubicBezTo>
                    <a:pt x="3985" y="776"/>
                    <a:pt x="3147" y="213"/>
                    <a:pt x="1747" y="11"/>
                  </a:cubicBezTo>
                  <a:cubicBezTo>
                    <a:pt x="1716" y="4"/>
                    <a:pt x="1685" y="1"/>
                    <a:pt x="1655" y="1"/>
                  </a:cubicBezTo>
                  <a:close/>
                </a:path>
              </a:pathLst>
            </a:custGeom>
            <a:solidFill>
              <a:srgbClr val="AABBC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6066;p73">
              <a:extLst>
                <a:ext uri="{FF2B5EF4-FFF2-40B4-BE49-F238E27FC236}">
                  <a16:creationId xmlns:a16="http://schemas.microsoft.com/office/drawing/2014/main" id="{C590FD08-C17D-40F7-99DD-DE2A3C4DBF43}"/>
                </a:ext>
              </a:extLst>
            </p:cNvPr>
            <p:cNvSpPr/>
            <p:nvPr/>
          </p:nvSpPr>
          <p:spPr>
            <a:xfrm>
              <a:off x="1888471" y="3619067"/>
              <a:ext cx="41629" cy="56782"/>
            </a:xfrm>
            <a:custGeom>
              <a:avLst/>
              <a:gdLst/>
              <a:ahLst/>
              <a:cxnLst/>
              <a:rect l="l" t="t" r="r" b="b"/>
              <a:pathLst>
                <a:path w="1588" h="2166" extrusionOk="0">
                  <a:moveTo>
                    <a:pt x="346" y="0"/>
                  </a:moveTo>
                  <a:cubicBezTo>
                    <a:pt x="130" y="173"/>
                    <a:pt x="0" y="433"/>
                    <a:pt x="0" y="707"/>
                  </a:cubicBezTo>
                  <a:lnTo>
                    <a:pt x="0" y="1934"/>
                  </a:lnTo>
                  <a:cubicBezTo>
                    <a:pt x="0" y="2064"/>
                    <a:pt x="101" y="2165"/>
                    <a:pt x="231" y="2165"/>
                  </a:cubicBezTo>
                  <a:lnTo>
                    <a:pt x="1588" y="2165"/>
                  </a:lnTo>
                  <a:lnTo>
                    <a:pt x="1588" y="1530"/>
                  </a:lnTo>
                  <a:cubicBezTo>
                    <a:pt x="1588" y="1357"/>
                    <a:pt x="1516" y="1184"/>
                    <a:pt x="1386" y="1054"/>
                  </a:cubicBezTo>
                  <a:lnTo>
                    <a:pt x="346" y="0"/>
                  </a:ln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6067;p73">
              <a:extLst>
                <a:ext uri="{FF2B5EF4-FFF2-40B4-BE49-F238E27FC236}">
                  <a16:creationId xmlns:a16="http://schemas.microsoft.com/office/drawing/2014/main" id="{1E7B5342-60C3-456D-978C-EB90E2822D74}"/>
                </a:ext>
              </a:extLst>
            </p:cNvPr>
            <p:cNvSpPr/>
            <p:nvPr/>
          </p:nvSpPr>
          <p:spPr>
            <a:xfrm>
              <a:off x="2049667" y="3619067"/>
              <a:ext cx="41656" cy="56782"/>
            </a:xfrm>
            <a:custGeom>
              <a:avLst/>
              <a:gdLst/>
              <a:ahLst/>
              <a:cxnLst/>
              <a:rect l="l" t="t" r="r" b="b"/>
              <a:pathLst>
                <a:path w="1589" h="2166" extrusionOk="0">
                  <a:moveTo>
                    <a:pt x="1242" y="0"/>
                  </a:moveTo>
                  <a:lnTo>
                    <a:pt x="203" y="1054"/>
                  </a:lnTo>
                  <a:cubicBezTo>
                    <a:pt x="73" y="1184"/>
                    <a:pt x="1" y="1357"/>
                    <a:pt x="1" y="1530"/>
                  </a:cubicBezTo>
                  <a:lnTo>
                    <a:pt x="1" y="2165"/>
                  </a:lnTo>
                  <a:lnTo>
                    <a:pt x="1357" y="2165"/>
                  </a:lnTo>
                  <a:cubicBezTo>
                    <a:pt x="1487" y="2165"/>
                    <a:pt x="1588" y="2064"/>
                    <a:pt x="1588" y="1934"/>
                  </a:cubicBezTo>
                  <a:lnTo>
                    <a:pt x="1588" y="707"/>
                  </a:lnTo>
                  <a:cubicBezTo>
                    <a:pt x="1588" y="433"/>
                    <a:pt x="1459" y="173"/>
                    <a:pt x="1242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9682;p69">
            <a:extLst>
              <a:ext uri="{FF2B5EF4-FFF2-40B4-BE49-F238E27FC236}">
                <a16:creationId xmlns:a16="http://schemas.microsoft.com/office/drawing/2014/main" id="{A4A9399B-077A-4D6C-ACD0-37D1456A4DDA}"/>
              </a:ext>
            </a:extLst>
          </p:cNvPr>
          <p:cNvGrpSpPr/>
          <p:nvPr/>
        </p:nvGrpSpPr>
        <p:grpSpPr>
          <a:xfrm>
            <a:off x="9729797" y="2372755"/>
            <a:ext cx="2290529" cy="2734701"/>
            <a:chOff x="7159964" y="1971904"/>
            <a:chExt cx="291564" cy="348103"/>
          </a:xfrm>
        </p:grpSpPr>
        <p:sp>
          <p:nvSpPr>
            <p:cNvPr id="18" name="Google Shape;9683;p69">
              <a:extLst>
                <a:ext uri="{FF2B5EF4-FFF2-40B4-BE49-F238E27FC236}">
                  <a16:creationId xmlns:a16="http://schemas.microsoft.com/office/drawing/2014/main" id="{A3C55E67-049C-48F6-8759-3B6D5030785F}"/>
                </a:ext>
              </a:extLst>
            </p:cNvPr>
            <p:cNvSpPr/>
            <p:nvPr/>
          </p:nvSpPr>
          <p:spPr>
            <a:xfrm>
              <a:off x="7204947" y="1994277"/>
              <a:ext cx="167906" cy="153752"/>
            </a:xfrm>
            <a:custGeom>
              <a:avLst/>
              <a:gdLst/>
              <a:ahLst/>
              <a:cxnLst/>
              <a:rect l="l" t="t" r="r" b="b"/>
              <a:pathLst>
                <a:path w="6394" h="5855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8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345" y="4700"/>
                  </a:lnTo>
                  <a:lnTo>
                    <a:pt x="4059" y="5839"/>
                  </a:lnTo>
                  <a:cubicBezTo>
                    <a:pt x="4076" y="5850"/>
                    <a:pt x="4095" y="5855"/>
                    <a:pt x="4114" y="5855"/>
                  </a:cubicBezTo>
                  <a:cubicBezTo>
                    <a:pt x="4177" y="5855"/>
                    <a:pt x="4236" y="5800"/>
                    <a:pt x="4221" y="5733"/>
                  </a:cubicBezTo>
                  <a:lnTo>
                    <a:pt x="4049" y="4700"/>
                  </a:lnTo>
                  <a:lnTo>
                    <a:pt x="5752" y="4700"/>
                  </a:lnTo>
                  <a:cubicBezTo>
                    <a:pt x="6107" y="4700"/>
                    <a:pt x="6394" y="4413"/>
                    <a:pt x="6394" y="4058"/>
                  </a:cubicBezTo>
                  <a:lnTo>
                    <a:pt x="6394" y="642"/>
                  </a:lnTo>
                  <a:cubicBezTo>
                    <a:pt x="6394" y="288"/>
                    <a:pt x="6107" y="1"/>
                    <a:pt x="575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9684;p69">
              <a:extLst>
                <a:ext uri="{FF2B5EF4-FFF2-40B4-BE49-F238E27FC236}">
                  <a16:creationId xmlns:a16="http://schemas.microsoft.com/office/drawing/2014/main" id="{95C7360F-A7F4-41F1-A4D9-5D4E23165E1A}"/>
                </a:ext>
              </a:extLst>
            </p:cNvPr>
            <p:cNvSpPr/>
            <p:nvPr/>
          </p:nvSpPr>
          <p:spPr>
            <a:xfrm>
              <a:off x="7204711" y="1994277"/>
              <a:ext cx="156851" cy="112130"/>
            </a:xfrm>
            <a:custGeom>
              <a:avLst/>
              <a:gdLst/>
              <a:ahLst/>
              <a:cxnLst/>
              <a:rect l="l" t="t" r="r" b="b"/>
              <a:pathLst>
                <a:path w="5973" h="4270" extrusionOk="0">
                  <a:moveTo>
                    <a:pt x="641" y="1"/>
                  </a:moveTo>
                  <a:cubicBezTo>
                    <a:pt x="297" y="1"/>
                    <a:pt x="0" y="288"/>
                    <a:pt x="10" y="642"/>
                  </a:cubicBezTo>
                  <a:lnTo>
                    <a:pt x="10" y="4058"/>
                  </a:lnTo>
                  <a:cubicBezTo>
                    <a:pt x="10" y="4125"/>
                    <a:pt x="19" y="4202"/>
                    <a:pt x="48" y="4269"/>
                  </a:cubicBezTo>
                  <a:lnTo>
                    <a:pt x="4910" y="4269"/>
                  </a:lnTo>
                  <a:cubicBezTo>
                    <a:pt x="5503" y="4269"/>
                    <a:pt x="5972" y="3791"/>
                    <a:pt x="5972" y="3207"/>
                  </a:cubicBezTo>
                  <a:lnTo>
                    <a:pt x="5972" y="39"/>
                  </a:lnTo>
                  <a:cubicBezTo>
                    <a:pt x="5905" y="20"/>
                    <a:pt x="5838" y="1"/>
                    <a:pt x="576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694;p69">
              <a:extLst>
                <a:ext uri="{FF2B5EF4-FFF2-40B4-BE49-F238E27FC236}">
                  <a16:creationId xmlns:a16="http://schemas.microsoft.com/office/drawing/2014/main" id="{5D0B62D9-2C06-4AB7-A518-7191DCD3BE46}"/>
                </a:ext>
              </a:extLst>
            </p:cNvPr>
            <p:cNvSpPr/>
            <p:nvPr/>
          </p:nvSpPr>
          <p:spPr>
            <a:xfrm>
              <a:off x="7337140" y="2141806"/>
              <a:ext cx="33718" cy="73922"/>
            </a:xfrm>
            <a:custGeom>
              <a:avLst/>
              <a:gdLst/>
              <a:ahLst/>
              <a:cxnLst/>
              <a:rect l="l" t="t" r="r" b="b"/>
              <a:pathLst>
                <a:path w="1284" h="2815" extrusionOk="0">
                  <a:moveTo>
                    <a:pt x="776" y="0"/>
                  </a:moveTo>
                  <a:cubicBezTo>
                    <a:pt x="345" y="0"/>
                    <a:pt x="1" y="345"/>
                    <a:pt x="1" y="776"/>
                  </a:cubicBezTo>
                  <a:lnTo>
                    <a:pt x="1" y="948"/>
                  </a:lnTo>
                  <a:cubicBezTo>
                    <a:pt x="1" y="1168"/>
                    <a:pt x="39" y="1388"/>
                    <a:pt x="106" y="1599"/>
                  </a:cubicBezTo>
                  <a:lnTo>
                    <a:pt x="518" y="2814"/>
                  </a:lnTo>
                  <a:lnTo>
                    <a:pt x="1283" y="2814"/>
                  </a:lnTo>
                  <a:lnTo>
                    <a:pt x="1283" y="0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695;p69">
              <a:extLst>
                <a:ext uri="{FF2B5EF4-FFF2-40B4-BE49-F238E27FC236}">
                  <a16:creationId xmlns:a16="http://schemas.microsoft.com/office/drawing/2014/main" id="{4407E2A8-112C-4645-95C1-F351B27A5933}"/>
                </a:ext>
              </a:extLst>
            </p:cNvPr>
            <p:cNvSpPr/>
            <p:nvPr/>
          </p:nvSpPr>
          <p:spPr>
            <a:xfrm>
              <a:off x="7350717" y="2135031"/>
              <a:ext cx="80697" cy="80697"/>
            </a:xfrm>
            <a:custGeom>
              <a:avLst/>
              <a:gdLst/>
              <a:ahLst/>
              <a:cxnLst/>
              <a:rect l="l" t="t" r="r" b="b"/>
              <a:pathLst>
                <a:path w="3073" h="3073" extrusionOk="0">
                  <a:moveTo>
                    <a:pt x="766" y="0"/>
                  </a:moveTo>
                  <a:cubicBezTo>
                    <a:pt x="345" y="0"/>
                    <a:pt x="1" y="345"/>
                    <a:pt x="1" y="766"/>
                  </a:cubicBezTo>
                  <a:cubicBezTo>
                    <a:pt x="1" y="1053"/>
                    <a:pt x="230" y="1282"/>
                    <a:pt x="508" y="1282"/>
                  </a:cubicBezTo>
                  <a:lnTo>
                    <a:pt x="2556" y="3072"/>
                  </a:lnTo>
                  <a:lnTo>
                    <a:pt x="2986" y="1560"/>
                  </a:lnTo>
                  <a:cubicBezTo>
                    <a:pt x="3044" y="1378"/>
                    <a:pt x="3073" y="1187"/>
                    <a:pt x="3073" y="995"/>
                  </a:cubicBezTo>
                  <a:lnTo>
                    <a:pt x="3073" y="517"/>
                  </a:lnTo>
                  <a:cubicBezTo>
                    <a:pt x="3073" y="230"/>
                    <a:pt x="2843" y="0"/>
                    <a:pt x="255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696;p69">
              <a:extLst>
                <a:ext uri="{FF2B5EF4-FFF2-40B4-BE49-F238E27FC236}">
                  <a16:creationId xmlns:a16="http://schemas.microsoft.com/office/drawing/2014/main" id="{339C105F-8EE8-4926-8C7D-56753BF1A556}"/>
                </a:ext>
              </a:extLst>
            </p:cNvPr>
            <p:cNvSpPr/>
            <p:nvPr/>
          </p:nvSpPr>
          <p:spPr>
            <a:xfrm>
              <a:off x="7364030" y="2235791"/>
              <a:ext cx="40493" cy="29936"/>
            </a:xfrm>
            <a:custGeom>
              <a:avLst/>
              <a:gdLst/>
              <a:ahLst/>
              <a:cxnLst/>
              <a:rect l="l" t="t" r="r" b="b"/>
              <a:pathLst>
                <a:path w="1542" h="1140" extrusionOk="0">
                  <a:moveTo>
                    <a:pt x="1" y="1"/>
                  </a:moveTo>
                  <a:lnTo>
                    <a:pt x="1" y="1140"/>
                  </a:lnTo>
                  <a:lnTo>
                    <a:pt x="1542" y="1140"/>
                  </a:lnTo>
                  <a:lnTo>
                    <a:pt x="1542" y="1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697;p69">
              <a:extLst>
                <a:ext uri="{FF2B5EF4-FFF2-40B4-BE49-F238E27FC236}">
                  <a16:creationId xmlns:a16="http://schemas.microsoft.com/office/drawing/2014/main" id="{525207EF-3E4C-489D-A2F0-B18C1463D6CA}"/>
                </a:ext>
              </a:extLst>
            </p:cNvPr>
            <p:cNvSpPr/>
            <p:nvPr/>
          </p:nvSpPr>
          <p:spPr>
            <a:xfrm>
              <a:off x="7364030" y="2236053"/>
              <a:ext cx="40493" cy="16281"/>
            </a:xfrm>
            <a:custGeom>
              <a:avLst/>
              <a:gdLst/>
              <a:ahLst/>
              <a:cxnLst/>
              <a:rect l="l" t="t" r="r" b="b"/>
              <a:pathLst>
                <a:path w="1542" h="620" extrusionOk="0">
                  <a:moveTo>
                    <a:pt x="1" y="0"/>
                  </a:moveTo>
                  <a:lnTo>
                    <a:pt x="1" y="469"/>
                  </a:lnTo>
                  <a:cubicBezTo>
                    <a:pt x="250" y="570"/>
                    <a:pt x="510" y="620"/>
                    <a:pt x="771" y="620"/>
                  </a:cubicBezTo>
                  <a:cubicBezTo>
                    <a:pt x="1032" y="620"/>
                    <a:pt x="1293" y="570"/>
                    <a:pt x="1542" y="469"/>
                  </a:cubicBezTo>
                  <a:lnTo>
                    <a:pt x="1542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9698;p69">
              <a:extLst>
                <a:ext uri="{FF2B5EF4-FFF2-40B4-BE49-F238E27FC236}">
                  <a16:creationId xmlns:a16="http://schemas.microsoft.com/office/drawing/2014/main" id="{C89472BC-8221-4E71-9769-C09BD7B055AD}"/>
                </a:ext>
              </a:extLst>
            </p:cNvPr>
            <p:cNvSpPr/>
            <p:nvPr/>
          </p:nvSpPr>
          <p:spPr>
            <a:xfrm>
              <a:off x="7317051" y="2252124"/>
              <a:ext cx="134477" cy="67882"/>
            </a:xfrm>
            <a:custGeom>
              <a:avLst/>
              <a:gdLst/>
              <a:ahLst/>
              <a:cxnLst/>
              <a:rect l="l" t="t" r="r" b="b"/>
              <a:pathLst>
                <a:path w="5121" h="2585" extrusionOk="0">
                  <a:moveTo>
                    <a:pt x="1790" y="1"/>
                  </a:moveTo>
                  <a:lnTo>
                    <a:pt x="555" y="355"/>
                  </a:lnTo>
                  <a:cubicBezTo>
                    <a:pt x="230" y="451"/>
                    <a:pt x="0" y="757"/>
                    <a:pt x="0" y="1092"/>
                  </a:cubicBezTo>
                  <a:lnTo>
                    <a:pt x="0" y="2326"/>
                  </a:lnTo>
                  <a:cubicBezTo>
                    <a:pt x="0" y="2470"/>
                    <a:pt x="115" y="2585"/>
                    <a:pt x="258" y="2585"/>
                  </a:cubicBezTo>
                  <a:lnTo>
                    <a:pt x="4862" y="2585"/>
                  </a:lnTo>
                  <a:cubicBezTo>
                    <a:pt x="5005" y="2585"/>
                    <a:pt x="5120" y="2470"/>
                    <a:pt x="5120" y="2326"/>
                  </a:cubicBezTo>
                  <a:lnTo>
                    <a:pt x="5120" y="1092"/>
                  </a:lnTo>
                  <a:cubicBezTo>
                    <a:pt x="5120" y="757"/>
                    <a:pt x="4891" y="451"/>
                    <a:pt x="4565" y="355"/>
                  </a:cubicBezTo>
                  <a:lnTo>
                    <a:pt x="3331" y="1"/>
                  </a:lnTo>
                  <a:lnTo>
                    <a:pt x="2555" y="518"/>
                  </a:lnTo>
                  <a:lnTo>
                    <a:pt x="1790" y="1"/>
                  </a:lnTo>
                  <a:close/>
                </a:path>
              </a:pathLst>
            </a:custGeom>
            <a:solidFill>
              <a:srgbClr val="6E82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699;p69">
              <a:extLst>
                <a:ext uri="{FF2B5EF4-FFF2-40B4-BE49-F238E27FC236}">
                  <a16:creationId xmlns:a16="http://schemas.microsoft.com/office/drawing/2014/main" id="{B99A042A-014F-446E-83E2-AFE06AB50C68}"/>
                </a:ext>
              </a:extLst>
            </p:cNvPr>
            <p:cNvSpPr/>
            <p:nvPr/>
          </p:nvSpPr>
          <p:spPr>
            <a:xfrm>
              <a:off x="7377607" y="2265701"/>
              <a:ext cx="13340" cy="54306"/>
            </a:xfrm>
            <a:custGeom>
              <a:avLst/>
              <a:gdLst/>
              <a:ahLst/>
              <a:cxnLst/>
              <a:rect l="l" t="t" r="r" b="b"/>
              <a:pathLst>
                <a:path w="508" h="2068" extrusionOk="0">
                  <a:moveTo>
                    <a:pt x="125" y="1"/>
                  </a:moveTo>
                  <a:lnTo>
                    <a:pt x="1" y="2068"/>
                  </a:lnTo>
                  <a:lnTo>
                    <a:pt x="508" y="2068"/>
                  </a:lnTo>
                  <a:lnTo>
                    <a:pt x="3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700;p69">
              <a:extLst>
                <a:ext uri="{FF2B5EF4-FFF2-40B4-BE49-F238E27FC236}">
                  <a16:creationId xmlns:a16="http://schemas.microsoft.com/office/drawing/2014/main" id="{28BEF6F6-8813-4A60-883A-2D5C2708AFF2}"/>
                </a:ext>
              </a:extLst>
            </p:cNvPr>
            <p:cNvSpPr/>
            <p:nvPr/>
          </p:nvSpPr>
          <p:spPr>
            <a:xfrm>
              <a:off x="7343941" y="2168906"/>
              <a:ext cx="80697" cy="73712"/>
            </a:xfrm>
            <a:custGeom>
              <a:avLst/>
              <a:gdLst/>
              <a:ahLst/>
              <a:cxnLst/>
              <a:rect l="l" t="t" r="r" b="b"/>
              <a:pathLst>
                <a:path w="3073" h="2807" extrusionOk="0">
                  <a:moveTo>
                    <a:pt x="955" y="1"/>
                  </a:moveTo>
                  <a:cubicBezTo>
                    <a:pt x="823" y="1"/>
                    <a:pt x="701" y="57"/>
                    <a:pt x="613" y="155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78"/>
                  </a:cubicBezTo>
                  <a:lnTo>
                    <a:pt x="0" y="1275"/>
                  </a:lnTo>
                  <a:cubicBezTo>
                    <a:pt x="0" y="2117"/>
                    <a:pt x="689" y="2806"/>
                    <a:pt x="1531" y="2806"/>
                  </a:cubicBezTo>
                  <a:cubicBezTo>
                    <a:pt x="2383" y="2806"/>
                    <a:pt x="3072" y="2117"/>
                    <a:pt x="3072" y="1275"/>
                  </a:cubicBezTo>
                  <a:lnTo>
                    <a:pt x="3072" y="949"/>
                  </a:lnTo>
                  <a:cubicBezTo>
                    <a:pt x="3072" y="815"/>
                    <a:pt x="3015" y="682"/>
                    <a:pt x="2919" y="586"/>
                  </a:cubicBezTo>
                  <a:cubicBezTo>
                    <a:pt x="2527" y="203"/>
                    <a:pt x="1799" y="3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701;p69">
              <a:extLst>
                <a:ext uri="{FF2B5EF4-FFF2-40B4-BE49-F238E27FC236}">
                  <a16:creationId xmlns:a16="http://schemas.microsoft.com/office/drawing/2014/main" id="{90C52496-61D3-4C99-94AE-C70237A35B62}"/>
                </a:ext>
              </a:extLst>
            </p:cNvPr>
            <p:cNvSpPr/>
            <p:nvPr/>
          </p:nvSpPr>
          <p:spPr>
            <a:xfrm>
              <a:off x="7343941" y="2168906"/>
              <a:ext cx="80434" cy="72189"/>
            </a:xfrm>
            <a:custGeom>
              <a:avLst/>
              <a:gdLst/>
              <a:ahLst/>
              <a:cxnLst/>
              <a:rect l="l" t="t" r="r" b="b"/>
              <a:pathLst>
                <a:path w="3063" h="2749" extrusionOk="0">
                  <a:moveTo>
                    <a:pt x="955" y="1"/>
                  </a:moveTo>
                  <a:cubicBezTo>
                    <a:pt x="823" y="1"/>
                    <a:pt x="701" y="57"/>
                    <a:pt x="613" y="146"/>
                  </a:cubicBezTo>
                  <a:lnTo>
                    <a:pt x="153" y="615"/>
                  </a:lnTo>
                  <a:cubicBezTo>
                    <a:pt x="58" y="710"/>
                    <a:pt x="0" y="835"/>
                    <a:pt x="0" y="969"/>
                  </a:cubicBezTo>
                  <a:lnTo>
                    <a:pt x="0" y="1275"/>
                  </a:lnTo>
                  <a:cubicBezTo>
                    <a:pt x="0" y="1954"/>
                    <a:pt x="450" y="2557"/>
                    <a:pt x="1110" y="2749"/>
                  </a:cubicBezTo>
                  <a:cubicBezTo>
                    <a:pt x="890" y="2471"/>
                    <a:pt x="766" y="2136"/>
                    <a:pt x="766" y="1792"/>
                  </a:cubicBezTo>
                  <a:lnTo>
                    <a:pt x="766" y="1036"/>
                  </a:lnTo>
                  <a:cubicBezTo>
                    <a:pt x="766" y="751"/>
                    <a:pt x="996" y="527"/>
                    <a:pt x="1277" y="527"/>
                  </a:cubicBezTo>
                  <a:cubicBezTo>
                    <a:pt x="1288" y="527"/>
                    <a:pt x="1300" y="528"/>
                    <a:pt x="1311" y="528"/>
                  </a:cubicBezTo>
                  <a:cubicBezTo>
                    <a:pt x="1828" y="557"/>
                    <a:pt x="2594" y="643"/>
                    <a:pt x="3063" y="873"/>
                  </a:cubicBezTo>
                  <a:cubicBezTo>
                    <a:pt x="3053" y="768"/>
                    <a:pt x="2996" y="662"/>
                    <a:pt x="2919" y="586"/>
                  </a:cubicBezTo>
                  <a:cubicBezTo>
                    <a:pt x="2527" y="203"/>
                    <a:pt x="1799" y="21"/>
                    <a:pt x="986" y="2"/>
                  </a:cubicBezTo>
                  <a:cubicBezTo>
                    <a:pt x="975" y="1"/>
                    <a:pt x="965" y="1"/>
                    <a:pt x="955" y="1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702;p69">
              <a:extLst>
                <a:ext uri="{FF2B5EF4-FFF2-40B4-BE49-F238E27FC236}">
                  <a16:creationId xmlns:a16="http://schemas.microsoft.com/office/drawing/2014/main" id="{75C20D3D-C04D-462E-9F1D-362885741722}"/>
                </a:ext>
              </a:extLst>
            </p:cNvPr>
            <p:cNvSpPr/>
            <p:nvPr/>
          </p:nvSpPr>
          <p:spPr>
            <a:xfrm>
              <a:off x="7317051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144" y="0"/>
                  </a:moveTo>
                  <a:cubicBezTo>
                    <a:pt x="48" y="125"/>
                    <a:pt x="0" y="278"/>
                    <a:pt x="0" y="440"/>
                  </a:cubicBezTo>
                  <a:lnTo>
                    <a:pt x="0" y="1665"/>
                  </a:lnTo>
                  <a:cubicBezTo>
                    <a:pt x="0" y="1809"/>
                    <a:pt x="115" y="1924"/>
                    <a:pt x="258" y="1924"/>
                  </a:cubicBezTo>
                  <a:lnTo>
                    <a:pt x="1024" y="1924"/>
                  </a:lnTo>
                  <a:lnTo>
                    <a:pt x="1024" y="1206"/>
                  </a:lnTo>
                  <a:cubicBezTo>
                    <a:pt x="1024" y="995"/>
                    <a:pt x="948" y="804"/>
                    <a:pt x="804" y="660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9703;p69">
              <a:extLst>
                <a:ext uri="{FF2B5EF4-FFF2-40B4-BE49-F238E27FC236}">
                  <a16:creationId xmlns:a16="http://schemas.microsoft.com/office/drawing/2014/main" id="{E616DD9F-4CB7-42B2-B42D-EE157E8E11AF}"/>
                </a:ext>
              </a:extLst>
            </p:cNvPr>
            <p:cNvSpPr/>
            <p:nvPr/>
          </p:nvSpPr>
          <p:spPr>
            <a:xfrm>
              <a:off x="7424612" y="2269482"/>
              <a:ext cx="26916" cy="50524"/>
            </a:xfrm>
            <a:custGeom>
              <a:avLst/>
              <a:gdLst/>
              <a:ahLst/>
              <a:cxnLst/>
              <a:rect l="l" t="t" r="r" b="b"/>
              <a:pathLst>
                <a:path w="1025" h="1924" extrusionOk="0">
                  <a:moveTo>
                    <a:pt x="881" y="0"/>
                  </a:moveTo>
                  <a:lnTo>
                    <a:pt x="220" y="660"/>
                  </a:lnTo>
                  <a:cubicBezTo>
                    <a:pt x="77" y="804"/>
                    <a:pt x="0" y="995"/>
                    <a:pt x="0" y="1206"/>
                  </a:cubicBezTo>
                  <a:lnTo>
                    <a:pt x="0" y="1924"/>
                  </a:lnTo>
                  <a:lnTo>
                    <a:pt x="766" y="1924"/>
                  </a:lnTo>
                  <a:cubicBezTo>
                    <a:pt x="909" y="1924"/>
                    <a:pt x="1024" y="1809"/>
                    <a:pt x="1024" y="1665"/>
                  </a:cubicBezTo>
                  <a:lnTo>
                    <a:pt x="1024" y="440"/>
                  </a:lnTo>
                  <a:cubicBezTo>
                    <a:pt x="1024" y="278"/>
                    <a:pt x="976" y="125"/>
                    <a:pt x="881" y="0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9704;p69">
              <a:extLst>
                <a:ext uri="{FF2B5EF4-FFF2-40B4-BE49-F238E27FC236}">
                  <a16:creationId xmlns:a16="http://schemas.microsoft.com/office/drawing/2014/main" id="{A354D697-1D95-4518-BAB5-4C280FD9919B}"/>
                </a:ext>
              </a:extLst>
            </p:cNvPr>
            <p:cNvSpPr/>
            <p:nvPr/>
          </p:nvSpPr>
          <p:spPr>
            <a:xfrm>
              <a:off x="7377607" y="2265701"/>
              <a:ext cx="13340" cy="13340"/>
            </a:xfrm>
            <a:custGeom>
              <a:avLst/>
              <a:gdLst/>
              <a:ahLst/>
              <a:cxnLst/>
              <a:rect l="l" t="t" r="r" b="b"/>
              <a:pathLst>
                <a:path w="508" h="508" extrusionOk="0">
                  <a:moveTo>
                    <a:pt x="1" y="1"/>
                  </a:moveTo>
                  <a:lnTo>
                    <a:pt x="1" y="403"/>
                  </a:lnTo>
                  <a:cubicBezTo>
                    <a:pt x="1" y="460"/>
                    <a:pt x="48" y="508"/>
                    <a:pt x="106" y="508"/>
                  </a:cubicBezTo>
                  <a:lnTo>
                    <a:pt x="402" y="508"/>
                  </a:lnTo>
                  <a:cubicBezTo>
                    <a:pt x="460" y="508"/>
                    <a:pt x="508" y="460"/>
                    <a:pt x="508" y="403"/>
                  </a:cubicBezTo>
                  <a:lnTo>
                    <a:pt x="508" y="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9705;p69">
              <a:extLst>
                <a:ext uri="{FF2B5EF4-FFF2-40B4-BE49-F238E27FC236}">
                  <a16:creationId xmlns:a16="http://schemas.microsoft.com/office/drawing/2014/main" id="{1C9B22CC-8105-435F-8502-1B8205A70266}"/>
                </a:ext>
              </a:extLst>
            </p:cNvPr>
            <p:cNvSpPr/>
            <p:nvPr/>
          </p:nvSpPr>
          <p:spPr>
            <a:xfrm>
              <a:off x="7356756" y="2246899"/>
              <a:ext cx="27415" cy="28229"/>
            </a:xfrm>
            <a:custGeom>
              <a:avLst/>
              <a:gdLst/>
              <a:ahLst/>
              <a:cxnLst/>
              <a:rect l="l" t="t" r="r" b="b"/>
              <a:pathLst>
                <a:path w="1044" h="1075" extrusionOk="0">
                  <a:moveTo>
                    <a:pt x="235" y="1"/>
                  </a:moveTo>
                  <a:cubicBezTo>
                    <a:pt x="204" y="1"/>
                    <a:pt x="174" y="15"/>
                    <a:pt x="153" y="47"/>
                  </a:cubicBezTo>
                  <a:lnTo>
                    <a:pt x="0" y="286"/>
                  </a:lnTo>
                  <a:lnTo>
                    <a:pt x="383" y="994"/>
                  </a:lnTo>
                  <a:cubicBezTo>
                    <a:pt x="412" y="1047"/>
                    <a:pt x="464" y="1075"/>
                    <a:pt x="517" y="1075"/>
                  </a:cubicBezTo>
                  <a:cubicBezTo>
                    <a:pt x="550" y="1075"/>
                    <a:pt x="583" y="1064"/>
                    <a:pt x="613" y="1042"/>
                  </a:cubicBezTo>
                  <a:lnTo>
                    <a:pt x="1043" y="717"/>
                  </a:lnTo>
                  <a:lnTo>
                    <a:pt x="306" y="28"/>
                  </a:lnTo>
                  <a:cubicBezTo>
                    <a:pt x="285" y="10"/>
                    <a:pt x="260" y="1"/>
                    <a:pt x="235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9706;p69">
              <a:extLst>
                <a:ext uri="{FF2B5EF4-FFF2-40B4-BE49-F238E27FC236}">
                  <a16:creationId xmlns:a16="http://schemas.microsoft.com/office/drawing/2014/main" id="{61CE34C8-177C-45DB-A4A8-9950BB2ED81B}"/>
                </a:ext>
              </a:extLst>
            </p:cNvPr>
            <p:cNvSpPr/>
            <p:nvPr/>
          </p:nvSpPr>
          <p:spPr>
            <a:xfrm>
              <a:off x="7384146" y="2246899"/>
              <a:ext cx="27678" cy="28229"/>
            </a:xfrm>
            <a:custGeom>
              <a:avLst/>
              <a:gdLst/>
              <a:ahLst/>
              <a:cxnLst/>
              <a:rect l="l" t="t" r="r" b="b"/>
              <a:pathLst>
                <a:path w="1054" h="1075" extrusionOk="0">
                  <a:moveTo>
                    <a:pt x="813" y="1"/>
                  </a:moveTo>
                  <a:cubicBezTo>
                    <a:pt x="786" y="1"/>
                    <a:pt x="759" y="10"/>
                    <a:pt x="737" y="28"/>
                  </a:cubicBezTo>
                  <a:lnTo>
                    <a:pt x="0" y="717"/>
                  </a:lnTo>
                  <a:lnTo>
                    <a:pt x="441" y="1042"/>
                  </a:lnTo>
                  <a:cubicBezTo>
                    <a:pt x="466" y="1064"/>
                    <a:pt x="499" y="1075"/>
                    <a:pt x="532" y="1075"/>
                  </a:cubicBezTo>
                  <a:cubicBezTo>
                    <a:pt x="585" y="1075"/>
                    <a:pt x="637" y="1047"/>
                    <a:pt x="661" y="994"/>
                  </a:cubicBezTo>
                  <a:lnTo>
                    <a:pt x="1053" y="286"/>
                  </a:lnTo>
                  <a:lnTo>
                    <a:pt x="900" y="47"/>
                  </a:lnTo>
                  <a:cubicBezTo>
                    <a:pt x="879" y="15"/>
                    <a:pt x="846" y="1"/>
                    <a:pt x="813" y="1"/>
                  </a:cubicBezTo>
                  <a:close/>
                </a:path>
              </a:pathLst>
            </a:custGeom>
            <a:solidFill>
              <a:srgbClr val="5F75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9707;p69">
              <a:extLst>
                <a:ext uri="{FF2B5EF4-FFF2-40B4-BE49-F238E27FC236}">
                  <a16:creationId xmlns:a16="http://schemas.microsoft.com/office/drawing/2014/main" id="{C329F901-AC87-4564-BC77-0BECABA7C168}"/>
                </a:ext>
              </a:extLst>
            </p:cNvPr>
            <p:cNvSpPr/>
            <p:nvPr/>
          </p:nvSpPr>
          <p:spPr>
            <a:xfrm>
              <a:off x="7159964" y="1971904"/>
              <a:ext cx="190516" cy="164151"/>
            </a:xfrm>
            <a:custGeom>
              <a:avLst/>
              <a:gdLst/>
              <a:ahLst/>
              <a:cxnLst/>
              <a:rect l="l" t="t" r="r" b="b"/>
              <a:pathLst>
                <a:path w="7255" h="6251" extrusionOk="0">
                  <a:moveTo>
                    <a:pt x="642" y="1"/>
                  </a:moveTo>
                  <a:cubicBezTo>
                    <a:pt x="288" y="1"/>
                    <a:pt x="1" y="288"/>
                    <a:pt x="1" y="642"/>
                  </a:cubicBezTo>
                  <a:lnTo>
                    <a:pt x="1" y="4059"/>
                  </a:lnTo>
                  <a:cubicBezTo>
                    <a:pt x="1" y="4413"/>
                    <a:pt x="288" y="4700"/>
                    <a:pt x="642" y="4700"/>
                  </a:cubicBezTo>
                  <a:lnTo>
                    <a:pt x="2987" y="4700"/>
                  </a:lnTo>
                  <a:lnTo>
                    <a:pt x="2632" y="6116"/>
                  </a:lnTo>
                  <a:cubicBezTo>
                    <a:pt x="2611" y="6189"/>
                    <a:pt x="2672" y="6251"/>
                    <a:pt x="2736" y="6251"/>
                  </a:cubicBezTo>
                  <a:cubicBezTo>
                    <a:pt x="2756" y="6251"/>
                    <a:pt x="2777" y="6245"/>
                    <a:pt x="2795" y="6231"/>
                  </a:cubicBezTo>
                  <a:lnTo>
                    <a:pt x="4901" y="4700"/>
                  </a:lnTo>
                  <a:lnTo>
                    <a:pt x="6614" y="4700"/>
                  </a:lnTo>
                  <a:cubicBezTo>
                    <a:pt x="6968" y="4700"/>
                    <a:pt x="7255" y="4413"/>
                    <a:pt x="7255" y="4059"/>
                  </a:cubicBezTo>
                  <a:lnTo>
                    <a:pt x="7255" y="642"/>
                  </a:lnTo>
                  <a:cubicBezTo>
                    <a:pt x="7255" y="288"/>
                    <a:pt x="6968" y="1"/>
                    <a:pt x="661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9708;p69">
              <a:extLst>
                <a:ext uri="{FF2B5EF4-FFF2-40B4-BE49-F238E27FC236}">
                  <a16:creationId xmlns:a16="http://schemas.microsoft.com/office/drawing/2014/main" id="{7E94097D-C2A6-4DA2-B29C-B646F1F03FA3}"/>
                </a:ext>
              </a:extLst>
            </p:cNvPr>
            <p:cNvSpPr/>
            <p:nvPr/>
          </p:nvSpPr>
          <p:spPr>
            <a:xfrm>
              <a:off x="7191896" y="2000055"/>
              <a:ext cx="31670" cy="11082"/>
            </a:xfrm>
            <a:custGeom>
              <a:avLst/>
              <a:gdLst/>
              <a:ahLst/>
              <a:cxnLst/>
              <a:rect l="l" t="t" r="r" b="b"/>
              <a:pathLst>
                <a:path w="1206" h="422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919" y="422"/>
                  </a:lnTo>
                  <a:cubicBezTo>
                    <a:pt x="1206" y="422"/>
                    <a:pt x="1206" y="1"/>
                    <a:pt x="91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9709;p69">
              <a:extLst>
                <a:ext uri="{FF2B5EF4-FFF2-40B4-BE49-F238E27FC236}">
                  <a16:creationId xmlns:a16="http://schemas.microsoft.com/office/drawing/2014/main" id="{EEB37D43-CA72-4318-877F-6E8E13470B91}"/>
                </a:ext>
              </a:extLst>
            </p:cNvPr>
            <p:cNvSpPr/>
            <p:nvPr/>
          </p:nvSpPr>
          <p:spPr>
            <a:xfrm>
              <a:off x="7231102" y="2000055"/>
              <a:ext cx="87735" cy="11082"/>
            </a:xfrm>
            <a:custGeom>
              <a:avLst/>
              <a:gdLst/>
              <a:ahLst/>
              <a:cxnLst/>
              <a:rect l="l" t="t" r="r" b="b"/>
              <a:pathLst>
                <a:path w="3341" h="422" extrusionOk="0">
                  <a:moveTo>
                    <a:pt x="278" y="1"/>
                  </a:moveTo>
                  <a:cubicBezTo>
                    <a:pt x="0" y="1"/>
                    <a:pt x="0" y="422"/>
                    <a:pt x="278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9710;p69">
              <a:extLst>
                <a:ext uri="{FF2B5EF4-FFF2-40B4-BE49-F238E27FC236}">
                  <a16:creationId xmlns:a16="http://schemas.microsoft.com/office/drawing/2014/main" id="{06F8E62C-58A3-4FB9-A23C-928890CE616B}"/>
                </a:ext>
              </a:extLst>
            </p:cNvPr>
            <p:cNvSpPr/>
            <p:nvPr/>
          </p:nvSpPr>
          <p:spPr>
            <a:xfrm>
              <a:off x="7191896" y="2027969"/>
              <a:ext cx="126941" cy="11318"/>
            </a:xfrm>
            <a:custGeom>
              <a:avLst/>
              <a:gdLst/>
              <a:ahLst/>
              <a:cxnLst/>
              <a:rect l="l" t="t" r="r" b="b"/>
              <a:pathLst>
                <a:path w="4834" h="431" extrusionOk="0">
                  <a:moveTo>
                    <a:pt x="287" y="0"/>
                  </a:moveTo>
                  <a:cubicBezTo>
                    <a:pt x="0" y="0"/>
                    <a:pt x="0" y="431"/>
                    <a:pt x="287" y="431"/>
                  </a:cubicBezTo>
                  <a:lnTo>
                    <a:pt x="4546" y="431"/>
                  </a:lnTo>
                  <a:cubicBezTo>
                    <a:pt x="4833" y="431"/>
                    <a:pt x="4833" y="0"/>
                    <a:pt x="4546" y="0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9711;p69">
              <a:extLst>
                <a:ext uri="{FF2B5EF4-FFF2-40B4-BE49-F238E27FC236}">
                  <a16:creationId xmlns:a16="http://schemas.microsoft.com/office/drawing/2014/main" id="{F480DFAD-42BD-4408-8275-74A731CFDFDD}"/>
                </a:ext>
              </a:extLst>
            </p:cNvPr>
            <p:cNvSpPr/>
            <p:nvPr/>
          </p:nvSpPr>
          <p:spPr>
            <a:xfrm>
              <a:off x="7191896" y="2056093"/>
              <a:ext cx="87735" cy="11108"/>
            </a:xfrm>
            <a:custGeom>
              <a:avLst/>
              <a:gdLst/>
              <a:ahLst/>
              <a:cxnLst/>
              <a:rect l="l" t="t" r="r" b="b"/>
              <a:pathLst>
                <a:path w="3341" h="423" extrusionOk="0">
                  <a:moveTo>
                    <a:pt x="287" y="1"/>
                  </a:moveTo>
                  <a:cubicBezTo>
                    <a:pt x="0" y="1"/>
                    <a:pt x="0" y="422"/>
                    <a:pt x="287" y="422"/>
                  </a:cubicBezTo>
                  <a:lnTo>
                    <a:pt x="3053" y="422"/>
                  </a:lnTo>
                  <a:cubicBezTo>
                    <a:pt x="3340" y="422"/>
                    <a:pt x="3340" y="1"/>
                    <a:pt x="3053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9712;p69">
              <a:extLst>
                <a:ext uri="{FF2B5EF4-FFF2-40B4-BE49-F238E27FC236}">
                  <a16:creationId xmlns:a16="http://schemas.microsoft.com/office/drawing/2014/main" id="{BDBCFAAC-F36F-49B2-BAC9-0911C6A1C389}"/>
                </a:ext>
              </a:extLst>
            </p:cNvPr>
            <p:cNvSpPr/>
            <p:nvPr/>
          </p:nvSpPr>
          <p:spPr>
            <a:xfrm>
              <a:off x="7286878" y="2056093"/>
              <a:ext cx="31958" cy="11108"/>
            </a:xfrm>
            <a:custGeom>
              <a:avLst/>
              <a:gdLst/>
              <a:ahLst/>
              <a:cxnLst/>
              <a:rect l="l" t="t" r="r" b="b"/>
              <a:pathLst>
                <a:path w="1217" h="423" extrusionOk="0">
                  <a:moveTo>
                    <a:pt x="288" y="1"/>
                  </a:moveTo>
                  <a:cubicBezTo>
                    <a:pt x="1" y="1"/>
                    <a:pt x="1" y="422"/>
                    <a:pt x="288" y="422"/>
                  </a:cubicBezTo>
                  <a:lnTo>
                    <a:pt x="929" y="422"/>
                  </a:lnTo>
                  <a:cubicBezTo>
                    <a:pt x="1216" y="422"/>
                    <a:pt x="1216" y="1"/>
                    <a:pt x="929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259655-21F4-49B4-9FE9-4A859B12C1EB}"/>
              </a:ext>
            </a:extLst>
          </p:cNvPr>
          <p:cNvCxnSpPr>
            <a:cxnSpLocks/>
          </p:cNvCxnSpPr>
          <p:nvPr/>
        </p:nvCxnSpPr>
        <p:spPr>
          <a:xfrm flipV="1">
            <a:off x="7441158" y="2875845"/>
            <a:ext cx="2266100" cy="9865"/>
          </a:xfrm>
          <a:prstGeom prst="straightConnector1">
            <a:avLst/>
          </a:prstGeom>
          <a:ln w="38100" cap="flat" cmpd="sng" algn="ctr">
            <a:solidFill>
              <a:srgbClr val="5C728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9" name="Text Placeholder 4">
            <a:extLst>
              <a:ext uri="{FF2B5EF4-FFF2-40B4-BE49-F238E27FC236}">
                <a16:creationId xmlns:a16="http://schemas.microsoft.com/office/drawing/2014/main" id="{27CD0EF0-F84A-4D59-8DFC-AB5392B4F920}"/>
              </a:ext>
            </a:extLst>
          </p:cNvPr>
          <p:cNvSpPr txBox="1">
            <a:spLocks/>
          </p:cNvSpPr>
          <p:nvPr/>
        </p:nvSpPr>
        <p:spPr>
          <a:xfrm>
            <a:off x="10208913" y="5690530"/>
            <a:ext cx="1901776" cy="87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5 minutes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140" name="Google Shape;6077;p67">
            <a:extLst>
              <a:ext uri="{FF2B5EF4-FFF2-40B4-BE49-F238E27FC236}">
                <a16:creationId xmlns:a16="http://schemas.microsoft.com/office/drawing/2014/main" id="{69A1A7F0-B117-420F-A366-B9EB81FDAB15}"/>
              </a:ext>
            </a:extLst>
          </p:cNvPr>
          <p:cNvGrpSpPr/>
          <p:nvPr/>
        </p:nvGrpSpPr>
        <p:grpSpPr>
          <a:xfrm>
            <a:off x="9778453" y="5883369"/>
            <a:ext cx="537983" cy="537983"/>
            <a:chOff x="5873617" y="2309901"/>
            <a:chExt cx="345720" cy="345720"/>
          </a:xfrm>
        </p:grpSpPr>
        <p:sp>
          <p:nvSpPr>
            <p:cNvPr id="141" name="Google Shape;6078;p67">
              <a:extLst>
                <a:ext uri="{FF2B5EF4-FFF2-40B4-BE49-F238E27FC236}">
                  <a16:creationId xmlns:a16="http://schemas.microsoft.com/office/drawing/2014/main" id="{05BA03D2-B480-4481-A3D3-0B300AC008AA}"/>
                </a:ext>
              </a:extLst>
            </p:cNvPr>
            <p:cNvSpPr/>
            <p:nvPr/>
          </p:nvSpPr>
          <p:spPr>
            <a:xfrm>
              <a:off x="5873617" y="2309901"/>
              <a:ext cx="345720" cy="345720"/>
            </a:xfrm>
            <a:custGeom>
              <a:avLst/>
              <a:gdLst/>
              <a:ahLst/>
              <a:cxnLst/>
              <a:rect l="l" t="t" r="r" b="b"/>
              <a:pathLst>
                <a:path w="13159" h="13159" extrusionOk="0">
                  <a:moveTo>
                    <a:pt x="6583" y="1"/>
                  </a:moveTo>
                  <a:cubicBezTo>
                    <a:pt x="2949" y="1"/>
                    <a:pt x="1" y="2942"/>
                    <a:pt x="1" y="6576"/>
                  </a:cubicBezTo>
                  <a:cubicBezTo>
                    <a:pt x="1" y="10211"/>
                    <a:pt x="2949" y="13159"/>
                    <a:pt x="6583" y="13159"/>
                  </a:cubicBezTo>
                  <a:cubicBezTo>
                    <a:pt x="10218" y="13159"/>
                    <a:pt x="13159" y="10211"/>
                    <a:pt x="13159" y="6576"/>
                  </a:cubicBezTo>
                  <a:cubicBezTo>
                    <a:pt x="13159" y="2942"/>
                    <a:pt x="10218" y="1"/>
                    <a:pt x="6583" y="1"/>
                  </a:cubicBezTo>
                  <a:close/>
                </a:path>
              </a:pathLst>
            </a:custGeom>
            <a:solidFill>
              <a:srgbClr val="79889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6079;p67">
              <a:extLst>
                <a:ext uri="{FF2B5EF4-FFF2-40B4-BE49-F238E27FC236}">
                  <a16:creationId xmlns:a16="http://schemas.microsoft.com/office/drawing/2014/main" id="{6F0D97DD-4823-41D6-976B-5233426B5606}"/>
                </a:ext>
              </a:extLst>
            </p:cNvPr>
            <p:cNvSpPr/>
            <p:nvPr/>
          </p:nvSpPr>
          <p:spPr>
            <a:xfrm>
              <a:off x="5899496" y="2335779"/>
              <a:ext cx="293963" cy="293963"/>
            </a:xfrm>
            <a:custGeom>
              <a:avLst/>
              <a:gdLst/>
              <a:ahLst/>
              <a:cxnLst/>
              <a:rect l="l" t="t" r="r" b="b"/>
              <a:pathLst>
                <a:path w="11189" h="11189" extrusionOk="0">
                  <a:moveTo>
                    <a:pt x="5598" y="1"/>
                  </a:moveTo>
                  <a:cubicBezTo>
                    <a:pt x="2505" y="1"/>
                    <a:pt x="1" y="2504"/>
                    <a:pt x="1" y="5591"/>
                  </a:cubicBezTo>
                  <a:cubicBezTo>
                    <a:pt x="1" y="8685"/>
                    <a:pt x="2505" y="11189"/>
                    <a:pt x="5598" y="11189"/>
                  </a:cubicBezTo>
                  <a:cubicBezTo>
                    <a:pt x="8685" y="11189"/>
                    <a:pt x="11189" y="8685"/>
                    <a:pt x="11189" y="5591"/>
                  </a:cubicBezTo>
                  <a:cubicBezTo>
                    <a:pt x="11189" y="2504"/>
                    <a:pt x="8685" y="1"/>
                    <a:pt x="5598" y="1"/>
                  </a:cubicBezTo>
                  <a:close/>
                </a:path>
              </a:pathLst>
            </a:custGeom>
            <a:solidFill>
              <a:srgbClr val="F2F4F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6080;p67">
              <a:extLst>
                <a:ext uri="{FF2B5EF4-FFF2-40B4-BE49-F238E27FC236}">
                  <a16:creationId xmlns:a16="http://schemas.microsoft.com/office/drawing/2014/main" id="{A39D49AF-CD55-4A79-B978-88926CCB56D7}"/>
                </a:ext>
              </a:extLst>
            </p:cNvPr>
            <p:cNvSpPr/>
            <p:nvPr/>
          </p:nvSpPr>
          <p:spPr>
            <a:xfrm>
              <a:off x="6041288" y="2356088"/>
              <a:ext cx="10404" cy="131888"/>
            </a:xfrm>
            <a:custGeom>
              <a:avLst/>
              <a:gdLst/>
              <a:ahLst/>
              <a:cxnLst/>
              <a:rect l="l" t="t" r="r" b="b"/>
              <a:pathLst>
                <a:path w="396" h="5020" extrusionOk="0">
                  <a:moveTo>
                    <a:pt x="198" y="1"/>
                  </a:moveTo>
                  <a:cubicBezTo>
                    <a:pt x="99" y="1"/>
                    <a:pt x="0" y="67"/>
                    <a:pt x="0" y="199"/>
                  </a:cubicBezTo>
                  <a:lnTo>
                    <a:pt x="0" y="4818"/>
                  </a:lnTo>
                  <a:cubicBezTo>
                    <a:pt x="0" y="4929"/>
                    <a:pt x="90" y="5019"/>
                    <a:pt x="201" y="5019"/>
                  </a:cubicBezTo>
                  <a:cubicBezTo>
                    <a:pt x="305" y="5019"/>
                    <a:pt x="395" y="4929"/>
                    <a:pt x="395" y="4818"/>
                  </a:cubicBezTo>
                  <a:lnTo>
                    <a:pt x="395" y="199"/>
                  </a:lnTo>
                  <a:cubicBezTo>
                    <a:pt x="395" y="67"/>
                    <a:pt x="297" y="1"/>
                    <a:pt x="198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6081;p67">
              <a:extLst>
                <a:ext uri="{FF2B5EF4-FFF2-40B4-BE49-F238E27FC236}">
                  <a16:creationId xmlns:a16="http://schemas.microsoft.com/office/drawing/2014/main" id="{43890253-3ED1-4FF6-8B56-BB627E81FE80}"/>
                </a:ext>
              </a:extLst>
            </p:cNvPr>
            <p:cNvSpPr/>
            <p:nvPr/>
          </p:nvSpPr>
          <p:spPr>
            <a:xfrm>
              <a:off x="6039449" y="2477546"/>
              <a:ext cx="135435" cy="10430"/>
            </a:xfrm>
            <a:custGeom>
              <a:avLst/>
              <a:gdLst/>
              <a:ahLst/>
              <a:cxnLst/>
              <a:rect l="l" t="t" r="r" b="b"/>
              <a:pathLst>
                <a:path w="5155" h="397" extrusionOk="0">
                  <a:moveTo>
                    <a:pt x="271" y="1"/>
                  </a:moveTo>
                  <a:cubicBezTo>
                    <a:pt x="1" y="1"/>
                    <a:pt x="1" y="396"/>
                    <a:pt x="271" y="396"/>
                  </a:cubicBezTo>
                  <a:lnTo>
                    <a:pt x="4891" y="396"/>
                  </a:lnTo>
                  <a:cubicBezTo>
                    <a:pt x="5154" y="396"/>
                    <a:pt x="5154" y="1"/>
                    <a:pt x="4891" y="1"/>
                  </a:cubicBezTo>
                  <a:close/>
                </a:path>
              </a:pathLst>
            </a:custGeom>
            <a:solidFill>
              <a:srgbClr val="A3AD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6082;p67">
              <a:extLst>
                <a:ext uri="{FF2B5EF4-FFF2-40B4-BE49-F238E27FC236}">
                  <a16:creationId xmlns:a16="http://schemas.microsoft.com/office/drawing/2014/main" id="{32326706-E8F4-45CA-9A56-20D6BA4B1598}"/>
                </a:ext>
              </a:extLst>
            </p:cNvPr>
            <p:cNvSpPr/>
            <p:nvPr/>
          </p:nvSpPr>
          <p:spPr>
            <a:xfrm>
              <a:off x="5935778" y="2372035"/>
              <a:ext cx="275178" cy="257970"/>
            </a:xfrm>
            <a:custGeom>
              <a:avLst/>
              <a:gdLst/>
              <a:ahLst/>
              <a:cxnLst/>
              <a:rect l="l" t="t" r="r" b="b"/>
              <a:pathLst>
                <a:path w="10474" h="9819" extrusionOk="0">
                  <a:moveTo>
                    <a:pt x="7893" y="1"/>
                  </a:moveTo>
                  <a:cubicBezTo>
                    <a:pt x="9815" y="2213"/>
                    <a:pt x="9697" y="5543"/>
                    <a:pt x="7623" y="7617"/>
                  </a:cubicBezTo>
                  <a:cubicBezTo>
                    <a:pt x="6532" y="8704"/>
                    <a:pt x="5100" y="9254"/>
                    <a:pt x="3664" y="9254"/>
                  </a:cubicBezTo>
                  <a:cubicBezTo>
                    <a:pt x="2361" y="9254"/>
                    <a:pt x="1056" y="8801"/>
                    <a:pt x="0" y="7887"/>
                  </a:cubicBezTo>
                  <a:lnTo>
                    <a:pt x="0" y="7887"/>
                  </a:lnTo>
                  <a:cubicBezTo>
                    <a:pt x="1112" y="9170"/>
                    <a:pt x="2669" y="9818"/>
                    <a:pt x="4229" y="9818"/>
                  </a:cubicBezTo>
                  <a:cubicBezTo>
                    <a:pt x="5657" y="9818"/>
                    <a:pt x="7088" y="9275"/>
                    <a:pt x="8185" y="8179"/>
                  </a:cubicBezTo>
                  <a:cubicBezTo>
                    <a:pt x="10474" y="5883"/>
                    <a:pt x="10342" y="2123"/>
                    <a:pt x="7893" y="1"/>
                  </a:cubicBezTo>
                  <a:close/>
                </a:path>
              </a:pathLst>
            </a:custGeom>
            <a:solidFill>
              <a:srgbClr val="BCCA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6083;p67">
              <a:extLst>
                <a:ext uri="{FF2B5EF4-FFF2-40B4-BE49-F238E27FC236}">
                  <a16:creationId xmlns:a16="http://schemas.microsoft.com/office/drawing/2014/main" id="{2A45AA7D-C49D-465B-84F8-A11B1FED79EC}"/>
                </a:ext>
              </a:extLst>
            </p:cNvPr>
            <p:cNvSpPr/>
            <p:nvPr/>
          </p:nvSpPr>
          <p:spPr>
            <a:xfrm>
              <a:off x="5918097" y="2477546"/>
              <a:ext cx="21333" cy="10430"/>
            </a:xfrm>
            <a:custGeom>
              <a:avLst/>
              <a:gdLst/>
              <a:ahLst/>
              <a:cxnLst/>
              <a:rect l="l" t="t" r="r" b="b"/>
              <a:pathLst>
                <a:path w="812" h="397" extrusionOk="0">
                  <a:moveTo>
                    <a:pt x="264" y="1"/>
                  </a:moveTo>
                  <a:cubicBezTo>
                    <a:pt x="0" y="1"/>
                    <a:pt x="0" y="396"/>
                    <a:pt x="264" y="396"/>
                  </a:cubicBezTo>
                  <a:lnTo>
                    <a:pt x="548" y="396"/>
                  </a:lnTo>
                  <a:cubicBezTo>
                    <a:pt x="812" y="396"/>
                    <a:pt x="812" y="1"/>
                    <a:pt x="548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6084;p67">
              <a:extLst>
                <a:ext uri="{FF2B5EF4-FFF2-40B4-BE49-F238E27FC236}">
                  <a16:creationId xmlns:a16="http://schemas.microsoft.com/office/drawing/2014/main" id="{CC2FA77A-7005-4D07-80E4-A9E54613333B}"/>
                </a:ext>
              </a:extLst>
            </p:cNvPr>
            <p:cNvSpPr/>
            <p:nvPr/>
          </p:nvSpPr>
          <p:spPr>
            <a:xfrm>
              <a:off x="6041288" y="2591542"/>
              <a:ext cx="10404" cy="17970"/>
            </a:xfrm>
            <a:custGeom>
              <a:avLst/>
              <a:gdLst/>
              <a:ahLst/>
              <a:cxnLst/>
              <a:rect l="l" t="t" r="r" b="b"/>
              <a:pathLst>
                <a:path w="396" h="684" extrusionOk="0">
                  <a:moveTo>
                    <a:pt x="198" y="0"/>
                  </a:moveTo>
                  <a:cubicBezTo>
                    <a:pt x="99" y="0"/>
                    <a:pt x="0" y="66"/>
                    <a:pt x="0" y="198"/>
                  </a:cubicBezTo>
                  <a:lnTo>
                    <a:pt x="0" y="483"/>
                  </a:lnTo>
                  <a:cubicBezTo>
                    <a:pt x="0" y="594"/>
                    <a:pt x="90" y="684"/>
                    <a:pt x="201" y="684"/>
                  </a:cubicBezTo>
                  <a:cubicBezTo>
                    <a:pt x="305" y="684"/>
                    <a:pt x="395" y="594"/>
                    <a:pt x="395" y="483"/>
                  </a:cubicBezTo>
                  <a:lnTo>
                    <a:pt x="395" y="198"/>
                  </a:lnTo>
                  <a:cubicBezTo>
                    <a:pt x="395" y="66"/>
                    <a:pt x="297" y="0"/>
                    <a:pt x="198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6085;p67">
              <a:extLst>
                <a:ext uri="{FF2B5EF4-FFF2-40B4-BE49-F238E27FC236}">
                  <a16:creationId xmlns:a16="http://schemas.microsoft.com/office/drawing/2014/main" id="{4D21261D-4102-401C-9DA0-A8D35BC5D74B}"/>
                </a:ext>
              </a:extLst>
            </p:cNvPr>
            <p:cNvSpPr/>
            <p:nvPr/>
          </p:nvSpPr>
          <p:spPr>
            <a:xfrm>
              <a:off x="5953144" y="2391556"/>
              <a:ext cx="19836" cy="15869"/>
            </a:xfrm>
            <a:custGeom>
              <a:avLst/>
              <a:gdLst/>
              <a:ahLst/>
              <a:cxnLst/>
              <a:rect l="l" t="t" r="r" b="b"/>
              <a:pathLst>
                <a:path w="755" h="604" extrusionOk="0">
                  <a:moveTo>
                    <a:pt x="285" y="0"/>
                  </a:moveTo>
                  <a:cubicBezTo>
                    <a:pt x="133" y="0"/>
                    <a:pt x="0" y="196"/>
                    <a:pt x="144" y="340"/>
                  </a:cubicBezTo>
                  <a:lnTo>
                    <a:pt x="345" y="541"/>
                  </a:lnTo>
                  <a:cubicBezTo>
                    <a:pt x="379" y="583"/>
                    <a:pt x="435" y="603"/>
                    <a:pt x="484" y="603"/>
                  </a:cubicBezTo>
                  <a:cubicBezTo>
                    <a:pt x="664" y="603"/>
                    <a:pt x="754" y="388"/>
                    <a:pt x="629" y="264"/>
                  </a:cubicBezTo>
                  <a:lnTo>
                    <a:pt x="421" y="62"/>
                  </a:lnTo>
                  <a:cubicBezTo>
                    <a:pt x="379" y="19"/>
                    <a:pt x="331" y="0"/>
                    <a:pt x="28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6086;p67">
              <a:extLst>
                <a:ext uri="{FF2B5EF4-FFF2-40B4-BE49-F238E27FC236}">
                  <a16:creationId xmlns:a16="http://schemas.microsoft.com/office/drawing/2014/main" id="{3C141D2C-66B6-4955-92BB-0633A5DFA9D1}"/>
                </a:ext>
              </a:extLst>
            </p:cNvPr>
            <p:cNvSpPr/>
            <p:nvPr/>
          </p:nvSpPr>
          <p:spPr>
            <a:xfrm>
              <a:off x="6119686" y="2557939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285" y="1"/>
                  </a:moveTo>
                  <a:cubicBezTo>
                    <a:pt x="131" y="1"/>
                    <a:pt x="0" y="202"/>
                    <a:pt x="144" y="347"/>
                  </a:cubicBezTo>
                  <a:lnTo>
                    <a:pt x="345" y="548"/>
                  </a:lnTo>
                  <a:cubicBezTo>
                    <a:pt x="380" y="582"/>
                    <a:pt x="429" y="603"/>
                    <a:pt x="484" y="603"/>
                  </a:cubicBezTo>
                  <a:cubicBezTo>
                    <a:pt x="658" y="603"/>
                    <a:pt x="748" y="388"/>
                    <a:pt x="623" y="263"/>
                  </a:cubicBezTo>
                  <a:lnTo>
                    <a:pt x="422" y="62"/>
                  </a:lnTo>
                  <a:cubicBezTo>
                    <a:pt x="379" y="19"/>
                    <a:pt x="331" y="1"/>
                    <a:pt x="28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6087;p67">
              <a:extLst>
                <a:ext uri="{FF2B5EF4-FFF2-40B4-BE49-F238E27FC236}">
                  <a16:creationId xmlns:a16="http://schemas.microsoft.com/office/drawing/2014/main" id="{1949726C-4CB9-482B-9FDB-72F89F8BA0CB}"/>
                </a:ext>
              </a:extLst>
            </p:cNvPr>
            <p:cNvSpPr/>
            <p:nvPr/>
          </p:nvSpPr>
          <p:spPr>
            <a:xfrm>
              <a:off x="6120185" y="2391556"/>
              <a:ext cx="19652" cy="15869"/>
            </a:xfrm>
            <a:custGeom>
              <a:avLst/>
              <a:gdLst/>
              <a:ahLst/>
              <a:cxnLst/>
              <a:rect l="l" t="t" r="r" b="b"/>
              <a:pathLst>
                <a:path w="748" h="604" extrusionOk="0">
                  <a:moveTo>
                    <a:pt x="466" y="0"/>
                  </a:moveTo>
                  <a:cubicBezTo>
                    <a:pt x="419" y="0"/>
                    <a:pt x="370" y="19"/>
                    <a:pt x="326" y="62"/>
                  </a:cubicBezTo>
                  <a:lnTo>
                    <a:pt x="125" y="264"/>
                  </a:lnTo>
                  <a:cubicBezTo>
                    <a:pt x="0" y="388"/>
                    <a:pt x="84" y="603"/>
                    <a:pt x="264" y="603"/>
                  </a:cubicBezTo>
                  <a:cubicBezTo>
                    <a:pt x="313" y="603"/>
                    <a:pt x="368" y="583"/>
                    <a:pt x="403" y="541"/>
                  </a:cubicBezTo>
                  <a:lnTo>
                    <a:pt x="604" y="340"/>
                  </a:lnTo>
                  <a:cubicBezTo>
                    <a:pt x="747" y="196"/>
                    <a:pt x="618" y="0"/>
                    <a:pt x="466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6088;p67">
              <a:extLst>
                <a:ext uri="{FF2B5EF4-FFF2-40B4-BE49-F238E27FC236}">
                  <a16:creationId xmlns:a16="http://schemas.microsoft.com/office/drawing/2014/main" id="{8EECED90-BF97-4E7D-A2A2-0B2D0D152F62}"/>
                </a:ext>
              </a:extLst>
            </p:cNvPr>
            <p:cNvSpPr/>
            <p:nvPr/>
          </p:nvSpPr>
          <p:spPr>
            <a:xfrm>
              <a:off x="5953617" y="2557939"/>
              <a:ext cx="19862" cy="15869"/>
            </a:xfrm>
            <a:custGeom>
              <a:avLst/>
              <a:gdLst/>
              <a:ahLst/>
              <a:cxnLst/>
              <a:rect l="l" t="t" r="r" b="b"/>
              <a:pathLst>
                <a:path w="756" h="604" extrusionOk="0">
                  <a:moveTo>
                    <a:pt x="465" y="1"/>
                  </a:moveTo>
                  <a:cubicBezTo>
                    <a:pt x="418" y="1"/>
                    <a:pt x="370" y="19"/>
                    <a:pt x="327" y="62"/>
                  </a:cubicBezTo>
                  <a:lnTo>
                    <a:pt x="126" y="263"/>
                  </a:lnTo>
                  <a:cubicBezTo>
                    <a:pt x="1" y="388"/>
                    <a:pt x="91" y="603"/>
                    <a:pt x="264" y="603"/>
                  </a:cubicBezTo>
                  <a:cubicBezTo>
                    <a:pt x="320" y="603"/>
                    <a:pt x="368" y="582"/>
                    <a:pt x="403" y="548"/>
                  </a:cubicBezTo>
                  <a:lnTo>
                    <a:pt x="611" y="347"/>
                  </a:lnTo>
                  <a:cubicBezTo>
                    <a:pt x="755" y="202"/>
                    <a:pt x="620" y="1"/>
                    <a:pt x="46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6089;p67">
              <a:extLst>
                <a:ext uri="{FF2B5EF4-FFF2-40B4-BE49-F238E27FC236}">
                  <a16:creationId xmlns:a16="http://schemas.microsoft.com/office/drawing/2014/main" id="{19E59D90-BF82-4DA6-8EB8-6F9EBF700ED4}"/>
                </a:ext>
              </a:extLst>
            </p:cNvPr>
            <p:cNvSpPr/>
            <p:nvPr/>
          </p:nvSpPr>
          <p:spPr>
            <a:xfrm>
              <a:off x="5927056" y="2429887"/>
              <a:ext cx="21859" cy="13425"/>
            </a:xfrm>
            <a:custGeom>
              <a:avLst/>
              <a:gdLst/>
              <a:ahLst/>
              <a:cxnLst/>
              <a:rect l="l" t="t" r="r" b="b"/>
              <a:pathLst>
                <a:path w="832" h="511" extrusionOk="0">
                  <a:moveTo>
                    <a:pt x="289" y="0"/>
                  </a:moveTo>
                  <a:cubicBezTo>
                    <a:pt x="98" y="0"/>
                    <a:pt x="1" y="295"/>
                    <a:pt x="214" y="386"/>
                  </a:cubicBezTo>
                  <a:lnTo>
                    <a:pt x="478" y="497"/>
                  </a:lnTo>
                  <a:cubicBezTo>
                    <a:pt x="499" y="504"/>
                    <a:pt x="526" y="511"/>
                    <a:pt x="554" y="511"/>
                  </a:cubicBezTo>
                  <a:cubicBezTo>
                    <a:pt x="769" y="511"/>
                    <a:pt x="831" y="213"/>
                    <a:pt x="630" y="129"/>
                  </a:cubicBezTo>
                  <a:lnTo>
                    <a:pt x="374" y="18"/>
                  </a:lnTo>
                  <a:cubicBezTo>
                    <a:pt x="344" y="6"/>
                    <a:pt x="316" y="0"/>
                    <a:pt x="289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6090;p67">
              <a:extLst>
                <a:ext uri="{FF2B5EF4-FFF2-40B4-BE49-F238E27FC236}">
                  <a16:creationId xmlns:a16="http://schemas.microsoft.com/office/drawing/2014/main" id="{56AF77CE-0D92-44D8-83C4-C655BC755024}"/>
                </a:ext>
              </a:extLst>
            </p:cNvPr>
            <p:cNvSpPr/>
            <p:nvPr/>
          </p:nvSpPr>
          <p:spPr>
            <a:xfrm>
              <a:off x="6143751" y="2522077"/>
              <a:ext cx="21832" cy="13452"/>
            </a:xfrm>
            <a:custGeom>
              <a:avLst/>
              <a:gdLst/>
              <a:ahLst/>
              <a:cxnLst/>
              <a:rect l="l" t="t" r="r" b="b"/>
              <a:pathLst>
                <a:path w="831" h="512" extrusionOk="0">
                  <a:moveTo>
                    <a:pt x="287" y="0"/>
                  </a:moveTo>
                  <a:cubicBezTo>
                    <a:pt x="97" y="0"/>
                    <a:pt x="1" y="289"/>
                    <a:pt x="213" y="380"/>
                  </a:cubicBezTo>
                  <a:lnTo>
                    <a:pt x="477" y="491"/>
                  </a:lnTo>
                  <a:cubicBezTo>
                    <a:pt x="498" y="505"/>
                    <a:pt x="525" y="512"/>
                    <a:pt x="553" y="512"/>
                  </a:cubicBezTo>
                  <a:cubicBezTo>
                    <a:pt x="768" y="512"/>
                    <a:pt x="831" y="213"/>
                    <a:pt x="629" y="130"/>
                  </a:cubicBezTo>
                  <a:lnTo>
                    <a:pt x="373" y="19"/>
                  </a:lnTo>
                  <a:cubicBezTo>
                    <a:pt x="343" y="6"/>
                    <a:pt x="314" y="0"/>
                    <a:pt x="287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6091;p67">
              <a:extLst>
                <a:ext uri="{FF2B5EF4-FFF2-40B4-BE49-F238E27FC236}">
                  <a16:creationId xmlns:a16="http://schemas.microsoft.com/office/drawing/2014/main" id="{9EA9FADF-5F62-4F35-BAF0-C1CF3F051B08}"/>
                </a:ext>
              </a:extLst>
            </p:cNvPr>
            <p:cNvSpPr/>
            <p:nvPr/>
          </p:nvSpPr>
          <p:spPr>
            <a:xfrm>
              <a:off x="6084822" y="2365730"/>
              <a:ext cx="15816" cy="17261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345" y="0"/>
                  </a:moveTo>
                  <a:cubicBezTo>
                    <a:pt x="275" y="0"/>
                    <a:pt x="204" y="37"/>
                    <a:pt x="167" y="123"/>
                  </a:cubicBezTo>
                  <a:lnTo>
                    <a:pt x="56" y="386"/>
                  </a:lnTo>
                  <a:cubicBezTo>
                    <a:pt x="1" y="511"/>
                    <a:pt x="98" y="657"/>
                    <a:pt x="237" y="657"/>
                  </a:cubicBezTo>
                  <a:cubicBezTo>
                    <a:pt x="320" y="657"/>
                    <a:pt x="389" y="608"/>
                    <a:pt x="424" y="539"/>
                  </a:cubicBezTo>
                  <a:lnTo>
                    <a:pt x="535" y="276"/>
                  </a:lnTo>
                  <a:cubicBezTo>
                    <a:pt x="602" y="119"/>
                    <a:pt x="473" y="0"/>
                    <a:pt x="345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6092;p67">
              <a:extLst>
                <a:ext uri="{FF2B5EF4-FFF2-40B4-BE49-F238E27FC236}">
                  <a16:creationId xmlns:a16="http://schemas.microsoft.com/office/drawing/2014/main" id="{0F65EB76-5C42-48FF-9FE8-9B6253AC01EC}"/>
                </a:ext>
              </a:extLst>
            </p:cNvPr>
            <p:cNvSpPr/>
            <p:nvPr/>
          </p:nvSpPr>
          <p:spPr>
            <a:xfrm>
              <a:off x="5992632" y="2582399"/>
              <a:ext cx="15816" cy="17287"/>
            </a:xfrm>
            <a:custGeom>
              <a:avLst/>
              <a:gdLst/>
              <a:ahLst/>
              <a:cxnLst/>
              <a:rect l="l" t="t" r="r" b="b"/>
              <a:pathLst>
                <a:path w="602" h="658" extrusionOk="0">
                  <a:moveTo>
                    <a:pt x="350" y="0"/>
                  </a:moveTo>
                  <a:cubicBezTo>
                    <a:pt x="280" y="0"/>
                    <a:pt x="211" y="37"/>
                    <a:pt x="174" y="123"/>
                  </a:cubicBezTo>
                  <a:lnTo>
                    <a:pt x="56" y="387"/>
                  </a:lnTo>
                  <a:cubicBezTo>
                    <a:pt x="0" y="511"/>
                    <a:pt x="97" y="657"/>
                    <a:pt x="243" y="657"/>
                  </a:cubicBezTo>
                  <a:cubicBezTo>
                    <a:pt x="319" y="657"/>
                    <a:pt x="396" y="609"/>
                    <a:pt x="423" y="539"/>
                  </a:cubicBezTo>
                  <a:lnTo>
                    <a:pt x="534" y="276"/>
                  </a:lnTo>
                  <a:cubicBezTo>
                    <a:pt x="601" y="119"/>
                    <a:pt x="475" y="0"/>
                    <a:pt x="350" y="0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6093;p67">
              <a:extLst>
                <a:ext uri="{FF2B5EF4-FFF2-40B4-BE49-F238E27FC236}">
                  <a16:creationId xmlns:a16="http://schemas.microsoft.com/office/drawing/2014/main" id="{C6C58187-5A64-4F16-8510-90B38BD7C1E6}"/>
                </a:ext>
              </a:extLst>
            </p:cNvPr>
            <p:cNvSpPr/>
            <p:nvPr/>
          </p:nvSpPr>
          <p:spPr>
            <a:xfrm>
              <a:off x="5994445" y="2364758"/>
              <a:ext cx="15527" cy="17524"/>
            </a:xfrm>
            <a:custGeom>
              <a:avLst/>
              <a:gdLst/>
              <a:ahLst/>
              <a:cxnLst/>
              <a:rect l="l" t="t" r="r" b="b"/>
              <a:pathLst>
                <a:path w="591" h="667" extrusionOk="0">
                  <a:moveTo>
                    <a:pt x="255" y="1"/>
                  </a:moveTo>
                  <a:cubicBezTo>
                    <a:pt x="129" y="1"/>
                    <a:pt x="1" y="118"/>
                    <a:pt x="63" y="278"/>
                  </a:cubicBezTo>
                  <a:lnTo>
                    <a:pt x="174" y="541"/>
                  </a:lnTo>
                  <a:cubicBezTo>
                    <a:pt x="202" y="611"/>
                    <a:pt x="271" y="659"/>
                    <a:pt x="354" y="666"/>
                  </a:cubicBezTo>
                  <a:cubicBezTo>
                    <a:pt x="493" y="666"/>
                    <a:pt x="590" y="521"/>
                    <a:pt x="542" y="389"/>
                  </a:cubicBezTo>
                  <a:lnTo>
                    <a:pt x="431" y="125"/>
                  </a:lnTo>
                  <a:cubicBezTo>
                    <a:pt x="396" y="38"/>
                    <a:pt x="326" y="1"/>
                    <a:pt x="255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6094;p67">
              <a:extLst>
                <a:ext uri="{FF2B5EF4-FFF2-40B4-BE49-F238E27FC236}">
                  <a16:creationId xmlns:a16="http://schemas.microsoft.com/office/drawing/2014/main" id="{945A2D23-9D84-4EA0-AD52-D00DA2402B6E}"/>
                </a:ext>
              </a:extLst>
            </p:cNvPr>
            <p:cNvSpPr/>
            <p:nvPr/>
          </p:nvSpPr>
          <p:spPr>
            <a:xfrm>
              <a:off x="6082641" y="2583161"/>
              <a:ext cx="15527" cy="17419"/>
            </a:xfrm>
            <a:custGeom>
              <a:avLst/>
              <a:gdLst/>
              <a:ahLst/>
              <a:cxnLst/>
              <a:rect l="l" t="t" r="r" b="b"/>
              <a:pathLst>
                <a:path w="591" h="663" extrusionOk="0">
                  <a:moveTo>
                    <a:pt x="254" y="1"/>
                  </a:moveTo>
                  <a:cubicBezTo>
                    <a:pt x="129" y="1"/>
                    <a:pt x="1" y="119"/>
                    <a:pt x="63" y="274"/>
                  </a:cubicBezTo>
                  <a:lnTo>
                    <a:pt x="174" y="538"/>
                  </a:lnTo>
                  <a:cubicBezTo>
                    <a:pt x="202" y="614"/>
                    <a:pt x="271" y="663"/>
                    <a:pt x="354" y="663"/>
                  </a:cubicBezTo>
                  <a:cubicBezTo>
                    <a:pt x="493" y="663"/>
                    <a:pt x="590" y="524"/>
                    <a:pt x="542" y="392"/>
                  </a:cubicBezTo>
                  <a:lnTo>
                    <a:pt x="431" y="129"/>
                  </a:lnTo>
                  <a:cubicBezTo>
                    <a:pt x="396" y="39"/>
                    <a:pt x="325" y="1"/>
                    <a:pt x="254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6095;p67">
              <a:extLst>
                <a:ext uri="{FF2B5EF4-FFF2-40B4-BE49-F238E27FC236}">
                  <a16:creationId xmlns:a16="http://schemas.microsoft.com/office/drawing/2014/main" id="{94695391-3121-4EC4-9380-22012955D5B4}"/>
                </a:ext>
              </a:extLst>
            </p:cNvPr>
            <p:cNvSpPr/>
            <p:nvPr/>
          </p:nvSpPr>
          <p:spPr>
            <a:xfrm>
              <a:off x="6144776" y="2431936"/>
              <a:ext cx="22069" cy="13399"/>
            </a:xfrm>
            <a:custGeom>
              <a:avLst/>
              <a:gdLst/>
              <a:ahLst/>
              <a:cxnLst/>
              <a:rect l="l" t="t" r="r" b="b"/>
              <a:pathLst>
                <a:path w="840" h="510" extrusionOk="0">
                  <a:moveTo>
                    <a:pt x="552" y="1"/>
                  </a:moveTo>
                  <a:cubicBezTo>
                    <a:pt x="527" y="1"/>
                    <a:pt x="500" y="6"/>
                    <a:pt x="473" y="17"/>
                  </a:cubicBezTo>
                  <a:lnTo>
                    <a:pt x="209" y="128"/>
                  </a:lnTo>
                  <a:cubicBezTo>
                    <a:pt x="1" y="204"/>
                    <a:pt x="63" y="509"/>
                    <a:pt x="285" y="509"/>
                  </a:cubicBezTo>
                  <a:cubicBezTo>
                    <a:pt x="306" y="509"/>
                    <a:pt x="334" y="502"/>
                    <a:pt x="355" y="495"/>
                  </a:cubicBezTo>
                  <a:lnTo>
                    <a:pt x="618" y="384"/>
                  </a:lnTo>
                  <a:cubicBezTo>
                    <a:pt x="839" y="298"/>
                    <a:pt x="745" y="1"/>
                    <a:pt x="552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6096;p67">
              <a:extLst>
                <a:ext uri="{FF2B5EF4-FFF2-40B4-BE49-F238E27FC236}">
                  <a16:creationId xmlns:a16="http://schemas.microsoft.com/office/drawing/2014/main" id="{3C3E3DA7-638E-4884-A1E2-F854F0BE1C74}"/>
                </a:ext>
              </a:extLst>
            </p:cNvPr>
            <p:cNvSpPr/>
            <p:nvPr/>
          </p:nvSpPr>
          <p:spPr>
            <a:xfrm>
              <a:off x="5926530" y="2520081"/>
              <a:ext cx="21964" cy="13268"/>
            </a:xfrm>
            <a:custGeom>
              <a:avLst/>
              <a:gdLst/>
              <a:ahLst/>
              <a:cxnLst/>
              <a:rect l="l" t="t" r="r" b="b"/>
              <a:pathLst>
                <a:path w="836" h="505" extrusionOk="0">
                  <a:moveTo>
                    <a:pt x="553" y="1"/>
                  </a:moveTo>
                  <a:cubicBezTo>
                    <a:pt x="527" y="1"/>
                    <a:pt x="499" y="6"/>
                    <a:pt x="470" y="19"/>
                  </a:cubicBezTo>
                  <a:lnTo>
                    <a:pt x="206" y="123"/>
                  </a:lnTo>
                  <a:cubicBezTo>
                    <a:pt x="1" y="205"/>
                    <a:pt x="59" y="504"/>
                    <a:pt x="275" y="504"/>
                  </a:cubicBezTo>
                  <a:cubicBezTo>
                    <a:pt x="278" y="504"/>
                    <a:pt x="280" y="504"/>
                    <a:pt x="283" y="504"/>
                  </a:cubicBezTo>
                  <a:lnTo>
                    <a:pt x="276" y="504"/>
                  </a:lnTo>
                  <a:cubicBezTo>
                    <a:pt x="303" y="504"/>
                    <a:pt x="331" y="504"/>
                    <a:pt x="352" y="490"/>
                  </a:cubicBezTo>
                  <a:lnTo>
                    <a:pt x="616" y="386"/>
                  </a:lnTo>
                  <a:cubicBezTo>
                    <a:pt x="835" y="301"/>
                    <a:pt x="744" y="1"/>
                    <a:pt x="553" y="1"/>
                  </a:cubicBez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6" name="Google Shape;6464;p67">
            <a:extLst>
              <a:ext uri="{FF2B5EF4-FFF2-40B4-BE49-F238E27FC236}">
                <a16:creationId xmlns:a16="http://schemas.microsoft.com/office/drawing/2014/main" id="{F226C1DB-B5E3-4D16-AC39-3D31BFAAA0C5}"/>
              </a:ext>
            </a:extLst>
          </p:cNvPr>
          <p:cNvGrpSpPr/>
          <p:nvPr/>
        </p:nvGrpSpPr>
        <p:grpSpPr>
          <a:xfrm>
            <a:off x="6803789" y="5932795"/>
            <a:ext cx="495955" cy="495955"/>
            <a:chOff x="4674908" y="3682271"/>
            <a:chExt cx="371966" cy="371966"/>
          </a:xfrm>
        </p:grpSpPr>
        <p:sp>
          <p:nvSpPr>
            <p:cNvPr id="237" name="Google Shape;6465;p67">
              <a:extLst>
                <a:ext uri="{FF2B5EF4-FFF2-40B4-BE49-F238E27FC236}">
                  <a16:creationId xmlns:a16="http://schemas.microsoft.com/office/drawing/2014/main" id="{E8A77770-CDE8-42C4-81FE-21C819C46E7B}"/>
                </a:ext>
              </a:extLst>
            </p:cNvPr>
            <p:cNvSpPr/>
            <p:nvPr/>
          </p:nvSpPr>
          <p:spPr>
            <a:xfrm>
              <a:off x="4674908" y="3682271"/>
              <a:ext cx="371966" cy="371966"/>
            </a:xfrm>
            <a:custGeom>
              <a:avLst/>
              <a:gdLst/>
              <a:ahLst/>
              <a:cxnLst/>
              <a:rect l="l" t="t" r="r" b="b"/>
              <a:pathLst>
                <a:path w="14158" h="14158" extrusionOk="0">
                  <a:moveTo>
                    <a:pt x="2394" y="1"/>
                  </a:moveTo>
                  <a:cubicBezTo>
                    <a:pt x="1069" y="1"/>
                    <a:pt x="1" y="1076"/>
                    <a:pt x="1" y="2401"/>
                  </a:cubicBezTo>
                  <a:lnTo>
                    <a:pt x="1" y="11765"/>
                  </a:lnTo>
                  <a:cubicBezTo>
                    <a:pt x="1" y="13083"/>
                    <a:pt x="1076" y="14158"/>
                    <a:pt x="2394" y="14158"/>
                  </a:cubicBezTo>
                  <a:lnTo>
                    <a:pt x="11757" y="14158"/>
                  </a:lnTo>
                  <a:cubicBezTo>
                    <a:pt x="13082" y="14158"/>
                    <a:pt x="14157" y="13083"/>
                    <a:pt x="14157" y="11758"/>
                  </a:cubicBezTo>
                  <a:lnTo>
                    <a:pt x="14157" y="2394"/>
                  </a:lnTo>
                  <a:cubicBezTo>
                    <a:pt x="14150" y="1076"/>
                    <a:pt x="13082" y="1"/>
                    <a:pt x="11757" y="1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6466;p67">
              <a:extLst>
                <a:ext uri="{FF2B5EF4-FFF2-40B4-BE49-F238E27FC236}">
                  <a16:creationId xmlns:a16="http://schemas.microsoft.com/office/drawing/2014/main" id="{67DB5854-B202-41F0-A84A-C2CD5BD7E22A}"/>
                </a:ext>
              </a:extLst>
            </p:cNvPr>
            <p:cNvSpPr/>
            <p:nvPr/>
          </p:nvSpPr>
          <p:spPr>
            <a:xfrm>
              <a:off x="4690934" y="3698140"/>
              <a:ext cx="339887" cy="340071"/>
            </a:xfrm>
            <a:custGeom>
              <a:avLst/>
              <a:gdLst/>
              <a:ahLst/>
              <a:cxnLst/>
              <a:rect l="l" t="t" r="r" b="b"/>
              <a:pathLst>
                <a:path w="12937" h="12944" extrusionOk="0">
                  <a:moveTo>
                    <a:pt x="1784" y="0"/>
                  </a:moveTo>
                  <a:cubicBezTo>
                    <a:pt x="799" y="0"/>
                    <a:pt x="1" y="805"/>
                    <a:pt x="1" y="1790"/>
                  </a:cubicBezTo>
                  <a:lnTo>
                    <a:pt x="1" y="11154"/>
                  </a:lnTo>
                  <a:cubicBezTo>
                    <a:pt x="1" y="12139"/>
                    <a:pt x="799" y="12943"/>
                    <a:pt x="1784" y="12943"/>
                  </a:cubicBezTo>
                  <a:lnTo>
                    <a:pt x="11147" y="12943"/>
                  </a:lnTo>
                  <a:cubicBezTo>
                    <a:pt x="12139" y="12943"/>
                    <a:pt x="12937" y="12146"/>
                    <a:pt x="12937" y="11154"/>
                  </a:cubicBezTo>
                  <a:lnTo>
                    <a:pt x="12937" y="1790"/>
                  </a:lnTo>
                  <a:cubicBezTo>
                    <a:pt x="12937" y="805"/>
                    <a:pt x="12139" y="0"/>
                    <a:pt x="11147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6467;p67">
              <a:extLst>
                <a:ext uri="{FF2B5EF4-FFF2-40B4-BE49-F238E27FC236}">
                  <a16:creationId xmlns:a16="http://schemas.microsoft.com/office/drawing/2014/main" id="{4CF869E8-6F67-4AAD-A031-CF1D5514EF18}"/>
                </a:ext>
              </a:extLst>
            </p:cNvPr>
            <p:cNvSpPr/>
            <p:nvPr/>
          </p:nvSpPr>
          <p:spPr>
            <a:xfrm>
              <a:off x="4802829" y="3742409"/>
              <a:ext cx="103908" cy="89169"/>
            </a:xfrm>
            <a:custGeom>
              <a:avLst/>
              <a:gdLst/>
              <a:ahLst/>
              <a:cxnLst/>
              <a:rect l="l" t="t" r="r" b="b"/>
              <a:pathLst>
                <a:path w="3955" h="3394" extrusionOk="0">
                  <a:moveTo>
                    <a:pt x="2262" y="1"/>
                  </a:moveTo>
                  <a:cubicBezTo>
                    <a:pt x="757" y="1"/>
                    <a:pt x="1" y="1825"/>
                    <a:pt x="1069" y="2893"/>
                  </a:cubicBezTo>
                  <a:cubicBezTo>
                    <a:pt x="1414" y="3239"/>
                    <a:pt x="1838" y="3393"/>
                    <a:pt x="2254" y="3393"/>
                  </a:cubicBezTo>
                  <a:cubicBezTo>
                    <a:pt x="3122" y="3393"/>
                    <a:pt x="3954" y="2716"/>
                    <a:pt x="3954" y="1693"/>
                  </a:cubicBezTo>
                  <a:cubicBezTo>
                    <a:pt x="3954" y="764"/>
                    <a:pt x="3198" y="1"/>
                    <a:pt x="2262" y="1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6468;p67">
              <a:extLst>
                <a:ext uri="{FF2B5EF4-FFF2-40B4-BE49-F238E27FC236}">
                  <a16:creationId xmlns:a16="http://schemas.microsoft.com/office/drawing/2014/main" id="{66B21DF6-6777-45D2-9834-2D065A3F1B3B}"/>
                </a:ext>
              </a:extLst>
            </p:cNvPr>
            <p:cNvSpPr/>
            <p:nvPr/>
          </p:nvSpPr>
          <p:spPr>
            <a:xfrm>
              <a:off x="4789167" y="3855591"/>
              <a:ext cx="143448" cy="138509"/>
            </a:xfrm>
            <a:custGeom>
              <a:avLst/>
              <a:gdLst/>
              <a:ahLst/>
              <a:cxnLst/>
              <a:rect l="l" t="t" r="r" b="b"/>
              <a:pathLst>
                <a:path w="5460" h="5272" extrusionOk="0">
                  <a:moveTo>
                    <a:pt x="403" y="0"/>
                  </a:moveTo>
                  <a:cubicBezTo>
                    <a:pt x="181" y="0"/>
                    <a:pt x="1" y="181"/>
                    <a:pt x="1" y="403"/>
                  </a:cubicBezTo>
                  <a:lnTo>
                    <a:pt x="1" y="957"/>
                  </a:lnTo>
                  <a:cubicBezTo>
                    <a:pt x="1" y="1179"/>
                    <a:pt x="181" y="1360"/>
                    <a:pt x="403" y="1360"/>
                  </a:cubicBezTo>
                  <a:lnTo>
                    <a:pt x="764" y="1360"/>
                  </a:lnTo>
                  <a:cubicBezTo>
                    <a:pt x="986" y="1360"/>
                    <a:pt x="1166" y="1533"/>
                    <a:pt x="1166" y="1755"/>
                  </a:cubicBezTo>
                  <a:lnTo>
                    <a:pt x="1166" y="3517"/>
                  </a:lnTo>
                  <a:cubicBezTo>
                    <a:pt x="1166" y="3732"/>
                    <a:pt x="986" y="3912"/>
                    <a:pt x="764" y="3912"/>
                  </a:cubicBezTo>
                  <a:lnTo>
                    <a:pt x="514" y="3912"/>
                  </a:lnTo>
                  <a:cubicBezTo>
                    <a:pt x="292" y="3912"/>
                    <a:pt x="112" y="4093"/>
                    <a:pt x="112" y="4315"/>
                  </a:cubicBezTo>
                  <a:lnTo>
                    <a:pt x="112" y="4869"/>
                  </a:lnTo>
                  <a:cubicBezTo>
                    <a:pt x="112" y="5091"/>
                    <a:pt x="292" y="5272"/>
                    <a:pt x="514" y="5272"/>
                  </a:cubicBezTo>
                  <a:lnTo>
                    <a:pt x="5057" y="5272"/>
                  </a:lnTo>
                  <a:cubicBezTo>
                    <a:pt x="5279" y="5272"/>
                    <a:pt x="5459" y="5091"/>
                    <a:pt x="5459" y="4869"/>
                  </a:cubicBezTo>
                  <a:lnTo>
                    <a:pt x="5459" y="4321"/>
                  </a:lnTo>
                  <a:cubicBezTo>
                    <a:pt x="5459" y="4100"/>
                    <a:pt x="5279" y="3919"/>
                    <a:pt x="5057" y="3919"/>
                  </a:cubicBezTo>
                  <a:lnTo>
                    <a:pt x="4807" y="3919"/>
                  </a:lnTo>
                  <a:cubicBezTo>
                    <a:pt x="4585" y="3919"/>
                    <a:pt x="4405" y="3739"/>
                    <a:pt x="4405" y="3517"/>
                  </a:cubicBezTo>
                  <a:lnTo>
                    <a:pt x="4405" y="403"/>
                  </a:lnTo>
                  <a:cubicBezTo>
                    <a:pt x="4405" y="181"/>
                    <a:pt x="4225" y="0"/>
                    <a:pt x="4003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1" name="Text Placeholder 4">
            <a:extLst>
              <a:ext uri="{FF2B5EF4-FFF2-40B4-BE49-F238E27FC236}">
                <a16:creationId xmlns:a16="http://schemas.microsoft.com/office/drawing/2014/main" id="{3C1DC97C-E581-4F24-9244-C03FBF9E0D27}"/>
              </a:ext>
            </a:extLst>
          </p:cNvPr>
          <p:cNvSpPr txBox="1">
            <a:spLocks/>
          </p:cNvSpPr>
          <p:nvPr/>
        </p:nvSpPr>
        <p:spPr>
          <a:xfrm>
            <a:off x="7112894" y="5831464"/>
            <a:ext cx="2628025" cy="59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pen Sans SemiBold"/>
              <a:buAutoNum type="arabicPeriod"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202565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200"/>
              <a:buFont typeface="Open Sans SemiBold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Whole Group</a:t>
            </a:r>
          </a:p>
        </p:txBody>
      </p:sp>
      <p:sp>
        <p:nvSpPr>
          <p:cNvPr id="163" name="Google Shape;662;p43">
            <a:extLst>
              <a:ext uri="{FF2B5EF4-FFF2-40B4-BE49-F238E27FC236}">
                <a16:creationId xmlns:a16="http://schemas.microsoft.com/office/drawing/2014/main" id="{D6A72235-AE78-47C2-B0A0-92101730CB31}"/>
              </a:ext>
            </a:extLst>
          </p:cNvPr>
          <p:cNvSpPr/>
          <p:nvPr/>
        </p:nvSpPr>
        <p:spPr>
          <a:xfrm>
            <a:off x="10710443" y="467463"/>
            <a:ext cx="1158240" cy="1158240"/>
          </a:xfrm>
          <a:prstGeom prst="ellipse">
            <a:avLst/>
          </a:prstGeom>
          <a:gradFill>
            <a:gsLst>
              <a:gs pos="0">
                <a:srgbClr val="63A537"/>
              </a:gs>
              <a:gs pos="100000">
                <a:srgbClr val="99CB38"/>
              </a:gs>
            </a:gsLst>
            <a:lin ang="10800025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C62F00B-97A2-4F7F-83B5-1073905E4159}"/>
              </a:ext>
            </a:extLst>
          </p:cNvPr>
          <p:cNvGrpSpPr/>
          <p:nvPr/>
        </p:nvGrpSpPr>
        <p:grpSpPr>
          <a:xfrm>
            <a:off x="10869680" y="698188"/>
            <a:ext cx="806237" cy="674497"/>
            <a:chOff x="5927593" y="419031"/>
            <a:chExt cx="2451625" cy="2051026"/>
          </a:xfrm>
        </p:grpSpPr>
        <p:grpSp>
          <p:nvGrpSpPr>
            <p:cNvPr id="165" name="Google Shape;16036;p73">
              <a:extLst>
                <a:ext uri="{FF2B5EF4-FFF2-40B4-BE49-F238E27FC236}">
                  <a16:creationId xmlns:a16="http://schemas.microsoft.com/office/drawing/2014/main" id="{0252F135-6FD8-4434-835E-E8743467AA3D}"/>
                </a:ext>
              </a:extLst>
            </p:cNvPr>
            <p:cNvGrpSpPr/>
            <p:nvPr/>
          </p:nvGrpSpPr>
          <p:grpSpPr>
            <a:xfrm>
              <a:off x="5927593" y="1181807"/>
              <a:ext cx="1725126" cy="1286091"/>
              <a:chOff x="1798763" y="3395401"/>
              <a:chExt cx="376185" cy="280448"/>
            </a:xfrm>
          </p:grpSpPr>
          <p:sp>
            <p:nvSpPr>
              <p:cNvPr id="188" name="Google Shape;16037;p73">
                <a:extLst>
                  <a:ext uri="{FF2B5EF4-FFF2-40B4-BE49-F238E27FC236}">
                    <a16:creationId xmlns:a16="http://schemas.microsoft.com/office/drawing/2014/main" id="{CDDA60AD-1837-48AA-B2F1-7BA60CF9053F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47711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820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401" y="1603"/>
                      <a:pt x="1819" y="1242"/>
                      <a:pt x="1819" y="809"/>
                    </a:cubicBezTo>
                    <a:cubicBezTo>
                      <a:pt x="1819" y="361"/>
                      <a:pt x="1401" y="1"/>
                      <a:pt x="910" y="1"/>
                    </a:cubicBezTo>
                    <a:close/>
                  </a:path>
                </a:pathLst>
              </a:custGeom>
              <a:solidFill>
                <a:srgbClr val="92A9B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6038;p73">
                <a:extLst>
                  <a:ext uri="{FF2B5EF4-FFF2-40B4-BE49-F238E27FC236}">
                    <a16:creationId xmlns:a16="http://schemas.microsoft.com/office/drawing/2014/main" id="{D04E1C8D-D836-4DF9-B965-93B7CC321655}"/>
                  </a:ext>
                </a:extLst>
              </p:cNvPr>
              <p:cNvSpPr/>
              <p:nvPr/>
            </p:nvSpPr>
            <p:spPr>
              <a:xfrm>
                <a:off x="2097352" y="3478660"/>
                <a:ext cx="32559" cy="4202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603" extrusionOk="0">
                    <a:moveTo>
                      <a:pt x="910" y="1"/>
                    </a:moveTo>
                    <a:cubicBezTo>
                      <a:pt x="405" y="1"/>
                      <a:pt x="0" y="361"/>
                      <a:pt x="0" y="809"/>
                    </a:cubicBezTo>
                    <a:cubicBezTo>
                      <a:pt x="0" y="1242"/>
                      <a:pt x="405" y="1603"/>
                      <a:pt x="910" y="1603"/>
                    </a:cubicBezTo>
                    <a:cubicBezTo>
                      <a:pt x="1025" y="1603"/>
                      <a:pt x="1141" y="1574"/>
                      <a:pt x="1242" y="1545"/>
                    </a:cubicBezTo>
                    <a:cubicBezTo>
                      <a:pt x="924" y="1444"/>
                      <a:pt x="693" y="1141"/>
                      <a:pt x="679" y="809"/>
                    </a:cubicBezTo>
                    <a:cubicBezTo>
                      <a:pt x="693" y="462"/>
                      <a:pt x="924" y="159"/>
                      <a:pt x="1242" y="73"/>
                    </a:cubicBezTo>
                    <a:cubicBezTo>
                      <a:pt x="1141" y="29"/>
                      <a:pt x="1025" y="1"/>
                      <a:pt x="910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6039;p73">
                <a:extLst>
                  <a:ext uri="{FF2B5EF4-FFF2-40B4-BE49-F238E27FC236}">
                    <a16:creationId xmlns:a16="http://schemas.microsoft.com/office/drawing/2014/main" id="{3F035DC2-0EC7-4602-9CF7-E3ACD6751D07}"/>
                  </a:ext>
                </a:extLst>
              </p:cNvPr>
              <p:cNvSpPr/>
              <p:nvPr/>
            </p:nvSpPr>
            <p:spPr>
              <a:xfrm>
                <a:off x="2067441" y="3580452"/>
                <a:ext cx="107508" cy="95396"/>
              </a:xfrm>
              <a:custGeom>
                <a:avLst/>
                <a:gdLst/>
                <a:ahLst/>
                <a:cxnLst/>
                <a:rect l="l" t="t" r="r" b="b"/>
                <a:pathLst>
                  <a:path w="4101" h="3639" extrusionOk="0">
                    <a:moveTo>
                      <a:pt x="1358" y="1"/>
                    </a:moveTo>
                    <a:lnTo>
                      <a:pt x="1358" y="679"/>
                    </a:lnTo>
                    <a:cubicBezTo>
                      <a:pt x="1358" y="852"/>
                      <a:pt x="1271" y="1011"/>
                      <a:pt x="1113" y="1083"/>
                    </a:cubicBezTo>
                    <a:lnTo>
                      <a:pt x="376" y="1444"/>
                    </a:lnTo>
                    <a:cubicBezTo>
                      <a:pt x="145" y="1560"/>
                      <a:pt x="1" y="1805"/>
                      <a:pt x="1" y="2065"/>
                    </a:cubicBezTo>
                    <a:lnTo>
                      <a:pt x="1" y="3407"/>
                    </a:lnTo>
                    <a:cubicBezTo>
                      <a:pt x="1" y="3523"/>
                      <a:pt x="102" y="3638"/>
                      <a:pt x="232" y="3638"/>
                    </a:cubicBezTo>
                    <a:lnTo>
                      <a:pt x="3870" y="3638"/>
                    </a:lnTo>
                    <a:cubicBezTo>
                      <a:pt x="3985" y="3638"/>
                      <a:pt x="4101" y="3523"/>
                      <a:pt x="4101" y="3407"/>
                    </a:cubicBezTo>
                    <a:lnTo>
                      <a:pt x="4101" y="2065"/>
                    </a:lnTo>
                    <a:cubicBezTo>
                      <a:pt x="4086" y="1805"/>
                      <a:pt x="3942" y="1560"/>
                      <a:pt x="3711" y="1444"/>
                    </a:cubicBezTo>
                    <a:lnTo>
                      <a:pt x="2975" y="1083"/>
                    </a:lnTo>
                    <a:cubicBezTo>
                      <a:pt x="2830" y="1011"/>
                      <a:pt x="2729" y="852"/>
                      <a:pt x="2729" y="679"/>
                    </a:cubicBezTo>
                    <a:lnTo>
                      <a:pt x="272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6040;p73">
                <a:extLst>
                  <a:ext uri="{FF2B5EF4-FFF2-40B4-BE49-F238E27FC236}">
                    <a16:creationId xmlns:a16="http://schemas.microsoft.com/office/drawing/2014/main" id="{35C1A7B4-3C8C-47B1-9F50-764281743DEA}"/>
                  </a:ext>
                </a:extLst>
              </p:cNvPr>
              <p:cNvSpPr/>
              <p:nvPr/>
            </p:nvSpPr>
            <p:spPr>
              <a:xfrm>
                <a:off x="2103014" y="3580085"/>
                <a:ext cx="36360" cy="23856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910" extrusionOk="0">
                    <a:moveTo>
                      <a:pt x="1" y="0"/>
                    </a:moveTo>
                    <a:lnTo>
                      <a:pt x="1" y="693"/>
                    </a:lnTo>
                    <a:cubicBezTo>
                      <a:pt x="1" y="722"/>
                      <a:pt x="1" y="751"/>
                      <a:pt x="1" y="780"/>
                    </a:cubicBezTo>
                    <a:cubicBezTo>
                      <a:pt x="217" y="866"/>
                      <a:pt x="448" y="910"/>
                      <a:pt x="694" y="910"/>
                    </a:cubicBezTo>
                    <a:cubicBezTo>
                      <a:pt x="925" y="910"/>
                      <a:pt x="1170" y="866"/>
                      <a:pt x="1387" y="780"/>
                    </a:cubicBezTo>
                    <a:cubicBezTo>
                      <a:pt x="1372" y="751"/>
                      <a:pt x="1372" y="722"/>
                      <a:pt x="1372" y="693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6041;p73">
                <a:extLst>
                  <a:ext uri="{FF2B5EF4-FFF2-40B4-BE49-F238E27FC236}">
                    <a16:creationId xmlns:a16="http://schemas.microsoft.com/office/drawing/2014/main" id="{D2EE2643-CEB5-4CFD-A16D-383887D901B2}"/>
                  </a:ext>
                </a:extLst>
              </p:cNvPr>
              <p:cNvSpPr/>
              <p:nvPr/>
            </p:nvSpPr>
            <p:spPr>
              <a:xfrm>
                <a:off x="2067441" y="3611491"/>
                <a:ext cx="107141" cy="64358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455" extrusionOk="0">
                    <a:moveTo>
                      <a:pt x="896" y="0"/>
                    </a:moveTo>
                    <a:lnTo>
                      <a:pt x="376" y="260"/>
                    </a:lnTo>
                    <a:cubicBezTo>
                      <a:pt x="145" y="376"/>
                      <a:pt x="1" y="621"/>
                      <a:pt x="1" y="881"/>
                    </a:cubicBezTo>
                    <a:lnTo>
                      <a:pt x="1" y="2223"/>
                    </a:lnTo>
                    <a:cubicBezTo>
                      <a:pt x="1" y="2339"/>
                      <a:pt x="102" y="2454"/>
                      <a:pt x="218" y="2454"/>
                    </a:cubicBezTo>
                    <a:lnTo>
                      <a:pt x="3870" y="2454"/>
                    </a:lnTo>
                    <a:cubicBezTo>
                      <a:pt x="3985" y="2454"/>
                      <a:pt x="4086" y="2339"/>
                      <a:pt x="4086" y="2223"/>
                    </a:cubicBezTo>
                    <a:lnTo>
                      <a:pt x="4086" y="881"/>
                    </a:lnTo>
                    <a:cubicBezTo>
                      <a:pt x="4086" y="621"/>
                      <a:pt x="3942" y="376"/>
                      <a:pt x="3711" y="260"/>
                    </a:cubicBezTo>
                    <a:lnTo>
                      <a:pt x="3191" y="0"/>
                    </a:lnTo>
                    <a:cubicBezTo>
                      <a:pt x="2924" y="419"/>
                      <a:pt x="2484" y="628"/>
                      <a:pt x="2044" y="628"/>
                    </a:cubicBezTo>
                    <a:cubicBezTo>
                      <a:pt x="1603" y="628"/>
                      <a:pt x="1163" y="419"/>
                      <a:pt x="896" y="0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16042;p73">
                <a:extLst>
                  <a:ext uri="{FF2B5EF4-FFF2-40B4-BE49-F238E27FC236}">
                    <a16:creationId xmlns:a16="http://schemas.microsoft.com/office/drawing/2014/main" id="{F813BCBF-D845-414A-B3D6-C35D0E412591}"/>
                  </a:ext>
                </a:extLst>
              </p:cNvPr>
              <p:cNvSpPr/>
              <p:nvPr/>
            </p:nvSpPr>
            <p:spPr>
              <a:xfrm>
                <a:off x="2079185" y="3496827"/>
                <a:ext cx="83652" cy="8328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3177" extrusionOk="0">
                    <a:moveTo>
                      <a:pt x="1603" y="0"/>
                    </a:moveTo>
                    <a:cubicBezTo>
                      <a:pt x="722" y="0"/>
                      <a:pt x="0" y="708"/>
                      <a:pt x="0" y="1588"/>
                    </a:cubicBezTo>
                    <a:cubicBezTo>
                      <a:pt x="0" y="2469"/>
                      <a:pt x="722" y="3176"/>
                      <a:pt x="1603" y="3176"/>
                    </a:cubicBezTo>
                    <a:cubicBezTo>
                      <a:pt x="2483" y="3176"/>
                      <a:pt x="3191" y="2469"/>
                      <a:pt x="3191" y="1588"/>
                    </a:cubicBezTo>
                    <a:cubicBezTo>
                      <a:pt x="3191" y="708"/>
                      <a:pt x="2483" y="0"/>
                      <a:pt x="1603" y="0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16043;p73">
                <a:extLst>
                  <a:ext uri="{FF2B5EF4-FFF2-40B4-BE49-F238E27FC236}">
                    <a16:creationId xmlns:a16="http://schemas.microsoft.com/office/drawing/2014/main" id="{84BBF8B7-5423-4B9C-9BE2-4167460AB947}"/>
                  </a:ext>
                </a:extLst>
              </p:cNvPr>
              <p:cNvSpPr/>
              <p:nvPr/>
            </p:nvSpPr>
            <p:spPr>
              <a:xfrm>
                <a:off x="2095071" y="3496827"/>
                <a:ext cx="69653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874" extrusionOk="0">
                    <a:moveTo>
                      <a:pt x="997" y="0"/>
                    </a:moveTo>
                    <a:cubicBezTo>
                      <a:pt x="246" y="0"/>
                      <a:pt x="1" y="1025"/>
                      <a:pt x="665" y="1372"/>
                    </a:cubicBezTo>
                    <a:cubicBezTo>
                      <a:pt x="694" y="1386"/>
                      <a:pt x="708" y="1401"/>
                      <a:pt x="737" y="1401"/>
                    </a:cubicBezTo>
                    <a:lnTo>
                      <a:pt x="1516" y="2844"/>
                    </a:lnTo>
                    <a:cubicBezTo>
                      <a:pt x="1516" y="2844"/>
                      <a:pt x="1733" y="2859"/>
                      <a:pt x="1950" y="2873"/>
                    </a:cubicBezTo>
                    <a:cubicBezTo>
                      <a:pt x="2411" y="2527"/>
                      <a:pt x="2657" y="1949"/>
                      <a:pt x="2570" y="1372"/>
                    </a:cubicBezTo>
                    <a:cubicBezTo>
                      <a:pt x="2484" y="708"/>
                      <a:pt x="1993" y="188"/>
                      <a:pt x="1343" y="29"/>
                    </a:cubicBezTo>
                    <a:cubicBezTo>
                      <a:pt x="1228" y="15"/>
                      <a:pt x="1112" y="0"/>
                      <a:pt x="997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16044;p73">
                <a:extLst>
                  <a:ext uri="{FF2B5EF4-FFF2-40B4-BE49-F238E27FC236}">
                    <a16:creationId xmlns:a16="http://schemas.microsoft.com/office/drawing/2014/main" id="{680A64C8-9A15-4E9A-8142-9CD921D5AB28}"/>
                  </a:ext>
                </a:extLst>
              </p:cNvPr>
              <p:cNvSpPr/>
              <p:nvPr/>
            </p:nvSpPr>
            <p:spPr>
              <a:xfrm>
                <a:off x="2085241" y="3533449"/>
                <a:ext cx="71541" cy="58774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242" extrusionOk="0">
                    <a:moveTo>
                      <a:pt x="1060" y="1"/>
                    </a:moveTo>
                    <a:cubicBezTo>
                      <a:pt x="972" y="1"/>
                      <a:pt x="890" y="45"/>
                      <a:pt x="852" y="134"/>
                    </a:cubicBezTo>
                    <a:cubicBezTo>
                      <a:pt x="766" y="292"/>
                      <a:pt x="664" y="422"/>
                      <a:pt x="535" y="538"/>
                    </a:cubicBezTo>
                    <a:cubicBezTo>
                      <a:pt x="419" y="653"/>
                      <a:pt x="275" y="740"/>
                      <a:pt x="130" y="812"/>
                    </a:cubicBezTo>
                    <a:cubicBezTo>
                      <a:pt x="44" y="855"/>
                      <a:pt x="0" y="956"/>
                      <a:pt x="15" y="1057"/>
                    </a:cubicBezTo>
                    <a:cubicBezTo>
                      <a:pt x="102" y="1736"/>
                      <a:pt x="679" y="2241"/>
                      <a:pt x="1372" y="2241"/>
                    </a:cubicBezTo>
                    <a:cubicBezTo>
                      <a:pt x="2079" y="2241"/>
                      <a:pt x="2671" y="1693"/>
                      <a:pt x="2729" y="985"/>
                    </a:cubicBezTo>
                    <a:cubicBezTo>
                      <a:pt x="2729" y="913"/>
                      <a:pt x="2700" y="841"/>
                      <a:pt x="2642" y="798"/>
                    </a:cubicBezTo>
                    <a:cubicBezTo>
                      <a:pt x="2195" y="422"/>
                      <a:pt x="1675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16045;p73">
                <a:extLst>
                  <a:ext uri="{FF2B5EF4-FFF2-40B4-BE49-F238E27FC236}">
                    <a16:creationId xmlns:a16="http://schemas.microsoft.com/office/drawing/2014/main" id="{6F5CE203-6278-4C49-A3B1-99B0907CD86C}"/>
                  </a:ext>
                </a:extLst>
              </p:cNvPr>
              <p:cNvSpPr/>
              <p:nvPr/>
            </p:nvSpPr>
            <p:spPr>
              <a:xfrm>
                <a:off x="2085608" y="3533449"/>
                <a:ext cx="71567" cy="58381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227" extrusionOk="0">
                    <a:moveTo>
                      <a:pt x="1060" y="1"/>
                    </a:moveTo>
                    <a:cubicBezTo>
                      <a:pt x="969" y="1"/>
                      <a:pt x="876" y="45"/>
                      <a:pt x="838" y="134"/>
                    </a:cubicBezTo>
                    <a:cubicBezTo>
                      <a:pt x="780" y="249"/>
                      <a:pt x="723" y="350"/>
                      <a:pt x="636" y="437"/>
                    </a:cubicBezTo>
                    <a:cubicBezTo>
                      <a:pt x="607" y="480"/>
                      <a:pt x="564" y="509"/>
                      <a:pt x="535" y="538"/>
                    </a:cubicBezTo>
                    <a:cubicBezTo>
                      <a:pt x="405" y="653"/>
                      <a:pt x="275" y="740"/>
                      <a:pt x="131" y="812"/>
                    </a:cubicBezTo>
                    <a:cubicBezTo>
                      <a:pt x="44" y="855"/>
                      <a:pt x="1" y="956"/>
                      <a:pt x="1" y="1057"/>
                    </a:cubicBezTo>
                    <a:cubicBezTo>
                      <a:pt x="88" y="1649"/>
                      <a:pt x="549" y="2126"/>
                      <a:pt x="1156" y="2227"/>
                    </a:cubicBezTo>
                    <a:cubicBezTo>
                      <a:pt x="838" y="2025"/>
                      <a:pt x="665" y="1693"/>
                      <a:pt x="679" y="1332"/>
                    </a:cubicBezTo>
                    <a:lnTo>
                      <a:pt x="679" y="1000"/>
                    </a:lnTo>
                    <a:cubicBezTo>
                      <a:pt x="737" y="971"/>
                      <a:pt x="780" y="928"/>
                      <a:pt x="838" y="884"/>
                    </a:cubicBezTo>
                    <a:cubicBezTo>
                      <a:pt x="954" y="769"/>
                      <a:pt x="1069" y="639"/>
                      <a:pt x="1156" y="494"/>
                    </a:cubicBezTo>
                    <a:cubicBezTo>
                      <a:pt x="1589" y="624"/>
                      <a:pt x="1993" y="855"/>
                      <a:pt x="2339" y="1144"/>
                    </a:cubicBezTo>
                    <a:cubicBezTo>
                      <a:pt x="2383" y="1173"/>
                      <a:pt x="2498" y="1274"/>
                      <a:pt x="2614" y="1389"/>
                    </a:cubicBezTo>
                    <a:cubicBezTo>
                      <a:pt x="2671" y="1260"/>
                      <a:pt x="2715" y="1130"/>
                      <a:pt x="2715" y="985"/>
                    </a:cubicBezTo>
                    <a:cubicBezTo>
                      <a:pt x="2729" y="913"/>
                      <a:pt x="2700" y="841"/>
                      <a:pt x="2643" y="798"/>
                    </a:cubicBezTo>
                    <a:cubicBezTo>
                      <a:pt x="2195" y="422"/>
                      <a:pt x="1661" y="148"/>
                      <a:pt x="1098" y="4"/>
                    </a:cubicBezTo>
                    <a:cubicBezTo>
                      <a:pt x="1085" y="2"/>
                      <a:pt x="1072" y="1"/>
                      <a:pt x="1060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6046;p73">
                <a:extLst>
                  <a:ext uri="{FF2B5EF4-FFF2-40B4-BE49-F238E27FC236}">
                    <a16:creationId xmlns:a16="http://schemas.microsoft.com/office/drawing/2014/main" id="{BF57A928-997F-44F6-A60A-2ECEA76370A6}"/>
                  </a:ext>
                </a:extLst>
              </p:cNvPr>
              <p:cNvSpPr/>
              <p:nvPr/>
            </p:nvSpPr>
            <p:spPr>
              <a:xfrm>
                <a:off x="2150699" y="3623969"/>
                <a:ext cx="24249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979" extrusionOk="0">
                    <a:moveTo>
                      <a:pt x="780" y="1"/>
                    </a:moveTo>
                    <a:lnTo>
                      <a:pt x="174" y="463"/>
                    </a:lnTo>
                    <a:cubicBezTo>
                      <a:pt x="73" y="549"/>
                      <a:pt x="1" y="694"/>
                      <a:pt x="15" y="824"/>
                    </a:cubicBezTo>
                    <a:lnTo>
                      <a:pt x="15" y="1978"/>
                    </a:lnTo>
                    <a:lnTo>
                      <a:pt x="694" y="1978"/>
                    </a:lnTo>
                    <a:cubicBezTo>
                      <a:pt x="809" y="1978"/>
                      <a:pt x="925" y="1877"/>
                      <a:pt x="925" y="1747"/>
                    </a:cubicBezTo>
                    <a:lnTo>
                      <a:pt x="925" y="405"/>
                    </a:lnTo>
                    <a:cubicBezTo>
                      <a:pt x="910" y="261"/>
                      <a:pt x="867" y="116"/>
                      <a:pt x="780" y="1"/>
                    </a:cubicBez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6047;p73">
                <a:extLst>
                  <a:ext uri="{FF2B5EF4-FFF2-40B4-BE49-F238E27FC236}">
                    <a16:creationId xmlns:a16="http://schemas.microsoft.com/office/drawing/2014/main" id="{D580831F-D69B-429A-B825-03A8AA678F10}"/>
                  </a:ext>
                </a:extLst>
              </p:cNvPr>
              <p:cNvSpPr/>
              <p:nvPr/>
            </p:nvSpPr>
            <p:spPr>
              <a:xfrm>
                <a:off x="1816930" y="3502882"/>
                <a:ext cx="29938" cy="65485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2498" extrusionOk="0">
                    <a:moveTo>
                      <a:pt x="679" y="0"/>
                    </a:moveTo>
                    <a:cubicBezTo>
                      <a:pt x="304" y="0"/>
                      <a:pt x="1" y="304"/>
                      <a:pt x="1" y="679"/>
                    </a:cubicBezTo>
                    <a:lnTo>
                      <a:pt x="1" y="838"/>
                    </a:lnTo>
                    <a:cubicBezTo>
                      <a:pt x="1" y="1025"/>
                      <a:pt x="30" y="1227"/>
                      <a:pt x="87" y="1415"/>
                    </a:cubicBezTo>
                    <a:lnTo>
                      <a:pt x="448" y="2498"/>
                    </a:lnTo>
                    <a:lnTo>
                      <a:pt x="1141" y="2498"/>
                    </a:lnTo>
                    <a:lnTo>
                      <a:pt x="1141" y="0"/>
                    </a:ln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6048;p73">
                <a:extLst>
                  <a:ext uri="{FF2B5EF4-FFF2-40B4-BE49-F238E27FC236}">
                    <a16:creationId xmlns:a16="http://schemas.microsoft.com/office/drawing/2014/main" id="{1EFD721C-6421-47BA-A0E7-47A07C8843BE}"/>
                  </a:ext>
                </a:extLst>
              </p:cNvPr>
              <p:cNvSpPr/>
              <p:nvPr/>
            </p:nvSpPr>
            <p:spPr>
              <a:xfrm>
                <a:off x="1828674" y="3496827"/>
                <a:ext cx="71541" cy="7154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729" extrusionOk="0">
                    <a:moveTo>
                      <a:pt x="693" y="0"/>
                    </a:moveTo>
                    <a:cubicBezTo>
                      <a:pt x="318" y="0"/>
                      <a:pt x="0" y="304"/>
                      <a:pt x="0" y="679"/>
                    </a:cubicBezTo>
                    <a:cubicBezTo>
                      <a:pt x="0" y="939"/>
                      <a:pt x="202" y="1141"/>
                      <a:pt x="462" y="1141"/>
                    </a:cubicBezTo>
                    <a:lnTo>
                      <a:pt x="2281" y="2729"/>
                    </a:lnTo>
                    <a:lnTo>
                      <a:pt x="2671" y="1386"/>
                    </a:lnTo>
                    <a:cubicBezTo>
                      <a:pt x="2714" y="1213"/>
                      <a:pt x="2729" y="1040"/>
                      <a:pt x="2729" y="881"/>
                    </a:cubicBezTo>
                    <a:lnTo>
                      <a:pt x="2729" y="448"/>
                    </a:lnTo>
                    <a:cubicBezTo>
                      <a:pt x="2729" y="203"/>
                      <a:pt x="2526" y="0"/>
                      <a:pt x="2281" y="0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16049;p73">
                <a:extLst>
                  <a:ext uri="{FF2B5EF4-FFF2-40B4-BE49-F238E27FC236}">
                    <a16:creationId xmlns:a16="http://schemas.microsoft.com/office/drawing/2014/main" id="{23055E72-A13F-4924-8158-DDBEC4874557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26503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011" extrusionOk="0">
                    <a:moveTo>
                      <a:pt x="0" y="0"/>
                    </a:moveTo>
                    <a:lnTo>
                      <a:pt x="0" y="1011"/>
                    </a:lnTo>
                    <a:lnTo>
                      <a:pt x="1372" y="1011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16050;p73">
                <a:extLst>
                  <a:ext uri="{FF2B5EF4-FFF2-40B4-BE49-F238E27FC236}">
                    <a16:creationId xmlns:a16="http://schemas.microsoft.com/office/drawing/2014/main" id="{EB444240-B280-4C12-AC06-123B02ED1ABD}"/>
                  </a:ext>
                </a:extLst>
              </p:cNvPr>
              <p:cNvSpPr/>
              <p:nvPr/>
            </p:nvSpPr>
            <p:spPr>
              <a:xfrm>
                <a:off x="1840786" y="3586141"/>
                <a:ext cx="35967" cy="14392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549" extrusionOk="0">
                    <a:moveTo>
                      <a:pt x="0" y="0"/>
                    </a:moveTo>
                    <a:lnTo>
                      <a:pt x="0" y="419"/>
                    </a:lnTo>
                    <a:cubicBezTo>
                      <a:pt x="217" y="505"/>
                      <a:pt x="448" y="549"/>
                      <a:pt x="680" y="549"/>
                    </a:cubicBezTo>
                    <a:cubicBezTo>
                      <a:pt x="913" y="549"/>
                      <a:pt x="1148" y="505"/>
                      <a:pt x="1372" y="419"/>
                    </a:cubicBez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16051;p73">
                <a:extLst>
                  <a:ext uri="{FF2B5EF4-FFF2-40B4-BE49-F238E27FC236}">
                    <a16:creationId xmlns:a16="http://schemas.microsoft.com/office/drawing/2014/main" id="{64635754-CA24-4B0A-8B64-6B3747752D5D}"/>
                  </a:ext>
                </a:extLst>
              </p:cNvPr>
              <p:cNvSpPr/>
              <p:nvPr/>
            </p:nvSpPr>
            <p:spPr>
              <a:xfrm>
                <a:off x="1799156" y="3600507"/>
                <a:ext cx="119226" cy="75342"/>
              </a:xfrm>
              <a:custGeom>
                <a:avLst/>
                <a:gdLst/>
                <a:ahLst/>
                <a:cxnLst/>
                <a:rect l="l" t="t" r="r" b="b"/>
                <a:pathLst>
                  <a:path w="4548" h="2874" extrusionOk="0">
                    <a:moveTo>
                      <a:pt x="1588" y="1"/>
                    </a:moveTo>
                    <a:lnTo>
                      <a:pt x="491" y="318"/>
                    </a:lnTo>
                    <a:cubicBezTo>
                      <a:pt x="202" y="405"/>
                      <a:pt x="0" y="679"/>
                      <a:pt x="0" y="982"/>
                    </a:cubicBezTo>
                    <a:lnTo>
                      <a:pt x="0" y="2642"/>
                    </a:lnTo>
                    <a:cubicBezTo>
                      <a:pt x="0" y="2772"/>
                      <a:pt x="87" y="2873"/>
                      <a:pt x="217" y="2873"/>
                    </a:cubicBezTo>
                    <a:lnTo>
                      <a:pt x="4316" y="2873"/>
                    </a:lnTo>
                    <a:cubicBezTo>
                      <a:pt x="4446" y="2873"/>
                      <a:pt x="4547" y="2772"/>
                      <a:pt x="4547" y="2642"/>
                    </a:cubicBezTo>
                    <a:lnTo>
                      <a:pt x="4547" y="968"/>
                    </a:lnTo>
                    <a:cubicBezTo>
                      <a:pt x="4547" y="665"/>
                      <a:pt x="4345" y="405"/>
                      <a:pt x="4057" y="318"/>
                    </a:cubicBezTo>
                    <a:lnTo>
                      <a:pt x="2960" y="1"/>
                    </a:lnTo>
                    <a:lnTo>
                      <a:pt x="2267" y="463"/>
                    </a:lnTo>
                    <a:lnTo>
                      <a:pt x="1588" y="1"/>
                    </a:lnTo>
                    <a:close/>
                  </a:path>
                </a:pathLst>
              </a:custGeom>
              <a:solidFill>
                <a:srgbClr val="EFF2F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16052;p73">
                <a:extLst>
                  <a:ext uri="{FF2B5EF4-FFF2-40B4-BE49-F238E27FC236}">
                    <a16:creationId xmlns:a16="http://schemas.microsoft.com/office/drawing/2014/main" id="{B0F6E564-5A5C-4127-955C-C559D6D4C611}"/>
                  </a:ext>
                </a:extLst>
              </p:cNvPr>
              <p:cNvSpPr/>
              <p:nvPr/>
            </p:nvSpPr>
            <p:spPr>
              <a:xfrm>
                <a:off x="1852897" y="3612618"/>
                <a:ext cx="11744" cy="63231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412" extrusionOk="0">
                    <a:moveTo>
                      <a:pt x="101" y="1"/>
                    </a:moveTo>
                    <a:lnTo>
                      <a:pt x="0" y="2411"/>
                    </a:lnTo>
                    <a:lnTo>
                      <a:pt x="448" y="2411"/>
                    </a:lnTo>
                    <a:lnTo>
                      <a:pt x="332" y="1"/>
                    </a:lnTo>
                    <a:close/>
                  </a:path>
                </a:pathLst>
              </a:custGeom>
              <a:solidFill>
                <a:srgbClr val="37A76F">
                  <a:lumMod val="60000"/>
                  <a:lumOff val="40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16053;p73">
                <a:extLst>
                  <a:ext uri="{FF2B5EF4-FFF2-40B4-BE49-F238E27FC236}">
                    <a16:creationId xmlns:a16="http://schemas.microsoft.com/office/drawing/2014/main" id="{594B1F87-BB6F-408B-AAC9-0CEF7B878DB2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541" cy="65511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2499" extrusionOk="0">
                    <a:moveTo>
                      <a:pt x="881" y="1"/>
                    </a:moveTo>
                    <a:cubicBezTo>
                      <a:pt x="751" y="1"/>
                      <a:pt x="636" y="44"/>
                      <a:pt x="549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892"/>
                      <a:pt x="607" y="2498"/>
                      <a:pt x="1358" y="2498"/>
                    </a:cubicBezTo>
                    <a:cubicBezTo>
                      <a:pt x="2123" y="2498"/>
                      <a:pt x="2729" y="1892"/>
                      <a:pt x="2729" y="1127"/>
                    </a:cubicBezTo>
                    <a:lnTo>
                      <a:pt x="2729" y="838"/>
                    </a:lnTo>
                    <a:cubicBezTo>
                      <a:pt x="2729" y="723"/>
                      <a:pt x="2686" y="607"/>
                      <a:pt x="2599" y="520"/>
                    </a:cubicBezTo>
                    <a:cubicBezTo>
                      <a:pt x="2253" y="174"/>
                      <a:pt x="1603" y="15"/>
                      <a:pt x="881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16054;p73">
                <a:extLst>
                  <a:ext uri="{FF2B5EF4-FFF2-40B4-BE49-F238E27FC236}">
                    <a16:creationId xmlns:a16="http://schemas.microsoft.com/office/drawing/2014/main" id="{B869D487-C0FC-4DE8-A030-C836F1580945}"/>
                  </a:ext>
                </a:extLst>
              </p:cNvPr>
              <p:cNvSpPr/>
              <p:nvPr/>
            </p:nvSpPr>
            <p:spPr>
              <a:xfrm>
                <a:off x="1822986" y="3526712"/>
                <a:ext cx="71174" cy="63991"/>
              </a:xfrm>
              <a:custGeom>
                <a:avLst/>
                <a:gdLst/>
                <a:ahLst/>
                <a:cxnLst/>
                <a:rect l="l" t="t" r="r" b="b"/>
                <a:pathLst>
                  <a:path w="2715" h="2441" extrusionOk="0">
                    <a:moveTo>
                      <a:pt x="867" y="1"/>
                    </a:moveTo>
                    <a:cubicBezTo>
                      <a:pt x="751" y="1"/>
                      <a:pt x="636" y="44"/>
                      <a:pt x="535" y="131"/>
                    </a:cubicBezTo>
                    <a:lnTo>
                      <a:pt x="131" y="549"/>
                    </a:lnTo>
                    <a:cubicBezTo>
                      <a:pt x="44" y="636"/>
                      <a:pt x="1" y="751"/>
                      <a:pt x="1" y="867"/>
                    </a:cubicBezTo>
                    <a:lnTo>
                      <a:pt x="1" y="1127"/>
                    </a:lnTo>
                    <a:cubicBezTo>
                      <a:pt x="1" y="1733"/>
                      <a:pt x="405" y="2267"/>
                      <a:pt x="982" y="2440"/>
                    </a:cubicBezTo>
                    <a:cubicBezTo>
                      <a:pt x="780" y="2195"/>
                      <a:pt x="679" y="1892"/>
                      <a:pt x="679" y="1589"/>
                    </a:cubicBezTo>
                    <a:lnTo>
                      <a:pt x="679" y="925"/>
                    </a:lnTo>
                    <a:cubicBezTo>
                      <a:pt x="679" y="673"/>
                      <a:pt x="882" y="462"/>
                      <a:pt x="1131" y="462"/>
                    </a:cubicBezTo>
                    <a:cubicBezTo>
                      <a:pt x="1139" y="462"/>
                      <a:pt x="1147" y="462"/>
                      <a:pt x="1156" y="463"/>
                    </a:cubicBezTo>
                    <a:cubicBezTo>
                      <a:pt x="1617" y="492"/>
                      <a:pt x="2296" y="578"/>
                      <a:pt x="2715" y="780"/>
                    </a:cubicBezTo>
                    <a:cubicBezTo>
                      <a:pt x="2715" y="679"/>
                      <a:pt x="2657" y="593"/>
                      <a:pt x="2599" y="520"/>
                    </a:cubicBezTo>
                    <a:cubicBezTo>
                      <a:pt x="2238" y="174"/>
                      <a:pt x="1603" y="15"/>
                      <a:pt x="867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16055;p73">
                <a:extLst>
                  <a:ext uri="{FF2B5EF4-FFF2-40B4-BE49-F238E27FC236}">
                    <a16:creationId xmlns:a16="http://schemas.microsoft.com/office/drawing/2014/main" id="{8A5B79CB-689B-499A-A0A6-5C41055F291E}"/>
                  </a:ext>
                </a:extLst>
              </p:cNvPr>
              <p:cNvSpPr/>
              <p:nvPr/>
            </p:nvSpPr>
            <p:spPr>
              <a:xfrm>
                <a:off x="1798763" y="3616026"/>
                <a:ext cx="24249" cy="598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2282" extrusionOk="0">
                    <a:moveTo>
                      <a:pt x="131" y="1"/>
                    </a:moveTo>
                    <a:cubicBezTo>
                      <a:pt x="59" y="102"/>
                      <a:pt x="15" y="246"/>
                      <a:pt x="15" y="390"/>
                    </a:cubicBezTo>
                    <a:lnTo>
                      <a:pt x="15" y="2050"/>
                    </a:lnTo>
                    <a:cubicBezTo>
                      <a:pt x="1" y="2180"/>
                      <a:pt x="102" y="2281"/>
                      <a:pt x="232" y="2281"/>
                    </a:cubicBezTo>
                    <a:lnTo>
                      <a:pt x="910" y="2281"/>
                    </a:lnTo>
                    <a:lnTo>
                      <a:pt x="925" y="1069"/>
                    </a:lnTo>
                    <a:cubicBezTo>
                      <a:pt x="925" y="881"/>
                      <a:pt x="852" y="708"/>
                      <a:pt x="723" y="578"/>
                    </a:cubicBezTo>
                    <a:lnTo>
                      <a:pt x="131" y="1"/>
                    </a:ln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16056;p73">
                <a:extLst>
                  <a:ext uri="{FF2B5EF4-FFF2-40B4-BE49-F238E27FC236}">
                    <a16:creationId xmlns:a16="http://schemas.microsoft.com/office/drawing/2014/main" id="{36F82D27-B39C-400B-98F0-EE0CB158586C}"/>
                  </a:ext>
                </a:extLst>
              </p:cNvPr>
              <p:cNvSpPr/>
              <p:nvPr/>
            </p:nvSpPr>
            <p:spPr>
              <a:xfrm>
                <a:off x="1852504" y="3612618"/>
                <a:ext cx="12138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49" extrusionOk="0">
                    <a:moveTo>
                      <a:pt x="1" y="1"/>
                    </a:moveTo>
                    <a:lnTo>
                      <a:pt x="1" y="347"/>
                    </a:lnTo>
                    <a:cubicBezTo>
                      <a:pt x="1" y="405"/>
                      <a:pt x="58" y="448"/>
                      <a:pt x="116" y="448"/>
                    </a:cubicBezTo>
                    <a:lnTo>
                      <a:pt x="347" y="448"/>
                    </a:lnTo>
                    <a:cubicBezTo>
                      <a:pt x="405" y="448"/>
                      <a:pt x="463" y="405"/>
                      <a:pt x="463" y="347"/>
                    </a:cubicBez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37A7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16057;p73">
                <a:extLst>
                  <a:ext uri="{FF2B5EF4-FFF2-40B4-BE49-F238E27FC236}">
                    <a16:creationId xmlns:a16="http://schemas.microsoft.com/office/drawing/2014/main" id="{728609DE-6CA9-4B5F-AD65-ADFAAA4A2700}"/>
                  </a:ext>
                </a:extLst>
              </p:cNvPr>
              <p:cNvSpPr/>
              <p:nvPr/>
            </p:nvSpPr>
            <p:spPr>
              <a:xfrm>
                <a:off x="1834337" y="3595919"/>
                <a:ext cx="24249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58" extrusionOk="0">
                    <a:moveTo>
                      <a:pt x="203" y="0"/>
                    </a:moveTo>
                    <a:cubicBezTo>
                      <a:pt x="174" y="0"/>
                      <a:pt x="146" y="15"/>
                      <a:pt x="131" y="46"/>
                    </a:cubicBezTo>
                    <a:lnTo>
                      <a:pt x="1" y="248"/>
                    </a:lnTo>
                    <a:lnTo>
                      <a:pt x="347" y="883"/>
                    </a:lnTo>
                    <a:cubicBezTo>
                      <a:pt x="365" y="929"/>
                      <a:pt x="413" y="957"/>
                      <a:pt x="463" y="957"/>
                    </a:cubicBezTo>
                    <a:cubicBezTo>
                      <a:pt x="492" y="957"/>
                      <a:pt x="523" y="948"/>
                      <a:pt x="549" y="926"/>
                    </a:cubicBezTo>
                    <a:lnTo>
                      <a:pt x="925" y="638"/>
                    </a:lnTo>
                    <a:lnTo>
                      <a:pt x="275" y="31"/>
                    </a:lnTo>
                    <a:cubicBezTo>
                      <a:pt x="255" y="11"/>
                      <a:pt x="229" y="0"/>
                      <a:pt x="203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16058;p73">
                <a:extLst>
                  <a:ext uri="{FF2B5EF4-FFF2-40B4-BE49-F238E27FC236}">
                    <a16:creationId xmlns:a16="http://schemas.microsoft.com/office/drawing/2014/main" id="{85A04BF0-7D23-4003-B51C-9474A7254FE1}"/>
                  </a:ext>
                </a:extLst>
              </p:cNvPr>
              <p:cNvSpPr/>
              <p:nvPr/>
            </p:nvSpPr>
            <p:spPr>
              <a:xfrm>
                <a:off x="1858559" y="3595919"/>
                <a:ext cx="24616" cy="25114"/>
              </a:xfrm>
              <a:custGeom>
                <a:avLst/>
                <a:gdLst/>
                <a:ahLst/>
                <a:cxnLst/>
                <a:rect l="l" t="t" r="r" b="b"/>
                <a:pathLst>
                  <a:path w="939" h="958" extrusionOk="0">
                    <a:moveTo>
                      <a:pt x="730" y="0"/>
                    </a:moveTo>
                    <a:cubicBezTo>
                      <a:pt x="708" y="0"/>
                      <a:pt x="685" y="11"/>
                      <a:pt x="665" y="31"/>
                    </a:cubicBezTo>
                    <a:lnTo>
                      <a:pt x="1" y="638"/>
                    </a:lnTo>
                    <a:lnTo>
                      <a:pt x="390" y="926"/>
                    </a:lnTo>
                    <a:cubicBezTo>
                      <a:pt x="417" y="948"/>
                      <a:pt x="445" y="957"/>
                      <a:pt x="473" y="957"/>
                    </a:cubicBezTo>
                    <a:cubicBezTo>
                      <a:pt x="520" y="957"/>
                      <a:pt x="565" y="929"/>
                      <a:pt x="592" y="883"/>
                    </a:cubicBezTo>
                    <a:lnTo>
                      <a:pt x="939" y="248"/>
                    </a:lnTo>
                    <a:lnTo>
                      <a:pt x="795" y="46"/>
                    </a:lnTo>
                    <a:cubicBezTo>
                      <a:pt x="779" y="15"/>
                      <a:pt x="755" y="0"/>
                      <a:pt x="730" y="0"/>
                    </a:cubicBezTo>
                    <a:close/>
                  </a:path>
                </a:pathLst>
              </a:custGeom>
              <a:solidFill>
                <a:srgbClr val="E9ED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16059;p73">
                <a:extLst>
                  <a:ext uri="{FF2B5EF4-FFF2-40B4-BE49-F238E27FC236}">
                    <a16:creationId xmlns:a16="http://schemas.microsoft.com/office/drawing/2014/main" id="{8F4662D6-C875-43C0-A6F2-7BB151B050CC}"/>
                  </a:ext>
                </a:extLst>
              </p:cNvPr>
              <p:cNvSpPr/>
              <p:nvPr/>
            </p:nvSpPr>
            <p:spPr>
              <a:xfrm>
                <a:off x="1900556" y="3395401"/>
                <a:ext cx="178288" cy="208540"/>
              </a:xfrm>
              <a:custGeom>
                <a:avLst/>
                <a:gdLst/>
                <a:ahLst/>
                <a:cxnLst/>
                <a:rect l="l" t="t" r="r" b="b"/>
                <a:pathLst>
                  <a:path w="6801" h="7955" extrusionOk="0">
                    <a:moveTo>
                      <a:pt x="3408" y="1"/>
                    </a:moveTo>
                    <a:cubicBezTo>
                      <a:pt x="1777" y="1"/>
                      <a:pt x="578" y="1141"/>
                      <a:pt x="448" y="2960"/>
                    </a:cubicBezTo>
                    <a:cubicBezTo>
                      <a:pt x="290" y="5212"/>
                      <a:pt x="88" y="6468"/>
                      <a:pt x="30" y="6886"/>
                    </a:cubicBezTo>
                    <a:cubicBezTo>
                      <a:pt x="1" y="6987"/>
                      <a:pt x="59" y="7089"/>
                      <a:pt x="145" y="7132"/>
                    </a:cubicBezTo>
                    <a:cubicBezTo>
                      <a:pt x="578" y="7348"/>
                      <a:pt x="1921" y="7955"/>
                      <a:pt x="3408" y="7955"/>
                    </a:cubicBezTo>
                    <a:cubicBezTo>
                      <a:pt x="4895" y="7955"/>
                      <a:pt x="6237" y="7348"/>
                      <a:pt x="6670" y="7132"/>
                    </a:cubicBezTo>
                    <a:cubicBezTo>
                      <a:pt x="6757" y="7089"/>
                      <a:pt x="6800" y="6987"/>
                      <a:pt x="6786" y="6886"/>
                    </a:cubicBezTo>
                    <a:cubicBezTo>
                      <a:pt x="6728" y="6468"/>
                      <a:pt x="6526" y="5212"/>
                      <a:pt x="6367" y="2960"/>
                    </a:cubicBezTo>
                    <a:cubicBezTo>
                      <a:pt x="6237" y="1127"/>
                      <a:pt x="5039" y="1"/>
                      <a:pt x="3408" y="1"/>
                    </a:cubicBezTo>
                    <a:close/>
                  </a:path>
                </a:pathLst>
              </a:custGeom>
              <a:solidFill>
                <a:srgbClr val="667A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16060;p73">
                <a:extLst>
                  <a:ext uri="{FF2B5EF4-FFF2-40B4-BE49-F238E27FC236}">
                    <a16:creationId xmlns:a16="http://schemas.microsoft.com/office/drawing/2014/main" id="{3C7F8523-2C4D-4859-B8E5-557E0FC8694F}"/>
                  </a:ext>
                </a:extLst>
              </p:cNvPr>
              <p:cNvSpPr/>
              <p:nvPr/>
            </p:nvSpPr>
            <p:spPr>
              <a:xfrm>
                <a:off x="1942579" y="3395401"/>
                <a:ext cx="136266" cy="208593"/>
              </a:xfrm>
              <a:custGeom>
                <a:avLst/>
                <a:gdLst/>
                <a:ahLst/>
                <a:cxnLst/>
                <a:rect l="l" t="t" r="r" b="b"/>
                <a:pathLst>
                  <a:path w="5198" h="7957" extrusionOk="0">
                    <a:moveTo>
                      <a:pt x="1805" y="1"/>
                    </a:moveTo>
                    <a:cubicBezTo>
                      <a:pt x="1689" y="1"/>
                      <a:pt x="1574" y="1"/>
                      <a:pt x="1473" y="15"/>
                    </a:cubicBezTo>
                    <a:cubicBezTo>
                      <a:pt x="202" y="145"/>
                      <a:pt x="0" y="1935"/>
                      <a:pt x="1227" y="2310"/>
                    </a:cubicBezTo>
                    <a:lnTo>
                      <a:pt x="1256" y="2310"/>
                    </a:lnTo>
                    <a:lnTo>
                      <a:pt x="1718" y="7955"/>
                    </a:lnTo>
                    <a:cubicBezTo>
                      <a:pt x="1768" y="7956"/>
                      <a:pt x="1817" y="7957"/>
                      <a:pt x="1867" y="7957"/>
                    </a:cubicBezTo>
                    <a:cubicBezTo>
                      <a:pt x="3324" y="7957"/>
                      <a:pt x="4634" y="7355"/>
                      <a:pt x="5067" y="7132"/>
                    </a:cubicBezTo>
                    <a:cubicBezTo>
                      <a:pt x="5154" y="7089"/>
                      <a:pt x="5197" y="6987"/>
                      <a:pt x="5183" y="6886"/>
                    </a:cubicBezTo>
                    <a:cubicBezTo>
                      <a:pt x="5125" y="6468"/>
                      <a:pt x="4923" y="5212"/>
                      <a:pt x="4764" y="2960"/>
                    </a:cubicBezTo>
                    <a:cubicBezTo>
                      <a:pt x="4634" y="1127"/>
                      <a:pt x="3436" y="1"/>
                      <a:pt x="1805" y="1"/>
                    </a:cubicBezTo>
                    <a:close/>
                  </a:path>
                </a:pathLst>
              </a:custGeom>
              <a:solidFill>
                <a:srgbClr val="5C72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16061;p73">
                <a:extLst>
                  <a:ext uri="{FF2B5EF4-FFF2-40B4-BE49-F238E27FC236}">
                    <a16:creationId xmlns:a16="http://schemas.microsoft.com/office/drawing/2014/main" id="{35CD06AC-21D9-4D2D-95EF-CB4F3E12F20E}"/>
                  </a:ext>
                </a:extLst>
              </p:cNvPr>
              <p:cNvSpPr/>
              <p:nvPr/>
            </p:nvSpPr>
            <p:spPr>
              <a:xfrm>
                <a:off x="1888471" y="3556230"/>
                <a:ext cx="202852" cy="11961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4563" extrusionOk="0">
                    <a:moveTo>
                      <a:pt x="2728" y="1"/>
                    </a:moveTo>
                    <a:lnTo>
                      <a:pt x="2728" y="1011"/>
                    </a:lnTo>
                    <a:cubicBezTo>
                      <a:pt x="2728" y="1184"/>
                      <a:pt x="2627" y="1343"/>
                      <a:pt x="2454" y="1430"/>
                    </a:cubicBezTo>
                    <a:lnTo>
                      <a:pt x="549" y="2267"/>
                    </a:lnTo>
                    <a:cubicBezTo>
                      <a:pt x="217" y="2411"/>
                      <a:pt x="0" y="2744"/>
                      <a:pt x="0" y="3104"/>
                    </a:cubicBezTo>
                    <a:lnTo>
                      <a:pt x="0" y="4331"/>
                    </a:lnTo>
                    <a:cubicBezTo>
                      <a:pt x="0" y="4447"/>
                      <a:pt x="101" y="4562"/>
                      <a:pt x="231" y="4562"/>
                    </a:cubicBezTo>
                    <a:lnTo>
                      <a:pt x="7506" y="4562"/>
                    </a:lnTo>
                    <a:cubicBezTo>
                      <a:pt x="7636" y="4562"/>
                      <a:pt x="7737" y="4447"/>
                      <a:pt x="7737" y="4331"/>
                    </a:cubicBezTo>
                    <a:lnTo>
                      <a:pt x="7737" y="3104"/>
                    </a:lnTo>
                    <a:cubicBezTo>
                      <a:pt x="7737" y="2744"/>
                      <a:pt x="7521" y="2411"/>
                      <a:pt x="7189" y="2267"/>
                    </a:cubicBezTo>
                    <a:lnTo>
                      <a:pt x="5269" y="1430"/>
                    </a:lnTo>
                    <a:cubicBezTo>
                      <a:pt x="5110" y="1343"/>
                      <a:pt x="5009" y="1184"/>
                      <a:pt x="5009" y="1011"/>
                    </a:cubicBezTo>
                    <a:lnTo>
                      <a:pt x="5009" y="1"/>
                    </a:ln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16062;p73">
                <a:extLst>
                  <a:ext uri="{FF2B5EF4-FFF2-40B4-BE49-F238E27FC236}">
                    <a16:creationId xmlns:a16="http://schemas.microsoft.com/office/drawing/2014/main" id="{2C393050-EA06-4C86-BF18-C57AEBDED640}"/>
                  </a:ext>
                </a:extLst>
              </p:cNvPr>
              <p:cNvSpPr/>
              <p:nvPr/>
            </p:nvSpPr>
            <p:spPr>
              <a:xfrm>
                <a:off x="1888471" y="3599380"/>
                <a:ext cx="202852" cy="76469"/>
              </a:xfrm>
              <a:custGeom>
                <a:avLst/>
                <a:gdLst/>
                <a:ahLst/>
                <a:cxnLst/>
                <a:rect l="l" t="t" r="r" b="b"/>
                <a:pathLst>
                  <a:path w="7738" h="2917" extrusionOk="0">
                    <a:moveTo>
                      <a:pt x="1963" y="0"/>
                    </a:moveTo>
                    <a:lnTo>
                      <a:pt x="549" y="621"/>
                    </a:lnTo>
                    <a:cubicBezTo>
                      <a:pt x="217" y="765"/>
                      <a:pt x="0" y="1098"/>
                      <a:pt x="0" y="1458"/>
                    </a:cubicBezTo>
                    <a:lnTo>
                      <a:pt x="0" y="2685"/>
                    </a:lnTo>
                    <a:cubicBezTo>
                      <a:pt x="0" y="2801"/>
                      <a:pt x="101" y="2916"/>
                      <a:pt x="231" y="2916"/>
                    </a:cubicBezTo>
                    <a:lnTo>
                      <a:pt x="7506" y="2916"/>
                    </a:lnTo>
                    <a:cubicBezTo>
                      <a:pt x="7636" y="2916"/>
                      <a:pt x="7737" y="2801"/>
                      <a:pt x="7737" y="2685"/>
                    </a:cubicBezTo>
                    <a:lnTo>
                      <a:pt x="7737" y="1458"/>
                    </a:lnTo>
                    <a:cubicBezTo>
                      <a:pt x="7737" y="1098"/>
                      <a:pt x="7521" y="765"/>
                      <a:pt x="7189" y="621"/>
                    </a:cubicBezTo>
                    <a:lnTo>
                      <a:pt x="5774" y="0"/>
                    </a:lnTo>
                    <a:cubicBezTo>
                      <a:pt x="5442" y="881"/>
                      <a:pt x="4655" y="1321"/>
                      <a:pt x="3869" y="1321"/>
                    </a:cubicBezTo>
                    <a:cubicBezTo>
                      <a:pt x="3082" y="1321"/>
                      <a:pt x="2295" y="881"/>
                      <a:pt x="1963" y="0"/>
                    </a:cubicBez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16063;p73">
                <a:extLst>
                  <a:ext uri="{FF2B5EF4-FFF2-40B4-BE49-F238E27FC236}">
                    <a16:creationId xmlns:a16="http://schemas.microsoft.com/office/drawing/2014/main" id="{CDEE17DC-80C0-4756-B892-8577AB8F9E40}"/>
                  </a:ext>
                </a:extLst>
              </p:cNvPr>
              <p:cNvSpPr/>
              <p:nvPr/>
            </p:nvSpPr>
            <p:spPr>
              <a:xfrm>
                <a:off x="1959985" y="3556230"/>
                <a:ext cx="59823" cy="23961"/>
              </a:xfrm>
              <a:custGeom>
                <a:avLst/>
                <a:gdLst/>
                <a:ahLst/>
                <a:cxnLst/>
                <a:rect l="l" t="t" r="r" b="b"/>
                <a:pathLst>
                  <a:path w="2282" h="914" extrusionOk="0">
                    <a:moveTo>
                      <a:pt x="0" y="1"/>
                    </a:moveTo>
                    <a:lnTo>
                      <a:pt x="0" y="665"/>
                    </a:lnTo>
                    <a:cubicBezTo>
                      <a:pt x="361" y="831"/>
                      <a:pt x="751" y="914"/>
                      <a:pt x="1141" y="914"/>
                    </a:cubicBezTo>
                    <a:cubicBezTo>
                      <a:pt x="1530" y="914"/>
                      <a:pt x="1920" y="831"/>
                      <a:pt x="2281" y="665"/>
                    </a:cubicBezTo>
                    <a:lnTo>
                      <a:pt x="2281" y="1"/>
                    </a:lnTo>
                    <a:close/>
                  </a:path>
                </a:pathLst>
              </a:custGeom>
              <a:solidFill>
                <a:srgbClr val="94A5B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16064;p73">
                <a:extLst>
                  <a:ext uri="{FF2B5EF4-FFF2-40B4-BE49-F238E27FC236}">
                    <a16:creationId xmlns:a16="http://schemas.microsoft.com/office/drawing/2014/main" id="{85429E91-42A6-4032-85BB-F71574B01CB5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9619" cy="112069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4275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025" y="733"/>
                      <a:pt x="665" y="1137"/>
                      <a:pt x="203" y="1426"/>
                    </a:cubicBezTo>
                    <a:cubicBezTo>
                      <a:pt x="87" y="1512"/>
                      <a:pt x="15" y="1642"/>
                      <a:pt x="15" y="1786"/>
                    </a:cubicBezTo>
                    <a:lnTo>
                      <a:pt x="15" y="1916"/>
                    </a:lnTo>
                    <a:cubicBezTo>
                      <a:pt x="0" y="3143"/>
                      <a:pt x="924" y="4168"/>
                      <a:pt x="2137" y="4269"/>
                    </a:cubicBezTo>
                    <a:cubicBezTo>
                      <a:pt x="2188" y="4273"/>
                      <a:pt x="2239" y="4274"/>
                      <a:pt x="2290" y="4274"/>
                    </a:cubicBezTo>
                    <a:cubicBezTo>
                      <a:pt x="3536" y="4274"/>
                      <a:pt x="4562" y="3265"/>
                      <a:pt x="4562" y="2003"/>
                    </a:cubicBezTo>
                    <a:lnTo>
                      <a:pt x="4562" y="1599"/>
                    </a:lnTo>
                    <a:cubicBezTo>
                      <a:pt x="4562" y="1411"/>
                      <a:pt x="4490" y="1223"/>
                      <a:pt x="4346" y="1093"/>
                    </a:cubicBezTo>
                    <a:cubicBezTo>
                      <a:pt x="3985" y="776"/>
                      <a:pt x="3162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BCC9D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16065;p73">
                <a:extLst>
                  <a:ext uri="{FF2B5EF4-FFF2-40B4-BE49-F238E27FC236}">
                    <a16:creationId xmlns:a16="http://schemas.microsoft.com/office/drawing/2014/main" id="{A2747919-97AB-4266-9060-13423F10ED97}"/>
                  </a:ext>
                </a:extLst>
              </p:cNvPr>
              <p:cNvSpPr/>
              <p:nvPr/>
            </p:nvSpPr>
            <p:spPr>
              <a:xfrm>
                <a:off x="1929707" y="3456062"/>
                <a:ext cx="116971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4462" h="4270" extrusionOk="0">
                    <a:moveTo>
                      <a:pt x="1655" y="1"/>
                    </a:moveTo>
                    <a:cubicBezTo>
                      <a:pt x="1489" y="1"/>
                      <a:pt x="1344" y="98"/>
                      <a:pt x="1271" y="256"/>
                    </a:cubicBezTo>
                    <a:cubicBezTo>
                      <a:pt x="1227" y="328"/>
                      <a:pt x="1184" y="415"/>
                      <a:pt x="1126" y="487"/>
                    </a:cubicBezTo>
                    <a:cubicBezTo>
                      <a:pt x="895" y="863"/>
                      <a:pt x="578" y="1180"/>
                      <a:pt x="217" y="1426"/>
                    </a:cubicBezTo>
                    <a:cubicBezTo>
                      <a:pt x="87" y="1512"/>
                      <a:pt x="15" y="1656"/>
                      <a:pt x="15" y="1801"/>
                    </a:cubicBezTo>
                    <a:lnTo>
                      <a:pt x="15" y="1931"/>
                    </a:lnTo>
                    <a:cubicBezTo>
                      <a:pt x="0" y="3100"/>
                      <a:pt x="852" y="4096"/>
                      <a:pt x="2021" y="4269"/>
                    </a:cubicBezTo>
                    <a:cubicBezTo>
                      <a:pt x="1603" y="3836"/>
                      <a:pt x="1386" y="3273"/>
                      <a:pt x="1386" y="2696"/>
                    </a:cubicBezTo>
                    <a:lnTo>
                      <a:pt x="1386" y="1267"/>
                    </a:lnTo>
                    <a:cubicBezTo>
                      <a:pt x="1386" y="1021"/>
                      <a:pt x="1560" y="834"/>
                      <a:pt x="1790" y="805"/>
                    </a:cubicBezTo>
                    <a:cubicBezTo>
                      <a:pt x="1953" y="789"/>
                      <a:pt x="2115" y="782"/>
                      <a:pt x="2278" y="782"/>
                    </a:cubicBezTo>
                    <a:cubicBezTo>
                      <a:pt x="3027" y="782"/>
                      <a:pt x="3773" y="944"/>
                      <a:pt x="4461" y="1252"/>
                    </a:cubicBezTo>
                    <a:cubicBezTo>
                      <a:pt x="4432" y="1195"/>
                      <a:pt x="4389" y="1137"/>
                      <a:pt x="4346" y="1093"/>
                    </a:cubicBezTo>
                    <a:cubicBezTo>
                      <a:pt x="3985" y="776"/>
                      <a:pt x="3147" y="213"/>
                      <a:pt x="1747" y="11"/>
                    </a:cubicBezTo>
                    <a:cubicBezTo>
                      <a:pt x="1716" y="4"/>
                      <a:pt x="1685" y="1"/>
                      <a:pt x="1655" y="1"/>
                    </a:cubicBezTo>
                    <a:close/>
                  </a:path>
                </a:pathLst>
              </a:custGeom>
              <a:solidFill>
                <a:srgbClr val="AABBC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16066;p73">
                <a:extLst>
                  <a:ext uri="{FF2B5EF4-FFF2-40B4-BE49-F238E27FC236}">
                    <a16:creationId xmlns:a16="http://schemas.microsoft.com/office/drawing/2014/main" id="{385E2AD8-2490-46A5-BAD7-064B522AA99E}"/>
                  </a:ext>
                </a:extLst>
              </p:cNvPr>
              <p:cNvSpPr/>
              <p:nvPr/>
            </p:nvSpPr>
            <p:spPr>
              <a:xfrm>
                <a:off x="1888471" y="3619067"/>
                <a:ext cx="41629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166" extrusionOk="0">
                    <a:moveTo>
                      <a:pt x="346" y="0"/>
                    </a:moveTo>
                    <a:cubicBezTo>
                      <a:pt x="130" y="173"/>
                      <a:pt x="0" y="433"/>
                      <a:pt x="0" y="707"/>
                    </a:cubicBezTo>
                    <a:lnTo>
                      <a:pt x="0" y="1934"/>
                    </a:lnTo>
                    <a:cubicBezTo>
                      <a:pt x="0" y="2064"/>
                      <a:pt x="101" y="2165"/>
                      <a:pt x="231" y="2165"/>
                    </a:cubicBezTo>
                    <a:lnTo>
                      <a:pt x="1588" y="2165"/>
                    </a:lnTo>
                    <a:lnTo>
                      <a:pt x="1588" y="1530"/>
                    </a:lnTo>
                    <a:cubicBezTo>
                      <a:pt x="1588" y="1357"/>
                      <a:pt x="1516" y="1184"/>
                      <a:pt x="1386" y="1054"/>
                    </a:cubicBezTo>
                    <a:lnTo>
                      <a:pt x="346" y="0"/>
                    </a:ln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16067;p73">
                <a:extLst>
                  <a:ext uri="{FF2B5EF4-FFF2-40B4-BE49-F238E27FC236}">
                    <a16:creationId xmlns:a16="http://schemas.microsoft.com/office/drawing/2014/main" id="{4F864B22-382D-4FB4-9710-98CE415C9DAC}"/>
                  </a:ext>
                </a:extLst>
              </p:cNvPr>
              <p:cNvSpPr/>
              <p:nvPr/>
            </p:nvSpPr>
            <p:spPr>
              <a:xfrm>
                <a:off x="2049667" y="3619067"/>
                <a:ext cx="41656" cy="56782"/>
              </a:xfrm>
              <a:custGeom>
                <a:avLst/>
                <a:gdLst/>
                <a:ahLst/>
                <a:cxnLst/>
                <a:rect l="l" t="t" r="r" b="b"/>
                <a:pathLst>
                  <a:path w="1589" h="2166" extrusionOk="0">
                    <a:moveTo>
                      <a:pt x="1242" y="0"/>
                    </a:moveTo>
                    <a:lnTo>
                      <a:pt x="203" y="1054"/>
                    </a:lnTo>
                    <a:cubicBezTo>
                      <a:pt x="73" y="1184"/>
                      <a:pt x="1" y="1357"/>
                      <a:pt x="1" y="1530"/>
                    </a:cubicBezTo>
                    <a:lnTo>
                      <a:pt x="1" y="2165"/>
                    </a:lnTo>
                    <a:lnTo>
                      <a:pt x="1357" y="2165"/>
                    </a:lnTo>
                    <a:cubicBezTo>
                      <a:pt x="1487" y="2165"/>
                      <a:pt x="1588" y="2064"/>
                      <a:pt x="1588" y="1934"/>
                    </a:cubicBezTo>
                    <a:lnTo>
                      <a:pt x="1588" y="707"/>
                    </a:lnTo>
                    <a:cubicBezTo>
                      <a:pt x="1588" y="433"/>
                      <a:pt x="1459" y="173"/>
                      <a:pt x="1242" y="0"/>
                    </a:cubicBezTo>
                    <a:close/>
                  </a:path>
                </a:pathLst>
              </a:custGeom>
              <a:solidFill>
                <a:srgbClr val="CFD9E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9682;p69">
              <a:extLst>
                <a:ext uri="{FF2B5EF4-FFF2-40B4-BE49-F238E27FC236}">
                  <a16:creationId xmlns:a16="http://schemas.microsoft.com/office/drawing/2014/main" id="{84F4A6CB-CE7A-4254-A33B-A32B63CADE82}"/>
                </a:ext>
              </a:extLst>
            </p:cNvPr>
            <p:cNvGrpSpPr/>
            <p:nvPr/>
          </p:nvGrpSpPr>
          <p:grpSpPr>
            <a:xfrm>
              <a:off x="6661321" y="419031"/>
              <a:ext cx="1717897" cy="2051026"/>
              <a:chOff x="7159964" y="1971904"/>
              <a:chExt cx="291564" cy="348103"/>
            </a:xfrm>
          </p:grpSpPr>
          <p:sp>
            <p:nvSpPr>
              <p:cNvPr id="167" name="Google Shape;9683;p69">
                <a:extLst>
                  <a:ext uri="{FF2B5EF4-FFF2-40B4-BE49-F238E27FC236}">
                    <a16:creationId xmlns:a16="http://schemas.microsoft.com/office/drawing/2014/main" id="{19C78E83-5A24-4155-934A-7E1244B9F686}"/>
                  </a:ext>
                </a:extLst>
              </p:cNvPr>
              <p:cNvSpPr/>
              <p:nvPr/>
            </p:nvSpPr>
            <p:spPr>
              <a:xfrm>
                <a:off x="7204947" y="1994277"/>
                <a:ext cx="167906" cy="153752"/>
              </a:xfrm>
              <a:custGeom>
                <a:avLst/>
                <a:gdLst/>
                <a:ahLst/>
                <a:cxnLst/>
                <a:rect l="l" t="t" r="r" b="b"/>
                <a:pathLst>
                  <a:path w="6394" h="5855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8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345" y="4700"/>
                    </a:lnTo>
                    <a:lnTo>
                      <a:pt x="4059" y="5839"/>
                    </a:lnTo>
                    <a:cubicBezTo>
                      <a:pt x="4076" y="5850"/>
                      <a:pt x="4095" y="5855"/>
                      <a:pt x="4114" y="5855"/>
                    </a:cubicBezTo>
                    <a:cubicBezTo>
                      <a:pt x="4177" y="5855"/>
                      <a:pt x="4236" y="5800"/>
                      <a:pt x="4221" y="5733"/>
                    </a:cubicBezTo>
                    <a:lnTo>
                      <a:pt x="4049" y="4700"/>
                    </a:lnTo>
                    <a:lnTo>
                      <a:pt x="5752" y="4700"/>
                    </a:lnTo>
                    <a:cubicBezTo>
                      <a:pt x="6107" y="4700"/>
                      <a:pt x="6394" y="4413"/>
                      <a:pt x="6394" y="4058"/>
                    </a:cubicBezTo>
                    <a:lnTo>
                      <a:pt x="6394" y="642"/>
                    </a:lnTo>
                    <a:cubicBezTo>
                      <a:pt x="6394" y="288"/>
                      <a:pt x="6107" y="1"/>
                      <a:pt x="5752" y="1"/>
                    </a:cubicBezTo>
                    <a:close/>
                  </a:path>
                </a:pathLst>
              </a:custGeom>
              <a:solidFill>
                <a:srgbClr val="C5D1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9684;p69">
                <a:extLst>
                  <a:ext uri="{FF2B5EF4-FFF2-40B4-BE49-F238E27FC236}">
                    <a16:creationId xmlns:a16="http://schemas.microsoft.com/office/drawing/2014/main" id="{C06E2220-AF4F-4228-AFA7-19192FDADDD7}"/>
                  </a:ext>
                </a:extLst>
              </p:cNvPr>
              <p:cNvSpPr/>
              <p:nvPr/>
            </p:nvSpPr>
            <p:spPr>
              <a:xfrm>
                <a:off x="7204711" y="1994277"/>
                <a:ext cx="156851" cy="112130"/>
              </a:xfrm>
              <a:custGeom>
                <a:avLst/>
                <a:gdLst/>
                <a:ahLst/>
                <a:cxnLst/>
                <a:rect l="l" t="t" r="r" b="b"/>
                <a:pathLst>
                  <a:path w="5973" h="4270" extrusionOk="0">
                    <a:moveTo>
                      <a:pt x="641" y="1"/>
                    </a:moveTo>
                    <a:cubicBezTo>
                      <a:pt x="297" y="1"/>
                      <a:pt x="0" y="288"/>
                      <a:pt x="10" y="642"/>
                    </a:cubicBezTo>
                    <a:lnTo>
                      <a:pt x="10" y="4058"/>
                    </a:lnTo>
                    <a:cubicBezTo>
                      <a:pt x="10" y="4125"/>
                      <a:pt x="19" y="4202"/>
                      <a:pt x="48" y="4269"/>
                    </a:cubicBezTo>
                    <a:lnTo>
                      <a:pt x="4910" y="4269"/>
                    </a:lnTo>
                    <a:cubicBezTo>
                      <a:pt x="5503" y="4269"/>
                      <a:pt x="5972" y="3791"/>
                      <a:pt x="5972" y="3207"/>
                    </a:cubicBezTo>
                    <a:lnTo>
                      <a:pt x="5972" y="39"/>
                    </a:lnTo>
                    <a:cubicBezTo>
                      <a:pt x="5905" y="20"/>
                      <a:pt x="5838" y="1"/>
                      <a:pt x="5761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9694;p69">
                <a:extLst>
                  <a:ext uri="{FF2B5EF4-FFF2-40B4-BE49-F238E27FC236}">
                    <a16:creationId xmlns:a16="http://schemas.microsoft.com/office/drawing/2014/main" id="{FF5AADD0-EE37-4E9A-ACF1-E361277445E4}"/>
                  </a:ext>
                </a:extLst>
              </p:cNvPr>
              <p:cNvSpPr/>
              <p:nvPr/>
            </p:nvSpPr>
            <p:spPr>
              <a:xfrm>
                <a:off x="7337140" y="2141806"/>
                <a:ext cx="33718" cy="73922"/>
              </a:xfrm>
              <a:custGeom>
                <a:avLst/>
                <a:gdLst/>
                <a:ahLst/>
                <a:cxnLst/>
                <a:rect l="l" t="t" r="r" b="b"/>
                <a:pathLst>
                  <a:path w="1284" h="2815" extrusionOk="0">
                    <a:moveTo>
                      <a:pt x="776" y="0"/>
                    </a:moveTo>
                    <a:cubicBezTo>
                      <a:pt x="345" y="0"/>
                      <a:pt x="1" y="345"/>
                      <a:pt x="1" y="776"/>
                    </a:cubicBezTo>
                    <a:lnTo>
                      <a:pt x="1" y="948"/>
                    </a:lnTo>
                    <a:cubicBezTo>
                      <a:pt x="1" y="1168"/>
                      <a:pt x="39" y="1388"/>
                      <a:pt x="106" y="1599"/>
                    </a:cubicBezTo>
                    <a:lnTo>
                      <a:pt x="518" y="2814"/>
                    </a:lnTo>
                    <a:lnTo>
                      <a:pt x="1283" y="2814"/>
                    </a:lnTo>
                    <a:lnTo>
                      <a:pt x="1283" y="0"/>
                    </a:ln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9695;p69">
                <a:extLst>
                  <a:ext uri="{FF2B5EF4-FFF2-40B4-BE49-F238E27FC236}">
                    <a16:creationId xmlns:a16="http://schemas.microsoft.com/office/drawing/2014/main" id="{2B1C8523-5864-452A-A151-273B1DE38E43}"/>
                  </a:ext>
                </a:extLst>
              </p:cNvPr>
              <p:cNvSpPr/>
              <p:nvPr/>
            </p:nvSpPr>
            <p:spPr>
              <a:xfrm>
                <a:off x="7350717" y="2135031"/>
                <a:ext cx="80697" cy="80697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3073" extrusionOk="0">
                    <a:moveTo>
                      <a:pt x="766" y="0"/>
                    </a:moveTo>
                    <a:cubicBezTo>
                      <a:pt x="345" y="0"/>
                      <a:pt x="1" y="345"/>
                      <a:pt x="1" y="766"/>
                    </a:cubicBezTo>
                    <a:cubicBezTo>
                      <a:pt x="1" y="1053"/>
                      <a:pt x="230" y="1282"/>
                      <a:pt x="508" y="1282"/>
                    </a:cubicBezTo>
                    <a:lnTo>
                      <a:pt x="2556" y="3072"/>
                    </a:lnTo>
                    <a:lnTo>
                      <a:pt x="2986" y="1560"/>
                    </a:lnTo>
                    <a:cubicBezTo>
                      <a:pt x="3044" y="1378"/>
                      <a:pt x="3073" y="1187"/>
                      <a:pt x="3073" y="995"/>
                    </a:cubicBezTo>
                    <a:lnTo>
                      <a:pt x="3073" y="517"/>
                    </a:lnTo>
                    <a:cubicBezTo>
                      <a:pt x="3073" y="230"/>
                      <a:pt x="2843" y="0"/>
                      <a:pt x="2556" y="0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9696;p69">
                <a:extLst>
                  <a:ext uri="{FF2B5EF4-FFF2-40B4-BE49-F238E27FC236}">
                    <a16:creationId xmlns:a16="http://schemas.microsoft.com/office/drawing/2014/main" id="{D22AFB3A-4672-4A85-B4A3-0DEBE8FA811C}"/>
                  </a:ext>
                </a:extLst>
              </p:cNvPr>
              <p:cNvSpPr/>
              <p:nvPr/>
            </p:nvSpPr>
            <p:spPr>
              <a:xfrm>
                <a:off x="7364030" y="2235791"/>
                <a:ext cx="40493" cy="29936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1140" extrusionOk="0">
                    <a:moveTo>
                      <a:pt x="1" y="1"/>
                    </a:moveTo>
                    <a:lnTo>
                      <a:pt x="1" y="1140"/>
                    </a:lnTo>
                    <a:lnTo>
                      <a:pt x="1542" y="1140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9697;p69">
                <a:extLst>
                  <a:ext uri="{FF2B5EF4-FFF2-40B4-BE49-F238E27FC236}">
                    <a16:creationId xmlns:a16="http://schemas.microsoft.com/office/drawing/2014/main" id="{D2B86695-3473-44AC-8A8D-E33EE525BC96}"/>
                  </a:ext>
                </a:extLst>
              </p:cNvPr>
              <p:cNvSpPr/>
              <p:nvPr/>
            </p:nvSpPr>
            <p:spPr>
              <a:xfrm>
                <a:off x="7364030" y="2236053"/>
                <a:ext cx="40493" cy="16281"/>
              </a:xfrm>
              <a:custGeom>
                <a:avLst/>
                <a:gdLst/>
                <a:ahLst/>
                <a:cxnLst/>
                <a:rect l="l" t="t" r="r" b="b"/>
                <a:pathLst>
                  <a:path w="1542" h="620" extrusionOk="0">
                    <a:moveTo>
                      <a:pt x="1" y="0"/>
                    </a:moveTo>
                    <a:lnTo>
                      <a:pt x="1" y="469"/>
                    </a:lnTo>
                    <a:cubicBezTo>
                      <a:pt x="250" y="570"/>
                      <a:pt x="510" y="620"/>
                      <a:pt x="771" y="620"/>
                    </a:cubicBezTo>
                    <a:cubicBezTo>
                      <a:pt x="1032" y="620"/>
                      <a:pt x="1293" y="570"/>
                      <a:pt x="1542" y="469"/>
                    </a:cubicBez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96ABB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9698;p69">
                <a:extLst>
                  <a:ext uri="{FF2B5EF4-FFF2-40B4-BE49-F238E27FC236}">
                    <a16:creationId xmlns:a16="http://schemas.microsoft.com/office/drawing/2014/main" id="{403C34BF-6858-4B5A-9436-878620CD6B5D}"/>
                  </a:ext>
                </a:extLst>
              </p:cNvPr>
              <p:cNvSpPr/>
              <p:nvPr/>
            </p:nvSpPr>
            <p:spPr>
              <a:xfrm>
                <a:off x="7317051" y="2252124"/>
                <a:ext cx="134477" cy="67882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585" extrusionOk="0">
                    <a:moveTo>
                      <a:pt x="1790" y="1"/>
                    </a:moveTo>
                    <a:lnTo>
                      <a:pt x="555" y="355"/>
                    </a:lnTo>
                    <a:cubicBezTo>
                      <a:pt x="230" y="451"/>
                      <a:pt x="0" y="757"/>
                      <a:pt x="0" y="1092"/>
                    </a:cubicBezTo>
                    <a:lnTo>
                      <a:pt x="0" y="2326"/>
                    </a:lnTo>
                    <a:cubicBezTo>
                      <a:pt x="0" y="2470"/>
                      <a:pt x="115" y="2585"/>
                      <a:pt x="258" y="2585"/>
                    </a:cubicBezTo>
                    <a:lnTo>
                      <a:pt x="4862" y="2585"/>
                    </a:lnTo>
                    <a:cubicBezTo>
                      <a:pt x="5005" y="2585"/>
                      <a:pt x="5120" y="2470"/>
                      <a:pt x="5120" y="2326"/>
                    </a:cubicBezTo>
                    <a:lnTo>
                      <a:pt x="5120" y="1092"/>
                    </a:lnTo>
                    <a:cubicBezTo>
                      <a:pt x="5120" y="757"/>
                      <a:pt x="4891" y="451"/>
                      <a:pt x="4565" y="355"/>
                    </a:cubicBezTo>
                    <a:lnTo>
                      <a:pt x="3331" y="1"/>
                    </a:lnTo>
                    <a:lnTo>
                      <a:pt x="2555" y="518"/>
                    </a:lnTo>
                    <a:lnTo>
                      <a:pt x="1790" y="1"/>
                    </a:lnTo>
                    <a:close/>
                  </a:path>
                </a:pathLst>
              </a:custGeom>
              <a:solidFill>
                <a:srgbClr val="6E829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9699;p69">
                <a:extLst>
                  <a:ext uri="{FF2B5EF4-FFF2-40B4-BE49-F238E27FC236}">
                    <a16:creationId xmlns:a16="http://schemas.microsoft.com/office/drawing/2014/main" id="{4799154A-3631-4E08-A30C-5CE57528D8CB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54306"/>
              </a:xfrm>
              <a:custGeom>
                <a:avLst/>
                <a:gdLst/>
                <a:ahLst/>
                <a:cxnLst/>
                <a:rect l="l" t="t" r="r" b="b"/>
                <a:pathLst>
                  <a:path w="508" h="2068" extrusionOk="0">
                    <a:moveTo>
                      <a:pt x="125" y="1"/>
                    </a:moveTo>
                    <a:lnTo>
                      <a:pt x="1" y="2068"/>
                    </a:lnTo>
                    <a:lnTo>
                      <a:pt x="508" y="2068"/>
                    </a:lnTo>
                    <a:lnTo>
                      <a:pt x="383" y="1"/>
                    </a:lnTo>
                    <a:close/>
                  </a:path>
                </a:pathLst>
              </a:custGeom>
              <a:solidFill>
                <a:srgbClr val="63A53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9700;p69">
                <a:extLst>
                  <a:ext uri="{FF2B5EF4-FFF2-40B4-BE49-F238E27FC236}">
                    <a16:creationId xmlns:a16="http://schemas.microsoft.com/office/drawing/2014/main" id="{34D283B0-372B-491A-B964-E21D35992845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697" cy="73712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807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55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78"/>
                    </a:cubicBezTo>
                    <a:lnTo>
                      <a:pt x="0" y="1275"/>
                    </a:lnTo>
                    <a:cubicBezTo>
                      <a:pt x="0" y="2117"/>
                      <a:pt x="689" y="2806"/>
                      <a:pt x="1531" y="2806"/>
                    </a:cubicBezTo>
                    <a:cubicBezTo>
                      <a:pt x="2383" y="2806"/>
                      <a:pt x="3072" y="2117"/>
                      <a:pt x="3072" y="1275"/>
                    </a:cubicBezTo>
                    <a:lnTo>
                      <a:pt x="3072" y="949"/>
                    </a:lnTo>
                    <a:cubicBezTo>
                      <a:pt x="3072" y="815"/>
                      <a:pt x="3015" y="682"/>
                      <a:pt x="2919" y="586"/>
                    </a:cubicBezTo>
                    <a:cubicBezTo>
                      <a:pt x="2527" y="203"/>
                      <a:pt x="1799" y="3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BECBD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9701;p69">
                <a:extLst>
                  <a:ext uri="{FF2B5EF4-FFF2-40B4-BE49-F238E27FC236}">
                    <a16:creationId xmlns:a16="http://schemas.microsoft.com/office/drawing/2014/main" id="{A89AAB7B-DADD-4A25-95F1-5603688230F1}"/>
                  </a:ext>
                </a:extLst>
              </p:cNvPr>
              <p:cNvSpPr/>
              <p:nvPr/>
            </p:nvSpPr>
            <p:spPr>
              <a:xfrm>
                <a:off x="7343941" y="2168906"/>
                <a:ext cx="80434" cy="72189"/>
              </a:xfrm>
              <a:custGeom>
                <a:avLst/>
                <a:gdLst/>
                <a:ahLst/>
                <a:cxnLst/>
                <a:rect l="l" t="t" r="r" b="b"/>
                <a:pathLst>
                  <a:path w="3063" h="2749" extrusionOk="0">
                    <a:moveTo>
                      <a:pt x="955" y="1"/>
                    </a:moveTo>
                    <a:cubicBezTo>
                      <a:pt x="823" y="1"/>
                      <a:pt x="701" y="57"/>
                      <a:pt x="613" y="146"/>
                    </a:cubicBezTo>
                    <a:lnTo>
                      <a:pt x="153" y="615"/>
                    </a:lnTo>
                    <a:cubicBezTo>
                      <a:pt x="58" y="710"/>
                      <a:pt x="0" y="835"/>
                      <a:pt x="0" y="969"/>
                    </a:cubicBezTo>
                    <a:lnTo>
                      <a:pt x="0" y="1275"/>
                    </a:lnTo>
                    <a:cubicBezTo>
                      <a:pt x="0" y="1954"/>
                      <a:pt x="450" y="2557"/>
                      <a:pt x="1110" y="2749"/>
                    </a:cubicBezTo>
                    <a:cubicBezTo>
                      <a:pt x="890" y="2471"/>
                      <a:pt x="766" y="2136"/>
                      <a:pt x="766" y="1792"/>
                    </a:cubicBezTo>
                    <a:lnTo>
                      <a:pt x="766" y="1036"/>
                    </a:lnTo>
                    <a:cubicBezTo>
                      <a:pt x="766" y="751"/>
                      <a:pt x="996" y="527"/>
                      <a:pt x="1277" y="527"/>
                    </a:cubicBezTo>
                    <a:cubicBezTo>
                      <a:pt x="1288" y="527"/>
                      <a:pt x="1300" y="528"/>
                      <a:pt x="1311" y="528"/>
                    </a:cubicBezTo>
                    <a:cubicBezTo>
                      <a:pt x="1828" y="557"/>
                      <a:pt x="2594" y="643"/>
                      <a:pt x="3063" y="873"/>
                    </a:cubicBezTo>
                    <a:cubicBezTo>
                      <a:pt x="3053" y="768"/>
                      <a:pt x="2996" y="662"/>
                      <a:pt x="2919" y="586"/>
                    </a:cubicBezTo>
                    <a:cubicBezTo>
                      <a:pt x="2527" y="203"/>
                      <a:pt x="1799" y="21"/>
                      <a:pt x="986" y="2"/>
                    </a:cubicBezTo>
                    <a:cubicBezTo>
                      <a:pt x="975" y="1"/>
                      <a:pt x="965" y="1"/>
                      <a:pt x="955" y="1"/>
                    </a:cubicBezTo>
                    <a:close/>
                  </a:path>
                </a:pathLst>
              </a:custGeom>
              <a:solidFill>
                <a:srgbClr val="ACBDC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9702;p69">
                <a:extLst>
                  <a:ext uri="{FF2B5EF4-FFF2-40B4-BE49-F238E27FC236}">
                    <a16:creationId xmlns:a16="http://schemas.microsoft.com/office/drawing/2014/main" id="{83417B86-4EC9-4677-839E-46F27C39BB20}"/>
                  </a:ext>
                </a:extLst>
              </p:cNvPr>
              <p:cNvSpPr/>
              <p:nvPr/>
            </p:nvSpPr>
            <p:spPr>
              <a:xfrm>
                <a:off x="7317051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144" y="0"/>
                    </a:moveTo>
                    <a:cubicBezTo>
                      <a:pt x="48" y="125"/>
                      <a:pt x="0" y="278"/>
                      <a:pt x="0" y="440"/>
                    </a:cubicBezTo>
                    <a:lnTo>
                      <a:pt x="0" y="1665"/>
                    </a:lnTo>
                    <a:cubicBezTo>
                      <a:pt x="0" y="1809"/>
                      <a:pt x="115" y="1924"/>
                      <a:pt x="258" y="1924"/>
                    </a:cubicBezTo>
                    <a:lnTo>
                      <a:pt x="1024" y="1924"/>
                    </a:lnTo>
                    <a:lnTo>
                      <a:pt x="1024" y="1206"/>
                    </a:lnTo>
                    <a:cubicBezTo>
                      <a:pt x="1024" y="995"/>
                      <a:pt x="948" y="804"/>
                      <a:pt x="804" y="660"/>
                    </a:cubicBezTo>
                    <a:lnTo>
                      <a:pt x="144" y="0"/>
                    </a:ln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9703;p69">
                <a:extLst>
                  <a:ext uri="{FF2B5EF4-FFF2-40B4-BE49-F238E27FC236}">
                    <a16:creationId xmlns:a16="http://schemas.microsoft.com/office/drawing/2014/main" id="{D47CB38A-E30A-415B-8AF1-6C889E518045}"/>
                  </a:ext>
                </a:extLst>
              </p:cNvPr>
              <p:cNvSpPr/>
              <p:nvPr/>
            </p:nvSpPr>
            <p:spPr>
              <a:xfrm>
                <a:off x="7424612" y="2269482"/>
                <a:ext cx="26916" cy="50524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924" extrusionOk="0">
                    <a:moveTo>
                      <a:pt x="881" y="0"/>
                    </a:moveTo>
                    <a:lnTo>
                      <a:pt x="220" y="660"/>
                    </a:lnTo>
                    <a:cubicBezTo>
                      <a:pt x="77" y="804"/>
                      <a:pt x="0" y="995"/>
                      <a:pt x="0" y="1206"/>
                    </a:cubicBezTo>
                    <a:lnTo>
                      <a:pt x="0" y="1924"/>
                    </a:lnTo>
                    <a:lnTo>
                      <a:pt x="766" y="1924"/>
                    </a:lnTo>
                    <a:cubicBezTo>
                      <a:pt x="909" y="1924"/>
                      <a:pt x="1024" y="1809"/>
                      <a:pt x="1024" y="1665"/>
                    </a:cubicBezTo>
                    <a:lnTo>
                      <a:pt x="1024" y="440"/>
                    </a:lnTo>
                    <a:cubicBezTo>
                      <a:pt x="1024" y="278"/>
                      <a:pt x="976" y="125"/>
                      <a:pt x="881" y="0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9704;p69">
                <a:extLst>
                  <a:ext uri="{FF2B5EF4-FFF2-40B4-BE49-F238E27FC236}">
                    <a16:creationId xmlns:a16="http://schemas.microsoft.com/office/drawing/2014/main" id="{FAF49E3B-9277-45BF-9810-46B34FC47F90}"/>
                  </a:ext>
                </a:extLst>
              </p:cNvPr>
              <p:cNvSpPr/>
              <p:nvPr/>
            </p:nvSpPr>
            <p:spPr>
              <a:xfrm>
                <a:off x="7377607" y="2265701"/>
                <a:ext cx="13340" cy="1334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1" y="1"/>
                    </a:moveTo>
                    <a:lnTo>
                      <a:pt x="1" y="403"/>
                    </a:lnTo>
                    <a:cubicBezTo>
                      <a:pt x="1" y="460"/>
                      <a:pt x="48" y="508"/>
                      <a:pt x="106" y="508"/>
                    </a:cubicBezTo>
                    <a:lnTo>
                      <a:pt x="402" y="508"/>
                    </a:lnTo>
                    <a:cubicBezTo>
                      <a:pt x="460" y="508"/>
                      <a:pt x="508" y="460"/>
                      <a:pt x="508" y="403"/>
                    </a:cubicBezTo>
                    <a:lnTo>
                      <a:pt x="508" y="1"/>
                    </a:lnTo>
                    <a:close/>
                  </a:path>
                </a:pathLst>
              </a:custGeom>
              <a:solidFill>
                <a:srgbClr val="63A537">
                  <a:lumMod val="7500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9705;p69">
                <a:extLst>
                  <a:ext uri="{FF2B5EF4-FFF2-40B4-BE49-F238E27FC236}">
                    <a16:creationId xmlns:a16="http://schemas.microsoft.com/office/drawing/2014/main" id="{6EA2B194-1482-46AA-A286-F319953CF28D}"/>
                  </a:ext>
                </a:extLst>
              </p:cNvPr>
              <p:cNvSpPr/>
              <p:nvPr/>
            </p:nvSpPr>
            <p:spPr>
              <a:xfrm>
                <a:off x="7356756" y="2246899"/>
                <a:ext cx="27415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44" h="1075" extrusionOk="0">
                    <a:moveTo>
                      <a:pt x="235" y="1"/>
                    </a:moveTo>
                    <a:cubicBezTo>
                      <a:pt x="204" y="1"/>
                      <a:pt x="174" y="15"/>
                      <a:pt x="153" y="47"/>
                    </a:cubicBezTo>
                    <a:lnTo>
                      <a:pt x="0" y="286"/>
                    </a:lnTo>
                    <a:lnTo>
                      <a:pt x="383" y="994"/>
                    </a:lnTo>
                    <a:cubicBezTo>
                      <a:pt x="412" y="1047"/>
                      <a:pt x="464" y="1075"/>
                      <a:pt x="517" y="1075"/>
                    </a:cubicBezTo>
                    <a:cubicBezTo>
                      <a:pt x="550" y="1075"/>
                      <a:pt x="583" y="1064"/>
                      <a:pt x="613" y="1042"/>
                    </a:cubicBezTo>
                    <a:lnTo>
                      <a:pt x="1043" y="717"/>
                    </a:lnTo>
                    <a:lnTo>
                      <a:pt x="306" y="28"/>
                    </a:lnTo>
                    <a:cubicBezTo>
                      <a:pt x="285" y="10"/>
                      <a:pt x="260" y="1"/>
                      <a:pt x="235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9706;p69">
                <a:extLst>
                  <a:ext uri="{FF2B5EF4-FFF2-40B4-BE49-F238E27FC236}">
                    <a16:creationId xmlns:a16="http://schemas.microsoft.com/office/drawing/2014/main" id="{136C6650-9612-46FC-AE7A-221C95053DED}"/>
                  </a:ext>
                </a:extLst>
              </p:cNvPr>
              <p:cNvSpPr/>
              <p:nvPr/>
            </p:nvSpPr>
            <p:spPr>
              <a:xfrm>
                <a:off x="7384146" y="2246899"/>
                <a:ext cx="27678" cy="28229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1075" extrusionOk="0">
                    <a:moveTo>
                      <a:pt x="813" y="1"/>
                    </a:moveTo>
                    <a:cubicBezTo>
                      <a:pt x="786" y="1"/>
                      <a:pt x="759" y="10"/>
                      <a:pt x="737" y="28"/>
                    </a:cubicBezTo>
                    <a:lnTo>
                      <a:pt x="0" y="717"/>
                    </a:lnTo>
                    <a:lnTo>
                      <a:pt x="441" y="1042"/>
                    </a:lnTo>
                    <a:cubicBezTo>
                      <a:pt x="466" y="1064"/>
                      <a:pt x="499" y="1075"/>
                      <a:pt x="532" y="1075"/>
                    </a:cubicBezTo>
                    <a:cubicBezTo>
                      <a:pt x="585" y="1075"/>
                      <a:pt x="637" y="1047"/>
                      <a:pt x="661" y="994"/>
                    </a:cubicBezTo>
                    <a:lnTo>
                      <a:pt x="1053" y="286"/>
                    </a:lnTo>
                    <a:lnTo>
                      <a:pt x="900" y="47"/>
                    </a:lnTo>
                    <a:cubicBezTo>
                      <a:pt x="879" y="15"/>
                      <a:pt x="846" y="1"/>
                      <a:pt x="813" y="1"/>
                    </a:cubicBezTo>
                    <a:close/>
                  </a:path>
                </a:pathLst>
              </a:custGeom>
              <a:solidFill>
                <a:srgbClr val="5F75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9707;p69">
                <a:extLst>
                  <a:ext uri="{FF2B5EF4-FFF2-40B4-BE49-F238E27FC236}">
                    <a16:creationId xmlns:a16="http://schemas.microsoft.com/office/drawing/2014/main" id="{2D83C3C2-2C8B-4306-B864-DA26E0CBBD54}"/>
                  </a:ext>
                </a:extLst>
              </p:cNvPr>
              <p:cNvSpPr/>
              <p:nvPr/>
            </p:nvSpPr>
            <p:spPr>
              <a:xfrm>
                <a:off x="7159964" y="1971904"/>
                <a:ext cx="190516" cy="164151"/>
              </a:xfrm>
              <a:custGeom>
                <a:avLst/>
                <a:gdLst/>
                <a:ahLst/>
                <a:cxnLst/>
                <a:rect l="l" t="t" r="r" b="b"/>
                <a:pathLst>
                  <a:path w="7255" h="6251" extrusionOk="0">
                    <a:moveTo>
                      <a:pt x="642" y="1"/>
                    </a:moveTo>
                    <a:cubicBezTo>
                      <a:pt x="288" y="1"/>
                      <a:pt x="1" y="288"/>
                      <a:pt x="1" y="642"/>
                    </a:cubicBezTo>
                    <a:lnTo>
                      <a:pt x="1" y="4059"/>
                    </a:lnTo>
                    <a:cubicBezTo>
                      <a:pt x="1" y="4413"/>
                      <a:pt x="288" y="4700"/>
                      <a:pt x="642" y="4700"/>
                    </a:cubicBezTo>
                    <a:lnTo>
                      <a:pt x="2987" y="4700"/>
                    </a:lnTo>
                    <a:lnTo>
                      <a:pt x="2632" y="6116"/>
                    </a:lnTo>
                    <a:cubicBezTo>
                      <a:pt x="2611" y="6189"/>
                      <a:pt x="2672" y="6251"/>
                      <a:pt x="2736" y="6251"/>
                    </a:cubicBezTo>
                    <a:cubicBezTo>
                      <a:pt x="2756" y="6251"/>
                      <a:pt x="2777" y="6245"/>
                      <a:pt x="2795" y="6231"/>
                    </a:cubicBezTo>
                    <a:lnTo>
                      <a:pt x="4901" y="4700"/>
                    </a:lnTo>
                    <a:lnTo>
                      <a:pt x="6614" y="4700"/>
                    </a:lnTo>
                    <a:cubicBezTo>
                      <a:pt x="6968" y="4700"/>
                      <a:pt x="7255" y="4413"/>
                      <a:pt x="7255" y="4059"/>
                    </a:cubicBezTo>
                    <a:lnTo>
                      <a:pt x="7255" y="642"/>
                    </a:lnTo>
                    <a:cubicBezTo>
                      <a:pt x="7255" y="288"/>
                      <a:pt x="6968" y="1"/>
                      <a:pt x="6614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9708;p69">
                <a:extLst>
                  <a:ext uri="{FF2B5EF4-FFF2-40B4-BE49-F238E27FC236}">
                    <a16:creationId xmlns:a16="http://schemas.microsoft.com/office/drawing/2014/main" id="{5A08CDE2-9325-4775-9986-F9CB8382E210}"/>
                  </a:ext>
                </a:extLst>
              </p:cNvPr>
              <p:cNvSpPr/>
              <p:nvPr/>
            </p:nvSpPr>
            <p:spPr>
              <a:xfrm>
                <a:off x="7191896" y="2000055"/>
                <a:ext cx="31670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422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919" y="422"/>
                    </a:lnTo>
                    <a:cubicBezTo>
                      <a:pt x="1206" y="422"/>
                      <a:pt x="1206" y="1"/>
                      <a:pt x="919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9709;p69">
                <a:extLst>
                  <a:ext uri="{FF2B5EF4-FFF2-40B4-BE49-F238E27FC236}">
                    <a16:creationId xmlns:a16="http://schemas.microsoft.com/office/drawing/2014/main" id="{25CBD067-46D2-424E-ADF5-999638968438}"/>
                  </a:ext>
                </a:extLst>
              </p:cNvPr>
              <p:cNvSpPr/>
              <p:nvPr/>
            </p:nvSpPr>
            <p:spPr>
              <a:xfrm>
                <a:off x="7231102" y="2000055"/>
                <a:ext cx="87735" cy="11082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2" extrusionOk="0">
                    <a:moveTo>
                      <a:pt x="278" y="1"/>
                    </a:moveTo>
                    <a:cubicBezTo>
                      <a:pt x="0" y="1"/>
                      <a:pt x="0" y="422"/>
                      <a:pt x="278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9710;p69">
                <a:extLst>
                  <a:ext uri="{FF2B5EF4-FFF2-40B4-BE49-F238E27FC236}">
                    <a16:creationId xmlns:a16="http://schemas.microsoft.com/office/drawing/2014/main" id="{358A144E-A06C-447A-97F9-F8B3E5D20F85}"/>
                  </a:ext>
                </a:extLst>
              </p:cNvPr>
              <p:cNvSpPr/>
              <p:nvPr/>
            </p:nvSpPr>
            <p:spPr>
              <a:xfrm>
                <a:off x="7191896" y="2027969"/>
                <a:ext cx="126941" cy="11318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31" extrusionOk="0">
                    <a:moveTo>
                      <a:pt x="287" y="0"/>
                    </a:moveTo>
                    <a:cubicBezTo>
                      <a:pt x="0" y="0"/>
                      <a:pt x="0" y="431"/>
                      <a:pt x="287" y="431"/>
                    </a:cubicBezTo>
                    <a:lnTo>
                      <a:pt x="4546" y="431"/>
                    </a:lnTo>
                    <a:cubicBezTo>
                      <a:pt x="4833" y="431"/>
                      <a:pt x="4833" y="0"/>
                      <a:pt x="4546" y="0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9711;p69">
                <a:extLst>
                  <a:ext uri="{FF2B5EF4-FFF2-40B4-BE49-F238E27FC236}">
                    <a16:creationId xmlns:a16="http://schemas.microsoft.com/office/drawing/2014/main" id="{F53231B4-DAA1-4294-8828-CCCB95A81872}"/>
                  </a:ext>
                </a:extLst>
              </p:cNvPr>
              <p:cNvSpPr/>
              <p:nvPr/>
            </p:nvSpPr>
            <p:spPr>
              <a:xfrm>
                <a:off x="7191896" y="2056093"/>
                <a:ext cx="87735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3341" h="423" extrusionOk="0">
                    <a:moveTo>
                      <a:pt x="287" y="1"/>
                    </a:moveTo>
                    <a:cubicBezTo>
                      <a:pt x="0" y="1"/>
                      <a:pt x="0" y="422"/>
                      <a:pt x="287" y="422"/>
                    </a:cubicBezTo>
                    <a:lnTo>
                      <a:pt x="3053" y="422"/>
                    </a:lnTo>
                    <a:cubicBezTo>
                      <a:pt x="3340" y="422"/>
                      <a:pt x="3340" y="1"/>
                      <a:pt x="3053" y="1"/>
                    </a:cubicBezTo>
                    <a:close/>
                  </a:path>
                </a:pathLst>
              </a:custGeom>
              <a:solidFill>
                <a:srgbClr val="6379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9712;p69">
                <a:extLst>
                  <a:ext uri="{FF2B5EF4-FFF2-40B4-BE49-F238E27FC236}">
                    <a16:creationId xmlns:a16="http://schemas.microsoft.com/office/drawing/2014/main" id="{72E6EEC9-2F6A-424E-B2C9-176D5C0B61A0}"/>
                  </a:ext>
                </a:extLst>
              </p:cNvPr>
              <p:cNvSpPr/>
              <p:nvPr/>
            </p:nvSpPr>
            <p:spPr>
              <a:xfrm>
                <a:off x="7286878" y="2056093"/>
                <a:ext cx="31958" cy="11108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423" extrusionOk="0">
                    <a:moveTo>
                      <a:pt x="288" y="1"/>
                    </a:moveTo>
                    <a:cubicBezTo>
                      <a:pt x="1" y="1"/>
                      <a:pt x="1" y="422"/>
                      <a:pt x="288" y="422"/>
                    </a:cubicBezTo>
                    <a:lnTo>
                      <a:pt x="929" y="422"/>
                    </a:lnTo>
                    <a:cubicBezTo>
                      <a:pt x="1216" y="422"/>
                      <a:pt x="1216" y="1"/>
                      <a:pt x="929" y="1"/>
                    </a:cubicBezTo>
                    <a:close/>
                  </a:path>
                </a:pathLst>
              </a:custGeom>
              <a:solidFill>
                <a:srgbClr val="76899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62936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CF4CDE-BCD6-8D4B-9AFC-DC0ABCE3A7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466260"/>
              </p:ext>
            </p:extLst>
          </p:nvPr>
        </p:nvGraphicFramePr>
        <p:xfrm>
          <a:off x="899751" y="1313063"/>
          <a:ext cx="7945015" cy="5449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2557F1F-64C0-A04E-8212-D036DFCFC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Agenda &amp; Coaches' Tasks</a:t>
            </a:r>
          </a:p>
        </p:txBody>
      </p:sp>
      <p:sp>
        <p:nvSpPr>
          <p:cNvPr id="3" name="Google Shape;1743;p61">
            <a:extLst>
              <a:ext uri="{FF2B5EF4-FFF2-40B4-BE49-F238E27FC236}">
                <a16:creationId xmlns:a16="http://schemas.microsoft.com/office/drawing/2014/main" id="{615D0AE3-E9F2-DB9C-D532-426FD5CA0385}"/>
              </a:ext>
            </a:extLst>
          </p:cNvPr>
          <p:cNvSpPr/>
          <p:nvPr/>
        </p:nvSpPr>
        <p:spPr>
          <a:xfrm flipH="1">
            <a:off x="8507309" y="1897405"/>
            <a:ext cx="3087935" cy="1788967"/>
          </a:xfrm>
          <a:custGeom>
            <a:avLst/>
            <a:gdLst/>
            <a:ahLst/>
            <a:cxnLst/>
            <a:rect l="l" t="t" r="r" b="b"/>
            <a:pathLst>
              <a:path w="16269" h="9064" extrusionOk="0">
                <a:moveTo>
                  <a:pt x="428" y="0"/>
                </a:moveTo>
                <a:cubicBezTo>
                  <a:pt x="193" y="0"/>
                  <a:pt x="2" y="191"/>
                  <a:pt x="2" y="428"/>
                </a:cubicBezTo>
                <a:lnTo>
                  <a:pt x="2" y="6900"/>
                </a:lnTo>
                <a:cubicBezTo>
                  <a:pt x="1" y="7136"/>
                  <a:pt x="193" y="7328"/>
                  <a:pt x="428" y="7328"/>
                </a:cubicBezTo>
                <a:lnTo>
                  <a:pt x="12834" y="7328"/>
                </a:lnTo>
                <a:lnTo>
                  <a:pt x="13836" y="9064"/>
                </a:lnTo>
                <a:lnTo>
                  <a:pt x="14839" y="7328"/>
                </a:lnTo>
                <a:lnTo>
                  <a:pt x="15839" y="7328"/>
                </a:lnTo>
                <a:cubicBezTo>
                  <a:pt x="16076" y="7328"/>
                  <a:pt x="16269" y="7137"/>
                  <a:pt x="16269" y="6900"/>
                </a:cubicBezTo>
                <a:lnTo>
                  <a:pt x="16269" y="428"/>
                </a:lnTo>
                <a:cubicBezTo>
                  <a:pt x="16267" y="191"/>
                  <a:pt x="16076" y="0"/>
                  <a:pt x="15839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/>
              <a:t>What questions do you have on today’s content?</a:t>
            </a:r>
          </a:p>
        </p:txBody>
      </p:sp>
      <p:sp>
        <p:nvSpPr>
          <p:cNvPr id="4" name="Google Shape;1743;p61">
            <a:extLst>
              <a:ext uri="{FF2B5EF4-FFF2-40B4-BE49-F238E27FC236}">
                <a16:creationId xmlns:a16="http://schemas.microsoft.com/office/drawing/2014/main" id="{A19B9BA6-0EDA-B083-FFA2-0523B90D98BE}"/>
              </a:ext>
            </a:extLst>
          </p:cNvPr>
          <p:cNvSpPr/>
          <p:nvPr/>
        </p:nvSpPr>
        <p:spPr>
          <a:xfrm flipH="1">
            <a:off x="8340637" y="4762661"/>
            <a:ext cx="3087936" cy="1788967"/>
          </a:xfrm>
          <a:custGeom>
            <a:avLst/>
            <a:gdLst/>
            <a:ahLst/>
            <a:cxnLst/>
            <a:rect l="l" t="t" r="r" b="b"/>
            <a:pathLst>
              <a:path w="16269" h="9064" extrusionOk="0">
                <a:moveTo>
                  <a:pt x="428" y="0"/>
                </a:moveTo>
                <a:cubicBezTo>
                  <a:pt x="193" y="0"/>
                  <a:pt x="2" y="191"/>
                  <a:pt x="2" y="428"/>
                </a:cubicBezTo>
                <a:lnTo>
                  <a:pt x="2" y="6900"/>
                </a:lnTo>
                <a:cubicBezTo>
                  <a:pt x="1" y="7136"/>
                  <a:pt x="193" y="7328"/>
                  <a:pt x="428" y="7328"/>
                </a:cubicBezTo>
                <a:lnTo>
                  <a:pt x="12834" y="7328"/>
                </a:lnTo>
                <a:lnTo>
                  <a:pt x="13836" y="9064"/>
                </a:lnTo>
                <a:lnTo>
                  <a:pt x="14839" y="7328"/>
                </a:lnTo>
                <a:lnTo>
                  <a:pt x="15839" y="7328"/>
                </a:lnTo>
                <a:cubicBezTo>
                  <a:pt x="16076" y="7328"/>
                  <a:pt x="16269" y="7137"/>
                  <a:pt x="16269" y="6900"/>
                </a:cubicBezTo>
                <a:lnTo>
                  <a:pt x="16269" y="428"/>
                </a:lnTo>
                <a:cubicBezTo>
                  <a:pt x="16267" y="191"/>
                  <a:pt x="16076" y="0"/>
                  <a:pt x="15839" y="0"/>
                </a:cubicBezTo>
                <a:close/>
              </a:path>
            </a:pathLst>
          </a:custGeom>
          <a:solidFill>
            <a:schemeClr val="tx1">
              <a:lumMod val="90000"/>
              <a:lumOff val="1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2400" dirty="0"/>
              <a:t>What questions do you have on the follow-up tasks?</a:t>
            </a:r>
          </a:p>
        </p:txBody>
      </p:sp>
    </p:spTree>
    <p:extLst>
      <p:ext uri="{BB962C8B-B14F-4D97-AF65-F5344CB8AC3E}">
        <p14:creationId xmlns:p14="http://schemas.microsoft.com/office/powerpoint/2010/main" val="1497429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54"/>
          <p:cNvSpPr txBox="1">
            <a:spLocks noGrp="1"/>
          </p:cNvSpPr>
          <p:nvPr>
            <p:ph type="title"/>
          </p:nvPr>
        </p:nvSpPr>
        <p:spPr>
          <a:xfrm>
            <a:off x="357718" y="201094"/>
            <a:ext cx="11378651" cy="84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 HELPFUL RESOURCES</a:t>
            </a:r>
            <a:endParaRPr dirty="0"/>
          </a:p>
        </p:txBody>
      </p:sp>
      <p:cxnSp>
        <p:nvCxnSpPr>
          <p:cNvPr id="1014" name="Google Shape;1014;p54"/>
          <p:cNvCxnSpPr>
            <a:cxnSpLocks/>
          </p:cNvCxnSpPr>
          <p:nvPr/>
        </p:nvCxnSpPr>
        <p:spPr>
          <a:xfrm>
            <a:off x="4062848" y="6256792"/>
            <a:ext cx="3968393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2" name="Google Shape;1013;p54">
            <a:extLst>
              <a:ext uri="{FF2B5EF4-FFF2-40B4-BE49-F238E27FC236}">
                <a16:creationId xmlns:a16="http://schemas.microsoft.com/office/drawing/2014/main" id="{1F80FC8A-824C-084C-83E0-413165DCA5D7}"/>
              </a:ext>
            </a:extLst>
          </p:cNvPr>
          <p:cNvSpPr txBox="1">
            <a:spLocks/>
          </p:cNvSpPr>
          <p:nvPr/>
        </p:nvSpPr>
        <p:spPr>
          <a:xfrm flipH="1">
            <a:off x="3357473" y="3087829"/>
            <a:ext cx="6699988" cy="2771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numCol="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4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ind Vadodara"/>
              <a:buNone/>
              <a:defRPr sz="1200" b="0" i="0" u="none" strike="noStrike" cap="none">
                <a:solidFill>
                  <a:schemeClr val="lt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Hind Vadodara"/>
                <a:cs typeface="Hind Vadodara"/>
                <a:sym typeface="Hind Vadodara"/>
              </a:rPr>
              <a:t>RESOURCES: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Discipline System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Putting a Definition Back in Defiance (article)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  <a:hlinkClick r:id="" action="ppaction://noaction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" action="ppaction://noaction"/>
              </a:rPr>
              <a:t>Behavior Flow Chart Video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4"/>
              </a:rPr>
              <a:t>Defining Behaviors Video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 </a:t>
            </a: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5"/>
              </a:rPr>
              <a:t>Referral Form Video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6"/>
              </a:rPr>
              <a:t>Discipline Flow Chart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7"/>
              </a:rPr>
              <a:t>Sample Flow Charts and Templates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8"/>
              </a:rPr>
              <a:t>Sample Behavior Definitions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9"/>
              </a:rPr>
              <a:t>Behavior Definition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0"/>
              </a:rPr>
              <a:t>Sample Referral Forms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  <a:hlinkClick r:id="rId11"/>
              </a:rPr>
              <a:t>Referral Form Activity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cs typeface="Hind Vadodara"/>
              <a:sym typeface="Hind Vadodara"/>
            </a:endParaRP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cs typeface="Hind Vadodara"/>
                <a:sym typeface="Hind Vadodara"/>
              </a:rPr>
              <a:t>CLASSROOM</a:t>
            </a: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2"/>
              </a:rPr>
              <a:t>Supporting and Responding to Students’ Social, Emotional, and Behavioral Needs: Evidence-Based Practices for Educators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</a:rPr>
              <a:t>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3"/>
              </a:rPr>
              <a:t>Sample Classroom Routine Matrix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4"/>
              </a:rPr>
              <a:t>Classroom Matrix Video   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5"/>
              </a:rPr>
              <a:t>Classroom Matrix Activity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6"/>
              </a:rPr>
              <a:t>Creating Effective Classroom Environments Plan Template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  <a:sym typeface="Hind Vadodara"/>
                <a:hlinkClick r:id="rId17"/>
              </a:rPr>
              <a:t>Creating a Classroom Teaching Matrix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Calibri" panose="020F0502020204030204" pitchFamily="34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Hind Vadodara" panose="02000000000000000000" pitchFamily="2" charset="0"/>
                <a:sym typeface="Hind Vadodara"/>
                <a:hlinkClick r:id="rId18"/>
              </a:rPr>
              <a:t>De-escalation Strategies that keep behavior from going downhill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Hind Vadodara" panose="02000000000000000000" pitchFamily="2" charset="0"/>
              <a:sym typeface="Hind Vadodara"/>
            </a:endParaRPr>
          </a:p>
          <a:p>
            <a:pPr marL="4254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Hind Vadodara"/>
            </a:endParaRPr>
          </a:p>
          <a:p>
            <a:pPr marL="482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ind Vadodara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  <a:p>
            <a:pPr marL="482588" marR="0" lvl="0" indent="-34289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ind Vadodara"/>
              <a:cs typeface="Hind Vadodara"/>
              <a:sym typeface="Hind Vadodara"/>
            </a:endParaRPr>
          </a:p>
        </p:txBody>
      </p:sp>
      <p:grpSp>
        <p:nvGrpSpPr>
          <p:cNvPr id="21" name="Google Shape;1005;p54">
            <a:extLst>
              <a:ext uri="{FF2B5EF4-FFF2-40B4-BE49-F238E27FC236}">
                <a16:creationId xmlns:a16="http://schemas.microsoft.com/office/drawing/2014/main" id="{9E3B9A76-5B52-0E4A-B322-29D3648D9FEF}"/>
              </a:ext>
            </a:extLst>
          </p:cNvPr>
          <p:cNvGrpSpPr/>
          <p:nvPr/>
        </p:nvGrpSpPr>
        <p:grpSpPr>
          <a:xfrm>
            <a:off x="217468" y="1545835"/>
            <a:ext cx="3128599" cy="3988372"/>
            <a:chOff x="3580725" y="2020075"/>
            <a:chExt cx="1344925" cy="1786275"/>
          </a:xfrm>
        </p:grpSpPr>
        <p:sp>
          <p:nvSpPr>
            <p:cNvPr id="22" name="Google Shape;1006;p54">
              <a:extLst>
                <a:ext uri="{FF2B5EF4-FFF2-40B4-BE49-F238E27FC236}">
                  <a16:creationId xmlns:a16="http://schemas.microsoft.com/office/drawing/2014/main" id="{71B709D9-82A6-2B4A-AB46-2205A27E2295}"/>
                </a:ext>
              </a:extLst>
            </p:cNvPr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007;p54">
              <a:extLst>
                <a:ext uri="{FF2B5EF4-FFF2-40B4-BE49-F238E27FC236}">
                  <a16:creationId xmlns:a16="http://schemas.microsoft.com/office/drawing/2014/main" id="{AA87A6D8-49C3-A54C-9E71-F4B3A0FEB9B3}"/>
                </a:ext>
              </a:extLst>
            </p:cNvPr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108014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8;p54">
              <a:extLst>
                <a:ext uri="{FF2B5EF4-FFF2-40B4-BE49-F238E27FC236}">
                  <a16:creationId xmlns:a16="http://schemas.microsoft.com/office/drawing/2014/main" id="{E0827C78-34E4-EF48-9AC0-B4FADF42AD67}"/>
                </a:ext>
              </a:extLst>
            </p:cNvPr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009;p54">
              <a:extLst>
                <a:ext uri="{FF2B5EF4-FFF2-40B4-BE49-F238E27FC236}">
                  <a16:creationId xmlns:a16="http://schemas.microsoft.com/office/drawing/2014/main" id="{1014025B-D1B7-FA4D-A0C8-D9253E148BC5}"/>
                </a:ext>
              </a:extLst>
            </p:cNvPr>
            <p:cNvSpPr/>
            <p:nvPr/>
          </p:nvSpPr>
          <p:spPr>
            <a:xfrm>
              <a:off x="4237099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010;p54">
              <a:extLst>
                <a:ext uri="{FF2B5EF4-FFF2-40B4-BE49-F238E27FC236}">
                  <a16:creationId xmlns:a16="http://schemas.microsoft.com/office/drawing/2014/main" id="{37FC96D6-BC24-2947-AA35-0BFCE4EBCE89}"/>
                </a:ext>
              </a:extLst>
            </p:cNvPr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D0F4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EB996A-9FB3-854D-BF43-6289CD127B3F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/>
        </p:blipFill>
        <p:spPr>
          <a:xfrm>
            <a:off x="451596" y="2431668"/>
            <a:ext cx="2642641" cy="20416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77C848-8398-F9F3-6B62-CB8CF0F3DC2D}"/>
              </a:ext>
            </a:extLst>
          </p:cNvPr>
          <p:cNvSpPr txBox="1"/>
          <p:nvPr/>
        </p:nvSpPr>
        <p:spPr>
          <a:xfrm>
            <a:off x="7488000" y="2073275"/>
            <a:ext cx="3491661" cy="21723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CC2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Rollout Materials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ACC2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hlinkClick r:id="rId2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Sample PBIS Handbooks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Hind Vadodara"/>
                <a:hlinkClick r:id="rId21"/>
              </a:rPr>
              <a:t>Sample Staff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1"/>
              </a:rPr>
              <a:t>Slide Deck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Hind Vadodara"/>
                <a:sym typeface="Hind Vadodara"/>
                <a:hlinkClick r:id="rId22"/>
              </a:rPr>
              <a:t>Sample Student PBIS Slide Deck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Hind Vadodara"/>
                <a:sym typeface="Hind Vadodara"/>
                <a:hlinkClick r:id="rId23"/>
              </a:rPr>
              <a:t>Rollout Check List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Hind Vadodara"/>
              <a:sym typeface="Hind Vadodara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24"/>
              </a:rPr>
              <a:t>Year-at-a-Glance Doc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Hind Vadodara"/>
              <a:sym typeface="Hind Vadodar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D0F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0514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E555D-6515-4DAD-8DFA-CB7DD812E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0163" y="3305201"/>
            <a:ext cx="8751600" cy="1755600"/>
          </a:xfrm>
        </p:spPr>
        <p:txBody>
          <a:bodyPr/>
          <a:lstStyle/>
          <a:p>
            <a:r>
              <a:rPr lang="en-US" sz="2000" b="1" dirty="0"/>
              <a:t>https://edc.co1.qualtrics.com/jfe/form/SV_cHpKO4n8KJKPRdA</a:t>
            </a:r>
            <a:br>
              <a:rPr lang="en-US" sz="2000" dirty="0"/>
            </a:br>
            <a:r>
              <a:rPr lang="en-US" sz="2000" dirty="0"/>
              <a:t> </a:t>
            </a:r>
            <a:b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End of Year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A5131E-A50F-4164-B3C6-00A473B77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0887" y="5297244"/>
            <a:ext cx="6649330" cy="1056800"/>
          </a:xfrm>
        </p:spPr>
        <p:txBody>
          <a:bodyPr anchor="ctr"/>
          <a:lstStyle/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 remember to complete the evaluation! </a:t>
            </a:r>
          </a:p>
          <a:p>
            <a:pPr marL="0" indent="0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Scan the QR code to access.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E734E7-AFC4-0631-3A0E-458DA56AC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271" y="344671"/>
            <a:ext cx="2889191" cy="29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3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7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0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phthalmology Center by Slidesgo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phthalmology Center by Slidesgo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phthalmology Center by Slidesgo">
  <a:themeElements>
    <a:clrScheme name="Simple Light">
      <a:dk1>
        <a:srgbClr val="0D0F41"/>
      </a:dk1>
      <a:lt1>
        <a:srgbClr val="FFFFFF"/>
      </a:lt1>
      <a:dk2>
        <a:srgbClr val="545454"/>
      </a:dk2>
      <a:lt2>
        <a:srgbClr val="B8B8B8"/>
      </a:lt2>
      <a:accent1>
        <a:srgbClr val="00A791"/>
      </a:accent1>
      <a:accent2>
        <a:srgbClr val="00ACC2"/>
      </a:accent2>
      <a:accent3>
        <a:srgbClr val="160E44"/>
      </a:accent3>
      <a:accent4>
        <a:srgbClr val="00A791"/>
      </a:accent4>
      <a:accent5>
        <a:srgbClr val="00ACC2"/>
      </a:accent5>
      <a:accent6>
        <a:srgbClr val="292C73"/>
      </a:accent6>
      <a:hlink>
        <a:srgbClr val="FFFFFF"/>
      </a:hlink>
      <a:folHlink>
        <a:srgbClr val="0097A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PBIS MASTER" id="{6956F02A-06D6-DE4C-9DDE-5BDE6DE0FEB2}" vid="{1D57F7AC-1663-F243-B278-21FC46059ED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C5F067E732B24F8B471639F978E322" ma:contentTypeVersion="12" ma:contentTypeDescription="Create a new document." ma:contentTypeScope="" ma:versionID="33163b808af180a72219081dd3b93322">
  <xsd:schema xmlns:xsd="http://www.w3.org/2001/XMLSchema" xmlns:xs="http://www.w3.org/2001/XMLSchema" xmlns:p="http://schemas.microsoft.com/office/2006/metadata/properties" xmlns:ns2="6e1ff376-1daa-4a8d-8086-747ea1db4a72" xmlns:ns3="896a8723-1505-41c3-8c3e-8e1cc8a1fcfe" targetNamespace="http://schemas.microsoft.com/office/2006/metadata/properties" ma:root="true" ma:fieldsID="e27914adb34a0534df2197b6c065efde" ns2:_="" ns3:_="">
    <xsd:import namespace="6e1ff376-1daa-4a8d-8086-747ea1db4a72"/>
    <xsd:import namespace="896a8723-1505-41c3-8c3e-8e1cc8a1fc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ff376-1daa-4a8d-8086-747ea1db4a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6a8723-1505-41c3-8c3e-8e1cc8a1fcf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A84627E-F1E7-433D-B4BD-DF0854E5E2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D8D53D-CABD-4C34-8F75-49203D80A785}">
  <ds:schemaRefs>
    <ds:schemaRef ds:uri="6e1ff376-1daa-4a8d-8086-747ea1db4a72"/>
    <ds:schemaRef ds:uri="896a8723-1505-41c3-8c3e-8e1cc8a1fc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EDE2E6-1D7C-455C-B396-0F9E435F55B4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896a8723-1505-41c3-8c3e-8e1cc8a1fcfe"/>
    <ds:schemaRef ds:uri="http://schemas.microsoft.com/office/2006/documentManagement/types"/>
    <ds:schemaRef ds:uri="6e1ff376-1daa-4a8d-8086-747ea1db4a72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27599</TotalTime>
  <Words>6113</Words>
  <Application>Microsoft Office PowerPoint</Application>
  <PresentationFormat>Widescreen</PresentationFormat>
  <Paragraphs>939</Paragraphs>
  <Slides>96</Slides>
  <Notes>85</Notes>
  <HiddenSlides>1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96</vt:i4>
      </vt:variant>
    </vt:vector>
  </HeadingPairs>
  <TitlesOfParts>
    <vt:vector size="127" baseType="lpstr">
      <vt:lpstr>Arial</vt:lpstr>
      <vt:lpstr>Calibri</vt:lpstr>
      <vt:lpstr>Fira Sans Extra Condensed Medium</vt:lpstr>
      <vt:lpstr>Franklin Gothic Book</vt:lpstr>
      <vt:lpstr>Franklin Gothic Medium</vt:lpstr>
      <vt:lpstr>Gill Sans MT</vt:lpstr>
      <vt:lpstr>Hind Vadodara</vt:lpstr>
      <vt:lpstr>Montserrat SemiBold</vt:lpstr>
      <vt:lpstr>Nunito Light</vt:lpstr>
      <vt:lpstr>Open Sans SemiBold</vt:lpstr>
      <vt:lpstr>Oswald</vt:lpstr>
      <vt:lpstr>Poppins</vt:lpstr>
      <vt:lpstr>Poppins Medium</vt:lpstr>
      <vt:lpstr>Poppins SemiBold</vt:lpstr>
      <vt:lpstr>Raleway Thin</vt:lpstr>
      <vt:lpstr>Roboto Condensed Light</vt:lpstr>
      <vt:lpstr>Tahoma</vt:lpstr>
      <vt:lpstr>Wingdings</vt:lpstr>
      <vt:lpstr>7_Ophthalmology Center by Slidesgo</vt:lpstr>
      <vt:lpstr>1_Ophthalmology Center by Slidesgo</vt:lpstr>
      <vt:lpstr>4_Ophthalmology Center by Slidesgo</vt:lpstr>
      <vt:lpstr>2_Ophthalmology Center by Slidesgo</vt:lpstr>
      <vt:lpstr>Ophthalmology Center by Slidesgo</vt:lpstr>
      <vt:lpstr>3_Ophthalmology Center by Slidesgo</vt:lpstr>
      <vt:lpstr>5_Ophthalmology Center by Slidesgo</vt:lpstr>
      <vt:lpstr>6_Ophthalmology Center by Slidesgo</vt:lpstr>
      <vt:lpstr>8_Ophthalmology Center by Slidesgo</vt:lpstr>
      <vt:lpstr>9_Ophthalmology Center by Slidesgo</vt:lpstr>
      <vt:lpstr>11_Ophthalmology Center by Slidesgo</vt:lpstr>
      <vt:lpstr>12_Ophthalmology Center by Slidesgo</vt:lpstr>
      <vt:lpstr>10_Ophthalmology Center by Slidesgo</vt:lpstr>
      <vt:lpstr>PBIS School-Wide Team Training Year 1: May 2023</vt:lpstr>
      <vt:lpstr>EXPECTATIONS</vt:lpstr>
      <vt:lpstr>ACTIVITY: ATTENDANCE</vt:lpstr>
      <vt:lpstr>LUNCH REMINDERS</vt:lpstr>
      <vt:lpstr>Agenda &amp; Coaches' Tasks</vt:lpstr>
      <vt:lpstr> HELPFUL RESOURCES</vt:lpstr>
      <vt:lpstr>Yearly Product Review</vt:lpstr>
      <vt:lpstr>PBIS Review</vt:lpstr>
      <vt:lpstr>PowerPoint Presentation</vt:lpstr>
      <vt:lpstr>PBIS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ACTIVITY: TEAM DISCUSSION</vt:lpstr>
      <vt:lpstr>Developing a Continuum to Discourage Violations of Expectations</vt:lpstr>
      <vt:lpstr>PowerPoint Presentation</vt:lpstr>
      <vt:lpstr>Before we can effectively encourage or discourage behavior,  we need to understand why behavior happens AND how to identify why the behavior is continuing!</vt:lpstr>
      <vt:lpstr>PowerPoint Presentation</vt:lpstr>
      <vt:lpstr>All behavior serves a function...</vt:lpstr>
      <vt:lpstr>REINFORCEMENT &amp; PUNISHMENT</vt:lpstr>
      <vt:lpstr>Non-examples of Function-Based Approach</vt:lpstr>
      <vt:lpstr>Why a Continuum of Consequences?</vt:lpstr>
      <vt:lpstr>Before we begin… What does contextually inappropriate behavior mean? </vt:lpstr>
      <vt:lpstr>PowerPoint Presentation</vt:lpstr>
      <vt:lpstr>Developing a Continuum to Respond to Behavior Errors</vt:lpstr>
      <vt:lpstr>Defiance, Disruption, Disrespect…Some Considerations</vt:lpstr>
      <vt:lpstr>Critical Features of a  Continuum to Respond to Behavior Errors</vt:lpstr>
      <vt:lpstr>Organizing Responses: 3 Important Components</vt:lpstr>
      <vt:lpstr>Clearly Defined Behaviors</vt:lpstr>
      <vt:lpstr>Definition Sample</vt:lpstr>
      <vt:lpstr>Discipline Flow Chart</vt:lpstr>
      <vt:lpstr>FLOW Chart  Sample</vt:lpstr>
      <vt:lpstr>PowerPoint Presentation</vt:lpstr>
      <vt:lpstr>Discipline Referral Form</vt:lpstr>
      <vt:lpstr>SWIS has Electronic Referral Option </vt:lpstr>
      <vt:lpstr>Referral Form</vt:lpstr>
      <vt:lpstr>DISCUSSION: Developing a Continuum to Respond to Behavior Errors</vt:lpstr>
      <vt:lpstr>PowerPoint Presentation</vt:lpstr>
      <vt:lpstr>Creating Positive Teaching and Learning Environments</vt:lpstr>
      <vt:lpstr>Supporting and Responding to Students’ SEB Needs  </vt:lpstr>
      <vt:lpstr>Supporting and Responding to Students’ SEB Needs  </vt:lpstr>
      <vt:lpstr>PowerPoint Presentation</vt:lpstr>
      <vt:lpstr>Supporting and Responding to Students’ SEB Needs  </vt:lpstr>
      <vt:lpstr>PowerPoint Presentation</vt:lpstr>
      <vt:lpstr>Establish Positive Connections</vt:lpstr>
      <vt:lpstr>Relationships Matter</vt:lpstr>
      <vt:lpstr>Building Relationships: Thresholding / Greeting Students at the Door  </vt:lpstr>
      <vt:lpstr>Develop Predictable Routines</vt:lpstr>
      <vt:lpstr>Define and Teach Positive Expectations</vt:lpstr>
      <vt:lpstr>Classroom Matrix</vt:lpstr>
      <vt:lpstr>Classroom Matrix SAMPLE</vt:lpstr>
      <vt:lpstr>Classroom Matrix SAMPLE</vt:lpstr>
      <vt:lpstr>Classroom Matrix SAMPLE</vt:lpstr>
      <vt:lpstr>Enhance student voice by co-constructing the classroom matrix</vt:lpstr>
      <vt:lpstr>Helpful Resource</vt:lpstr>
      <vt:lpstr>PowerPoint Presentation</vt:lpstr>
      <vt:lpstr>PowerPoint Presentation</vt:lpstr>
      <vt:lpstr>Teaching and Practicing Routines</vt:lpstr>
      <vt:lpstr>PowerPoint Presentation</vt:lpstr>
      <vt:lpstr>PowerPoint Presentation</vt:lpstr>
      <vt:lpstr>Video Example: Prompting HS students before a test</vt:lpstr>
      <vt:lpstr>Helpful Resource </vt:lpstr>
      <vt:lpstr>Learn More</vt:lpstr>
      <vt:lpstr>ACTIVITY: Creating Positive Teaching and Learning Environments</vt:lpstr>
      <vt:lpstr>PowerPoint Presentation</vt:lpstr>
      <vt:lpstr>Planning for Rollout</vt:lpstr>
      <vt:lpstr>PowerPoint Presentation</vt:lpstr>
      <vt:lpstr>Maintain a school-wide shared calendar including: </vt:lpstr>
      <vt:lpstr>PBIS ROLLOUT CHECKLIST</vt:lpstr>
      <vt:lpstr>Organize Your Resources</vt:lpstr>
      <vt:lpstr>Embedded and Ongoing Professional Development </vt:lpstr>
      <vt:lpstr>Continuum of Multi-tiered Staff PD Support</vt:lpstr>
      <vt:lpstr>CRITICAL TOPICS FOR STAFF PD</vt:lpstr>
      <vt:lpstr>Embedded and Ongoing Professional Development </vt:lpstr>
      <vt:lpstr>Embedded and Ongoing Professional Development </vt:lpstr>
      <vt:lpstr>Train and Hope Method</vt:lpstr>
      <vt:lpstr>Explicit Training Example</vt:lpstr>
      <vt:lpstr>Embedded and Ongoing Professional Development </vt:lpstr>
      <vt:lpstr>Embedded and Ongoing Professional Development </vt:lpstr>
      <vt:lpstr>Professional Development Planning for Staff</vt:lpstr>
      <vt:lpstr>Ensure staff have access to what they need…</vt:lpstr>
      <vt:lpstr>PowerPoint Presentation</vt:lpstr>
      <vt:lpstr>Ensure staff understand how your Kickoff will work.  Schedule, Examples, Model Lesson, etc.</vt:lpstr>
      <vt:lpstr>Organize Your Resources</vt:lpstr>
      <vt:lpstr>PBIS Handbook and Orientation Examples</vt:lpstr>
      <vt:lpstr>PowerPoint Presentation</vt:lpstr>
      <vt:lpstr>PowerPoint Presentation</vt:lpstr>
      <vt:lpstr>Expectations &amp; behavioral skills are taught in context </vt:lpstr>
      <vt:lpstr>PowerPoint Presentation</vt:lpstr>
      <vt:lpstr>TEAM TIME</vt:lpstr>
      <vt:lpstr>SHARE OUT</vt:lpstr>
      <vt:lpstr>Agenda &amp; Coaches' Tasks</vt:lpstr>
      <vt:lpstr> HELPFUL RESOURCES</vt:lpstr>
      <vt:lpstr>https://edc.co1.qualtrics.com/jfe/form/SV_cHpKO4n8KJKPRdA   End of Year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2 of  PBIS School-Wide COACHES Training!</dc:title>
  <dc:creator>Robbie, Karen</dc:creator>
  <cp:lastModifiedBy>Christine Downs</cp:lastModifiedBy>
  <cp:revision>129</cp:revision>
  <dcterms:created xsi:type="dcterms:W3CDTF">2021-09-01T22:16:30Z</dcterms:created>
  <dcterms:modified xsi:type="dcterms:W3CDTF">2023-05-23T18:03:09Z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0x01010090C5F067E732B24F8B471639F978E322</vt:lpwstr>
  </property>
</Properties>
</file>