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4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5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6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3" r:id="rId4"/>
    <p:sldMasterId id="2147483841" r:id="rId5"/>
    <p:sldMasterId id="2147483867" r:id="rId6"/>
    <p:sldMasterId id="2147483893" r:id="rId7"/>
    <p:sldMasterId id="2147483938" r:id="rId8"/>
    <p:sldMasterId id="2147483952" r:id="rId9"/>
    <p:sldMasterId id="2147484012" r:id="rId10"/>
  </p:sldMasterIdLst>
  <p:notesMasterIdLst>
    <p:notesMasterId r:id="rId44"/>
  </p:notesMasterIdLst>
  <p:sldIdLst>
    <p:sldId id="3182" r:id="rId11"/>
    <p:sldId id="4109" r:id="rId12"/>
    <p:sldId id="4024" r:id="rId13"/>
    <p:sldId id="4025" r:id="rId14"/>
    <p:sldId id="4056" r:id="rId15"/>
    <p:sldId id="4755" r:id="rId16"/>
    <p:sldId id="4535" r:id="rId17"/>
    <p:sldId id="3441" r:id="rId18"/>
    <p:sldId id="3443" r:id="rId19"/>
    <p:sldId id="3439" r:id="rId20"/>
    <p:sldId id="4026" r:id="rId21"/>
    <p:sldId id="4759" r:id="rId22"/>
    <p:sldId id="4760" r:id="rId23"/>
    <p:sldId id="4761" r:id="rId24"/>
    <p:sldId id="4762" r:id="rId25"/>
    <p:sldId id="3248" r:id="rId26"/>
    <p:sldId id="4766" r:id="rId27"/>
    <p:sldId id="4767" r:id="rId28"/>
    <p:sldId id="4765" r:id="rId29"/>
    <p:sldId id="4744" r:id="rId30"/>
    <p:sldId id="4718" r:id="rId31"/>
    <p:sldId id="4684" r:id="rId32"/>
    <p:sldId id="4657" r:id="rId33"/>
    <p:sldId id="4633" r:id="rId34"/>
    <p:sldId id="4720" r:id="rId35"/>
    <p:sldId id="4664" r:id="rId36"/>
    <p:sldId id="4758" r:id="rId37"/>
    <p:sldId id="4752" r:id="rId38"/>
    <p:sldId id="4517" r:id="rId39"/>
    <p:sldId id="4028" r:id="rId40"/>
    <p:sldId id="4768" r:id="rId41"/>
    <p:sldId id="4769" r:id="rId42"/>
    <p:sldId id="34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(10 mins)" id="{72B9919B-BC48-EF4B-A53D-D84E534A9AC0}">
          <p14:sldIdLst>
            <p14:sldId id="3182"/>
            <p14:sldId id="4109"/>
            <p14:sldId id="4024"/>
            <p14:sldId id="4025"/>
            <p14:sldId id="4056"/>
            <p14:sldId id="4755"/>
          </p14:sldIdLst>
        </p14:section>
        <p14:section name="REVIEW: Annual Evaluation Report (15 mins)" id="{F442C921-6CF9-0945-B625-2361ABAE5C20}">
          <p14:sldIdLst>
            <p14:sldId id="4535"/>
            <p14:sldId id="3441"/>
            <p14:sldId id="3443"/>
            <p14:sldId id="3439"/>
          </p14:sldIdLst>
        </p14:section>
        <p14:section name="REVIEW: Sustainability Factors (20 Mins)" id="{90B7C08F-0578-4E10-B6A7-34520817C5F8}">
          <p14:sldIdLst>
            <p14:sldId id="4026"/>
            <p14:sldId id="4759"/>
            <p14:sldId id="4760"/>
            <p14:sldId id="4761"/>
            <p14:sldId id="4762"/>
            <p14:sldId id="3248"/>
            <p14:sldId id="4766"/>
            <p14:sldId id="4767"/>
            <p14:sldId id="4765"/>
          </p14:sldIdLst>
        </p14:section>
        <p14:section name="Big Idea: Current &amp; Future Goals (25 min)" id="{7625B68C-3DB6-4B22-9728-A55466B3F3AC}">
          <p14:sldIdLst>
            <p14:sldId id="4744"/>
            <p14:sldId id="4718"/>
            <p14:sldId id="4684"/>
            <p14:sldId id="4657"/>
            <p14:sldId id="4633"/>
            <p14:sldId id="4720"/>
            <p14:sldId id="4664"/>
          </p14:sldIdLst>
        </p14:section>
        <p14:section name="Resource Spotlight (15 mins)" id="{96DB218B-C2FB-4D5B-B828-06F3C8453D6C}">
          <p14:sldIdLst>
            <p14:sldId id="4758"/>
            <p14:sldId id="4752"/>
            <p14:sldId id="4517"/>
            <p14:sldId id="4028"/>
          </p14:sldIdLst>
        </p14:section>
        <p14:section name="Wrapping Up (5 Minutes)" id="{83C588A5-659E-4FF2-BDCF-606FE54CF59A}">
          <p14:sldIdLst>
            <p14:sldId id="4768"/>
            <p14:sldId id="4769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069E01-50B0-3D1F-34A6-207BE1BF741D}" name="Christine Downs" initials="CD" userId="S::cdowns@mayinstitute.org::e8ba56e2-84b9-4685-891c-6c388ea40c87" providerId="AD"/>
  <p188:author id="{E16D4F08-7DF0-D375-6C48-4C09655593C0}" name="Feinberg, Adam" initials="FA" userId="S::afeinberg@edc.org::5f5bdf48-d019-4be7-baf8-cfbf388184da" providerId="AD"/>
  <p188:author id="{AFBB9F1B-4E77-B9E9-84E8-99C6F99F2F79}" name="Feinberg, Adam" initials="FA" userId="S::adam.feinberg@uconn.edu::177393b2-bc5b-4b41-8d24-c053677dafcb" providerId="AD"/>
  <p188:author id="{CD20A333-A637-827F-BBF5-42780D723B6E}" name="Adam Feinberg" initials="AF" userId="c63daa15e251178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yer, Katherine" initials="MK" lastIdx="67" clrIdx="0">
    <p:extLst>
      <p:ext uri="{19B8F6BF-5375-455C-9EA6-DF929625EA0E}">
        <p15:presenceInfo xmlns:p15="http://schemas.microsoft.com/office/powerpoint/2012/main" userId="S::katherine.meyer@uconn.edu::9a23d734-2d44-476e-aafb-e8c61e29b5f6" providerId="AD"/>
      </p:ext>
    </p:extLst>
  </p:cmAuthor>
  <p:cmAuthor id="2" name="Feinberg, Adam" initials="FA" lastIdx="70" clrIdx="1">
    <p:extLst>
      <p:ext uri="{19B8F6BF-5375-455C-9EA6-DF929625EA0E}">
        <p15:presenceInfo xmlns:p15="http://schemas.microsoft.com/office/powerpoint/2012/main" userId="S::adam.feinberg@uconn.edu::177393b2-bc5b-4b41-8d24-c053677dafcb" providerId="AD"/>
      </p:ext>
    </p:extLst>
  </p:cmAuthor>
  <p:cmAuthor id="3" name="Concannon, Jayna" initials="CJ" lastIdx="2" clrIdx="2">
    <p:extLst>
      <p:ext uri="{19B8F6BF-5375-455C-9EA6-DF929625EA0E}">
        <p15:presenceInfo xmlns:p15="http://schemas.microsoft.com/office/powerpoint/2012/main" userId="S::jayna.concannon@uconn.edu::37dffa8e-dfee-460d-8a16-c402bfa0ce47" providerId="AD"/>
      </p:ext>
    </p:extLst>
  </p:cmAuthor>
  <p:cmAuthor id="4" name="Robbie, Karen" initials="RK" lastIdx="8" clrIdx="3">
    <p:extLst>
      <p:ext uri="{19B8F6BF-5375-455C-9EA6-DF929625EA0E}">
        <p15:presenceInfo xmlns:p15="http://schemas.microsoft.com/office/powerpoint/2012/main" userId="S::karen.robbie@uconn.edu::a0e2d4cb-cdb8-43fd-ac47-453d7da32a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00" autoAdjust="0"/>
  </p:normalViewPr>
  <p:slideViewPr>
    <p:cSldViewPr snapToGrid="0">
      <p:cViewPr varScale="1">
        <p:scale>
          <a:sx n="83" d="100"/>
          <a:sy n="83" d="100"/>
        </p:scale>
        <p:origin x="16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770DC0-ADC3-6F49-9603-390041B9028C}">
      <dgm:prSet custT="1"/>
      <dgm:spPr/>
      <dgm:t>
        <a:bodyPr/>
        <a:lstStyle/>
        <a:p>
          <a:r>
            <a:rPr lang="en-US" sz="2400" b="0" i="0" dirty="0"/>
            <a:t>Coaches Tasks</a:t>
          </a:r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 custT="1"/>
      <dgm:spPr>
        <a:solidFill>
          <a:srgbClr val="B7DEF4"/>
        </a:solidFill>
      </dgm:spPr>
      <dgm:t>
        <a:bodyPr/>
        <a:lstStyle/>
        <a:p>
          <a:r>
            <a:rPr lang="en-US" sz="2800" b="1" i="0" dirty="0">
              <a:solidFill>
                <a:schemeClr val="accent6">
                  <a:lumMod val="50000"/>
                </a:schemeClr>
              </a:solidFill>
            </a:rPr>
            <a:t>Presentation Content</a:t>
          </a:r>
          <a:endParaRPr lang="en-US" sz="2800" b="1" i="0" u="none" strike="noStrike" cap="none" baseline="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CE68780-8809-4B52-A5E4-CA8DA04E541D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Revisit Goals – Set New Goals</a:t>
          </a:r>
        </a:p>
      </dgm:t>
    </dgm:pt>
    <dgm:pt modelId="{68F6DAA2-F5ED-4964-AEDA-F884FE5A9523}" type="parTrans" cxnId="{8DB83F5A-79E6-445E-BD7E-D767DE48221B}">
      <dgm:prSet/>
      <dgm:spPr/>
      <dgm:t>
        <a:bodyPr/>
        <a:lstStyle/>
        <a:p>
          <a:endParaRPr lang="en-US"/>
        </a:p>
      </dgm:t>
    </dgm:pt>
    <dgm:pt modelId="{59C5947E-129E-4E0A-9A09-40B3D8E95C88}" type="sibTrans" cxnId="{8DB83F5A-79E6-445E-BD7E-D767DE48221B}">
      <dgm:prSet/>
      <dgm:spPr/>
      <dgm:t>
        <a:bodyPr/>
        <a:lstStyle/>
        <a:p>
          <a:endParaRPr lang="en-US"/>
        </a:p>
      </dgm:t>
    </dgm:pt>
    <dgm:pt modelId="{650E7201-AFFE-406D-BC25-7EDF0149777A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Review: Sustainability Factors</a:t>
          </a:r>
        </a:p>
      </dgm:t>
    </dgm:pt>
    <dgm:pt modelId="{A107563B-BA9B-49EF-9252-2203CF063574}" type="parTrans" cxnId="{2E9ED5E8-C668-4EA7-8EB8-A8012F12F689}">
      <dgm:prSet/>
      <dgm:spPr/>
      <dgm:t>
        <a:bodyPr/>
        <a:lstStyle/>
        <a:p>
          <a:endParaRPr lang="en-US"/>
        </a:p>
      </dgm:t>
    </dgm:pt>
    <dgm:pt modelId="{64DF7F50-403D-4095-80ED-984334860342}" type="sibTrans" cxnId="{2E9ED5E8-C668-4EA7-8EB8-A8012F12F689}">
      <dgm:prSet/>
      <dgm:spPr/>
      <dgm:t>
        <a:bodyPr/>
        <a:lstStyle/>
        <a:p>
          <a:endParaRPr lang="en-US"/>
        </a:p>
      </dgm:t>
    </dgm:pt>
    <dgm:pt modelId="{F891A9DF-98A3-472F-B493-B27A63AB6CAE}">
      <dgm:prSet phldr="0" custT="1"/>
      <dgm:spPr/>
      <dgm:t>
        <a:bodyPr/>
        <a:lstStyle/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complete evaluate this year’s goals and set new goals</a:t>
          </a:r>
        </a:p>
      </dgm:t>
    </dgm:pt>
    <dgm:pt modelId="{B92F28FD-77A6-4636-ADC2-9B8FF5BBD32F}" type="parTrans" cxnId="{DF904768-553E-4C8A-96D8-95B7378D5E84}">
      <dgm:prSet/>
      <dgm:spPr/>
      <dgm:t>
        <a:bodyPr/>
        <a:lstStyle/>
        <a:p>
          <a:endParaRPr lang="en-US"/>
        </a:p>
      </dgm:t>
    </dgm:pt>
    <dgm:pt modelId="{A77C39F1-61A5-4EE8-8888-16CDC2731DAB}" type="sibTrans" cxnId="{DF904768-553E-4C8A-96D8-95B7378D5E84}">
      <dgm:prSet/>
      <dgm:spPr/>
      <dgm:t>
        <a:bodyPr/>
        <a:lstStyle/>
        <a:p>
          <a:endParaRPr lang="en-US"/>
        </a:p>
      </dgm:t>
    </dgm:pt>
    <dgm:pt modelId="{A9F21724-7283-428F-AC24-E0B408BD4164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Review: Annual Evaluation Report</a:t>
          </a:r>
        </a:p>
      </dgm:t>
    </dgm:pt>
    <dgm:pt modelId="{D336B7C2-46C2-4153-9E42-FE2DB590D835}" type="parTrans" cxnId="{37E99FC8-7FC3-495F-8728-BC72429217B5}">
      <dgm:prSet/>
      <dgm:spPr/>
      <dgm:t>
        <a:bodyPr/>
        <a:lstStyle/>
        <a:p>
          <a:endParaRPr lang="en-US"/>
        </a:p>
      </dgm:t>
    </dgm:pt>
    <dgm:pt modelId="{ADF80FFA-6B20-4FBA-9A49-BB8FAE3DB4AE}" type="sibTrans" cxnId="{37E99FC8-7FC3-495F-8728-BC72429217B5}">
      <dgm:prSet/>
      <dgm:spPr/>
      <dgm:t>
        <a:bodyPr/>
        <a:lstStyle/>
        <a:p>
          <a:endParaRPr lang="en-US"/>
        </a:p>
      </dgm:t>
    </dgm:pt>
    <dgm:pt modelId="{AC4E459D-6913-49EB-BC7F-AD02CA3FEFF4}">
      <dgm:prSet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develop your year end report.</a:t>
          </a:r>
        </a:p>
      </dgm:t>
    </dgm:pt>
    <dgm:pt modelId="{D2355651-27F6-47B0-B3D5-ABC562D64B6F}" type="parTrans" cxnId="{5B685AA6-5B0B-48A6-9F0E-7C81713E9557}">
      <dgm:prSet/>
      <dgm:spPr/>
      <dgm:t>
        <a:bodyPr/>
        <a:lstStyle/>
        <a:p>
          <a:endParaRPr lang="en-US"/>
        </a:p>
      </dgm:t>
    </dgm:pt>
    <dgm:pt modelId="{2AC10936-3012-408B-ACD4-ACB054D0B132}" type="sibTrans" cxnId="{5B685AA6-5B0B-48A6-9F0E-7C81713E9557}">
      <dgm:prSet/>
      <dgm:spPr/>
      <dgm:t>
        <a:bodyPr/>
        <a:lstStyle/>
        <a:p>
          <a:endParaRPr lang="en-US"/>
        </a:p>
      </dgm:t>
    </dgm:pt>
    <dgm:pt modelId="{5FD889C2-EC62-4E71-BEDF-6625DEEC8FA2}">
      <dgm:prSet phldr="0" custT="1"/>
      <dgm:spPr/>
      <dgm:t>
        <a:bodyPr/>
        <a:lstStyle/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Prep for next year’s Roll Out to staff and students</a:t>
          </a:r>
        </a:p>
      </dgm:t>
    </dgm:pt>
    <dgm:pt modelId="{71A9DDE8-3F5B-4A84-B275-A9342748A962}" type="parTrans" cxnId="{CEDA8531-6B9F-42CC-AC62-5AD8BB449C72}">
      <dgm:prSet/>
      <dgm:spPr/>
      <dgm:t>
        <a:bodyPr/>
        <a:lstStyle/>
        <a:p>
          <a:endParaRPr lang="en-US"/>
        </a:p>
      </dgm:t>
    </dgm:pt>
    <dgm:pt modelId="{5D1E2F54-02F2-40F5-8729-D8D4747BF3D4}" type="sibTrans" cxnId="{CEDA8531-6B9F-42CC-AC62-5AD8BB449C72}">
      <dgm:prSet/>
      <dgm:spPr/>
      <dgm:t>
        <a:bodyPr/>
        <a:lstStyle/>
        <a:p>
          <a:endParaRPr lang="en-US"/>
        </a:p>
      </dgm:t>
    </dgm:pt>
    <dgm:pt modelId="{9C33AC96-FDB8-4241-93FF-DB0B5201856A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Resource Spotlight – Coaches Year at a Glance</a:t>
          </a:r>
        </a:p>
      </dgm:t>
    </dgm:pt>
    <dgm:pt modelId="{2D6B545E-D0B9-45BE-ACDD-57F10CED7E4E}" type="parTrans" cxnId="{E4A890FF-0AD7-44C0-AC80-23214C51C7DC}">
      <dgm:prSet/>
      <dgm:spPr/>
      <dgm:t>
        <a:bodyPr/>
        <a:lstStyle/>
        <a:p>
          <a:endParaRPr lang="en-US"/>
        </a:p>
      </dgm:t>
    </dgm:pt>
    <dgm:pt modelId="{1199ED79-6A0D-449F-A470-188D20A99168}" type="sibTrans" cxnId="{E4A890FF-0AD7-44C0-AC80-23214C51C7DC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77D4E652-4152-4FB3-933D-DC846CDC44C4}" type="pres">
      <dgm:prSet presAssocID="{9E770DC0-ADC3-6F49-9603-390041B9028C}" presName="parentLin" presStyleCnt="0"/>
      <dgm:spPr/>
    </dgm:pt>
    <dgm:pt modelId="{F0AC8D9C-1ACD-4825-B968-FF4EE97737E7}" type="pres">
      <dgm:prSet presAssocID="{9E770DC0-ADC3-6F49-9603-390041B9028C}" presName="parentLeftMargin" presStyleLbl="node1" presStyleIdx="0" presStyleCnt="2"/>
      <dgm:spPr/>
    </dgm:pt>
    <dgm:pt modelId="{A408444A-A753-4052-B5E7-27B1CF04BE0D}" type="pres">
      <dgm:prSet presAssocID="{9E770DC0-ADC3-6F49-9603-390041B9028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B387AC5-600F-40B5-8656-6ED772B9F62D}" type="pres">
      <dgm:prSet presAssocID="{9E770DC0-ADC3-6F49-9603-390041B9028C}" presName="negativeSpace" presStyleCnt="0"/>
      <dgm:spPr/>
    </dgm:pt>
    <dgm:pt modelId="{AD7E4922-BE98-4A00-8CC9-8C067984A0AA}" type="pres">
      <dgm:prSet presAssocID="{9E770DC0-ADC3-6F49-9603-390041B9028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A2980128-32A2-4DD9-8972-314D5F1E4626}" type="presOf" srcId="{650E7201-AFFE-406D-BC25-7EDF0149777A}" destId="{CDAAD9AB-76BA-4F20-9C80-4020D86AF54F}" srcOrd="0" destOrd="1" presId="urn:microsoft.com/office/officeart/2005/8/layout/list1"/>
    <dgm:cxn modelId="{CEDA8531-6B9F-42CC-AC62-5AD8BB449C72}" srcId="{9E770DC0-ADC3-6F49-9603-390041B9028C}" destId="{5FD889C2-EC62-4E71-BEDF-6625DEEC8FA2}" srcOrd="2" destOrd="0" parTransId="{71A9DDE8-3F5B-4A84-B275-A9342748A962}" sibTransId="{5D1E2F54-02F2-40F5-8729-D8D4747BF3D4}"/>
    <dgm:cxn modelId="{DF904768-553E-4C8A-96D8-95B7378D5E84}" srcId="{9E770DC0-ADC3-6F49-9603-390041B9028C}" destId="{F891A9DF-98A3-472F-B493-B27A63AB6CAE}" srcOrd="1" destOrd="0" parTransId="{B92F28FD-77A6-4636-ADC2-9B8FF5BBD32F}" sibTransId="{A77C39F1-61A5-4EE8-8888-16CDC2731DAB}"/>
    <dgm:cxn modelId="{0B3E1C4B-7B36-46B7-B8A3-F9B4812D32EA}" type="presOf" srcId="{A9F21724-7283-428F-AC24-E0B408BD4164}" destId="{CDAAD9AB-76BA-4F20-9C80-4020D86AF54F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51744959-DC5F-4B64-8022-0CA7433788A8}" type="presOf" srcId="{76937503-7550-41B3-8D88-C860E600B4A5}" destId="{3E253364-FB35-42F8-9CB7-634D0DF472D6}" srcOrd="0" destOrd="0" presId="urn:microsoft.com/office/officeart/2005/8/layout/list1"/>
    <dgm:cxn modelId="{8DB83F5A-79E6-445E-BD7E-D767DE48221B}" srcId="{76937503-7550-41B3-8D88-C860E600B4A5}" destId="{9CE68780-8809-4B52-A5E4-CA8DA04E541D}" srcOrd="2" destOrd="0" parTransId="{68F6DAA2-F5ED-4964-AEDA-F884FE5A9523}" sibTransId="{59C5947E-129E-4E0A-9A09-40B3D8E95C88}"/>
    <dgm:cxn modelId="{E741C480-8F4C-496F-8381-6740FF6EA401}" type="presOf" srcId="{AC4E459D-6913-49EB-BC7F-AD02CA3FEFF4}" destId="{AD7E4922-BE98-4A00-8CC9-8C067984A0AA}" srcOrd="0" destOrd="0" presId="urn:microsoft.com/office/officeart/2005/8/layout/list1"/>
    <dgm:cxn modelId="{0F0BC38E-BFB9-4748-8E21-6D8EB69F3E84}" type="presOf" srcId="{F891A9DF-98A3-472F-B493-B27A63AB6CAE}" destId="{AD7E4922-BE98-4A00-8CC9-8C067984A0AA}" srcOrd="0" destOrd="1" presId="urn:microsoft.com/office/officeart/2005/8/layout/list1"/>
    <dgm:cxn modelId="{5B5B1C97-4D72-364B-9991-95AC217DC39E}" srcId="{139B28B7-98AE-2442-8242-E675E9F54483}" destId="{9E770DC0-ADC3-6F49-9603-390041B9028C}" srcOrd="1" destOrd="0" parTransId="{DF559CD0-5B01-D54A-8E06-F10310F9A6A6}" sibTransId="{2AE7D53E-5748-B340-A3B2-69C78DDF3C05}"/>
    <dgm:cxn modelId="{5B685AA6-5B0B-48A6-9F0E-7C81713E9557}" srcId="{9E770DC0-ADC3-6F49-9603-390041B9028C}" destId="{AC4E459D-6913-49EB-BC7F-AD02CA3FEFF4}" srcOrd="0" destOrd="0" parTransId="{D2355651-27F6-47B0-B3D5-ABC562D64B6F}" sibTransId="{2AC10936-3012-408B-ACD4-ACB054D0B132}"/>
    <dgm:cxn modelId="{EF1EACA6-1597-412F-BB0A-DDC30C359654}" type="presOf" srcId="{76937503-7550-41B3-8D88-C860E600B4A5}" destId="{24EE546A-203E-45A1-AB96-5A4CB77AC5EC}" srcOrd="1" destOrd="0" presId="urn:microsoft.com/office/officeart/2005/8/layout/list1"/>
    <dgm:cxn modelId="{5DB00DC6-5DC8-406C-8A89-06B30FA22EDF}" type="presOf" srcId="{9CE68780-8809-4B52-A5E4-CA8DA04E541D}" destId="{CDAAD9AB-76BA-4F20-9C80-4020D86AF54F}" srcOrd="0" destOrd="2" presId="urn:microsoft.com/office/officeart/2005/8/layout/list1"/>
    <dgm:cxn modelId="{37E99FC8-7FC3-495F-8728-BC72429217B5}" srcId="{76937503-7550-41B3-8D88-C860E600B4A5}" destId="{A9F21724-7283-428F-AC24-E0B408BD4164}" srcOrd="0" destOrd="0" parTransId="{D336B7C2-46C2-4153-9E42-FE2DB590D835}" sibTransId="{ADF80FFA-6B20-4FBA-9A49-BB8FAE3DB4AE}"/>
    <dgm:cxn modelId="{F2E635CB-CCE1-472E-BD6C-3B63BC782FE1}" type="presOf" srcId="{9E770DC0-ADC3-6F49-9603-390041B9028C}" destId="{A408444A-A753-4052-B5E7-27B1CF04BE0D}" srcOrd="1" destOrd="0" presId="urn:microsoft.com/office/officeart/2005/8/layout/list1"/>
    <dgm:cxn modelId="{94962BDB-E459-40E6-BF7A-BB1F7E99F07A}" type="presOf" srcId="{5FD889C2-EC62-4E71-BEDF-6625DEEC8FA2}" destId="{AD7E4922-BE98-4A00-8CC9-8C067984A0AA}" srcOrd="0" destOrd="2" presId="urn:microsoft.com/office/officeart/2005/8/layout/list1"/>
    <dgm:cxn modelId="{03F62CE4-F7BA-47E7-8D6D-CB10696A98CF}" type="presOf" srcId="{9E770DC0-ADC3-6F49-9603-390041B9028C}" destId="{F0AC8D9C-1ACD-4825-B968-FF4EE97737E7}" srcOrd="0" destOrd="0" presId="urn:microsoft.com/office/officeart/2005/8/layout/list1"/>
    <dgm:cxn modelId="{2E9ED5E8-C668-4EA7-8EB8-A8012F12F689}" srcId="{76937503-7550-41B3-8D88-C860E600B4A5}" destId="{650E7201-AFFE-406D-BC25-7EDF0149777A}" srcOrd="1" destOrd="0" parTransId="{A107563B-BA9B-49EF-9252-2203CF063574}" sibTransId="{64DF7F50-403D-4095-80ED-984334860342}"/>
    <dgm:cxn modelId="{3CCF0CFB-AC2F-4C59-9826-C68057F66E27}" type="presOf" srcId="{9C33AC96-FDB8-4241-93FF-DB0B5201856A}" destId="{CDAAD9AB-76BA-4F20-9C80-4020D86AF54F}" srcOrd="0" destOrd="3" presId="urn:microsoft.com/office/officeart/2005/8/layout/list1"/>
    <dgm:cxn modelId="{E4A890FF-0AD7-44C0-AC80-23214C51C7DC}" srcId="{76937503-7550-41B3-8D88-C860E600B4A5}" destId="{9C33AC96-FDB8-4241-93FF-DB0B5201856A}" srcOrd="3" destOrd="0" parTransId="{2D6B545E-D0B9-45BE-ACDD-57F10CED7E4E}" sibTransId="{1199ED79-6A0D-449F-A470-188D20A99168}"/>
    <dgm:cxn modelId="{12E116CE-1DEF-4976-A24F-079A4D7B5ED3}" type="presParOf" srcId="{107712AD-F0E7-8045-90F3-AA033147F7E7}" destId="{99F85151-3D39-4456-9783-D2B61E40612E}" srcOrd="0" destOrd="0" presId="urn:microsoft.com/office/officeart/2005/8/layout/list1"/>
    <dgm:cxn modelId="{FF58E2B0-75F0-4DE9-ACEE-43F6E84FC83E}" type="presParOf" srcId="{99F85151-3D39-4456-9783-D2B61E40612E}" destId="{3E253364-FB35-42F8-9CB7-634D0DF472D6}" srcOrd="0" destOrd="0" presId="urn:microsoft.com/office/officeart/2005/8/layout/list1"/>
    <dgm:cxn modelId="{64E8673E-D255-441E-8A75-8CAFF1C85B8A}" type="presParOf" srcId="{99F85151-3D39-4456-9783-D2B61E40612E}" destId="{24EE546A-203E-45A1-AB96-5A4CB77AC5EC}" srcOrd="1" destOrd="0" presId="urn:microsoft.com/office/officeart/2005/8/layout/list1"/>
    <dgm:cxn modelId="{7CE409AA-7234-4202-BD36-9DE61EF1D69F}" type="presParOf" srcId="{107712AD-F0E7-8045-90F3-AA033147F7E7}" destId="{1DD4E0C0-9F60-4F65-BB07-79CA80226C0A}" srcOrd="1" destOrd="0" presId="urn:microsoft.com/office/officeart/2005/8/layout/list1"/>
    <dgm:cxn modelId="{FF77E135-DAD0-4CA3-89F2-D8527F35F5F2}" type="presParOf" srcId="{107712AD-F0E7-8045-90F3-AA033147F7E7}" destId="{CDAAD9AB-76BA-4F20-9C80-4020D86AF54F}" srcOrd="2" destOrd="0" presId="urn:microsoft.com/office/officeart/2005/8/layout/list1"/>
    <dgm:cxn modelId="{8388559B-25BB-403B-B449-326A18F362EE}" type="presParOf" srcId="{107712AD-F0E7-8045-90F3-AA033147F7E7}" destId="{5E61BAE6-473E-4263-8FBF-76A396FC3E1D}" srcOrd="3" destOrd="0" presId="urn:microsoft.com/office/officeart/2005/8/layout/list1"/>
    <dgm:cxn modelId="{7512A190-BCDF-49AE-A201-D617E90A8326}" type="presParOf" srcId="{107712AD-F0E7-8045-90F3-AA033147F7E7}" destId="{77D4E652-4152-4FB3-933D-DC846CDC44C4}" srcOrd="4" destOrd="0" presId="urn:microsoft.com/office/officeart/2005/8/layout/list1"/>
    <dgm:cxn modelId="{47A48109-4B17-4106-9019-89731B06EFA6}" type="presParOf" srcId="{77D4E652-4152-4FB3-933D-DC846CDC44C4}" destId="{F0AC8D9C-1ACD-4825-B968-FF4EE97737E7}" srcOrd="0" destOrd="0" presId="urn:microsoft.com/office/officeart/2005/8/layout/list1"/>
    <dgm:cxn modelId="{047E0066-FB1E-46AD-A44E-943B80C46A6D}" type="presParOf" srcId="{77D4E652-4152-4FB3-933D-DC846CDC44C4}" destId="{A408444A-A753-4052-B5E7-27B1CF04BE0D}" srcOrd="1" destOrd="0" presId="urn:microsoft.com/office/officeart/2005/8/layout/list1"/>
    <dgm:cxn modelId="{08B2ABA8-5017-4337-B62D-7A2C0BA3F1F8}" type="presParOf" srcId="{107712AD-F0E7-8045-90F3-AA033147F7E7}" destId="{DB387AC5-600F-40B5-8656-6ED772B9F62D}" srcOrd="5" destOrd="0" presId="urn:microsoft.com/office/officeart/2005/8/layout/list1"/>
    <dgm:cxn modelId="{FF99C957-03F8-4BAD-A5EA-EEB1AFF6385B}" type="presParOf" srcId="{107712AD-F0E7-8045-90F3-AA033147F7E7}" destId="{AD7E4922-BE98-4A00-8CC9-8C067984A0A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BD0AA-A092-4369-B815-D2A27D780C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5DE95B-E3E9-488D-843B-7EA58128D643}">
      <dgm:prSet phldrT="[Text]"/>
      <dgm:spPr/>
      <dgm:t>
        <a:bodyPr/>
        <a:lstStyle/>
        <a:p>
          <a:r>
            <a:rPr lang="en-US"/>
            <a:t>Self</a:t>
          </a:r>
        </a:p>
      </dgm:t>
    </dgm:pt>
    <dgm:pt modelId="{FC0A28C2-A13D-4C48-9C34-B680EB2A2603}" type="parTrans" cxnId="{E9B2239E-BEAB-4565-B770-44155CEB26AB}">
      <dgm:prSet/>
      <dgm:spPr/>
      <dgm:t>
        <a:bodyPr/>
        <a:lstStyle/>
        <a:p>
          <a:endParaRPr lang="en-US"/>
        </a:p>
      </dgm:t>
    </dgm:pt>
    <dgm:pt modelId="{7D9CD180-E412-4B7F-9890-DD3E1E8793A4}" type="sibTrans" cxnId="{E9B2239E-BEAB-4565-B770-44155CEB26AB}">
      <dgm:prSet/>
      <dgm:spPr/>
      <dgm:t>
        <a:bodyPr/>
        <a:lstStyle/>
        <a:p>
          <a:endParaRPr lang="en-US"/>
        </a:p>
      </dgm:t>
    </dgm:pt>
    <dgm:pt modelId="{786F1C33-506F-487F-AA18-A30EE2A2534E}">
      <dgm:prSet phldrT="[Text]"/>
      <dgm:spPr/>
      <dgm:t>
        <a:bodyPr/>
        <a:lstStyle/>
        <a:p>
          <a:r>
            <a:rPr lang="en-US"/>
            <a:t>Others</a:t>
          </a:r>
        </a:p>
      </dgm:t>
    </dgm:pt>
    <dgm:pt modelId="{B2D69183-3673-4FF1-92D6-76326856F341}" type="parTrans" cxnId="{58D86527-1BED-4AB5-8015-FDAA159C883C}">
      <dgm:prSet/>
      <dgm:spPr/>
      <dgm:t>
        <a:bodyPr/>
        <a:lstStyle/>
        <a:p>
          <a:endParaRPr lang="en-US"/>
        </a:p>
      </dgm:t>
    </dgm:pt>
    <dgm:pt modelId="{54ACB2D9-0489-40D3-8720-56FF48219C7D}" type="sibTrans" cxnId="{58D86527-1BED-4AB5-8015-FDAA159C883C}">
      <dgm:prSet/>
      <dgm:spPr/>
      <dgm:t>
        <a:bodyPr/>
        <a:lstStyle/>
        <a:p>
          <a:endParaRPr lang="en-US"/>
        </a:p>
      </dgm:t>
    </dgm:pt>
    <dgm:pt modelId="{AB22F439-5CF3-4003-BBB3-B5FD5EE3EBA7}">
      <dgm:prSet phldrT="[Text]"/>
      <dgm:spPr/>
      <dgm:t>
        <a:bodyPr/>
        <a:lstStyle/>
        <a:p>
          <a:r>
            <a:rPr lang="en-US"/>
            <a:t>Environment</a:t>
          </a:r>
        </a:p>
      </dgm:t>
    </dgm:pt>
    <dgm:pt modelId="{42A9B59D-B81E-4DB7-A89D-08E57A386F5F}" type="parTrans" cxnId="{06F10583-3C6C-4C14-8F5D-A175C31623AF}">
      <dgm:prSet/>
      <dgm:spPr/>
      <dgm:t>
        <a:bodyPr/>
        <a:lstStyle/>
        <a:p>
          <a:endParaRPr lang="en-US"/>
        </a:p>
      </dgm:t>
    </dgm:pt>
    <dgm:pt modelId="{FAFF8CAA-7011-4352-BD37-268AB4AA9613}" type="sibTrans" cxnId="{06F10583-3C6C-4C14-8F5D-A175C31623AF}">
      <dgm:prSet/>
      <dgm:spPr/>
      <dgm:t>
        <a:bodyPr/>
        <a:lstStyle/>
        <a:p>
          <a:endParaRPr lang="en-US"/>
        </a:p>
      </dgm:t>
    </dgm:pt>
    <dgm:pt modelId="{828ED403-1C9B-4A7D-8888-1BC05EA78903}">
      <dgm:prSet phldrT="[Text]"/>
      <dgm:spPr/>
      <dgm:t>
        <a:bodyPr/>
        <a:lstStyle/>
        <a:p>
          <a:r>
            <a:rPr lang="en-US"/>
            <a:t>Self-monitor</a:t>
          </a:r>
        </a:p>
      </dgm:t>
    </dgm:pt>
    <dgm:pt modelId="{8B8B8CA0-07E7-4F73-9F41-B05C6E1A904C}" type="parTrans" cxnId="{EB095079-CFD2-4628-9212-498D62BB2F06}">
      <dgm:prSet/>
      <dgm:spPr/>
      <dgm:t>
        <a:bodyPr/>
        <a:lstStyle/>
        <a:p>
          <a:endParaRPr lang="en-US"/>
        </a:p>
      </dgm:t>
    </dgm:pt>
    <dgm:pt modelId="{1B28F0B9-39F8-4BAC-9D40-2785A53A6960}" type="sibTrans" cxnId="{EB095079-CFD2-4628-9212-498D62BB2F06}">
      <dgm:prSet/>
      <dgm:spPr/>
      <dgm:t>
        <a:bodyPr/>
        <a:lstStyle/>
        <a:p>
          <a:endParaRPr lang="en-US"/>
        </a:p>
      </dgm:t>
    </dgm:pt>
    <dgm:pt modelId="{9402A2C1-EFD7-4C69-A569-0E91A340BD90}">
      <dgm:prSet phldrT="[Text]"/>
      <dgm:spPr/>
      <dgm:t>
        <a:bodyPr/>
        <a:lstStyle/>
        <a:p>
          <a:r>
            <a:rPr lang="en-US" dirty="0"/>
            <a:t>Listen while others are speaking​</a:t>
          </a:r>
        </a:p>
      </dgm:t>
    </dgm:pt>
    <dgm:pt modelId="{6B97C39A-0735-41AE-94C2-E380B46D5881}" type="parTrans" cxnId="{B1802723-6C7B-4903-88A2-A97C24811173}">
      <dgm:prSet/>
      <dgm:spPr/>
      <dgm:t>
        <a:bodyPr/>
        <a:lstStyle/>
        <a:p>
          <a:endParaRPr lang="en-US"/>
        </a:p>
      </dgm:t>
    </dgm:pt>
    <dgm:pt modelId="{7C51D187-FC73-4D59-992A-5E19349D5359}" type="sibTrans" cxnId="{B1802723-6C7B-4903-88A2-A97C24811173}">
      <dgm:prSet/>
      <dgm:spPr/>
      <dgm:t>
        <a:bodyPr/>
        <a:lstStyle/>
        <a:p>
          <a:endParaRPr lang="en-US"/>
        </a:p>
      </dgm:t>
    </dgm:pt>
    <dgm:pt modelId="{0F0E129E-123A-4075-B2C8-F39A140C88D8}">
      <dgm:prSet phldrT="[Text]"/>
      <dgm:spPr/>
      <dgm:t>
        <a:bodyPr/>
        <a:lstStyle/>
        <a:p>
          <a:r>
            <a:rPr lang="en-US"/>
            <a:t>Have your computer charged and ready to go​</a:t>
          </a:r>
        </a:p>
      </dgm:t>
    </dgm:pt>
    <dgm:pt modelId="{BD673D81-C33B-45D8-947C-AEA9A28C39F0}" type="parTrans" cxnId="{A0FBC930-D760-41DD-BE3E-22D3E608F256}">
      <dgm:prSet/>
      <dgm:spPr/>
      <dgm:t>
        <a:bodyPr/>
        <a:lstStyle/>
        <a:p>
          <a:endParaRPr lang="en-US"/>
        </a:p>
      </dgm:t>
    </dgm:pt>
    <dgm:pt modelId="{D290D2A6-87EB-4C58-AF76-15E8A9414FCF}" type="sibTrans" cxnId="{A0FBC930-D760-41DD-BE3E-22D3E608F256}">
      <dgm:prSet/>
      <dgm:spPr/>
      <dgm:t>
        <a:bodyPr/>
        <a:lstStyle/>
        <a:p>
          <a:endParaRPr lang="en-US"/>
        </a:p>
      </dgm:t>
    </dgm:pt>
    <dgm:pt modelId="{DCC1A310-1C79-CA41-BC8F-F2F7F4B654F7}">
      <dgm:prSet/>
      <dgm:spPr/>
      <dgm:t>
        <a:bodyPr/>
        <a:lstStyle/>
        <a:p>
          <a:r>
            <a:rPr lang="en-US" dirty="0"/>
            <a:t>If you have questions or comments:</a:t>
          </a:r>
        </a:p>
      </dgm:t>
    </dgm:pt>
    <dgm:pt modelId="{E958D3D5-5FFD-3443-ABCD-1A2DA811BB55}" type="parTrans" cxnId="{9118DAC8-BEDA-3B4F-9C77-817F427330CF}">
      <dgm:prSet/>
      <dgm:spPr/>
      <dgm:t>
        <a:bodyPr/>
        <a:lstStyle/>
        <a:p>
          <a:endParaRPr lang="en-US"/>
        </a:p>
      </dgm:t>
    </dgm:pt>
    <dgm:pt modelId="{4EA0A432-1AE2-314A-852F-0C7E44A36EC0}" type="sibTrans" cxnId="{9118DAC8-BEDA-3B4F-9C77-817F427330CF}">
      <dgm:prSet/>
      <dgm:spPr/>
      <dgm:t>
        <a:bodyPr/>
        <a:lstStyle/>
        <a:p>
          <a:endParaRPr lang="en-US"/>
        </a:p>
      </dgm:t>
    </dgm:pt>
    <dgm:pt modelId="{6D196861-CC28-5141-BDFB-4E8105D813E6}">
      <dgm:prSet/>
      <dgm:spPr/>
      <dgm:t>
        <a:bodyPr/>
        <a:lstStyle/>
        <a:p>
          <a:r>
            <a:rPr lang="en-US"/>
            <a:t>Work as a team:</a:t>
          </a:r>
        </a:p>
      </dgm:t>
    </dgm:pt>
    <dgm:pt modelId="{6357D1EC-994F-334C-9702-FBF51E8FA600}" type="parTrans" cxnId="{B30AAB08-0B08-824B-9AC9-5387993AD200}">
      <dgm:prSet/>
      <dgm:spPr/>
      <dgm:t>
        <a:bodyPr/>
        <a:lstStyle/>
        <a:p>
          <a:endParaRPr lang="en-US"/>
        </a:p>
      </dgm:t>
    </dgm:pt>
    <dgm:pt modelId="{0A0D8850-D6AE-CF4C-AEBD-16B2E752A0CB}" type="sibTrans" cxnId="{B30AAB08-0B08-824B-9AC9-5387993AD200}">
      <dgm:prSet/>
      <dgm:spPr/>
      <dgm:t>
        <a:bodyPr/>
        <a:lstStyle/>
        <a:p>
          <a:endParaRPr lang="en-US"/>
        </a:p>
      </dgm:t>
    </dgm:pt>
    <dgm:pt modelId="{8EB504CA-CFC6-5C40-B9F2-473E4994B7D4}">
      <dgm:prSet/>
      <dgm:spPr/>
      <dgm:t>
        <a:bodyPr/>
        <a:lstStyle/>
        <a:p>
          <a:r>
            <a:rPr lang="en-US"/>
            <a:t>Keep necessary materials at hand</a:t>
          </a:r>
        </a:p>
      </dgm:t>
    </dgm:pt>
    <dgm:pt modelId="{1F59243E-608F-4348-9D00-77EED6726E06}" type="parTrans" cxnId="{C95EC436-6DF3-9D48-B3D9-4A3D5591F066}">
      <dgm:prSet/>
      <dgm:spPr/>
      <dgm:t>
        <a:bodyPr/>
        <a:lstStyle/>
        <a:p>
          <a:endParaRPr lang="en-US"/>
        </a:p>
      </dgm:t>
    </dgm:pt>
    <dgm:pt modelId="{7102E076-737A-264B-A10C-2AEDA7D1E937}" type="sibTrans" cxnId="{C95EC436-6DF3-9D48-B3D9-4A3D5591F066}">
      <dgm:prSet/>
      <dgm:spPr/>
      <dgm:t>
        <a:bodyPr/>
        <a:lstStyle/>
        <a:p>
          <a:endParaRPr lang="en-US"/>
        </a:p>
      </dgm:t>
    </dgm:pt>
    <dgm:pt modelId="{3A9200EC-9B3F-3741-8CD8-45F5B3B60757}">
      <dgm:prSet phldrT="[Text]"/>
      <dgm:spPr/>
      <dgm:t>
        <a:bodyPr/>
        <a:lstStyle/>
        <a:p>
          <a:r>
            <a:rPr lang="en-US"/>
            <a:t>Are you participating?</a:t>
          </a:r>
        </a:p>
      </dgm:t>
    </dgm:pt>
    <dgm:pt modelId="{CE0BA1D0-F492-D642-956A-26EFC0FD708E}" type="parTrans" cxnId="{410450C3-2ACF-AB45-A6E2-A1CCF9FBF5C7}">
      <dgm:prSet/>
      <dgm:spPr/>
      <dgm:t>
        <a:bodyPr/>
        <a:lstStyle/>
        <a:p>
          <a:endParaRPr lang="en-US"/>
        </a:p>
      </dgm:t>
    </dgm:pt>
    <dgm:pt modelId="{839B42B6-A8EA-9C4E-931D-5CAA596097FE}" type="sibTrans" cxnId="{410450C3-2ACF-AB45-A6E2-A1CCF9FBF5C7}">
      <dgm:prSet/>
      <dgm:spPr/>
      <dgm:t>
        <a:bodyPr/>
        <a:lstStyle/>
        <a:p>
          <a:endParaRPr lang="en-US"/>
        </a:p>
      </dgm:t>
    </dgm:pt>
    <dgm:pt modelId="{36A81F54-3445-0846-800C-B3CAA41ABF85}">
      <dgm:prSet phldrT="[Text]"/>
      <dgm:spPr/>
      <dgm:t>
        <a:bodyPr/>
        <a:lstStyle/>
        <a:p>
          <a:r>
            <a:rPr lang="en-US"/>
            <a:t>Engaged as a learner?</a:t>
          </a:r>
        </a:p>
      </dgm:t>
    </dgm:pt>
    <dgm:pt modelId="{F1072592-76D2-5744-867A-12A050F40348}" type="parTrans" cxnId="{4CFC7095-063B-8E4A-B6F3-EC681197EA9F}">
      <dgm:prSet/>
      <dgm:spPr/>
      <dgm:t>
        <a:bodyPr/>
        <a:lstStyle/>
        <a:p>
          <a:endParaRPr lang="en-US"/>
        </a:p>
      </dgm:t>
    </dgm:pt>
    <dgm:pt modelId="{D75F7E09-876C-524C-911D-B725AC61A45A}" type="sibTrans" cxnId="{4CFC7095-063B-8E4A-B6F3-EC681197EA9F}">
      <dgm:prSet/>
      <dgm:spPr/>
      <dgm:t>
        <a:bodyPr/>
        <a:lstStyle/>
        <a:p>
          <a:endParaRPr lang="en-US"/>
        </a:p>
      </dgm:t>
    </dgm:pt>
    <dgm:pt modelId="{A3342F81-092E-D94F-B71B-56D728050DC4}">
      <dgm:prSet phldrT="[Text]"/>
      <dgm:spPr/>
      <dgm:t>
        <a:bodyPr/>
        <a:lstStyle/>
        <a:p>
          <a:r>
            <a:rPr lang="en-US"/>
            <a:t>Stretch, break, stand as needed​</a:t>
          </a:r>
        </a:p>
      </dgm:t>
    </dgm:pt>
    <dgm:pt modelId="{5C94DDBE-40C2-7045-B9AA-119BCE39BC47}" type="parTrans" cxnId="{EB367F0F-11D4-C845-AFB2-10D5AA2A9A7A}">
      <dgm:prSet/>
      <dgm:spPr/>
      <dgm:t>
        <a:bodyPr/>
        <a:lstStyle/>
        <a:p>
          <a:endParaRPr lang="en-US"/>
        </a:p>
      </dgm:t>
    </dgm:pt>
    <dgm:pt modelId="{65F59CCE-7931-D747-8109-6BBC1F963A2C}" type="sibTrans" cxnId="{EB367F0F-11D4-C845-AFB2-10D5AA2A9A7A}">
      <dgm:prSet/>
      <dgm:spPr/>
      <dgm:t>
        <a:bodyPr/>
        <a:lstStyle/>
        <a:p>
          <a:endParaRPr lang="en-US"/>
        </a:p>
      </dgm:t>
    </dgm:pt>
    <dgm:pt modelId="{903F98AC-194E-3E4D-A272-F12F8847EF48}">
      <dgm:prSet/>
      <dgm:spPr/>
      <dgm:t>
        <a:bodyPr/>
        <a:lstStyle/>
        <a:p>
          <a:r>
            <a:rPr lang="en-US" dirty="0"/>
            <a:t>Raise hand</a:t>
          </a:r>
        </a:p>
      </dgm:t>
    </dgm:pt>
    <dgm:pt modelId="{2625FB58-67EA-1141-9127-133D6B50F2A8}" type="parTrans" cxnId="{FF9907CF-CFD4-4641-91DE-D04AB4DCCB54}">
      <dgm:prSet/>
      <dgm:spPr/>
      <dgm:t>
        <a:bodyPr/>
        <a:lstStyle/>
        <a:p>
          <a:endParaRPr lang="en-US"/>
        </a:p>
      </dgm:t>
    </dgm:pt>
    <dgm:pt modelId="{50668972-B8BA-8342-8C45-669179E12080}" type="sibTrans" cxnId="{FF9907CF-CFD4-4641-91DE-D04AB4DCCB54}">
      <dgm:prSet/>
      <dgm:spPr/>
      <dgm:t>
        <a:bodyPr/>
        <a:lstStyle/>
        <a:p>
          <a:endParaRPr lang="en-US"/>
        </a:p>
      </dgm:t>
    </dgm:pt>
    <dgm:pt modelId="{0785E50D-F1DD-C647-AF91-FA0058275806}">
      <dgm:prSet/>
      <dgm:spPr/>
      <dgm:t>
        <a:bodyPr/>
        <a:lstStyle/>
        <a:p>
          <a:r>
            <a:rPr lang="en-US"/>
            <a:t>Room for every voice</a:t>
          </a:r>
        </a:p>
      </dgm:t>
    </dgm:pt>
    <dgm:pt modelId="{35E1F395-5CF6-C14F-B2F7-24FCD5BF2432}" type="parTrans" cxnId="{D614FAA2-C9D3-9949-9F29-30B12ECA1807}">
      <dgm:prSet/>
      <dgm:spPr/>
      <dgm:t>
        <a:bodyPr/>
        <a:lstStyle/>
        <a:p>
          <a:endParaRPr lang="en-US"/>
        </a:p>
      </dgm:t>
    </dgm:pt>
    <dgm:pt modelId="{555700E6-44D1-E649-9463-80615334ECDE}" type="sibTrans" cxnId="{D614FAA2-C9D3-9949-9F29-30B12ECA1807}">
      <dgm:prSet/>
      <dgm:spPr/>
      <dgm:t>
        <a:bodyPr/>
        <a:lstStyle/>
        <a:p>
          <a:endParaRPr lang="en-US"/>
        </a:p>
      </dgm:t>
    </dgm:pt>
    <dgm:pt modelId="{56910F6D-1269-3049-ACB2-917F4DC59908}">
      <dgm:prSet/>
      <dgm:spPr/>
      <dgm:t>
        <a:bodyPr/>
        <a:lstStyle/>
        <a:p>
          <a:r>
            <a:rPr lang="en-US"/>
            <a:t>Reinforce participation</a:t>
          </a:r>
        </a:p>
      </dgm:t>
    </dgm:pt>
    <dgm:pt modelId="{0718F7BE-9FDE-C04D-BB6C-BA7904D3DC0D}" type="parTrans" cxnId="{5C0B9F75-4444-7245-981A-F41A3614EEF5}">
      <dgm:prSet/>
      <dgm:spPr/>
      <dgm:t>
        <a:bodyPr/>
        <a:lstStyle/>
        <a:p>
          <a:endParaRPr lang="en-US"/>
        </a:p>
      </dgm:t>
    </dgm:pt>
    <dgm:pt modelId="{F464298B-59F2-F64F-92CC-7382B75FFACC}" type="sibTrans" cxnId="{5C0B9F75-4444-7245-981A-F41A3614EEF5}">
      <dgm:prSet/>
      <dgm:spPr/>
      <dgm:t>
        <a:bodyPr/>
        <a:lstStyle/>
        <a:p>
          <a:endParaRPr lang="en-US"/>
        </a:p>
      </dgm:t>
    </dgm:pt>
    <dgm:pt modelId="{243592FB-C1AE-E747-B75A-02568B129A83}">
      <dgm:prSet/>
      <dgm:spPr/>
      <dgm:t>
        <a:bodyPr/>
        <a:lstStyle/>
        <a:p>
          <a:r>
            <a:rPr lang="en-US"/>
            <a:t>action plan</a:t>
          </a:r>
        </a:p>
      </dgm:t>
    </dgm:pt>
    <dgm:pt modelId="{7AEC2CDA-5B72-294F-8D0B-DA3D260FF0D8}" type="parTrans" cxnId="{89A7C57E-C177-ED43-AE7C-E6ACF80400D5}">
      <dgm:prSet/>
      <dgm:spPr/>
      <dgm:t>
        <a:bodyPr/>
        <a:lstStyle/>
        <a:p>
          <a:endParaRPr lang="en-US"/>
        </a:p>
      </dgm:t>
    </dgm:pt>
    <dgm:pt modelId="{066D9F1B-F38F-AD4C-BAEB-619A99FB7C12}" type="sibTrans" cxnId="{89A7C57E-C177-ED43-AE7C-E6ACF80400D5}">
      <dgm:prSet/>
      <dgm:spPr/>
      <dgm:t>
        <a:bodyPr/>
        <a:lstStyle/>
        <a:p>
          <a:endParaRPr lang="en-US"/>
        </a:p>
      </dgm:t>
    </dgm:pt>
    <dgm:pt modelId="{A068741C-FCBF-9649-BF70-A6A1176D92CE}">
      <dgm:prSet/>
      <dgm:spPr/>
      <dgm:t>
        <a:bodyPr/>
        <a:lstStyle/>
        <a:p>
          <a:r>
            <a:rPr lang="en-US"/>
            <a:t>relevant docs</a:t>
          </a:r>
        </a:p>
      </dgm:t>
    </dgm:pt>
    <dgm:pt modelId="{0904F737-A31A-6E41-BD53-8117075AD1FE}" type="parTrans" cxnId="{C3E05C82-DFCC-2143-98CC-9B20ABA3692C}">
      <dgm:prSet/>
      <dgm:spPr/>
      <dgm:t>
        <a:bodyPr/>
        <a:lstStyle/>
        <a:p>
          <a:endParaRPr lang="en-US"/>
        </a:p>
      </dgm:t>
    </dgm:pt>
    <dgm:pt modelId="{06D5CEC9-922B-5047-ABBB-52AEBCC00BC6}" type="sibTrans" cxnId="{C3E05C82-DFCC-2143-98CC-9B20ABA3692C}">
      <dgm:prSet/>
      <dgm:spPr/>
      <dgm:t>
        <a:bodyPr/>
        <a:lstStyle/>
        <a:p>
          <a:endParaRPr lang="en-US"/>
        </a:p>
      </dgm:t>
    </dgm:pt>
    <dgm:pt modelId="{705B5BC3-8205-4145-A07B-8BB20CA7D624}">
      <dgm:prSet/>
      <dgm:spPr/>
      <dgm:t>
        <a:bodyPr/>
        <a:lstStyle/>
        <a:p>
          <a:r>
            <a:rPr lang="en-US"/>
            <a:t>water/snacks</a:t>
          </a:r>
        </a:p>
      </dgm:t>
    </dgm:pt>
    <dgm:pt modelId="{50601296-8353-D949-A073-F9D8AA6743D4}" type="parTrans" cxnId="{68915465-F1AB-D942-8895-70079508803E}">
      <dgm:prSet/>
      <dgm:spPr/>
      <dgm:t>
        <a:bodyPr/>
        <a:lstStyle/>
        <a:p>
          <a:endParaRPr lang="en-US"/>
        </a:p>
      </dgm:t>
    </dgm:pt>
    <dgm:pt modelId="{8F57E243-43F2-6645-B471-809B9A456606}" type="sibTrans" cxnId="{68915465-F1AB-D942-8895-70079508803E}">
      <dgm:prSet/>
      <dgm:spPr/>
      <dgm:t>
        <a:bodyPr/>
        <a:lstStyle/>
        <a:p>
          <a:endParaRPr lang="en-US"/>
        </a:p>
      </dgm:t>
    </dgm:pt>
    <dgm:pt modelId="{9108529D-FCA7-684A-BD9A-73E32125C646}">
      <dgm:prSet/>
      <dgm:spPr/>
      <dgm:t>
        <a:bodyPr/>
        <a:lstStyle/>
        <a:p>
          <a:r>
            <a:rPr lang="en-US"/>
            <a:t>Minimize distractions if possible​</a:t>
          </a:r>
        </a:p>
      </dgm:t>
    </dgm:pt>
    <dgm:pt modelId="{EBEBD84C-70A6-D942-8621-9383422EE56B}" type="parTrans" cxnId="{3811689A-9F4F-6446-BD80-3C02E7B3CE1C}">
      <dgm:prSet/>
      <dgm:spPr/>
      <dgm:t>
        <a:bodyPr/>
        <a:lstStyle/>
        <a:p>
          <a:endParaRPr lang="en-US"/>
        </a:p>
      </dgm:t>
    </dgm:pt>
    <dgm:pt modelId="{29AB54E2-FADC-4B46-ABB1-B93C8D3E67CE}" type="sibTrans" cxnId="{3811689A-9F4F-6446-BD80-3C02E7B3CE1C}">
      <dgm:prSet/>
      <dgm:spPr/>
      <dgm:t>
        <a:bodyPr/>
        <a:lstStyle/>
        <a:p>
          <a:endParaRPr lang="en-US"/>
        </a:p>
      </dgm:t>
    </dgm:pt>
    <dgm:pt modelId="{A9488957-E610-4143-AED3-B4E3881000EF}">
      <dgm:prSet phldrT="[Text]"/>
      <dgm:spPr/>
      <dgm:t>
        <a:bodyPr/>
        <a:lstStyle/>
        <a:p>
          <a:endParaRPr lang="en-US"/>
        </a:p>
      </dgm:t>
    </dgm:pt>
    <dgm:pt modelId="{6E20BF08-F171-A641-ABF1-4B465D34D1CE}" type="parTrans" cxnId="{9F1CE460-F7C5-D94D-B00D-E81AF78FF146}">
      <dgm:prSet/>
      <dgm:spPr/>
      <dgm:t>
        <a:bodyPr/>
        <a:lstStyle/>
        <a:p>
          <a:endParaRPr lang="en-US"/>
        </a:p>
      </dgm:t>
    </dgm:pt>
    <dgm:pt modelId="{6C97E7AA-FA83-7E45-8081-B7776A3E0C61}" type="sibTrans" cxnId="{9F1CE460-F7C5-D94D-B00D-E81AF78FF146}">
      <dgm:prSet/>
      <dgm:spPr/>
      <dgm:t>
        <a:bodyPr/>
        <a:lstStyle/>
        <a:p>
          <a:endParaRPr lang="en-US"/>
        </a:p>
      </dgm:t>
    </dgm:pt>
    <dgm:pt modelId="{FE6BFF55-7F30-224A-8B70-2084FB780E44}">
      <dgm:prSet phldrT="[Text]"/>
      <dgm:spPr/>
      <dgm:t>
        <a:bodyPr/>
        <a:lstStyle/>
        <a:p>
          <a:endParaRPr lang="en-US" dirty="0"/>
        </a:p>
      </dgm:t>
    </dgm:pt>
    <dgm:pt modelId="{F7BA786B-F096-CB4C-A499-604A6F0270B9}" type="parTrans" cxnId="{C8FA8076-67AA-3944-A356-45A9372AEF4C}">
      <dgm:prSet/>
      <dgm:spPr/>
      <dgm:t>
        <a:bodyPr/>
        <a:lstStyle/>
        <a:p>
          <a:endParaRPr lang="en-US"/>
        </a:p>
      </dgm:t>
    </dgm:pt>
    <dgm:pt modelId="{C0700072-F471-084F-94FB-88D2D934828E}" type="sibTrans" cxnId="{C8FA8076-67AA-3944-A356-45A9372AEF4C}">
      <dgm:prSet/>
      <dgm:spPr/>
      <dgm:t>
        <a:bodyPr/>
        <a:lstStyle/>
        <a:p>
          <a:endParaRPr lang="en-US"/>
        </a:p>
      </dgm:t>
    </dgm:pt>
    <dgm:pt modelId="{0E36A602-1B9F-DE44-BC30-8E72568CF679}">
      <dgm:prSet phldrT="[Text]"/>
      <dgm:spPr/>
      <dgm:t>
        <a:bodyPr/>
        <a:lstStyle/>
        <a:p>
          <a:endParaRPr lang="en-US" dirty="0"/>
        </a:p>
      </dgm:t>
    </dgm:pt>
    <dgm:pt modelId="{7C6454A9-30A9-AE4D-A411-EF4AD5FCF1CE}" type="parTrans" cxnId="{748EA8B5-CD41-7146-BDA0-9E0C4D48B98F}">
      <dgm:prSet/>
      <dgm:spPr/>
      <dgm:t>
        <a:bodyPr/>
        <a:lstStyle/>
        <a:p>
          <a:endParaRPr lang="en-US"/>
        </a:p>
      </dgm:t>
    </dgm:pt>
    <dgm:pt modelId="{A12656E9-0519-E04B-97C3-5ED43287239F}" type="sibTrans" cxnId="{748EA8B5-CD41-7146-BDA0-9E0C4D48B98F}">
      <dgm:prSet/>
      <dgm:spPr/>
      <dgm:t>
        <a:bodyPr/>
        <a:lstStyle/>
        <a:p>
          <a:endParaRPr lang="en-US"/>
        </a:p>
      </dgm:t>
    </dgm:pt>
    <dgm:pt modelId="{D0B8DBFD-CF0C-8A44-AEE1-C61612C42B70}">
      <dgm:prSet/>
      <dgm:spPr/>
      <dgm:t>
        <a:bodyPr/>
        <a:lstStyle/>
        <a:p>
          <a:endParaRPr lang="en-US"/>
        </a:p>
      </dgm:t>
    </dgm:pt>
    <dgm:pt modelId="{855533BE-1FA4-4840-AF37-41E1AE125922}" type="parTrans" cxnId="{C490CE0B-9C65-1442-B107-E0121C1F2FD1}">
      <dgm:prSet/>
      <dgm:spPr/>
      <dgm:t>
        <a:bodyPr/>
        <a:lstStyle/>
        <a:p>
          <a:endParaRPr lang="en-US"/>
        </a:p>
      </dgm:t>
    </dgm:pt>
    <dgm:pt modelId="{F3F47F8E-91A3-E348-A605-B700A4E9A0C4}" type="sibTrans" cxnId="{C490CE0B-9C65-1442-B107-E0121C1F2FD1}">
      <dgm:prSet/>
      <dgm:spPr/>
      <dgm:t>
        <a:bodyPr/>
        <a:lstStyle/>
        <a:p>
          <a:endParaRPr lang="en-US"/>
        </a:p>
      </dgm:t>
    </dgm:pt>
    <dgm:pt modelId="{AED02427-B286-764D-BA23-3B8FC7BCA4DE}">
      <dgm:prSet/>
      <dgm:spPr/>
      <dgm:t>
        <a:bodyPr/>
        <a:lstStyle/>
        <a:p>
          <a:endParaRPr lang="en-US" dirty="0"/>
        </a:p>
      </dgm:t>
    </dgm:pt>
    <dgm:pt modelId="{85ECA1BB-23DD-944B-A53D-11BA0F65A67F}" type="parTrans" cxnId="{4B0F445D-727B-B548-BCB1-A3E1AF5E2395}">
      <dgm:prSet/>
      <dgm:spPr/>
      <dgm:t>
        <a:bodyPr/>
        <a:lstStyle/>
        <a:p>
          <a:endParaRPr lang="en-US"/>
        </a:p>
      </dgm:t>
    </dgm:pt>
    <dgm:pt modelId="{6A6EF83E-8887-A343-ADEF-95416EFDEB06}" type="sibTrans" cxnId="{4B0F445D-727B-B548-BCB1-A3E1AF5E2395}">
      <dgm:prSet/>
      <dgm:spPr/>
      <dgm:t>
        <a:bodyPr/>
        <a:lstStyle/>
        <a:p>
          <a:endParaRPr lang="en-US"/>
        </a:p>
      </dgm:t>
    </dgm:pt>
    <dgm:pt modelId="{DAF4D648-EEB5-43F0-B6E1-95A2D48591A9}" type="pres">
      <dgm:prSet presAssocID="{C6DBD0AA-A092-4369-B815-D2A27D780C58}" presName="diagram" presStyleCnt="0">
        <dgm:presLayoutVars>
          <dgm:dir/>
          <dgm:animLvl val="lvl"/>
          <dgm:resizeHandles val="exact"/>
        </dgm:presLayoutVars>
      </dgm:prSet>
      <dgm:spPr/>
    </dgm:pt>
    <dgm:pt modelId="{AA2910BA-1558-45BB-99E2-745AA539B2BD}" type="pres">
      <dgm:prSet presAssocID="{125DE95B-E3E9-488D-843B-7EA58128D643}" presName="compNode" presStyleCnt="0"/>
      <dgm:spPr/>
    </dgm:pt>
    <dgm:pt modelId="{F51D0157-A438-46CA-8EB0-F10C3EDBB633}" type="pres">
      <dgm:prSet presAssocID="{125DE95B-E3E9-488D-843B-7EA58128D643}" presName="childRect" presStyleLbl="bgAcc1" presStyleIdx="0" presStyleCnt="3" custScaleY="139136">
        <dgm:presLayoutVars>
          <dgm:bulletEnabled val="1"/>
        </dgm:presLayoutVars>
      </dgm:prSet>
      <dgm:spPr/>
    </dgm:pt>
    <dgm:pt modelId="{DFA50C83-93AF-4FDE-B778-50A2E26547C0}" type="pres">
      <dgm:prSet presAssocID="{125DE95B-E3E9-488D-843B-7EA58128D6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C674EC-98A5-4D45-9168-E941BC46FCF6}" type="pres">
      <dgm:prSet presAssocID="{125DE95B-E3E9-488D-843B-7EA58128D643}" presName="parentRect" presStyleLbl="alignNode1" presStyleIdx="0" presStyleCnt="3" custLinFactNeighborX="-1290" custLinFactNeighborY="29053"/>
      <dgm:spPr/>
    </dgm:pt>
    <dgm:pt modelId="{DEEF4213-91C0-4DFA-A1E8-D6E76A9D48BD}" type="pres">
      <dgm:prSet presAssocID="{125DE95B-E3E9-488D-843B-7EA58128D643}" presName="adorn" presStyleLbl="fgAccFollowNode1" presStyleIdx="0" presStyleCnt="3" custLinFactNeighborX="60" custLinFactNeighborY="-57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CC3B1B-E8CA-4606-8407-A6ECC7BED76A}" type="pres">
      <dgm:prSet presAssocID="{7D9CD180-E412-4B7F-9890-DD3E1E8793A4}" presName="sibTrans" presStyleLbl="sibTrans2D1" presStyleIdx="0" presStyleCnt="0"/>
      <dgm:spPr/>
    </dgm:pt>
    <dgm:pt modelId="{59D6E31B-DF80-46C5-B901-2E39646B95D1}" type="pres">
      <dgm:prSet presAssocID="{786F1C33-506F-487F-AA18-A30EE2A2534E}" presName="compNode" presStyleCnt="0"/>
      <dgm:spPr/>
    </dgm:pt>
    <dgm:pt modelId="{173ADCC0-45AB-4F03-8B39-78AD7803ABF7}" type="pres">
      <dgm:prSet presAssocID="{786F1C33-506F-487F-AA18-A30EE2A2534E}" presName="childRect" presStyleLbl="bgAcc1" presStyleIdx="1" presStyleCnt="3" custScaleY="136162">
        <dgm:presLayoutVars>
          <dgm:bulletEnabled val="1"/>
        </dgm:presLayoutVars>
      </dgm:prSet>
      <dgm:spPr/>
    </dgm:pt>
    <dgm:pt modelId="{D824D08C-3F4C-46FF-AB3B-44226A1CB33A}" type="pres">
      <dgm:prSet presAssocID="{786F1C33-506F-487F-AA18-A30EE2A253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9636A1-9D00-4675-967E-CA57FCDEAB1E}" type="pres">
      <dgm:prSet presAssocID="{786F1C33-506F-487F-AA18-A30EE2A2534E}" presName="parentRect" presStyleLbl="alignNode1" presStyleIdx="1" presStyleCnt="3" custLinFactNeighborX="1156" custLinFactNeighborY="32208"/>
      <dgm:spPr/>
    </dgm:pt>
    <dgm:pt modelId="{161E2365-CB26-459A-8F0C-B10C3E646E56}" type="pres">
      <dgm:prSet presAssocID="{786F1C33-506F-487F-AA18-A30EE2A2534E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7B6574-E608-4F2E-BAD5-363CC256CA90}" type="pres">
      <dgm:prSet presAssocID="{54ACB2D9-0489-40D3-8720-56FF48219C7D}" presName="sibTrans" presStyleLbl="sibTrans2D1" presStyleIdx="0" presStyleCnt="0"/>
      <dgm:spPr/>
    </dgm:pt>
    <dgm:pt modelId="{54FFC0A8-F079-4E7D-BF1A-E11568861659}" type="pres">
      <dgm:prSet presAssocID="{AB22F439-5CF3-4003-BBB3-B5FD5EE3EBA7}" presName="compNode" presStyleCnt="0"/>
      <dgm:spPr/>
    </dgm:pt>
    <dgm:pt modelId="{5F2F90E6-CF6C-47CE-A6A2-78658417800F}" type="pres">
      <dgm:prSet presAssocID="{AB22F439-5CF3-4003-BBB3-B5FD5EE3EBA7}" presName="childRect" presStyleLbl="bgAcc1" presStyleIdx="2" presStyleCnt="3" custScaleY="130686">
        <dgm:presLayoutVars>
          <dgm:bulletEnabled val="1"/>
        </dgm:presLayoutVars>
      </dgm:prSet>
      <dgm:spPr/>
    </dgm:pt>
    <dgm:pt modelId="{BD210979-5005-46DE-8F11-99CF54A465F1}" type="pres">
      <dgm:prSet presAssocID="{AB22F439-5CF3-4003-BBB3-B5FD5EE3EB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34D077-9CEB-4360-83EE-5D4C6FFB98DD}" type="pres">
      <dgm:prSet presAssocID="{AB22F439-5CF3-4003-BBB3-B5FD5EE3EBA7}" presName="parentRect" presStyleLbl="alignNode1" presStyleIdx="2" presStyleCnt="3" custLinFactNeighborX="-1225" custLinFactNeighborY="35430"/>
      <dgm:spPr/>
    </dgm:pt>
    <dgm:pt modelId="{EE5FFD93-52F3-418C-BBBA-24CAF019EF16}" type="pres">
      <dgm:prSet presAssocID="{AB22F439-5CF3-4003-BBB3-B5FD5EE3EBA7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3806A305-FC52-442F-A6CF-5EDF7B9A191A}" type="presOf" srcId="{125DE95B-E3E9-488D-843B-7EA58128D643}" destId="{D5C674EC-98A5-4D45-9168-E941BC46FCF6}" srcOrd="1" destOrd="0" presId="urn:microsoft.com/office/officeart/2005/8/layout/bList2"/>
    <dgm:cxn modelId="{B30AAB08-0B08-824B-9AC9-5387993AD200}" srcId="{786F1C33-506F-487F-AA18-A30EE2A2534E}" destId="{6D196861-CC28-5141-BDFB-4E8105D813E6}" srcOrd="2" destOrd="0" parTransId="{6357D1EC-994F-334C-9702-FBF51E8FA600}" sibTransId="{0A0D8850-D6AE-CF4C-AEBD-16B2E752A0CB}"/>
    <dgm:cxn modelId="{C490CE0B-9C65-1442-B107-E0121C1F2FD1}" srcId="{8EB504CA-CFC6-5C40-B9F2-473E4994B7D4}" destId="{D0B8DBFD-CF0C-8A44-AEE1-C61612C42B70}" srcOrd="3" destOrd="0" parTransId="{855533BE-1FA4-4840-AF37-41E1AE125922}" sibTransId="{F3F47F8E-91A3-E348-A605-B700A4E9A0C4}"/>
    <dgm:cxn modelId="{97344D0E-9B35-D341-9BD2-1834C289778A}" type="presOf" srcId="{705B5BC3-8205-4145-A07B-8BB20CA7D624}" destId="{5F2F90E6-CF6C-47CE-A6A2-78658417800F}" srcOrd="0" destOrd="5" presId="urn:microsoft.com/office/officeart/2005/8/layout/bList2"/>
    <dgm:cxn modelId="{EB367F0F-11D4-C845-AFB2-10D5AA2A9A7A}" srcId="{125DE95B-E3E9-488D-843B-7EA58128D643}" destId="{A3342F81-092E-D94F-B71B-56D728050DC4}" srcOrd="1" destOrd="0" parTransId="{5C94DDBE-40C2-7045-B9AA-119BCE39BC47}" sibTransId="{65F59CCE-7931-D747-8109-6BBC1F963A2C}"/>
    <dgm:cxn modelId="{3AA21D18-1711-D34A-A849-FB07DB4069DA}" type="presOf" srcId="{36A81F54-3445-0846-800C-B3CAA41ABF85}" destId="{F51D0157-A438-46CA-8EB0-F10C3EDBB633}" srcOrd="0" destOrd="2" presId="urn:microsoft.com/office/officeart/2005/8/layout/bList2"/>
    <dgm:cxn modelId="{9FE2531C-E213-40C3-B82B-6FFF9534AFDC}" type="presOf" srcId="{7D9CD180-E412-4B7F-9890-DD3E1E8793A4}" destId="{2BCC3B1B-E8CA-4606-8407-A6ECC7BED76A}" srcOrd="0" destOrd="0" presId="urn:microsoft.com/office/officeart/2005/8/layout/bList2"/>
    <dgm:cxn modelId="{EE508E20-E80F-6A44-8F3E-75E071166683}" type="presOf" srcId="{DCC1A310-1C79-CA41-BC8F-F2F7F4B654F7}" destId="{F51D0157-A438-46CA-8EB0-F10C3EDBB633}" srcOrd="0" destOrd="6" presId="urn:microsoft.com/office/officeart/2005/8/layout/bList2"/>
    <dgm:cxn modelId="{B1802723-6C7B-4903-88A2-A97C24811173}" srcId="{786F1C33-506F-487F-AA18-A30EE2A2534E}" destId="{9402A2C1-EFD7-4C69-A569-0E91A340BD90}" srcOrd="0" destOrd="0" parTransId="{6B97C39A-0735-41AE-94C2-E380B46D5881}" sibTransId="{7C51D187-FC73-4D59-992A-5E19349D5359}"/>
    <dgm:cxn modelId="{54561E24-D2DF-47D2-A467-F3ADFF2F50F6}" type="presOf" srcId="{AB22F439-5CF3-4003-BBB3-B5FD5EE3EBA7}" destId="{B634D077-9CEB-4360-83EE-5D4C6FFB98DD}" srcOrd="1" destOrd="0" presId="urn:microsoft.com/office/officeart/2005/8/layout/bList2"/>
    <dgm:cxn modelId="{58D86527-1BED-4AB5-8015-FDAA159C883C}" srcId="{C6DBD0AA-A092-4369-B815-D2A27D780C58}" destId="{786F1C33-506F-487F-AA18-A30EE2A2534E}" srcOrd="1" destOrd="0" parTransId="{B2D69183-3673-4FF1-92D6-76326856F341}" sibTransId="{54ACB2D9-0489-40D3-8720-56FF48219C7D}"/>
    <dgm:cxn modelId="{A0FBC930-D760-41DD-BE3E-22D3E608F256}" srcId="{AB22F439-5CF3-4003-BBB3-B5FD5EE3EBA7}" destId="{0F0E129E-123A-4075-B2C8-F39A140C88D8}" srcOrd="0" destOrd="0" parTransId="{BD673D81-C33B-45D8-947C-AEA9A28C39F0}" sibTransId="{D290D2A6-87EB-4C58-AF76-15E8A9414FCF}"/>
    <dgm:cxn modelId="{36F24035-874C-4E66-AE9B-64297179426C}" type="presOf" srcId="{0F0E129E-123A-4075-B2C8-F39A140C88D8}" destId="{5F2F90E6-CF6C-47CE-A6A2-78658417800F}" srcOrd="0" destOrd="0" presId="urn:microsoft.com/office/officeart/2005/8/layout/bList2"/>
    <dgm:cxn modelId="{C95EC436-6DF3-9D48-B3D9-4A3D5591F066}" srcId="{AB22F439-5CF3-4003-BBB3-B5FD5EE3EBA7}" destId="{8EB504CA-CFC6-5C40-B9F2-473E4994B7D4}" srcOrd="2" destOrd="0" parTransId="{1F59243E-608F-4348-9D00-77EED6726E06}" sibTransId="{7102E076-737A-264B-A10C-2AEDA7D1E937}"/>
    <dgm:cxn modelId="{4FAC0538-C71C-154F-9F37-67C2EDAA3403}" type="presOf" srcId="{8EB504CA-CFC6-5C40-B9F2-473E4994B7D4}" destId="{5F2F90E6-CF6C-47CE-A6A2-78658417800F}" srcOrd="0" destOrd="2" presId="urn:microsoft.com/office/officeart/2005/8/layout/bList2"/>
    <dgm:cxn modelId="{03EB2B39-3F86-4D18-8150-C21DECB6193F}" type="presOf" srcId="{AB22F439-5CF3-4003-BBB3-B5FD5EE3EBA7}" destId="{BD210979-5005-46DE-8F11-99CF54A465F1}" srcOrd="0" destOrd="0" presId="urn:microsoft.com/office/officeart/2005/8/layout/bList2"/>
    <dgm:cxn modelId="{4B0F445D-727B-B548-BCB1-A3E1AF5E2395}" srcId="{AB22F439-5CF3-4003-BBB3-B5FD5EE3EBA7}" destId="{AED02427-B286-764D-BA23-3B8FC7BCA4DE}" srcOrd="1" destOrd="0" parTransId="{85ECA1BB-23DD-944B-A53D-11BA0F65A67F}" sibTransId="{6A6EF83E-8887-A343-ADEF-95416EFDEB06}"/>
    <dgm:cxn modelId="{C24F015E-B30A-491C-AFFA-6E9A04E74098}" type="presOf" srcId="{9402A2C1-EFD7-4C69-A569-0E91A340BD90}" destId="{173ADCC0-45AB-4F03-8B39-78AD7803ABF7}" srcOrd="0" destOrd="0" presId="urn:microsoft.com/office/officeart/2005/8/layout/bList2"/>
    <dgm:cxn modelId="{FAF0D860-0006-B445-86EE-EA1EA31E3A26}" type="presOf" srcId="{243592FB-C1AE-E747-B75A-02568B129A83}" destId="{5F2F90E6-CF6C-47CE-A6A2-78658417800F}" srcOrd="0" destOrd="3" presId="urn:microsoft.com/office/officeart/2005/8/layout/bList2"/>
    <dgm:cxn modelId="{9F1CE460-F7C5-D94D-B00D-E81AF78FF146}" srcId="{828ED403-1C9B-4A7D-8888-1BC05EA78903}" destId="{A9488957-E610-4143-AED3-B4E3881000EF}" srcOrd="2" destOrd="0" parTransId="{6E20BF08-F171-A641-ABF1-4B465D34D1CE}" sibTransId="{6C97E7AA-FA83-7E45-8081-B7776A3E0C61}"/>
    <dgm:cxn modelId="{DD611061-8931-4107-8CE7-095C827B35A1}" type="presOf" srcId="{C6DBD0AA-A092-4369-B815-D2A27D780C58}" destId="{DAF4D648-EEB5-43F0-B6E1-95A2D48591A9}" srcOrd="0" destOrd="0" presId="urn:microsoft.com/office/officeart/2005/8/layout/bList2"/>
    <dgm:cxn modelId="{68915465-F1AB-D942-8895-70079508803E}" srcId="{8EB504CA-CFC6-5C40-B9F2-473E4994B7D4}" destId="{705B5BC3-8205-4145-A07B-8BB20CA7D624}" srcOrd="2" destOrd="0" parTransId="{50601296-8353-D949-A073-F9D8AA6743D4}" sibTransId="{8F57E243-43F2-6645-B471-809B9A456606}"/>
    <dgm:cxn modelId="{03B77D46-9E4B-453F-9FDF-83075ACA2998}" type="presOf" srcId="{828ED403-1C9B-4A7D-8888-1BC05EA78903}" destId="{F51D0157-A438-46CA-8EB0-F10C3EDBB633}" srcOrd="0" destOrd="0" presId="urn:microsoft.com/office/officeart/2005/8/layout/bList2"/>
    <dgm:cxn modelId="{F55FDB6C-9F47-41ED-B1D0-D902F4548B30}" type="presOf" srcId="{786F1C33-506F-487F-AA18-A30EE2A2534E}" destId="{219636A1-9D00-4675-967E-CA57FCDEAB1E}" srcOrd="1" destOrd="0" presId="urn:microsoft.com/office/officeart/2005/8/layout/bList2"/>
    <dgm:cxn modelId="{5C0B9F75-4444-7245-981A-F41A3614EEF5}" srcId="{6D196861-CC28-5141-BDFB-4E8105D813E6}" destId="{56910F6D-1269-3049-ACB2-917F4DC59908}" srcOrd="1" destOrd="0" parTransId="{0718F7BE-9FDE-C04D-BB6C-BA7904D3DC0D}" sibTransId="{F464298B-59F2-F64F-92CC-7382B75FFACC}"/>
    <dgm:cxn modelId="{C8FA8076-67AA-3944-A356-45A9372AEF4C}" srcId="{125DE95B-E3E9-488D-843B-7EA58128D643}" destId="{FE6BFF55-7F30-224A-8B70-2084FB780E44}" srcOrd="2" destOrd="0" parTransId="{F7BA786B-F096-CB4C-A499-604A6F0270B9}" sibTransId="{C0700072-F471-084F-94FB-88D2D934828E}"/>
    <dgm:cxn modelId="{EB095079-CFD2-4628-9212-498D62BB2F06}" srcId="{125DE95B-E3E9-488D-843B-7EA58128D643}" destId="{828ED403-1C9B-4A7D-8888-1BC05EA78903}" srcOrd="0" destOrd="0" parTransId="{8B8B8CA0-07E7-4F73-9F41-B05C6E1A904C}" sibTransId="{1B28F0B9-39F8-4BAC-9D40-2785A53A6960}"/>
    <dgm:cxn modelId="{68398A7A-E74B-5C4E-9349-B8AC07279A84}" type="presOf" srcId="{AED02427-B286-764D-BA23-3B8FC7BCA4DE}" destId="{5F2F90E6-CF6C-47CE-A6A2-78658417800F}" srcOrd="0" destOrd="1" presId="urn:microsoft.com/office/officeart/2005/8/layout/bList2"/>
    <dgm:cxn modelId="{89A7C57E-C177-ED43-AE7C-E6ACF80400D5}" srcId="{8EB504CA-CFC6-5C40-B9F2-473E4994B7D4}" destId="{243592FB-C1AE-E747-B75A-02568B129A83}" srcOrd="0" destOrd="0" parTransId="{7AEC2CDA-5B72-294F-8D0B-DA3D260FF0D8}" sibTransId="{066D9F1B-F38F-AD4C-BAEB-619A99FB7C12}"/>
    <dgm:cxn modelId="{B8F12581-0DE1-4846-9D8A-B85FFE57EEC7}" type="presOf" srcId="{903F98AC-194E-3E4D-A272-F12F8847EF48}" destId="{F51D0157-A438-46CA-8EB0-F10C3EDBB633}" srcOrd="0" destOrd="7" presId="urn:microsoft.com/office/officeart/2005/8/layout/bList2"/>
    <dgm:cxn modelId="{C3E05C82-DFCC-2143-98CC-9B20ABA3692C}" srcId="{8EB504CA-CFC6-5C40-B9F2-473E4994B7D4}" destId="{A068741C-FCBF-9649-BF70-A6A1176D92CE}" srcOrd="1" destOrd="0" parTransId="{0904F737-A31A-6E41-BD53-8117075AD1FE}" sibTransId="{06D5CEC9-922B-5047-ABBB-52AEBCC00BC6}"/>
    <dgm:cxn modelId="{06F10583-3C6C-4C14-8F5D-A175C31623AF}" srcId="{C6DBD0AA-A092-4369-B815-D2A27D780C58}" destId="{AB22F439-5CF3-4003-BBB3-B5FD5EE3EBA7}" srcOrd="2" destOrd="0" parTransId="{42A9B59D-B81E-4DB7-A89D-08E57A386F5F}" sibTransId="{FAFF8CAA-7011-4352-BD37-268AB4AA9613}"/>
    <dgm:cxn modelId="{D5F10484-34AC-204B-A2E4-B56C46103D0F}" type="presOf" srcId="{0785E50D-F1DD-C647-AF91-FA0058275806}" destId="{173ADCC0-45AB-4F03-8B39-78AD7803ABF7}" srcOrd="0" destOrd="3" presId="urn:microsoft.com/office/officeart/2005/8/layout/bList2"/>
    <dgm:cxn modelId="{85F68184-B810-154E-A53F-B59EC87AD1C1}" type="presOf" srcId="{9108529D-FCA7-684A-BD9A-73E32125C646}" destId="{5F2F90E6-CF6C-47CE-A6A2-78658417800F}" srcOrd="0" destOrd="7" presId="urn:microsoft.com/office/officeart/2005/8/layout/bList2"/>
    <dgm:cxn modelId="{FD81B289-FA58-2B44-A8EB-66954E05D580}" type="presOf" srcId="{3A9200EC-9B3F-3741-8CD8-45F5B3B60757}" destId="{F51D0157-A438-46CA-8EB0-F10C3EDBB633}" srcOrd="0" destOrd="1" presId="urn:microsoft.com/office/officeart/2005/8/layout/bList2"/>
    <dgm:cxn modelId="{4FD88E8E-6D91-4863-BDC5-39C395896215}" type="presOf" srcId="{125DE95B-E3E9-488D-843B-7EA58128D643}" destId="{DFA50C83-93AF-4FDE-B778-50A2E26547C0}" srcOrd="0" destOrd="0" presId="urn:microsoft.com/office/officeart/2005/8/layout/bList2"/>
    <dgm:cxn modelId="{FCD80E90-E69C-3242-93A7-3E8CDE761EA5}" type="presOf" srcId="{A068741C-FCBF-9649-BF70-A6A1176D92CE}" destId="{5F2F90E6-CF6C-47CE-A6A2-78658417800F}" srcOrd="0" destOrd="4" presId="urn:microsoft.com/office/officeart/2005/8/layout/bList2"/>
    <dgm:cxn modelId="{4CFC7095-063B-8E4A-B6F3-EC681197EA9F}" srcId="{828ED403-1C9B-4A7D-8888-1BC05EA78903}" destId="{36A81F54-3445-0846-800C-B3CAA41ABF85}" srcOrd="1" destOrd="0" parTransId="{F1072592-76D2-5744-867A-12A050F40348}" sibTransId="{D75F7E09-876C-524C-911D-B725AC61A45A}"/>
    <dgm:cxn modelId="{409AFA98-7906-1747-9B09-A57C39709D99}" type="presOf" srcId="{A9488957-E610-4143-AED3-B4E3881000EF}" destId="{F51D0157-A438-46CA-8EB0-F10C3EDBB633}" srcOrd="0" destOrd="3" presId="urn:microsoft.com/office/officeart/2005/8/layout/bList2"/>
    <dgm:cxn modelId="{3811689A-9F4F-6446-BD80-3C02E7B3CE1C}" srcId="{AB22F439-5CF3-4003-BBB3-B5FD5EE3EBA7}" destId="{9108529D-FCA7-684A-BD9A-73E32125C646}" srcOrd="3" destOrd="0" parTransId="{EBEBD84C-70A6-D942-8621-9383422EE56B}" sibTransId="{29AB54E2-FADC-4B46-ABB1-B93C8D3E67CE}"/>
    <dgm:cxn modelId="{E9B2239E-BEAB-4565-B770-44155CEB26AB}" srcId="{C6DBD0AA-A092-4369-B815-D2A27D780C58}" destId="{125DE95B-E3E9-488D-843B-7EA58128D643}" srcOrd="0" destOrd="0" parTransId="{FC0A28C2-A13D-4C48-9C34-B680EB2A2603}" sibTransId="{7D9CD180-E412-4B7F-9890-DD3E1E8793A4}"/>
    <dgm:cxn modelId="{2990E09F-ABD4-5641-871E-F5D137409610}" type="presOf" srcId="{6D196861-CC28-5141-BDFB-4E8105D813E6}" destId="{173ADCC0-45AB-4F03-8B39-78AD7803ABF7}" srcOrd="0" destOrd="2" presId="urn:microsoft.com/office/officeart/2005/8/layout/bList2"/>
    <dgm:cxn modelId="{D614FAA2-C9D3-9949-9F29-30B12ECA1807}" srcId="{6D196861-CC28-5141-BDFB-4E8105D813E6}" destId="{0785E50D-F1DD-C647-AF91-FA0058275806}" srcOrd="0" destOrd="0" parTransId="{35E1F395-5CF6-C14F-B2F7-24FCD5BF2432}" sibTransId="{555700E6-44D1-E649-9463-80615334ECDE}"/>
    <dgm:cxn modelId="{F74865AE-A479-3542-B6F6-47CBF1903B36}" type="presOf" srcId="{FE6BFF55-7F30-224A-8B70-2084FB780E44}" destId="{F51D0157-A438-46CA-8EB0-F10C3EDBB633}" srcOrd="0" destOrd="5" presId="urn:microsoft.com/office/officeart/2005/8/layout/bList2"/>
    <dgm:cxn modelId="{748EA8B5-CD41-7146-BDA0-9E0C4D48B98F}" srcId="{786F1C33-506F-487F-AA18-A30EE2A2534E}" destId="{0E36A602-1B9F-DE44-BC30-8E72568CF679}" srcOrd="1" destOrd="0" parTransId="{7C6454A9-30A9-AE4D-A411-EF4AD5FCF1CE}" sibTransId="{A12656E9-0519-E04B-97C3-5ED43287239F}"/>
    <dgm:cxn modelId="{90B1D5BB-0218-4638-8A8A-C1D62BD8F92E}" type="presOf" srcId="{54ACB2D9-0489-40D3-8720-56FF48219C7D}" destId="{447B6574-E608-4F2E-BAD5-363CC256CA90}" srcOrd="0" destOrd="0" presId="urn:microsoft.com/office/officeart/2005/8/layout/bList2"/>
    <dgm:cxn modelId="{410450C3-2ACF-AB45-A6E2-A1CCF9FBF5C7}" srcId="{828ED403-1C9B-4A7D-8888-1BC05EA78903}" destId="{3A9200EC-9B3F-3741-8CD8-45F5B3B60757}" srcOrd="0" destOrd="0" parTransId="{CE0BA1D0-F492-D642-956A-26EFC0FD708E}" sibTransId="{839B42B6-A8EA-9C4E-931D-5CAA596097FE}"/>
    <dgm:cxn modelId="{9118DAC8-BEDA-3B4F-9C77-817F427330CF}" srcId="{125DE95B-E3E9-488D-843B-7EA58128D643}" destId="{DCC1A310-1C79-CA41-BC8F-F2F7F4B654F7}" srcOrd="3" destOrd="0" parTransId="{E958D3D5-5FFD-3443-ABCD-1A2DA811BB55}" sibTransId="{4EA0A432-1AE2-314A-852F-0C7E44A36EC0}"/>
    <dgm:cxn modelId="{CB37D0CB-3EF8-D747-AAE7-84EF9DC1EF9D}" type="presOf" srcId="{A3342F81-092E-D94F-B71B-56D728050DC4}" destId="{F51D0157-A438-46CA-8EB0-F10C3EDBB633}" srcOrd="0" destOrd="4" presId="urn:microsoft.com/office/officeart/2005/8/layout/bList2"/>
    <dgm:cxn modelId="{FF9907CF-CFD4-4641-91DE-D04AB4DCCB54}" srcId="{DCC1A310-1C79-CA41-BC8F-F2F7F4B654F7}" destId="{903F98AC-194E-3E4D-A272-F12F8847EF48}" srcOrd="0" destOrd="0" parTransId="{2625FB58-67EA-1141-9127-133D6B50F2A8}" sibTransId="{50668972-B8BA-8342-8C45-669179E12080}"/>
    <dgm:cxn modelId="{F9EAC3D7-ABBA-4E2D-8994-A1F7F54318D9}" type="presOf" srcId="{786F1C33-506F-487F-AA18-A30EE2A2534E}" destId="{D824D08C-3F4C-46FF-AB3B-44226A1CB33A}" srcOrd="0" destOrd="0" presId="urn:microsoft.com/office/officeart/2005/8/layout/bList2"/>
    <dgm:cxn modelId="{FC13ABD8-2CAA-D245-859A-A48DF579E93D}" type="presOf" srcId="{56910F6D-1269-3049-ACB2-917F4DC59908}" destId="{173ADCC0-45AB-4F03-8B39-78AD7803ABF7}" srcOrd="0" destOrd="4" presId="urn:microsoft.com/office/officeart/2005/8/layout/bList2"/>
    <dgm:cxn modelId="{31E286E3-76C0-F347-A8D5-EE52220A790C}" type="presOf" srcId="{D0B8DBFD-CF0C-8A44-AEE1-C61612C42B70}" destId="{5F2F90E6-CF6C-47CE-A6A2-78658417800F}" srcOrd="0" destOrd="6" presId="urn:microsoft.com/office/officeart/2005/8/layout/bList2"/>
    <dgm:cxn modelId="{9B5A4DEE-0EBF-1249-9227-306B20F9854E}" type="presOf" srcId="{0E36A602-1B9F-DE44-BC30-8E72568CF679}" destId="{173ADCC0-45AB-4F03-8B39-78AD7803ABF7}" srcOrd="0" destOrd="1" presId="urn:microsoft.com/office/officeart/2005/8/layout/bList2"/>
    <dgm:cxn modelId="{FD3E9CAE-3E50-4C7C-B032-34DEC6021F4A}" type="presParOf" srcId="{DAF4D648-EEB5-43F0-B6E1-95A2D48591A9}" destId="{AA2910BA-1558-45BB-99E2-745AA539B2BD}" srcOrd="0" destOrd="0" presId="urn:microsoft.com/office/officeart/2005/8/layout/bList2"/>
    <dgm:cxn modelId="{ECC0BEF6-5354-4666-BC37-D08988C3CC22}" type="presParOf" srcId="{AA2910BA-1558-45BB-99E2-745AA539B2BD}" destId="{F51D0157-A438-46CA-8EB0-F10C3EDBB633}" srcOrd="0" destOrd="0" presId="urn:microsoft.com/office/officeart/2005/8/layout/bList2"/>
    <dgm:cxn modelId="{046EDFBC-A15D-4504-B8C9-75F0EF5230BC}" type="presParOf" srcId="{AA2910BA-1558-45BB-99E2-745AA539B2BD}" destId="{DFA50C83-93AF-4FDE-B778-50A2E26547C0}" srcOrd="1" destOrd="0" presId="urn:microsoft.com/office/officeart/2005/8/layout/bList2"/>
    <dgm:cxn modelId="{55B6F910-1623-4579-A1BD-C060752BE139}" type="presParOf" srcId="{AA2910BA-1558-45BB-99E2-745AA539B2BD}" destId="{D5C674EC-98A5-4D45-9168-E941BC46FCF6}" srcOrd="2" destOrd="0" presId="urn:microsoft.com/office/officeart/2005/8/layout/bList2"/>
    <dgm:cxn modelId="{AE4D7C6C-373B-4E9C-8F42-BFBA30ECE441}" type="presParOf" srcId="{AA2910BA-1558-45BB-99E2-745AA539B2BD}" destId="{DEEF4213-91C0-4DFA-A1E8-D6E76A9D48BD}" srcOrd="3" destOrd="0" presId="urn:microsoft.com/office/officeart/2005/8/layout/bList2"/>
    <dgm:cxn modelId="{0079BB9B-A860-4052-8486-08D05A130011}" type="presParOf" srcId="{DAF4D648-EEB5-43F0-B6E1-95A2D48591A9}" destId="{2BCC3B1B-E8CA-4606-8407-A6ECC7BED76A}" srcOrd="1" destOrd="0" presId="urn:microsoft.com/office/officeart/2005/8/layout/bList2"/>
    <dgm:cxn modelId="{B9E7D8FD-D4EB-4361-A29C-E87A87BF6084}" type="presParOf" srcId="{DAF4D648-EEB5-43F0-B6E1-95A2D48591A9}" destId="{59D6E31B-DF80-46C5-B901-2E39646B95D1}" srcOrd="2" destOrd="0" presId="urn:microsoft.com/office/officeart/2005/8/layout/bList2"/>
    <dgm:cxn modelId="{3C5B0956-211A-4CF3-8BFC-B69A47DFF260}" type="presParOf" srcId="{59D6E31B-DF80-46C5-B901-2E39646B95D1}" destId="{173ADCC0-45AB-4F03-8B39-78AD7803ABF7}" srcOrd="0" destOrd="0" presId="urn:microsoft.com/office/officeart/2005/8/layout/bList2"/>
    <dgm:cxn modelId="{5CABC103-5A22-4DC4-BF37-2FBE73AE57D6}" type="presParOf" srcId="{59D6E31B-DF80-46C5-B901-2E39646B95D1}" destId="{D824D08C-3F4C-46FF-AB3B-44226A1CB33A}" srcOrd="1" destOrd="0" presId="urn:microsoft.com/office/officeart/2005/8/layout/bList2"/>
    <dgm:cxn modelId="{42285D9A-4959-487C-94CA-4887938BAD25}" type="presParOf" srcId="{59D6E31B-DF80-46C5-B901-2E39646B95D1}" destId="{219636A1-9D00-4675-967E-CA57FCDEAB1E}" srcOrd="2" destOrd="0" presId="urn:microsoft.com/office/officeart/2005/8/layout/bList2"/>
    <dgm:cxn modelId="{706109A8-7B22-4253-AD97-00D180FC5B67}" type="presParOf" srcId="{59D6E31B-DF80-46C5-B901-2E39646B95D1}" destId="{161E2365-CB26-459A-8F0C-B10C3E646E56}" srcOrd="3" destOrd="0" presId="urn:microsoft.com/office/officeart/2005/8/layout/bList2"/>
    <dgm:cxn modelId="{089B81A6-3301-4A6F-90CE-140C9C3CAADC}" type="presParOf" srcId="{DAF4D648-EEB5-43F0-B6E1-95A2D48591A9}" destId="{447B6574-E608-4F2E-BAD5-363CC256CA90}" srcOrd="3" destOrd="0" presId="urn:microsoft.com/office/officeart/2005/8/layout/bList2"/>
    <dgm:cxn modelId="{CD41D3E6-1553-490C-9D33-115EB06C5867}" type="presParOf" srcId="{DAF4D648-EEB5-43F0-B6E1-95A2D48591A9}" destId="{54FFC0A8-F079-4E7D-BF1A-E11568861659}" srcOrd="4" destOrd="0" presId="urn:microsoft.com/office/officeart/2005/8/layout/bList2"/>
    <dgm:cxn modelId="{68A57BB6-A776-4847-B1C1-BAE545B43366}" type="presParOf" srcId="{54FFC0A8-F079-4E7D-BF1A-E11568861659}" destId="{5F2F90E6-CF6C-47CE-A6A2-78658417800F}" srcOrd="0" destOrd="0" presId="urn:microsoft.com/office/officeart/2005/8/layout/bList2"/>
    <dgm:cxn modelId="{C5A903D8-D6F2-4894-AE2A-63CE04769B8D}" type="presParOf" srcId="{54FFC0A8-F079-4E7D-BF1A-E11568861659}" destId="{BD210979-5005-46DE-8F11-99CF54A465F1}" srcOrd="1" destOrd="0" presId="urn:microsoft.com/office/officeart/2005/8/layout/bList2"/>
    <dgm:cxn modelId="{F6DCDC5E-BD10-4EE1-B04E-39AB81364AAA}" type="presParOf" srcId="{54FFC0A8-F079-4E7D-BF1A-E11568861659}" destId="{B634D077-9CEB-4360-83EE-5D4C6FFB98DD}" srcOrd="2" destOrd="0" presId="urn:microsoft.com/office/officeart/2005/8/layout/bList2"/>
    <dgm:cxn modelId="{A4FF5A59-0A32-4408-9929-30BBA6DAD33E}" type="presParOf" srcId="{54FFC0A8-F079-4E7D-BF1A-E11568861659}" destId="{EE5FFD93-52F3-418C-BBBA-24CAF019EF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AD4E75-891E-AA49-BA19-F44124E369EA}" type="doc">
      <dgm:prSet loTypeId="urn:microsoft.com/office/officeart/2005/8/layout/default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A1B581E-9209-F64A-85B5-CC031DC2C754}">
      <dgm:prSet phldrT="[Text]" custT="1"/>
      <dgm:spPr/>
      <dgm:t>
        <a:bodyPr/>
        <a:lstStyle/>
        <a:p>
          <a:pPr>
            <a:spcAft>
              <a:spcPts val="0"/>
            </a:spcAft>
            <a:buClr>
              <a:schemeClr val="accent5">
                <a:lumMod val="75000"/>
              </a:schemeClr>
            </a:buClr>
          </a:pPr>
          <a:r>
            <a:rPr lang="en-US" sz="2400" dirty="0"/>
            <a:t>Decisions are more likely to be </a:t>
          </a:r>
        </a:p>
        <a:p>
          <a:pPr>
            <a:spcAft>
              <a:spcPts val="0"/>
            </a:spcAft>
            <a:buClr>
              <a:schemeClr val="accent5">
                <a:lumMod val="75000"/>
              </a:schemeClr>
            </a:buClr>
          </a:pPr>
          <a:r>
            <a:rPr lang="en-US" sz="2400" b="1" dirty="0"/>
            <a:t>effective and efficient</a:t>
          </a:r>
          <a:r>
            <a:rPr lang="en-US" sz="2400" dirty="0"/>
            <a:t> when they are based on data. </a:t>
          </a:r>
        </a:p>
      </dgm:t>
    </dgm:pt>
    <dgm:pt modelId="{F6ED07F0-43BD-764E-A308-905A83165DE4}" type="parTrans" cxnId="{ECF8BE94-AB5B-BD46-94C4-AD741C8ACF71}">
      <dgm:prSet/>
      <dgm:spPr/>
      <dgm:t>
        <a:bodyPr/>
        <a:lstStyle/>
        <a:p>
          <a:endParaRPr lang="en-US" sz="2400"/>
        </a:p>
      </dgm:t>
    </dgm:pt>
    <dgm:pt modelId="{C83928DE-83F4-F242-8BD7-DBE7B86726DE}" type="sibTrans" cxnId="{ECF8BE94-AB5B-BD46-94C4-AD741C8ACF71}">
      <dgm:prSet/>
      <dgm:spPr/>
      <dgm:t>
        <a:bodyPr/>
        <a:lstStyle/>
        <a:p>
          <a:endParaRPr lang="en-US" sz="2400"/>
        </a:p>
      </dgm:t>
    </dgm:pt>
    <dgm:pt modelId="{4137AD3E-86C3-B147-A3C2-8BF5F3504C71}">
      <dgm:prSet custT="1"/>
      <dgm:spPr/>
      <dgm:t>
        <a:bodyPr/>
        <a:lstStyle/>
        <a:p>
          <a:r>
            <a:rPr lang="en-US" sz="2400" dirty="0"/>
            <a:t>The </a:t>
          </a:r>
          <a:r>
            <a:rPr lang="en-US" sz="2400" b="1" dirty="0"/>
            <a:t>quality of decision making </a:t>
          </a:r>
          <a:r>
            <a:rPr lang="en-US" sz="2400" dirty="0"/>
            <a:t>depends most on defining problems with precision &amp; clarity.</a:t>
          </a:r>
        </a:p>
      </dgm:t>
    </dgm:pt>
    <dgm:pt modelId="{80EF22B0-847D-C648-B26F-28B88B7FC443}" type="parTrans" cxnId="{45FA4049-ED03-2749-BB43-31A95D3F1D91}">
      <dgm:prSet/>
      <dgm:spPr/>
      <dgm:t>
        <a:bodyPr/>
        <a:lstStyle/>
        <a:p>
          <a:endParaRPr lang="en-US" sz="2400"/>
        </a:p>
      </dgm:t>
    </dgm:pt>
    <dgm:pt modelId="{7E5EF2D7-A396-8A42-9ECA-5DE0D90A2AA8}" type="sibTrans" cxnId="{45FA4049-ED03-2749-BB43-31A95D3F1D91}">
      <dgm:prSet/>
      <dgm:spPr/>
      <dgm:t>
        <a:bodyPr/>
        <a:lstStyle/>
        <a:p>
          <a:endParaRPr lang="en-US" sz="2400"/>
        </a:p>
      </dgm:t>
    </dgm:pt>
    <dgm:pt modelId="{497A6951-3F6F-C643-A85B-CFFBA0B0A36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400" dirty="0">
              <a:ea typeface="Britannic Bold" pitchFamily="-108" charset="0"/>
              <a:cs typeface="Britannic Bold" pitchFamily="-108" charset="0"/>
            </a:rPr>
            <a:t>Data help </a:t>
          </a:r>
        </a:p>
        <a:p>
          <a:pPr>
            <a:spcAft>
              <a:spcPts val="0"/>
            </a:spcAft>
          </a:pPr>
          <a:r>
            <a:rPr lang="en-US" sz="2400" b="1" dirty="0">
              <a:ea typeface="Britannic Bold" pitchFamily="-108" charset="0"/>
              <a:cs typeface="Britannic Bold" pitchFamily="-108" charset="0"/>
            </a:rPr>
            <a:t>place the “problem” in the context </a:t>
          </a:r>
        </a:p>
        <a:p>
          <a:pPr>
            <a:spcAft>
              <a:spcPts val="0"/>
            </a:spcAft>
          </a:pPr>
          <a:r>
            <a:rPr lang="en-US" sz="2400" dirty="0">
              <a:ea typeface="Britannic Bold" pitchFamily="-108" charset="0"/>
              <a:cs typeface="Britannic Bold" pitchFamily="-108" charset="0"/>
            </a:rPr>
            <a:t>rather than in the students.</a:t>
          </a:r>
          <a:endParaRPr lang="en-US" sz="2400" dirty="0">
            <a:latin typeface="+mj-lt"/>
            <a:ea typeface="Britannic Bold" pitchFamily="-108" charset="0"/>
            <a:cs typeface="Britannic Bold" pitchFamily="-108" charset="0"/>
          </a:endParaRPr>
        </a:p>
      </dgm:t>
    </dgm:pt>
    <dgm:pt modelId="{28BD90EF-CE5D-CA44-A238-CB7C72FBB19C}" type="parTrans" cxnId="{1C91AE12-6903-184A-9B7B-8C486C88B3FA}">
      <dgm:prSet/>
      <dgm:spPr/>
      <dgm:t>
        <a:bodyPr/>
        <a:lstStyle/>
        <a:p>
          <a:endParaRPr lang="en-US" sz="2400"/>
        </a:p>
      </dgm:t>
    </dgm:pt>
    <dgm:pt modelId="{D6A076A3-DB94-F742-8193-36D8CB1C5930}" type="sibTrans" cxnId="{1C91AE12-6903-184A-9B7B-8C486C88B3FA}">
      <dgm:prSet/>
      <dgm:spPr/>
      <dgm:t>
        <a:bodyPr/>
        <a:lstStyle/>
        <a:p>
          <a:endParaRPr lang="en-US" sz="2400"/>
        </a:p>
      </dgm:t>
    </dgm:pt>
    <dgm:pt modelId="{848FFB10-5379-CA45-AFCE-E024A02D27DB}">
      <dgm:prSet custT="1"/>
      <dgm:spPr/>
      <dgm:t>
        <a:bodyPr/>
        <a:lstStyle/>
        <a:p>
          <a:pPr>
            <a:buClr>
              <a:schemeClr val="accent5">
                <a:lumMod val="75000"/>
              </a:schemeClr>
            </a:buClr>
          </a:pPr>
          <a:r>
            <a:rPr lang="en-US" sz="2400"/>
            <a:t>Use data to:</a:t>
          </a:r>
          <a:endParaRPr lang="en-US" sz="2400" dirty="0"/>
        </a:p>
      </dgm:t>
    </dgm:pt>
    <dgm:pt modelId="{E13380BB-A592-DE40-8FDB-47F170130CDA}" type="parTrans" cxnId="{8DD0AEFF-75A8-6C40-9A84-43BEF6A85B58}">
      <dgm:prSet/>
      <dgm:spPr/>
      <dgm:t>
        <a:bodyPr/>
        <a:lstStyle/>
        <a:p>
          <a:endParaRPr lang="en-US" sz="2400"/>
        </a:p>
      </dgm:t>
    </dgm:pt>
    <dgm:pt modelId="{BE429127-1F24-8049-A508-D4B6DFBA9A39}" type="sibTrans" cxnId="{8DD0AEFF-75A8-6C40-9A84-43BEF6A85B58}">
      <dgm:prSet/>
      <dgm:spPr/>
      <dgm:t>
        <a:bodyPr/>
        <a:lstStyle/>
        <a:p>
          <a:endParaRPr lang="en-US" sz="2400"/>
        </a:p>
      </dgm:t>
    </dgm:pt>
    <dgm:pt modelId="{A679995A-E4FF-8949-B426-1DDEFB36AF19}">
      <dgm:prSet custT="1"/>
      <dgm:spPr/>
      <dgm:t>
        <a:bodyPr/>
        <a:lstStyle/>
        <a:p>
          <a:r>
            <a:rPr lang="en-US" sz="2400" dirty="0">
              <a:ea typeface="Britannic Bold" pitchFamily="-108" charset="0"/>
              <a:cs typeface="Britannic Bold" pitchFamily="-108" charset="0"/>
            </a:rPr>
            <a:t>identify problems</a:t>
          </a:r>
        </a:p>
      </dgm:t>
    </dgm:pt>
    <dgm:pt modelId="{03624231-8B9D-B241-AE03-2D33C982D3D9}" type="parTrans" cxnId="{F943F754-F92B-C24C-90BE-2E358810E93A}">
      <dgm:prSet/>
      <dgm:spPr/>
      <dgm:t>
        <a:bodyPr/>
        <a:lstStyle/>
        <a:p>
          <a:endParaRPr lang="en-US" sz="2400"/>
        </a:p>
      </dgm:t>
    </dgm:pt>
    <dgm:pt modelId="{E06F8523-2D59-A644-83E8-8D39A589BEEF}" type="sibTrans" cxnId="{F943F754-F92B-C24C-90BE-2E358810E93A}">
      <dgm:prSet/>
      <dgm:spPr/>
      <dgm:t>
        <a:bodyPr/>
        <a:lstStyle/>
        <a:p>
          <a:endParaRPr lang="en-US" sz="2400"/>
        </a:p>
      </dgm:t>
    </dgm:pt>
    <dgm:pt modelId="{3B562E53-154C-3B45-8803-F23A4BF9392B}">
      <dgm:prSet custT="1"/>
      <dgm:spPr/>
      <dgm:t>
        <a:bodyPr/>
        <a:lstStyle/>
        <a:p>
          <a:r>
            <a:rPr lang="en-US" sz="2400" dirty="0">
              <a:ea typeface="Britannic Bold" pitchFamily="-108" charset="0"/>
              <a:cs typeface="Britannic Bold" pitchFamily="-108" charset="0"/>
            </a:rPr>
            <a:t>refine problems</a:t>
          </a:r>
        </a:p>
      </dgm:t>
    </dgm:pt>
    <dgm:pt modelId="{D0D0C34E-CA60-4E47-8097-6EA496A5EA1E}" type="parTrans" cxnId="{05F0AEC3-3B43-7247-8657-D1BC3C751A64}">
      <dgm:prSet/>
      <dgm:spPr/>
      <dgm:t>
        <a:bodyPr/>
        <a:lstStyle/>
        <a:p>
          <a:endParaRPr lang="en-US" sz="2400"/>
        </a:p>
      </dgm:t>
    </dgm:pt>
    <dgm:pt modelId="{26FE1E2D-45D5-CC41-A927-7576F5532F37}" type="sibTrans" cxnId="{05F0AEC3-3B43-7247-8657-D1BC3C751A64}">
      <dgm:prSet/>
      <dgm:spPr/>
      <dgm:t>
        <a:bodyPr/>
        <a:lstStyle/>
        <a:p>
          <a:endParaRPr lang="en-US" sz="2400"/>
        </a:p>
      </dgm:t>
    </dgm:pt>
    <dgm:pt modelId="{81A0F532-A41C-DE46-9FED-E6124A65F0BB}">
      <dgm:prSet custT="1"/>
      <dgm:spPr/>
      <dgm:t>
        <a:bodyPr/>
        <a:lstStyle/>
        <a:p>
          <a:r>
            <a:rPr lang="en-US" sz="2400" dirty="0">
              <a:ea typeface="Britannic Bold" pitchFamily="-108" charset="0"/>
              <a:cs typeface="Britannic Bold" pitchFamily="-108" charset="0"/>
            </a:rPr>
            <a:t>define the questions that lead to a solution</a:t>
          </a:r>
          <a:endParaRPr lang="en-US" sz="2400" dirty="0"/>
        </a:p>
      </dgm:t>
    </dgm:pt>
    <dgm:pt modelId="{90201A74-8C54-8C47-A18B-F1F332A3D445}" type="parTrans" cxnId="{636B7792-EF86-B545-AAB2-0D476CD9C3B7}">
      <dgm:prSet/>
      <dgm:spPr/>
      <dgm:t>
        <a:bodyPr/>
        <a:lstStyle/>
        <a:p>
          <a:endParaRPr lang="en-US" sz="2400"/>
        </a:p>
      </dgm:t>
    </dgm:pt>
    <dgm:pt modelId="{A52F9104-04CE-3C4F-B9E6-4F83E1D86585}" type="sibTrans" cxnId="{636B7792-EF86-B545-AAB2-0D476CD9C3B7}">
      <dgm:prSet/>
      <dgm:spPr/>
      <dgm:t>
        <a:bodyPr/>
        <a:lstStyle/>
        <a:p>
          <a:endParaRPr lang="en-US" sz="2400"/>
        </a:p>
      </dgm:t>
    </dgm:pt>
    <dgm:pt modelId="{72E87C5B-8DD8-D545-B0C4-ADC1A7EF1E7C}">
      <dgm:prSet custT="1"/>
      <dgm:spPr/>
      <dgm:t>
        <a:bodyPr/>
        <a:lstStyle/>
        <a:p>
          <a:r>
            <a:rPr lang="en-US" sz="2400" b="0" i="0" dirty="0"/>
            <a:t>monitor implementation and outcomes</a:t>
          </a:r>
          <a:endParaRPr lang="en-US" sz="2400" dirty="0">
            <a:ea typeface="Britannic Bold" pitchFamily="-108" charset="0"/>
            <a:cs typeface="Britannic Bold" pitchFamily="-108" charset="0"/>
          </a:endParaRPr>
        </a:p>
      </dgm:t>
    </dgm:pt>
    <dgm:pt modelId="{91221600-A40E-AD40-8613-456CE1F7678A}" type="parTrans" cxnId="{C047E2A8-1E9E-6F45-96BD-64F314DFE733}">
      <dgm:prSet/>
      <dgm:spPr/>
      <dgm:t>
        <a:bodyPr/>
        <a:lstStyle/>
        <a:p>
          <a:endParaRPr lang="en-US"/>
        </a:p>
      </dgm:t>
    </dgm:pt>
    <dgm:pt modelId="{035157F3-6583-CD41-A4A1-CBCDF35B3434}" type="sibTrans" cxnId="{C047E2A8-1E9E-6F45-96BD-64F314DFE733}">
      <dgm:prSet/>
      <dgm:spPr/>
      <dgm:t>
        <a:bodyPr/>
        <a:lstStyle/>
        <a:p>
          <a:endParaRPr lang="en-US"/>
        </a:p>
      </dgm:t>
    </dgm:pt>
    <dgm:pt modelId="{48B5A0DE-E936-D04E-86DC-BD03D8B2385C}">
      <dgm:prSet custT="1"/>
      <dgm:spPr/>
      <dgm:t>
        <a:bodyPr/>
        <a:lstStyle/>
        <a:p>
          <a:r>
            <a:rPr lang="en-US" sz="2400" b="0" i="0" dirty="0"/>
            <a:t>guide implementation</a:t>
          </a:r>
          <a:endParaRPr lang="en-US" sz="2400" dirty="0">
            <a:ea typeface="Britannic Bold" pitchFamily="-108" charset="0"/>
            <a:cs typeface="Britannic Bold" pitchFamily="-108" charset="0"/>
          </a:endParaRPr>
        </a:p>
      </dgm:t>
    </dgm:pt>
    <dgm:pt modelId="{BEC259A2-F12A-224A-B28F-56E044706688}" type="parTrans" cxnId="{B5A72F48-D7F0-AA48-9AC5-06F6FD1EECFB}">
      <dgm:prSet/>
      <dgm:spPr/>
      <dgm:t>
        <a:bodyPr/>
        <a:lstStyle/>
        <a:p>
          <a:endParaRPr lang="en-US"/>
        </a:p>
      </dgm:t>
    </dgm:pt>
    <dgm:pt modelId="{610CEC5B-697C-F849-A89F-F8F61657994F}" type="sibTrans" cxnId="{B5A72F48-D7F0-AA48-9AC5-06F6FD1EECFB}">
      <dgm:prSet/>
      <dgm:spPr/>
      <dgm:t>
        <a:bodyPr/>
        <a:lstStyle/>
        <a:p>
          <a:endParaRPr lang="en-US"/>
        </a:p>
      </dgm:t>
    </dgm:pt>
    <dgm:pt modelId="{94CA054D-9937-894B-9845-D3BFFBDF77B2}">
      <dgm:prSet custT="1"/>
      <dgm:spPr/>
      <dgm:t>
        <a:bodyPr/>
        <a:lstStyle/>
        <a:p>
          <a:r>
            <a:rPr lang="en-US" sz="2400" b="0" i="0" dirty="0"/>
            <a:t>engage in problem solving</a:t>
          </a:r>
          <a:endParaRPr lang="en-US" sz="2400" dirty="0">
            <a:ea typeface="Britannic Bold" pitchFamily="-108" charset="0"/>
            <a:cs typeface="Britannic Bold" pitchFamily="-108" charset="0"/>
          </a:endParaRPr>
        </a:p>
      </dgm:t>
    </dgm:pt>
    <dgm:pt modelId="{2FC29DE7-F23F-B94E-B030-F78619D83FE5}" type="parTrans" cxnId="{706608F4-5C7B-5442-AFB4-08AF15B4EA48}">
      <dgm:prSet/>
      <dgm:spPr/>
      <dgm:t>
        <a:bodyPr/>
        <a:lstStyle/>
        <a:p>
          <a:endParaRPr lang="en-US"/>
        </a:p>
      </dgm:t>
    </dgm:pt>
    <dgm:pt modelId="{A947F9A6-88F1-0D4D-9EBA-5236CC31B972}" type="sibTrans" cxnId="{706608F4-5C7B-5442-AFB4-08AF15B4EA48}">
      <dgm:prSet/>
      <dgm:spPr/>
      <dgm:t>
        <a:bodyPr/>
        <a:lstStyle/>
        <a:p>
          <a:endParaRPr lang="en-US"/>
        </a:p>
      </dgm:t>
    </dgm:pt>
    <dgm:pt modelId="{E7E62AFF-C611-D040-ABA7-9537DC0AD4B6}" type="pres">
      <dgm:prSet presAssocID="{FDAD4E75-891E-AA49-BA19-F44124E369EA}" presName="diagram" presStyleCnt="0">
        <dgm:presLayoutVars>
          <dgm:dir/>
          <dgm:resizeHandles val="exact"/>
        </dgm:presLayoutVars>
      </dgm:prSet>
      <dgm:spPr/>
    </dgm:pt>
    <dgm:pt modelId="{BFECA15C-7823-6F47-BB11-5EBD42A90ED8}" type="pres">
      <dgm:prSet presAssocID="{4A1B581E-9209-F64A-85B5-CC031DC2C754}" presName="node" presStyleLbl="node1" presStyleIdx="0" presStyleCnt="4" custScaleX="119473" custScaleY="82311" custLinFactNeighborX="-520" custLinFactNeighborY="-7428">
        <dgm:presLayoutVars>
          <dgm:bulletEnabled val="1"/>
        </dgm:presLayoutVars>
      </dgm:prSet>
      <dgm:spPr/>
    </dgm:pt>
    <dgm:pt modelId="{08C65DFD-0295-8B4D-860C-8CF756F5342F}" type="pres">
      <dgm:prSet presAssocID="{C83928DE-83F4-F242-8BD7-DBE7B86726DE}" presName="sibTrans" presStyleCnt="0"/>
      <dgm:spPr/>
    </dgm:pt>
    <dgm:pt modelId="{E96C8A30-1FFF-5041-AA5B-2E2C25CC4F33}" type="pres">
      <dgm:prSet presAssocID="{848FFB10-5379-CA45-AFCE-E024A02D27DB}" presName="node" presStyleLbl="node1" presStyleIdx="1" presStyleCnt="4" custScaleX="117895" custScaleY="125454">
        <dgm:presLayoutVars>
          <dgm:bulletEnabled val="1"/>
        </dgm:presLayoutVars>
      </dgm:prSet>
      <dgm:spPr/>
    </dgm:pt>
    <dgm:pt modelId="{AD3F4B8F-75D5-F545-859B-ED70EDDD3D7B}" type="pres">
      <dgm:prSet presAssocID="{BE429127-1F24-8049-A508-D4B6DFBA9A39}" presName="sibTrans" presStyleCnt="0"/>
      <dgm:spPr/>
    </dgm:pt>
    <dgm:pt modelId="{24A5F87A-9486-384C-8628-3EEEAECBB2D8}" type="pres">
      <dgm:prSet presAssocID="{4137AD3E-86C3-B147-A3C2-8BF5F3504C71}" presName="node" presStyleLbl="node1" presStyleIdx="2" presStyleCnt="4" custScaleX="114389" custScaleY="80743" custLinFactNeighborX="4292" custLinFactNeighborY="-30997">
        <dgm:presLayoutVars>
          <dgm:bulletEnabled val="1"/>
        </dgm:presLayoutVars>
      </dgm:prSet>
      <dgm:spPr/>
    </dgm:pt>
    <dgm:pt modelId="{D79E2634-F80A-C541-9327-57EF0EBE3E61}" type="pres">
      <dgm:prSet presAssocID="{7E5EF2D7-A396-8A42-9ECA-5DE0D90A2AA8}" presName="sibTrans" presStyleCnt="0"/>
      <dgm:spPr/>
    </dgm:pt>
    <dgm:pt modelId="{3887DA76-38AA-B941-9970-10A0690E0A90}" type="pres">
      <dgm:prSet presAssocID="{497A6951-3F6F-C643-A85B-CFFBA0B0A36A}" presName="node" presStyleLbl="node1" presStyleIdx="3" presStyleCnt="4" custScaleX="127737" custScaleY="63897" custLinFactNeighborX="2162" custLinFactNeighborY="-12968">
        <dgm:presLayoutVars>
          <dgm:bulletEnabled val="1"/>
        </dgm:presLayoutVars>
      </dgm:prSet>
      <dgm:spPr/>
    </dgm:pt>
  </dgm:ptLst>
  <dgm:cxnLst>
    <dgm:cxn modelId="{61D3630B-E5B4-6A45-8407-93A05ACD8D3D}" type="presOf" srcId="{848FFB10-5379-CA45-AFCE-E024A02D27DB}" destId="{E96C8A30-1FFF-5041-AA5B-2E2C25CC4F33}" srcOrd="0" destOrd="0" presId="urn:microsoft.com/office/officeart/2005/8/layout/default"/>
    <dgm:cxn modelId="{C95F5711-BB0C-654A-A8B9-4AFCCEFA1B8C}" type="presOf" srcId="{FDAD4E75-891E-AA49-BA19-F44124E369EA}" destId="{E7E62AFF-C611-D040-ABA7-9537DC0AD4B6}" srcOrd="0" destOrd="0" presId="urn:microsoft.com/office/officeart/2005/8/layout/default"/>
    <dgm:cxn modelId="{1C91AE12-6903-184A-9B7B-8C486C88B3FA}" srcId="{FDAD4E75-891E-AA49-BA19-F44124E369EA}" destId="{497A6951-3F6F-C643-A85B-CFFBA0B0A36A}" srcOrd="3" destOrd="0" parTransId="{28BD90EF-CE5D-CA44-A238-CB7C72FBB19C}" sibTransId="{D6A076A3-DB94-F742-8193-36D8CB1C5930}"/>
    <dgm:cxn modelId="{F7D8855F-B97F-CB40-A5D1-0BFE6252834B}" type="presOf" srcId="{497A6951-3F6F-C643-A85B-CFFBA0B0A36A}" destId="{3887DA76-38AA-B941-9970-10A0690E0A90}" srcOrd="0" destOrd="0" presId="urn:microsoft.com/office/officeart/2005/8/layout/default"/>
    <dgm:cxn modelId="{B5A72F48-D7F0-AA48-9AC5-06F6FD1EECFB}" srcId="{848FFB10-5379-CA45-AFCE-E024A02D27DB}" destId="{48B5A0DE-E936-D04E-86DC-BD03D8B2385C}" srcOrd="1" destOrd="0" parTransId="{BEC259A2-F12A-224A-B28F-56E044706688}" sibTransId="{610CEC5B-697C-F849-A89F-F8F61657994F}"/>
    <dgm:cxn modelId="{45FA4049-ED03-2749-BB43-31A95D3F1D91}" srcId="{FDAD4E75-891E-AA49-BA19-F44124E369EA}" destId="{4137AD3E-86C3-B147-A3C2-8BF5F3504C71}" srcOrd="2" destOrd="0" parTransId="{80EF22B0-847D-C648-B26F-28B88B7FC443}" sibTransId="{7E5EF2D7-A396-8A42-9ECA-5DE0D90A2AA8}"/>
    <dgm:cxn modelId="{793AB669-52F6-7348-8A1B-9498881E8280}" type="presOf" srcId="{48B5A0DE-E936-D04E-86DC-BD03D8B2385C}" destId="{E96C8A30-1FFF-5041-AA5B-2E2C25CC4F33}" srcOrd="0" destOrd="2" presId="urn:microsoft.com/office/officeart/2005/8/layout/default"/>
    <dgm:cxn modelId="{F943F754-F92B-C24C-90BE-2E358810E93A}" srcId="{94CA054D-9937-894B-9845-D3BFFBDF77B2}" destId="{A679995A-E4FF-8949-B426-1DDEFB36AF19}" srcOrd="0" destOrd="0" parTransId="{03624231-8B9D-B241-AE03-2D33C982D3D9}" sibTransId="{E06F8523-2D59-A644-83E8-8D39A589BEEF}"/>
    <dgm:cxn modelId="{636B7792-EF86-B545-AAB2-0D476CD9C3B7}" srcId="{94CA054D-9937-894B-9845-D3BFFBDF77B2}" destId="{81A0F532-A41C-DE46-9FED-E6124A65F0BB}" srcOrd="2" destOrd="0" parTransId="{90201A74-8C54-8C47-A18B-F1F332A3D445}" sibTransId="{A52F9104-04CE-3C4F-B9E6-4F83E1D86585}"/>
    <dgm:cxn modelId="{ECF8BE94-AB5B-BD46-94C4-AD741C8ACF71}" srcId="{FDAD4E75-891E-AA49-BA19-F44124E369EA}" destId="{4A1B581E-9209-F64A-85B5-CC031DC2C754}" srcOrd="0" destOrd="0" parTransId="{F6ED07F0-43BD-764E-A308-905A83165DE4}" sibTransId="{C83928DE-83F4-F242-8BD7-DBE7B86726DE}"/>
    <dgm:cxn modelId="{440F1B9D-5380-4147-B8A8-29E1AEED5F46}" type="presOf" srcId="{81A0F532-A41C-DE46-9FED-E6124A65F0BB}" destId="{E96C8A30-1FFF-5041-AA5B-2E2C25CC4F33}" srcOrd="0" destOrd="6" presId="urn:microsoft.com/office/officeart/2005/8/layout/default"/>
    <dgm:cxn modelId="{C047E2A8-1E9E-6F45-96BD-64F314DFE733}" srcId="{848FFB10-5379-CA45-AFCE-E024A02D27DB}" destId="{72E87C5B-8DD8-D545-B0C4-ADC1A7EF1E7C}" srcOrd="0" destOrd="0" parTransId="{91221600-A40E-AD40-8613-456CE1F7678A}" sibTransId="{035157F3-6583-CD41-A4A1-CBCDF35B3434}"/>
    <dgm:cxn modelId="{C1346DB6-609C-6D44-9300-14626BC1D670}" type="presOf" srcId="{72E87C5B-8DD8-D545-B0C4-ADC1A7EF1E7C}" destId="{E96C8A30-1FFF-5041-AA5B-2E2C25CC4F33}" srcOrd="0" destOrd="1" presId="urn:microsoft.com/office/officeart/2005/8/layout/default"/>
    <dgm:cxn modelId="{05F0AEC3-3B43-7247-8657-D1BC3C751A64}" srcId="{94CA054D-9937-894B-9845-D3BFFBDF77B2}" destId="{3B562E53-154C-3B45-8803-F23A4BF9392B}" srcOrd="1" destOrd="0" parTransId="{D0D0C34E-CA60-4E47-8097-6EA496A5EA1E}" sibTransId="{26FE1E2D-45D5-CC41-A927-7576F5532F37}"/>
    <dgm:cxn modelId="{F912A0C5-2133-CA4C-BEC5-28081E2897B2}" type="presOf" srcId="{A679995A-E4FF-8949-B426-1DDEFB36AF19}" destId="{E96C8A30-1FFF-5041-AA5B-2E2C25CC4F33}" srcOrd="0" destOrd="4" presId="urn:microsoft.com/office/officeart/2005/8/layout/default"/>
    <dgm:cxn modelId="{ED7577E8-D1E4-ED4B-BA0A-51D5ADDD06A7}" type="presOf" srcId="{4137AD3E-86C3-B147-A3C2-8BF5F3504C71}" destId="{24A5F87A-9486-384C-8628-3EEEAECBB2D8}" srcOrd="0" destOrd="0" presId="urn:microsoft.com/office/officeart/2005/8/layout/default"/>
    <dgm:cxn modelId="{28908BEC-D099-194A-A734-D583EFC0779E}" type="presOf" srcId="{4A1B581E-9209-F64A-85B5-CC031DC2C754}" destId="{BFECA15C-7823-6F47-BB11-5EBD42A90ED8}" srcOrd="0" destOrd="0" presId="urn:microsoft.com/office/officeart/2005/8/layout/default"/>
    <dgm:cxn modelId="{706608F4-5C7B-5442-AFB4-08AF15B4EA48}" srcId="{848FFB10-5379-CA45-AFCE-E024A02D27DB}" destId="{94CA054D-9937-894B-9845-D3BFFBDF77B2}" srcOrd="2" destOrd="0" parTransId="{2FC29DE7-F23F-B94E-B030-F78619D83FE5}" sibTransId="{A947F9A6-88F1-0D4D-9EBA-5236CC31B972}"/>
    <dgm:cxn modelId="{E550C5FA-7216-6848-9490-68E944CD21C2}" type="presOf" srcId="{94CA054D-9937-894B-9845-D3BFFBDF77B2}" destId="{E96C8A30-1FFF-5041-AA5B-2E2C25CC4F33}" srcOrd="0" destOrd="3" presId="urn:microsoft.com/office/officeart/2005/8/layout/default"/>
    <dgm:cxn modelId="{DB3D25FE-D1AF-3540-9615-E1C9D98DFE67}" type="presOf" srcId="{3B562E53-154C-3B45-8803-F23A4BF9392B}" destId="{E96C8A30-1FFF-5041-AA5B-2E2C25CC4F33}" srcOrd="0" destOrd="5" presId="urn:microsoft.com/office/officeart/2005/8/layout/default"/>
    <dgm:cxn modelId="{8DD0AEFF-75A8-6C40-9A84-43BEF6A85B58}" srcId="{FDAD4E75-891E-AA49-BA19-F44124E369EA}" destId="{848FFB10-5379-CA45-AFCE-E024A02D27DB}" srcOrd="1" destOrd="0" parTransId="{E13380BB-A592-DE40-8FDB-47F170130CDA}" sibTransId="{BE429127-1F24-8049-A508-D4B6DFBA9A39}"/>
    <dgm:cxn modelId="{2F00231A-F7A9-5C4A-AD07-89825955E65A}" type="presParOf" srcId="{E7E62AFF-C611-D040-ABA7-9537DC0AD4B6}" destId="{BFECA15C-7823-6F47-BB11-5EBD42A90ED8}" srcOrd="0" destOrd="0" presId="urn:microsoft.com/office/officeart/2005/8/layout/default"/>
    <dgm:cxn modelId="{E57039CC-6A8E-5B4D-A84F-634CB6EB9F6C}" type="presParOf" srcId="{E7E62AFF-C611-D040-ABA7-9537DC0AD4B6}" destId="{08C65DFD-0295-8B4D-860C-8CF756F5342F}" srcOrd="1" destOrd="0" presId="urn:microsoft.com/office/officeart/2005/8/layout/default"/>
    <dgm:cxn modelId="{FB03C2ED-AC4C-EE45-8D46-F91BD336A8EB}" type="presParOf" srcId="{E7E62AFF-C611-D040-ABA7-9537DC0AD4B6}" destId="{E96C8A30-1FFF-5041-AA5B-2E2C25CC4F33}" srcOrd="2" destOrd="0" presId="urn:microsoft.com/office/officeart/2005/8/layout/default"/>
    <dgm:cxn modelId="{57C2893F-57EE-AB4D-8E08-A4FEFC43F134}" type="presParOf" srcId="{E7E62AFF-C611-D040-ABA7-9537DC0AD4B6}" destId="{AD3F4B8F-75D5-F545-859B-ED70EDDD3D7B}" srcOrd="3" destOrd="0" presId="urn:microsoft.com/office/officeart/2005/8/layout/default"/>
    <dgm:cxn modelId="{E7B67525-A99C-474C-9628-64064202E320}" type="presParOf" srcId="{E7E62AFF-C611-D040-ABA7-9537DC0AD4B6}" destId="{24A5F87A-9486-384C-8628-3EEEAECBB2D8}" srcOrd="4" destOrd="0" presId="urn:microsoft.com/office/officeart/2005/8/layout/default"/>
    <dgm:cxn modelId="{BF544EEA-EC08-9C4C-BDA1-F3B2076A6D0A}" type="presParOf" srcId="{E7E62AFF-C611-D040-ABA7-9537DC0AD4B6}" destId="{D79E2634-F80A-C541-9327-57EF0EBE3E61}" srcOrd="5" destOrd="0" presId="urn:microsoft.com/office/officeart/2005/8/layout/default"/>
    <dgm:cxn modelId="{7E7831D8-708C-8F48-B2B2-102FC00EE59F}" type="presParOf" srcId="{E7E62AFF-C611-D040-ABA7-9537DC0AD4B6}" destId="{3887DA76-38AA-B941-9970-10A0690E0A9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F8A929-2C72-F143-9F4B-16471BCBB6A8}" type="doc">
      <dgm:prSet loTypeId="urn:microsoft.com/office/officeart/2005/8/layout/cycle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6EBF238-3272-154B-91CE-5DBA21C845D4}">
      <dgm:prSet custT="1"/>
      <dgm:spPr>
        <a:ln w="69850">
          <a:solidFill>
            <a:srgbClr val="F3C857"/>
          </a:solidFill>
        </a:ln>
      </dgm:spPr>
      <dgm:t>
        <a:bodyPr/>
        <a:lstStyle/>
        <a:p>
          <a:r>
            <a:rPr lang="en-US" sz="2400" b="1" dirty="0">
              <a:solidFill>
                <a:srgbClr val="F3C857"/>
              </a:solidFill>
            </a:rPr>
            <a:t>IDENTIFY</a:t>
          </a:r>
          <a:r>
            <a:rPr lang="en-US" sz="2400" b="1" baseline="0" dirty="0">
              <a:solidFill>
                <a:srgbClr val="F3C857"/>
              </a:solidFill>
            </a:rPr>
            <a:t> PROBLEM</a:t>
          </a:r>
        </a:p>
        <a:p>
          <a:r>
            <a:rPr lang="en-US" sz="2000" dirty="0"/>
            <a:t>with precision</a:t>
          </a:r>
        </a:p>
      </dgm:t>
    </dgm:pt>
    <dgm:pt modelId="{1404FBEF-F545-1544-A25C-188A230A9B52}" type="parTrans" cxnId="{8DBF879F-D027-684C-AD30-1BD9A89258CD}">
      <dgm:prSet/>
      <dgm:spPr/>
      <dgm:t>
        <a:bodyPr/>
        <a:lstStyle/>
        <a:p>
          <a:endParaRPr lang="en-US" sz="2000"/>
        </a:p>
      </dgm:t>
    </dgm:pt>
    <dgm:pt modelId="{B6A18C03-6383-C54B-AF58-FED702B6FC53}" type="sibTrans" cxnId="{8DBF879F-D027-684C-AD30-1BD9A89258CD}">
      <dgm:prSet custT="1"/>
      <dgm:spPr>
        <a:solidFill>
          <a:srgbClr val="F3C857"/>
        </a:solidFill>
      </dgm:spPr>
      <dgm:t>
        <a:bodyPr/>
        <a:lstStyle/>
        <a:p>
          <a:endParaRPr lang="en-US" sz="2000"/>
        </a:p>
      </dgm:t>
    </dgm:pt>
    <dgm:pt modelId="{D71504F2-E4C0-FD44-84B9-D4A807F8D181}">
      <dgm:prSet custT="1"/>
      <dgm:spPr>
        <a:ln w="63500">
          <a:solidFill>
            <a:srgbClr val="207196"/>
          </a:solidFill>
        </a:ln>
      </dgm:spPr>
      <dgm:t>
        <a:bodyPr/>
        <a:lstStyle/>
        <a:p>
          <a:r>
            <a:rPr lang="en-US" sz="2400" b="1" dirty="0">
              <a:solidFill>
                <a:srgbClr val="207196"/>
              </a:solidFill>
            </a:rPr>
            <a:t>IDENTIFY</a:t>
          </a:r>
          <a:r>
            <a:rPr lang="en-US" sz="2400" b="1" baseline="0" dirty="0">
              <a:solidFill>
                <a:srgbClr val="207196"/>
              </a:solidFill>
            </a:rPr>
            <a:t> GOAL </a:t>
          </a:r>
        </a:p>
        <a:p>
          <a:r>
            <a:rPr lang="en-US" sz="2000" baseline="0" dirty="0"/>
            <a:t>for change</a:t>
          </a:r>
          <a:endParaRPr lang="en-US" sz="2000" dirty="0"/>
        </a:p>
      </dgm:t>
    </dgm:pt>
    <dgm:pt modelId="{651A4F06-E159-E047-A606-7C57B68CCBD5}" type="parTrans" cxnId="{E3825D80-6C23-BD41-9CC9-24313098CA4E}">
      <dgm:prSet/>
      <dgm:spPr/>
      <dgm:t>
        <a:bodyPr/>
        <a:lstStyle/>
        <a:p>
          <a:endParaRPr lang="en-US" sz="2000"/>
        </a:p>
      </dgm:t>
    </dgm:pt>
    <dgm:pt modelId="{99B5B515-D3EE-F54B-BB7C-D5116847B05F}" type="sibTrans" cxnId="{E3825D80-6C23-BD41-9CC9-24313098CA4E}">
      <dgm:prSet custT="1"/>
      <dgm:spPr>
        <a:solidFill>
          <a:srgbClr val="207196"/>
        </a:solidFill>
      </dgm:spPr>
      <dgm:t>
        <a:bodyPr/>
        <a:lstStyle/>
        <a:p>
          <a:endParaRPr lang="en-US" sz="2000"/>
        </a:p>
      </dgm:t>
    </dgm:pt>
    <dgm:pt modelId="{30D86028-84BB-CA46-B10D-BB3379E62E6C}">
      <dgm:prSet custT="1"/>
      <dgm:spPr>
        <a:ln w="698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2400" b="1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2400" b="1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  <a:p>
          <a:r>
            <a:rPr lang="en-US" sz="2000" baseline="0" dirty="0"/>
            <a:t>and implementation plan</a:t>
          </a:r>
          <a:endParaRPr lang="en-US" sz="2000" dirty="0"/>
        </a:p>
      </dgm:t>
    </dgm:pt>
    <dgm:pt modelId="{D730DD82-24EE-C34A-A43F-BC60871C0CF8}" type="parTrans" cxnId="{1F59641F-E82C-B548-B11F-15ED47F1E79A}">
      <dgm:prSet/>
      <dgm:spPr/>
      <dgm:t>
        <a:bodyPr/>
        <a:lstStyle/>
        <a:p>
          <a:endParaRPr lang="en-US" sz="2000"/>
        </a:p>
      </dgm:t>
    </dgm:pt>
    <dgm:pt modelId="{73AF85F0-3D18-474C-A961-2961CE5DDE8B}" type="sibTrans" cxnId="{1F59641F-E82C-B548-B11F-15ED47F1E79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2000"/>
        </a:p>
      </dgm:t>
    </dgm:pt>
    <dgm:pt modelId="{892B9856-2739-C840-B379-0B974672F262}">
      <dgm:prSet custT="1"/>
      <dgm:spPr>
        <a:ln w="69850">
          <a:solidFill>
            <a:srgbClr val="7F447F"/>
          </a:solidFill>
        </a:ln>
      </dgm:spPr>
      <dgm:t>
        <a:bodyPr/>
        <a:lstStyle/>
        <a:p>
          <a:r>
            <a:rPr lang="en-US" sz="2400" b="1" dirty="0">
              <a:solidFill>
                <a:srgbClr val="7F447F"/>
              </a:solidFill>
            </a:rPr>
            <a:t>IMPLEMENT</a:t>
          </a:r>
          <a:r>
            <a:rPr lang="en-US" sz="2400" b="1" baseline="0" dirty="0">
              <a:solidFill>
                <a:srgbClr val="7F447F"/>
              </a:solidFill>
            </a:rPr>
            <a:t> SOLUTION</a:t>
          </a:r>
        </a:p>
        <a:p>
          <a:r>
            <a:rPr lang="en-US" sz="2000" baseline="0" dirty="0"/>
            <a:t>with fidelity</a:t>
          </a:r>
          <a:endParaRPr lang="en-US" sz="2000" dirty="0"/>
        </a:p>
      </dgm:t>
    </dgm:pt>
    <dgm:pt modelId="{2EAC3F10-1EB5-8348-9278-5EBA2D6D8465}" type="parTrans" cxnId="{BAD52731-CE7D-2048-B34A-1C8216801D55}">
      <dgm:prSet/>
      <dgm:spPr/>
      <dgm:t>
        <a:bodyPr/>
        <a:lstStyle/>
        <a:p>
          <a:endParaRPr lang="en-US" sz="2000"/>
        </a:p>
      </dgm:t>
    </dgm:pt>
    <dgm:pt modelId="{DFA8ADE3-C9E7-414C-AF29-15F4B8391BBD}" type="sibTrans" cxnId="{BAD52731-CE7D-2048-B34A-1C8216801D55}">
      <dgm:prSet custT="1"/>
      <dgm:spPr>
        <a:solidFill>
          <a:srgbClr val="7F447F"/>
        </a:solidFill>
      </dgm:spPr>
      <dgm:t>
        <a:bodyPr/>
        <a:lstStyle/>
        <a:p>
          <a:endParaRPr lang="en-US" sz="2000"/>
        </a:p>
      </dgm:t>
    </dgm:pt>
    <dgm:pt modelId="{0DDACB12-A5F5-E243-9F16-85DC5979CBFE}">
      <dgm:prSet custT="1"/>
      <dgm:spPr>
        <a:ln w="69850">
          <a:solidFill>
            <a:srgbClr val="E89B2C"/>
          </a:solidFill>
        </a:ln>
      </dgm:spPr>
      <dgm:t>
        <a:bodyPr/>
        <a:lstStyle/>
        <a:p>
          <a:r>
            <a:rPr lang="en-US" sz="2400" b="1" dirty="0">
              <a:solidFill>
                <a:srgbClr val="E89B2C"/>
              </a:solidFill>
            </a:rPr>
            <a:t>MONITOR &amp; EVALUATE</a:t>
          </a:r>
        </a:p>
        <a:p>
          <a:r>
            <a:rPr lang="en-US" sz="2000" dirty="0"/>
            <a:t>implementation fidelity and impact</a:t>
          </a:r>
        </a:p>
      </dgm:t>
    </dgm:pt>
    <dgm:pt modelId="{E86A2942-EC91-8B49-810A-FDAC04D6876B}" type="parTrans" cxnId="{9B3F41D1-E297-804D-B81C-C7895BE530D5}">
      <dgm:prSet/>
      <dgm:spPr/>
      <dgm:t>
        <a:bodyPr/>
        <a:lstStyle/>
        <a:p>
          <a:endParaRPr lang="en-US" sz="2000"/>
        </a:p>
      </dgm:t>
    </dgm:pt>
    <dgm:pt modelId="{B2934D61-05AD-C74C-9209-D25723861DCD}" type="sibTrans" cxnId="{9B3F41D1-E297-804D-B81C-C7895BE530D5}">
      <dgm:prSet custT="1"/>
      <dgm:spPr>
        <a:solidFill>
          <a:srgbClr val="E89B2C"/>
        </a:solidFill>
      </dgm:spPr>
      <dgm:t>
        <a:bodyPr/>
        <a:lstStyle/>
        <a:p>
          <a:endParaRPr lang="en-US" sz="2000"/>
        </a:p>
      </dgm:t>
    </dgm:pt>
    <dgm:pt modelId="{E89B6EA0-2A1D-234E-9886-6451B2D51563}">
      <dgm:prSet custT="1"/>
      <dgm:spPr>
        <a:ln w="69850">
          <a:solidFill>
            <a:srgbClr val="EE3519"/>
          </a:solidFill>
        </a:ln>
      </dgm:spPr>
      <dgm:t>
        <a:bodyPr/>
        <a:lstStyle/>
        <a:p>
          <a:r>
            <a:rPr lang="en-US" sz="2400" b="1" dirty="0">
              <a:solidFill>
                <a:srgbClr val="EE3519"/>
              </a:solidFill>
            </a:rPr>
            <a:t>MAKE</a:t>
          </a:r>
          <a:r>
            <a:rPr lang="en-US" sz="2400" b="1" baseline="0" dirty="0">
              <a:solidFill>
                <a:srgbClr val="EE3519"/>
              </a:solidFill>
            </a:rPr>
            <a:t> DECISION </a:t>
          </a:r>
        </a:p>
        <a:p>
          <a:r>
            <a:rPr lang="en-US" sz="2000" baseline="0" dirty="0"/>
            <a:t>to maintain, modify, or terminate plan</a:t>
          </a:r>
          <a:endParaRPr lang="en-US" sz="2000" dirty="0"/>
        </a:p>
      </dgm:t>
    </dgm:pt>
    <dgm:pt modelId="{E97A7CBA-A49E-104F-A77D-34EA54A60057}" type="parTrans" cxnId="{1E5F30AC-93F0-1A46-A32B-92E99AACF2A5}">
      <dgm:prSet/>
      <dgm:spPr/>
      <dgm:t>
        <a:bodyPr/>
        <a:lstStyle/>
        <a:p>
          <a:endParaRPr lang="en-US" sz="2000"/>
        </a:p>
      </dgm:t>
    </dgm:pt>
    <dgm:pt modelId="{C596336D-A53C-C94C-897F-AD18C251F0A7}" type="sibTrans" cxnId="{1E5F30AC-93F0-1A46-A32B-92E99AACF2A5}">
      <dgm:prSet custT="1"/>
      <dgm:spPr>
        <a:solidFill>
          <a:srgbClr val="EE3519"/>
        </a:solidFill>
      </dgm:spPr>
      <dgm:t>
        <a:bodyPr/>
        <a:lstStyle/>
        <a:p>
          <a:endParaRPr lang="en-US" sz="2000"/>
        </a:p>
      </dgm:t>
    </dgm:pt>
    <dgm:pt modelId="{33F5D678-109C-1449-8710-3B5EFE9EA007}" type="pres">
      <dgm:prSet presAssocID="{93F8A929-2C72-F143-9F4B-16471BCBB6A8}" presName="cycle" presStyleCnt="0">
        <dgm:presLayoutVars>
          <dgm:dir/>
          <dgm:resizeHandles val="exact"/>
        </dgm:presLayoutVars>
      </dgm:prSet>
      <dgm:spPr/>
    </dgm:pt>
    <dgm:pt modelId="{551FC44C-C383-D04B-BDC9-7CD0C0E96584}" type="pres">
      <dgm:prSet presAssocID="{86EBF238-3272-154B-91CE-5DBA21C845D4}" presName="node" presStyleLbl="node1" presStyleIdx="0" presStyleCnt="6" custScaleX="175769" custScaleY="131728">
        <dgm:presLayoutVars>
          <dgm:bulletEnabled val="1"/>
        </dgm:presLayoutVars>
      </dgm:prSet>
      <dgm:spPr/>
    </dgm:pt>
    <dgm:pt modelId="{5CF0EFAD-4292-5040-856F-77896DFEC55C}" type="pres">
      <dgm:prSet presAssocID="{B6A18C03-6383-C54B-AF58-FED702B6FC53}" presName="sibTrans" presStyleLbl="sibTrans2D1" presStyleIdx="0" presStyleCnt="6"/>
      <dgm:spPr/>
    </dgm:pt>
    <dgm:pt modelId="{5945477B-B9A9-9347-92AB-2D3DE0193A19}" type="pres">
      <dgm:prSet presAssocID="{B6A18C03-6383-C54B-AF58-FED702B6FC53}" presName="connectorText" presStyleLbl="sibTrans2D1" presStyleIdx="0" presStyleCnt="6"/>
      <dgm:spPr/>
    </dgm:pt>
    <dgm:pt modelId="{DB5D9CF6-BA5B-2145-A434-AFA26D760F45}" type="pres">
      <dgm:prSet presAssocID="{D71504F2-E4C0-FD44-84B9-D4A807F8D181}" presName="node" presStyleLbl="node1" presStyleIdx="1" presStyleCnt="6" custScaleX="175769" custScaleY="131728" custRadScaleRad="133781" custRadScaleInc="13989">
        <dgm:presLayoutVars>
          <dgm:bulletEnabled val="1"/>
        </dgm:presLayoutVars>
      </dgm:prSet>
      <dgm:spPr/>
    </dgm:pt>
    <dgm:pt modelId="{BF90B3B7-77E2-984B-8B2E-625CD9FBAFF3}" type="pres">
      <dgm:prSet presAssocID="{99B5B515-D3EE-F54B-BB7C-D5116847B05F}" presName="sibTrans" presStyleLbl="sibTrans2D1" presStyleIdx="1" presStyleCnt="6"/>
      <dgm:spPr/>
    </dgm:pt>
    <dgm:pt modelId="{61B85A78-056E-7840-B96F-F2DAC197FB36}" type="pres">
      <dgm:prSet presAssocID="{99B5B515-D3EE-F54B-BB7C-D5116847B05F}" presName="connectorText" presStyleLbl="sibTrans2D1" presStyleIdx="1" presStyleCnt="6"/>
      <dgm:spPr/>
    </dgm:pt>
    <dgm:pt modelId="{C32FA3E6-9E9F-EB46-A65D-36665AC07129}" type="pres">
      <dgm:prSet presAssocID="{30D86028-84BB-CA46-B10D-BB3379E62E6C}" presName="node" presStyleLbl="node1" presStyleIdx="2" presStyleCnt="6" custScaleX="175769" custScaleY="131728" custRadScaleRad="132418" custRadScaleInc="-30380">
        <dgm:presLayoutVars>
          <dgm:bulletEnabled val="1"/>
        </dgm:presLayoutVars>
      </dgm:prSet>
      <dgm:spPr/>
    </dgm:pt>
    <dgm:pt modelId="{0CF17757-B07D-054A-B418-CB7B36892AA2}" type="pres">
      <dgm:prSet presAssocID="{73AF85F0-3D18-474C-A961-2961CE5DDE8B}" presName="sibTrans" presStyleLbl="sibTrans2D1" presStyleIdx="2" presStyleCnt="6"/>
      <dgm:spPr/>
    </dgm:pt>
    <dgm:pt modelId="{C43F3F00-C058-5A4B-B43D-30D482ADCC8B}" type="pres">
      <dgm:prSet presAssocID="{73AF85F0-3D18-474C-A961-2961CE5DDE8B}" presName="connectorText" presStyleLbl="sibTrans2D1" presStyleIdx="2" presStyleCnt="6"/>
      <dgm:spPr/>
    </dgm:pt>
    <dgm:pt modelId="{091E9CC4-2CB9-FD48-9FBD-31619B416DEB}" type="pres">
      <dgm:prSet presAssocID="{892B9856-2739-C840-B379-0B974672F262}" presName="node" presStyleLbl="node1" presStyleIdx="3" presStyleCnt="6" custScaleX="175769" custScaleY="131728">
        <dgm:presLayoutVars>
          <dgm:bulletEnabled val="1"/>
        </dgm:presLayoutVars>
      </dgm:prSet>
      <dgm:spPr/>
    </dgm:pt>
    <dgm:pt modelId="{0D1B13E9-8A44-7A45-B56A-A5F6E426FA42}" type="pres">
      <dgm:prSet presAssocID="{DFA8ADE3-C9E7-414C-AF29-15F4B8391BBD}" presName="sibTrans" presStyleLbl="sibTrans2D1" presStyleIdx="3" presStyleCnt="6"/>
      <dgm:spPr/>
    </dgm:pt>
    <dgm:pt modelId="{18DDDEEC-EA90-8843-B78F-8CE0DDB2A7FA}" type="pres">
      <dgm:prSet presAssocID="{DFA8ADE3-C9E7-414C-AF29-15F4B8391BBD}" presName="connectorText" presStyleLbl="sibTrans2D1" presStyleIdx="3" presStyleCnt="6"/>
      <dgm:spPr/>
    </dgm:pt>
    <dgm:pt modelId="{7229F0E0-C4E2-644E-AA8E-CE2194486FC4}" type="pres">
      <dgm:prSet presAssocID="{0DDACB12-A5F5-E243-9F16-85DC5979CBFE}" presName="node" presStyleLbl="node1" presStyleIdx="4" presStyleCnt="6" custScaleX="175769" custScaleY="131728" custRadScaleRad="124720" custRadScaleInc="28509">
        <dgm:presLayoutVars>
          <dgm:bulletEnabled val="1"/>
        </dgm:presLayoutVars>
      </dgm:prSet>
      <dgm:spPr/>
    </dgm:pt>
    <dgm:pt modelId="{35DA2999-DAB3-AE42-915A-1717F659C38D}" type="pres">
      <dgm:prSet presAssocID="{B2934D61-05AD-C74C-9209-D25723861DCD}" presName="sibTrans" presStyleLbl="sibTrans2D1" presStyleIdx="4" presStyleCnt="6"/>
      <dgm:spPr/>
    </dgm:pt>
    <dgm:pt modelId="{E62CEAC8-4D54-FC4D-8E26-D3EBFDB3AC12}" type="pres">
      <dgm:prSet presAssocID="{B2934D61-05AD-C74C-9209-D25723861DCD}" presName="connectorText" presStyleLbl="sibTrans2D1" presStyleIdx="4" presStyleCnt="6"/>
      <dgm:spPr/>
    </dgm:pt>
    <dgm:pt modelId="{80553F29-EC6B-9645-A7F8-7B924A485269}" type="pres">
      <dgm:prSet presAssocID="{E89B6EA0-2A1D-234E-9886-6451B2D51563}" presName="node" presStyleLbl="node1" presStyleIdx="5" presStyleCnt="6" custScaleX="175769" custScaleY="131728" custRadScaleRad="131038" custRadScaleInc="-7622">
        <dgm:presLayoutVars>
          <dgm:bulletEnabled val="1"/>
        </dgm:presLayoutVars>
      </dgm:prSet>
      <dgm:spPr/>
    </dgm:pt>
    <dgm:pt modelId="{50F2030A-1787-804F-BE8C-B0F6AA0647D5}" type="pres">
      <dgm:prSet presAssocID="{C596336D-A53C-C94C-897F-AD18C251F0A7}" presName="sibTrans" presStyleLbl="sibTrans2D1" presStyleIdx="5" presStyleCnt="6"/>
      <dgm:spPr/>
    </dgm:pt>
    <dgm:pt modelId="{5C9C0576-7FDD-364B-A102-F9502CA9F230}" type="pres">
      <dgm:prSet presAssocID="{C596336D-A53C-C94C-897F-AD18C251F0A7}" presName="connectorText" presStyleLbl="sibTrans2D1" presStyleIdx="5" presStyleCnt="6"/>
      <dgm:spPr/>
    </dgm:pt>
  </dgm:ptLst>
  <dgm:cxnLst>
    <dgm:cxn modelId="{51C04F0E-E395-8045-A46E-0126FA7BEF9C}" type="presOf" srcId="{73AF85F0-3D18-474C-A961-2961CE5DDE8B}" destId="{C43F3F00-C058-5A4B-B43D-30D482ADCC8B}" srcOrd="1" destOrd="0" presId="urn:microsoft.com/office/officeart/2005/8/layout/cycle2"/>
    <dgm:cxn modelId="{A5AE7D11-3C52-214E-B69C-BA827BA26DB4}" type="presOf" srcId="{86EBF238-3272-154B-91CE-5DBA21C845D4}" destId="{551FC44C-C383-D04B-BDC9-7CD0C0E96584}" srcOrd="0" destOrd="0" presId="urn:microsoft.com/office/officeart/2005/8/layout/cycle2"/>
    <dgm:cxn modelId="{16C5EA12-6A79-2245-89E9-1C49CA2F8E2B}" type="presOf" srcId="{892B9856-2739-C840-B379-0B974672F262}" destId="{091E9CC4-2CB9-FD48-9FBD-31619B416DEB}" srcOrd="0" destOrd="0" presId="urn:microsoft.com/office/officeart/2005/8/layout/cycle2"/>
    <dgm:cxn modelId="{1F59641F-E82C-B548-B11F-15ED47F1E79A}" srcId="{93F8A929-2C72-F143-9F4B-16471BCBB6A8}" destId="{30D86028-84BB-CA46-B10D-BB3379E62E6C}" srcOrd="2" destOrd="0" parTransId="{D730DD82-24EE-C34A-A43F-BC60871C0CF8}" sibTransId="{73AF85F0-3D18-474C-A961-2961CE5DDE8B}"/>
    <dgm:cxn modelId="{BAD52731-CE7D-2048-B34A-1C8216801D55}" srcId="{93F8A929-2C72-F143-9F4B-16471BCBB6A8}" destId="{892B9856-2739-C840-B379-0B974672F262}" srcOrd="3" destOrd="0" parTransId="{2EAC3F10-1EB5-8348-9278-5EBA2D6D8465}" sibTransId="{DFA8ADE3-C9E7-414C-AF29-15F4B8391BBD}"/>
    <dgm:cxn modelId="{DEE5513E-3732-7141-A373-7DF894D24C32}" type="presOf" srcId="{B2934D61-05AD-C74C-9209-D25723861DCD}" destId="{E62CEAC8-4D54-FC4D-8E26-D3EBFDB3AC12}" srcOrd="1" destOrd="0" presId="urn:microsoft.com/office/officeart/2005/8/layout/cycle2"/>
    <dgm:cxn modelId="{C143515C-9A0F-2F43-B3AC-8E63A9EFD384}" type="presOf" srcId="{C596336D-A53C-C94C-897F-AD18C251F0A7}" destId="{5C9C0576-7FDD-364B-A102-F9502CA9F230}" srcOrd="1" destOrd="0" presId="urn:microsoft.com/office/officeart/2005/8/layout/cycle2"/>
    <dgm:cxn modelId="{41693A61-713A-C343-839A-1FEE00ACF036}" type="presOf" srcId="{B2934D61-05AD-C74C-9209-D25723861DCD}" destId="{35DA2999-DAB3-AE42-915A-1717F659C38D}" srcOrd="0" destOrd="0" presId="urn:microsoft.com/office/officeart/2005/8/layout/cycle2"/>
    <dgm:cxn modelId="{26711766-BA02-834C-95D4-299F0E941A28}" type="presOf" srcId="{0DDACB12-A5F5-E243-9F16-85DC5979CBFE}" destId="{7229F0E0-C4E2-644E-AA8E-CE2194486FC4}" srcOrd="0" destOrd="0" presId="urn:microsoft.com/office/officeart/2005/8/layout/cycle2"/>
    <dgm:cxn modelId="{BFA12D66-A35C-374B-9A29-9B415EC164C7}" type="presOf" srcId="{99B5B515-D3EE-F54B-BB7C-D5116847B05F}" destId="{BF90B3B7-77E2-984B-8B2E-625CD9FBAFF3}" srcOrd="0" destOrd="0" presId="urn:microsoft.com/office/officeart/2005/8/layout/cycle2"/>
    <dgm:cxn modelId="{2C573270-7C10-BC4F-9B9C-14224730E097}" type="presOf" srcId="{D71504F2-E4C0-FD44-84B9-D4A807F8D181}" destId="{DB5D9CF6-BA5B-2145-A434-AFA26D760F45}" srcOrd="0" destOrd="0" presId="urn:microsoft.com/office/officeart/2005/8/layout/cycle2"/>
    <dgm:cxn modelId="{0F72B873-8C48-3047-98EC-FA7697F26191}" type="presOf" srcId="{99B5B515-D3EE-F54B-BB7C-D5116847B05F}" destId="{61B85A78-056E-7840-B96F-F2DAC197FB36}" srcOrd="1" destOrd="0" presId="urn:microsoft.com/office/officeart/2005/8/layout/cycle2"/>
    <dgm:cxn modelId="{219AD573-CFBB-7343-BBD1-57B25E448050}" type="presOf" srcId="{DFA8ADE3-C9E7-414C-AF29-15F4B8391BBD}" destId="{0D1B13E9-8A44-7A45-B56A-A5F6E426FA42}" srcOrd="0" destOrd="0" presId="urn:microsoft.com/office/officeart/2005/8/layout/cycle2"/>
    <dgm:cxn modelId="{E3825D80-6C23-BD41-9CC9-24313098CA4E}" srcId="{93F8A929-2C72-F143-9F4B-16471BCBB6A8}" destId="{D71504F2-E4C0-FD44-84B9-D4A807F8D181}" srcOrd="1" destOrd="0" parTransId="{651A4F06-E159-E047-A606-7C57B68CCBD5}" sibTransId="{99B5B515-D3EE-F54B-BB7C-D5116847B05F}"/>
    <dgm:cxn modelId="{2BC3C09A-A248-504E-8AF9-7160F086372A}" type="presOf" srcId="{73AF85F0-3D18-474C-A961-2961CE5DDE8B}" destId="{0CF17757-B07D-054A-B418-CB7B36892AA2}" srcOrd="0" destOrd="0" presId="urn:microsoft.com/office/officeart/2005/8/layout/cycle2"/>
    <dgm:cxn modelId="{8DBF879F-D027-684C-AD30-1BD9A89258CD}" srcId="{93F8A929-2C72-F143-9F4B-16471BCBB6A8}" destId="{86EBF238-3272-154B-91CE-5DBA21C845D4}" srcOrd="0" destOrd="0" parTransId="{1404FBEF-F545-1544-A25C-188A230A9B52}" sibTransId="{B6A18C03-6383-C54B-AF58-FED702B6FC53}"/>
    <dgm:cxn modelId="{C9F478A1-3B90-B149-BCE8-8EE0105042CD}" type="presOf" srcId="{30D86028-84BB-CA46-B10D-BB3379E62E6C}" destId="{C32FA3E6-9E9F-EB46-A65D-36665AC07129}" srcOrd="0" destOrd="0" presId="urn:microsoft.com/office/officeart/2005/8/layout/cycle2"/>
    <dgm:cxn modelId="{F19281AB-B03D-FA46-8899-29D54297509B}" type="presOf" srcId="{C596336D-A53C-C94C-897F-AD18C251F0A7}" destId="{50F2030A-1787-804F-BE8C-B0F6AA0647D5}" srcOrd="0" destOrd="0" presId="urn:microsoft.com/office/officeart/2005/8/layout/cycle2"/>
    <dgm:cxn modelId="{1E5F30AC-93F0-1A46-A32B-92E99AACF2A5}" srcId="{93F8A929-2C72-F143-9F4B-16471BCBB6A8}" destId="{E89B6EA0-2A1D-234E-9886-6451B2D51563}" srcOrd="5" destOrd="0" parTransId="{E97A7CBA-A49E-104F-A77D-34EA54A60057}" sibTransId="{C596336D-A53C-C94C-897F-AD18C251F0A7}"/>
    <dgm:cxn modelId="{91B8D0B1-4A7D-E64B-86F0-A02A5680F451}" type="presOf" srcId="{E89B6EA0-2A1D-234E-9886-6451B2D51563}" destId="{80553F29-EC6B-9645-A7F8-7B924A485269}" srcOrd="0" destOrd="0" presId="urn:microsoft.com/office/officeart/2005/8/layout/cycle2"/>
    <dgm:cxn modelId="{46A235CF-2B99-F946-BFC0-22E70809F72B}" type="presOf" srcId="{DFA8ADE3-C9E7-414C-AF29-15F4B8391BBD}" destId="{18DDDEEC-EA90-8843-B78F-8CE0DDB2A7FA}" srcOrd="1" destOrd="0" presId="urn:microsoft.com/office/officeart/2005/8/layout/cycle2"/>
    <dgm:cxn modelId="{9B3F41D1-E297-804D-B81C-C7895BE530D5}" srcId="{93F8A929-2C72-F143-9F4B-16471BCBB6A8}" destId="{0DDACB12-A5F5-E243-9F16-85DC5979CBFE}" srcOrd="4" destOrd="0" parTransId="{E86A2942-EC91-8B49-810A-FDAC04D6876B}" sibTransId="{B2934D61-05AD-C74C-9209-D25723861DCD}"/>
    <dgm:cxn modelId="{18D951D5-D80A-8340-BAD7-0D3BF0531AFA}" type="presOf" srcId="{B6A18C03-6383-C54B-AF58-FED702B6FC53}" destId="{5CF0EFAD-4292-5040-856F-77896DFEC55C}" srcOrd="0" destOrd="0" presId="urn:microsoft.com/office/officeart/2005/8/layout/cycle2"/>
    <dgm:cxn modelId="{74F3D2D9-6499-E843-A0D6-BC448C18AEF1}" type="presOf" srcId="{B6A18C03-6383-C54B-AF58-FED702B6FC53}" destId="{5945477B-B9A9-9347-92AB-2D3DE0193A19}" srcOrd="1" destOrd="0" presId="urn:microsoft.com/office/officeart/2005/8/layout/cycle2"/>
    <dgm:cxn modelId="{536455EB-9BBB-964C-99F4-9E19AA91FDF1}" type="presOf" srcId="{93F8A929-2C72-F143-9F4B-16471BCBB6A8}" destId="{33F5D678-109C-1449-8710-3B5EFE9EA007}" srcOrd="0" destOrd="0" presId="urn:microsoft.com/office/officeart/2005/8/layout/cycle2"/>
    <dgm:cxn modelId="{7B129609-255D-794F-8688-1DEF89608B68}" type="presParOf" srcId="{33F5D678-109C-1449-8710-3B5EFE9EA007}" destId="{551FC44C-C383-D04B-BDC9-7CD0C0E96584}" srcOrd="0" destOrd="0" presId="urn:microsoft.com/office/officeart/2005/8/layout/cycle2"/>
    <dgm:cxn modelId="{367B34D4-D692-1743-89EE-1A14E93C21BD}" type="presParOf" srcId="{33F5D678-109C-1449-8710-3B5EFE9EA007}" destId="{5CF0EFAD-4292-5040-856F-77896DFEC55C}" srcOrd="1" destOrd="0" presId="urn:microsoft.com/office/officeart/2005/8/layout/cycle2"/>
    <dgm:cxn modelId="{9CAFD4FE-0B0F-ED49-A869-CA12DB9BFC38}" type="presParOf" srcId="{5CF0EFAD-4292-5040-856F-77896DFEC55C}" destId="{5945477B-B9A9-9347-92AB-2D3DE0193A19}" srcOrd="0" destOrd="0" presId="urn:microsoft.com/office/officeart/2005/8/layout/cycle2"/>
    <dgm:cxn modelId="{1C199124-577E-7E46-BD14-394893E6C103}" type="presParOf" srcId="{33F5D678-109C-1449-8710-3B5EFE9EA007}" destId="{DB5D9CF6-BA5B-2145-A434-AFA26D760F45}" srcOrd="2" destOrd="0" presId="urn:microsoft.com/office/officeart/2005/8/layout/cycle2"/>
    <dgm:cxn modelId="{0E4575E1-0E16-C64E-8E41-7DA6F11CFD9E}" type="presParOf" srcId="{33F5D678-109C-1449-8710-3B5EFE9EA007}" destId="{BF90B3B7-77E2-984B-8B2E-625CD9FBAFF3}" srcOrd="3" destOrd="0" presId="urn:microsoft.com/office/officeart/2005/8/layout/cycle2"/>
    <dgm:cxn modelId="{4B7A5A68-20C3-2E49-A852-3B43D7BBA189}" type="presParOf" srcId="{BF90B3B7-77E2-984B-8B2E-625CD9FBAFF3}" destId="{61B85A78-056E-7840-B96F-F2DAC197FB36}" srcOrd="0" destOrd="0" presId="urn:microsoft.com/office/officeart/2005/8/layout/cycle2"/>
    <dgm:cxn modelId="{A7B73BF3-2B2A-384B-AE5A-1FB711172FE8}" type="presParOf" srcId="{33F5D678-109C-1449-8710-3B5EFE9EA007}" destId="{C32FA3E6-9E9F-EB46-A65D-36665AC07129}" srcOrd="4" destOrd="0" presId="urn:microsoft.com/office/officeart/2005/8/layout/cycle2"/>
    <dgm:cxn modelId="{EC6E7500-39D6-B549-B87A-5F66B2E383AB}" type="presParOf" srcId="{33F5D678-109C-1449-8710-3B5EFE9EA007}" destId="{0CF17757-B07D-054A-B418-CB7B36892AA2}" srcOrd="5" destOrd="0" presId="urn:microsoft.com/office/officeart/2005/8/layout/cycle2"/>
    <dgm:cxn modelId="{49031864-A4D7-8C42-BC2A-FA02D92DE709}" type="presParOf" srcId="{0CF17757-B07D-054A-B418-CB7B36892AA2}" destId="{C43F3F00-C058-5A4B-B43D-30D482ADCC8B}" srcOrd="0" destOrd="0" presId="urn:microsoft.com/office/officeart/2005/8/layout/cycle2"/>
    <dgm:cxn modelId="{BD7C7C67-91E2-7849-A2BC-F786B072CE99}" type="presParOf" srcId="{33F5D678-109C-1449-8710-3B5EFE9EA007}" destId="{091E9CC4-2CB9-FD48-9FBD-31619B416DEB}" srcOrd="6" destOrd="0" presId="urn:microsoft.com/office/officeart/2005/8/layout/cycle2"/>
    <dgm:cxn modelId="{0F8FDD6B-F5C8-E14F-84F8-178279304399}" type="presParOf" srcId="{33F5D678-109C-1449-8710-3B5EFE9EA007}" destId="{0D1B13E9-8A44-7A45-B56A-A5F6E426FA42}" srcOrd="7" destOrd="0" presId="urn:microsoft.com/office/officeart/2005/8/layout/cycle2"/>
    <dgm:cxn modelId="{21FE344E-779F-A740-8671-3E2E25655499}" type="presParOf" srcId="{0D1B13E9-8A44-7A45-B56A-A5F6E426FA42}" destId="{18DDDEEC-EA90-8843-B78F-8CE0DDB2A7FA}" srcOrd="0" destOrd="0" presId="urn:microsoft.com/office/officeart/2005/8/layout/cycle2"/>
    <dgm:cxn modelId="{329A0B4B-562F-0147-9B03-7A4AD4C95F40}" type="presParOf" srcId="{33F5D678-109C-1449-8710-3B5EFE9EA007}" destId="{7229F0E0-C4E2-644E-AA8E-CE2194486FC4}" srcOrd="8" destOrd="0" presId="urn:microsoft.com/office/officeart/2005/8/layout/cycle2"/>
    <dgm:cxn modelId="{BF618728-C9B0-2D4F-8F28-99F90041E4B1}" type="presParOf" srcId="{33F5D678-109C-1449-8710-3B5EFE9EA007}" destId="{35DA2999-DAB3-AE42-915A-1717F659C38D}" srcOrd="9" destOrd="0" presId="urn:microsoft.com/office/officeart/2005/8/layout/cycle2"/>
    <dgm:cxn modelId="{E35B4F20-D88B-1C43-9D53-95BC35D199C9}" type="presParOf" srcId="{35DA2999-DAB3-AE42-915A-1717F659C38D}" destId="{E62CEAC8-4D54-FC4D-8E26-D3EBFDB3AC12}" srcOrd="0" destOrd="0" presId="urn:microsoft.com/office/officeart/2005/8/layout/cycle2"/>
    <dgm:cxn modelId="{F7792A9D-300A-B241-B4AE-056CDF82766D}" type="presParOf" srcId="{33F5D678-109C-1449-8710-3B5EFE9EA007}" destId="{80553F29-EC6B-9645-A7F8-7B924A485269}" srcOrd="10" destOrd="0" presId="urn:microsoft.com/office/officeart/2005/8/layout/cycle2"/>
    <dgm:cxn modelId="{ABCE48F7-AED4-DD4E-B4A9-D7BE33B0DFC4}" type="presParOf" srcId="{33F5D678-109C-1449-8710-3B5EFE9EA007}" destId="{50F2030A-1787-804F-BE8C-B0F6AA0647D5}" srcOrd="11" destOrd="0" presId="urn:microsoft.com/office/officeart/2005/8/layout/cycle2"/>
    <dgm:cxn modelId="{090B100C-86F5-784B-85C0-614627576808}" type="presParOf" srcId="{50F2030A-1787-804F-BE8C-B0F6AA0647D5}" destId="{5C9C0576-7FDD-364B-A102-F9502CA9F23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F8A929-2C72-F143-9F4B-16471BCBB6A8}" type="doc">
      <dgm:prSet loTypeId="urn:microsoft.com/office/officeart/2005/8/layout/cycle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6EBF238-3272-154B-91CE-5DBA21C845D4}">
      <dgm:prSet custT="1"/>
      <dgm:spPr>
        <a:ln w="69850">
          <a:solidFill>
            <a:srgbClr val="F3C857"/>
          </a:solidFill>
        </a:ln>
      </dgm:spPr>
      <dgm:t>
        <a:bodyPr/>
        <a:lstStyle/>
        <a:p>
          <a:r>
            <a:rPr lang="en-US" sz="2400" b="1" dirty="0">
              <a:solidFill>
                <a:srgbClr val="F3C857"/>
              </a:solidFill>
            </a:rPr>
            <a:t>IDENTIFY</a:t>
          </a:r>
          <a:r>
            <a:rPr lang="en-US" sz="2400" b="1" baseline="0" dirty="0">
              <a:solidFill>
                <a:srgbClr val="F3C857"/>
              </a:solidFill>
            </a:rPr>
            <a:t> PROBLEM</a:t>
          </a:r>
        </a:p>
      </dgm:t>
    </dgm:pt>
    <dgm:pt modelId="{1404FBEF-F545-1544-A25C-188A230A9B52}" type="parTrans" cxnId="{8DBF879F-D027-684C-AD30-1BD9A89258CD}">
      <dgm:prSet/>
      <dgm:spPr/>
      <dgm:t>
        <a:bodyPr/>
        <a:lstStyle/>
        <a:p>
          <a:endParaRPr lang="en-US" sz="2000"/>
        </a:p>
      </dgm:t>
    </dgm:pt>
    <dgm:pt modelId="{B6A18C03-6383-C54B-AF58-FED702B6FC53}" type="sibTrans" cxnId="{8DBF879F-D027-684C-AD30-1BD9A89258CD}">
      <dgm:prSet custT="1"/>
      <dgm:spPr>
        <a:solidFill>
          <a:srgbClr val="F3C857"/>
        </a:solidFill>
      </dgm:spPr>
      <dgm:t>
        <a:bodyPr/>
        <a:lstStyle/>
        <a:p>
          <a:endParaRPr lang="en-US" sz="2000"/>
        </a:p>
      </dgm:t>
    </dgm:pt>
    <dgm:pt modelId="{D71504F2-E4C0-FD44-84B9-D4A807F8D181}">
      <dgm:prSet custT="1"/>
      <dgm:spPr>
        <a:ln w="63500">
          <a:solidFill>
            <a:srgbClr val="207196"/>
          </a:solidFill>
        </a:ln>
      </dgm:spPr>
      <dgm:t>
        <a:bodyPr/>
        <a:lstStyle/>
        <a:p>
          <a:r>
            <a:rPr lang="en-US" sz="2400" b="1" dirty="0">
              <a:solidFill>
                <a:srgbClr val="207196"/>
              </a:solidFill>
            </a:rPr>
            <a:t>IDENTIFY</a:t>
          </a:r>
          <a:r>
            <a:rPr lang="en-US" sz="2400" b="1" baseline="0" dirty="0">
              <a:solidFill>
                <a:srgbClr val="207196"/>
              </a:solidFill>
            </a:rPr>
            <a:t> GOAL </a:t>
          </a:r>
        </a:p>
      </dgm:t>
    </dgm:pt>
    <dgm:pt modelId="{651A4F06-E159-E047-A606-7C57B68CCBD5}" type="parTrans" cxnId="{E3825D80-6C23-BD41-9CC9-24313098CA4E}">
      <dgm:prSet/>
      <dgm:spPr/>
      <dgm:t>
        <a:bodyPr/>
        <a:lstStyle/>
        <a:p>
          <a:endParaRPr lang="en-US" sz="2000"/>
        </a:p>
      </dgm:t>
    </dgm:pt>
    <dgm:pt modelId="{99B5B515-D3EE-F54B-BB7C-D5116847B05F}" type="sibTrans" cxnId="{E3825D80-6C23-BD41-9CC9-24313098CA4E}">
      <dgm:prSet custT="1"/>
      <dgm:spPr>
        <a:solidFill>
          <a:srgbClr val="207196"/>
        </a:solidFill>
      </dgm:spPr>
      <dgm:t>
        <a:bodyPr/>
        <a:lstStyle/>
        <a:p>
          <a:endParaRPr lang="en-US" sz="2000"/>
        </a:p>
      </dgm:t>
    </dgm:pt>
    <dgm:pt modelId="{30D86028-84BB-CA46-B10D-BB3379E62E6C}">
      <dgm:prSet custT="1"/>
      <dgm:spPr>
        <a:ln w="698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2400" b="1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2400" b="1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</dgm:t>
    </dgm:pt>
    <dgm:pt modelId="{D730DD82-24EE-C34A-A43F-BC60871C0CF8}" type="parTrans" cxnId="{1F59641F-E82C-B548-B11F-15ED47F1E79A}">
      <dgm:prSet/>
      <dgm:spPr/>
      <dgm:t>
        <a:bodyPr/>
        <a:lstStyle/>
        <a:p>
          <a:endParaRPr lang="en-US" sz="2000"/>
        </a:p>
      </dgm:t>
    </dgm:pt>
    <dgm:pt modelId="{73AF85F0-3D18-474C-A961-2961CE5DDE8B}" type="sibTrans" cxnId="{1F59641F-E82C-B548-B11F-15ED47F1E79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2000"/>
        </a:p>
      </dgm:t>
    </dgm:pt>
    <dgm:pt modelId="{892B9856-2739-C840-B379-0B974672F262}">
      <dgm:prSet custT="1"/>
      <dgm:spPr>
        <a:ln w="69850">
          <a:solidFill>
            <a:srgbClr val="7F447F"/>
          </a:solidFill>
        </a:ln>
      </dgm:spPr>
      <dgm:t>
        <a:bodyPr/>
        <a:lstStyle/>
        <a:p>
          <a:r>
            <a:rPr lang="en-US" sz="2400" b="1" dirty="0">
              <a:solidFill>
                <a:srgbClr val="7F447F"/>
              </a:solidFill>
            </a:rPr>
            <a:t>IMPLEMENT</a:t>
          </a:r>
          <a:r>
            <a:rPr lang="en-US" sz="2400" b="1" baseline="0" dirty="0">
              <a:solidFill>
                <a:srgbClr val="7F447F"/>
              </a:solidFill>
            </a:rPr>
            <a:t> SOLUTION</a:t>
          </a:r>
        </a:p>
      </dgm:t>
    </dgm:pt>
    <dgm:pt modelId="{2EAC3F10-1EB5-8348-9278-5EBA2D6D8465}" type="parTrans" cxnId="{BAD52731-CE7D-2048-B34A-1C8216801D55}">
      <dgm:prSet/>
      <dgm:spPr/>
      <dgm:t>
        <a:bodyPr/>
        <a:lstStyle/>
        <a:p>
          <a:endParaRPr lang="en-US" sz="2000"/>
        </a:p>
      </dgm:t>
    </dgm:pt>
    <dgm:pt modelId="{DFA8ADE3-C9E7-414C-AF29-15F4B8391BBD}" type="sibTrans" cxnId="{BAD52731-CE7D-2048-B34A-1C8216801D55}">
      <dgm:prSet custT="1"/>
      <dgm:spPr>
        <a:solidFill>
          <a:srgbClr val="7F447F"/>
        </a:solidFill>
      </dgm:spPr>
      <dgm:t>
        <a:bodyPr/>
        <a:lstStyle/>
        <a:p>
          <a:endParaRPr lang="en-US" sz="2000"/>
        </a:p>
      </dgm:t>
    </dgm:pt>
    <dgm:pt modelId="{0DDACB12-A5F5-E243-9F16-85DC5979CBFE}">
      <dgm:prSet custT="1"/>
      <dgm:spPr>
        <a:ln w="69850">
          <a:solidFill>
            <a:srgbClr val="E89B2C"/>
          </a:solidFill>
        </a:ln>
      </dgm:spPr>
      <dgm:t>
        <a:bodyPr/>
        <a:lstStyle/>
        <a:p>
          <a:r>
            <a:rPr lang="en-US" sz="2400" b="1" dirty="0">
              <a:solidFill>
                <a:srgbClr val="E89B2C"/>
              </a:solidFill>
            </a:rPr>
            <a:t>MONITOR &amp; EVALUATE</a:t>
          </a:r>
        </a:p>
      </dgm:t>
    </dgm:pt>
    <dgm:pt modelId="{E86A2942-EC91-8B49-810A-FDAC04D6876B}" type="parTrans" cxnId="{9B3F41D1-E297-804D-B81C-C7895BE530D5}">
      <dgm:prSet/>
      <dgm:spPr/>
      <dgm:t>
        <a:bodyPr/>
        <a:lstStyle/>
        <a:p>
          <a:endParaRPr lang="en-US" sz="2000"/>
        </a:p>
      </dgm:t>
    </dgm:pt>
    <dgm:pt modelId="{B2934D61-05AD-C74C-9209-D25723861DCD}" type="sibTrans" cxnId="{9B3F41D1-E297-804D-B81C-C7895BE530D5}">
      <dgm:prSet custT="1"/>
      <dgm:spPr>
        <a:solidFill>
          <a:srgbClr val="E89B2C"/>
        </a:solidFill>
      </dgm:spPr>
      <dgm:t>
        <a:bodyPr/>
        <a:lstStyle/>
        <a:p>
          <a:endParaRPr lang="en-US" sz="2000"/>
        </a:p>
      </dgm:t>
    </dgm:pt>
    <dgm:pt modelId="{E89B6EA0-2A1D-234E-9886-6451B2D51563}">
      <dgm:prSet custT="1"/>
      <dgm:spPr>
        <a:ln w="69850">
          <a:solidFill>
            <a:srgbClr val="EE3519"/>
          </a:solidFill>
        </a:ln>
      </dgm:spPr>
      <dgm:t>
        <a:bodyPr/>
        <a:lstStyle/>
        <a:p>
          <a:r>
            <a:rPr lang="en-US" sz="2400" b="1" dirty="0">
              <a:solidFill>
                <a:srgbClr val="EE3519"/>
              </a:solidFill>
            </a:rPr>
            <a:t>MAKE</a:t>
          </a:r>
          <a:r>
            <a:rPr lang="en-US" sz="2400" b="1" baseline="0" dirty="0">
              <a:solidFill>
                <a:srgbClr val="EE3519"/>
              </a:solidFill>
            </a:rPr>
            <a:t> DECISION </a:t>
          </a:r>
        </a:p>
      </dgm:t>
    </dgm:pt>
    <dgm:pt modelId="{E97A7CBA-A49E-104F-A77D-34EA54A60057}" type="parTrans" cxnId="{1E5F30AC-93F0-1A46-A32B-92E99AACF2A5}">
      <dgm:prSet/>
      <dgm:spPr/>
      <dgm:t>
        <a:bodyPr/>
        <a:lstStyle/>
        <a:p>
          <a:endParaRPr lang="en-US" sz="2000"/>
        </a:p>
      </dgm:t>
    </dgm:pt>
    <dgm:pt modelId="{C596336D-A53C-C94C-897F-AD18C251F0A7}" type="sibTrans" cxnId="{1E5F30AC-93F0-1A46-A32B-92E99AACF2A5}">
      <dgm:prSet custT="1"/>
      <dgm:spPr>
        <a:solidFill>
          <a:srgbClr val="EE3519"/>
        </a:solidFill>
      </dgm:spPr>
      <dgm:t>
        <a:bodyPr/>
        <a:lstStyle/>
        <a:p>
          <a:endParaRPr lang="en-US" sz="2000"/>
        </a:p>
      </dgm:t>
    </dgm:pt>
    <dgm:pt modelId="{33F5D678-109C-1449-8710-3B5EFE9EA007}" type="pres">
      <dgm:prSet presAssocID="{93F8A929-2C72-F143-9F4B-16471BCBB6A8}" presName="cycle" presStyleCnt="0">
        <dgm:presLayoutVars>
          <dgm:dir/>
          <dgm:resizeHandles val="exact"/>
        </dgm:presLayoutVars>
      </dgm:prSet>
      <dgm:spPr/>
    </dgm:pt>
    <dgm:pt modelId="{551FC44C-C383-D04B-BDC9-7CD0C0E96584}" type="pres">
      <dgm:prSet presAssocID="{86EBF238-3272-154B-91CE-5DBA21C845D4}" presName="node" presStyleLbl="node1" presStyleIdx="0" presStyleCnt="6" custScaleX="175769" custScaleY="131728" custRadScaleRad="102376" custRadScaleInc="3140">
        <dgm:presLayoutVars>
          <dgm:bulletEnabled val="1"/>
        </dgm:presLayoutVars>
      </dgm:prSet>
      <dgm:spPr/>
    </dgm:pt>
    <dgm:pt modelId="{5CF0EFAD-4292-5040-856F-77896DFEC55C}" type="pres">
      <dgm:prSet presAssocID="{B6A18C03-6383-C54B-AF58-FED702B6FC53}" presName="sibTrans" presStyleLbl="sibTrans2D1" presStyleIdx="0" presStyleCnt="6"/>
      <dgm:spPr/>
    </dgm:pt>
    <dgm:pt modelId="{5945477B-B9A9-9347-92AB-2D3DE0193A19}" type="pres">
      <dgm:prSet presAssocID="{B6A18C03-6383-C54B-AF58-FED702B6FC53}" presName="connectorText" presStyleLbl="sibTrans2D1" presStyleIdx="0" presStyleCnt="6"/>
      <dgm:spPr/>
    </dgm:pt>
    <dgm:pt modelId="{DB5D9CF6-BA5B-2145-A434-AFA26D760F45}" type="pres">
      <dgm:prSet presAssocID="{D71504F2-E4C0-FD44-84B9-D4A807F8D181}" presName="node" presStyleLbl="node1" presStyleIdx="1" presStyleCnt="6" custScaleX="175769" custScaleY="131728" custRadScaleRad="133781" custRadScaleInc="13989">
        <dgm:presLayoutVars>
          <dgm:bulletEnabled val="1"/>
        </dgm:presLayoutVars>
      </dgm:prSet>
      <dgm:spPr/>
    </dgm:pt>
    <dgm:pt modelId="{BF90B3B7-77E2-984B-8B2E-625CD9FBAFF3}" type="pres">
      <dgm:prSet presAssocID="{99B5B515-D3EE-F54B-BB7C-D5116847B05F}" presName="sibTrans" presStyleLbl="sibTrans2D1" presStyleIdx="1" presStyleCnt="6"/>
      <dgm:spPr/>
    </dgm:pt>
    <dgm:pt modelId="{61B85A78-056E-7840-B96F-F2DAC197FB36}" type="pres">
      <dgm:prSet presAssocID="{99B5B515-D3EE-F54B-BB7C-D5116847B05F}" presName="connectorText" presStyleLbl="sibTrans2D1" presStyleIdx="1" presStyleCnt="6"/>
      <dgm:spPr/>
    </dgm:pt>
    <dgm:pt modelId="{C32FA3E6-9E9F-EB46-A65D-36665AC07129}" type="pres">
      <dgm:prSet presAssocID="{30D86028-84BB-CA46-B10D-BB3379E62E6C}" presName="node" presStyleLbl="node1" presStyleIdx="2" presStyleCnt="6" custScaleX="175769" custScaleY="131728" custRadScaleRad="132418" custRadScaleInc="-30380">
        <dgm:presLayoutVars>
          <dgm:bulletEnabled val="1"/>
        </dgm:presLayoutVars>
      </dgm:prSet>
      <dgm:spPr/>
    </dgm:pt>
    <dgm:pt modelId="{0CF17757-B07D-054A-B418-CB7B36892AA2}" type="pres">
      <dgm:prSet presAssocID="{73AF85F0-3D18-474C-A961-2961CE5DDE8B}" presName="sibTrans" presStyleLbl="sibTrans2D1" presStyleIdx="2" presStyleCnt="6"/>
      <dgm:spPr/>
    </dgm:pt>
    <dgm:pt modelId="{C43F3F00-C058-5A4B-B43D-30D482ADCC8B}" type="pres">
      <dgm:prSet presAssocID="{73AF85F0-3D18-474C-A961-2961CE5DDE8B}" presName="connectorText" presStyleLbl="sibTrans2D1" presStyleIdx="2" presStyleCnt="6"/>
      <dgm:spPr/>
    </dgm:pt>
    <dgm:pt modelId="{091E9CC4-2CB9-FD48-9FBD-31619B416DEB}" type="pres">
      <dgm:prSet presAssocID="{892B9856-2739-C840-B379-0B974672F262}" presName="node" presStyleLbl="node1" presStyleIdx="3" presStyleCnt="6" custScaleX="187488" custScaleY="109329">
        <dgm:presLayoutVars>
          <dgm:bulletEnabled val="1"/>
        </dgm:presLayoutVars>
      </dgm:prSet>
      <dgm:spPr/>
    </dgm:pt>
    <dgm:pt modelId="{0D1B13E9-8A44-7A45-B56A-A5F6E426FA42}" type="pres">
      <dgm:prSet presAssocID="{DFA8ADE3-C9E7-414C-AF29-15F4B8391BBD}" presName="sibTrans" presStyleLbl="sibTrans2D1" presStyleIdx="3" presStyleCnt="6"/>
      <dgm:spPr/>
    </dgm:pt>
    <dgm:pt modelId="{18DDDEEC-EA90-8843-B78F-8CE0DDB2A7FA}" type="pres">
      <dgm:prSet presAssocID="{DFA8ADE3-C9E7-414C-AF29-15F4B8391BBD}" presName="connectorText" presStyleLbl="sibTrans2D1" presStyleIdx="3" presStyleCnt="6"/>
      <dgm:spPr/>
    </dgm:pt>
    <dgm:pt modelId="{7229F0E0-C4E2-644E-AA8E-CE2194486FC4}" type="pres">
      <dgm:prSet presAssocID="{0DDACB12-A5F5-E243-9F16-85DC5979CBFE}" presName="node" presStyleLbl="node1" presStyleIdx="4" presStyleCnt="6" custScaleX="175769" custScaleY="131728" custRadScaleRad="148010" custRadScaleInc="39934">
        <dgm:presLayoutVars>
          <dgm:bulletEnabled val="1"/>
        </dgm:presLayoutVars>
      </dgm:prSet>
      <dgm:spPr/>
    </dgm:pt>
    <dgm:pt modelId="{35DA2999-DAB3-AE42-915A-1717F659C38D}" type="pres">
      <dgm:prSet presAssocID="{B2934D61-05AD-C74C-9209-D25723861DCD}" presName="sibTrans" presStyleLbl="sibTrans2D1" presStyleIdx="4" presStyleCnt="6"/>
      <dgm:spPr/>
    </dgm:pt>
    <dgm:pt modelId="{E62CEAC8-4D54-FC4D-8E26-D3EBFDB3AC12}" type="pres">
      <dgm:prSet presAssocID="{B2934D61-05AD-C74C-9209-D25723861DCD}" presName="connectorText" presStyleLbl="sibTrans2D1" presStyleIdx="4" presStyleCnt="6"/>
      <dgm:spPr/>
    </dgm:pt>
    <dgm:pt modelId="{80553F29-EC6B-9645-A7F8-7B924A485269}" type="pres">
      <dgm:prSet presAssocID="{E89B6EA0-2A1D-234E-9886-6451B2D51563}" presName="node" presStyleLbl="node1" presStyleIdx="5" presStyleCnt="6" custScaleX="175769" custScaleY="131728" custRadScaleRad="152868" custRadScaleInc="-14326">
        <dgm:presLayoutVars>
          <dgm:bulletEnabled val="1"/>
        </dgm:presLayoutVars>
      </dgm:prSet>
      <dgm:spPr/>
    </dgm:pt>
    <dgm:pt modelId="{50F2030A-1787-804F-BE8C-B0F6AA0647D5}" type="pres">
      <dgm:prSet presAssocID="{C596336D-A53C-C94C-897F-AD18C251F0A7}" presName="sibTrans" presStyleLbl="sibTrans2D1" presStyleIdx="5" presStyleCnt="6"/>
      <dgm:spPr/>
    </dgm:pt>
    <dgm:pt modelId="{5C9C0576-7FDD-364B-A102-F9502CA9F230}" type="pres">
      <dgm:prSet presAssocID="{C596336D-A53C-C94C-897F-AD18C251F0A7}" presName="connectorText" presStyleLbl="sibTrans2D1" presStyleIdx="5" presStyleCnt="6"/>
      <dgm:spPr/>
    </dgm:pt>
  </dgm:ptLst>
  <dgm:cxnLst>
    <dgm:cxn modelId="{51C04F0E-E395-8045-A46E-0126FA7BEF9C}" type="presOf" srcId="{73AF85F0-3D18-474C-A961-2961CE5DDE8B}" destId="{C43F3F00-C058-5A4B-B43D-30D482ADCC8B}" srcOrd="1" destOrd="0" presId="urn:microsoft.com/office/officeart/2005/8/layout/cycle2"/>
    <dgm:cxn modelId="{A5AE7D11-3C52-214E-B69C-BA827BA26DB4}" type="presOf" srcId="{86EBF238-3272-154B-91CE-5DBA21C845D4}" destId="{551FC44C-C383-D04B-BDC9-7CD0C0E96584}" srcOrd="0" destOrd="0" presId="urn:microsoft.com/office/officeart/2005/8/layout/cycle2"/>
    <dgm:cxn modelId="{16C5EA12-6A79-2245-89E9-1C49CA2F8E2B}" type="presOf" srcId="{892B9856-2739-C840-B379-0B974672F262}" destId="{091E9CC4-2CB9-FD48-9FBD-31619B416DEB}" srcOrd="0" destOrd="0" presId="urn:microsoft.com/office/officeart/2005/8/layout/cycle2"/>
    <dgm:cxn modelId="{1F59641F-E82C-B548-B11F-15ED47F1E79A}" srcId="{93F8A929-2C72-F143-9F4B-16471BCBB6A8}" destId="{30D86028-84BB-CA46-B10D-BB3379E62E6C}" srcOrd="2" destOrd="0" parTransId="{D730DD82-24EE-C34A-A43F-BC60871C0CF8}" sibTransId="{73AF85F0-3D18-474C-A961-2961CE5DDE8B}"/>
    <dgm:cxn modelId="{BAD52731-CE7D-2048-B34A-1C8216801D55}" srcId="{93F8A929-2C72-F143-9F4B-16471BCBB6A8}" destId="{892B9856-2739-C840-B379-0B974672F262}" srcOrd="3" destOrd="0" parTransId="{2EAC3F10-1EB5-8348-9278-5EBA2D6D8465}" sibTransId="{DFA8ADE3-C9E7-414C-AF29-15F4B8391BBD}"/>
    <dgm:cxn modelId="{DEE5513E-3732-7141-A373-7DF894D24C32}" type="presOf" srcId="{B2934D61-05AD-C74C-9209-D25723861DCD}" destId="{E62CEAC8-4D54-FC4D-8E26-D3EBFDB3AC12}" srcOrd="1" destOrd="0" presId="urn:microsoft.com/office/officeart/2005/8/layout/cycle2"/>
    <dgm:cxn modelId="{C143515C-9A0F-2F43-B3AC-8E63A9EFD384}" type="presOf" srcId="{C596336D-A53C-C94C-897F-AD18C251F0A7}" destId="{5C9C0576-7FDD-364B-A102-F9502CA9F230}" srcOrd="1" destOrd="0" presId="urn:microsoft.com/office/officeart/2005/8/layout/cycle2"/>
    <dgm:cxn modelId="{41693A61-713A-C343-839A-1FEE00ACF036}" type="presOf" srcId="{B2934D61-05AD-C74C-9209-D25723861DCD}" destId="{35DA2999-DAB3-AE42-915A-1717F659C38D}" srcOrd="0" destOrd="0" presId="urn:microsoft.com/office/officeart/2005/8/layout/cycle2"/>
    <dgm:cxn modelId="{26711766-BA02-834C-95D4-299F0E941A28}" type="presOf" srcId="{0DDACB12-A5F5-E243-9F16-85DC5979CBFE}" destId="{7229F0E0-C4E2-644E-AA8E-CE2194486FC4}" srcOrd="0" destOrd="0" presId="urn:microsoft.com/office/officeart/2005/8/layout/cycle2"/>
    <dgm:cxn modelId="{BFA12D66-A35C-374B-9A29-9B415EC164C7}" type="presOf" srcId="{99B5B515-D3EE-F54B-BB7C-D5116847B05F}" destId="{BF90B3B7-77E2-984B-8B2E-625CD9FBAFF3}" srcOrd="0" destOrd="0" presId="urn:microsoft.com/office/officeart/2005/8/layout/cycle2"/>
    <dgm:cxn modelId="{2C573270-7C10-BC4F-9B9C-14224730E097}" type="presOf" srcId="{D71504F2-E4C0-FD44-84B9-D4A807F8D181}" destId="{DB5D9CF6-BA5B-2145-A434-AFA26D760F45}" srcOrd="0" destOrd="0" presId="urn:microsoft.com/office/officeart/2005/8/layout/cycle2"/>
    <dgm:cxn modelId="{0F72B873-8C48-3047-98EC-FA7697F26191}" type="presOf" srcId="{99B5B515-D3EE-F54B-BB7C-D5116847B05F}" destId="{61B85A78-056E-7840-B96F-F2DAC197FB36}" srcOrd="1" destOrd="0" presId="urn:microsoft.com/office/officeart/2005/8/layout/cycle2"/>
    <dgm:cxn modelId="{219AD573-CFBB-7343-BBD1-57B25E448050}" type="presOf" srcId="{DFA8ADE3-C9E7-414C-AF29-15F4B8391BBD}" destId="{0D1B13E9-8A44-7A45-B56A-A5F6E426FA42}" srcOrd="0" destOrd="0" presId="urn:microsoft.com/office/officeart/2005/8/layout/cycle2"/>
    <dgm:cxn modelId="{E3825D80-6C23-BD41-9CC9-24313098CA4E}" srcId="{93F8A929-2C72-F143-9F4B-16471BCBB6A8}" destId="{D71504F2-E4C0-FD44-84B9-D4A807F8D181}" srcOrd="1" destOrd="0" parTransId="{651A4F06-E159-E047-A606-7C57B68CCBD5}" sibTransId="{99B5B515-D3EE-F54B-BB7C-D5116847B05F}"/>
    <dgm:cxn modelId="{2BC3C09A-A248-504E-8AF9-7160F086372A}" type="presOf" srcId="{73AF85F0-3D18-474C-A961-2961CE5DDE8B}" destId="{0CF17757-B07D-054A-B418-CB7B36892AA2}" srcOrd="0" destOrd="0" presId="urn:microsoft.com/office/officeart/2005/8/layout/cycle2"/>
    <dgm:cxn modelId="{8DBF879F-D027-684C-AD30-1BD9A89258CD}" srcId="{93F8A929-2C72-F143-9F4B-16471BCBB6A8}" destId="{86EBF238-3272-154B-91CE-5DBA21C845D4}" srcOrd="0" destOrd="0" parTransId="{1404FBEF-F545-1544-A25C-188A230A9B52}" sibTransId="{B6A18C03-6383-C54B-AF58-FED702B6FC53}"/>
    <dgm:cxn modelId="{C9F478A1-3B90-B149-BCE8-8EE0105042CD}" type="presOf" srcId="{30D86028-84BB-CA46-B10D-BB3379E62E6C}" destId="{C32FA3E6-9E9F-EB46-A65D-36665AC07129}" srcOrd="0" destOrd="0" presId="urn:microsoft.com/office/officeart/2005/8/layout/cycle2"/>
    <dgm:cxn modelId="{F19281AB-B03D-FA46-8899-29D54297509B}" type="presOf" srcId="{C596336D-A53C-C94C-897F-AD18C251F0A7}" destId="{50F2030A-1787-804F-BE8C-B0F6AA0647D5}" srcOrd="0" destOrd="0" presId="urn:microsoft.com/office/officeart/2005/8/layout/cycle2"/>
    <dgm:cxn modelId="{1E5F30AC-93F0-1A46-A32B-92E99AACF2A5}" srcId="{93F8A929-2C72-F143-9F4B-16471BCBB6A8}" destId="{E89B6EA0-2A1D-234E-9886-6451B2D51563}" srcOrd="5" destOrd="0" parTransId="{E97A7CBA-A49E-104F-A77D-34EA54A60057}" sibTransId="{C596336D-A53C-C94C-897F-AD18C251F0A7}"/>
    <dgm:cxn modelId="{91B8D0B1-4A7D-E64B-86F0-A02A5680F451}" type="presOf" srcId="{E89B6EA0-2A1D-234E-9886-6451B2D51563}" destId="{80553F29-EC6B-9645-A7F8-7B924A485269}" srcOrd="0" destOrd="0" presId="urn:microsoft.com/office/officeart/2005/8/layout/cycle2"/>
    <dgm:cxn modelId="{46A235CF-2B99-F946-BFC0-22E70809F72B}" type="presOf" srcId="{DFA8ADE3-C9E7-414C-AF29-15F4B8391BBD}" destId="{18DDDEEC-EA90-8843-B78F-8CE0DDB2A7FA}" srcOrd="1" destOrd="0" presId="urn:microsoft.com/office/officeart/2005/8/layout/cycle2"/>
    <dgm:cxn modelId="{9B3F41D1-E297-804D-B81C-C7895BE530D5}" srcId="{93F8A929-2C72-F143-9F4B-16471BCBB6A8}" destId="{0DDACB12-A5F5-E243-9F16-85DC5979CBFE}" srcOrd="4" destOrd="0" parTransId="{E86A2942-EC91-8B49-810A-FDAC04D6876B}" sibTransId="{B2934D61-05AD-C74C-9209-D25723861DCD}"/>
    <dgm:cxn modelId="{18D951D5-D80A-8340-BAD7-0D3BF0531AFA}" type="presOf" srcId="{B6A18C03-6383-C54B-AF58-FED702B6FC53}" destId="{5CF0EFAD-4292-5040-856F-77896DFEC55C}" srcOrd="0" destOrd="0" presId="urn:microsoft.com/office/officeart/2005/8/layout/cycle2"/>
    <dgm:cxn modelId="{74F3D2D9-6499-E843-A0D6-BC448C18AEF1}" type="presOf" srcId="{B6A18C03-6383-C54B-AF58-FED702B6FC53}" destId="{5945477B-B9A9-9347-92AB-2D3DE0193A19}" srcOrd="1" destOrd="0" presId="urn:microsoft.com/office/officeart/2005/8/layout/cycle2"/>
    <dgm:cxn modelId="{536455EB-9BBB-964C-99F4-9E19AA91FDF1}" type="presOf" srcId="{93F8A929-2C72-F143-9F4B-16471BCBB6A8}" destId="{33F5D678-109C-1449-8710-3B5EFE9EA007}" srcOrd="0" destOrd="0" presId="urn:microsoft.com/office/officeart/2005/8/layout/cycle2"/>
    <dgm:cxn modelId="{7B129609-255D-794F-8688-1DEF89608B68}" type="presParOf" srcId="{33F5D678-109C-1449-8710-3B5EFE9EA007}" destId="{551FC44C-C383-D04B-BDC9-7CD0C0E96584}" srcOrd="0" destOrd="0" presId="urn:microsoft.com/office/officeart/2005/8/layout/cycle2"/>
    <dgm:cxn modelId="{367B34D4-D692-1743-89EE-1A14E93C21BD}" type="presParOf" srcId="{33F5D678-109C-1449-8710-3B5EFE9EA007}" destId="{5CF0EFAD-4292-5040-856F-77896DFEC55C}" srcOrd="1" destOrd="0" presId="urn:microsoft.com/office/officeart/2005/8/layout/cycle2"/>
    <dgm:cxn modelId="{9CAFD4FE-0B0F-ED49-A869-CA12DB9BFC38}" type="presParOf" srcId="{5CF0EFAD-4292-5040-856F-77896DFEC55C}" destId="{5945477B-B9A9-9347-92AB-2D3DE0193A19}" srcOrd="0" destOrd="0" presId="urn:microsoft.com/office/officeart/2005/8/layout/cycle2"/>
    <dgm:cxn modelId="{1C199124-577E-7E46-BD14-394893E6C103}" type="presParOf" srcId="{33F5D678-109C-1449-8710-3B5EFE9EA007}" destId="{DB5D9CF6-BA5B-2145-A434-AFA26D760F45}" srcOrd="2" destOrd="0" presId="urn:microsoft.com/office/officeart/2005/8/layout/cycle2"/>
    <dgm:cxn modelId="{0E4575E1-0E16-C64E-8E41-7DA6F11CFD9E}" type="presParOf" srcId="{33F5D678-109C-1449-8710-3B5EFE9EA007}" destId="{BF90B3B7-77E2-984B-8B2E-625CD9FBAFF3}" srcOrd="3" destOrd="0" presId="urn:microsoft.com/office/officeart/2005/8/layout/cycle2"/>
    <dgm:cxn modelId="{4B7A5A68-20C3-2E49-A852-3B43D7BBA189}" type="presParOf" srcId="{BF90B3B7-77E2-984B-8B2E-625CD9FBAFF3}" destId="{61B85A78-056E-7840-B96F-F2DAC197FB36}" srcOrd="0" destOrd="0" presId="urn:microsoft.com/office/officeart/2005/8/layout/cycle2"/>
    <dgm:cxn modelId="{A7B73BF3-2B2A-384B-AE5A-1FB711172FE8}" type="presParOf" srcId="{33F5D678-109C-1449-8710-3B5EFE9EA007}" destId="{C32FA3E6-9E9F-EB46-A65D-36665AC07129}" srcOrd="4" destOrd="0" presId="urn:microsoft.com/office/officeart/2005/8/layout/cycle2"/>
    <dgm:cxn modelId="{EC6E7500-39D6-B549-B87A-5F66B2E383AB}" type="presParOf" srcId="{33F5D678-109C-1449-8710-3B5EFE9EA007}" destId="{0CF17757-B07D-054A-B418-CB7B36892AA2}" srcOrd="5" destOrd="0" presId="urn:microsoft.com/office/officeart/2005/8/layout/cycle2"/>
    <dgm:cxn modelId="{49031864-A4D7-8C42-BC2A-FA02D92DE709}" type="presParOf" srcId="{0CF17757-B07D-054A-B418-CB7B36892AA2}" destId="{C43F3F00-C058-5A4B-B43D-30D482ADCC8B}" srcOrd="0" destOrd="0" presId="urn:microsoft.com/office/officeart/2005/8/layout/cycle2"/>
    <dgm:cxn modelId="{BD7C7C67-91E2-7849-A2BC-F786B072CE99}" type="presParOf" srcId="{33F5D678-109C-1449-8710-3B5EFE9EA007}" destId="{091E9CC4-2CB9-FD48-9FBD-31619B416DEB}" srcOrd="6" destOrd="0" presId="urn:microsoft.com/office/officeart/2005/8/layout/cycle2"/>
    <dgm:cxn modelId="{0F8FDD6B-F5C8-E14F-84F8-178279304399}" type="presParOf" srcId="{33F5D678-109C-1449-8710-3B5EFE9EA007}" destId="{0D1B13E9-8A44-7A45-B56A-A5F6E426FA42}" srcOrd="7" destOrd="0" presId="urn:microsoft.com/office/officeart/2005/8/layout/cycle2"/>
    <dgm:cxn modelId="{21FE344E-779F-A740-8671-3E2E25655499}" type="presParOf" srcId="{0D1B13E9-8A44-7A45-B56A-A5F6E426FA42}" destId="{18DDDEEC-EA90-8843-B78F-8CE0DDB2A7FA}" srcOrd="0" destOrd="0" presId="urn:microsoft.com/office/officeart/2005/8/layout/cycle2"/>
    <dgm:cxn modelId="{329A0B4B-562F-0147-9B03-7A4AD4C95F40}" type="presParOf" srcId="{33F5D678-109C-1449-8710-3B5EFE9EA007}" destId="{7229F0E0-C4E2-644E-AA8E-CE2194486FC4}" srcOrd="8" destOrd="0" presId="urn:microsoft.com/office/officeart/2005/8/layout/cycle2"/>
    <dgm:cxn modelId="{BF618728-C9B0-2D4F-8F28-99F90041E4B1}" type="presParOf" srcId="{33F5D678-109C-1449-8710-3B5EFE9EA007}" destId="{35DA2999-DAB3-AE42-915A-1717F659C38D}" srcOrd="9" destOrd="0" presId="urn:microsoft.com/office/officeart/2005/8/layout/cycle2"/>
    <dgm:cxn modelId="{E35B4F20-D88B-1C43-9D53-95BC35D199C9}" type="presParOf" srcId="{35DA2999-DAB3-AE42-915A-1717F659C38D}" destId="{E62CEAC8-4D54-FC4D-8E26-D3EBFDB3AC12}" srcOrd="0" destOrd="0" presId="urn:microsoft.com/office/officeart/2005/8/layout/cycle2"/>
    <dgm:cxn modelId="{F7792A9D-300A-B241-B4AE-056CDF82766D}" type="presParOf" srcId="{33F5D678-109C-1449-8710-3B5EFE9EA007}" destId="{80553F29-EC6B-9645-A7F8-7B924A485269}" srcOrd="10" destOrd="0" presId="urn:microsoft.com/office/officeart/2005/8/layout/cycle2"/>
    <dgm:cxn modelId="{ABCE48F7-AED4-DD4E-B4A9-D7BE33B0DFC4}" type="presParOf" srcId="{33F5D678-109C-1449-8710-3B5EFE9EA007}" destId="{50F2030A-1787-804F-BE8C-B0F6AA0647D5}" srcOrd="11" destOrd="0" presId="urn:microsoft.com/office/officeart/2005/8/layout/cycle2"/>
    <dgm:cxn modelId="{090B100C-86F5-784B-85C0-614627576808}" type="presParOf" srcId="{50F2030A-1787-804F-BE8C-B0F6AA0647D5}" destId="{5C9C0576-7FDD-364B-A102-F9502CA9F23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F8A929-2C72-F143-9F4B-16471BCBB6A8}" type="doc">
      <dgm:prSet loTypeId="urn:microsoft.com/office/officeart/2005/8/layout/cycle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6EBF238-3272-154B-91CE-5DBA21C845D4}">
      <dgm:prSet custT="1"/>
      <dgm:spPr>
        <a:ln w="69850">
          <a:solidFill>
            <a:srgbClr val="F3C857"/>
          </a:solidFill>
        </a:ln>
      </dgm:spPr>
      <dgm:t>
        <a:bodyPr/>
        <a:lstStyle/>
        <a:p>
          <a:r>
            <a:rPr lang="en-US" sz="1600" b="1" dirty="0">
              <a:solidFill>
                <a:srgbClr val="F3C857"/>
              </a:solidFill>
            </a:rPr>
            <a:t>IDENTIFY</a:t>
          </a:r>
          <a:r>
            <a:rPr lang="en-US" sz="1600" b="1" baseline="0" dirty="0">
              <a:solidFill>
                <a:srgbClr val="F3C857"/>
              </a:solidFill>
            </a:rPr>
            <a:t> PROBLEM</a:t>
          </a:r>
        </a:p>
      </dgm:t>
    </dgm:pt>
    <dgm:pt modelId="{1404FBEF-F545-1544-A25C-188A230A9B52}" type="parTrans" cxnId="{8DBF879F-D027-684C-AD30-1BD9A89258CD}">
      <dgm:prSet/>
      <dgm:spPr/>
      <dgm:t>
        <a:bodyPr/>
        <a:lstStyle/>
        <a:p>
          <a:endParaRPr lang="en-US" sz="1600"/>
        </a:p>
      </dgm:t>
    </dgm:pt>
    <dgm:pt modelId="{B6A18C03-6383-C54B-AF58-FED702B6FC53}" type="sibTrans" cxnId="{8DBF879F-D027-684C-AD30-1BD9A89258CD}">
      <dgm:prSet custT="1"/>
      <dgm:spPr>
        <a:solidFill>
          <a:srgbClr val="F3C857"/>
        </a:solidFill>
      </dgm:spPr>
      <dgm:t>
        <a:bodyPr/>
        <a:lstStyle/>
        <a:p>
          <a:endParaRPr lang="en-US" sz="1600"/>
        </a:p>
      </dgm:t>
    </dgm:pt>
    <dgm:pt modelId="{D71504F2-E4C0-FD44-84B9-D4A807F8D181}">
      <dgm:prSet custT="1"/>
      <dgm:spPr>
        <a:ln w="63500">
          <a:solidFill>
            <a:srgbClr val="207196"/>
          </a:solidFill>
        </a:ln>
      </dgm:spPr>
      <dgm:t>
        <a:bodyPr/>
        <a:lstStyle/>
        <a:p>
          <a:r>
            <a:rPr lang="en-US" sz="1600" b="1" dirty="0">
              <a:solidFill>
                <a:srgbClr val="207196"/>
              </a:solidFill>
            </a:rPr>
            <a:t>IDENTIFY</a:t>
          </a:r>
          <a:r>
            <a:rPr lang="en-US" sz="1600" b="1" baseline="0" dirty="0">
              <a:solidFill>
                <a:srgbClr val="207196"/>
              </a:solidFill>
            </a:rPr>
            <a:t> GOAL </a:t>
          </a:r>
        </a:p>
      </dgm:t>
    </dgm:pt>
    <dgm:pt modelId="{651A4F06-E159-E047-A606-7C57B68CCBD5}" type="parTrans" cxnId="{E3825D80-6C23-BD41-9CC9-24313098CA4E}">
      <dgm:prSet/>
      <dgm:spPr/>
      <dgm:t>
        <a:bodyPr/>
        <a:lstStyle/>
        <a:p>
          <a:endParaRPr lang="en-US" sz="1600"/>
        </a:p>
      </dgm:t>
    </dgm:pt>
    <dgm:pt modelId="{99B5B515-D3EE-F54B-BB7C-D5116847B05F}" type="sibTrans" cxnId="{E3825D80-6C23-BD41-9CC9-24313098CA4E}">
      <dgm:prSet custT="1"/>
      <dgm:spPr>
        <a:solidFill>
          <a:srgbClr val="207196"/>
        </a:solidFill>
      </dgm:spPr>
      <dgm:t>
        <a:bodyPr/>
        <a:lstStyle/>
        <a:p>
          <a:endParaRPr lang="en-US" sz="1600"/>
        </a:p>
      </dgm:t>
    </dgm:pt>
    <dgm:pt modelId="{30D86028-84BB-CA46-B10D-BB3379E62E6C}">
      <dgm:prSet custT="1"/>
      <dgm:spPr>
        <a:ln w="6985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1550" b="1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1550" b="1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</dgm:t>
    </dgm:pt>
    <dgm:pt modelId="{D730DD82-24EE-C34A-A43F-BC60871C0CF8}" type="parTrans" cxnId="{1F59641F-E82C-B548-B11F-15ED47F1E79A}">
      <dgm:prSet/>
      <dgm:spPr/>
      <dgm:t>
        <a:bodyPr/>
        <a:lstStyle/>
        <a:p>
          <a:endParaRPr lang="en-US" sz="1600"/>
        </a:p>
      </dgm:t>
    </dgm:pt>
    <dgm:pt modelId="{73AF85F0-3D18-474C-A961-2961CE5DDE8B}" type="sibTrans" cxnId="{1F59641F-E82C-B548-B11F-15ED47F1E79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sz="1600"/>
        </a:p>
      </dgm:t>
    </dgm:pt>
    <dgm:pt modelId="{892B9856-2739-C840-B379-0B974672F262}">
      <dgm:prSet custT="1"/>
      <dgm:spPr>
        <a:ln w="69850">
          <a:solidFill>
            <a:srgbClr val="7F447F"/>
          </a:solidFill>
        </a:ln>
      </dgm:spPr>
      <dgm:t>
        <a:bodyPr/>
        <a:lstStyle/>
        <a:p>
          <a:r>
            <a:rPr lang="en-US" sz="1400" b="1" dirty="0">
              <a:solidFill>
                <a:srgbClr val="7F447F"/>
              </a:solidFill>
            </a:rPr>
            <a:t>IMPLEMENT</a:t>
          </a:r>
          <a:r>
            <a:rPr lang="en-US" sz="1400" b="1" baseline="0" dirty="0">
              <a:solidFill>
                <a:srgbClr val="7F447F"/>
              </a:solidFill>
            </a:rPr>
            <a:t> SOLUTION</a:t>
          </a:r>
        </a:p>
      </dgm:t>
    </dgm:pt>
    <dgm:pt modelId="{2EAC3F10-1EB5-8348-9278-5EBA2D6D8465}" type="parTrans" cxnId="{BAD52731-CE7D-2048-B34A-1C8216801D55}">
      <dgm:prSet/>
      <dgm:spPr/>
      <dgm:t>
        <a:bodyPr/>
        <a:lstStyle/>
        <a:p>
          <a:endParaRPr lang="en-US" sz="1600"/>
        </a:p>
      </dgm:t>
    </dgm:pt>
    <dgm:pt modelId="{DFA8ADE3-C9E7-414C-AF29-15F4B8391BBD}" type="sibTrans" cxnId="{BAD52731-CE7D-2048-B34A-1C8216801D55}">
      <dgm:prSet custT="1"/>
      <dgm:spPr>
        <a:solidFill>
          <a:srgbClr val="7F447F"/>
        </a:solidFill>
      </dgm:spPr>
      <dgm:t>
        <a:bodyPr/>
        <a:lstStyle/>
        <a:p>
          <a:endParaRPr lang="en-US" sz="1600"/>
        </a:p>
      </dgm:t>
    </dgm:pt>
    <dgm:pt modelId="{0DDACB12-A5F5-E243-9F16-85DC5979CBFE}">
      <dgm:prSet custT="1"/>
      <dgm:spPr>
        <a:ln w="69850">
          <a:solidFill>
            <a:srgbClr val="E89B2C"/>
          </a:solidFill>
        </a:ln>
      </dgm:spPr>
      <dgm:t>
        <a:bodyPr/>
        <a:lstStyle/>
        <a:p>
          <a:r>
            <a:rPr lang="en-US" sz="1550" b="1" dirty="0">
              <a:solidFill>
                <a:srgbClr val="E89B2C"/>
              </a:solidFill>
            </a:rPr>
            <a:t>MONITOR &amp; EVALUATE</a:t>
          </a:r>
        </a:p>
      </dgm:t>
    </dgm:pt>
    <dgm:pt modelId="{E86A2942-EC91-8B49-810A-FDAC04D6876B}" type="parTrans" cxnId="{9B3F41D1-E297-804D-B81C-C7895BE530D5}">
      <dgm:prSet/>
      <dgm:spPr/>
      <dgm:t>
        <a:bodyPr/>
        <a:lstStyle/>
        <a:p>
          <a:endParaRPr lang="en-US" sz="1600"/>
        </a:p>
      </dgm:t>
    </dgm:pt>
    <dgm:pt modelId="{B2934D61-05AD-C74C-9209-D25723861DCD}" type="sibTrans" cxnId="{9B3F41D1-E297-804D-B81C-C7895BE530D5}">
      <dgm:prSet custT="1"/>
      <dgm:spPr>
        <a:solidFill>
          <a:srgbClr val="E89B2C"/>
        </a:solidFill>
      </dgm:spPr>
      <dgm:t>
        <a:bodyPr/>
        <a:lstStyle/>
        <a:p>
          <a:endParaRPr lang="en-US" sz="1600"/>
        </a:p>
      </dgm:t>
    </dgm:pt>
    <dgm:pt modelId="{E89B6EA0-2A1D-234E-9886-6451B2D51563}">
      <dgm:prSet custT="1"/>
      <dgm:spPr>
        <a:ln w="69850">
          <a:solidFill>
            <a:srgbClr val="EE3519"/>
          </a:solidFill>
        </a:ln>
      </dgm:spPr>
      <dgm:t>
        <a:bodyPr/>
        <a:lstStyle/>
        <a:p>
          <a:r>
            <a:rPr lang="en-US" sz="1600" b="1" dirty="0">
              <a:solidFill>
                <a:srgbClr val="EE3519"/>
              </a:solidFill>
            </a:rPr>
            <a:t>MAKE</a:t>
          </a:r>
          <a:r>
            <a:rPr lang="en-US" sz="1600" b="1" baseline="0" dirty="0">
              <a:solidFill>
                <a:srgbClr val="EE3519"/>
              </a:solidFill>
            </a:rPr>
            <a:t> DECISION </a:t>
          </a:r>
        </a:p>
      </dgm:t>
    </dgm:pt>
    <dgm:pt modelId="{E97A7CBA-A49E-104F-A77D-34EA54A60057}" type="parTrans" cxnId="{1E5F30AC-93F0-1A46-A32B-92E99AACF2A5}">
      <dgm:prSet/>
      <dgm:spPr/>
      <dgm:t>
        <a:bodyPr/>
        <a:lstStyle/>
        <a:p>
          <a:endParaRPr lang="en-US" sz="1600"/>
        </a:p>
      </dgm:t>
    </dgm:pt>
    <dgm:pt modelId="{C596336D-A53C-C94C-897F-AD18C251F0A7}" type="sibTrans" cxnId="{1E5F30AC-93F0-1A46-A32B-92E99AACF2A5}">
      <dgm:prSet custT="1"/>
      <dgm:spPr>
        <a:solidFill>
          <a:srgbClr val="EE3519"/>
        </a:solidFill>
      </dgm:spPr>
      <dgm:t>
        <a:bodyPr/>
        <a:lstStyle/>
        <a:p>
          <a:endParaRPr lang="en-US" sz="1600"/>
        </a:p>
      </dgm:t>
    </dgm:pt>
    <dgm:pt modelId="{33F5D678-109C-1449-8710-3B5EFE9EA007}" type="pres">
      <dgm:prSet presAssocID="{93F8A929-2C72-F143-9F4B-16471BCBB6A8}" presName="cycle" presStyleCnt="0">
        <dgm:presLayoutVars>
          <dgm:dir/>
          <dgm:resizeHandles val="exact"/>
        </dgm:presLayoutVars>
      </dgm:prSet>
      <dgm:spPr/>
    </dgm:pt>
    <dgm:pt modelId="{551FC44C-C383-D04B-BDC9-7CD0C0E96584}" type="pres">
      <dgm:prSet presAssocID="{86EBF238-3272-154B-91CE-5DBA21C845D4}" presName="node" presStyleLbl="node1" presStyleIdx="0" presStyleCnt="6" custScaleX="175769" custScaleY="131728" custRadScaleRad="102376" custRadScaleInc="3140">
        <dgm:presLayoutVars>
          <dgm:bulletEnabled val="1"/>
        </dgm:presLayoutVars>
      </dgm:prSet>
      <dgm:spPr/>
    </dgm:pt>
    <dgm:pt modelId="{5CF0EFAD-4292-5040-856F-77896DFEC55C}" type="pres">
      <dgm:prSet presAssocID="{B6A18C03-6383-C54B-AF58-FED702B6FC53}" presName="sibTrans" presStyleLbl="sibTrans2D1" presStyleIdx="0" presStyleCnt="6"/>
      <dgm:spPr/>
    </dgm:pt>
    <dgm:pt modelId="{5945477B-B9A9-9347-92AB-2D3DE0193A19}" type="pres">
      <dgm:prSet presAssocID="{B6A18C03-6383-C54B-AF58-FED702B6FC53}" presName="connectorText" presStyleLbl="sibTrans2D1" presStyleIdx="0" presStyleCnt="6"/>
      <dgm:spPr/>
    </dgm:pt>
    <dgm:pt modelId="{DB5D9CF6-BA5B-2145-A434-AFA26D760F45}" type="pres">
      <dgm:prSet presAssocID="{D71504F2-E4C0-FD44-84B9-D4A807F8D181}" presName="node" presStyleLbl="node1" presStyleIdx="1" presStyleCnt="6" custScaleX="175769" custScaleY="131728" custRadScaleRad="133781" custRadScaleInc="13989">
        <dgm:presLayoutVars>
          <dgm:bulletEnabled val="1"/>
        </dgm:presLayoutVars>
      </dgm:prSet>
      <dgm:spPr/>
    </dgm:pt>
    <dgm:pt modelId="{BF90B3B7-77E2-984B-8B2E-625CD9FBAFF3}" type="pres">
      <dgm:prSet presAssocID="{99B5B515-D3EE-F54B-BB7C-D5116847B05F}" presName="sibTrans" presStyleLbl="sibTrans2D1" presStyleIdx="1" presStyleCnt="6"/>
      <dgm:spPr/>
    </dgm:pt>
    <dgm:pt modelId="{61B85A78-056E-7840-B96F-F2DAC197FB36}" type="pres">
      <dgm:prSet presAssocID="{99B5B515-D3EE-F54B-BB7C-D5116847B05F}" presName="connectorText" presStyleLbl="sibTrans2D1" presStyleIdx="1" presStyleCnt="6"/>
      <dgm:spPr/>
    </dgm:pt>
    <dgm:pt modelId="{C32FA3E6-9E9F-EB46-A65D-36665AC07129}" type="pres">
      <dgm:prSet presAssocID="{30D86028-84BB-CA46-B10D-BB3379E62E6C}" presName="node" presStyleLbl="node1" presStyleIdx="2" presStyleCnt="6" custScaleX="175769" custScaleY="131728" custRadScaleRad="132418" custRadScaleInc="-30380">
        <dgm:presLayoutVars>
          <dgm:bulletEnabled val="1"/>
        </dgm:presLayoutVars>
      </dgm:prSet>
      <dgm:spPr/>
    </dgm:pt>
    <dgm:pt modelId="{0CF17757-B07D-054A-B418-CB7B36892AA2}" type="pres">
      <dgm:prSet presAssocID="{73AF85F0-3D18-474C-A961-2961CE5DDE8B}" presName="sibTrans" presStyleLbl="sibTrans2D1" presStyleIdx="2" presStyleCnt="6"/>
      <dgm:spPr/>
    </dgm:pt>
    <dgm:pt modelId="{C43F3F00-C058-5A4B-B43D-30D482ADCC8B}" type="pres">
      <dgm:prSet presAssocID="{73AF85F0-3D18-474C-A961-2961CE5DDE8B}" presName="connectorText" presStyleLbl="sibTrans2D1" presStyleIdx="2" presStyleCnt="6"/>
      <dgm:spPr/>
    </dgm:pt>
    <dgm:pt modelId="{091E9CC4-2CB9-FD48-9FBD-31619B416DEB}" type="pres">
      <dgm:prSet presAssocID="{892B9856-2739-C840-B379-0B974672F262}" presName="node" presStyleLbl="node1" presStyleIdx="3" presStyleCnt="6" custScaleX="187488" custScaleY="109329">
        <dgm:presLayoutVars>
          <dgm:bulletEnabled val="1"/>
        </dgm:presLayoutVars>
      </dgm:prSet>
      <dgm:spPr/>
    </dgm:pt>
    <dgm:pt modelId="{0D1B13E9-8A44-7A45-B56A-A5F6E426FA42}" type="pres">
      <dgm:prSet presAssocID="{DFA8ADE3-C9E7-414C-AF29-15F4B8391BBD}" presName="sibTrans" presStyleLbl="sibTrans2D1" presStyleIdx="3" presStyleCnt="6"/>
      <dgm:spPr/>
    </dgm:pt>
    <dgm:pt modelId="{18DDDEEC-EA90-8843-B78F-8CE0DDB2A7FA}" type="pres">
      <dgm:prSet presAssocID="{DFA8ADE3-C9E7-414C-AF29-15F4B8391BBD}" presName="connectorText" presStyleLbl="sibTrans2D1" presStyleIdx="3" presStyleCnt="6"/>
      <dgm:spPr/>
    </dgm:pt>
    <dgm:pt modelId="{7229F0E0-C4E2-644E-AA8E-CE2194486FC4}" type="pres">
      <dgm:prSet presAssocID="{0DDACB12-A5F5-E243-9F16-85DC5979CBFE}" presName="node" presStyleLbl="node1" presStyleIdx="4" presStyleCnt="6" custScaleX="175769" custScaleY="131728" custRadScaleRad="148010" custRadScaleInc="39934">
        <dgm:presLayoutVars>
          <dgm:bulletEnabled val="1"/>
        </dgm:presLayoutVars>
      </dgm:prSet>
      <dgm:spPr/>
    </dgm:pt>
    <dgm:pt modelId="{35DA2999-DAB3-AE42-915A-1717F659C38D}" type="pres">
      <dgm:prSet presAssocID="{B2934D61-05AD-C74C-9209-D25723861DCD}" presName="sibTrans" presStyleLbl="sibTrans2D1" presStyleIdx="4" presStyleCnt="6"/>
      <dgm:spPr/>
    </dgm:pt>
    <dgm:pt modelId="{E62CEAC8-4D54-FC4D-8E26-D3EBFDB3AC12}" type="pres">
      <dgm:prSet presAssocID="{B2934D61-05AD-C74C-9209-D25723861DCD}" presName="connectorText" presStyleLbl="sibTrans2D1" presStyleIdx="4" presStyleCnt="6"/>
      <dgm:spPr/>
    </dgm:pt>
    <dgm:pt modelId="{80553F29-EC6B-9645-A7F8-7B924A485269}" type="pres">
      <dgm:prSet presAssocID="{E89B6EA0-2A1D-234E-9886-6451B2D51563}" presName="node" presStyleLbl="node1" presStyleIdx="5" presStyleCnt="6" custScaleX="175769" custScaleY="131728" custRadScaleRad="152868" custRadScaleInc="-14326">
        <dgm:presLayoutVars>
          <dgm:bulletEnabled val="1"/>
        </dgm:presLayoutVars>
      </dgm:prSet>
      <dgm:spPr/>
    </dgm:pt>
    <dgm:pt modelId="{50F2030A-1787-804F-BE8C-B0F6AA0647D5}" type="pres">
      <dgm:prSet presAssocID="{C596336D-A53C-C94C-897F-AD18C251F0A7}" presName="sibTrans" presStyleLbl="sibTrans2D1" presStyleIdx="5" presStyleCnt="6"/>
      <dgm:spPr/>
    </dgm:pt>
    <dgm:pt modelId="{5C9C0576-7FDD-364B-A102-F9502CA9F230}" type="pres">
      <dgm:prSet presAssocID="{C596336D-A53C-C94C-897F-AD18C251F0A7}" presName="connectorText" presStyleLbl="sibTrans2D1" presStyleIdx="5" presStyleCnt="6"/>
      <dgm:spPr/>
    </dgm:pt>
  </dgm:ptLst>
  <dgm:cxnLst>
    <dgm:cxn modelId="{51C04F0E-E395-8045-A46E-0126FA7BEF9C}" type="presOf" srcId="{73AF85F0-3D18-474C-A961-2961CE5DDE8B}" destId="{C43F3F00-C058-5A4B-B43D-30D482ADCC8B}" srcOrd="1" destOrd="0" presId="urn:microsoft.com/office/officeart/2005/8/layout/cycle2"/>
    <dgm:cxn modelId="{A5AE7D11-3C52-214E-B69C-BA827BA26DB4}" type="presOf" srcId="{86EBF238-3272-154B-91CE-5DBA21C845D4}" destId="{551FC44C-C383-D04B-BDC9-7CD0C0E96584}" srcOrd="0" destOrd="0" presId="urn:microsoft.com/office/officeart/2005/8/layout/cycle2"/>
    <dgm:cxn modelId="{16C5EA12-6A79-2245-89E9-1C49CA2F8E2B}" type="presOf" srcId="{892B9856-2739-C840-B379-0B974672F262}" destId="{091E9CC4-2CB9-FD48-9FBD-31619B416DEB}" srcOrd="0" destOrd="0" presId="urn:microsoft.com/office/officeart/2005/8/layout/cycle2"/>
    <dgm:cxn modelId="{1F59641F-E82C-B548-B11F-15ED47F1E79A}" srcId="{93F8A929-2C72-F143-9F4B-16471BCBB6A8}" destId="{30D86028-84BB-CA46-B10D-BB3379E62E6C}" srcOrd="2" destOrd="0" parTransId="{D730DD82-24EE-C34A-A43F-BC60871C0CF8}" sibTransId="{73AF85F0-3D18-474C-A961-2961CE5DDE8B}"/>
    <dgm:cxn modelId="{BAD52731-CE7D-2048-B34A-1C8216801D55}" srcId="{93F8A929-2C72-F143-9F4B-16471BCBB6A8}" destId="{892B9856-2739-C840-B379-0B974672F262}" srcOrd="3" destOrd="0" parTransId="{2EAC3F10-1EB5-8348-9278-5EBA2D6D8465}" sibTransId="{DFA8ADE3-C9E7-414C-AF29-15F4B8391BBD}"/>
    <dgm:cxn modelId="{DEE5513E-3732-7141-A373-7DF894D24C32}" type="presOf" srcId="{B2934D61-05AD-C74C-9209-D25723861DCD}" destId="{E62CEAC8-4D54-FC4D-8E26-D3EBFDB3AC12}" srcOrd="1" destOrd="0" presId="urn:microsoft.com/office/officeart/2005/8/layout/cycle2"/>
    <dgm:cxn modelId="{C143515C-9A0F-2F43-B3AC-8E63A9EFD384}" type="presOf" srcId="{C596336D-A53C-C94C-897F-AD18C251F0A7}" destId="{5C9C0576-7FDD-364B-A102-F9502CA9F230}" srcOrd="1" destOrd="0" presId="urn:microsoft.com/office/officeart/2005/8/layout/cycle2"/>
    <dgm:cxn modelId="{41693A61-713A-C343-839A-1FEE00ACF036}" type="presOf" srcId="{B2934D61-05AD-C74C-9209-D25723861DCD}" destId="{35DA2999-DAB3-AE42-915A-1717F659C38D}" srcOrd="0" destOrd="0" presId="urn:microsoft.com/office/officeart/2005/8/layout/cycle2"/>
    <dgm:cxn modelId="{26711766-BA02-834C-95D4-299F0E941A28}" type="presOf" srcId="{0DDACB12-A5F5-E243-9F16-85DC5979CBFE}" destId="{7229F0E0-C4E2-644E-AA8E-CE2194486FC4}" srcOrd="0" destOrd="0" presId="urn:microsoft.com/office/officeart/2005/8/layout/cycle2"/>
    <dgm:cxn modelId="{BFA12D66-A35C-374B-9A29-9B415EC164C7}" type="presOf" srcId="{99B5B515-D3EE-F54B-BB7C-D5116847B05F}" destId="{BF90B3B7-77E2-984B-8B2E-625CD9FBAFF3}" srcOrd="0" destOrd="0" presId="urn:microsoft.com/office/officeart/2005/8/layout/cycle2"/>
    <dgm:cxn modelId="{2C573270-7C10-BC4F-9B9C-14224730E097}" type="presOf" srcId="{D71504F2-E4C0-FD44-84B9-D4A807F8D181}" destId="{DB5D9CF6-BA5B-2145-A434-AFA26D760F45}" srcOrd="0" destOrd="0" presId="urn:microsoft.com/office/officeart/2005/8/layout/cycle2"/>
    <dgm:cxn modelId="{0F72B873-8C48-3047-98EC-FA7697F26191}" type="presOf" srcId="{99B5B515-D3EE-F54B-BB7C-D5116847B05F}" destId="{61B85A78-056E-7840-B96F-F2DAC197FB36}" srcOrd="1" destOrd="0" presId="urn:microsoft.com/office/officeart/2005/8/layout/cycle2"/>
    <dgm:cxn modelId="{219AD573-CFBB-7343-BBD1-57B25E448050}" type="presOf" srcId="{DFA8ADE3-C9E7-414C-AF29-15F4B8391BBD}" destId="{0D1B13E9-8A44-7A45-B56A-A5F6E426FA42}" srcOrd="0" destOrd="0" presId="urn:microsoft.com/office/officeart/2005/8/layout/cycle2"/>
    <dgm:cxn modelId="{E3825D80-6C23-BD41-9CC9-24313098CA4E}" srcId="{93F8A929-2C72-F143-9F4B-16471BCBB6A8}" destId="{D71504F2-E4C0-FD44-84B9-D4A807F8D181}" srcOrd="1" destOrd="0" parTransId="{651A4F06-E159-E047-A606-7C57B68CCBD5}" sibTransId="{99B5B515-D3EE-F54B-BB7C-D5116847B05F}"/>
    <dgm:cxn modelId="{2BC3C09A-A248-504E-8AF9-7160F086372A}" type="presOf" srcId="{73AF85F0-3D18-474C-A961-2961CE5DDE8B}" destId="{0CF17757-B07D-054A-B418-CB7B36892AA2}" srcOrd="0" destOrd="0" presId="urn:microsoft.com/office/officeart/2005/8/layout/cycle2"/>
    <dgm:cxn modelId="{8DBF879F-D027-684C-AD30-1BD9A89258CD}" srcId="{93F8A929-2C72-F143-9F4B-16471BCBB6A8}" destId="{86EBF238-3272-154B-91CE-5DBA21C845D4}" srcOrd="0" destOrd="0" parTransId="{1404FBEF-F545-1544-A25C-188A230A9B52}" sibTransId="{B6A18C03-6383-C54B-AF58-FED702B6FC53}"/>
    <dgm:cxn modelId="{C9F478A1-3B90-B149-BCE8-8EE0105042CD}" type="presOf" srcId="{30D86028-84BB-CA46-B10D-BB3379E62E6C}" destId="{C32FA3E6-9E9F-EB46-A65D-36665AC07129}" srcOrd="0" destOrd="0" presId="urn:microsoft.com/office/officeart/2005/8/layout/cycle2"/>
    <dgm:cxn modelId="{F19281AB-B03D-FA46-8899-29D54297509B}" type="presOf" srcId="{C596336D-A53C-C94C-897F-AD18C251F0A7}" destId="{50F2030A-1787-804F-BE8C-B0F6AA0647D5}" srcOrd="0" destOrd="0" presId="urn:microsoft.com/office/officeart/2005/8/layout/cycle2"/>
    <dgm:cxn modelId="{1E5F30AC-93F0-1A46-A32B-92E99AACF2A5}" srcId="{93F8A929-2C72-F143-9F4B-16471BCBB6A8}" destId="{E89B6EA0-2A1D-234E-9886-6451B2D51563}" srcOrd="5" destOrd="0" parTransId="{E97A7CBA-A49E-104F-A77D-34EA54A60057}" sibTransId="{C596336D-A53C-C94C-897F-AD18C251F0A7}"/>
    <dgm:cxn modelId="{91B8D0B1-4A7D-E64B-86F0-A02A5680F451}" type="presOf" srcId="{E89B6EA0-2A1D-234E-9886-6451B2D51563}" destId="{80553F29-EC6B-9645-A7F8-7B924A485269}" srcOrd="0" destOrd="0" presId="urn:microsoft.com/office/officeart/2005/8/layout/cycle2"/>
    <dgm:cxn modelId="{46A235CF-2B99-F946-BFC0-22E70809F72B}" type="presOf" srcId="{DFA8ADE3-C9E7-414C-AF29-15F4B8391BBD}" destId="{18DDDEEC-EA90-8843-B78F-8CE0DDB2A7FA}" srcOrd="1" destOrd="0" presId="urn:microsoft.com/office/officeart/2005/8/layout/cycle2"/>
    <dgm:cxn modelId="{9B3F41D1-E297-804D-B81C-C7895BE530D5}" srcId="{93F8A929-2C72-F143-9F4B-16471BCBB6A8}" destId="{0DDACB12-A5F5-E243-9F16-85DC5979CBFE}" srcOrd="4" destOrd="0" parTransId="{E86A2942-EC91-8B49-810A-FDAC04D6876B}" sibTransId="{B2934D61-05AD-C74C-9209-D25723861DCD}"/>
    <dgm:cxn modelId="{18D951D5-D80A-8340-BAD7-0D3BF0531AFA}" type="presOf" srcId="{B6A18C03-6383-C54B-AF58-FED702B6FC53}" destId="{5CF0EFAD-4292-5040-856F-77896DFEC55C}" srcOrd="0" destOrd="0" presId="urn:microsoft.com/office/officeart/2005/8/layout/cycle2"/>
    <dgm:cxn modelId="{74F3D2D9-6499-E843-A0D6-BC448C18AEF1}" type="presOf" srcId="{B6A18C03-6383-C54B-AF58-FED702B6FC53}" destId="{5945477B-B9A9-9347-92AB-2D3DE0193A19}" srcOrd="1" destOrd="0" presId="urn:microsoft.com/office/officeart/2005/8/layout/cycle2"/>
    <dgm:cxn modelId="{536455EB-9BBB-964C-99F4-9E19AA91FDF1}" type="presOf" srcId="{93F8A929-2C72-F143-9F4B-16471BCBB6A8}" destId="{33F5D678-109C-1449-8710-3B5EFE9EA007}" srcOrd="0" destOrd="0" presId="urn:microsoft.com/office/officeart/2005/8/layout/cycle2"/>
    <dgm:cxn modelId="{7B129609-255D-794F-8688-1DEF89608B68}" type="presParOf" srcId="{33F5D678-109C-1449-8710-3B5EFE9EA007}" destId="{551FC44C-C383-D04B-BDC9-7CD0C0E96584}" srcOrd="0" destOrd="0" presId="urn:microsoft.com/office/officeart/2005/8/layout/cycle2"/>
    <dgm:cxn modelId="{367B34D4-D692-1743-89EE-1A14E93C21BD}" type="presParOf" srcId="{33F5D678-109C-1449-8710-3B5EFE9EA007}" destId="{5CF0EFAD-4292-5040-856F-77896DFEC55C}" srcOrd="1" destOrd="0" presId="urn:microsoft.com/office/officeart/2005/8/layout/cycle2"/>
    <dgm:cxn modelId="{9CAFD4FE-0B0F-ED49-A869-CA12DB9BFC38}" type="presParOf" srcId="{5CF0EFAD-4292-5040-856F-77896DFEC55C}" destId="{5945477B-B9A9-9347-92AB-2D3DE0193A19}" srcOrd="0" destOrd="0" presId="urn:microsoft.com/office/officeart/2005/8/layout/cycle2"/>
    <dgm:cxn modelId="{1C199124-577E-7E46-BD14-394893E6C103}" type="presParOf" srcId="{33F5D678-109C-1449-8710-3B5EFE9EA007}" destId="{DB5D9CF6-BA5B-2145-A434-AFA26D760F45}" srcOrd="2" destOrd="0" presId="urn:microsoft.com/office/officeart/2005/8/layout/cycle2"/>
    <dgm:cxn modelId="{0E4575E1-0E16-C64E-8E41-7DA6F11CFD9E}" type="presParOf" srcId="{33F5D678-109C-1449-8710-3B5EFE9EA007}" destId="{BF90B3B7-77E2-984B-8B2E-625CD9FBAFF3}" srcOrd="3" destOrd="0" presId="urn:microsoft.com/office/officeart/2005/8/layout/cycle2"/>
    <dgm:cxn modelId="{4B7A5A68-20C3-2E49-A852-3B43D7BBA189}" type="presParOf" srcId="{BF90B3B7-77E2-984B-8B2E-625CD9FBAFF3}" destId="{61B85A78-056E-7840-B96F-F2DAC197FB36}" srcOrd="0" destOrd="0" presId="urn:microsoft.com/office/officeart/2005/8/layout/cycle2"/>
    <dgm:cxn modelId="{A7B73BF3-2B2A-384B-AE5A-1FB711172FE8}" type="presParOf" srcId="{33F5D678-109C-1449-8710-3B5EFE9EA007}" destId="{C32FA3E6-9E9F-EB46-A65D-36665AC07129}" srcOrd="4" destOrd="0" presId="urn:microsoft.com/office/officeart/2005/8/layout/cycle2"/>
    <dgm:cxn modelId="{EC6E7500-39D6-B549-B87A-5F66B2E383AB}" type="presParOf" srcId="{33F5D678-109C-1449-8710-3B5EFE9EA007}" destId="{0CF17757-B07D-054A-B418-CB7B36892AA2}" srcOrd="5" destOrd="0" presId="urn:microsoft.com/office/officeart/2005/8/layout/cycle2"/>
    <dgm:cxn modelId="{49031864-A4D7-8C42-BC2A-FA02D92DE709}" type="presParOf" srcId="{0CF17757-B07D-054A-B418-CB7B36892AA2}" destId="{C43F3F00-C058-5A4B-B43D-30D482ADCC8B}" srcOrd="0" destOrd="0" presId="urn:microsoft.com/office/officeart/2005/8/layout/cycle2"/>
    <dgm:cxn modelId="{BD7C7C67-91E2-7849-A2BC-F786B072CE99}" type="presParOf" srcId="{33F5D678-109C-1449-8710-3B5EFE9EA007}" destId="{091E9CC4-2CB9-FD48-9FBD-31619B416DEB}" srcOrd="6" destOrd="0" presId="urn:microsoft.com/office/officeart/2005/8/layout/cycle2"/>
    <dgm:cxn modelId="{0F8FDD6B-F5C8-E14F-84F8-178279304399}" type="presParOf" srcId="{33F5D678-109C-1449-8710-3B5EFE9EA007}" destId="{0D1B13E9-8A44-7A45-B56A-A5F6E426FA42}" srcOrd="7" destOrd="0" presId="urn:microsoft.com/office/officeart/2005/8/layout/cycle2"/>
    <dgm:cxn modelId="{21FE344E-779F-A740-8671-3E2E25655499}" type="presParOf" srcId="{0D1B13E9-8A44-7A45-B56A-A5F6E426FA42}" destId="{18DDDEEC-EA90-8843-B78F-8CE0DDB2A7FA}" srcOrd="0" destOrd="0" presId="urn:microsoft.com/office/officeart/2005/8/layout/cycle2"/>
    <dgm:cxn modelId="{329A0B4B-562F-0147-9B03-7A4AD4C95F40}" type="presParOf" srcId="{33F5D678-109C-1449-8710-3B5EFE9EA007}" destId="{7229F0E0-C4E2-644E-AA8E-CE2194486FC4}" srcOrd="8" destOrd="0" presId="urn:microsoft.com/office/officeart/2005/8/layout/cycle2"/>
    <dgm:cxn modelId="{BF618728-C9B0-2D4F-8F28-99F90041E4B1}" type="presParOf" srcId="{33F5D678-109C-1449-8710-3B5EFE9EA007}" destId="{35DA2999-DAB3-AE42-915A-1717F659C38D}" srcOrd="9" destOrd="0" presId="urn:microsoft.com/office/officeart/2005/8/layout/cycle2"/>
    <dgm:cxn modelId="{E35B4F20-D88B-1C43-9D53-95BC35D199C9}" type="presParOf" srcId="{35DA2999-DAB3-AE42-915A-1717F659C38D}" destId="{E62CEAC8-4D54-FC4D-8E26-D3EBFDB3AC12}" srcOrd="0" destOrd="0" presId="urn:microsoft.com/office/officeart/2005/8/layout/cycle2"/>
    <dgm:cxn modelId="{F7792A9D-300A-B241-B4AE-056CDF82766D}" type="presParOf" srcId="{33F5D678-109C-1449-8710-3B5EFE9EA007}" destId="{80553F29-EC6B-9645-A7F8-7B924A485269}" srcOrd="10" destOrd="0" presId="urn:microsoft.com/office/officeart/2005/8/layout/cycle2"/>
    <dgm:cxn modelId="{ABCE48F7-AED4-DD4E-B4A9-D7BE33B0DFC4}" type="presParOf" srcId="{33F5D678-109C-1449-8710-3B5EFE9EA007}" destId="{50F2030A-1787-804F-BE8C-B0F6AA0647D5}" srcOrd="11" destOrd="0" presId="urn:microsoft.com/office/officeart/2005/8/layout/cycle2"/>
    <dgm:cxn modelId="{090B100C-86F5-784B-85C0-614627576808}" type="presParOf" srcId="{50F2030A-1787-804F-BE8C-B0F6AA0647D5}" destId="{5C9C0576-7FDD-364B-A102-F9502CA9F23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770DC0-ADC3-6F49-9603-390041B9028C}">
      <dgm:prSet custT="1"/>
      <dgm:spPr/>
      <dgm:t>
        <a:bodyPr/>
        <a:lstStyle/>
        <a:p>
          <a:r>
            <a:rPr lang="en-US" sz="2400" b="0" i="0" dirty="0"/>
            <a:t>Coaches Tasks</a:t>
          </a:r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 custT="1"/>
      <dgm:spPr>
        <a:solidFill>
          <a:srgbClr val="B7DEF4"/>
        </a:solidFill>
      </dgm:spPr>
      <dgm:t>
        <a:bodyPr/>
        <a:lstStyle/>
        <a:p>
          <a:r>
            <a:rPr lang="en-US" sz="2800" b="1" i="0" dirty="0">
              <a:solidFill>
                <a:schemeClr val="accent6">
                  <a:lumMod val="50000"/>
                </a:schemeClr>
              </a:solidFill>
            </a:rPr>
            <a:t>Presentation Content</a:t>
          </a:r>
          <a:endParaRPr lang="en-US" sz="2800" b="1" i="0" u="none" strike="noStrike" cap="none" baseline="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CE68780-8809-4B52-A5E4-CA8DA04E541D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Revisit Goals – Set New Goals</a:t>
          </a:r>
        </a:p>
      </dgm:t>
    </dgm:pt>
    <dgm:pt modelId="{68F6DAA2-F5ED-4964-AEDA-F884FE5A9523}" type="parTrans" cxnId="{8DB83F5A-79E6-445E-BD7E-D767DE48221B}">
      <dgm:prSet/>
      <dgm:spPr/>
      <dgm:t>
        <a:bodyPr/>
        <a:lstStyle/>
        <a:p>
          <a:endParaRPr lang="en-US"/>
        </a:p>
      </dgm:t>
    </dgm:pt>
    <dgm:pt modelId="{59C5947E-129E-4E0A-9A09-40B3D8E95C88}" type="sibTrans" cxnId="{8DB83F5A-79E6-445E-BD7E-D767DE48221B}">
      <dgm:prSet/>
      <dgm:spPr/>
      <dgm:t>
        <a:bodyPr/>
        <a:lstStyle/>
        <a:p>
          <a:endParaRPr lang="en-US"/>
        </a:p>
      </dgm:t>
    </dgm:pt>
    <dgm:pt modelId="{650E7201-AFFE-406D-BC25-7EDF0149777A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Review: Sustainability Factors</a:t>
          </a:r>
        </a:p>
      </dgm:t>
    </dgm:pt>
    <dgm:pt modelId="{A107563B-BA9B-49EF-9252-2203CF063574}" type="parTrans" cxnId="{2E9ED5E8-C668-4EA7-8EB8-A8012F12F689}">
      <dgm:prSet/>
      <dgm:spPr/>
      <dgm:t>
        <a:bodyPr/>
        <a:lstStyle/>
        <a:p>
          <a:endParaRPr lang="en-US"/>
        </a:p>
      </dgm:t>
    </dgm:pt>
    <dgm:pt modelId="{64DF7F50-403D-4095-80ED-984334860342}" type="sibTrans" cxnId="{2E9ED5E8-C668-4EA7-8EB8-A8012F12F689}">
      <dgm:prSet/>
      <dgm:spPr/>
      <dgm:t>
        <a:bodyPr/>
        <a:lstStyle/>
        <a:p>
          <a:endParaRPr lang="en-US"/>
        </a:p>
      </dgm:t>
    </dgm:pt>
    <dgm:pt modelId="{F891A9DF-98A3-472F-B493-B27A63AB6CAE}">
      <dgm:prSet phldr="0" custT="1"/>
      <dgm:spPr/>
      <dgm:t>
        <a:bodyPr/>
        <a:lstStyle/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complete evaluate this year’s goals and set new goals</a:t>
          </a:r>
        </a:p>
      </dgm:t>
    </dgm:pt>
    <dgm:pt modelId="{B92F28FD-77A6-4636-ADC2-9B8FF5BBD32F}" type="parTrans" cxnId="{DF904768-553E-4C8A-96D8-95B7378D5E84}">
      <dgm:prSet/>
      <dgm:spPr/>
      <dgm:t>
        <a:bodyPr/>
        <a:lstStyle/>
        <a:p>
          <a:endParaRPr lang="en-US"/>
        </a:p>
      </dgm:t>
    </dgm:pt>
    <dgm:pt modelId="{A77C39F1-61A5-4EE8-8888-16CDC2731DAB}" type="sibTrans" cxnId="{DF904768-553E-4C8A-96D8-95B7378D5E84}">
      <dgm:prSet/>
      <dgm:spPr/>
      <dgm:t>
        <a:bodyPr/>
        <a:lstStyle/>
        <a:p>
          <a:endParaRPr lang="en-US"/>
        </a:p>
      </dgm:t>
    </dgm:pt>
    <dgm:pt modelId="{A9F21724-7283-428F-AC24-E0B408BD4164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Review: Annual Evaluation Report</a:t>
          </a:r>
        </a:p>
      </dgm:t>
    </dgm:pt>
    <dgm:pt modelId="{D336B7C2-46C2-4153-9E42-FE2DB590D835}" type="parTrans" cxnId="{37E99FC8-7FC3-495F-8728-BC72429217B5}">
      <dgm:prSet/>
      <dgm:spPr/>
      <dgm:t>
        <a:bodyPr/>
        <a:lstStyle/>
        <a:p>
          <a:endParaRPr lang="en-US"/>
        </a:p>
      </dgm:t>
    </dgm:pt>
    <dgm:pt modelId="{ADF80FFA-6B20-4FBA-9A49-BB8FAE3DB4AE}" type="sibTrans" cxnId="{37E99FC8-7FC3-495F-8728-BC72429217B5}">
      <dgm:prSet/>
      <dgm:spPr/>
      <dgm:t>
        <a:bodyPr/>
        <a:lstStyle/>
        <a:p>
          <a:endParaRPr lang="en-US"/>
        </a:p>
      </dgm:t>
    </dgm:pt>
    <dgm:pt modelId="{AC4E459D-6913-49EB-BC7F-AD02CA3FEFF4}">
      <dgm:prSet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develop your year end report.</a:t>
          </a:r>
        </a:p>
      </dgm:t>
    </dgm:pt>
    <dgm:pt modelId="{D2355651-27F6-47B0-B3D5-ABC562D64B6F}" type="parTrans" cxnId="{5B685AA6-5B0B-48A6-9F0E-7C81713E9557}">
      <dgm:prSet/>
      <dgm:spPr/>
      <dgm:t>
        <a:bodyPr/>
        <a:lstStyle/>
        <a:p>
          <a:endParaRPr lang="en-US"/>
        </a:p>
      </dgm:t>
    </dgm:pt>
    <dgm:pt modelId="{2AC10936-3012-408B-ACD4-ACB054D0B132}" type="sibTrans" cxnId="{5B685AA6-5B0B-48A6-9F0E-7C81713E9557}">
      <dgm:prSet/>
      <dgm:spPr/>
      <dgm:t>
        <a:bodyPr/>
        <a:lstStyle/>
        <a:p>
          <a:endParaRPr lang="en-US"/>
        </a:p>
      </dgm:t>
    </dgm:pt>
    <dgm:pt modelId="{5FD889C2-EC62-4E71-BEDF-6625DEEC8FA2}">
      <dgm:prSet phldr="0" custT="1"/>
      <dgm:spPr/>
      <dgm:t>
        <a:bodyPr/>
        <a:lstStyle/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Prep for next year’s Roll Out to staff and students</a:t>
          </a:r>
        </a:p>
      </dgm:t>
    </dgm:pt>
    <dgm:pt modelId="{71A9DDE8-3F5B-4A84-B275-A9342748A962}" type="parTrans" cxnId="{CEDA8531-6B9F-42CC-AC62-5AD8BB449C72}">
      <dgm:prSet/>
      <dgm:spPr/>
      <dgm:t>
        <a:bodyPr/>
        <a:lstStyle/>
        <a:p>
          <a:endParaRPr lang="en-US"/>
        </a:p>
      </dgm:t>
    </dgm:pt>
    <dgm:pt modelId="{5D1E2F54-02F2-40F5-8729-D8D4747BF3D4}" type="sibTrans" cxnId="{CEDA8531-6B9F-42CC-AC62-5AD8BB449C72}">
      <dgm:prSet/>
      <dgm:spPr/>
      <dgm:t>
        <a:bodyPr/>
        <a:lstStyle/>
        <a:p>
          <a:endParaRPr lang="en-US"/>
        </a:p>
      </dgm:t>
    </dgm:pt>
    <dgm:pt modelId="{9C33AC96-FDB8-4241-93FF-DB0B5201856A}">
      <dgm:prSet phldr="0" custT="1"/>
      <dgm:spPr/>
      <dgm:t>
        <a:bodyPr/>
        <a:lstStyle/>
        <a:p>
          <a:pPr rtl="0"/>
          <a:r>
            <a:rPr lang="en-US" sz="2000" dirty="0">
              <a:latin typeface="+mn-lt"/>
            </a:rPr>
            <a:t>Resource Spotlight – Coaches Year at a Glance</a:t>
          </a:r>
        </a:p>
      </dgm:t>
    </dgm:pt>
    <dgm:pt modelId="{2D6B545E-D0B9-45BE-ACDD-57F10CED7E4E}" type="parTrans" cxnId="{E4A890FF-0AD7-44C0-AC80-23214C51C7DC}">
      <dgm:prSet/>
      <dgm:spPr/>
      <dgm:t>
        <a:bodyPr/>
        <a:lstStyle/>
        <a:p>
          <a:endParaRPr lang="en-US"/>
        </a:p>
      </dgm:t>
    </dgm:pt>
    <dgm:pt modelId="{1199ED79-6A0D-449F-A470-188D20A99168}" type="sibTrans" cxnId="{E4A890FF-0AD7-44C0-AC80-23214C51C7DC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77D4E652-4152-4FB3-933D-DC846CDC44C4}" type="pres">
      <dgm:prSet presAssocID="{9E770DC0-ADC3-6F49-9603-390041B9028C}" presName="parentLin" presStyleCnt="0"/>
      <dgm:spPr/>
    </dgm:pt>
    <dgm:pt modelId="{F0AC8D9C-1ACD-4825-B968-FF4EE97737E7}" type="pres">
      <dgm:prSet presAssocID="{9E770DC0-ADC3-6F49-9603-390041B9028C}" presName="parentLeftMargin" presStyleLbl="node1" presStyleIdx="0" presStyleCnt="2"/>
      <dgm:spPr/>
    </dgm:pt>
    <dgm:pt modelId="{A408444A-A753-4052-B5E7-27B1CF04BE0D}" type="pres">
      <dgm:prSet presAssocID="{9E770DC0-ADC3-6F49-9603-390041B9028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B387AC5-600F-40B5-8656-6ED772B9F62D}" type="pres">
      <dgm:prSet presAssocID="{9E770DC0-ADC3-6F49-9603-390041B9028C}" presName="negativeSpace" presStyleCnt="0"/>
      <dgm:spPr/>
    </dgm:pt>
    <dgm:pt modelId="{AD7E4922-BE98-4A00-8CC9-8C067984A0AA}" type="pres">
      <dgm:prSet presAssocID="{9E770DC0-ADC3-6F49-9603-390041B9028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A2980128-32A2-4DD9-8972-314D5F1E4626}" type="presOf" srcId="{650E7201-AFFE-406D-BC25-7EDF0149777A}" destId="{CDAAD9AB-76BA-4F20-9C80-4020D86AF54F}" srcOrd="0" destOrd="1" presId="urn:microsoft.com/office/officeart/2005/8/layout/list1"/>
    <dgm:cxn modelId="{CEDA8531-6B9F-42CC-AC62-5AD8BB449C72}" srcId="{9E770DC0-ADC3-6F49-9603-390041B9028C}" destId="{5FD889C2-EC62-4E71-BEDF-6625DEEC8FA2}" srcOrd="2" destOrd="0" parTransId="{71A9DDE8-3F5B-4A84-B275-A9342748A962}" sibTransId="{5D1E2F54-02F2-40F5-8729-D8D4747BF3D4}"/>
    <dgm:cxn modelId="{DF904768-553E-4C8A-96D8-95B7378D5E84}" srcId="{9E770DC0-ADC3-6F49-9603-390041B9028C}" destId="{F891A9DF-98A3-472F-B493-B27A63AB6CAE}" srcOrd="1" destOrd="0" parTransId="{B92F28FD-77A6-4636-ADC2-9B8FF5BBD32F}" sibTransId="{A77C39F1-61A5-4EE8-8888-16CDC2731DAB}"/>
    <dgm:cxn modelId="{0B3E1C4B-7B36-46B7-B8A3-F9B4812D32EA}" type="presOf" srcId="{A9F21724-7283-428F-AC24-E0B408BD4164}" destId="{CDAAD9AB-76BA-4F20-9C80-4020D86AF54F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51744959-DC5F-4B64-8022-0CA7433788A8}" type="presOf" srcId="{76937503-7550-41B3-8D88-C860E600B4A5}" destId="{3E253364-FB35-42F8-9CB7-634D0DF472D6}" srcOrd="0" destOrd="0" presId="urn:microsoft.com/office/officeart/2005/8/layout/list1"/>
    <dgm:cxn modelId="{8DB83F5A-79E6-445E-BD7E-D767DE48221B}" srcId="{76937503-7550-41B3-8D88-C860E600B4A5}" destId="{9CE68780-8809-4B52-A5E4-CA8DA04E541D}" srcOrd="2" destOrd="0" parTransId="{68F6DAA2-F5ED-4964-AEDA-F884FE5A9523}" sibTransId="{59C5947E-129E-4E0A-9A09-40B3D8E95C88}"/>
    <dgm:cxn modelId="{E741C480-8F4C-496F-8381-6740FF6EA401}" type="presOf" srcId="{AC4E459D-6913-49EB-BC7F-AD02CA3FEFF4}" destId="{AD7E4922-BE98-4A00-8CC9-8C067984A0AA}" srcOrd="0" destOrd="0" presId="urn:microsoft.com/office/officeart/2005/8/layout/list1"/>
    <dgm:cxn modelId="{0F0BC38E-BFB9-4748-8E21-6D8EB69F3E84}" type="presOf" srcId="{F891A9DF-98A3-472F-B493-B27A63AB6CAE}" destId="{AD7E4922-BE98-4A00-8CC9-8C067984A0AA}" srcOrd="0" destOrd="1" presId="urn:microsoft.com/office/officeart/2005/8/layout/list1"/>
    <dgm:cxn modelId="{5B5B1C97-4D72-364B-9991-95AC217DC39E}" srcId="{139B28B7-98AE-2442-8242-E675E9F54483}" destId="{9E770DC0-ADC3-6F49-9603-390041B9028C}" srcOrd="1" destOrd="0" parTransId="{DF559CD0-5B01-D54A-8E06-F10310F9A6A6}" sibTransId="{2AE7D53E-5748-B340-A3B2-69C78DDF3C05}"/>
    <dgm:cxn modelId="{5B685AA6-5B0B-48A6-9F0E-7C81713E9557}" srcId="{9E770DC0-ADC3-6F49-9603-390041B9028C}" destId="{AC4E459D-6913-49EB-BC7F-AD02CA3FEFF4}" srcOrd="0" destOrd="0" parTransId="{D2355651-27F6-47B0-B3D5-ABC562D64B6F}" sibTransId="{2AC10936-3012-408B-ACD4-ACB054D0B132}"/>
    <dgm:cxn modelId="{EF1EACA6-1597-412F-BB0A-DDC30C359654}" type="presOf" srcId="{76937503-7550-41B3-8D88-C860E600B4A5}" destId="{24EE546A-203E-45A1-AB96-5A4CB77AC5EC}" srcOrd="1" destOrd="0" presId="urn:microsoft.com/office/officeart/2005/8/layout/list1"/>
    <dgm:cxn modelId="{5DB00DC6-5DC8-406C-8A89-06B30FA22EDF}" type="presOf" srcId="{9CE68780-8809-4B52-A5E4-CA8DA04E541D}" destId="{CDAAD9AB-76BA-4F20-9C80-4020D86AF54F}" srcOrd="0" destOrd="2" presId="urn:microsoft.com/office/officeart/2005/8/layout/list1"/>
    <dgm:cxn modelId="{37E99FC8-7FC3-495F-8728-BC72429217B5}" srcId="{76937503-7550-41B3-8D88-C860E600B4A5}" destId="{A9F21724-7283-428F-AC24-E0B408BD4164}" srcOrd="0" destOrd="0" parTransId="{D336B7C2-46C2-4153-9E42-FE2DB590D835}" sibTransId="{ADF80FFA-6B20-4FBA-9A49-BB8FAE3DB4AE}"/>
    <dgm:cxn modelId="{F2E635CB-CCE1-472E-BD6C-3B63BC782FE1}" type="presOf" srcId="{9E770DC0-ADC3-6F49-9603-390041B9028C}" destId="{A408444A-A753-4052-B5E7-27B1CF04BE0D}" srcOrd="1" destOrd="0" presId="urn:microsoft.com/office/officeart/2005/8/layout/list1"/>
    <dgm:cxn modelId="{94962BDB-E459-40E6-BF7A-BB1F7E99F07A}" type="presOf" srcId="{5FD889C2-EC62-4E71-BEDF-6625DEEC8FA2}" destId="{AD7E4922-BE98-4A00-8CC9-8C067984A0AA}" srcOrd="0" destOrd="2" presId="urn:microsoft.com/office/officeart/2005/8/layout/list1"/>
    <dgm:cxn modelId="{03F62CE4-F7BA-47E7-8D6D-CB10696A98CF}" type="presOf" srcId="{9E770DC0-ADC3-6F49-9603-390041B9028C}" destId="{F0AC8D9C-1ACD-4825-B968-FF4EE97737E7}" srcOrd="0" destOrd="0" presId="urn:microsoft.com/office/officeart/2005/8/layout/list1"/>
    <dgm:cxn modelId="{2E9ED5E8-C668-4EA7-8EB8-A8012F12F689}" srcId="{76937503-7550-41B3-8D88-C860E600B4A5}" destId="{650E7201-AFFE-406D-BC25-7EDF0149777A}" srcOrd="1" destOrd="0" parTransId="{A107563B-BA9B-49EF-9252-2203CF063574}" sibTransId="{64DF7F50-403D-4095-80ED-984334860342}"/>
    <dgm:cxn modelId="{3CCF0CFB-AC2F-4C59-9826-C68057F66E27}" type="presOf" srcId="{9C33AC96-FDB8-4241-93FF-DB0B5201856A}" destId="{CDAAD9AB-76BA-4F20-9C80-4020D86AF54F}" srcOrd="0" destOrd="3" presId="urn:microsoft.com/office/officeart/2005/8/layout/list1"/>
    <dgm:cxn modelId="{E4A890FF-0AD7-44C0-AC80-23214C51C7DC}" srcId="{76937503-7550-41B3-8D88-C860E600B4A5}" destId="{9C33AC96-FDB8-4241-93FF-DB0B5201856A}" srcOrd="3" destOrd="0" parTransId="{2D6B545E-D0B9-45BE-ACDD-57F10CED7E4E}" sibTransId="{1199ED79-6A0D-449F-A470-188D20A99168}"/>
    <dgm:cxn modelId="{12E116CE-1DEF-4976-A24F-079A4D7B5ED3}" type="presParOf" srcId="{107712AD-F0E7-8045-90F3-AA033147F7E7}" destId="{99F85151-3D39-4456-9783-D2B61E40612E}" srcOrd="0" destOrd="0" presId="urn:microsoft.com/office/officeart/2005/8/layout/list1"/>
    <dgm:cxn modelId="{FF58E2B0-75F0-4DE9-ACEE-43F6E84FC83E}" type="presParOf" srcId="{99F85151-3D39-4456-9783-D2B61E40612E}" destId="{3E253364-FB35-42F8-9CB7-634D0DF472D6}" srcOrd="0" destOrd="0" presId="urn:microsoft.com/office/officeart/2005/8/layout/list1"/>
    <dgm:cxn modelId="{64E8673E-D255-441E-8A75-8CAFF1C85B8A}" type="presParOf" srcId="{99F85151-3D39-4456-9783-D2B61E40612E}" destId="{24EE546A-203E-45A1-AB96-5A4CB77AC5EC}" srcOrd="1" destOrd="0" presId="urn:microsoft.com/office/officeart/2005/8/layout/list1"/>
    <dgm:cxn modelId="{7CE409AA-7234-4202-BD36-9DE61EF1D69F}" type="presParOf" srcId="{107712AD-F0E7-8045-90F3-AA033147F7E7}" destId="{1DD4E0C0-9F60-4F65-BB07-79CA80226C0A}" srcOrd="1" destOrd="0" presId="urn:microsoft.com/office/officeart/2005/8/layout/list1"/>
    <dgm:cxn modelId="{FF77E135-DAD0-4CA3-89F2-D8527F35F5F2}" type="presParOf" srcId="{107712AD-F0E7-8045-90F3-AA033147F7E7}" destId="{CDAAD9AB-76BA-4F20-9C80-4020D86AF54F}" srcOrd="2" destOrd="0" presId="urn:microsoft.com/office/officeart/2005/8/layout/list1"/>
    <dgm:cxn modelId="{8388559B-25BB-403B-B449-326A18F362EE}" type="presParOf" srcId="{107712AD-F0E7-8045-90F3-AA033147F7E7}" destId="{5E61BAE6-473E-4263-8FBF-76A396FC3E1D}" srcOrd="3" destOrd="0" presId="urn:microsoft.com/office/officeart/2005/8/layout/list1"/>
    <dgm:cxn modelId="{7512A190-BCDF-49AE-A201-D617E90A8326}" type="presParOf" srcId="{107712AD-F0E7-8045-90F3-AA033147F7E7}" destId="{77D4E652-4152-4FB3-933D-DC846CDC44C4}" srcOrd="4" destOrd="0" presId="urn:microsoft.com/office/officeart/2005/8/layout/list1"/>
    <dgm:cxn modelId="{47A48109-4B17-4106-9019-89731B06EFA6}" type="presParOf" srcId="{77D4E652-4152-4FB3-933D-DC846CDC44C4}" destId="{F0AC8D9C-1ACD-4825-B968-FF4EE97737E7}" srcOrd="0" destOrd="0" presId="urn:microsoft.com/office/officeart/2005/8/layout/list1"/>
    <dgm:cxn modelId="{047E0066-FB1E-46AD-A44E-943B80C46A6D}" type="presParOf" srcId="{77D4E652-4152-4FB3-933D-DC846CDC44C4}" destId="{A408444A-A753-4052-B5E7-27B1CF04BE0D}" srcOrd="1" destOrd="0" presId="urn:microsoft.com/office/officeart/2005/8/layout/list1"/>
    <dgm:cxn modelId="{08B2ABA8-5017-4337-B62D-7A2C0BA3F1F8}" type="presParOf" srcId="{107712AD-F0E7-8045-90F3-AA033147F7E7}" destId="{DB387AC5-600F-40B5-8656-6ED772B9F62D}" srcOrd="5" destOrd="0" presId="urn:microsoft.com/office/officeart/2005/8/layout/list1"/>
    <dgm:cxn modelId="{FF99C957-03F8-4BAD-A5EA-EEB1AFF6385B}" type="presParOf" srcId="{107712AD-F0E7-8045-90F3-AA033147F7E7}" destId="{AD7E4922-BE98-4A00-8CC9-8C067984A0A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555887"/>
          <a:ext cx="11329987" cy="23310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33" tIns="770636" rIns="879333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Review: Annual Evaluation Report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Review: Sustainability Factors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Revisit Goals – Set New Goals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Resource Spotlight – Coaches Year at a Glance</a:t>
          </a:r>
        </a:p>
      </dsp:txBody>
      <dsp:txXfrm>
        <a:off x="113790" y="669677"/>
        <a:ext cx="11102407" cy="2103420"/>
      </dsp:txXfrm>
    </dsp:sp>
    <dsp:sp modelId="{24EE546A-203E-45A1-AB96-5A4CB77AC5EC}">
      <dsp:nvSpPr>
        <dsp:cNvPr id="0" name=""/>
        <dsp:cNvSpPr/>
      </dsp:nvSpPr>
      <dsp:spPr>
        <a:xfrm>
          <a:off x="566499" y="9767"/>
          <a:ext cx="7930990" cy="1092240"/>
        </a:xfrm>
        <a:prstGeom prst="roundRect">
          <a:avLst/>
        </a:prstGeom>
        <a:solidFill>
          <a:srgbClr val="B7DEF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9773" tIns="0" rIns="29977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chemeClr val="accent6">
                  <a:lumMod val="50000"/>
                </a:schemeClr>
              </a:solidFill>
            </a:rPr>
            <a:t>Presentation Content</a:t>
          </a:r>
          <a:endParaRPr lang="en-US" sz="2800" b="1" i="0" u="none" strike="noStrike" kern="1200" cap="none" baseline="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19818" y="63086"/>
        <a:ext cx="7824352" cy="985602"/>
      </dsp:txXfrm>
    </dsp:sp>
    <dsp:sp modelId="{AD7E4922-BE98-4A00-8CC9-8C067984A0AA}">
      <dsp:nvSpPr>
        <dsp:cNvPr id="0" name=""/>
        <dsp:cNvSpPr/>
      </dsp:nvSpPr>
      <dsp:spPr>
        <a:xfrm>
          <a:off x="0" y="3632807"/>
          <a:ext cx="11329987" cy="1806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33" tIns="770636" rIns="879333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develop your year end report.</a:t>
          </a:r>
        </a:p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complete evaluate this year’s goals and set new goals</a:t>
          </a:r>
        </a:p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Prep for next year’s Roll Out to staff and students</a:t>
          </a:r>
        </a:p>
      </dsp:txBody>
      <dsp:txXfrm>
        <a:off x="0" y="3632807"/>
        <a:ext cx="11329987" cy="1806525"/>
      </dsp:txXfrm>
    </dsp:sp>
    <dsp:sp modelId="{A408444A-A753-4052-B5E7-27B1CF04BE0D}">
      <dsp:nvSpPr>
        <dsp:cNvPr id="0" name=""/>
        <dsp:cNvSpPr/>
      </dsp:nvSpPr>
      <dsp:spPr>
        <a:xfrm>
          <a:off x="566499" y="3086687"/>
          <a:ext cx="7930990" cy="109224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9773" tIns="0" rIns="29977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Coaches Tasks</a:t>
          </a:r>
        </a:p>
      </dsp:txBody>
      <dsp:txXfrm>
        <a:off x="619818" y="3140006"/>
        <a:ext cx="7824352" cy="985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0157-A438-46CA-8EB0-F10C3EDBB633}">
      <dsp:nvSpPr>
        <dsp:cNvPr id="0" name=""/>
        <dsp:cNvSpPr/>
      </dsp:nvSpPr>
      <dsp:spPr>
        <a:xfrm>
          <a:off x="8099" y="1980715"/>
          <a:ext cx="3498431" cy="363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Self-monitor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Are you participating?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Engaged as a learner?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Stretch, break, stand as needed​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If you have questions or comments: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Raise hand</a:t>
          </a:r>
        </a:p>
      </dsp:txBody>
      <dsp:txXfrm>
        <a:off x="90071" y="2062687"/>
        <a:ext cx="3334487" cy="3551571"/>
      </dsp:txXfrm>
    </dsp:sp>
    <dsp:sp modelId="{D5C674EC-98A5-4D45-9168-E941BC46FCF6}">
      <dsp:nvSpPr>
        <dsp:cNvPr id="0" name=""/>
        <dsp:cNvSpPr/>
      </dsp:nvSpPr>
      <dsp:spPr>
        <a:xfrm>
          <a:off x="0" y="5429489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Self</a:t>
          </a:r>
        </a:p>
      </dsp:txBody>
      <dsp:txXfrm>
        <a:off x="0" y="5429489"/>
        <a:ext cx="2463683" cy="1122947"/>
      </dsp:txXfrm>
    </dsp:sp>
    <dsp:sp modelId="{DEEF4213-91C0-4DFA-A1E8-D6E76A9D48BD}">
      <dsp:nvSpPr>
        <dsp:cNvPr id="0" name=""/>
        <dsp:cNvSpPr/>
      </dsp:nvSpPr>
      <dsp:spPr>
        <a:xfrm>
          <a:off x="2571483" y="5211252"/>
          <a:ext cx="1224450" cy="12244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CC0-45AB-4F03-8B39-78AD7803ABF7}">
      <dsp:nvSpPr>
        <dsp:cNvPr id="0" name=""/>
        <dsp:cNvSpPr/>
      </dsp:nvSpPr>
      <dsp:spPr>
        <a:xfrm>
          <a:off x="4098549" y="2000131"/>
          <a:ext cx="3498431" cy="35558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Listen while others are speaking​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Work as a team: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Room for every voice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Reinforce participation</a:t>
          </a:r>
        </a:p>
      </dsp:txBody>
      <dsp:txXfrm>
        <a:off x="4180521" y="2082103"/>
        <a:ext cx="3334487" cy="3473905"/>
      </dsp:txXfrm>
    </dsp:sp>
    <dsp:sp modelId="{219636A1-9D00-4675-967E-CA57FCDEAB1E}">
      <dsp:nvSpPr>
        <dsp:cNvPr id="0" name=""/>
        <dsp:cNvSpPr/>
      </dsp:nvSpPr>
      <dsp:spPr>
        <a:xfrm>
          <a:off x="4138991" y="544550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Others</a:t>
          </a:r>
        </a:p>
      </dsp:txBody>
      <dsp:txXfrm>
        <a:off x="4138991" y="5445501"/>
        <a:ext cx="2463683" cy="1122947"/>
      </dsp:txXfrm>
    </dsp:sp>
    <dsp:sp modelId="{161E2365-CB26-459A-8F0C-B10C3E646E56}">
      <dsp:nvSpPr>
        <dsp:cNvPr id="0" name=""/>
        <dsp:cNvSpPr/>
      </dsp:nvSpPr>
      <dsp:spPr>
        <a:xfrm>
          <a:off x="6661198" y="5262192"/>
          <a:ext cx="1224450" cy="12244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90E6-CF6C-47CE-A6A2-78658417800F}">
      <dsp:nvSpPr>
        <dsp:cNvPr id="0" name=""/>
        <dsp:cNvSpPr/>
      </dsp:nvSpPr>
      <dsp:spPr>
        <a:xfrm>
          <a:off x="8188999" y="2035883"/>
          <a:ext cx="3498431" cy="34128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Have your computer charged and ready to go​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Keep necessary materials at hand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action plan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relevant docs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water/snacks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Minimize distractions if possible​</a:t>
          </a:r>
        </a:p>
      </dsp:txBody>
      <dsp:txXfrm>
        <a:off x="8268967" y="2115851"/>
        <a:ext cx="3338495" cy="3332903"/>
      </dsp:txXfrm>
    </dsp:sp>
    <dsp:sp modelId="{B634D077-9CEB-4360-83EE-5D4C6FFB98DD}">
      <dsp:nvSpPr>
        <dsp:cNvPr id="0" name=""/>
        <dsp:cNvSpPr/>
      </dsp:nvSpPr>
      <dsp:spPr>
        <a:xfrm>
          <a:off x="8146143" y="544593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Environment</a:t>
          </a:r>
        </a:p>
      </dsp:txBody>
      <dsp:txXfrm>
        <a:off x="8146143" y="5445931"/>
        <a:ext cx="2463683" cy="1122947"/>
      </dsp:txXfrm>
    </dsp:sp>
    <dsp:sp modelId="{EE5FFD93-52F3-418C-BBBA-24CAF019EF16}">
      <dsp:nvSpPr>
        <dsp:cNvPr id="0" name=""/>
        <dsp:cNvSpPr/>
      </dsp:nvSpPr>
      <dsp:spPr>
        <a:xfrm>
          <a:off x="10751648" y="5226441"/>
          <a:ext cx="1224450" cy="122445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CA15C-7823-6F47-BB11-5EBD42A90ED8}">
      <dsp:nvSpPr>
        <dsp:cNvPr id="0" name=""/>
        <dsp:cNvSpPr/>
      </dsp:nvSpPr>
      <dsp:spPr>
        <a:xfrm>
          <a:off x="117910" y="396153"/>
          <a:ext cx="5570966" cy="23028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lr>
              <a:schemeClr val="accent5">
                <a:lumMod val="75000"/>
              </a:schemeClr>
            </a:buClr>
            <a:buNone/>
          </a:pPr>
          <a:r>
            <a:rPr lang="en-US" sz="2400" kern="1200" dirty="0"/>
            <a:t>Decisions are more likely to be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lr>
              <a:schemeClr val="accent5">
                <a:lumMod val="75000"/>
              </a:schemeClr>
            </a:buClr>
            <a:buNone/>
          </a:pPr>
          <a:r>
            <a:rPr lang="en-US" sz="2400" b="1" kern="1200" dirty="0"/>
            <a:t>effective and efficient</a:t>
          </a:r>
          <a:r>
            <a:rPr lang="en-US" sz="2400" kern="1200" dirty="0"/>
            <a:t> when they are based on data. </a:t>
          </a:r>
        </a:p>
      </dsp:txBody>
      <dsp:txXfrm>
        <a:off x="117910" y="396153"/>
        <a:ext cx="5570966" cy="2302872"/>
      </dsp:txXfrm>
    </dsp:sp>
    <dsp:sp modelId="{E96C8A30-1FFF-5041-AA5B-2E2C25CC4F33}">
      <dsp:nvSpPr>
        <dsp:cNvPr id="0" name=""/>
        <dsp:cNvSpPr/>
      </dsp:nvSpPr>
      <dsp:spPr>
        <a:xfrm>
          <a:off x="6179419" y="451"/>
          <a:ext cx="5497384" cy="35099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5">
                <a:lumMod val="75000"/>
              </a:schemeClr>
            </a:buClr>
            <a:buNone/>
          </a:pPr>
          <a:r>
            <a:rPr lang="en-US" sz="2400" kern="1200"/>
            <a:t>Use data to: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/>
            <a:t>monitor implementation and outcomes</a:t>
          </a:r>
          <a:endParaRPr lang="en-US" sz="2400" kern="1200" dirty="0">
            <a:ea typeface="Britannic Bold" pitchFamily="-108" charset="0"/>
            <a:cs typeface="Britannic Bold" pitchFamily="-10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/>
            <a:t>guide implementation</a:t>
          </a:r>
          <a:endParaRPr lang="en-US" sz="2400" kern="1200" dirty="0">
            <a:ea typeface="Britannic Bold" pitchFamily="-108" charset="0"/>
            <a:cs typeface="Britannic Bold" pitchFamily="-10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/>
            <a:t>engage in problem solving</a:t>
          </a:r>
          <a:endParaRPr lang="en-US" sz="2400" kern="1200" dirty="0">
            <a:ea typeface="Britannic Bold" pitchFamily="-108" charset="0"/>
            <a:cs typeface="Britannic Bold" pitchFamily="-108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ea typeface="Britannic Bold" pitchFamily="-108" charset="0"/>
              <a:cs typeface="Britannic Bold" pitchFamily="-108" charset="0"/>
            </a:rPr>
            <a:t>identify problems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ea typeface="Britannic Bold" pitchFamily="-108" charset="0"/>
              <a:cs typeface="Britannic Bold" pitchFamily="-108" charset="0"/>
            </a:rPr>
            <a:t>refine problems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ea typeface="Britannic Bold" pitchFamily="-108" charset="0"/>
              <a:cs typeface="Britannic Bold" pitchFamily="-108" charset="0"/>
            </a:rPr>
            <a:t>define the questions that lead to a solution</a:t>
          </a:r>
          <a:endParaRPr lang="en-US" sz="2400" kern="1200" dirty="0"/>
        </a:p>
      </dsp:txBody>
      <dsp:txXfrm>
        <a:off x="6179419" y="451"/>
        <a:ext cx="5497384" cy="3509914"/>
      </dsp:txXfrm>
    </dsp:sp>
    <dsp:sp modelId="{24A5F87A-9486-384C-8628-3EEEAECBB2D8}">
      <dsp:nvSpPr>
        <dsp:cNvPr id="0" name=""/>
        <dsp:cNvSpPr/>
      </dsp:nvSpPr>
      <dsp:spPr>
        <a:xfrm>
          <a:off x="231360" y="3109435"/>
          <a:ext cx="5333901" cy="2259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</a:t>
          </a:r>
          <a:r>
            <a:rPr lang="en-US" sz="2400" b="1" kern="1200" dirty="0"/>
            <a:t>quality of decision making </a:t>
          </a:r>
          <a:r>
            <a:rPr lang="en-US" sz="2400" kern="1200" dirty="0"/>
            <a:t>depends most on defining problems with precision &amp; clarity.</a:t>
          </a:r>
        </a:p>
      </dsp:txBody>
      <dsp:txXfrm>
        <a:off x="231360" y="3109435"/>
        <a:ext cx="5333901" cy="2259003"/>
      </dsp:txXfrm>
    </dsp:sp>
    <dsp:sp modelId="{3887DA76-38AA-B941-9970-10A0690E0A90}">
      <dsp:nvSpPr>
        <dsp:cNvPr id="0" name=""/>
        <dsp:cNvSpPr/>
      </dsp:nvSpPr>
      <dsp:spPr>
        <a:xfrm>
          <a:off x="5862649" y="3849501"/>
          <a:ext cx="5956312" cy="17876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ea typeface="Britannic Bold" pitchFamily="-108" charset="0"/>
              <a:cs typeface="Britannic Bold" pitchFamily="-108" charset="0"/>
            </a:rPr>
            <a:t>Data help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ea typeface="Britannic Bold" pitchFamily="-108" charset="0"/>
              <a:cs typeface="Britannic Bold" pitchFamily="-108" charset="0"/>
            </a:rPr>
            <a:t>place the “problem” in the context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ea typeface="Britannic Bold" pitchFamily="-108" charset="0"/>
              <a:cs typeface="Britannic Bold" pitchFamily="-108" charset="0"/>
            </a:rPr>
            <a:t>rather than in the students.</a:t>
          </a:r>
          <a:endParaRPr lang="en-US" sz="2400" kern="1200" dirty="0">
            <a:latin typeface="+mj-lt"/>
            <a:ea typeface="Britannic Bold" pitchFamily="-108" charset="0"/>
            <a:cs typeface="Britannic Bold" pitchFamily="-108" charset="0"/>
          </a:endParaRPr>
        </a:p>
      </dsp:txBody>
      <dsp:txXfrm>
        <a:off x="5862649" y="3849501"/>
        <a:ext cx="5956312" cy="17876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FC44C-C383-D04B-BDC9-7CD0C0E96584}">
      <dsp:nvSpPr>
        <dsp:cNvPr id="0" name=""/>
        <dsp:cNvSpPr/>
      </dsp:nvSpPr>
      <dsp:spPr>
        <a:xfrm>
          <a:off x="4954158" y="-254925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F3C85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3C857"/>
              </a:solidFill>
            </a:rPr>
            <a:t>IDENTIFY</a:t>
          </a:r>
          <a:r>
            <a:rPr lang="en-US" sz="2400" b="1" kern="1200" baseline="0" dirty="0">
              <a:solidFill>
                <a:srgbClr val="F3C857"/>
              </a:solidFill>
            </a:rPr>
            <a:t> PROBLEM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with precision</a:t>
          </a:r>
        </a:p>
      </dsp:txBody>
      <dsp:txXfrm>
        <a:off x="5368894" y="55894"/>
        <a:ext cx="2002520" cy="1500765"/>
      </dsp:txXfrm>
    </dsp:sp>
    <dsp:sp modelId="{5CF0EFAD-4292-5040-856F-77896DFEC55C}">
      <dsp:nvSpPr>
        <dsp:cNvPr id="0" name=""/>
        <dsp:cNvSpPr/>
      </dsp:nvSpPr>
      <dsp:spPr>
        <a:xfrm rot="1147543">
          <a:off x="7725384" y="1037717"/>
          <a:ext cx="192395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F3C85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726977" y="1137018"/>
        <a:ext cx="134677" cy="326268"/>
      </dsp:txXfrm>
    </dsp:sp>
    <dsp:sp modelId="{DB5D9CF6-BA5B-2145-A434-AFA26D760F45}">
      <dsp:nvSpPr>
        <dsp:cNvPr id="0" name=""/>
        <dsp:cNvSpPr/>
      </dsp:nvSpPr>
      <dsp:spPr>
        <a:xfrm>
          <a:off x="7867303" y="755306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2071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207196"/>
              </a:solidFill>
            </a:rPr>
            <a:t>IDENTIFY</a:t>
          </a:r>
          <a:r>
            <a:rPr lang="en-US" sz="2400" b="1" kern="1200" baseline="0" dirty="0">
              <a:solidFill>
                <a:srgbClr val="207196"/>
              </a:solidFill>
            </a:rPr>
            <a:t> GOAL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for change</a:t>
          </a:r>
          <a:endParaRPr lang="en-US" sz="2000" kern="1200" dirty="0"/>
        </a:p>
      </dsp:txBody>
      <dsp:txXfrm>
        <a:off x="8282039" y="1066125"/>
        <a:ext cx="2002520" cy="1500765"/>
      </dsp:txXfrm>
    </dsp:sp>
    <dsp:sp modelId="{BF90B3B7-77E2-984B-8B2E-625CD9FBAFF3}">
      <dsp:nvSpPr>
        <dsp:cNvPr id="0" name=""/>
        <dsp:cNvSpPr/>
      </dsp:nvSpPr>
      <dsp:spPr>
        <a:xfrm rot="5293263">
          <a:off x="9209102" y="2813344"/>
          <a:ext cx="227203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2071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242125" y="2888036"/>
        <a:ext cx="159042" cy="326268"/>
      </dsp:txXfrm>
    </dsp:sp>
    <dsp:sp modelId="{C32FA3E6-9E9F-EB46-A65D-36665AC07129}">
      <dsp:nvSpPr>
        <dsp:cNvPr id="0" name=""/>
        <dsp:cNvSpPr/>
      </dsp:nvSpPr>
      <dsp:spPr>
        <a:xfrm>
          <a:off x="7946512" y="3305614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2400" b="1" kern="1200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and implementation plan</a:t>
          </a:r>
          <a:endParaRPr lang="en-US" sz="2000" kern="1200" dirty="0"/>
        </a:p>
      </dsp:txBody>
      <dsp:txXfrm>
        <a:off x="8361248" y="3616433"/>
        <a:ext cx="2002520" cy="1500765"/>
      </dsp:txXfrm>
    </dsp:sp>
    <dsp:sp modelId="{0CF17757-B07D-054A-B418-CB7B36892AA2}">
      <dsp:nvSpPr>
        <dsp:cNvPr id="0" name=""/>
        <dsp:cNvSpPr/>
      </dsp:nvSpPr>
      <dsp:spPr>
        <a:xfrm rot="9413485">
          <a:off x="7721217" y="4729963"/>
          <a:ext cx="306168" cy="5437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7809382" y="4820695"/>
        <a:ext cx="214318" cy="326268"/>
      </dsp:txXfrm>
    </dsp:sp>
    <dsp:sp modelId="{091E9CC4-2CB9-FD48-9FBD-31619B416DEB}">
      <dsp:nvSpPr>
        <dsp:cNvPr id="0" name=""/>
        <dsp:cNvSpPr/>
      </dsp:nvSpPr>
      <dsp:spPr>
        <a:xfrm>
          <a:off x="4954158" y="4582491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7F44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F447F"/>
              </a:solidFill>
            </a:rPr>
            <a:t>IMPLEMENT</a:t>
          </a:r>
          <a:r>
            <a:rPr lang="en-US" sz="2400" b="1" kern="1200" baseline="0" dirty="0">
              <a:solidFill>
                <a:srgbClr val="7F447F"/>
              </a:solidFill>
            </a:rPr>
            <a:t> SOLUTION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with fidelity</a:t>
          </a:r>
          <a:endParaRPr lang="en-US" sz="2000" kern="1200" dirty="0"/>
        </a:p>
      </dsp:txBody>
      <dsp:txXfrm>
        <a:off x="5368894" y="4893310"/>
        <a:ext cx="2002520" cy="1500765"/>
      </dsp:txXfrm>
    </dsp:sp>
    <dsp:sp modelId="{0D1B13E9-8A44-7A45-B56A-A5F6E426FA42}">
      <dsp:nvSpPr>
        <dsp:cNvPr id="0" name=""/>
        <dsp:cNvSpPr/>
      </dsp:nvSpPr>
      <dsp:spPr>
        <a:xfrm rot="12306465">
          <a:off x="4853428" y="4716810"/>
          <a:ext cx="237920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7F44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921432" y="4840709"/>
        <a:ext cx="166544" cy="326268"/>
      </dsp:txXfrm>
    </dsp:sp>
    <dsp:sp modelId="{7229F0E0-C4E2-644E-AA8E-CE2194486FC4}">
      <dsp:nvSpPr>
        <dsp:cNvPr id="0" name=""/>
        <dsp:cNvSpPr/>
      </dsp:nvSpPr>
      <dsp:spPr>
        <a:xfrm>
          <a:off x="2146432" y="3266793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89B2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89B2C"/>
              </a:solidFill>
            </a:rPr>
            <a:t>MONITOR &amp; EVALUATE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implementation fidelity and impact</a:t>
          </a:r>
        </a:p>
      </dsp:txBody>
      <dsp:txXfrm>
        <a:off x="2561168" y="3577612"/>
        <a:ext cx="2002520" cy="1500765"/>
      </dsp:txXfrm>
    </dsp:sp>
    <dsp:sp modelId="{35DA2999-DAB3-AE42-915A-1717F659C38D}">
      <dsp:nvSpPr>
        <dsp:cNvPr id="0" name=""/>
        <dsp:cNvSpPr/>
      </dsp:nvSpPr>
      <dsp:spPr>
        <a:xfrm rot="16202508">
          <a:off x="3442908" y="2774448"/>
          <a:ext cx="240909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E89B2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479018" y="2919340"/>
        <a:ext cx="168636" cy="326268"/>
      </dsp:txXfrm>
    </dsp:sp>
    <dsp:sp modelId="{80553F29-EC6B-9645-A7F8-7B924A485269}">
      <dsp:nvSpPr>
        <dsp:cNvPr id="0" name=""/>
        <dsp:cNvSpPr/>
      </dsp:nvSpPr>
      <dsp:spPr>
        <a:xfrm>
          <a:off x="2148312" y="689843"/>
          <a:ext cx="2831992" cy="2122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E35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E3519"/>
              </a:solidFill>
            </a:rPr>
            <a:t>MAKE</a:t>
          </a:r>
          <a:r>
            <a:rPr lang="en-US" sz="2400" b="1" kern="1200" baseline="0" dirty="0">
              <a:solidFill>
                <a:srgbClr val="EE3519"/>
              </a:solidFill>
            </a:rPr>
            <a:t> DECISION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to maintain, modify, or terminate plan</a:t>
          </a:r>
          <a:endParaRPr lang="en-US" sz="2000" kern="1200" dirty="0"/>
        </a:p>
      </dsp:txBody>
      <dsp:txXfrm>
        <a:off x="2563048" y="1000662"/>
        <a:ext cx="2002520" cy="1500765"/>
      </dsp:txXfrm>
    </dsp:sp>
    <dsp:sp modelId="{50F2030A-1787-804F-BE8C-B0F6AA0647D5}">
      <dsp:nvSpPr>
        <dsp:cNvPr id="0" name=""/>
        <dsp:cNvSpPr/>
      </dsp:nvSpPr>
      <dsp:spPr>
        <a:xfrm rot="20483452">
          <a:off x="4901647" y="1007894"/>
          <a:ext cx="124489" cy="543780"/>
        </a:xfrm>
        <a:prstGeom prst="rightArrow">
          <a:avLst>
            <a:gd name="adj1" fmla="val 60000"/>
            <a:gd name="adj2" fmla="val 50000"/>
          </a:avLst>
        </a:prstGeom>
        <a:solidFill>
          <a:srgbClr val="EE351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902623" y="1122609"/>
        <a:ext cx="87142" cy="3262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FC44C-C383-D04B-BDC9-7CD0C0E96584}">
      <dsp:nvSpPr>
        <dsp:cNvPr id="0" name=""/>
        <dsp:cNvSpPr/>
      </dsp:nvSpPr>
      <dsp:spPr>
        <a:xfrm>
          <a:off x="3694244" y="-139143"/>
          <a:ext cx="2392196" cy="1792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F3C85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3C857"/>
              </a:solidFill>
            </a:rPr>
            <a:t>IDENTIFY</a:t>
          </a:r>
          <a:r>
            <a:rPr lang="en-US" sz="2400" b="1" kern="1200" baseline="0" dirty="0">
              <a:solidFill>
                <a:srgbClr val="F3C857"/>
              </a:solidFill>
            </a:rPr>
            <a:t> PROBLEM</a:t>
          </a:r>
        </a:p>
      </dsp:txBody>
      <dsp:txXfrm>
        <a:off x="4044573" y="123407"/>
        <a:ext cx="1691538" cy="1267703"/>
      </dsp:txXfrm>
    </dsp:sp>
    <dsp:sp modelId="{5CF0EFAD-4292-5040-856F-77896DFEC55C}">
      <dsp:nvSpPr>
        <dsp:cNvPr id="0" name=""/>
        <dsp:cNvSpPr/>
      </dsp:nvSpPr>
      <dsp:spPr>
        <a:xfrm rot="1162602">
          <a:off x="6026692" y="953169"/>
          <a:ext cx="147426" cy="459333"/>
        </a:xfrm>
        <a:prstGeom prst="rightArrow">
          <a:avLst>
            <a:gd name="adj1" fmla="val 60000"/>
            <a:gd name="adj2" fmla="val 50000"/>
          </a:avLst>
        </a:prstGeom>
        <a:solidFill>
          <a:srgbClr val="F3C85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027945" y="1037699"/>
        <a:ext cx="103198" cy="275599"/>
      </dsp:txXfrm>
    </dsp:sp>
    <dsp:sp modelId="{DB5D9CF6-BA5B-2145-A434-AFA26D760F45}">
      <dsp:nvSpPr>
        <dsp:cNvPr id="0" name=""/>
        <dsp:cNvSpPr/>
      </dsp:nvSpPr>
      <dsp:spPr>
        <a:xfrm>
          <a:off x="6122242" y="714780"/>
          <a:ext cx="2392196" cy="1792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2071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207196"/>
              </a:solidFill>
            </a:rPr>
            <a:t>IDENTIFY</a:t>
          </a:r>
          <a:r>
            <a:rPr lang="en-US" sz="2400" b="1" kern="1200" baseline="0" dirty="0">
              <a:solidFill>
                <a:srgbClr val="207196"/>
              </a:solidFill>
            </a:rPr>
            <a:t> GOAL </a:t>
          </a:r>
        </a:p>
      </dsp:txBody>
      <dsp:txXfrm>
        <a:off x="6472571" y="977330"/>
        <a:ext cx="1691538" cy="1267703"/>
      </dsp:txXfrm>
    </dsp:sp>
    <dsp:sp modelId="{BF90B3B7-77E2-984B-8B2E-625CD9FBAFF3}">
      <dsp:nvSpPr>
        <dsp:cNvPr id="0" name=""/>
        <dsp:cNvSpPr/>
      </dsp:nvSpPr>
      <dsp:spPr>
        <a:xfrm rot="5293263">
          <a:off x="7255302" y="2453919"/>
          <a:ext cx="192691" cy="459333"/>
        </a:xfrm>
        <a:prstGeom prst="rightArrow">
          <a:avLst>
            <a:gd name="adj1" fmla="val 60000"/>
            <a:gd name="adj2" fmla="val 50000"/>
          </a:avLst>
        </a:prstGeom>
        <a:solidFill>
          <a:srgbClr val="2071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283308" y="2516896"/>
        <a:ext cx="134884" cy="275599"/>
      </dsp:txXfrm>
    </dsp:sp>
    <dsp:sp modelId="{C32FA3E6-9E9F-EB46-A65D-36665AC07129}">
      <dsp:nvSpPr>
        <dsp:cNvPr id="0" name=""/>
        <dsp:cNvSpPr/>
      </dsp:nvSpPr>
      <dsp:spPr>
        <a:xfrm>
          <a:off x="6189196" y="2870491"/>
          <a:ext cx="2392196" cy="1792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2400" b="1" kern="1200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</dsp:txBody>
      <dsp:txXfrm>
        <a:off x="6539525" y="3133041"/>
        <a:ext cx="1691538" cy="1267703"/>
      </dsp:txXfrm>
    </dsp:sp>
    <dsp:sp modelId="{0CF17757-B07D-054A-B418-CB7B36892AA2}">
      <dsp:nvSpPr>
        <dsp:cNvPr id="0" name=""/>
        <dsp:cNvSpPr/>
      </dsp:nvSpPr>
      <dsp:spPr>
        <a:xfrm rot="9413485">
          <a:off x="5989987" y="4076028"/>
          <a:ext cx="265255" cy="459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6066371" y="4152279"/>
        <a:ext cx="185679" cy="275599"/>
      </dsp:txXfrm>
    </dsp:sp>
    <dsp:sp modelId="{091E9CC4-2CB9-FD48-9FBD-31619B416DEB}">
      <dsp:nvSpPr>
        <dsp:cNvPr id="0" name=""/>
        <dsp:cNvSpPr/>
      </dsp:nvSpPr>
      <dsp:spPr>
        <a:xfrm>
          <a:off x="3580087" y="4102227"/>
          <a:ext cx="2551690" cy="1487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7F44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F447F"/>
              </a:solidFill>
            </a:rPr>
            <a:t>IMPLEMENT</a:t>
          </a:r>
          <a:r>
            <a:rPr lang="en-US" sz="2400" b="1" kern="1200" baseline="0" dirty="0">
              <a:solidFill>
                <a:srgbClr val="7F447F"/>
              </a:solidFill>
            </a:rPr>
            <a:t> SOLUTION</a:t>
          </a:r>
        </a:p>
      </dsp:txBody>
      <dsp:txXfrm>
        <a:off x="3953773" y="4320133"/>
        <a:ext cx="1804318" cy="1052143"/>
      </dsp:txXfrm>
    </dsp:sp>
    <dsp:sp modelId="{0D1B13E9-8A44-7A45-B56A-A5F6E426FA42}">
      <dsp:nvSpPr>
        <dsp:cNvPr id="0" name=""/>
        <dsp:cNvSpPr/>
      </dsp:nvSpPr>
      <dsp:spPr>
        <a:xfrm rot="12063934">
          <a:off x="3215237" y="4066530"/>
          <a:ext cx="425519" cy="459333"/>
        </a:xfrm>
        <a:prstGeom prst="rightArrow">
          <a:avLst>
            <a:gd name="adj1" fmla="val 60000"/>
            <a:gd name="adj2" fmla="val 50000"/>
          </a:avLst>
        </a:prstGeom>
        <a:solidFill>
          <a:srgbClr val="7F44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338627" y="4181339"/>
        <a:ext cx="297863" cy="275599"/>
      </dsp:txXfrm>
    </dsp:sp>
    <dsp:sp modelId="{7229F0E0-C4E2-644E-AA8E-CE2194486FC4}">
      <dsp:nvSpPr>
        <dsp:cNvPr id="0" name=""/>
        <dsp:cNvSpPr/>
      </dsp:nvSpPr>
      <dsp:spPr>
        <a:xfrm>
          <a:off x="782236" y="2841417"/>
          <a:ext cx="2392196" cy="1792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89B2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89B2C"/>
              </a:solidFill>
            </a:rPr>
            <a:t>MONITOR &amp; EVALUATE</a:t>
          </a:r>
        </a:p>
      </dsp:txBody>
      <dsp:txXfrm>
        <a:off x="1132565" y="3103967"/>
        <a:ext cx="1691538" cy="1267703"/>
      </dsp:txXfrm>
    </dsp:sp>
    <dsp:sp modelId="{35DA2999-DAB3-AE42-915A-1717F659C38D}">
      <dsp:nvSpPr>
        <dsp:cNvPr id="0" name=""/>
        <dsp:cNvSpPr/>
      </dsp:nvSpPr>
      <dsp:spPr>
        <a:xfrm rot="16292199">
          <a:off x="1876563" y="2369873"/>
          <a:ext cx="264612" cy="459333"/>
        </a:xfrm>
        <a:prstGeom prst="rightArrow">
          <a:avLst>
            <a:gd name="adj1" fmla="val 60000"/>
            <a:gd name="adj2" fmla="val 50000"/>
          </a:avLst>
        </a:prstGeom>
        <a:solidFill>
          <a:srgbClr val="E89B2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915191" y="2501418"/>
        <a:ext cx="185228" cy="275599"/>
      </dsp:txXfrm>
    </dsp:sp>
    <dsp:sp modelId="{80553F29-EC6B-9645-A7F8-7B924A485269}">
      <dsp:nvSpPr>
        <dsp:cNvPr id="0" name=""/>
        <dsp:cNvSpPr/>
      </dsp:nvSpPr>
      <dsp:spPr>
        <a:xfrm>
          <a:off x="843708" y="549887"/>
          <a:ext cx="2392196" cy="1792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E35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EE3519"/>
              </a:solidFill>
            </a:rPr>
            <a:t>MAKE</a:t>
          </a:r>
          <a:r>
            <a:rPr lang="en-US" sz="2400" b="1" kern="1200" baseline="0" dirty="0">
              <a:solidFill>
                <a:srgbClr val="EE3519"/>
              </a:solidFill>
            </a:rPr>
            <a:t> DECISION </a:t>
          </a:r>
        </a:p>
      </dsp:txBody>
      <dsp:txXfrm>
        <a:off x="1194037" y="812437"/>
        <a:ext cx="1691538" cy="1267703"/>
      </dsp:txXfrm>
    </dsp:sp>
    <dsp:sp modelId="{50F2030A-1787-804F-BE8C-B0F6AA0647D5}">
      <dsp:nvSpPr>
        <dsp:cNvPr id="0" name=""/>
        <dsp:cNvSpPr/>
      </dsp:nvSpPr>
      <dsp:spPr>
        <a:xfrm rot="20784668">
          <a:off x="3300022" y="874187"/>
          <a:ext cx="312889" cy="459333"/>
        </a:xfrm>
        <a:prstGeom prst="rightArrow">
          <a:avLst>
            <a:gd name="adj1" fmla="val 60000"/>
            <a:gd name="adj2" fmla="val 50000"/>
          </a:avLst>
        </a:prstGeom>
        <a:solidFill>
          <a:srgbClr val="EE351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301336" y="977081"/>
        <a:ext cx="219022" cy="275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FC44C-C383-D04B-BDC9-7CD0C0E96584}">
      <dsp:nvSpPr>
        <dsp:cNvPr id="0" name=""/>
        <dsp:cNvSpPr/>
      </dsp:nvSpPr>
      <dsp:spPr>
        <a:xfrm>
          <a:off x="2097903" y="-88214"/>
          <a:ext cx="1525003" cy="1142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F3C85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3C857"/>
              </a:solidFill>
            </a:rPr>
            <a:t>IDENTIFY</a:t>
          </a:r>
          <a:r>
            <a:rPr lang="en-US" sz="1600" b="1" kern="1200" baseline="0" dirty="0">
              <a:solidFill>
                <a:srgbClr val="F3C857"/>
              </a:solidFill>
            </a:rPr>
            <a:t> PROBLEM</a:t>
          </a:r>
        </a:p>
      </dsp:txBody>
      <dsp:txXfrm>
        <a:off x="2321235" y="79159"/>
        <a:ext cx="1078339" cy="808150"/>
      </dsp:txXfrm>
    </dsp:sp>
    <dsp:sp modelId="{5CF0EFAD-4292-5040-856F-77896DFEC55C}">
      <dsp:nvSpPr>
        <dsp:cNvPr id="0" name=""/>
        <dsp:cNvSpPr/>
      </dsp:nvSpPr>
      <dsp:spPr>
        <a:xfrm rot="1162602">
          <a:off x="3584811" y="608118"/>
          <a:ext cx="93961" cy="292821"/>
        </a:xfrm>
        <a:prstGeom prst="rightArrow">
          <a:avLst>
            <a:gd name="adj1" fmla="val 60000"/>
            <a:gd name="adj2" fmla="val 50000"/>
          </a:avLst>
        </a:prstGeom>
        <a:solidFill>
          <a:srgbClr val="F3C85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585609" y="662006"/>
        <a:ext cx="65773" cy="175693"/>
      </dsp:txXfrm>
    </dsp:sp>
    <dsp:sp modelId="{DB5D9CF6-BA5B-2145-A434-AFA26D760F45}">
      <dsp:nvSpPr>
        <dsp:cNvPr id="0" name=""/>
        <dsp:cNvSpPr/>
      </dsp:nvSpPr>
      <dsp:spPr>
        <a:xfrm>
          <a:off x="3645693" y="456141"/>
          <a:ext cx="1525003" cy="1142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2071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207196"/>
              </a:solidFill>
            </a:rPr>
            <a:t>IDENTIFY</a:t>
          </a:r>
          <a:r>
            <a:rPr lang="en-US" sz="1600" b="1" kern="1200" baseline="0" dirty="0">
              <a:solidFill>
                <a:srgbClr val="207196"/>
              </a:solidFill>
            </a:rPr>
            <a:t> GOAL </a:t>
          </a:r>
        </a:p>
      </dsp:txBody>
      <dsp:txXfrm>
        <a:off x="3869025" y="623514"/>
        <a:ext cx="1078339" cy="808150"/>
      </dsp:txXfrm>
    </dsp:sp>
    <dsp:sp modelId="{BF90B3B7-77E2-984B-8B2E-625CD9FBAFF3}">
      <dsp:nvSpPr>
        <dsp:cNvPr id="0" name=""/>
        <dsp:cNvSpPr/>
      </dsp:nvSpPr>
      <dsp:spPr>
        <a:xfrm rot="5293263">
          <a:off x="4368017" y="1564811"/>
          <a:ext cx="122821" cy="292821"/>
        </a:xfrm>
        <a:prstGeom prst="rightArrow">
          <a:avLst>
            <a:gd name="adj1" fmla="val 60000"/>
            <a:gd name="adj2" fmla="val 50000"/>
          </a:avLst>
        </a:prstGeom>
        <a:solidFill>
          <a:srgbClr val="20719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385868" y="1604961"/>
        <a:ext cx="85975" cy="175693"/>
      </dsp:txXfrm>
    </dsp:sp>
    <dsp:sp modelId="{C32FA3E6-9E9F-EB46-A65D-36665AC07129}">
      <dsp:nvSpPr>
        <dsp:cNvPr id="0" name=""/>
        <dsp:cNvSpPr/>
      </dsp:nvSpPr>
      <dsp:spPr>
        <a:xfrm>
          <a:off x="3688374" y="1830354"/>
          <a:ext cx="1525003" cy="1142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1" kern="1200" dirty="0">
              <a:solidFill>
                <a:schemeClr val="accent4">
                  <a:lumMod val="75000"/>
                </a:schemeClr>
              </a:solidFill>
            </a:rPr>
            <a:t>IDENTIFY</a:t>
          </a:r>
          <a:r>
            <a:rPr lang="en-US" sz="1550" b="1" kern="1200" baseline="0" dirty="0">
              <a:solidFill>
                <a:schemeClr val="accent4">
                  <a:lumMod val="75000"/>
                </a:schemeClr>
              </a:solidFill>
            </a:rPr>
            <a:t> SOLUTION </a:t>
          </a:r>
        </a:p>
      </dsp:txBody>
      <dsp:txXfrm>
        <a:off x="3911706" y="1997727"/>
        <a:ext cx="1078339" cy="808150"/>
      </dsp:txXfrm>
    </dsp:sp>
    <dsp:sp modelId="{0CF17757-B07D-054A-B418-CB7B36892AA2}">
      <dsp:nvSpPr>
        <dsp:cNvPr id="0" name=""/>
        <dsp:cNvSpPr/>
      </dsp:nvSpPr>
      <dsp:spPr>
        <a:xfrm rot="9413485">
          <a:off x="3561411" y="2598865"/>
          <a:ext cx="169075" cy="292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610098" y="2647475"/>
        <a:ext cx="118353" cy="175693"/>
      </dsp:txXfrm>
    </dsp:sp>
    <dsp:sp modelId="{091E9CC4-2CB9-FD48-9FBD-31619B416DEB}">
      <dsp:nvSpPr>
        <dsp:cNvPr id="0" name=""/>
        <dsp:cNvSpPr/>
      </dsp:nvSpPr>
      <dsp:spPr>
        <a:xfrm>
          <a:off x="2025129" y="2615558"/>
          <a:ext cx="1626680" cy="9485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7F44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7F447F"/>
              </a:solidFill>
            </a:rPr>
            <a:t>IMPLEMENT</a:t>
          </a:r>
          <a:r>
            <a:rPr lang="en-US" sz="1400" b="1" kern="1200" baseline="0" dirty="0">
              <a:solidFill>
                <a:srgbClr val="7F447F"/>
              </a:solidFill>
            </a:rPr>
            <a:t> SOLUTION</a:t>
          </a:r>
        </a:p>
      </dsp:txBody>
      <dsp:txXfrm>
        <a:off x="2263351" y="2754471"/>
        <a:ext cx="1150236" cy="670732"/>
      </dsp:txXfrm>
    </dsp:sp>
    <dsp:sp modelId="{0D1B13E9-8A44-7A45-B56A-A5F6E426FA42}">
      <dsp:nvSpPr>
        <dsp:cNvPr id="0" name=""/>
        <dsp:cNvSpPr/>
      </dsp:nvSpPr>
      <dsp:spPr>
        <a:xfrm rot="12063934">
          <a:off x="1792575" y="2592810"/>
          <a:ext cx="271239" cy="292821"/>
        </a:xfrm>
        <a:prstGeom prst="rightArrow">
          <a:avLst>
            <a:gd name="adj1" fmla="val 60000"/>
            <a:gd name="adj2" fmla="val 50000"/>
          </a:avLst>
        </a:prstGeom>
        <a:solidFill>
          <a:srgbClr val="7F44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1871228" y="2665998"/>
        <a:ext cx="189867" cy="175693"/>
      </dsp:txXfrm>
    </dsp:sp>
    <dsp:sp modelId="{7229F0E0-C4E2-644E-AA8E-CE2194486FC4}">
      <dsp:nvSpPr>
        <dsp:cNvPr id="0" name=""/>
        <dsp:cNvSpPr/>
      </dsp:nvSpPr>
      <dsp:spPr>
        <a:xfrm>
          <a:off x="241569" y="1811820"/>
          <a:ext cx="1525003" cy="1142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89B2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50" b="1" kern="1200" dirty="0">
              <a:solidFill>
                <a:srgbClr val="E89B2C"/>
              </a:solidFill>
            </a:rPr>
            <a:t>MONITOR &amp; EVALUATE</a:t>
          </a:r>
        </a:p>
      </dsp:txBody>
      <dsp:txXfrm>
        <a:off x="464901" y="1979193"/>
        <a:ext cx="1078339" cy="808150"/>
      </dsp:txXfrm>
    </dsp:sp>
    <dsp:sp modelId="{35DA2999-DAB3-AE42-915A-1717F659C38D}">
      <dsp:nvSpPr>
        <dsp:cNvPr id="0" name=""/>
        <dsp:cNvSpPr/>
      </dsp:nvSpPr>
      <dsp:spPr>
        <a:xfrm rot="16292199">
          <a:off x="939202" y="1511233"/>
          <a:ext cx="168669" cy="292821"/>
        </a:xfrm>
        <a:prstGeom prst="rightArrow">
          <a:avLst>
            <a:gd name="adj1" fmla="val 60000"/>
            <a:gd name="adj2" fmla="val 50000"/>
          </a:avLst>
        </a:prstGeom>
        <a:solidFill>
          <a:srgbClr val="E89B2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963824" y="1595088"/>
        <a:ext cx="118068" cy="175693"/>
      </dsp:txXfrm>
    </dsp:sp>
    <dsp:sp modelId="{80553F29-EC6B-9645-A7F8-7B924A485269}">
      <dsp:nvSpPr>
        <dsp:cNvPr id="0" name=""/>
        <dsp:cNvSpPr/>
      </dsp:nvSpPr>
      <dsp:spPr>
        <a:xfrm>
          <a:off x="280756" y="351026"/>
          <a:ext cx="1525003" cy="11428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9850" cap="flat" cmpd="sng" algn="ctr">
          <a:solidFill>
            <a:srgbClr val="EE35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EE3519"/>
              </a:solidFill>
            </a:rPr>
            <a:t>MAKE</a:t>
          </a:r>
          <a:r>
            <a:rPr lang="en-US" sz="1600" b="1" kern="1200" baseline="0" dirty="0">
              <a:solidFill>
                <a:srgbClr val="EE3519"/>
              </a:solidFill>
            </a:rPr>
            <a:t> DECISION </a:t>
          </a:r>
        </a:p>
      </dsp:txBody>
      <dsp:txXfrm>
        <a:off x="504088" y="518399"/>
        <a:ext cx="1078339" cy="808150"/>
      </dsp:txXfrm>
    </dsp:sp>
    <dsp:sp modelId="{50F2030A-1787-804F-BE8C-B0F6AA0647D5}">
      <dsp:nvSpPr>
        <dsp:cNvPr id="0" name=""/>
        <dsp:cNvSpPr/>
      </dsp:nvSpPr>
      <dsp:spPr>
        <a:xfrm rot="20784668">
          <a:off x="1846625" y="557769"/>
          <a:ext cx="199440" cy="292821"/>
        </a:xfrm>
        <a:prstGeom prst="rightArrow">
          <a:avLst>
            <a:gd name="adj1" fmla="val 60000"/>
            <a:gd name="adj2" fmla="val 50000"/>
          </a:avLst>
        </a:prstGeom>
        <a:solidFill>
          <a:srgbClr val="EE351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847462" y="623362"/>
        <a:ext cx="139608" cy="1756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555887"/>
          <a:ext cx="11329987" cy="23310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33" tIns="770636" rIns="879333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Review: Annual Evaluation Report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Review: Sustainability Factors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Revisit Goals – Set New Goals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+mn-lt"/>
            </a:rPr>
            <a:t>Resource Spotlight – Coaches Year at a Glance</a:t>
          </a:r>
        </a:p>
      </dsp:txBody>
      <dsp:txXfrm>
        <a:off x="113790" y="669677"/>
        <a:ext cx="11102407" cy="2103420"/>
      </dsp:txXfrm>
    </dsp:sp>
    <dsp:sp modelId="{24EE546A-203E-45A1-AB96-5A4CB77AC5EC}">
      <dsp:nvSpPr>
        <dsp:cNvPr id="0" name=""/>
        <dsp:cNvSpPr/>
      </dsp:nvSpPr>
      <dsp:spPr>
        <a:xfrm>
          <a:off x="566499" y="9767"/>
          <a:ext cx="7930990" cy="1092240"/>
        </a:xfrm>
        <a:prstGeom prst="roundRect">
          <a:avLst/>
        </a:prstGeom>
        <a:solidFill>
          <a:srgbClr val="B7DEF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9773" tIns="0" rIns="29977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>
              <a:solidFill>
                <a:schemeClr val="accent6">
                  <a:lumMod val="50000"/>
                </a:schemeClr>
              </a:solidFill>
            </a:rPr>
            <a:t>Presentation Content</a:t>
          </a:r>
          <a:endParaRPr lang="en-US" sz="2800" b="1" i="0" u="none" strike="noStrike" kern="1200" cap="none" baseline="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19818" y="63086"/>
        <a:ext cx="7824352" cy="985602"/>
      </dsp:txXfrm>
    </dsp:sp>
    <dsp:sp modelId="{AD7E4922-BE98-4A00-8CC9-8C067984A0AA}">
      <dsp:nvSpPr>
        <dsp:cNvPr id="0" name=""/>
        <dsp:cNvSpPr/>
      </dsp:nvSpPr>
      <dsp:spPr>
        <a:xfrm>
          <a:off x="0" y="3632807"/>
          <a:ext cx="11329987" cy="1806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33" tIns="770636" rIns="879333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develop your year end report.</a:t>
          </a:r>
        </a:p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Work with your team to complete evaluate this year’s goals and set new goals</a:t>
          </a:r>
        </a:p>
        <a:p>
          <a:pPr marL="228600" marR="0" lvl="1" indent="-228600" algn="l" defTabSz="8890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rgbClr val="0D0F41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Prep for next year’s Roll Out to staff and students</a:t>
          </a:r>
        </a:p>
      </dsp:txBody>
      <dsp:txXfrm>
        <a:off x="0" y="3632807"/>
        <a:ext cx="11329987" cy="1806525"/>
      </dsp:txXfrm>
    </dsp:sp>
    <dsp:sp modelId="{A408444A-A753-4052-B5E7-27B1CF04BE0D}">
      <dsp:nvSpPr>
        <dsp:cNvPr id="0" name=""/>
        <dsp:cNvSpPr/>
      </dsp:nvSpPr>
      <dsp:spPr>
        <a:xfrm>
          <a:off x="566499" y="3086687"/>
          <a:ext cx="7930990" cy="109224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9773" tIns="0" rIns="29977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Coaches Tasks</a:t>
          </a:r>
        </a:p>
      </dsp:txBody>
      <dsp:txXfrm>
        <a:off x="619818" y="3140006"/>
        <a:ext cx="7824352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B323A-9CA0-7441-9A81-A44702CB6F4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1A42C-C6D2-B44B-A9F2-5BD3C88B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3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ebacademy.edc.org/sample-pbis-staff-slide-deck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bacademy.edc.org/sample-pbis-staff-slide-deck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c.co1.qualtrics.com/jfe/form/SV_5BiXqi4bxzOCMS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conn.co1.qualtrics.com/jfe/form/SV_cGVCgkHJ7l6SApE&#160;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28e587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28e587a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-1" charset="0"/>
                <a:ea typeface="ＭＳ Ｐゴシック" pitchFamily="-108" charset="-128"/>
                <a:cs typeface="ＭＳ Ｐゴシック" pitchFamily="-108" charset="-128"/>
              </a:rPr>
              <a:t>Add</a:t>
            </a:r>
            <a:r>
              <a:rPr lang="en-US" baseline="0" dirty="0">
                <a:latin typeface="Arial" pitchFamily="-1" charset="0"/>
                <a:ea typeface="ＭＳ Ｐゴシック" pitchFamily="-108" charset="-128"/>
                <a:cs typeface="ＭＳ Ｐゴシック" pitchFamily="-108" charset="-128"/>
              </a:rPr>
              <a:t> trainer names for your event</a:t>
            </a:r>
            <a:endParaRPr lang="en-US" dirty="0">
              <a:latin typeface="Arial" pitchFamily="-1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0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88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12:30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4123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Emphasise</a:t>
            </a:r>
            <a:r>
              <a:rPr lang="en-US" dirty="0"/>
              <a:t> the 4 ideas from the video</a:t>
            </a:r>
          </a:p>
          <a:p>
            <a:endParaRPr lang="en-US" dirty="0"/>
          </a:p>
          <a:p>
            <a:r>
              <a:rPr lang="en-US" dirty="0"/>
              <a:t>1 – Keep a strong team (next slide)</a:t>
            </a:r>
          </a:p>
          <a:p>
            <a:r>
              <a:rPr lang="en-US" dirty="0"/>
              <a:t>2 – Use TFI data to improve systems  (we will do this at the November training) </a:t>
            </a:r>
          </a:p>
          <a:p>
            <a:r>
              <a:rPr lang="en-US" dirty="0"/>
              <a:t>3 – Use your school discipline data – slide to come with all data mentioned…good for goal planning</a:t>
            </a:r>
          </a:p>
          <a:p>
            <a:r>
              <a:rPr lang="en-US" dirty="0"/>
              <a:t>4 – Implement PBIS in the Classroom (Nov Training)</a:t>
            </a:r>
          </a:p>
        </p:txBody>
      </p:sp>
    </p:spTree>
    <p:extLst>
      <p:ext uri="{BB962C8B-B14F-4D97-AF65-F5344CB8AC3E}">
        <p14:creationId xmlns:p14="http://schemas.microsoft.com/office/powerpoint/2010/main" val="4019351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Advanced Action Plan </a:t>
            </a:r>
            <a:r>
              <a:rPr lang="en-US" dirty="0"/>
              <a:t>- https://sebacademy.edc.org/annual-action-plan-template-advanced-years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b="1" dirty="0"/>
              <a:t>Team Meeting (Leadership) Foundations Checklist </a:t>
            </a:r>
            <a:r>
              <a:rPr lang="en-US" dirty="0"/>
              <a:t>- https://sebacademy.edc.org/team-meeting-foundations-checklist</a:t>
            </a:r>
          </a:p>
          <a:p>
            <a:endParaRPr lang="en-US" dirty="0"/>
          </a:p>
          <a:p>
            <a:r>
              <a:rPr lang="en-US" b="1" dirty="0"/>
              <a:t>Evaluation Schedule (with sample) </a:t>
            </a:r>
            <a:r>
              <a:rPr lang="en-US" dirty="0"/>
              <a:t>– https://sebacademy.edc.org/evaluation-schedule</a:t>
            </a:r>
          </a:p>
          <a:p>
            <a:endParaRPr lang="en-US" dirty="0"/>
          </a:p>
          <a:p>
            <a:r>
              <a:rPr lang="en-US" b="1" dirty="0"/>
              <a:t>Feedback and Input &amp; Climate Survey Manuals </a:t>
            </a:r>
            <a:r>
              <a:rPr lang="en-US" dirty="0"/>
              <a:t>- https://sebacademy.edc.org/list-of-pbis-resources?keyword=Survey+manual&amp;pbis_resource_type=113&amp;pbis_resource_topic=All&amp;sort_by=field_date_value&amp;sort_order=DESC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1A42C-C6D2-B44B-A9F2-5BD3C88B34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86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TFI Manual </a:t>
            </a:r>
            <a:r>
              <a:rPr lang="en-US" dirty="0"/>
              <a:t>- https://sebacademy.edc.org/tiered-fidelity-inventory-tfi-manual</a:t>
            </a:r>
          </a:p>
          <a:p>
            <a:r>
              <a:rPr lang="en-US" b="1" dirty="0"/>
              <a:t>Integrated Companion Guide </a:t>
            </a:r>
            <a:r>
              <a:rPr lang="en-US" dirty="0"/>
              <a:t>- https://sebacademy.edc.org/integrated-tiered-fidelity-inventory-companion-guide</a:t>
            </a:r>
          </a:p>
          <a:p>
            <a:r>
              <a:rPr lang="en-US" b="1" dirty="0"/>
              <a:t>Culturally Responsive Field Guide </a:t>
            </a:r>
            <a:r>
              <a:rPr lang="en-US" dirty="0"/>
              <a:t>- https://sebacademy.edc.org/pbis-cultural-responsiveness-field-guide</a:t>
            </a:r>
          </a:p>
          <a:p>
            <a:endParaRPr lang="en-US" dirty="0"/>
          </a:p>
          <a:p>
            <a:r>
              <a:rPr lang="en-US" b="1" dirty="0"/>
              <a:t>Sustainability Checklist </a:t>
            </a:r>
            <a:r>
              <a:rPr lang="en-US" dirty="0"/>
              <a:t>- https://sebacademy.edc.org/subsist-pbis-sustainability-checklist</a:t>
            </a:r>
          </a:p>
          <a:p>
            <a:endParaRPr lang="en-US" dirty="0"/>
          </a:p>
          <a:p>
            <a:r>
              <a:rPr lang="en-US" b="1" dirty="0"/>
              <a:t>Classroom Practice Brief </a:t>
            </a:r>
            <a:r>
              <a:rPr lang="en-US" dirty="0"/>
              <a:t>- https://sebacademy.edc.org/supporting-and-responding-students-social-emotional-and-behavioral-needs-classrooms</a:t>
            </a:r>
          </a:p>
          <a:p>
            <a:endParaRPr lang="en-US" dirty="0"/>
          </a:p>
          <a:p>
            <a:r>
              <a:rPr lang="en-US" b="1" dirty="0"/>
              <a:t>Classroom Systems &amp; Data Brief </a:t>
            </a:r>
            <a:r>
              <a:rPr lang="en-US" dirty="0"/>
              <a:t>- https://sebacademy.edc.org/supporting-and-responding-educators-classroom-pbis-implementation-needs-guide-classroom-systems-and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1A42C-C6D2-B44B-A9F2-5BD3C88B34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9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33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TRAINER NOTE: The purpose of this next section is to support the teams to review their goals this year, review their data, and revise their goals for next year. </a:t>
            </a:r>
          </a:p>
        </p:txBody>
      </p:sp>
    </p:spTree>
    <p:extLst>
      <p:ext uri="{BB962C8B-B14F-4D97-AF65-F5344CB8AC3E}">
        <p14:creationId xmlns:p14="http://schemas.microsoft.com/office/powerpoint/2010/main" val="735532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720D9-44EE-D24D-8065-87A5493CC9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" charset="0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222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39FB-7A1F-164F-9479-C3A68D9D7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173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39FB-7A1F-164F-9479-C3A68D9D7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85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 dirty="0">
              <a:effectLst/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13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39FB-7A1F-164F-9479-C3A68D9D7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770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39FB-7A1F-164F-9479-C3A68D9D75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195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D542E-2B52-AF43-9D4E-7CC125DE28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" charset="0"/>
              <a:ea typeface="ＭＳ Ｐゴシック" pitchFamily="-108" charset="-128"/>
              <a:cs typeface="+mn-cs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07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459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PBIS Rollout Checklist</a:t>
            </a:r>
          </a:p>
          <a:p>
            <a:endParaRPr lang="en-US" dirty="0"/>
          </a:p>
          <a:p>
            <a:r>
              <a:rPr lang="en-US" dirty="0"/>
              <a:t>PBIS Handbook Examples:  </a:t>
            </a:r>
            <a:r>
              <a:rPr lang="en-US" sz="1200" dirty="0"/>
              <a:t>https://sebacademy.edc.org/list-of-pbis-resources?keyword=Sample+PBIS+Handbook&amp;pbis_resource_type=All&amp;pbis_resource_topic=All&amp;sort_by=field_date_value&amp;sort_order=DESC</a:t>
            </a:r>
            <a:endParaRPr lang="en-US" dirty="0"/>
          </a:p>
          <a:p>
            <a:endParaRPr lang="en-US" dirty="0"/>
          </a:p>
          <a:p>
            <a:r>
              <a:rPr lang="en-US" dirty="0"/>
              <a:t>PBIS Staff Orientation Slides: https://sebacademy.edc.org/staff-presentation-sample</a:t>
            </a:r>
          </a:p>
          <a:p>
            <a:endParaRPr lang="en-US" dirty="0"/>
          </a:p>
          <a:p>
            <a:r>
              <a:rPr lang="en-US" dirty="0"/>
              <a:t>PBIS Student Orientation Slides:  https://sebacademy.edc.org/sample-pbis-student-slide-deck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https://sebacademy.edc.org/coaches-year-glance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178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https://sebacademy.edc.org/coaches-year-glance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9521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 dirty="0">
              <a:effectLst/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184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endParaRPr lang="en-US" sz="1200" dirty="0"/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dirty="0"/>
              <a:t>PBIS Evaluation Report  https://sebacademy.edc.org/annual-evaluation-report-template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dirty="0"/>
              <a:t>PBIS Evaluation Report Sample https://sebacademy.edc.org/annual-evaluation-report-sample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Advanced Action Plan </a:t>
            </a:r>
            <a:r>
              <a:rPr lang="en-US" dirty="0"/>
              <a:t>- https://sebacademy.edc.org/annual-action-plan-template-advanced-years</a:t>
            </a:r>
          </a:p>
          <a:p>
            <a:r>
              <a:rPr lang="en-US" b="1" dirty="0"/>
              <a:t>Team Meeting (Leadership) Foundations Checklist </a:t>
            </a:r>
            <a:r>
              <a:rPr lang="en-US" dirty="0"/>
              <a:t>- https://sebacademy.edc.org/team-meeting-foundations-checklist</a:t>
            </a:r>
          </a:p>
          <a:p>
            <a:r>
              <a:rPr lang="en-US" b="1" dirty="0"/>
              <a:t>Evaluation Schedule (with sample) </a:t>
            </a:r>
            <a:r>
              <a:rPr lang="en-US" dirty="0"/>
              <a:t>– https://sebacademy.edc.org/evaluation-schedule</a:t>
            </a:r>
          </a:p>
          <a:p>
            <a:r>
              <a:rPr lang="en-US" b="1" dirty="0"/>
              <a:t>Feedback and Input &amp; Climate Survey Manuals </a:t>
            </a:r>
            <a:r>
              <a:rPr lang="en-US" dirty="0"/>
              <a:t>- https://sebacademy.edc.org/list-of-pbis-resources?keyword=Survey+manual&amp;pbis_resource_type=113&amp;pbis_resource_topic=All&amp;sort_by=field_date_value&amp;sort_order=DESC</a:t>
            </a:r>
          </a:p>
          <a:p>
            <a:r>
              <a:rPr lang="en-US" b="1" dirty="0"/>
              <a:t>TFI Manual </a:t>
            </a:r>
            <a:r>
              <a:rPr lang="en-US" dirty="0"/>
              <a:t>- https://sebacademy.edc.org/tiered-fidelity-inventory-tfi-manual</a:t>
            </a:r>
          </a:p>
          <a:p>
            <a:r>
              <a:rPr lang="en-US" b="1" dirty="0"/>
              <a:t>Integrated Companion Guide </a:t>
            </a:r>
            <a:r>
              <a:rPr lang="en-US" dirty="0"/>
              <a:t>- https://sebacademy.edc.org/integrated-tiered-fidelity-inventory-companion-guide</a:t>
            </a:r>
          </a:p>
          <a:p>
            <a:r>
              <a:rPr lang="en-US" b="1" dirty="0"/>
              <a:t>Culturally Responsive Field Guide </a:t>
            </a:r>
            <a:r>
              <a:rPr lang="en-US" dirty="0"/>
              <a:t>- https://sebacademy.edc.org/pbis-cultural-responsiveness-field-guide</a:t>
            </a:r>
          </a:p>
          <a:p>
            <a:r>
              <a:rPr lang="en-US" b="1" dirty="0"/>
              <a:t>Sustainability Checklist </a:t>
            </a:r>
            <a:r>
              <a:rPr lang="en-US" dirty="0"/>
              <a:t>- https://sebacademy.edc.org/subsist-pbis-sustainability-checklist</a:t>
            </a:r>
          </a:p>
          <a:p>
            <a:r>
              <a:rPr lang="en-US" b="1" dirty="0"/>
              <a:t>Classroom Practice Brief </a:t>
            </a:r>
            <a:r>
              <a:rPr lang="en-US" dirty="0"/>
              <a:t>- https://sebacademy.edc.org/supporting-and-responding-students-social-emotional-and-behavioral-needs-classrooms</a:t>
            </a:r>
          </a:p>
          <a:p>
            <a:r>
              <a:rPr lang="en-US" b="1" dirty="0"/>
              <a:t>Classroom Systems &amp; Data Brief </a:t>
            </a:r>
            <a:r>
              <a:rPr lang="en-US" dirty="0"/>
              <a:t>- https://sebacademy.edc.org/supporting-and-responding-educators-classroom-pbis-implementation-needs-guide-classroom-systems-and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dirty="0"/>
              <a:t>Sample PBIS Handbooks:  https://sebacademy.edc.org/list-of-pbis-resources?keyword=Sample+PBIS+Handbook&amp;pbis_resource_type=All&amp;pbis_resource_topic=All&amp;sort_by=field_date_value&amp;sort_order=DESC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dirty="0"/>
              <a:t>Sample Student Slide Deck https://sebacademy.edc.org/sample-pbis-student-slide-deck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dirty="0"/>
              <a:t>Sample Staff Slide Deck </a:t>
            </a:r>
            <a:r>
              <a:rPr lang="en-US" dirty="0">
                <a:hlinkClick r:id="rId3"/>
              </a:rPr>
              <a:t>https://sebacademy.edc.org/sample-pbis-staff-slide-deck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9612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-</a:t>
            </a:r>
          </a:p>
          <a:p>
            <a:pPr marL="158750" indent="0">
              <a:buNone/>
            </a:pPr>
            <a:r>
              <a:rPr lang="en-US" dirty="0"/>
              <a:t>Put link to evaluation (below) in the chat for those who do not use the QR code: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https://edc.co1.qualtrics.com/jfe/form/SV_cBF9GI7gVEBsfSC  </a:t>
            </a:r>
          </a:p>
        </p:txBody>
      </p:sp>
    </p:spTree>
    <p:extLst>
      <p:ext uri="{BB962C8B-B14F-4D97-AF65-F5344CB8AC3E}">
        <p14:creationId xmlns:p14="http://schemas.microsoft.com/office/powerpoint/2010/main" val="293252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defTabSz="1219140">
              <a:spcAft>
                <a:spcPts val="800"/>
              </a:spcAft>
              <a:buClr>
                <a:srgbClr val="FFFFFF"/>
              </a:buClr>
              <a:buFont typeface="Arial"/>
              <a:buChar char="•"/>
              <a:defRPr/>
            </a:pPr>
            <a:endParaRPr lang="en-US" sz="1200" dirty="0"/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dirty="0"/>
              <a:t>PBIS Evaluation Report  https://sebacademy.edc.org/annual-evaluation-report-template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dirty="0"/>
              <a:t>PBIS Evaluation Report Sample https://sebacademy.edc.org/annual-evaluation-report-sample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Advanced Action Plan </a:t>
            </a:r>
            <a:r>
              <a:rPr lang="en-US" dirty="0"/>
              <a:t>- https://sebacademy.edc.org/annual-action-plan-template-advanced-years</a:t>
            </a:r>
          </a:p>
          <a:p>
            <a:r>
              <a:rPr lang="en-US" b="1" dirty="0"/>
              <a:t>Team Meeting (Leadership) Foundations Checklist </a:t>
            </a:r>
            <a:r>
              <a:rPr lang="en-US" dirty="0"/>
              <a:t>- https://sebacademy.edc.org/team-meeting-foundations-checklist</a:t>
            </a:r>
          </a:p>
          <a:p>
            <a:r>
              <a:rPr lang="en-US" b="1" dirty="0"/>
              <a:t>Evaluation Schedule (with sample) </a:t>
            </a:r>
            <a:r>
              <a:rPr lang="en-US" dirty="0"/>
              <a:t>– https://sebacademy.edc.org/evaluation-schedule</a:t>
            </a:r>
          </a:p>
          <a:p>
            <a:r>
              <a:rPr lang="en-US" b="1" dirty="0"/>
              <a:t>Feedback and Input &amp; Climate Survey Manuals </a:t>
            </a:r>
            <a:r>
              <a:rPr lang="en-US" dirty="0"/>
              <a:t>- https://sebacademy.edc.org/list-of-pbis-resources?keyword=Survey+manual&amp;pbis_resource_type=113&amp;pbis_resource_topic=All&amp;sort_by=field_date_value&amp;sort_order=DESC</a:t>
            </a:r>
          </a:p>
          <a:p>
            <a:r>
              <a:rPr lang="en-US" b="1" dirty="0"/>
              <a:t>TFI Manual </a:t>
            </a:r>
            <a:r>
              <a:rPr lang="en-US" dirty="0"/>
              <a:t>- https://sebacademy.edc.org/tiered-fidelity-inventory-tfi-manual</a:t>
            </a:r>
          </a:p>
          <a:p>
            <a:r>
              <a:rPr lang="en-US" b="1" dirty="0"/>
              <a:t>Integrated Companion Guide </a:t>
            </a:r>
            <a:r>
              <a:rPr lang="en-US" dirty="0"/>
              <a:t>- https://sebacademy.edc.org/integrated-tiered-fidelity-inventory-companion-guide</a:t>
            </a:r>
          </a:p>
          <a:p>
            <a:r>
              <a:rPr lang="en-US" b="1" dirty="0"/>
              <a:t>Culturally Responsive Field Guide </a:t>
            </a:r>
            <a:r>
              <a:rPr lang="en-US" dirty="0"/>
              <a:t>- https://sebacademy.edc.org/pbis-cultural-responsiveness-field-guide</a:t>
            </a:r>
          </a:p>
          <a:p>
            <a:r>
              <a:rPr lang="en-US" b="1" dirty="0"/>
              <a:t>Sustainability Checklist </a:t>
            </a:r>
            <a:r>
              <a:rPr lang="en-US" dirty="0"/>
              <a:t>- https://sebacademy.edc.org/subsist-pbis-sustainability-checklist</a:t>
            </a:r>
          </a:p>
          <a:p>
            <a:r>
              <a:rPr lang="en-US" b="1" dirty="0"/>
              <a:t>Classroom Practice Brief </a:t>
            </a:r>
            <a:r>
              <a:rPr lang="en-US" dirty="0"/>
              <a:t>- https://sebacademy.edc.org/supporting-and-responding-students-social-emotional-and-behavioral-needs-classrooms</a:t>
            </a:r>
          </a:p>
          <a:p>
            <a:r>
              <a:rPr lang="en-US" b="1" dirty="0"/>
              <a:t>Classroom Systems &amp; Data Brief </a:t>
            </a:r>
            <a:r>
              <a:rPr lang="en-US" dirty="0"/>
              <a:t>- https://sebacademy.edc.org/supporting-and-responding-educators-classroom-pbis-implementation-needs-guide-classroom-systems-and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dirty="0"/>
              <a:t>Sample PBIS Handbooks:  https://sebacademy.edc.org/list-of-pbis-resources?keyword=Sample+PBIS+Handbook&amp;pbis_resource_type=All&amp;pbis_resource_topic=All&amp;sort_by=field_date_value&amp;sort_order=DESC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dirty="0"/>
              <a:t>Sample Student Slide Deck https://sebacademy.edc.org/sample-pbis-student-slide-deck</a:t>
            </a:r>
          </a:p>
          <a:p>
            <a:pPr marL="0" indent="0" defTabSz="1219140">
              <a:spcAft>
                <a:spcPts val="800"/>
              </a:spcAft>
              <a:buClr>
                <a:srgbClr val="FFFFFF"/>
              </a:buClr>
              <a:buFont typeface="Arial"/>
              <a:buNone/>
              <a:defRPr/>
            </a:pPr>
            <a:r>
              <a:rPr lang="en-US" sz="1200" dirty="0"/>
              <a:t>Sample Staff Slide Deck </a:t>
            </a:r>
            <a:r>
              <a:rPr lang="en-US" dirty="0">
                <a:hlinkClick r:id="rId3"/>
              </a:rPr>
              <a:t>https://sebacademy.edc.org/sample-pbis-staff-slide-deck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583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Link to attendance form is here: https://edc.co1.qualtrics.com/jfe/form/SV_5BiXqi4bxzOCMS2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Add your cohort number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Post a link to the attendance survey (below) in the chat for those who do not use the QR code on the slide:</a:t>
            </a:r>
          </a:p>
          <a:p>
            <a:pPr marL="158750" indent="0">
              <a:buNone/>
            </a:pPr>
            <a:endParaRPr lang="en-US" dirty="0"/>
          </a:p>
          <a:p>
            <a:pPr marL="158750"/>
            <a:r>
              <a:rPr lang="en-US" dirty="0"/>
              <a:t>ATTENDANCE: 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https://edc.co1.qualtrics.com/jfe/form/SV_5BiXqi4bxzOCMS2</a:t>
            </a:r>
            <a:r>
              <a:rPr lang="en-US" sz="1800" b="0" i="0" dirty="0">
                <a:solidFill>
                  <a:srgbClr val="32363A"/>
                </a:solidFill>
                <a:effectLst/>
                <a:latin typeface="Calibri" panose="020F0502020204030204" pitchFamily="34" charset="0"/>
              </a:rPr>
              <a:t>  </a:t>
            </a:r>
            <a:endParaRPr lang="en-US" dirty="0">
              <a:cs typeface="Calibri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047552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 Note:  If a team has another item that would fit into Classroom, Alignment or Equity, they can let us know and we can consider it.  Most things will be approved.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6AF9E-67B8-434A-9A4C-E078E3419B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595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TRAINER NOTE: This is review content please be brief</a:t>
            </a:r>
          </a:p>
        </p:txBody>
      </p:sp>
    </p:spTree>
    <p:extLst>
      <p:ext uri="{BB962C8B-B14F-4D97-AF65-F5344CB8AC3E}">
        <p14:creationId xmlns:p14="http://schemas.microsoft.com/office/powerpoint/2010/main" val="3095781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Annual Tier 1 Evaluation Report (Sample school):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874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 NOTE: Use this sample to discuss what each school might choose to include in a “snapshot” evaluation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73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21599693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02015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451014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4124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 dirty="0"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124099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163246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3462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542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37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D5A-E2AC-4582-8E43-7EA027664A3B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58DF-A9EF-4488-93EF-74A3A9C9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658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2356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411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00091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45391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913247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4604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77643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115135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617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044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195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0054149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29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4420641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58B2-9523-FE47-B525-34BF9E25E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475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3728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527089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4054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7968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58375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089928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096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27483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4251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55124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88984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322777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00195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801700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146358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4888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32964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3466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2443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2162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076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188682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8460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925421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80659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680889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750680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114714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846328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2898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340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217114" y="-36606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1130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7244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709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04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95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454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13748" y="275814"/>
            <a:ext cx="7441531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309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086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531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873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02909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6355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7544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26516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195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83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456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778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5253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7661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889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2307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93074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92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11647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35090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275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0064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45652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705642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6561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93505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497720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9205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9557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655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0261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0139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47544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85754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9468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870008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533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8602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3460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4470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10373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6836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50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31969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077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70053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419503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30759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5946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02176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55315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50403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8519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00656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3312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0340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295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6099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70" y="1749380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1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64328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2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3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314092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86451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8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6425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52847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2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63285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5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423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867315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28452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3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26055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83732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2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3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92254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2192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6885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10299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972812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150632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24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10476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124738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09" lvl="2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278" lvl="3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6987" lvl="6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557" lvl="7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95642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5" y="4738024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2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381231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45513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0650446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12561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773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7397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78603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23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127.xml"/><Relationship Id="rId21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4209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794" r:id="rId2"/>
    <p:sldLayoutId id="2147483795" r:id="rId3"/>
    <p:sldLayoutId id="2147483801" r:id="rId4"/>
    <p:sldLayoutId id="2147483803" r:id="rId5"/>
    <p:sldLayoutId id="2147483805" r:id="rId6"/>
    <p:sldLayoutId id="2147483807" r:id="rId7"/>
    <p:sldLayoutId id="2147483808" r:id="rId8"/>
    <p:sldLayoutId id="2147483810" r:id="rId9"/>
    <p:sldLayoutId id="2147483811" r:id="rId10"/>
    <p:sldLayoutId id="2147483812" r:id="rId11"/>
    <p:sldLayoutId id="2147483815" r:id="rId12"/>
    <p:sldLayoutId id="2147483816" r:id="rId13"/>
    <p:sldLayoutId id="2147483819" r:id="rId14"/>
    <p:sldLayoutId id="2147483926" r:id="rId15"/>
    <p:sldLayoutId id="2147483931" r:id="rId16"/>
    <p:sldLayoutId id="2147484045" r:id="rId17"/>
    <p:sldLayoutId id="2147484046" r:id="rId18"/>
    <p:sldLayoutId id="2147484047" r:id="rId19"/>
    <p:sldLayoutId id="214748404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98930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865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  <p:sldLayoutId id="2147483860" r:id="rId21"/>
    <p:sldLayoutId id="2147483861" r:id="rId22"/>
    <p:sldLayoutId id="2147483862" r:id="rId23"/>
    <p:sldLayoutId id="2147483863" r:id="rId24"/>
    <p:sldLayoutId id="2147483864" r:id="rId25"/>
    <p:sldLayoutId id="2147483920" r:id="rId26"/>
    <p:sldLayoutId id="214748386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615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919" r:id="rId21"/>
    <p:sldLayoutId id="2147483889" r:id="rId22"/>
    <p:sldLayoutId id="2147483890" r:id="rId23"/>
    <p:sldLayoutId id="2147483891" r:id="rId24"/>
    <p:sldLayoutId id="214748389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43804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  <p:sldLayoutId id="2147483915" r:id="rId22"/>
    <p:sldLayoutId id="2147483916" r:id="rId23"/>
    <p:sldLayoutId id="2147483917" r:id="rId24"/>
    <p:sldLayoutId id="214748391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8608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1" r:id="rId11"/>
    <p:sldLayoutId id="214748403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3214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59663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  <p:sldLayoutId id="2147484030" r:id="rId18"/>
    <p:sldLayoutId id="2147484031" r:id="rId19"/>
    <p:sldLayoutId id="2147484032" r:id="rId20"/>
    <p:sldLayoutId id="2147484033" r:id="rId21"/>
    <p:sldLayoutId id="2147484034" r:id="rId22"/>
    <p:sldLayoutId id="2147484035" r:id="rId23"/>
    <p:sldLayoutId id="2147484036" r:id="rId24"/>
    <p:sldLayoutId id="214748403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5.sv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19" Type="http://schemas.openxmlformats.org/officeDocument/2006/relationships/image" Target="../media/image38.pn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Relationship Id="rId22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team-meeting-foundations-checklist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png"/><Relationship Id="rId11" Type="http://schemas.openxmlformats.org/officeDocument/2006/relationships/hyperlink" Target="https://sebacademy.edc.org/list-of-pbis-resources?keyword=Survey+manual&amp;pbis_resource_type=113&amp;pbis_resource_topic=All&amp;sort_by=field_date_value&amp;sort_order=DESC" TargetMode="External"/><Relationship Id="rId5" Type="http://schemas.openxmlformats.org/officeDocument/2006/relationships/hyperlink" Target="https://sebacademy.edc.org/evaluation-schedule" TargetMode="External"/><Relationship Id="rId10" Type="http://schemas.openxmlformats.org/officeDocument/2006/relationships/image" Target="../media/image46.png"/><Relationship Id="rId4" Type="http://schemas.openxmlformats.org/officeDocument/2006/relationships/hyperlink" Target="https://sebacademy.edc.org/annual-action-plan-template-advanced-years" TargetMode="External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supporting-and-responding-educators-classroom-pbis-implementation-needs-guide-classroom-systems-and" TargetMode="External"/><Relationship Id="rId13" Type="http://schemas.openxmlformats.org/officeDocument/2006/relationships/image" Target="../media/image51.png"/><Relationship Id="rId3" Type="http://schemas.openxmlformats.org/officeDocument/2006/relationships/hyperlink" Target="https://sebacademy.edc.org/tiered-fidelity-inventory-tfi-manual" TargetMode="External"/><Relationship Id="rId7" Type="http://schemas.openxmlformats.org/officeDocument/2006/relationships/hyperlink" Target="https://sebacademy.edc.org/supporting-and-responding-students-social-emotional-and-behavioral-needs-classrooms" TargetMode="External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sebacademy.edc.org/subsist-pbis-sustainability-checklist" TargetMode="External"/><Relationship Id="rId11" Type="http://schemas.openxmlformats.org/officeDocument/2006/relationships/image" Target="../media/image49.png"/><Relationship Id="rId5" Type="http://schemas.openxmlformats.org/officeDocument/2006/relationships/hyperlink" Target="https://sebacademy.edc.org/pbis-cultural-responsiveness-field-guide" TargetMode="External"/><Relationship Id="rId10" Type="http://schemas.openxmlformats.org/officeDocument/2006/relationships/image" Target="../media/image48.png"/><Relationship Id="rId4" Type="http://schemas.openxmlformats.org/officeDocument/2006/relationships/hyperlink" Target="https://sebacademy.edc.org/integrated-tiered-fidelity-inventory-companion-guide" TargetMode="External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57.png"/><Relationship Id="rId4" Type="http://schemas.openxmlformats.org/officeDocument/2006/relationships/diagramData" Target="../diagrams/data5.xml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9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list-of-pbis-resources?keyword=Survey+manual&amp;pbis_resource_type=113&amp;pbis_resource_topic=All&amp;sort_by=field_date_value&amp;sort_order=DESC" TargetMode="External"/><Relationship Id="rId13" Type="http://schemas.openxmlformats.org/officeDocument/2006/relationships/hyperlink" Target="https://sebacademy.edc.org/supporting-and-responding-students-social-emotional-and-behavioral-needs-classrooms" TargetMode="External"/><Relationship Id="rId18" Type="http://schemas.openxmlformats.org/officeDocument/2006/relationships/image" Target="../media/image3.png"/><Relationship Id="rId3" Type="http://schemas.openxmlformats.org/officeDocument/2006/relationships/hyperlink" Target="https://sebacademy.edc.org/annual-evaluation-report-template" TargetMode="External"/><Relationship Id="rId7" Type="http://schemas.openxmlformats.org/officeDocument/2006/relationships/hyperlink" Target="https://sebacademy.edc.org/evaluation-schedule" TargetMode="External"/><Relationship Id="rId12" Type="http://schemas.openxmlformats.org/officeDocument/2006/relationships/hyperlink" Target="https://sebacademy.edc.org/subsist-pbis-sustainability-checklist" TargetMode="External"/><Relationship Id="rId17" Type="http://schemas.openxmlformats.org/officeDocument/2006/relationships/hyperlink" Target="https://sebacademy.edc.org/sample-pbis-student-slide-deck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sebacademy.edc.org/sample-pbis-staff-slide-deck" TargetMode="External"/><Relationship Id="rId1" Type="http://schemas.openxmlformats.org/officeDocument/2006/relationships/slideLayout" Target="../slideLayouts/slideLayout103.xml"/><Relationship Id="rId6" Type="http://schemas.openxmlformats.org/officeDocument/2006/relationships/hyperlink" Target="https://sebacademy.edc.org/team-meeting-foundations-checklist" TargetMode="External"/><Relationship Id="rId11" Type="http://schemas.openxmlformats.org/officeDocument/2006/relationships/hyperlink" Target="https://sebacademy.edc.org/pbis-cultural-responsiveness-field-guide" TargetMode="External"/><Relationship Id="rId5" Type="http://schemas.openxmlformats.org/officeDocument/2006/relationships/hyperlink" Target="https://sebacademy.edc.org/annual-action-plan-template-advanced-years" TargetMode="External"/><Relationship Id="rId15" Type="http://schemas.openxmlformats.org/officeDocument/2006/relationships/hyperlink" Target="https://sebacademy.edc.org/list-of-pbis-resources?keyword=Sample+PBIS+Handbook&amp;pbis_resource_type=All&amp;pbis_resource_topic=All&amp;sort_by=field_date_value&amp;sort_order=DESC" TargetMode="External"/><Relationship Id="rId10" Type="http://schemas.openxmlformats.org/officeDocument/2006/relationships/hyperlink" Target="https://sebacademy.edc.org/integrated-tiered-fidelity-inventory-companion-guide" TargetMode="External"/><Relationship Id="rId4" Type="http://schemas.openxmlformats.org/officeDocument/2006/relationships/hyperlink" Target="https://sebacademy.edc.org/annual-evaluation-report-sample" TargetMode="External"/><Relationship Id="rId9" Type="http://schemas.openxmlformats.org/officeDocument/2006/relationships/hyperlink" Target="https://sebacademy.edc.org/tiered-fidelity-inventory-tfi-manual" TargetMode="External"/><Relationship Id="rId14" Type="http://schemas.openxmlformats.org/officeDocument/2006/relationships/hyperlink" Target="https://sebacademy.edc.org/supporting-and-responding-educators-classroom-pbis-implementation-needs-guide-classroom-systems-and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sebacademy.edc.org/list-of-pbis-resources?keyword=Survey+manual&amp;pbis_resource_type=113&amp;pbis_resource_topic=All&amp;sort_by=field_date_value&amp;sort_order=DESC" TargetMode="External"/><Relationship Id="rId13" Type="http://schemas.openxmlformats.org/officeDocument/2006/relationships/hyperlink" Target="https://sebacademy.edc.org/supporting-and-responding-students-social-emotional-and-behavioral-needs-classrooms" TargetMode="External"/><Relationship Id="rId18" Type="http://schemas.openxmlformats.org/officeDocument/2006/relationships/image" Target="../media/image3.png"/><Relationship Id="rId3" Type="http://schemas.openxmlformats.org/officeDocument/2006/relationships/hyperlink" Target="https://sebacademy.edc.org/annual-evaluation-report-template" TargetMode="External"/><Relationship Id="rId7" Type="http://schemas.openxmlformats.org/officeDocument/2006/relationships/hyperlink" Target="https://sebacademy.edc.org/evaluation-schedule" TargetMode="External"/><Relationship Id="rId12" Type="http://schemas.openxmlformats.org/officeDocument/2006/relationships/hyperlink" Target="https://sebacademy.edc.org/subsist-pbis-sustainability-checklist" TargetMode="External"/><Relationship Id="rId17" Type="http://schemas.openxmlformats.org/officeDocument/2006/relationships/hyperlink" Target="https://sebacademy.edc.org/sample-pbis-student-slide-deck" TargetMode="External"/><Relationship Id="rId2" Type="http://schemas.openxmlformats.org/officeDocument/2006/relationships/notesSlide" Target="../notesSlides/notesSlide28.xml"/><Relationship Id="rId16" Type="http://schemas.openxmlformats.org/officeDocument/2006/relationships/hyperlink" Target="https://sebacademy.edc.org/sample-pbis-staff-slide-deck" TargetMode="External"/><Relationship Id="rId1" Type="http://schemas.openxmlformats.org/officeDocument/2006/relationships/slideLayout" Target="../slideLayouts/slideLayout103.xml"/><Relationship Id="rId6" Type="http://schemas.openxmlformats.org/officeDocument/2006/relationships/hyperlink" Target="https://sebacademy.edc.org/team-meeting-foundations-checklist" TargetMode="External"/><Relationship Id="rId11" Type="http://schemas.openxmlformats.org/officeDocument/2006/relationships/hyperlink" Target="https://sebacademy.edc.org/pbis-cultural-responsiveness-field-guide" TargetMode="External"/><Relationship Id="rId5" Type="http://schemas.openxmlformats.org/officeDocument/2006/relationships/hyperlink" Target="https://sebacademy.edc.org/annual-action-plan-template-advanced-years" TargetMode="External"/><Relationship Id="rId15" Type="http://schemas.openxmlformats.org/officeDocument/2006/relationships/hyperlink" Target="https://sebacademy.edc.org/list-of-pbis-resources?keyword=Sample+PBIS+Handbook&amp;pbis_resource_type=All&amp;pbis_resource_topic=All&amp;sort_by=field_date_value&amp;sort_order=DESC" TargetMode="External"/><Relationship Id="rId10" Type="http://schemas.openxmlformats.org/officeDocument/2006/relationships/hyperlink" Target="https://sebacademy.edc.org/integrated-tiered-fidelity-inventory-companion-guide" TargetMode="External"/><Relationship Id="rId4" Type="http://schemas.openxmlformats.org/officeDocument/2006/relationships/hyperlink" Target="https://sebacademy.edc.org/annual-evaluation-report-sample" TargetMode="External"/><Relationship Id="rId9" Type="http://schemas.openxmlformats.org/officeDocument/2006/relationships/hyperlink" Target="https://sebacademy.edc.org/tiered-fidelity-inventory-tfi-manual" TargetMode="External"/><Relationship Id="rId14" Type="http://schemas.openxmlformats.org/officeDocument/2006/relationships/hyperlink" Target="https://sebacademy.edc.org/supporting-and-responding-educators-classroom-pbis-implementation-needs-guide-classroom-systems-and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commons.wikimedia.org/wiki/File:Hand_Gesture_-_Holding_a_Magnifying_Glass_Vector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/>
          </p:nvPr>
        </p:nvSpPr>
        <p:spPr>
          <a:xfrm>
            <a:off x="2283186" y="2430266"/>
            <a:ext cx="9258025" cy="17220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3700" b="1" dirty="0">
                <a:latin typeface="Arial"/>
                <a:cs typeface="Arial"/>
              </a:rPr>
              <a:t>PBIS School-Wide Coach Meeting</a:t>
            </a:r>
            <a:br>
              <a:rPr lang="en-US" sz="42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solidFill>
                  <a:srgbClr val="FFC000"/>
                </a:solidFill>
                <a:latin typeface="Arial"/>
                <a:cs typeface="Arial"/>
              </a:rPr>
              <a:t>Year 3:  May 2023</a:t>
            </a:r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1"/>
          </p:nvPr>
        </p:nvSpPr>
        <p:spPr>
          <a:xfrm>
            <a:off x="3439027" y="4141586"/>
            <a:ext cx="6946342" cy="12912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Insert Trainers Names</a:t>
            </a:r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FE52-F119-4241-8F05-B0D641E4D1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239" y="6154749"/>
            <a:ext cx="2833687" cy="703251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2BF57E-0E90-56DC-6550-0BAE748F6F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286" y="191049"/>
            <a:ext cx="7918720" cy="1389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EA5AA2-4687-116C-B7E0-AD3AA57868D5}"/>
              </a:ext>
            </a:extLst>
          </p:cNvPr>
          <p:cNvSpPr txBox="1"/>
          <p:nvPr/>
        </p:nvSpPr>
        <p:spPr>
          <a:xfrm>
            <a:off x="4386978" y="5294380"/>
            <a:ext cx="50504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support from NEPBIS Network, May Institute &amp; Broad Reach Consulting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934020-82F3-A7F1-8F64-964AB91CEBF7}"/>
              </a:ext>
            </a:extLst>
          </p:cNvPr>
          <p:cNvSpPr txBox="1"/>
          <p:nvPr/>
        </p:nvSpPr>
        <p:spPr>
          <a:xfrm>
            <a:off x="5374408" y="1681349"/>
            <a:ext cx="3076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0"/>
                <a:solidFill>
                  <a:srgbClr val="00A791">
                    <a:lumMod val="60000"/>
                    <a:lumOff val="4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PBIS Track</a:t>
            </a:r>
          </a:p>
        </p:txBody>
      </p:sp>
    </p:spTree>
    <p:extLst>
      <p:ext uri="{BB962C8B-B14F-4D97-AF65-F5344CB8AC3E}">
        <p14:creationId xmlns:p14="http://schemas.microsoft.com/office/powerpoint/2010/main" val="591665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8" y="232205"/>
            <a:ext cx="10477798" cy="845600"/>
          </a:xfrm>
        </p:spPr>
        <p:txBody>
          <a:bodyPr/>
          <a:lstStyle/>
          <a:p>
            <a:r>
              <a:rPr lang="en-US" sz="3600" dirty="0"/>
              <a:t>ACTIVITY: Evaluation Report and Planning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0392813-9C3F-9E4D-A2DC-31D3CEBE04C2}"/>
              </a:ext>
            </a:extLst>
          </p:cNvPr>
          <p:cNvGrpSpPr/>
          <p:nvPr/>
        </p:nvGrpSpPr>
        <p:grpSpPr>
          <a:xfrm>
            <a:off x="10938203" y="75885"/>
            <a:ext cx="1158240" cy="1158240"/>
            <a:chOff x="7429182" y="2594804"/>
            <a:chExt cx="868680" cy="868680"/>
          </a:xfrm>
        </p:grpSpPr>
        <p:sp>
          <p:nvSpPr>
            <p:cNvPr id="170" name="Google Shape;662;p43">
              <a:extLst>
                <a:ext uri="{FF2B5EF4-FFF2-40B4-BE49-F238E27FC236}">
                  <a16:creationId xmlns:a16="http://schemas.microsoft.com/office/drawing/2014/main" id="{7531D126-6E0E-4A4E-952D-EA0E6CC524B3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rgbClr val="63A537"/>
                </a:gs>
                <a:gs pos="100000">
                  <a:srgbClr val="99CB38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71" name="Google Shape;7825;p68">
              <a:extLst>
                <a:ext uri="{FF2B5EF4-FFF2-40B4-BE49-F238E27FC236}">
                  <a16:creationId xmlns:a16="http://schemas.microsoft.com/office/drawing/2014/main" id="{BCBA7A38-C4DA-A444-9FA8-9B9B861F089C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172" name="Google Shape;7826;p68">
                <a:extLst>
                  <a:ext uri="{FF2B5EF4-FFF2-40B4-BE49-F238E27FC236}">
                    <a16:creationId xmlns:a16="http://schemas.microsoft.com/office/drawing/2014/main" id="{90018877-F4B0-3B49-B35A-6F3F316B19EB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7827;p68">
                <a:extLst>
                  <a:ext uri="{FF2B5EF4-FFF2-40B4-BE49-F238E27FC236}">
                    <a16:creationId xmlns:a16="http://schemas.microsoft.com/office/drawing/2014/main" id="{2BCD7C8E-53CD-E545-A7C5-05F34E897D98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7828;p68">
                <a:extLst>
                  <a:ext uri="{FF2B5EF4-FFF2-40B4-BE49-F238E27FC236}">
                    <a16:creationId xmlns:a16="http://schemas.microsoft.com/office/drawing/2014/main" id="{8908A198-C8D2-4C44-B34F-C37B5E875569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7829;p68">
                <a:extLst>
                  <a:ext uri="{FF2B5EF4-FFF2-40B4-BE49-F238E27FC236}">
                    <a16:creationId xmlns:a16="http://schemas.microsoft.com/office/drawing/2014/main" id="{1CB0DB7E-F72E-5F48-95CA-28D8F36C225A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7830;p68">
                <a:extLst>
                  <a:ext uri="{FF2B5EF4-FFF2-40B4-BE49-F238E27FC236}">
                    <a16:creationId xmlns:a16="http://schemas.microsoft.com/office/drawing/2014/main" id="{4E94D0D1-2F30-D74F-B7F4-5989C8AE8417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7831;p68">
                <a:extLst>
                  <a:ext uri="{FF2B5EF4-FFF2-40B4-BE49-F238E27FC236}">
                    <a16:creationId xmlns:a16="http://schemas.microsoft.com/office/drawing/2014/main" id="{7115E542-3974-D647-AF7A-9041AE83CD04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7832;p68">
                <a:extLst>
                  <a:ext uri="{FF2B5EF4-FFF2-40B4-BE49-F238E27FC236}">
                    <a16:creationId xmlns:a16="http://schemas.microsoft.com/office/drawing/2014/main" id="{94545334-8228-D54F-801C-17356E0615CD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7833;p68">
                <a:extLst>
                  <a:ext uri="{FF2B5EF4-FFF2-40B4-BE49-F238E27FC236}">
                    <a16:creationId xmlns:a16="http://schemas.microsoft.com/office/drawing/2014/main" id="{223971F5-20AA-1442-8853-55AD763E8276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834;p68">
                <a:extLst>
                  <a:ext uri="{FF2B5EF4-FFF2-40B4-BE49-F238E27FC236}">
                    <a16:creationId xmlns:a16="http://schemas.microsoft.com/office/drawing/2014/main" id="{7B53C61F-C55B-6A46-9B56-FEE095E2E8B5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835;p68">
                <a:extLst>
                  <a:ext uri="{FF2B5EF4-FFF2-40B4-BE49-F238E27FC236}">
                    <a16:creationId xmlns:a16="http://schemas.microsoft.com/office/drawing/2014/main" id="{6F6B57D8-A901-344B-AB50-3D8C5E39E838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836;p68">
                <a:extLst>
                  <a:ext uri="{FF2B5EF4-FFF2-40B4-BE49-F238E27FC236}">
                    <a16:creationId xmlns:a16="http://schemas.microsoft.com/office/drawing/2014/main" id="{90DB872E-02E1-5D4C-9795-C2D4CD35987E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837;p68">
                <a:extLst>
                  <a:ext uri="{FF2B5EF4-FFF2-40B4-BE49-F238E27FC236}">
                    <a16:creationId xmlns:a16="http://schemas.microsoft.com/office/drawing/2014/main" id="{49D7E70B-90D4-4B40-8AB2-4F5BF98D893B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838;p68">
                <a:extLst>
                  <a:ext uri="{FF2B5EF4-FFF2-40B4-BE49-F238E27FC236}">
                    <a16:creationId xmlns:a16="http://schemas.microsoft.com/office/drawing/2014/main" id="{7471B969-14D4-9349-8CEA-EC5FD90D9508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839;p68">
                <a:extLst>
                  <a:ext uri="{FF2B5EF4-FFF2-40B4-BE49-F238E27FC236}">
                    <a16:creationId xmlns:a16="http://schemas.microsoft.com/office/drawing/2014/main" id="{6706CE98-C76B-264D-8425-FA7D22A9D44C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840;p68">
                <a:extLst>
                  <a:ext uri="{FF2B5EF4-FFF2-40B4-BE49-F238E27FC236}">
                    <a16:creationId xmlns:a16="http://schemas.microsoft.com/office/drawing/2014/main" id="{AC7E5260-FEA3-AD4D-872F-6971DA9FE70B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41;p68">
                <a:extLst>
                  <a:ext uri="{FF2B5EF4-FFF2-40B4-BE49-F238E27FC236}">
                    <a16:creationId xmlns:a16="http://schemas.microsoft.com/office/drawing/2014/main" id="{429D6D30-C228-3C41-853A-4F94626F63F8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42;p68">
                <a:extLst>
                  <a:ext uri="{FF2B5EF4-FFF2-40B4-BE49-F238E27FC236}">
                    <a16:creationId xmlns:a16="http://schemas.microsoft.com/office/drawing/2014/main" id="{3EE96298-5E59-9240-A40A-981DE3C39CAC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43;p68">
                <a:extLst>
                  <a:ext uri="{FF2B5EF4-FFF2-40B4-BE49-F238E27FC236}">
                    <a16:creationId xmlns:a16="http://schemas.microsoft.com/office/drawing/2014/main" id="{E3B68417-1BBB-D541-84DC-E7F6CDFF701E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44;p68">
                <a:extLst>
                  <a:ext uri="{FF2B5EF4-FFF2-40B4-BE49-F238E27FC236}">
                    <a16:creationId xmlns:a16="http://schemas.microsoft.com/office/drawing/2014/main" id="{3CBBC2C5-3DEC-F04C-87B8-660AD9327096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5;p68">
                <a:extLst>
                  <a:ext uri="{FF2B5EF4-FFF2-40B4-BE49-F238E27FC236}">
                    <a16:creationId xmlns:a16="http://schemas.microsoft.com/office/drawing/2014/main" id="{BE949903-C6E6-7E4D-B250-835FD11E3F72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46;p68">
                <a:extLst>
                  <a:ext uri="{FF2B5EF4-FFF2-40B4-BE49-F238E27FC236}">
                    <a16:creationId xmlns:a16="http://schemas.microsoft.com/office/drawing/2014/main" id="{0FDA0DDF-3EC5-E647-A39F-9E7FDCC2FC65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47;p68">
                <a:extLst>
                  <a:ext uri="{FF2B5EF4-FFF2-40B4-BE49-F238E27FC236}">
                    <a16:creationId xmlns:a16="http://schemas.microsoft.com/office/drawing/2014/main" id="{5A7A7823-3A68-B74E-9CF1-61570DA7BFF5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2B60AD10-5A25-1BE3-4374-E6B9AD097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320" y="1413278"/>
            <a:ext cx="8654536" cy="438999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457200" indent="-4572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Arial"/>
              </a:rPr>
              <a:t>Complete one bullet for each area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Celebrations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Areas to Strengthen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Action Item 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Arial"/>
              </a:rPr>
              <a:t>Identify which data sources you will show case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Fidelity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/>
              </a:rPr>
              <a:t>Outcomes</a:t>
            </a:r>
          </a:p>
          <a:p>
            <a:pPr marL="1066785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  <a:cs typeface="Arial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Arial"/>
              </a:rPr>
              <a:t>Be prepared to share out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B2191ED-F40B-BF12-3FAA-25A1F6AB926F}"/>
              </a:ext>
            </a:extLst>
          </p:cNvPr>
          <p:cNvSpPr txBox="1">
            <a:spLocks/>
          </p:cNvSpPr>
          <p:nvPr/>
        </p:nvSpPr>
        <p:spPr>
          <a:xfrm>
            <a:off x="10290224" y="5830283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</p:txBody>
      </p:sp>
      <p:grpSp>
        <p:nvGrpSpPr>
          <p:cNvPr id="33" name="Google Shape;6077;p67">
            <a:extLst>
              <a:ext uri="{FF2B5EF4-FFF2-40B4-BE49-F238E27FC236}">
                <a16:creationId xmlns:a16="http://schemas.microsoft.com/office/drawing/2014/main" id="{25D30B0E-5FF9-CB23-A7B2-41732EB61030}"/>
              </a:ext>
            </a:extLst>
          </p:cNvPr>
          <p:cNvGrpSpPr/>
          <p:nvPr/>
        </p:nvGrpSpPr>
        <p:grpSpPr>
          <a:xfrm>
            <a:off x="8114381" y="6087812"/>
            <a:ext cx="537983" cy="537983"/>
            <a:chOff x="5873617" y="2309901"/>
            <a:chExt cx="345720" cy="345720"/>
          </a:xfrm>
        </p:grpSpPr>
        <p:sp>
          <p:nvSpPr>
            <p:cNvPr id="34" name="Google Shape;6078;p67">
              <a:extLst>
                <a:ext uri="{FF2B5EF4-FFF2-40B4-BE49-F238E27FC236}">
                  <a16:creationId xmlns:a16="http://schemas.microsoft.com/office/drawing/2014/main" id="{97CF28B7-D4DB-5BEA-1852-6CAD4AA69396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79;p67">
              <a:extLst>
                <a:ext uri="{FF2B5EF4-FFF2-40B4-BE49-F238E27FC236}">
                  <a16:creationId xmlns:a16="http://schemas.microsoft.com/office/drawing/2014/main" id="{159F434C-C482-2D16-3C27-52081366C49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0;p67">
              <a:extLst>
                <a:ext uri="{FF2B5EF4-FFF2-40B4-BE49-F238E27FC236}">
                  <a16:creationId xmlns:a16="http://schemas.microsoft.com/office/drawing/2014/main" id="{6F608FF8-3D37-0B4B-8995-60CAD62FE95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1;p67">
              <a:extLst>
                <a:ext uri="{FF2B5EF4-FFF2-40B4-BE49-F238E27FC236}">
                  <a16:creationId xmlns:a16="http://schemas.microsoft.com/office/drawing/2014/main" id="{0EBF1F26-D982-9040-A6C3-A97735D8D3DD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2;p67">
              <a:extLst>
                <a:ext uri="{FF2B5EF4-FFF2-40B4-BE49-F238E27FC236}">
                  <a16:creationId xmlns:a16="http://schemas.microsoft.com/office/drawing/2014/main" id="{59D2EA26-CA10-9008-800D-9157D066E4C6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3;p67">
              <a:extLst>
                <a:ext uri="{FF2B5EF4-FFF2-40B4-BE49-F238E27FC236}">
                  <a16:creationId xmlns:a16="http://schemas.microsoft.com/office/drawing/2014/main" id="{CC14E40D-D328-E4B8-2CB0-DECA5F50EF6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4;p67">
              <a:extLst>
                <a:ext uri="{FF2B5EF4-FFF2-40B4-BE49-F238E27FC236}">
                  <a16:creationId xmlns:a16="http://schemas.microsoft.com/office/drawing/2014/main" id="{3A4657A4-9271-BAF1-7B88-62BAA1DBAA5D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5;p67">
              <a:extLst>
                <a:ext uri="{FF2B5EF4-FFF2-40B4-BE49-F238E27FC236}">
                  <a16:creationId xmlns:a16="http://schemas.microsoft.com/office/drawing/2014/main" id="{D2E39AFF-37FA-3B60-C478-45054F9ED919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6;p67">
              <a:extLst>
                <a:ext uri="{FF2B5EF4-FFF2-40B4-BE49-F238E27FC236}">
                  <a16:creationId xmlns:a16="http://schemas.microsoft.com/office/drawing/2014/main" id="{962B548A-B75B-8816-8CE0-A8D9F845806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7;p67">
              <a:extLst>
                <a:ext uri="{FF2B5EF4-FFF2-40B4-BE49-F238E27FC236}">
                  <a16:creationId xmlns:a16="http://schemas.microsoft.com/office/drawing/2014/main" id="{E7B9A5BD-A9D8-60F3-06C3-9CBC7C483A3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8;p67">
              <a:extLst>
                <a:ext uri="{FF2B5EF4-FFF2-40B4-BE49-F238E27FC236}">
                  <a16:creationId xmlns:a16="http://schemas.microsoft.com/office/drawing/2014/main" id="{E795BCAB-04EE-9763-F5A9-68A6F5FAB3AD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89;p67">
              <a:extLst>
                <a:ext uri="{FF2B5EF4-FFF2-40B4-BE49-F238E27FC236}">
                  <a16:creationId xmlns:a16="http://schemas.microsoft.com/office/drawing/2014/main" id="{D60C2D84-F1E4-FECA-28BA-170B385CC621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0;p67">
              <a:extLst>
                <a:ext uri="{FF2B5EF4-FFF2-40B4-BE49-F238E27FC236}">
                  <a16:creationId xmlns:a16="http://schemas.microsoft.com/office/drawing/2014/main" id="{28B7A73E-674A-D740-1E0B-A6C3C534A5FA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1;p67">
              <a:extLst>
                <a:ext uri="{FF2B5EF4-FFF2-40B4-BE49-F238E27FC236}">
                  <a16:creationId xmlns:a16="http://schemas.microsoft.com/office/drawing/2014/main" id="{8A91761E-E69F-BA24-E4C2-51DC1C28EE00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2;p67">
              <a:extLst>
                <a:ext uri="{FF2B5EF4-FFF2-40B4-BE49-F238E27FC236}">
                  <a16:creationId xmlns:a16="http://schemas.microsoft.com/office/drawing/2014/main" id="{4D551C46-4988-2373-C6C8-2978EB4A8E79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3;p67">
              <a:extLst>
                <a:ext uri="{FF2B5EF4-FFF2-40B4-BE49-F238E27FC236}">
                  <a16:creationId xmlns:a16="http://schemas.microsoft.com/office/drawing/2014/main" id="{D72B43BC-6290-A5AF-DBD6-9C165F0A76FF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4;p67">
              <a:extLst>
                <a:ext uri="{FF2B5EF4-FFF2-40B4-BE49-F238E27FC236}">
                  <a16:creationId xmlns:a16="http://schemas.microsoft.com/office/drawing/2014/main" id="{9E52C242-4BA3-B0F6-48BA-9F12C93A207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5;p67">
              <a:extLst>
                <a:ext uri="{FF2B5EF4-FFF2-40B4-BE49-F238E27FC236}">
                  <a16:creationId xmlns:a16="http://schemas.microsoft.com/office/drawing/2014/main" id="{867C48CD-A22A-C457-79BA-380EDCD20BDC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6096;p67">
              <a:extLst>
                <a:ext uri="{FF2B5EF4-FFF2-40B4-BE49-F238E27FC236}">
                  <a16:creationId xmlns:a16="http://schemas.microsoft.com/office/drawing/2014/main" id="{34A51149-1FB3-0A94-6DD3-80CABE882959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FAB1C9A-0015-AB29-1F78-5F4D356825A6}"/>
              </a:ext>
            </a:extLst>
          </p:cNvPr>
          <p:cNvSpPr txBox="1">
            <a:spLocks/>
          </p:cNvSpPr>
          <p:nvPr/>
        </p:nvSpPr>
        <p:spPr>
          <a:xfrm>
            <a:off x="8490050" y="6012464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Coach Review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</p:spTree>
    <p:extLst>
      <p:ext uri="{BB962C8B-B14F-4D97-AF65-F5344CB8AC3E}">
        <p14:creationId xmlns:p14="http://schemas.microsoft.com/office/powerpoint/2010/main" val="1162609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684646" y="1188983"/>
            <a:ext cx="6894714" cy="4877349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695640" y="2351618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800" b="1" dirty="0"/>
              <a:t>REVIEW:</a:t>
            </a:r>
            <a:br>
              <a:rPr lang="en" sz="4800" b="1" dirty="0"/>
            </a:br>
            <a:r>
              <a:rPr lang="en" sz="3600" b="1" dirty="0"/>
              <a:t>Sustainablity</a:t>
            </a:r>
            <a:br>
              <a:rPr lang="en" sz="3600" b="1" dirty="0"/>
            </a:br>
            <a:r>
              <a:rPr lang="en" sz="3600" b="1" dirty="0"/>
              <a:t>Factors</a:t>
            </a:r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19F2C-79A2-A4EA-AB8D-87933994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832" y="1847400"/>
            <a:ext cx="5402167" cy="3163200"/>
          </a:xfrm>
        </p:spPr>
        <p:txBody>
          <a:bodyPr/>
          <a:lstStyle/>
          <a:p>
            <a:pPr marL="626529" indent="-457200">
              <a:buSzPct val="125000"/>
              <a:buFont typeface="+mj-lt"/>
              <a:buAutoNum type="arabicPeriod"/>
            </a:pPr>
            <a:r>
              <a:rPr lang="en-US" sz="3200" b="1" dirty="0"/>
              <a:t>Strong Leadership Team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0B955D-25A1-DD9D-B4AA-8E2DBB33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467463"/>
            <a:ext cx="9956251" cy="845600"/>
          </a:xfrm>
        </p:spPr>
        <p:txBody>
          <a:bodyPr/>
          <a:lstStyle/>
          <a:p>
            <a:r>
              <a:rPr lang="en-US" dirty="0"/>
              <a:t>Factors supporting </a:t>
            </a:r>
            <a:r>
              <a:rPr lang="en-US" u="sng" dirty="0"/>
              <a:t>sustaining</a:t>
            </a:r>
            <a:r>
              <a:rPr lang="en-US" dirty="0"/>
              <a:t> of PBIS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D9012-BBE6-AB8A-8107-D2B751F44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512" y="1441000"/>
            <a:ext cx="3575240" cy="237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9CF15F-EF62-120C-1CA6-0D394F359A0C}"/>
              </a:ext>
            </a:extLst>
          </p:cNvPr>
          <p:cNvSpPr/>
          <p:nvPr/>
        </p:nvSpPr>
        <p:spPr>
          <a:xfrm>
            <a:off x="6299200" y="4277360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current state of your school leadership team?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C96FE7-A212-AC4F-C1CD-EE3E04B3EBA4}"/>
              </a:ext>
            </a:extLst>
          </p:cNvPr>
          <p:cNvSpPr/>
          <p:nvPr/>
        </p:nvSpPr>
        <p:spPr>
          <a:xfrm>
            <a:off x="6299200" y="540331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if anything needs improvement with your team?</a:t>
            </a:r>
          </a:p>
        </p:txBody>
      </p:sp>
    </p:spTree>
    <p:extLst>
      <p:ext uri="{BB962C8B-B14F-4D97-AF65-F5344CB8AC3E}">
        <p14:creationId xmlns:p14="http://schemas.microsoft.com/office/powerpoint/2010/main" val="115672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19F2C-79A2-A4EA-AB8D-87933994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832" y="1847400"/>
            <a:ext cx="5973185" cy="3163200"/>
          </a:xfrm>
        </p:spPr>
        <p:txBody>
          <a:bodyPr/>
          <a:lstStyle/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Strong Leadership Team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Use fidelity data to </a:t>
            </a:r>
            <a:br>
              <a:rPr lang="en-US" sz="3200" b="1" dirty="0"/>
            </a:br>
            <a:r>
              <a:rPr lang="en-US" sz="3200" b="1" dirty="0"/>
              <a:t>improve support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0B955D-25A1-DD9D-B4AA-8E2DBB33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10738682" cy="845600"/>
          </a:xfrm>
        </p:spPr>
        <p:txBody>
          <a:bodyPr/>
          <a:lstStyle/>
          <a:p>
            <a:r>
              <a:rPr lang="en-US" dirty="0"/>
              <a:t>Factors supporting </a:t>
            </a:r>
            <a:r>
              <a:rPr lang="en-US" u="sng" dirty="0"/>
              <a:t>sustaining</a:t>
            </a:r>
            <a:r>
              <a:rPr lang="en-US" dirty="0"/>
              <a:t> of PBIS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7DF6E6-A47A-B292-E120-0FAC0EB98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016" y="1367036"/>
            <a:ext cx="4372831" cy="316432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6F0A3F-D8A2-5DD9-290A-F2EE0D840CFC}"/>
              </a:ext>
            </a:extLst>
          </p:cNvPr>
          <p:cNvSpPr/>
          <p:nvPr/>
        </p:nvSpPr>
        <p:spPr>
          <a:xfrm>
            <a:off x="6543151" y="473912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completed your Fidelity check this year?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7ADC31-74E1-91E6-08EF-59369DE10DB1}"/>
              </a:ext>
            </a:extLst>
          </p:cNvPr>
          <p:cNvSpPr/>
          <p:nvPr/>
        </p:nvSpPr>
        <p:spPr>
          <a:xfrm>
            <a:off x="6553311" y="579576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used these data to update your team’s action plan?</a:t>
            </a:r>
          </a:p>
        </p:txBody>
      </p:sp>
    </p:spTree>
    <p:extLst>
      <p:ext uri="{BB962C8B-B14F-4D97-AF65-F5344CB8AC3E}">
        <p14:creationId xmlns:p14="http://schemas.microsoft.com/office/powerpoint/2010/main" val="14945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19F2C-79A2-A4EA-AB8D-87933994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832" y="1847400"/>
            <a:ext cx="5402167" cy="3163200"/>
          </a:xfrm>
        </p:spPr>
        <p:txBody>
          <a:bodyPr/>
          <a:lstStyle/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Strong Leadership Team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Use fidelity data to </a:t>
            </a:r>
            <a:br>
              <a:rPr lang="en-US" sz="3200" b="1" dirty="0"/>
            </a:br>
            <a:r>
              <a:rPr lang="en-US" sz="3200" b="1" dirty="0"/>
              <a:t>improve support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Use your school’s </a:t>
            </a:r>
            <a:br>
              <a:rPr lang="en-US" sz="3200" b="1" dirty="0"/>
            </a:br>
            <a:r>
              <a:rPr lang="en-US" sz="3200" b="1" dirty="0"/>
              <a:t>discipline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0B955D-25A1-DD9D-B4AA-8E2DBB33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467463"/>
            <a:ext cx="10301691" cy="845600"/>
          </a:xfrm>
        </p:spPr>
        <p:txBody>
          <a:bodyPr/>
          <a:lstStyle/>
          <a:p>
            <a:r>
              <a:rPr lang="en-US" dirty="0"/>
              <a:t>Factors supporting </a:t>
            </a:r>
            <a:r>
              <a:rPr lang="en-US" u="sng" dirty="0"/>
              <a:t>sustaining</a:t>
            </a:r>
            <a:r>
              <a:rPr lang="en-US" dirty="0"/>
              <a:t> of PBIS</a:t>
            </a:r>
          </a:p>
        </p:txBody>
      </p:sp>
      <p:pic>
        <p:nvPicPr>
          <p:cNvPr id="1026" name="Picture 2" descr="SWIS Users Manual 2019.indd">
            <a:extLst>
              <a:ext uri="{FF2B5EF4-FFF2-40B4-BE49-F238E27FC236}">
                <a16:creationId xmlns:a16="http://schemas.microsoft.com/office/drawing/2014/main" id="{D6024AC4-588F-468F-7FC5-5D0B2CD9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883" y="1304925"/>
            <a:ext cx="3851814" cy="376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A3D54A-8EC6-3773-FC25-DC9D3B62389D}"/>
              </a:ext>
            </a:extLst>
          </p:cNvPr>
          <p:cNvSpPr/>
          <p:nvPr/>
        </p:nvSpPr>
        <p:spPr>
          <a:xfrm>
            <a:off x="6543151" y="473912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used your discipline data to make decisions?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8CFD99-02ED-8038-3212-86CD834BE166}"/>
              </a:ext>
            </a:extLst>
          </p:cNvPr>
          <p:cNvSpPr/>
          <p:nvPr/>
        </p:nvSpPr>
        <p:spPr>
          <a:xfrm>
            <a:off x="6553311" y="579576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shared your discipline data with your staff this year?</a:t>
            </a:r>
          </a:p>
        </p:txBody>
      </p:sp>
    </p:spTree>
    <p:extLst>
      <p:ext uri="{BB962C8B-B14F-4D97-AF65-F5344CB8AC3E}">
        <p14:creationId xmlns:p14="http://schemas.microsoft.com/office/powerpoint/2010/main" val="41567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19F2C-79A2-A4EA-AB8D-87933994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832" y="1847400"/>
            <a:ext cx="5402167" cy="3163200"/>
          </a:xfrm>
        </p:spPr>
        <p:txBody>
          <a:bodyPr/>
          <a:lstStyle/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Strong Leadership Team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Use fidelity data to </a:t>
            </a:r>
            <a:br>
              <a:rPr lang="en-US" sz="3200" b="1" dirty="0"/>
            </a:br>
            <a:r>
              <a:rPr lang="en-US" sz="3200" b="1" dirty="0"/>
              <a:t>improve support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Use your school’s </a:t>
            </a:r>
            <a:br>
              <a:rPr lang="en-US" sz="3200" b="1" dirty="0"/>
            </a:br>
            <a:r>
              <a:rPr lang="en-US" sz="3200" b="1" dirty="0"/>
              <a:t>discipline data</a:t>
            </a:r>
          </a:p>
          <a:p>
            <a:pPr marL="626529" indent="-457200">
              <a:spcAft>
                <a:spcPts val="1200"/>
              </a:spcAft>
              <a:buSzPct val="125000"/>
              <a:buFont typeface="+mj-lt"/>
              <a:buAutoNum type="arabicPeriod"/>
            </a:pPr>
            <a:r>
              <a:rPr lang="en-US" sz="3200" b="1" dirty="0"/>
              <a:t>Implement PBIS in</a:t>
            </a:r>
            <a:br>
              <a:rPr lang="en-US" sz="3200" b="1" dirty="0"/>
            </a:br>
            <a:r>
              <a:rPr lang="en-US" sz="3200" b="1" dirty="0"/>
              <a:t>the classroom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0B955D-25A1-DD9D-B4AA-8E2DBB33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467463"/>
            <a:ext cx="10057851" cy="845600"/>
          </a:xfrm>
        </p:spPr>
        <p:txBody>
          <a:bodyPr/>
          <a:lstStyle/>
          <a:p>
            <a:r>
              <a:rPr lang="en-US" dirty="0"/>
              <a:t>Factors supporting </a:t>
            </a:r>
            <a:r>
              <a:rPr lang="en-US" u="sng" dirty="0"/>
              <a:t>sustaining</a:t>
            </a:r>
            <a:r>
              <a:rPr lang="en-US" dirty="0"/>
              <a:t> of PBIS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6B6B0A-923E-C93F-33F9-C41D6D49D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840" y="1413518"/>
            <a:ext cx="4652097" cy="309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4E78AE-1AC8-7EDC-0C98-64743DDDEA58}"/>
              </a:ext>
            </a:extLst>
          </p:cNvPr>
          <p:cNvSpPr/>
          <p:nvPr/>
        </p:nvSpPr>
        <p:spPr>
          <a:xfrm>
            <a:off x="6543151" y="473912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assessed the use of positive classroom practices?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8F4A90-32B4-E739-2F17-8E55130438C0}"/>
              </a:ext>
            </a:extLst>
          </p:cNvPr>
          <p:cNvSpPr/>
          <p:nvPr/>
        </p:nvSpPr>
        <p:spPr>
          <a:xfrm>
            <a:off x="6593840" y="5822634"/>
            <a:ext cx="5008880" cy="9347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you provided PD on positive classroom practices?</a:t>
            </a:r>
          </a:p>
        </p:txBody>
      </p:sp>
    </p:spTree>
    <p:extLst>
      <p:ext uri="{BB962C8B-B14F-4D97-AF65-F5344CB8AC3E}">
        <p14:creationId xmlns:p14="http://schemas.microsoft.com/office/powerpoint/2010/main" val="147715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76626B0-491B-4DF3-9F3F-52B49B12230F}"/>
              </a:ext>
            </a:extLst>
          </p:cNvPr>
          <p:cNvGrpSpPr/>
          <p:nvPr/>
        </p:nvGrpSpPr>
        <p:grpSpPr>
          <a:xfrm>
            <a:off x="1534795" y="1440983"/>
            <a:ext cx="4358119" cy="4917688"/>
            <a:chOff x="921619" y="915429"/>
            <a:chExt cx="3268589" cy="3688266"/>
          </a:xfrm>
        </p:grpSpPr>
        <p:sp>
          <p:nvSpPr>
            <p:cNvPr id="121" name="Rectangle: Rounded Corners 120" descr="Badge 1">
              <a:extLst>
                <a:ext uri="{FF2B5EF4-FFF2-40B4-BE49-F238E27FC236}">
                  <a16:creationId xmlns:a16="http://schemas.microsoft.com/office/drawing/2014/main" id="{48E24030-1ABA-43AB-93DB-6BA906EB3FC1}"/>
                </a:ext>
              </a:extLst>
            </p:cNvPr>
            <p:cNvSpPr/>
            <p:nvPr/>
          </p:nvSpPr>
          <p:spPr>
            <a:xfrm>
              <a:off x="921619" y="915429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D2BB4F7-0DAD-4A1C-8CF1-6800CF7746BA}"/>
                </a:ext>
              </a:extLst>
            </p:cNvPr>
            <p:cNvSpPr/>
            <p:nvPr/>
          </p:nvSpPr>
          <p:spPr>
            <a:xfrm>
              <a:off x="1635043" y="915429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Establish an effective leadership team</a:t>
              </a:r>
            </a:p>
          </p:txBody>
        </p:sp>
        <p:sp>
          <p:nvSpPr>
            <p:cNvPr id="123" name="Rectangle: Rounded Corners 122" descr="Badge">
              <a:extLst>
                <a:ext uri="{FF2B5EF4-FFF2-40B4-BE49-F238E27FC236}">
                  <a16:creationId xmlns:a16="http://schemas.microsoft.com/office/drawing/2014/main" id="{87C67A42-B5C3-40E1-918E-0436FBBFBF3D}"/>
                </a:ext>
              </a:extLst>
            </p:cNvPr>
            <p:cNvSpPr/>
            <p:nvPr/>
          </p:nvSpPr>
          <p:spPr>
            <a:xfrm>
              <a:off x="921619" y="1669235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7D08BB6-DA4B-44F5-BA1C-5F1061A9EA1F}"/>
                </a:ext>
              </a:extLst>
            </p:cNvPr>
            <p:cNvSpPr/>
            <p:nvPr/>
          </p:nvSpPr>
          <p:spPr>
            <a:xfrm>
              <a:off x="1635043" y="1669235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a brief statement of purpose</a:t>
              </a:r>
            </a:p>
          </p:txBody>
        </p:sp>
        <p:sp>
          <p:nvSpPr>
            <p:cNvPr id="125" name="Rectangle: Rounded Corners 124" descr="Badge 3">
              <a:extLst>
                <a:ext uri="{FF2B5EF4-FFF2-40B4-BE49-F238E27FC236}">
                  <a16:creationId xmlns:a16="http://schemas.microsoft.com/office/drawing/2014/main" id="{AC41B807-BFDA-4191-8AC4-BD58DE724A1E}"/>
                </a:ext>
              </a:extLst>
            </p:cNvPr>
            <p:cNvSpPr/>
            <p:nvPr/>
          </p:nvSpPr>
          <p:spPr>
            <a:xfrm>
              <a:off x="921619" y="2423041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045849D-3AFD-4420-9805-15CDC7E8D546}"/>
                </a:ext>
              </a:extLst>
            </p:cNvPr>
            <p:cNvSpPr/>
            <p:nvPr/>
          </p:nvSpPr>
          <p:spPr>
            <a:xfrm>
              <a:off x="1635043" y="2423041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Identify positive school-wide behavior expectations</a:t>
              </a:r>
            </a:p>
          </p:txBody>
        </p:sp>
        <p:sp>
          <p:nvSpPr>
            <p:cNvPr id="127" name="Rectangle: Rounded Corners 126" descr="Badge 4">
              <a:extLst>
                <a:ext uri="{FF2B5EF4-FFF2-40B4-BE49-F238E27FC236}">
                  <a16:creationId xmlns:a16="http://schemas.microsoft.com/office/drawing/2014/main" id="{802C19C0-6554-4075-9FFA-4B1B1BB8B0D3}"/>
                </a:ext>
              </a:extLst>
            </p:cNvPr>
            <p:cNvSpPr/>
            <p:nvPr/>
          </p:nvSpPr>
          <p:spPr>
            <a:xfrm>
              <a:off x="921619" y="3176847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45CFCCB-F949-4E3D-A2D9-00EC5FE7C19B}"/>
                </a:ext>
              </a:extLst>
            </p:cNvPr>
            <p:cNvSpPr/>
            <p:nvPr/>
          </p:nvSpPr>
          <p:spPr>
            <a:xfrm>
              <a:off x="1635043" y="3176847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procedures to teach school-wide expectations</a:t>
              </a:r>
            </a:p>
          </p:txBody>
        </p:sp>
        <p:sp>
          <p:nvSpPr>
            <p:cNvPr id="129" name="Rectangle: Rounded Corners 128" descr="Badge 5">
              <a:extLst>
                <a:ext uri="{FF2B5EF4-FFF2-40B4-BE49-F238E27FC236}">
                  <a16:creationId xmlns:a16="http://schemas.microsoft.com/office/drawing/2014/main" id="{70BF5C92-1195-4D63-95C4-1A5048BB58B3}"/>
                </a:ext>
              </a:extLst>
            </p:cNvPr>
            <p:cNvSpPr/>
            <p:nvPr/>
          </p:nvSpPr>
          <p:spPr>
            <a:xfrm>
              <a:off x="921619" y="3930654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8B4B37E-504B-4BAB-A612-FA087CC734C4}"/>
                </a:ext>
              </a:extLst>
            </p:cNvPr>
            <p:cNvSpPr/>
            <p:nvPr/>
          </p:nvSpPr>
          <p:spPr>
            <a:xfrm>
              <a:off x="1635043" y="3930654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procedures to teach class-wide expectations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75B1DA8-6048-4C51-B323-5577A2ED330F}"/>
              </a:ext>
            </a:extLst>
          </p:cNvPr>
          <p:cNvGrpSpPr/>
          <p:nvPr/>
        </p:nvGrpSpPr>
        <p:grpSpPr>
          <a:xfrm>
            <a:off x="6088876" y="1452253"/>
            <a:ext cx="4993309" cy="4917688"/>
            <a:chOff x="4968982" y="1003563"/>
            <a:chExt cx="3744982" cy="3688266"/>
          </a:xfrm>
        </p:grpSpPr>
        <p:sp>
          <p:nvSpPr>
            <p:cNvPr id="109" name="Rectangle: Rounded Corners 108" descr="Badge 6">
              <a:extLst>
                <a:ext uri="{FF2B5EF4-FFF2-40B4-BE49-F238E27FC236}">
                  <a16:creationId xmlns:a16="http://schemas.microsoft.com/office/drawing/2014/main" id="{C08C3990-B37D-465D-8F16-037DFCFDD8DD}"/>
                </a:ext>
              </a:extLst>
            </p:cNvPr>
            <p:cNvSpPr/>
            <p:nvPr/>
          </p:nvSpPr>
          <p:spPr>
            <a:xfrm>
              <a:off x="4968982" y="1003563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7297B75-69B2-4463-ABC5-9280389C9508}"/>
                </a:ext>
              </a:extLst>
            </p:cNvPr>
            <p:cNvSpPr/>
            <p:nvPr/>
          </p:nvSpPr>
          <p:spPr>
            <a:xfrm>
              <a:off x="5682406" y="1003563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a continuum  to strengthen appropriate behaviors</a:t>
              </a:r>
            </a:p>
          </p:txBody>
        </p:sp>
        <p:sp>
          <p:nvSpPr>
            <p:cNvPr id="111" name="Rectangle: Rounded Corners 110" descr="Badge 7">
              <a:extLst>
                <a:ext uri="{FF2B5EF4-FFF2-40B4-BE49-F238E27FC236}">
                  <a16:creationId xmlns:a16="http://schemas.microsoft.com/office/drawing/2014/main" id="{75297958-C1F7-4CF8-8729-A86768540184}"/>
                </a:ext>
              </a:extLst>
            </p:cNvPr>
            <p:cNvSpPr/>
            <p:nvPr/>
          </p:nvSpPr>
          <p:spPr>
            <a:xfrm>
              <a:off x="4968982" y="1757369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AA34E11-CA02-449C-B3D6-118B8EBB6565}"/>
                </a:ext>
              </a:extLst>
            </p:cNvPr>
            <p:cNvSpPr/>
            <p:nvPr/>
          </p:nvSpPr>
          <p:spPr>
            <a:xfrm>
              <a:off x="5682406" y="1757369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a continuum to discourage violations of expectations</a:t>
              </a:r>
            </a:p>
          </p:txBody>
        </p:sp>
        <p:sp>
          <p:nvSpPr>
            <p:cNvPr id="113" name="Rectangle: Rounded Corners 112" descr="Badge 8">
              <a:extLst>
                <a:ext uri="{FF2B5EF4-FFF2-40B4-BE49-F238E27FC236}">
                  <a16:creationId xmlns:a16="http://schemas.microsoft.com/office/drawing/2014/main" id="{58D3B169-09FB-49B4-B1C7-C8ADE55759FF}"/>
                </a:ext>
              </a:extLst>
            </p:cNvPr>
            <p:cNvSpPr/>
            <p:nvPr/>
          </p:nvSpPr>
          <p:spPr>
            <a:xfrm>
              <a:off x="4968982" y="2511175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76AECA2-52F4-4DC0-8491-1FF05BBC55C3}"/>
                </a:ext>
              </a:extLst>
            </p:cNvPr>
            <p:cNvSpPr/>
            <p:nvPr/>
          </p:nvSpPr>
          <p:spPr>
            <a:xfrm>
              <a:off x="5682406" y="2511175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data-based procedures for monitoring</a:t>
              </a:r>
            </a:p>
          </p:txBody>
        </p:sp>
        <p:sp>
          <p:nvSpPr>
            <p:cNvPr id="115" name="Rectangle: Rounded Corners 114" descr="Badge 9">
              <a:extLst>
                <a:ext uri="{FF2B5EF4-FFF2-40B4-BE49-F238E27FC236}">
                  <a16:creationId xmlns:a16="http://schemas.microsoft.com/office/drawing/2014/main" id="{0D8A85EC-7E61-419F-95FD-F9814318480D}"/>
                </a:ext>
              </a:extLst>
            </p:cNvPr>
            <p:cNvSpPr/>
            <p:nvPr/>
          </p:nvSpPr>
          <p:spPr>
            <a:xfrm>
              <a:off x="4968982" y="3264981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7709BD0-F77B-41A0-BB01-51A0D523B490}"/>
                </a:ext>
              </a:extLst>
            </p:cNvPr>
            <p:cNvSpPr/>
            <p:nvPr/>
          </p:nvSpPr>
          <p:spPr>
            <a:xfrm>
              <a:off x="5682406" y="3264981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Develop systems to support staff</a:t>
              </a:r>
            </a:p>
          </p:txBody>
        </p:sp>
        <p:sp>
          <p:nvSpPr>
            <p:cNvPr id="117" name="Rectangle: Rounded Corners 116" descr="Badge 10">
              <a:extLst>
                <a:ext uri="{FF2B5EF4-FFF2-40B4-BE49-F238E27FC236}">
                  <a16:creationId xmlns:a16="http://schemas.microsoft.com/office/drawing/2014/main" id="{FB1586BF-6840-429B-BA7B-54B75E1E3C82}"/>
                </a:ext>
              </a:extLst>
            </p:cNvPr>
            <p:cNvSpPr/>
            <p:nvPr/>
          </p:nvSpPr>
          <p:spPr>
            <a:xfrm>
              <a:off x="4968982" y="4018788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761252A-82CE-4E83-98A6-9D530FA5384C}"/>
                </a:ext>
              </a:extLst>
            </p:cNvPr>
            <p:cNvSpPr/>
            <p:nvPr/>
          </p:nvSpPr>
          <p:spPr>
            <a:xfrm>
              <a:off x="5682406" y="4018788"/>
              <a:ext cx="3031558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572" tIns="176572" rIns="176572" bIns="176572" numCol="1" spcCol="1270" anchor="ctr" anchorCtr="0">
              <a:noAutofit/>
            </a:bodyPr>
            <a:lstStyle/>
            <a:p>
              <a:pPr marL="0" marR="0" lvl="0" indent="0" algn="ctr" defTabSz="8297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1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Build routines to ensure ongoing implementation</a:t>
              </a:r>
            </a:p>
          </p:txBody>
        </p:sp>
      </p:grpSp>
      <p:sp>
        <p:nvSpPr>
          <p:cNvPr id="132" name="Title 131">
            <a:extLst>
              <a:ext uri="{FF2B5EF4-FFF2-40B4-BE49-F238E27FC236}">
                <a16:creationId xmlns:a16="http://schemas.microsoft.com/office/drawing/2014/main" id="{B9E9C2F9-D98C-4B15-AECB-B7870827AF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63269" y="292115"/>
            <a:ext cx="9988625" cy="897388"/>
          </a:xfrm>
          <a:custGeom>
            <a:avLst/>
            <a:gdLst>
              <a:gd name="connsiteX0" fmla="*/ 0 w 5442331"/>
              <a:gd name="connsiteY0" fmla="*/ 67304 h 673041"/>
              <a:gd name="connsiteX1" fmla="*/ 67304 w 5442331"/>
              <a:gd name="connsiteY1" fmla="*/ 0 h 673041"/>
              <a:gd name="connsiteX2" fmla="*/ 5375027 w 5442331"/>
              <a:gd name="connsiteY2" fmla="*/ 0 h 673041"/>
              <a:gd name="connsiteX3" fmla="*/ 5442331 w 5442331"/>
              <a:gd name="connsiteY3" fmla="*/ 67304 h 673041"/>
              <a:gd name="connsiteX4" fmla="*/ 5442331 w 5442331"/>
              <a:gd name="connsiteY4" fmla="*/ 605737 h 673041"/>
              <a:gd name="connsiteX5" fmla="*/ 5375027 w 5442331"/>
              <a:gd name="connsiteY5" fmla="*/ 673041 h 673041"/>
              <a:gd name="connsiteX6" fmla="*/ 67304 w 5442331"/>
              <a:gd name="connsiteY6" fmla="*/ 673041 h 673041"/>
              <a:gd name="connsiteX7" fmla="*/ 0 w 5442331"/>
              <a:gd name="connsiteY7" fmla="*/ 605737 h 673041"/>
              <a:gd name="connsiteX8" fmla="*/ 0 w 5442331"/>
              <a:gd name="connsiteY8" fmla="*/ 67304 h 6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2331" h="673041">
                <a:moveTo>
                  <a:pt x="0" y="67304"/>
                </a:moveTo>
                <a:cubicBezTo>
                  <a:pt x="0" y="30133"/>
                  <a:pt x="30133" y="0"/>
                  <a:pt x="67304" y="0"/>
                </a:cubicBezTo>
                <a:lnTo>
                  <a:pt x="5375027" y="0"/>
                </a:lnTo>
                <a:cubicBezTo>
                  <a:pt x="5412198" y="0"/>
                  <a:pt x="5442331" y="30133"/>
                  <a:pt x="5442331" y="67304"/>
                </a:cubicBezTo>
                <a:lnTo>
                  <a:pt x="5442331" y="605737"/>
                </a:lnTo>
                <a:cubicBezTo>
                  <a:pt x="5442331" y="642908"/>
                  <a:pt x="5412198" y="673041"/>
                  <a:pt x="5375027" y="673041"/>
                </a:cubicBezTo>
                <a:lnTo>
                  <a:pt x="67304" y="673041"/>
                </a:lnTo>
                <a:cubicBezTo>
                  <a:pt x="30133" y="673041"/>
                  <a:pt x="0" y="642908"/>
                  <a:pt x="0" y="605737"/>
                </a:cubicBezTo>
                <a:lnTo>
                  <a:pt x="0" y="6730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884" tIns="94017" rIns="127884" bIns="94017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3706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GETTING STARTED WITH SWPBIS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738BE220-A289-58D5-3094-F2F05F0449D4}"/>
              </a:ext>
            </a:extLst>
          </p:cNvPr>
          <p:cNvSpPr/>
          <p:nvPr/>
        </p:nvSpPr>
        <p:spPr>
          <a:xfrm>
            <a:off x="745958" y="1540042"/>
            <a:ext cx="592875" cy="54142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44DAF291-7FA6-2AE9-ED62-44EA30DF925E}"/>
              </a:ext>
            </a:extLst>
          </p:cNvPr>
          <p:cNvSpPr/>
          <p:nvPr/>
        </p:nvSpPr>
        <p:spPr>
          <a:xfrm>
            <a:off x="843939" y="5472553"/>
            <a:ext cx="592875" cy="54142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D41CAEC3-E2DC-84FD-F9FC-8E17DDFC0D6F}"/>
              </a:ext>
            </a:extLst>
          </p:cNvPr>
          <p:cNvSpPr/>
          <p:nvPr/>
        </p:nvSpPr>
        <p:spPr>
          <a:xfrm>
            <a:off x="11251847" y="3629115"/>
            <a:ext cx="592875" cy="54142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AF208D55-C342-A8CC-29F9-78AC32FA4E1B}"/>
              </a:ext>
            </a:extLst>
          </p:cNvPr>
          <p:cNvSpPr/>
          <p:nvPr/>
        </p:nvSpPr>
        <p:spPr>
          <a:xfrm>
            <a:off x="11314876" y="5521441"/>
            <a:ext cx="592875" cy="54142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49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25AB927-CC44-E25E-A3BD-6A1B18934A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8117" y="1786970"/>
            <a:ext cx="8978120" cy="3741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73DCF9B-CCCB-055A-FF1C-6FE7BE9B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Resources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D69B92-B42E-8432-BF17-9FE4513FE9A3}"/>
              </a:ext>
            </a:extLst>
          </p:cNvPr>
          <p:cNvSpPr txBox="1"/>
          <p:nvPr/>
        </p:nvSpPr>
        <p:spPr>
          <a:xfrm>
            <a:off x="453100" y="5726354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Advanced Action Plan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D51A9-669B-C7EF-1913-BADEE3F78C1E}"/>
              </a:ext>
            </a:extLst>
          </p:cNvPr>
          <p:cNvSpPr txBox="1"/>
          <p:nvPr/>
        </p:nvSpPr>
        <p:spPr>
          <a:xfrm>
            <a:off x="5717347" y="5903869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Evaluation Schedule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D13625-016F-82D8-DB3F-439A1A8AB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616" y="1669931"/>
            <a:ext cx="3285902" cy="412806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DDD47D-797F-A197-017B-459CEC4D00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5957" y="1786970"/>
            <a:ext cx="5145392" cy="39051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37CC3E-6AC4-C03C-3C35-2B725169EE4F}"/>
              </a:ext>
            </a:extLst>
          </p:cNvPr>
          <p:cNvSpPr txBox="1"/>
          <p:nvPr/>
        </p:nvSpPr>
        <p:spPr>
          <a:xfrm>
            <a:off x="3174785" y="5949095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Leadership Team Checklist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F3B90E-6073-93F0-89CE-C30F7A63239D}"/>
              </a:ext>
            </a:extLst>
          </p:cNvPr>
          <p:cNvGrpSpPr/>
          <p:nvPr/>
        </p:nvGrpSpPr>
        <p:grpSpPr>
          <a:xfrm>
            <a:off x="7995472" y="1129470"/>
            <a:ext cx="3918411" cy="4774399"/>
            <a:chOff x="8479014" y="1712617"/>
            <a:chExt cx="3533604" cy="44519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60BEFC-7642-738C-C9CF-418E69397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64140" y="3243856"/>
              <a:ext cx="2248478" cy="292074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F1E40A-0932-F6D5-3073-149B8BDB3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79014" y="1712617"/>
              <a:ext cx="2258610" cy="2920743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5C8E578-4CBC-D4B5-67EB-14D261B9F256}"/>
              </a:ext>
            </a:extLst>
          </p:cNvPr>
          <p:cNvSpPr txBox="1"/>
          <p:nvPr/>
        </p:nvSpPr>
        <p:spPr>
          <a:xfrm>
            <a:off x="8913889" y="6036594"/>
            <a:ext cx="2825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1"/>
              </a:rPr>
              <a:t>Climate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1"/>
              </a:rPr>
              <a:t> and Feedback Surveys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1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73DCF9B-CCCB-055A-FF1C-6FE7BE9B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Resources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D51A9-669B-C7EF-1913-BADEE3F78C1E}"/>
              </a:ext>
            </a:extLst>
          </p:cNvPr>
          <p:cNvSpPr txBox="1"/>
          <p:nvPr/>
        </p:nvSpPr>
        <p:spPr>
          <a:xfrm>
            <a:off x="139556" y="5684132"/>
            <a:ext cx="3753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TFI Manual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Integrated Companion Guide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Culturally Responsive Field Guide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F1B6A1-C403-45FE-02F0-7EA66F9E4909}"/>
              </a:ext>
            </a:extLst>
          </p:cNvPr>
          <p:cNvSpPr txBox="1"/>
          <p:nvPr/>
        </p:nvSpPr>
        <p:spPr>
          <a:xfrm>
            <a:off x="4808588" y="5987713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Sustainability Checklist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D888E1-F61D-F23C-8825-FA2FB23AB94B}"/>
              </a:ext>
            </a:extLst>
          </p:cNvPr>
          <p:cNvSpPr txBox="1"/>
          <p:nvPr/>
        </p:nvSpPr>
        <p:spPr>
          <a:xfrm>
            <a:off x="7327849" y="4755399"/>
            <a:ext cx="2082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/>
              </a:rPr>
              <a:t>Classroom Practices Brief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4EBB8-6FCA-23AC-7193-FD3432232A41}"/>
              </a:ext>
            </a:extLst>
          </p:cNvPr>
          <p:cNvSpPr txBox="1"/>
          <p:nvPr/>
        </p:nvSpPr>
        <p:spPr>
          <a:xfrm>
            <a:off x="9683249" y="5703578"/>
            <a:ext cx="2529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Classroom Systems &amp;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 Data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 Brief - Teachers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6B1E3E-BF5B-F071-F98B-ADD27E6F6A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3086" y="2197721"/>
            <a:ext cx="3121170" cy="378999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C5A6591-C065-2778-F21A-4D21D28F7520}"/>
              </a:ext>
            </a:extLst>
          </p:cNvPr>
          <p:cNvGrpSpPr/>
          <p:nvPr/>
        </p:nvGrpSpPr>
        <p:grpSpPr>
          <a:xfrm>
            <a:off x="71141" y="1224294"/>
            <a:ext cx="4541596" cy="4398505"/>
            <a:chOff x="95385" y="1191711"/>
            <a:chExt cx="4541596" cy="439850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B1B9AA9-07FB-7E11-18DE-8D54B5148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869" y="1191711"/>
              <a:ext cx="3866400" cy="35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5EAC225-3205-D84E-E965-9FA8C3CCBD84}"/>
                </a:ext>
              </a:extLst>
            </p:cNvPr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385" y="2538876"/>
              <a:ext cx="2510612" cy="3051340"/>
            </a:xfrm>
            <a:prstGeom prst="rect">
              <a:avLst/>
            </a:prstGeom>
            <a:ln>
              <a:solidFill>
                <a:srgbClr val="0070C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4E41F52-D1EA-2379-9534-BAC3BBC4D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21286" y="2791431"/>
              <a:ext cx="2415695" cy="2558204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40860F9C-82D6-84F2-799C-04B334AC03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06451" y="2502760"/>
            <a:ext cx="3244445" cy="34284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9CCF30-DA77-0481-35E3-7303F39E2266}"/>
              </a:ext>
            </a:extLst>
          </p:cNvPr>
          <p:cNvPicPr>
            <a:picLocks/>
          </p:cNvPicPr>
          <p:nvPr/>
        </p:nvPicPr>
        <p:blipFill rotWithShape="1">
          <a:blip r:embed="rId14"/>
          <a:srcRect b="49879"/>
          <a:stretch/>
        </p:blipFill>
        <p:spPr>
          <a:xfrm>
            <a:off x="6636266" y="1191711"/>
            <a:ext cx="2617977" cy="3303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91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8" y="232205"/>
            <a:ext cx="10477798" cy="8456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cs typeface="Calibri Light"/>
              </a:rPr>
              <a:t>DISCUSSION: </a:t>
            </a:r>
            <a:r>
              <a:rPr lang="en-US" sz="3600" dirty="0">
                <a:solidFill>
                  <a:schemeClr val="bg1"/>
                </a:solidFill>
                <a:cs typeface="Calibri Light"/>
              </a:rPr>
              <a:t>SUSTAINABILITY FACTORS</a:t>
            </a:r>
            <a:endParaRPr lang="en-US" sz="3600" dirty="0"/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2B60AD10-5A25-1BE3-4374-E6B9AD097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371" y="1351962"/>
            <a:ext cx="6688954" cy="438999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186262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What is something to </a:t>
            </a:r>
            <a:r>
              <a:rPr lang="en-US" sz="2800" b="1" dirty="0">
                <a:solidFill>
                  <a:schemeClr val="tx1"/>
                </a:solidFill>
              </a:rPr>
              <a:t>celebrate</a:t>
            </a:r>
            <a:r>
              <a:rPr lang="en-US" sz="2800" dirty="0">
                <a:solidFill>
                  <a:schemeClr val="tx1"/>
                </a:solidFill>
              </a:rPr>
              <a:t> &amp; something you’re </a:t>
            </a:r>
            <a:r>
              <a:rPr lang="en-US" sz="2800" b="1" dirty="0">
                <a:solidFill>
                  <a:schemeClr val="tx1"/>
                </a:solidFill>
              </a:rPr>
              <a:t>working on </a:t>
            </a:r>
            <a:r>
              <a:rPr lang="en-US" sz="2800" dirty="0">
                <a:solidFill>
                  <a:schemeClr val="tx1"/>
                </a:solidFill>
              </a:rPr>
              <a:t>related to Sustainability Factors of:</a:t>
            </a:r>
          </a:p>
          <a:p>
            <a:pPr marL="186262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643462" indent="-457200">
              <a:buClr>
                <a:schemeClr val="bg1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Team functioning</a:t>
            </a:r>
          </a:p>
          <a:p>
            <a:pPr marL="643462" indent="-457200">
              <a:buClr>
                <a:schemeClr val="bg1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Using implementation data</a:t>
            </a:r>
          </a:p>
          <a:p>
            <a:pPr marL="643462" indent="-457200">
              <a:buClr>
                <a:schemeClr val="bg1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Using discipline data</a:t>
            </a:r>
          </a:p>
          <a:p>
            <a:pPr marL="643462" indent="-457200">
              <a:buClr>
                <a:schemeClr val="bg1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Positive classroom practices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B2191ED-F40B-BF12-3FAA-25A1F6AB926F}"/>
              </a:ext>
            </a:extLst>
          </p:cNvPr>
          <p:cNvSpPr txBox="1">
            <a:spLocks/>
          </p:cNvSpPr>
          <p:nvPr/>
        </p:nvSpPr>
        <p:spPr>
          <a:xfrm>
            <a:off x="9910756" y="5332668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lang="en-US" sz="2133" kern="0" dirty="0">
                <a:solidFill>
                  <a:prstClr val="white"/>
                </a:solidFill>
              </a:rPr>
              <a:t>5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minutes</a:t>
            </a:r>
          </a:p>
        </p:txBody>
      </p:sp>
      <p:grpSp>
        <p:nvGrpSpPr>
          <p:cNvPr id="33" name="Google Shape;6077;p67">
            <a:extLst>
              <a:ext uri="{FF2B5EF4-FFF2-40B4-BE49-F238E27FC236}">
                <a16:creationId xmlns:a16="http://schemas.microsoft.com/office/drawing/2014/main" id="{25D30B0E-5FF9-CB23-A7B2-41732EB61030}"/>
              </a:ext>
            </a:extLst>
          </p:cNvPr>
          <p:cNvGrpSpPr/>
          <p:nvPr/>
        </p:nvGrpSpPr>
        <p:grpSpPr>
          <a:xfrm>
            <a:off x="7734913" y="5590197"/>
            <a:ext cx="537983" cy="537983"/>
            <a:chOff x="5873617" y="2309901"/>
            <a:chExt cx="345720" cy="345720"/>
          </a:xfrm>
        </p:grpSpPr>
        <p:sp>
          <p:nvSpPr>
            <p:cNvPr id="34" name="Google Shape;6078;p67">
              <a:extLst>
                <a:ext uri="{FF2B5EF4-FFF2-40B4-BE49-F238E27FC236}">
                  <a16:creationId xmlns:a16="http://schemas.microsoft.com/office/drawing/2014/main" id="{97CF28B7-D4DB-5BEA-1852-6CAD4AA69396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79;p67">
              <a:extLst>
                <a:ext uri="{FF2B5EF4-FFF2-40B4-BE49-F238E27FC236}">
                  <a16:creationId xmlns:a16="http://schemas.microsoft.com/office/drawing/2014/main" id="{159F434C-C482-2D16-3C27-52081366C49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0;p67">
              <a:extLst>
                <a:ext uri="{FF2B5EF4-FFF2-40B4-BE49-F238E27FC236}">
                  <a16:creationId xmlns:a16="http://schemas.microsoft.com/office/drawing/2014/main" id="{6F608FF8-3D37-0B4B-8995-60CAD62FE95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1;p67">
              <a:extLst>
                <a:ext uri="{FF2B5EF4-FFF2-40B4-BE49-F238E27FC236}">
                  <a16:creationId xmlns:a16="http://schemas.microsoft.com/office/drawing/2014/main" id="{0EBF1F26-D982-9040-A6C3-A97735D8D3DD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2;p67">
              <a:extLst>
                <a:ext uri="{FF2B5EF4-FFF2-40B4-BE49-F238E27FC236}">
                  <a16:creationId xmlns:a16="http://schemas.microsoft.com/office/drawing/2014/main" id="{59D2EA26-CA10-9008-800D-9157D066E4C6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3;p67">
              <a:extLst>
                <a:ext uri="{FF2B5EF4-FFF2-40B4-BE49-F238E27FC236}">
                  <a16:creationId xmlns:a16="http://schemas.microsoft.com/office/drawing/2014/main" id="{CC14E40D-D328-E4B8-2CB0-DECA5F50EF6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4;p67">
              <a:extLst>
                <a:ext uri="{FF2B5EF4-FFF2-40B4-BE49-F238E27FC236}">
                  <a16:creationId xmlns:a16="http://schemas.microsoft.com/office/drawing/2014/main" id="{3A4657A4-9271-BAF1-7B88-62BAA1DBAA5D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5;p67">
              <a:extLst>
                <a:ext uri="{FF2B5EF4-FFF2-40B4-BE49-F238E27FC236}">
                  <a16:creationId xmlns:a16="http://schemas.microsoft.com/office/drawing/2014/main" id="{D2E39AFF-37FA-3B60-C478-45054F9ED919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6;p67">
              <a:extLst>
                <a:ext uri="{FF2B5EF4-FFF2-40B4-BE49-F238E27FC236}">
                  <a16:creationId xmlns:a16="http://schemas.microsoft.com/office/drawing/2014/main" id="{962B548A-B75B-8816-8CE0-A8D9F845806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7;p67">
              <a:extLst>
                <a:ext uri="{FF2B5EF4-FFF2-40B4-BE49-F238E27FC236}">
                  <a16:creationId xmlns:a16="http://schemas.microsoft.com/office/drawing/2014/main" id="{E7B9A5BD-A9D8-60F3-06C3-9CBC7C483A3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8;p67">
              <a:extLst>
                <a:ext uri="{FF2B5EF4-FFF2-40B4-BE49-F238E27FC236}">
                  <a16:creationId xmlns:a16="http://schemas.microsoft.com/office/drawing/2014/main" id="{E795BCAB-04EE-9763-F5A9-68A6F5FAB3AD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89;p67">
              <a:extLst>
                <a:ext uri="{FF2B5EF4-FFF2-40B4-BE49-F238E27FC236}">
                  <a16:creationId xmlns:a16="http://schemas.microsoft.com/office/drawing/2014/main" id="{D60C2D84-F1E4-FECA-28BA-170B385CC621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0;p67">
              <a:extLst>
                <a:ext uri="{FF2B5EF4-FFF2-40B4-BE49-F238E27FC236}">
                  <a16:creationId xmlns:a16="http://schemas.microsoft.com/office/drawing/2014/main" id="{28B7A73E-674A-D740-1E0B-A6C3C534A5FA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1;p67">
              <a:extLst>
                <a:ext uri="{FF2B5EF4-FFF2-40B4-BE49-F238E27FC236}">
                  <a16:creationId xmlns:a16="http://schemas.microsoft.com/office/drawing/2014/main" id="{8A91761E-E69F-BA24-E4C2-51DC1C28EE00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2;p67">
              <a:extLst>
                <a:ext uri="{FF2B5EF4-FFF2-40B4-BE49-F238E27FC236}">
                  <a16:creationId xmlns:a16="http://schemas.microsoft.com/office/drawing/2014/main" id="{4D551C46-4988-2373-C6C8-2978EB4A8E79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3;p67">
              <a:extLst>
                <a:ext uri="{FF2B5EF4-FFF2-40B4-BE49-F238E27FC236}">
                  <a16:creationId xmlns:a16="http://schemas.microsoft.com/office/drawing/2014/main" id="{D72B43BC-6290-A5AF-DBD6-9C165F0A76FF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4;p67">
              <a:extLst>
                <a:ext uri="{FF2B5EF4-FFF2-40B4-BE49-F238E27FC236}">
                  <a16:creationId xmlns:a16="http://schemas.microsoft.com/office/drawing/2014/main" id="{9E52C242-4BA3-B0F6-48BA-9F12C93A207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5;p67">
              <a:extLst>
                <a:ext uri="{FF2B5EF4-FFF2-40B4-BE49-F238E27FC236}">
                  <a16:creationId xmlns:a16="http://schemas.microsoft.com/office/drawing/2014/main" id="{867C48CD-A22A-C457-79BA-380EDCD20BDC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6096;p67">
              <a:extLst>
                <a:ext uri="{FF2B5EF4-FFF2-40B4-BE49-F238E27FC236}">
                  <a16:creationId xmlns:a16="http://schemas.microsoft.com/office/drawing/2014/main" id="{34A51149-1FB3-0A94-6DD3-80CABE882959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FAB1C9A-0015-AB29-1F78-5F4D356825A6}"/>
              </a:ext>
            </a:extLst>
          </p:cNvPr>
          <p:cNvSpPr txBox="1">
            <a:spLocks/>
          </p:cNvSpPr>
          <p:nvPr/>
        </p:nvSpPr>
        <p:spPr>
          <a:xfrm>
            <a:off x="8110582" y="5514849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Coach Review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grpSp>
        <p:nvGrpSpPr>
          <p:cNvPr id="2" name="Google Shape;16036;p73">
            <a:extLst>
              <a:ext uri="{FF2B5EF4-FFF2-40B4-BE49-F238E27FC236}">
                <a16:creationId xmlns:a16="http://schemas.microsoft.com/office/drawing/2014/main" id="{5361B1B7-B262-B42B-0F96-552AA75B1706}"/>
              </a:ext>
            </a:extLst>
          </p:cNvPr>
          <p:cNvGrpSpPr/>
          <p:nvPr/>
        </p:nvGrpSpPr>
        <p:grpSpPr>
          <a:xfrm>
            <a:off x="8299583" y="3182004"/>
            <a:ext cx="2300168" cy="1714788"/>
            <a:chOff x="1798763" y="3395401"/>
            <a:chExt cx="376185" cy="280448"/>
          </a:xfrm>
        </p:grpSpPr>
        <p:sp>
          <p:nvSpPr>
            <p:cNvPr id="3" name="Google Shape;16037;p73">
              <a:extLst>
                <a:ext uri="{FF2B5EF4-FFF2-40B4-BE49-F238E27FC236}">
                  <a16:creationId xmlns:a16="http://schemas.microsoft.com/office/drawing/2014/main" id="{635B541C-79A1-1719-6751-250917FAA852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038;p73">
              <a:extLst>
                <a:ext uri="{FF2B5EF4-FFF2-40B4-BE49-F238E27FC236}">
                  <a16:creationId xmlns:a16="http://schemas.microsoft.com/office/drawing/2014/main" id="{8E881B37-FC4F-5E20-4F4F-28FEF204118E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039;p73">
              <a:extLst>
                <a:ext uri="{FF2B5EF4-FFF2-40B4-BE49-F238E27FC236}">
                  <a16:creationId xmlns:a16="http://schemas.microsoft.com/office/drawing/2014/main" id="{3C2DCFB1-D39D-29D4-17D8-B9CC82104709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040;p73">
              <a:extLst>
                <a:ext uri="{FF2B5EF4-FFF2-40B4-BE49-F238E27FC236}">
                  <a16:creationId xmlns:a16="http://schemas.microsoft.com/office/drawing/2014/main" id="{9BA039F8-DE8C-8841-A472-891D5458AFB6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041;p73">
              <a:extLst>
                <a:ext uri="{FF2B5EF4-FFF2-40B4-BE49-F238E27FC236}">
                  <a16:creationId xmlns:a16="http://schemas.microsoft.com/office/drawing/2014/main" id="{CDDBDC66-BD57-A3C4-D5A4-E583FAAF925F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042;p73">
              <a:extLst>
                <a:ext uri="{FF2B5EF4-FFF2-40B4-BE49-F238E27FC236}">
                  <a16:creationId xmlns:a16="http://schemas.microsoft.com/office/drawing/2014/main" id="{116608CC-1CA0-9BDA-B337-FD0DFAFDBE8F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043;p73">
              <a:extLst>
                <a:ext uri="{FF2B5EF4-FFF2-40B4-BE49-F238E27FC236}">
                  <a16:creationId xmlns:a16="http://schemas.microsoft.com/office/drawing/2014/main" id="{FB76A505-E93A-24A9-3C42-E8B03865BA96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044;p73">
              <a:extLst>
                <a:ext uri="{FF2B5EF4-FFF2-40B4-BE49-F238E27FC236}">
                  <a16:creationId xmlns:a16="http://schemas.microsoft.com/office/drawing/2014/main" id="{46F65EEA-7BCD-BC55-C350-D63EFF3782D8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045;p73">
              <a:extLst>
                <a:ext uri="{FF2B5EF4-FFF2-40B4-BE49-F238E27FC236}">
                  <a16:creationId xmlns:a16="http://schemas.microsoft.com/office/drawing/2014/main" id="{ADADBF28-2AF3-6C5A-FCED-5FC222D405C9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046;p73">
              <a:extLst>
                <a:ext uri="{FF2B5EF4-FFF2-40B4-BE49-F238E27FC236}">
                  <a16:creationId xmlns:a16="http://schemas.microsoft.com/office/drawing/2014/main" id="{4C0973C0-727B-57E3-FE88-BA7DFDE13FEE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047;p73">
              <a:extLst>
                <a:ext uri="{FF2B5EF4-FFF2-40B4-BE49-F238E27FC236}">
                  <a16:creationId xmlns:a16="http://schemas.microsoft.com/office/drawing/2014/main" id="{AE66B228-B21B-4421-2B68-EAFDD9F90793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048;p73">
              <a:extLst>
                <a:ext uri="{FF2B5EF4-FFF2-40B4-BE49-F238E27FC236}">
                  <a16:creationId xmlns:a16="http://schemas.microsoft.com/office/drawing/2014/main" id="{7E226EA8-0BA7-CA40-8D6D-8C78AD1DCC8F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049;p73">
              <a:extLst>
                <a:ext uri="{FF2B5EF4-FFF2-40B4-BE49-F238E27FC236}">
                  <a16:creationId xmlns:a16="http://schemas.microsoft.com/office/drawing/2014/main" id="{DB922B34-0EA1-E866-4746-EEAA40EA618D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050;p73">
              <a:extLst>
                <a:ext uri="{FF2B5EF4-FFF2-40B4-BE49-F238E27FC236}">
                  <a16:creationId xmlns:a16="http://schemas.microsoft.com/office/drawing/2014/main" id="{40638C49-A2E5-776E-5130-AFD290F0BB99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051;p73">
              <a:extLst>
                <a:ext uri="{FF2B5EF4-FFF2-40B4-BE49-F238E27FC236}">
                  <a16:creationId xmlns:a16="http://schemas.microsoft.com/office/drawing/2014/main" id="{EAEC76AD-2059-A65F-7050-A97A3DF07229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052;p73">
              <a:extLst>
                <a:ext uri="{FF2B5EF4-FFF2-40B4-BE49-F238E27FC236}">
                  <a16:creationId xmlns:a16="http://schemas.microsoft.com/office/drawing/2014/main" id="{2D553DC1-2E58-F46C-3F84-841A735B8364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6053;p73">
              <a:extLst>
                <a:ext uri="{FF2B5EF4-FFF2-40B4-BE49-F238E27FC236}">
                  <a16:creationId xmlns:a16="http://schemas.microsoft.com/office/drawing/2014/main" id="{C9187385-7AD0-1271-043C-3FEDD4A472F9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6054;p73">
              <a:extLst>
                <a:ext uri="{FF2B5EF4-FFF2-40B4-BE49-F238E27FC236}">
                  <a16:creationId xmlns:a16="http://schemas.microsoft.com/office/drawing/2014/main" id="{2EDF108F-5FBC-ED3A-EF6C-E575A22182E3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6055;p73">
              <a:extLst>
                <a:ext uri="{FF2B5EF4-FFF2-40B4-BE49-F238E27FC236}">
                  <a16:creationId xmlns:a16="http://schemas.microsoft.com/office/drawing/2014/main" id="{D2D29785-0F68-06E5-7022-3FF5C32A574C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6056;p73">
              <a:extLst>
                <a:ext uri="{FF2B5EF4-FFF2-40B4-BE49-F238E27FC236}">
                  <a16:creationId xmlns:a16="http://schemas.microsoft.com/office/drawing/2014/main" id="{215AC610-DAD0-2915-744E-59E74EBC99C9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6057;p73">
              <a:extLst>
                <a:ext uri="{FF2B5EF4-FFF2-40B4-BE49-F238E27FC236}">
                  <a16:creationId xmlns:a16="http://schemas.microsoft.com/office/drawing/2014/main" id="{BFAADAF4-E88D-042A-4C48-1D5C38031FD6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6058;p73">
              <a:extLst>
                <a:ext uri="{FF2B5EF4-FFF2-40B4-BE49-F238E27FC236}">
                  <a16:creationId xmlns:a16="http://schemas.microsoft.com/office/drawing/2014/main" id="{F1A1BE2F-E241-A65B-B394-BFB9907ADDF8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6059;p73">
              <a:extLst>
                <a:ext uri="{FF2B5EF4-FFF2-40B4-BE49-F238E27FC236}">
                  <a16:creationId xmlns:a16="http://schemas.microsoft.com/office/drawing/2014/main" id="{E559E9A4-12B7-D1BB-ADEF-793EBCFF58F7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6060;p73">
              <a:extLst>
                <a:ext uri="{FF2B5EF4-FFF2-40B4-BE49-F238E27FC236}">
                  <a16:creationId xmlns:a16="http://schemas.microsoft.com/office/drawing/2014/main" id="{16ABE457-E971-FA17-70BF-EBBB05034532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6061;p73">
              <a:extLst>
                <a:ext uri="{FF2B5EF4-FFF2-40B4-BE49-F238E27FC236}">
                  <a16:creationId xmlns:a16="http://schemas.microsoft.com/office/drawing/2014/main" id="{EB9926BC-68EE-F65E-6A15-92487DDCCA27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6062;p73">
              <a:extLst>
                <a:ext uri="{FF2B5EF4-FFF2-40B4-BE49-F238E27FC236}">
                  <a16:creationId xmlns:a16="http://schemas.microsoft.com/office/drawing/2014/main" id="{AF51A2C4-2561-E4C1-6132-E4728FDB9D3A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6063;p73">
              <a:extLst>
                <a:ext uri="{FF2B5EF4-FFF2-40B4-BE49-F238E27FC236}">
                  <a16:creationId xmlns:a16="http://schemas.microsoft.com/office/drawing/2014/main" id="{5263A611-9247-CEC3-71A2-07891F16EBB5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6064;p73">
              <a:extLst>
                <a:ext uri="{FF2B5EF4-FFF2-40B4-BE49-F238E27FC236}">
                  <a16:creationId xmlns:a16="http://schemas.microsoft.com/office/drawing/2014/main" id="{31B48B43-165B-55D4-E343-3541CB60E508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6065;p73">
              <a:extLst>
                <a:ext uri="{FF2B5EF4-FFF2-40B4-BE49-F238E27FC236}">
                  <a16:creationId xmlns:a16="http://schemas.microsoft.com/office/drawing/2014/main" id="{8399A531-DD28-0E84-8E3F-136FA7376E19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6066;p73">
              <a:extLst>
                <a:ext uri="{FF2B5EF4-FFF2-40B4-BE49-F238E27FC236}">
                  <a16:creationId xmlns:a16="http://schemas.microsoft.com/office/drawing/2014/main" id="{801124FF-2689-76DF-7C9A-5A4F43DEBAAA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6067;p73">
              <a:extLst>
                <a:ext uri="{FF2B5EF4-FFF2-40B4-BE49-F238E27FC236}">
                  <a16:creationId xmlns:a16="http://schemas.microsoft.com/office/drawing/2014/main" id="{994D8235-948E-05A4-303E-E80F5884A339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" name="Google Shape;9682;p69">
            <a:extLst>
              <a:ext uri="{FF2B5EF4-FFF2-40B4-BE49-F238E27FC236}">
                <a16:creationId xmlns:a16="http://schemas.microsoft.com/office/drawing/2014/main" id="{5538EE3C-8647-F064-DD4D-76AC982748C9}"/>
              </a:ext>
            </a:extLst>
          </p:cNvPr>
          <p:cNvGrpSpPr/>
          <p:nvPr/>
        </p:nvGrpSpPr>
        <p:grpSpPr>
          <a:xfrm>
            <a:off x="9277888" y="2164969"/>
            <a:ext cx="2290529" cy="2734701"/>
            <a:chOff x="7159964" y="1971904"/>
            <a:chExt cx="291564" cy="348103"/>
          </a:xfrm>
        </p:grpSpPr>
        <p:sp>
          <p:nvSpPr>
            <p:cNvPr id="57" name="Google Shape;9683;p69">
              <a:extLst>
                <a:ext uri="{FF2B5EF4-FFF2-40B4-BE49-F238E27FC236}">
                  <a16:creationId xmlns:a16="http://schemas.microsoft.com/office/drawing/2014/main" id="{08F76344-8BD6-5F64-0D58-0E219D7E7631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9684;p69">
              <a:extLst>
                <a:ext uri="{FF2B5EF4-FFF2-40B4-BE49-F238E27FC236}">
                  <a16:creationId xmlns:a16="http://schemas.microsoft.com/office/drawing/2014/main" id="{274E9795-D293-8C8A-A836-66C8E39D5992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9694;p69">
              <a:extLst>
                <a:ext uri="{FF2B5EF4-FFF2-40B4-BE49-F238E27FC236}">
                  <a16:creationId xmlns:a16="http://schemas.microsoft.com/office/drawing/2014/main" id="{D8512E94-B6EC-4E27-0337-2DDA29FF0A3E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9695;p69">
              <a:extLst>
                <a:ext uri="{FF2B5EF4-FFF2-40B4-BE49-F238E27FC236}">
                  <a16:creationId xmlns:a16="http://schemas.microsoft.com/office/drawing/2014/main" id="{C60B7832-A86C-5C36-F259-931BCF4F639F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9696;p69">
              <a:extLst>
                <a:ext uri="{FF2B5EF4-FFF2-40B4-BE49-F238E27FC236}">
                  <a16:creationId xmlns:a16="http://schemas.microsoft.com/office/drawing/2014/main" id="{44690182-2A24-69B7-1592-DFEF7F02BBBC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9697;p69">
              <a:extLst>
                <a:ext uri="{FF2B5EF4-FFF2-40B4-BE49-F238E27FC236}">
                  <a16:creationId xmlns:a16="http://schemas.microsoft.com/office/drawing/2014/main" id="{82D99039-7BF9-74CF-CC85-B150153BC447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9698;p69">
              <a:extLst>
                <a:ext uri="{FF2B5EF4-FFF2-40B4-BE49-F238E27FC236}">
                  <a16:creationId xmlns:a16="http://schemas.microsoft.com/office/drawing/2014/main" id="{CB13783F-0C13-0FAC-9EFB-3AB3A9D8882A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9699;p69">
              <a:extLst>
                <a:ext uri="{FF2B5EF4-FFF2-40B4-BE49-F238E27FC236}">
                  <a16:creationId xmlns:a16="http://schemas.microsoft.com/office/drawing/2014/main" id="{501B8FEF-CFA1-10B3-6EEF-EC0AB299C06A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9700;p69">
              <a:extLst>
                <a:ext uri="{FF2B5EF4-FFF2-40B4-BE49-F238E27FC236}">
                  <a16:creationId xmlns:a16="http://schemas.microsoft.com/office/drawing/2014/main" id="{D07E4E64-C360-F598-FE7C-338601DA4D1D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9701;p69">
              <a:extLst>
                <a:ext uri="{FF2B5EF4-FFF2-40B4-BE49-F238E27FC236}">
                  <a16:creationId xmlns:a16="http://schemas.microsoft.com/office/drawing/2014/main" id="{2E5185B8-4618-0C07-67D0-82E73ED3F215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9702;p69">
              <a:extLst>
                <a:ext uri="{FF2B5EF4-FFF2-40B4-BE49-F238E27FC236}">
                  <a16:creationId xmlns:a16="http://schemas.microsoft.com/office/drawing/2014/main" id="{EA5A6368-2DDD-38CF-6BC3-CF64E408C13C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9703;p69">
              <a:extLst>
                <a:ext uri="{FF2B5EF4-FFF2-40B4-BE49-F238E27FC236}">
                  <a16:creationId xmlns:a16="http://schemas.microsoft.com/office/drawing/2014/main" id="{CB39BD21-A691-B42C-A5E8-0FD90D1582DB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9704;p69">
              <a:extLst>
                <a:ext uri="{FF2B5EF4-FFF2-40B4-BE49-F238E27FC236}">
                  <a16:creationId xmlns:a16="http://schemas.microsoft.com/office/drawing/2014/main" id="{37705E6E-D8F7-CC12-4681-EBAA5CC42647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9705;p69">
              <a:extLst>
                <a:ext uri="{FF2B5EF4-FFF2-40B4-BE49-F238E27FC236}">
                  <a16:creationId xmlns:a16="http://schemas.microsoft.com/office/drawing/2014/main" id="{1529A295-5AF3-9B54-4EE0-7341B3E50944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9706;p69">
              <a:extLst>
                <a:ext uri="{FF2B5EF4-FFF2-40B4-BE49-F238E27FC236}">
                  <a16:creationId xmlns:a16="http://schemas.microsoft.com/office/drawing/2014/main" id="{0DCB5D49-94CA-CC67-622C-550D7F4C25A3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9707;p69">
              <a:extLst>
                <a:ext uri="{FF2B5EF4-FFF2-40B4-BE49-F238E27FC236}">
                  <a16:creationId xmlns:a16="http://schemas.microsoft.com/office/drawing/2014/main" id="{FD4DCDD6-17E8-77B3-768B-5AF98FB3538F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9708;p69">
              <a:extLst>
                <a:ext uri="{FF2B5EF4-FFF2-40B4-BE49-F238E27FC236}">
                  <a16:creationId xmlns:a16="http://schemas.microsoft.com/office/drawing/2014/main" id="{2C3717C3-F873-A0FE-0973-240B9114C788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9709;p69">
              <a:extLst>
                <a:ext uri="{FF2B5EF4-FFF2-40B4-BE49-F238E27FC236}">
                  <a16:creationId xmlns:a16="http://schemas.microsoft.com/office/drawing/2014/main" id="{925F4C13-452A-3260-FEB0-5C72D2490266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9710;p69">
              <a:extLst>
                <a:ext uri="{FF2B5EF4-FFF2-40B4-BE49-F238E27FC236}">
                  <a16:creationId xmlns:a16="http://schemas.microsoft.com/office/drawing/2014/main" id="{D97BD06F-B3DC-7B54-BCFC-85D46924A7AC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9711;p69">
              <a:extLst>
                <a:ext uri="{FF2B5EF4-FFF2-40B4-BE49-F238E27FC236}">
                  <a16:creationId xmlns:a16="http://schemas.microsoft.com/office/drawing/2014/main" id="{CCEF2D9C-C9E7-26ED-C4AE-F219E5A42528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9712;p69">
              <a:extLst>
                <a:ext uri="{FF2B5EF4-FFF2-40B4-BE49-F238E27FC236}">
                  <a16:creationId xmlns:a16="http://schemas.microsoft.com/office/drawing/2014/main" id="{4AF19D1C-1B35-313F-1811-21A1AA588360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E5934BD-EC3D-ED3C-8A91-B43827DEB71E}"/>
              </a:ext>
            </a:extLst>
          </p:cNvPr>
          <p:cNvCxnSpPr>
            <a:cxnSpLocks/>
          </p:cNvCxnSpPr>
          <p:nvPr/>
        </p:nvCxnSpPr>
        <p:spPr>
          <a:xfrm flipV="1">
            <a:off x="7396223" y="2668059"/>
            <a:ext cx="1859126" cy="36524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1" name="Google Shape;662;p43">
            <a:extLst>
              <a:ext uri="{FF2B5EF4-FFF2-40B4-BE49-F238E27FC236}">
                <a16:creationId xmlns:a16="http://schemas.microsoft.com/office/drawing/2014/main" id="{20800EEE-7446-8321-5AC5-B972E4C1151B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DC037D-8194-9AB5-CA24-80882DA34F5F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83" name="Google Shape;16036;p73">
              <a:extLst>
                <a:ext uri="{FF2B5EF4-FFF2-40B4-BE49-F238E27FC236}">
                  <a16:creationId xmlns:a16="http://schemas.microsoft.com/office/drawing/2014/main" id="{C6933ECD-D2FC-46B6-05CF-570ABF6BA211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06" name="Google Shape;16037;p73">
                <a:extLst>
                  <a:ext uri="{FF2B5EF4-FFF2-40B4-BE49-F238E27FC236}">
                    <a16:creationId xmlns:a16="http://schemas.microsoft.com/office/drawing/2014/main" id="{81804098-C78B-E71C-CA7A-A28EAAFA810D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16038;p73">
                <a:extLst>
                  <a:ext uri="{FF2B5EF4-FFF2-40B4-BE49-F238E27FC236}">
                    <a16:creationId xmlns:a16="http://schemas.microsoft.com/office/drawing/2014/main" id="{CA0478DD-42E9-00FC-F346-150E2FB9027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16039;p73">
                <a:extLst>
                  <a:ext uri="{FF2B5EF4-FFF2-40B4-BE49-F238E27FC236}">
                    <a16:creationId xmlns:a16="http://schemas.microsoft.com/office/drawing/2014/main" id="{3355337C-2B5F-FF8B-AB6C-BE92D6B699D8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16040;p73">
                <a:extLst>
                  <a:ext uri="{FF2B5EF4-FFF2-40B4-BE49-F238E27FC236}">
                    <a16:creationId xmlns:a16="http://schemas.microsoft.com/office/drawing/2014/main" id="{865AD965-4797-C7AC-EDCC-74493A8FA9C2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16041;p73">
                <a:extLst>
                  <a:ext uri="{FF2B5EF4-FFF2-40B4-BE49-F238E27FC236}">
                    <a16:creationId xmlns:a16="http://schemas.microsoft.com/office/drawing/2014/main" id="{487B2579-E54A-81DF-0B16-03631D578FF4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16042;p73">
                <a:extLst>
                  <a:ext uri="{FF2B5EF4-FFF2-40B4-BE49-F238E27FC236}">
                    <a16:creationId xmlns:a16="http://schemas.microsoft.com/office/drawing/2014/main" id="{A8AD7470-B13A-279B-C62E-3093CDDA7AF6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16043;p73">
                <a:extLst>
                  <a:ext uri="{FF2B5EF4-FFF2-40B4-BE49-F238E27FC236}">
                    <a16:creationId xmlns:a16="http://schemas.microsoft.com/office/drawing/2014/main" id="{A86C76D7-F426-ABB3-2DB8-FF377CE0AF6D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16044;p73">
                <a:extLst>
                  <a:ext uri="{FF2B5EF4-FFF2-40B4-BE49-F238E27FC236}">
                    <a16:creationId xmlns:a16="http://schemas.microsoft.com/office/drawing/2014/main" id="{1650C93D-35EC-D786-631D-63F52FF392E1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16045;p73">
                <a:extLst>
                  <a:ext uri="{FF2B5EF4-FFF2-40B4-BE49-F238E27FC236}">
                    <a16:creationId xmlns:a16="http://schemas.microsoft.com/office/drawing/2014/main" id="{86C317E2-57EB-2EBB-BF3E-7B73B3878F23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16046;p73">
                <a:extLst>
                  <a:ext uri="{FF2B5EF4-FFF2-40B4-BE49-F238E27FC236}">
                    <a16:creationId xmlns:a16="http://schemas.microsoft.com/office/drawing/2014/main" id="{61F51A72-2AAD-9E90-EE8F-23A61832E0BA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16047;p73">
                <a:extLst>
                  <a:ext uri="{FF2B5EF4-FFF2-40B4-BE49-F238E27FC236}">
                    <a16:creationId xmlns:a16="http://schemas.microsoft.com/office/drawing/2014/main" id="{E731FC80-E9D3-1BE6-6913-623D806E970C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16048;p73">
                <a:extLst>
                  <a:ext uri="{FF2B5EF4-FFF2-40B4-BE49-F238E27FC236}">
                    <a16:creationId xmlns:a16="http://schemas.microsoft.com/office/drawing/2014/main" id="{DE85CE16-84BD-7008-E2E6-9D2A5F6C1028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16049;p73">
                <a:extLst>
                  <a:ext uri="{FF2B5EF4-FFF2-40B4-BE49-F238E27FC236}">
                    <a16:creationId xmlns:a16="http://schemas.microsoft.com/office/drawing/2014/main" id="{FF867B67-B5A8-C3BE-0601-DA9ACE74C0B1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16050;p73">
                <a:extLst>
                  <a:ext uri="{FF2B5EF4-FFF2-40B4-BE49-F238E27FC236}">
                    <a16:creationId xmlns:a16="http://schemas.microsoft.com/office/drawing/2014/main" id="{C437DC21-7634-969B-9976-506EC67767EC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16051;p73">
                <a:extLst>
                  <a:ext uri="{FF2B5EF4-FFF2-40B4-BE49-F238E27FC236}">
                    <a16:creationId xmlns:a16="http://schemas.microsoft.com/office/drawing/2014/main" id="{81BB71EC-CF9D-E2C3-766C-BBEA5F93B095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16052;p73">
                <a:extLst>
                  <a:ext uri="{FF2B5EF4-FFF2-40B4-BE49-F238E27FC236}">
                    <a16:creationId xmlns:a16="http://schemas.microsoft.com/office/drawing/2014/main" id="{8660E0C6-2F55-A171-FD20-B0D9A22FF41B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16053;p73">
                <a:extLst>
                  <a:ext uri="{FF2B5EF4-FFF2-40B4-BE49-F238E27FC236}">
                    <a16:creationId xmlns:a16="http://schemas.microsoft.com/office/drawing/2014/main" id="{880F06A7-9256-9118-71F2-3392EEDF2757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16054;p73">
                <a:extLst>
                  <a:ext uri="{FF2B5EF4-FFF2-40B4-BE49-F238E27FC236}">
                    <a16:creationId xmlns:a16="http://schemas.microsoft.com/office/drawing/2014/main" id="{AC7CFE60-0499-F54E-2974-2EE65AC2631B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16055;p73">
                <a:extLst>
                  <a:ext uri="{FF2B5EF4-FFF2-40B4-BE49-F238E27FC236}">
                    <a16:creationId xmlns:a16="http://schemas.microsoft.com/office/drawing/2014/main" id="{58FEFA86-FE4F-3CFF-F694-94718396A861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16056;p73">
                <a:extLst>
                  <a:ext uri="{FF2B5EF4-FFF2-40B4-BE49-F238E27FC236}">
                    <a16:creationId xmlns:a16="http://schemas.microsoft.com/office/drawing/2014/main" id="{9BEE8456-8D10-1F2E-7BE8-DE0CAB1E8EBB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16057;p73">
                <a:extLst>
                  <a:ext uri="{FF2B5EF4-FFF2-40B4-BE49-F238E27FC236}">
                    <a16:creationId xmlns:a16="http://schemas.microsoft.com/office/drawing/2014/main" id="{10AA9D82-3305-7364-D0BC-7D7472519EC4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16058;p73">
                <a:extLst>
                  <a:ext uri="{FF2B5EF4-FFF2-40B4-BE49-F238E27FC236}">
                    <a16:creationId xmlns:a16="http://schemas.microsoft.com/office/drawing/2014/main" id="{E4933D32-6CBD-5566-1EE6-586F77048EC7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16059;p73">
                <a:extLst>
                  <a:ext uri="{FF2B5EF4-FFF2-40B4-BE49-F238E27FC236}">
                    <a16:creationId xmlns:a16="http://schemas.microsoft.com/office/drawing/2014/main" id="{501D0B1F-5919-7E95-5E38-883B06EC694A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16060;p73">
                <a:extLst>
                  <a:ext uri="{FF2B5EF4-FFF2-40B4-BE49-F238E27FC236}">
                    <a16:creationId xmlns:a16="http://schemas.microsoft.com/office/drawing/2014/main" id="{81A1CBB6-1228-ACF7-AC74-3CE508F2BFBA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16061;p73">
                <a:extLst>
                  <a:ext uri="{FF2B5EF4-FFF2-40B4-BE49-F238E27FC236}">
                    <a16:creationId xmlns:a16="http://schemas.microsoft.com/office/drawing/2014/main" id="{CDFF8879-324B-F293-D1F0-452AC85C90C7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16062;p73">
                <a:extLst>
                  <a:ext uri="{FF2B5EF4-FFF2-40B4-BE49-F238E27FC236}">
                    <a16:creationId xmlns:a16="http://schemas.microsoft.com/office/drawing/2014/main" id="{4494FC78-6354-254E-C34C-8DF5D9C60D6D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16063;p73">
                <a:extLst>
                  <a:ext uri="{FF2B5EF4-FFF2-40B4-BE49-F238E27FC236}">
                    <a16:creationId xmlns:a16="http://schemas.microsoft.com/office/drawing/2014/main" id="{E295C6B6-FE02-63A8-9CA1-E0AF7532861E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16064;p73">
                <a:extLst>
                  <a:ext uri="{FF2B5EF4-FFF2-40B4-BE49-F238E27FC236}">
                    <a16:creationId xmlns:a16="http://schemas.microsoft.com/office/drawing/2014/main" id="{AA4EE963-C7AF-DEAB-0406-5D407927B5D2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16065;p73">
                <a:extLst>
                  <a:ext uri="{FF2B5EF4-FFF2-40B4-BE49-F238E27FC236}">
                    <a16:creationId xmlns:a16="http://schemas.microsoft.com/office/drawing/2014/main" id="{3F3E313F-0F34-581C-7323-F1BF3B956990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16066;p73">
                <a:extLst>
                  <a:ext uri="{FF2B5EF4-FFF2-40B4-BE49-F238E27FC236}">
                    <a16:creationId xmlns:a16="http://schemas.microsoft.com/office/drawing/2014/main" id="{435451F5-AA06-6C96-296D-C37881C3DB62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16067;p73">
                <a:extLst>
                  <a:ext uri="{FF2B5EF4-FFF2-40B4-BE49-F238E27FC236}">
                    <a16:creationId xmlns:a16="http://schemas.microsoft.com/office/drawing/2014/main" id="{3A4A73D4-AC0A-F2F1-DAF7-8176B64BCFE0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9682;p69">
              <a:extLst>
                <a:ext uri="{FF2B5EF4-FFF2-40B4-BE49-F238E27FC236}">
                  <a16:creationId xmlns:a16="http://schemas.microsoft.com/office/drawing/2014/main" id="{0CE8D46D-BF4A-036A-71FD-9E4AA82A3673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85" name="Google Shape;9683;p69">
                <a:extLst>
                  <a:ext uri="{FF2B5EF4-FFF2-40B4-BE49-F238E27FC236}">
                    <a16:creationId xmlns:a16="http://schemas.microsoft.com/office/drawing/2014/main" id="{8E099E91-1E98-10E5-7321-28FF754F949E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9684;p69">
                <a:extLst>
                  <a:ext uri="{FF2B5EF4-FFF2-40B4-BE49-F238E27FC236}">
                    <a16:creationId xmlns:a16="http://schemas.microsoft.com/office/drawing/2014/main" id="{B58820EB-0B4B-03B7-F628-57C28194479B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9694;p69">
                <a:extLst>
                  <a:ext uri="{FF2B5EF4-FFF2-40B4-BE49-F238E27FC236}">
                    <a16:creationId xmlns:a16="http://schemas.microsoft.com/office/drawing/2014/main" id="{C43F8A08-7C82-2125-4AF9-25BAC4FDFD3F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9695;p69">
                <a:extLst>
                  <a:ext uri="{FF2B5EF4-FFF2-40B4-BE49-F238E27FC236}">
                    <a16:creationId xmlns:a16="http://schemas.microsoft.com/office/drawing/2014/main" id="{5EEDABEF-D2A2-FE8A-73C5-9C372E856C79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9696;p69">
                <a:extLst>
                  <a:ext uri="{FF2B5EF4-FFF2-40B4-BE49-F238E27FC236}">
                    <a16:creationId xmlns:a16="http://schemas.microsoft.com/office/drawing/2014/main" id="{E1F68F4B-F7A1-3AF8-D780-ACD88080608B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9697;p69">
                <a:extLst>
                  <a:ext uri="{FF2B5EF4-FFF2-40B4-BE49-F238E27FC236}">
                    <a16:creationId xmlns:a16="http://schemas.microsoft.com/office/drawing/2014/main" id="{EE233090-9A06-7105-B31A-EAE2CF721A9A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9698;p69">
                <a:extLst>
                  <a:ext uri="{FF2B5EF4-FFF2-40B4-BE49-F238E27FC236}">
                    <a16:creationId xmlns:a16="http://schemas.microsoft.com/office/drawing/2014/main" id="{F41FDD56-038D-D81F-9634-80619F12A64A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9699;p69">
                <a:extLst>
                  <a:ext uri="{FF2B5EF4-FFF2-40B4-BE49-F238E27FC236}">
                    <a16:creationId xmlns:a16="http://schemas.microsoft.com/office/drawing/2014/main" id="{7D83195F-94A4-3401-A298-F1695008A78F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9700;p69">
                <a:extLst>
                  <a:ext uri="{FF2B5EF4-FFF2-40B4-BE49-F238E27FC236}">
                    <a16:creationId xmlns:a16="http://schemas.microsoft.com/office/drawing/2014/main" id="{76117E38-38AC-80F8-598C-B52FF02F355C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9701;p69">
                <a:extLst>
                  <a:ext uri="{FF2B5EF4-FFF2-40B4-BE49-F238E27FC236}">
                    <a16:creationId xmlns:a16="http://schemas.microsoft.com/office/drawing/2014/main" id="{A7DE2496-5495-F899-F360-D6949BDB75DD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9702;p69">
                <a:extLst>
                  <a:ext uri="{FF2B5EF4-FFF2-40B4-BE49-F238E27FC236}">
                    <a16:creationId xmlns:a16="http://schemas.microsoft.com/office/drawing/2014/main" id="{C1E57843-F4EB-FD87-4F73-A0CB5BFC6017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9703;p69">
                <a:extLst>
                  <a:ext uri="{FF2B5EF4-FFF2-40B4-BE49-F238E27FC236}">
                    <a16:creationId xmlns:a16="http://schemas.microsoft.com/office/drawing/2014/main" id="{F764F027-2B60-18B2-36B5-BEEDB7575278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9704;p69">
                <a:extLst>
                  <a:ext uri="{FF2B5EF4-FFF2-40B4-BE49-F238E27FC236}">
                    <a16:creationId xmlns:a16="http://schemas.microsoft.com/office/drawing/2014/main" id="{B6D1FFAE-5A07-AC30-F196-4CA12C1DA57A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9705;p69">
                <a:extLst>
                  <a:ext uri="{FF2B5EF4-FFF2-40B4-BE49-F238E27FC236}">
                    <a16:creationId xmlns:a16="http://schemas.microsoft.com/office/drawing/2014/main" id="{57A6ED16-35CB-84F1-BF19-8849531C3106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9706;p69">
                <a:extLst>
                  <a:ext uri="{FF2B5EF4-FFF2-40B4-BE49-F238E27FC236}">
                    <a16:creationId xmlns:a16="http://schemas.microsoft.com/office/drawing/2014/main" id="{5C3FDD8D-4672-AD99-F9D5-82787F4E9AF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9707;p69">
                <a:extLst>
                  <a:ext uri="{FF2B5EF4-FFF2-40B4-BE49-F238E27FC236}">
                    <a16:creationId xmlns:a16="http://schemas.microsoft.com/office/drawing/2014/main" id="{CD02576A-63E3-3C4E-8189-316B6D85BD6E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9708;p69">
                <a:extLst>
                  <a:ext uri="{FF2B5EF4-FFF2-40B4-BE49-F238E27FC236}">
                    <a16:creationId xmlns:a16="http://schemas.microsoft.com/office/drawing/2014/main" id="{6757B49E-68FF-39CD-4035-54AFBD66012C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9709;p69">
                <a:extLst>
                  <a:ext uri="{FF2B5EF4-FFF2-40B4-BE49-F238E27FC236}">
                    <a16:creationId xmlns:a16="http://schemas.microsoft.com/office/drawing/2014/main" id="{C70BE903-6906-A70D-A94D-857DE53763CA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9710;p69">
                <a:extLst>
                  <a:ext uri="{FF2B5EF4-FFF2-40B4-BE49-F238E27FC236}">
                    <a16:creationId xmlns:a16="http://schemas.microsoft.com/office/drawing/2014/main" id="{A2D645A4-8972-C132-CC4A-6A978B3627DE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9711;p69">
                <a:extLst>
                  <a:ext uri="{FF2B5EF4-FFF2-40B4-BE49-F238E27FC236}">
                    <a16:creationId xmlns:a16="http://schemas.microsoft.com/office/drawing/2014/main" id="{525ECE75-F793-6197-3556-A0CB15171037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9712;p69">
                <a:extLst>
                  <a:ext uri="{FF2B5EF4-FFF2-40B4-BE49-F238E27FC236}">
                    <a16:creationId xmlns:a16="http://schemas.microsoft.com/office/drawing/2014/main" id="{88E1756D-4A13-CC6F-266F-0817D94C7392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500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057616"/>
              </p:ext>
            </p:extLst>
          </p:nvPr>
        </p:nvGraphicFramePr>
        <p:xfrm>
          <a:off x="328613" y="1313063"/>
          <a:ext cx="11329987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24" y="238863"/>
            <a:ext cx="9378000" cy="845600"/>
          </a:xfrm>
        </p:spPr>
        <p:txBody>
          <a:bodyPr/>
          <a:lstStyle/>
          <a:p>
            <a:r>
              <a:rPr lang="en-US" dirty="0"/>
              <a:t>Agenda &amp; Team Tasks</a:t>
            </a:r>
          </a:p>
        </p:txBody>
      </p:sp>
    </p:spTree>
    <p:extLst>
      <p:ext uri="{BB962C8B-B14F-4D97-AF65-F5344CB8AC3E}">
        <p14:creationId xmlns:p14="http://schemas.microsoft.com/office/powerpoint/2010/main" val="3105357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1394460" y="937260"/>
            <a:ext cx="6549390" cy="5749290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21599706">
            <a:off x="1598971" y="2866062"/>
            <a:ext cx="6137824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/>
              <a:t>REVIEW CURRENT AND FUTURE SCHOOL WIDE GOALS</a:t>
            </a:r>
            <a:endParaRPr lang="en-US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47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163773" y="124303"/>
            <a:ext cx="9378000" cy="8456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  <a:ea typeface="Britannic Bold" pitchFamily="-108" charset="0"/>
                <a:cs typeface="Britannic Bold" pitchFamily="-108" charset="0"/>
              </a:rPr>
              <a:t>Why Use Data for Decision Making?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141ED46-465E-174F-AE77-F4B267294D8F}"/>
              </a:ext>
            </a:extLst>
          </p:cNvPr>
          <p:cNvGraphicFramePr/>
          <p:nvPr/>
        </p:nvGraphicFramePr>
        <p:xfrm>
          <a:off x="216936" y="1067368"/>
          <a:ext cx="11818962" cy="623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534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ECA15C-7823-6F47-BB11-5EBD42A90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6C8A30-1FFF-5041-AA5B-2E2C25CC4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A5F87A-9486-384C-8628-3EEEAECBB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87DA76-38AA-B941-9970-10A0690E0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D5A5ED-1918-4F41-AED4-134D8CB3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22" y="328917"/>
            <a:ext cx="11115414" cy="1208937"/>
          </a:xfrm>
        </p:spPr>
        <p:txBody>
          <a:bodyPr/>
          <a:lstStyle/>
          <a:p>
            <a:r>
              <a:rPr lang="en-US" dirty="0"/>
              <a:t>Why use data for decision-making?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AF789E-9F45-B840-A666-C6A4EA0B680D}"/>
              </a:ext>
            </a:extLst>
          </p:cNvPr>
          <p:cNvSpPr txBox="1"/>
          <p:nvPr/>
        </p:nvSpPr>
        <p:spPr>
          <a:xfrm>
            <a:off x="1551709" y="1500031"/>
            <a:ext cx="908858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continuously improve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Tier 1 framework!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05567-F362-6043-A71A-AE4AC873C1ED}"/>
              </a:ext>
            </a:extLst>
          </p:cNvPr>
          <p:cNvSpPr txBox="1"/>
          <p:nvPr/>
        </p:nvSpPr>
        <p:spPr>
          <a:xfrm>
            <a:off x="300731" y="3806523"/>
            <a:ext cx="5750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we achieving our desired outcomes?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77242-4718-C34F-BDB2-1FEE70695728}"/>
              </a:ext>
            </a:extLst>
          </p:cNvPr>
          <p:cNvSpPr txBox="1"/>
          <p:nvPr/>
        </p:nvSpPr>
        <p:spPr>
          <a:xfrm>
            <a:off x="3637822" y="4766154"/>
            <a:ext cx="482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we implementing as planned?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1F6DFB-90B5-624E-960B-DDB15CD3031B}"/>
              </a:ext>
            </a:extLst>
          </p:cNvPr>
          <p:cNvSpPr txBox="1"/>
          <p:nvPr/>
        </p:nvSpPr>
        <p:spPr>
          <a:xfrm>
            <a:off x="2832564" y="5840511"/>
            <a:ext cx="634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students receiving adequate support to achieve positive outcomes?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76D54A-36FB-0E4E-9D1F-A8A8482AC6A2}"/>
              </a:ext>
            </a:extLst>
          </p:cNvPr>
          <p:cNvSpPr txBox="1"/>
          <p:nvPr/>
        </p:nvSpPr>
        <p:spPr>
          <a:xfrm>
            <a:off x="3044928" y="4303311"/>
            <a:ext cx="872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groups are benefiting from our plan? Which are not?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27AEBD-3817-3940-8322-AD77A8CA9F20}"/>
              </a:ext>
            </a:extLst>
          </p:cNvPr>
          <p:cNvSpPr txBox="1"/>
          <p:nvPr/>
        </p:nvSpPr>
        <p:spPr>
          <a:xfrm>
            <a:off x="1317993" y="5282009"/>
            <a:ext cx="6022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needs to be strengthened? Revised?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2A140-C13C-D647-B8C0-4A6DF5AB9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0425" y="5838981"/>
            <a:ext cx="1135955" cy="101901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46558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D06AC42-2C4C-E249-A091-463072691C34}"/>
              </a:ext>
            </a:extLst>
          </p:cNvPr>
          <p:cNvGraphicFramePr/>
          <p:nvPr/>
        </p:nvGraphicFramePr>
        <p:xfrm>
          <a:off x="-932623" y="204013"/>
          <a:ext cx="12740309" cy="6449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C36900-1A11-5140-BBAD-A9AD36C5F433}"/>
              </a:ext>
            </a:extLst>
          </p:cNvPr>
          <p:cNvSpPr txBox="1"/>
          <p:nvPr/>
        </p:nvSpPr>
        <p:spPr>
          <a:xfrm>
            <a:off x="4398064" y="2951946"/>
            <a:ext cx="20872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Collect &amp; Use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</a:t>
            </a: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0BBCAE6D-2052-E74A-BF44-9A3CFF179EFF}"/>
              </a:ext>
            </a:extLst>
          </p:cNvPr>
          <p:cNvSpPr/>
          <p:nvPr/>
        </p:nvSpPr>
        <p:spPr>
          <a:xfrm rot="16200000">
            <a:off x="5120062" y="2461802"/>
            <a:ext cx="808383" cy="162834"/>
          </a:xfrm>
          <a:prstGeom prst="leftRightArrow">
            <a:avLst/>
          </a:prstGeom>
          <a:solidFill>
            <a:srgbClr val="F3C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6B9B0B13-110A-2449-9017-70BBF4B66701}"/>
              </a:ext>
            </a:extLst>
          </p:cNvPr>
          <p:cNvSpPr/>
          <p:nvPr/>
        </p:nvSpPr>
        <p:spPr>
          <a:xfrm rot="13049120">
            <a:off x="3856507" y="2653456"/>
            <a:ext cx="769704" cy="185865"/>
          </a:xfrm>
          <a:prstGeom prst="leftRightArrow">
            <a:avLst/>
          </a:prstGeom>
          <a:solidFill>
            <a:srgbClr val="EE3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AD7BB20D-D350-1345-A755-0FE4F6A3C6D1}"/>
              </a:ext>
            </a:extLst>
          </p:cNvPr>
          <p:cNvSpPr/>
          <p:nvPr/>
        </p:nvSpPr>
        <p:spPr>
          <a:xfrm rot="8989993">
            <a:off x="4033470" y="3802843"/>
            <a:ext cx="828101" cy="189444"/>
          </a:xfrm>
          <a:prstGeom prst="leftRightArrow">
            <a:avLst/>
          </a:prstGeom>
          <a:solidFill>
            <a:srgbClr val="E89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2BFC387A-698F-9340-87E9-569744E192E9}"/>
              </a:ext>
            </a:extLst>
          </p:cNvPr>
          <p:cNvSpPr/>
          <p:nvPr/>
        </p:nvSpPr>
        <p:spPr>
          <a:xfrm rot="16200000">
            <a:off x="5139679" y="4239957"/>
            <a:ext cx="808383" cy="162835"/>
          </a:xfrm>
          <a:prstGeom prst="leftRightArrow">
            <a:avLst/>
          </a:prstGeom>
          <a:solidFill>
            <a:srgbClr val="7F4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348E3385-1354-3A4E-A330-A1DE4E83D5FF}"/>
              </a:ext>
            </a:extLst>
          </p:cNvPr>
          <p:cNvSpPr/>
          <p:nvPr/>
        </p:nvSpPr>
        <p:spPr>
          <a:xfrm rot="1788653">
            <a:off x="6189432" y="3775235"/>
            <a:ext cx="713265" cy="155196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DE54176A-1DFD-444C-8471-F7C725DD13A1}"/>
              </a:ext>
            </a:extLst>
          </p:cNvPr>
          <p:cNvSpPr/>
          <p:nvPr/>
        </p:nvSpPr>
        <p:spPr>
          <a:xfrm rot="19540980">
            <a:off x="6306784" y="2755706"/>
            <a:ext cx="808383" cy="176765"/>
          </a:xfrm>
          <a:prstGeom prst="leftRightArrow">
            <a:avLst/>
          </a:prstGeom>
          <a:solidFill>
            <a:srgbClr val="207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0355F2-B5DA-FC4F-B4E3-E5AD50B2A7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298" t="6738" r="15999" b="17357"/>
          <a:stretch/>
        </p:blipFill>
        <p:spPr>
          <a:xfrm>
            <a:off x="11146120" y="5824368"/>
            <a:ext cx="1045880" cy="1033632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7ECEB5-E7F3-C545-8A92-91DCED753BB5}"/>
              </a:ext>
            </a:extLst>
          </p:cNvPr>
          <p:cNvSpPr txBox="1"/>
          <p:nvPr/>
        </p:nvSpPr>
        <p:spPr>
          <a:xfrm>
            <a:off x="135467" y="6383090"/>
            <a:ext cx="28109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(Chaparro, E., et. al, 2022)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171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78D6D-973E-EC4A-B7B4-1EAED280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2" y="134115"/>
            <a:ext cx="10779713" cy="8456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EXAMPLE: Reviewing &amp; Analyzing School-wide Behavior Data to Develop, Inform, and Refine Tier 1</a:t>
            </a:r>
          </a:p>
        </p:txBody>
      </p:sp>
      <p:pic>
        <p:nvPicPr>
          <p:cNvPr id="5" name="Picture 2" descr="Swift at">
            <a:extLst>
              <a:ext uri="{FF2B5EF4-FFF2-40B4-BE49-F238E27FC236}">
                <a16:creationId xmlns:a16="http://schemas.microsoft.com/office/drawing/2014/main" id="{A69084CE-F561-724A-94CA-7BABD23B8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0" y="5963037"/>
            <a:ext cx="2073929" cy="8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1875CB1-28DB-B34F-868C-AF7F4C384564}"/>
              </a:ext>
            </a:extLst>
          </p:cNvPr>
          <p:cNvSpPr txBox="1"/>
          <p:nvPr/>
        </p:nvSpPr>
        <p:spPr>
          <a:xfrm>
            <a:off x="1635539" y="2221149"/>
            <a:ext cx="8503039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During a monthly meeting PBIS Leadership Team at Miller Middle School, the data analyst showed that ODRs from the cafeteria had doubled from the previous month. Upon further review, 75% of the ODRs were for disrespect.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5D3E415-611D-AE47-B285-0AE63F663C80}"/>
              </a:ext>
            </a:extLst>
          </p:cNvPr>
          <p:cNvGraphicFramePr/>
          <p:nvPr/>
        </p:nvGraphicFramePr>
        <p:xfrm>
          <a:off x="1255749" y="1308568"/>
          <a:ext cx="9711865" cy="545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4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E1B58F4-7E74-754A-B00E-9C6D2CFF50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4587" y="3015965"/>
            <a:ext cx="2573995" cy="2048689"/>
          </a:xfrm>
          <a:prstGeom prst="ellipse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443B5C-BB98-5647-9AE8-9A7D09711AC9}"/>
              </a:ext>
            </a:extLst>
          </p:cNvPr>
          <p:cNvGrpSpPr/>
          <p:nvPr/>
        </p:nvGrpSpPr>
        <p:grpSpPr>
          <a:xfrm>
            <a:off x="4125523" y="1106635"/>
            <a:ext cx="3523073" cy="2496813"/>
            <a:chOff x="3749437" y="-198411"/>
            <a:chExt cx="2212990" cy="165862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7894D3-EE7F-3C46-83F5-9E1FF6FA4E0E}"/>
                </a:ext>
              </a:extLst>
            </p:cNvPr>
            <p:cNvSpPr/>
            <p:nvPr/>
          </p:nvSpPr>
          <p:spPr>
            <a:xfrm>
              <a:off x="3749437" y="-198411"/>
              <a:ext cx="2212990" cy="1658499"/>
            </a:xfrm>
            <a:prstGeom prst="ellipse">
              <a:avLst/>
            </a:prstGeom>
            <a:ln w="69850">
              <a:solidFill>
                <a:srgbClr val="F3C857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3FBB1EF8-EF4B-6C4B-86A1-F8D51434F086}"/>
                </a:ext>
              </a:extLst>
            </p:cNvPr>
            <p:cNvSpPr txBox="1"/>
            <p:nvPr/>
          </p:nvSpPr>
          <p:spPr>
            <a:xfrm>
              <a:off x="3837474" y="-91265"/>
              <a:ext cx="2111815" cy="1551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F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Most ODRs were given when students didn’t throw away  trash.  </a:t>
              </a: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3C85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096FE2-1568-AD40-84C6-50A19A936A03}"/>
              </a:ext>
            </a:extLst>
          </p:cNvPr>
          <p:cNvGrpSpPr/>
          <p:nvPr/>
        </p:nvGrpSpPr>
        <p:grpSpPr>
          <a:xfrm>
            <a:off x="7280436" y="1876123"/>
            <a:ext cx="3840480" cy="2194560"/>
            <a:chOff x="6027756" y="591672"/>
            <a:chExt cx="2212990" cy="165849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4DB1639-B821-664E-A192-E2D03BF88D58}"/>
                </a:ext>
              </a:extLst>
            </p:cNvPr>
            <p:cNvSpPr/>
            <p:nvPr/>
          </p:nvSpPr>
          <p:spPr>
            <a:xfrm>
              <a:off x="6027756" y="591672"/>
              <a:ext cx="2212990" cy="1658499"/>
            </a:xfrm>
            <a:prstGeom prst="ellipse">
              <a:avLst/>
            </a:prstGeom>
            <a:ln w="63500">
              <a:solidFill>
                <a:srgbClr val="20719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Oval 4">
              <a:extLst>
                <a:ext uri="{FF2B5EF4-FFF2-40B4-BE49-F238E27FC236}">
                  <a16:creationId xmlns:a16="http://schemas.microsoft.com/office/drawing/2014/main" id="{2B6F40FE-E543-7443-93C1-DCEC781A6E32}"/>
                </a:ext>
              </a:extLst>
            </p:cNvPr>
            <p:cNvSpPr txBox="1"/>
            <p:nvPr/>
          </p:nvSpPr>
          <p:spPr>
            <a:xfrm>
              <a:off x="6270258" y="764487"/>
              <a:ext cx="1779792" cy="14156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Increase rate of students throwing away trash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778365-2ED7-C844-A703-E52DA5AC7397}"/>
              </a:ext>
            </a:extLst>
          </p:cNvPr>
          <p:cNvGrpSpPr/>
          <p:nvPr/>
        </p:nvGrpSpPr>
        <p:grpSpPr>
          <a:xfrm>
            <a:off x="7361852" y="3856328"/>
            <a:ext cx="3840480" cy="2286000"/>
            <a:chOff x="6089703" y="2532575"/>
            <a:chExt cx="2311574" cy="250907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C4F66E7-2B68-4B40-8E29-15BF9ADCBB49}"/>
                </a:ext>
              </a:extLst>
            </p:cNvPr>
            <p:cNvSpPr/>
            <p:nvPr/>
          </p:nvSpPr>
          <p:spPr>
            <a:xfrm>
              <a:off x="6089703" y="2586223"/>
              <a:ext cx="2311574" cy="2408712"/>
            </a:xfrm>
            <a:prstGeom prst="ellipse">
              <a:avLst/>
            </a:prstGeom>
            <a:ln w="698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A9780022-8B09-EE49-A5FA-5F1BEF413568}"/>
                </a:ext>
              </a:extLst>
            </p:cNvPr>
            <p:cNvSpPr txBox="1"/>
            <p:nvPr/>
          </p:nvSpPr>
          <p:spPr>
            <a:xfrm>
              <a:off x="6250512" y="2532575"/>
              <a:ext cx="2073929" cy="2509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F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Teach students clean up procedures; provide frequent prompts and acknowledgement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84B553-F509-1443-8DF5-E3674B472D87}"/>
              </a:ext>
            </a:extLst>
          </p:cNvPr>
          <p:cNvGrpSpPr/>
          <p:nvPr/>
        </p:nvGrpSpPr>
        <p:grpSpPr>
          <a:xfrm>
            <a:off x="4211359" y="4257502"/>
            <a:ext cx="3523073" cy="2658690"/>
            <a:chOff x="3675664" y="3671373"/>
            <a:chExt cx="2360536" cy="157197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ED3C78A-1170-AB42-89D7-24C4F47323B2}"/>
                </a:ext>
              </a:extLst>
            </p:cNvPr>
            <p:cNvSpPr/>
            <p:nvPr/>
          </p:nvSpPr>
          <p:spPr>
            <a:xfrm>
              <a:off x="3675664" y="3671373"/>
              <a:ext cx="2360536" cy="1571971"/>
            </a:xfrm>
            <a:prstGeom prst="ellipse">
              <a:avLst/>
            </a:prstGeom>
            <a:ln w="69850">
              <a:solidFill>
                <a:srgbClr val="7F447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Oval 4">
              <a:extLst>
                <a:ext uri="{FF2B5EF4-FFF2-40B4-BE49-F238E27FC236}">
                  <a16:creationId xmlns:a16="http://schemas.microsoft.com/office/drawing/2014/main" id="{EE416FA7-2E72-E040-860A-D64CC2C60585}"/>
                </a:ext>
              </a:extLst>
            </p:cNvPr>
            <p:cNvSpPr txBox="1"/>
            <p:nvPr/>
          </p:nvSpPr>
          <p:spPr>
            <a:xfrm>
              <a:off x="3990546" y="3943137"/>
              <a:ext cx="1669152" cy="1172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F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PBIS team members paired with the cafeteria monitors during lunch blocks to teach, prompt, acknowledge</a:t>
              </a: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F447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264519-E6F2-0F4E-A28C-41EF64C74A55}"/>
              </a:ext>
            </a:extLst>
          </p:cNvPr>
          <p:cNvGrpSpPr/>
          <p:nvPr/>
        </p:nvGrpSpPr>
        <p:grpSpPr>
          <a:xfrm>
            <a:off x="663200" y="3914090"/>
            <a:ext cx="3840480" cy="2194560"/>
            <a:chOff x="1553565" y="2555862"/>
            <a:chExt cx="2212990" cy="165849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7FB7470-1213-204D-ABD9-23D73039F7F6}"/>
                </a:ext>
              </a:extLst>
            </p:cNvPr>
            <p:cNvSpPr/>
            <p:nvPr/>
          </p:nvSpPr>
          <p:spPr>
            <a:xfrm>
              <a:off x="1553565" y="2555862"/>
              <a:ext cx="2212990" cy="1658499"/>
            </a:xfrm>
            <a:prstGeom prst="ellipse">
              <a:avLst/>
            </a:prstGeom>
            <a:ln w="69850">
              <a:solidFill>
                <a:srgbClr val="E89B2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Oval 4">
              <a:extLst>
                <a:ext uri="{FF2B5EF4-FFF2-40B4-BE49-F238E27FC236}">
                  <a16:creationId xmlns:a16="http://schemas.microsoft.com/office/drawing/2014/main" id="{322E3234-05C3-CF4A-BB46-F5816005D0F9}"/>
                </a:ext>
              </a:extLst>
            </p:cNvPr>
            <p:cNvSpPr txBox="1"/>
            <p:nvPr/>
          </p:nvSpPr>
          <p:spPr>
            <a:xfrm>
              <a:off x="1843785" y="2988576"/>
              <a:ext cx="1564820" cy="1172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D0F41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ODRs from the cafeteria were reviewed by the team for the next 3 months; 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ODRs for disrespect steadily decreased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F41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89B2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CB681B9-DB2B-5D43-85FE-57EB95E33D86}"/>
              </a:ext>
            </a:extLst>
          </p:cNvPr>
          <p:cNvGrpSpPr/>
          <p:nvPr/>
        </p:nvGrpSpPr>
        <p:grpSpPr>
          <a:xfrm>
            <a:off x="659653" y="1679018"/>
            <a:ext cx="3840480" cy="2194560"/>
            <a:chOff x="1225112" y="594660"/>
            <a:chExt cx="2433872" cy="182403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04BA17E-3EE4-924A-A08C-18F29D4CF203}"/>
                </a:ext>
              </a:extLst>
            </p:cNvPr>
            <p:cNvSpPr/>
            <p:nvPr/>
          </p:nvSpPr>
          <p:spPr>
            <a:xfrm>
              <a:off x="1225112" y="594660"/>
              <a:ext cx="2433872" cy="1824036"/>
            </a:xfrm>
            <a:prstGeom prst="ellipse">
              <a:avLst/>
            </a:prstGeom>
            <a:ln w="69850">
              <a:solidFill>
                <a:srgbClr val="EE3519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Oval 4">
              <a:extLst>
                <a:ext uri="{FF2B5EF4-FFF2-40B4-BE49-F238E27FC236}">
                  <a16:creationId xmlns:a16="http://schemas.microsoft.com/office/drawing/2014/main" id="{CBC2AC57-93D8-2149-9984-11A7CBCF9DD7}"/>
                </a:ext>
              </a:extLst>
            </p:cNvPr>
            <p:cNvSpPr txBox="1"/>
            <p:nvPr/>
          </p:nvSpPr>
          <p:spPr>
            <a:xfrm>
              <a:off x="1581544" y="861784"/>
              <a:ext cx="1721008" cy="12897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Booster lessons, prompts and acknowledgement continued 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6F8BA94-B949-8A4C-97AD-25ACEDD260F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733" t="15855" r="11160"/>
          <a:stretch/>
        </p:blipFill>
        <p:spPr>
          <a:xfrm>
            <a:off x="11314135" y="5964071"/>
            <a:ext cx="877865" cy="861903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23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Graphic spid="8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78D6D-973E-EC4A-B7B4-1EAED280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2" y="134115"/>
            <a:ext cx="10779713" cy="8456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NON-EXAMPLE: Reviewing &amp; Analyzing School-wide Behavior Data to Develop, Inform, and Refine Tier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875CB1-28DB-B34F-868C-AF7F4C384564}"/>
              </a:ext>
            </a:extLst>
          </p:cNvPr>
          <p:cNvSpPr txBox="1"/>
          <p:nvPr/>
        </p:nvSpPr>
        <p:spPr>
          <a:xfrm>
            <a:off x="1635536" y="1613118"/>
            <a:ext cx="8503039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Portview High School, an increasing number of students were late to advisory block.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6471C10-F0A3-6346-8C20-78BE2DD1C1AD}"/>
              </a:ext>
            </a:extLst>
          </p:cNvPr>
          <p:cNvGrpSpPr/>
          <p:nvPr/>
        </p:nvGrpSpPr>
        <p:grpSpPr>
          <a:xfrm>
            <a:off x="1330130" y="3908393"/>
            <a:ext cx="2948570" cy="2276636"/>
            <a:chOff x="3789329" y="-126287"/>
            <a:chExt cx="2196319" cy="164600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5DB43AF-ED15-9143-97D7-ADF4CA8DFB96}"/>
                </a:ext>
              </a:extLst>
            </p:cNvPr>
            <p:cNvSpPr/>
            <p:nvPr/>
          </p:nvSpPr>
          <p:spPr>
            <a:xfrm>
              <a:off x="3789329" y="-126287"/>
              <a:ext cx="2196319" cy="1646005"/>
            </a:xfrm>
            <a:prstGeom prst="ellipse">
              <a:avLst/>
            </a:prstGeom>
            <a:ln w="69850">
              <a:solidFill>
                <a:srgbClr val="F3C857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Oval 4">
              <a:extLst>
                <a:ext uri="{FF2B5EF4-FFF2-40B4-BE49-F238E27FC236}">
                  <a16:creationId xmlns:a16="http://schemas.microsoft.com/office/drawing/2014/main" id="{C1C6AF9C-EC07-2E41-B12F-594341A841D9}"/>
                </a:ext>
              </a:extLst>
            </p:cNvPr>
            <p:cNvSpPr txBox="1"/>
            <p:nvPr/>
          </p:nvSpPr>
          <p:spPr>
            <a:xfrm>
              <a:off x="4110972" y="114765"/>
              <a:ext cx="1553033" cy="1163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3C8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IDENTIFY PROBLEM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0105D80-5BDB-0B45-98CA-AEC96BA2B68F}"/>
              </a:ext>
            </a:extLst>
          </p:cNvPr>
          <p:cNvGrpSpPr/>
          <p:nvPr/>
        </p:nvGrpSpPr>
        <p:grpSpPr>
          <a:xfrm>
            <a:off x="5437101" y="3945745"/>
            <a:ext cx="2948570" cy="2276635"/>
            <a:chOff x="3684555" y="3763489"/>
            <a:chExt cx="2342754" cy="136611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CEB82D3-66AB-CD43-965B-4EFAD41F2316}"/>
                </a:ext>
              </a:extLst>
            </p:cNvPr>
            <p:cNvSpPr/>
            <p:nvPr/>
          </p:nvSpPr>
          <p:spPr>
            <a:xfrm>
              <a:off x="3684555" y="3763489"/>
              <a:ext cx="2342754" cy="1366119"/>
            </a:xfrm>
            <a:prstGeom prst="ellipse">
              <a:avLst/>
            </a:prstGeom>
            <a:ln w="69850">
              <a:solidFill>
                <a:srgbClr val="7F447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Oval 4">
              <a:extLst>
                <a:ext uri="{FF2B5EF4-FFF2-40B4-BE49-F238E27FC236}">
                  <a16:creationId xmlns:a16="http://schemas.microsoft.com/office/drawing/2014/main" id="{BA0207EF-7F4F-8E44-B23C-ACBFACD92E97}"/>
                </a:ext>
              </a:extLst>
            </p:cNvPr>
            <p:cNvSpPr txBox="1"/>
            <p:nvPr/>
          </p:nvSpPr>
          <p:spPr>
            <a:xfrm>
              <a:off x="4027643" y="3963552"/>
              <a:ext cx="1656578" cy="965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F447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IMPLEMENT SOLUTION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19859B8-CF4E-3A4F-AD19-79DB5F910073}"/>
              </a:ext>
            </a:extLst>
          </p:cNvPr>
          <p:cNvGrpSpPr/>
          <p:nvPr/>
        </p:nvGrpSpPr>
        <p:grpSpPr>
          <a:xfrm rot="10800000">
            <a:off x="4376188" y="4791837"/>
            <a:ext cx="1001915" cy="509748"/>
            <a:chOff x="4337110" y="3991143"/>
            <a:chExt cx="747073" cy="509748"/>
          </a:xfrm>
          <a:gradFill flip="none" rotWithShape="1">
            <a:gsLst>
              <a:gs pos="0">
                <a:srgbClr val="F3C857"/>
              </a:gs>
              <a:gs pos="100000">
                <a:srgbClr val="7F447F"/>
              </a:gs>
            </a:gsLst>
            <a:lin ang="10800000" scaled="1"/>
            <a:tileRect/>
          </a:gradFill>
        </p:grpSpPr>
        <p:sp>
          <p:nvSpPr>
            <p:cNvPr id="48" name="Right Arrow 47">
              <a:extLst>
                <a:ext uri="{FF2B5EF4-FFF2-40B4-BE49-F238E27FC236}">
                  <a16:creationId xmlns:a16="http://schemas.microsoft.com/office/drawing/2014/main" id="{FA362F07-C12E-3C44-9FB6-0CE2FF8CEB53}"/>
                </a:ext>
              </a:extLst>
            </p:cNvPr>
            <p:cNvSpPr/>
            <p:nvPr/>
          </p:nvSpPr>
          <p:spPr>
            <a:xfrm rot="10800000">
              <a:off x="4337110" y="3991143"/>
              <a:ext cx="747073" cy="50974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Right Arrow 4">
              <a:extLst>
                <a:ext uri="{FF2B5EF4-FFF2-40B4-BE49-F238E27FC236}">
                  <a16:creationId xmlns:a16="http://schemas.microsoft.com/office/drawing/2014/main" id="{74E566BB-0790-AD4B-9221-068AC622BCB6}"/>
                </a:ext>
              </a:extLst>
            </p:cNvPr>
            <p:cNvSpPr txBox="1"/>
            <p:nvPr/>
          </p:nvSpPr>
          <p:spPr>
            <a:xfrm rot="21600000">
              <a:off x="4490034" y="4093093"/>
              <a:ext cx="594149" cy="3058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D0F41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Oval 4">
            <a:extLst>
              <a:ext uri="{FF2B5EF4-FFF2-40B4-BE49-F238E27FC236}">
                <a16:creationId xmlns:a16="http://schemas.microsoft.com/office/drawing/2014/main" id="{1E955415-F9FB-4F41-8E9D-F27DE2B7DBFB}"/>
              </a:ext>
            </a:extLst>
          </p:cNvPr>
          <p:cNvSpPr txBox="1"/>
          <p:nvPr/>
        </p:nvSpPr>
        <p:spPr>
          <a:xfrm>
            <a:off x="1780084" y="4329520"/>
            <a:ext cx="2084955" cy="1434382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were late to advisory</a:t>
            </a:r>
          </a:p>
        </p:txBody>
      </p:sp>
      <p:sp>
        <p:nvSpPr>
          <p:cNvPr id="51" name="Oval 4">
            <a:extLst>
              <a:ext uri="{FF2B5EF4-FFF2-40B4-BE49-F238E27FC236}">
                <a16:creationId xmlns:a16="http://schemas.microsoft.com/office/drawing/2014/main" id="{8E33F09D-0D12-FB46-91DA-2B8AA8EC13FE}"/>
              </a:ext>
            </a:extLst>
          </p:cNvPr>
          <p:cNvSpPr txBox="1"/>
          <p:nvPr/>
        </p:nvSpPr>
        <p:spPr>
          <a:xfrm>
            <a:off x="5887056" y="4329520"/>
            <a:ext cx="2084955" cy="1434382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were asked to prompt students lingering in the hall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5C3A7-1F3F-9147-BA95-14362D499984}"/>
              </a:ext>
            </a:extLst>
          </p:cNvPr>
          <p:cNvSpPr txBox="1"/>
          <p:nvPr/>
        </p:nvSpPr>
        <p:spPr>
          <a:xfrm>
            <a:off x="8702780" y="3560568"/>
            <a:ext cx="3418272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Because there were no systems to set up to monitor implementation or evaluate impact,  there was a small decrease in late arrivals but, after a week previous patterns returned.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B8C146-2D5F-084F-901A-455E06BB0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07" t="16464" r="18776" b="15253"/>
          <a:stretch/>
        </p:blipFill>
        <p:spPr>
          <a:xfrm>
            <a:off x="11479237" y="6174454"/>
            <a:ext cx="712763" cy="683545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113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1"/>
                </a:solidFill>
              </a:rPr>
              <a:t>ACTIVITY: Using School-wide Behavior Data for Decision-Making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103A13-76C3-2646-88D4-59A7C6BE7F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52" t="7204" r="20880" b="6394"/>
          <a:stretch/>
        </p:blipFill>
        <p:spPr>
          <a:xfrm>
            <a:off x="11329592" y="6018734"/>
            <a:ext cx="798074" cy="76922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grpSp>
        <p:nvGrpSpPr>
          <p:cNvPr id="7" name="Google Shape;6077;p67">
            <a:extLst>
              <a:ext uri="{FF2B5EF4-FFF2-40B4-BE49-F238E27FC236}">
                <a16:creationId xmlns:a16="http://schemas.microsoft.com/office/drawing/2014/main" id="{294726A4-AFE5-9048-AD8A-19CF1CA8BFA2}"/>
              </a:ext>
            </a:extLst>
          </p:cNvPr>
          <p:cNvGrpSpPr/>
          <p:nvPr/>
        </p:nvGrpSpPr>
        <p:grpSpPr>
          <a:xfrm>
            <a:off x="6523075" y="6018734"/>
            <a:ext cx="798074" cy="770227"/>
            <a:chOff x="5873617" y="2309901"/>
            <a:chExt cx="345720" cy="345720"/>
          </a:xfrm>
        </p:grpSpPr>
        <p:sp>
          <p:nvSpPr>
            <p:cNvPr id="8" name="Google Shape;6078;p67">
              <a:extLst>
                <a:ext uri="{FF2B5EF4-FFF2-40B4-BE49-F238E27FC236}">
                  <a16:creationId xmlns:a16="http://schemas.microsoft.com/office/drawing/2014/main" id="{660CF123-AAD2-3E48-8E40-622DD6B35880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9" name="Google Shape;6079;p67">
              <a:extLst>
                <a:ext uri="{FF2B5EF4-FFF2-40B4-BE49-F238E27FC236}">
                  <a16:creationId xmlns:a16="http://schemas.microsoft.com/office/drawing/2014/main" id="{6EE11E81-97F4-514D-8864-01FEFAE98579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0" name="Google Shape;6080;p67">
              <a:extLst>
                <a:ext uri="{FF2B5EF4-FFF2-40B4-BE49-F238E27FC236}">
                  <a16:creationId xmlns:a16="http://schemas.microsoft.com/office/drawing/2014/main" id="{A6464D3A-8245-7C41-98CB-6766779B263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1" name="Google Shape;6081;p67">
              <a:extLst>
                <a:ext uri="{FF2B5EF4-FFF2-40B4-BE49-F238E27FC236}">
                  <a16:creationId xmlns:a16="http://schemas.microsoft.com/office/drawing/2014/main" id="{EB0FEC63-E389-8B4B-A354-E524C9C144F7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2" name="Google Shape;6082;p67">
              <a:extLst>
                <a:ext uri="{FF2B5EF4-FFF2-40B4-BE49-F238E27FC236}">
                  <a16:creationId xmlns:a16="http://schemas.microsoft.com/office/drawing/2014/main" id="{ACF99651-49DA-1541-948F-0B9CAC8C080B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3" name="Google Shape;6083;p67">
              <a:extLst>
                <a:ext uri="{FF2B5EF4-FFF2-40B4-BE49-F238E27FC236}">
                  <a16:creationId xmlns:a16="http://schemas.microsoft.com/office/drawing/2014/main" id="{107F8B77-B64B-BC4E-A148-CCAD90B08F20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4" name="Google Shape;6084;p67">
              <a:extLst>
                <a:ext uri="{FF2B5EF4-FFF2-40B4-BE49-F238E27FC236}">
                  <a16:creationId xmlns:a16="http://schemas.microsoft.com/office/drawing/2014/main" id="{CF82CB8F-704C-494D-AADB-366BE64CB01C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5" name="Google Shape;6085;p67">
              <a:extLst>
                <a:ext uri="{FF2B5EF4-FFF2-40B4-BE49-F238E27FC236}">
                  <a16:creationId xmlns:a16="http://schemas.microsoft.com/office/drawing/2014/main" id="{C1164AFF-8BE9-3F46-8AF3-22934E2DB62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6" name="Google Shape;6086;p67">
              <a:extLst>
                <a:ext uri="{FF2B5EF4-FFF2-40B4-BE49-F238E27FC236}">
                  <a16:creationId xmlns:a16="http://schemas.microsoft.com/office/drawing/2014/main" id="{3C51E34D-26F4-EB48-AE7D-EFFC7B0FF3C7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7" name="Google Shape;6087;p67">
              <a:extLst>
                <a:ext uri="{FF2B5EF4-FFF2-40B4-BE49-F238E27FC236}">
                  <a16:creationId xmlns:a16="http://schemas.microsoft.com/office/drawing/2014/main" id="{00257A63-1579-4340-86CA-1FE272B2605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8" name="Google Shape;6088;p67">
              <a:extLst>
                <a:ext uri="{FF2B5EF4-FFF2-40B4-BE49-F238E27FC236}">
                  <a16:creationId xmlns:a16="http://schemas.microsoft.com/office/drawing/2014/main" id="{8ACE6CB4-E13C-AD46-9674-3D98A16CBD6D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19" name="Google Shape;6089;p67">
              <a:extLst>
                <a:ext uri="{FF2B5EF4-FFF2-40B4-BE49-F238E27FC236}">
                  <a16:creationId xmlns:a16="http://schemas.microsoft.com/office/drawing/2014/main" id="{BAC96E5B-154C-A54F-8D60-26F4CE99A4E8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0" name="Google Shape;6090;p67">
              <a:extLst>
                <a:ext uri="{FF2B5EF4-FFF2-40B4-BE49-F238E27FC236}">
                  <a16:creationId xmlns:a16="http://schemas.microsoft.com/office/drawing/2014/main" id="{2629F8AC-E7A6-A646-8130-20C0DFECB54C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1" name="Google Shape;6091;p67">
              <a:extLst>
                <a:ext uri="{FF2B5EF4-FFF2-40B4-BE49-F238E27FC236}">
                  <a16:creationId xmlns:a16="http://schemas.microsoft.com/office/drawing/2014/main" id="{81A6999A-206D-E24C-BAF1-52C7E29A42CA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2" name="Google Shape;6092;p67">
              <a:extLst>
                <a:ext uri="{FF2B5EF4-FFF2-40B4-BE49-F238E27FC236}">
                  <a16:creationId xmlns:a16="http://schemas.microsoft.com/office/drawing/2014/main" id="{D09A5AE3-F998-8346-9D87-313A5F8E9B6D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3" name="Google Shape;6093;p67">
              <a:extLst>
                <a:ext uri="{FF2B5EF4-FFF2-40B4-BE49-F238E27FC236}">
                  <a16:creationId xmlns:a16="http://schemas.microsoft.com/office/drawing/2014/main" id="{909D7D13-965F-0A46-957B-231B08F2E3B8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4" name="Google Shape;6094;p67">
              <a:extLst>
                <a:ext uri="{FF2B5EF4-FFF2-40B4-BE49-F238E27FC236}">
                  <a16:creationId xmlns:a16="http://schemas.microsoft.com/office/drawing/2014/main" id="{3FC50776-E90C-7042-ADB4-C3163B9A1FD0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5" name="Google Shape;6095;p67">
              <a:extLst>
                <a:ext uri="{FF2B5EF4-FFF2-40B4-BE49-F238E27FC236}">
                  <a16:creationId xmlns:a16="http://schemas.microsoft.com/office/drawing/2014/main" id="{B0040B0B-1EE3-D148-8D75-3B202CD5120C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  <p:sp>
          <p:nvSpPr>
            <p:cNvPr id="26" name="Google Shape;6096;p67">
              <a:extLst>
                <a:ext uri="{FF2B5EF4-FFF2-40B4-BE49-F238E27FC236}">
                  <a16:creationId xmlns:a16="http://schemas.microsoft.com/office/drawing/2014/main" id="{0923C7C5-8DB3-514C-B868-CB34F9D6F9D1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C2D6D8-B2B5-2A4D-9803-18F7E5450B5E}"/>
              </a:ext>
            </a:extLst>
          </p:cNvPr>
          <p:cNvSpPr txBox="1"/>
          <p:nvPr/>
        </p:nvSpPr>
        <p:spPr>
          <a:xfrm>
            <a:off x="7443261" y="6006547"/>
            <a:ext cx="3676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Independent: 10 minutes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" charset="0"/>
                <a:ea typeface="ＭＳ Ｐゴシック" pitchFamily="-108" charset="-128"/>
                <a:cs typeface="+mn-cs"/>
              </a:rPr>
              <a:t>Whole Group: 10 minutes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89044B54-FBD1-BA46-9141-7D946B4E4D3F}"/>
              </a:ext>
            </a:extLst>
          </p:cNvPr>
          <p:cNvSpPr txBox="1">
            <a:spLocks noChangeArrowheads="1"/>
          </p:cNvSpPr>
          <p:nvPr/>
        </p:nvSpPr>
        <p:spPr>
          <a:xfrm>
            <a:off x="290436" y="1730403"/>
            <a:ext cx="7036934" cy="41962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2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Hind Vadodara"/>
              <a:buChar char="●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pitchFamily="-108" charset="-128"/>
              <a:cs typeface="ＭＳ Ｐゴシック" pitchFamily="-108" charset="-128"/>
              <a:sym typeface="Hind Vadodara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Review your school-wide behavior data.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Char char="●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pitchFamily="-108" charset="-128"/>
              <a:cs typeface="ＭＳ Ｐゴシック" pitchFamily="-108" charset="-128"/>
              <a:sym typeface="Hind Vadodara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Apply the decision-making steps to 1 current problem in your school.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Char char="●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pitchFamily="-108" charset="-128"/>
              <a:cs typeface="ＭＳ Ｐゴシック" pitchFamily="-108" charset="-128"/>
              <a:sym typeface="Hind Vadodara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Review your goal and revise for next school year.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pitchFamily="-108" charset="-128"/>
              <a:cs typeface="ＭＳ Ｐゴシック" pitchFamily="-108" charset="-128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Add to your action plan, as needed.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55F51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Be prepared to share 2-3 big ideas with the group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1C3F9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ＭＳ Ｐゴシック" pitchFamily="-108" charset="-128"/>
                <a:sym typeface="Hind Vadodara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B3CF"/>
              </a:buClr>
              <a:buSzPts val="1400"/>
              <a:buFont typeface="Hind Vadodara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1C3F9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pitchFamily="-108" charset="-128"/>
              <a:cs typeface="ＭＳ Ｐゴシック" pitchFamily="-108" charset="-128"/>
              <a:sym typeface="Hind Vadodara"/>
            </a:endParaRP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D7EEE721-EE1B-0C4B-82DD-52FD55EEA0DA}"/>
              </a:ext>
            </a:extLst>
          </p:cNvPr>
          <p:cNvGraphicFramePr/>
          <p:nvPr/>
        </p:nvGraphicFramePr>
        <p:xfrm>
          <a:off x="6858001" y="2090576"/>
          <a:ext cx="5676940" cy="3475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" name="Picture 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E8B0611-4666-0142-9B89-7728A84B0C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4325" y="3296266"/>
            <a:ext cx="1644292" cy="1308721"/>
          </a:xfrm>
          <a:prstGeom prst="ellipse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8636C58B-A7FD-9CEA-57D0-F64C38C1B123}"/>
              </a:ext>
            </a:extLst>
          </p:cNvPr>
          <p:cNvSpPr/>
          <p:nvPr/>
        </p:nvSpPr>
        <p:spPr>
          <a:xfrm>
            <a:off x="11004884" y="1490462"/>
            <a:ext cx="815741" cy="1200228"/>
          </a:xfrm>
          <a:prstGeom prst="downArrow">
            <a:avLst/>
          </a:prstGeom>
          <a:solidFill>
            <a:srgbClr val="FFFF0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684646" y="1188983"/>
            <a:ext cx="7260474" cy="4877349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21599706">
            <a:off x="800285" y="2858834"/>
            <a:ext cx="7029196" cy="213793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/>
              <a:t>Resource Spotlight:</a:t>
            </a:r>
            <a:br>
              <a:rPr lang="en-US" sz="4800" b="1" dirty="0"/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Coaches Year at a Glance Document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Prepping for next year</a:t>
            </a:r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46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1" y="219554"/>
            <a:ext cx="11852475" cy="1143000"/>
          </a:xfrm>
          <a:noFill/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PBIS Rollout Check List, Handbook &amp; Orientation Examples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0336CF7-35E2-634B-8414-D62085AB692A}"/>
              </a:ext>
            </a:extLst>
          </p:cNvPr>
          <p:cNvSpPr/>
          <p:nvPr/>
        </p:nvSpPr>
        <p:spPr>
          <a:xfrm>
            <a:off x="3297923" y="1676011"/>
            <a:ext cx="2648261" cy="42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PBIS Handbook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A8DD396-8E03-8D4E-962A-7B87965B6B08}"/>
              </a:ext>
            </a:extLst>
          </p:cNvPr>
          <p:cNvSpPr/>
          <p:nvPr/>
        </p:nvSpPr>
        <p:spPr>
          <a:xfrm>
            <a:off x="6351968" y="1676011"/>
            <a:ext cx="2648261" cy="42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PBIS Staff Orientation Slides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DB7C4F5-E93A-D843-8B47-767D2A6D468F}"/>
              </a:ext>
            </a:extLst>
          </p:cNvPr>
          <p:cNvSpPr/>
          <p:nvPr/>
        </p:nvSpPr>
        <p:spPr>
          <a:xfrm>
            <a:off x="9244078" y="1676011"/>
            <a:ext cx="2648261" cy="42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PBIS Student Orientation Slides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614131-5AE3-4545-B317-5753ACDCAB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265" y="3784627"/>
            <a:ext cx="1480157" cy="18471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D12CC0-32C8-9242-B97D-BFEC75E97E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260" y="2472085"/>
            <a:ext cx="1447294" cy="19138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316731-48A0-6748-BEE9-8A1FE8A635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369" y="3714695"/>
            <a:ext cx="2403677" cy="1342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F34942-AB37-BDA1-AC13-91C899B08B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591" y="3278631"/>
            <a:ext cx="2287014" cy="1287434"/>
          </a:xfrm>
          <a:prstGeom prst="rect">
            <a:avLst/>
          </a:prstGeom>
        </p:spPr>
      </p:pic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44BE8113-7614-9965-78CE-9D069FFF84A2}"/>
              </a:ext>
            </a:extLst>
          </p:cNvPr>
          <p:cNvSpPr/>
          <p:nvPr/>
        </p:nvSpPr>
        <p:spPr>
          <a:xfrm>
            <a:off x="320615" y="1676011"/>
            <a:ext cx="2648261" cy="421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Rollout Checklist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9DCE97-2341-1112-0304-90CB954BFB86}"/>
              </a:ext>
            </a:extLst>
          </p:cNvPr>
          <p:cNvGrpSpPr/>
          <p:nvPr/>
        </p:nvGrpSpPr>
        <p:grpSpPr>
          <a:xfrm>
            <a:off x="559594" y="2974694"/>
            <a:ext cx="2224158" cy="2566916"/>
            <a:chOff x="0" y="2939970"/>
            <a:chExt cx="2579982" cy="32226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A01B36-82E6-6277-F36A-45F4B2B602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939970"/>
              <a:ext cx="2579982" cy="144594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D26F7E-8A77-47E0-A517-5873B4D91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85914"/>
              <a:ext cx="2579982" cy="1776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8887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F89F54-09E3-54F3-8DBB-87B91EFB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7493743" cy="845600"/>
          </a:xfrm>
        </p:spPr>
        <p:txBody>
          <a:bodyPr/>
          <a:lstStyle/>
          <a:p>
            <a:r>
              <a:rPr lang="en-US"/>
              <a:t>Coaches Year at a Glance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D00BBD6-4C39-B228-66C9-81FEFBD5E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60" y="1642822"/>
            <a:ext cx="6395446" cy="4870950"/>
          </a:xfrm>
          <a:prstGeom prst="rect">
            <a:avLst/>
          </a:prstGeom>
          <a:ln>
            <a:solidFill>
              <a:srgbClr val="36611F"/>
            </a:solidFill>
          </a:ln>
        </p:spPr>
      </p:pic>
      <p:sp>
        <p:nvSpPr>
          <p:cNvPr id="6" name="Google Shape;1010;p31">
            <a:extLst>
              <a:ext uri="{FF2B5EF4-FFF2-40B4-BE49-F238E27FC236}">
                <a16:creationId xmlns:a16="http://schemas.microsoft.com/office/drawing/2014/main" id="{2E736FA1-8264-F12E-10E8-C026F6014DB2}"/>
              </a:ext>
            </a:extLst>
          </p:cNvPr>
          <p:cNvSpPr txBox="1"/>
          <p:nvPr/>
        </p:nvSpPr>
        <p:spPr>
          <a:xfrm>
            <a:off x="7092869" y="1623783"/>
            <a:ext cx="4727171" cy="487094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Month by month resources for coaches: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Organizes what data should be reviewed when (for planning purposes)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Prompts for coaches’ and team activities that support planning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practices should be conducted across the year.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Ideas for communicating with Staff, Families, and Community.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 your own coaches’ plan!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3864"/>
              </a:buClr>
              <a:buSzPts val="2160"/>
              <a:buFont typeface="Arial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46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 HELPFUL READINGS &amp; RESOURCES</a:t>
            </a:r>
            <a:endParaRPr/>
          </a:p>
        </p:txBody>
      </p:sp>
      <p:cxnSp>
        <p:nvCxnSpPr>
          <p:cNvPr id="1014" name="Google Shape;1014;p54"/>
          <p:cNvCxnSpPr>
            <a:cxnSpLocks/>
          </p:cNvCxnSpPr>
          <p:nvPr/>
        </p:nvCxnSpPr>
        <p:spPr>
          <a:xfrm>
            <a:off x="4062848" y="6256792"/>
            <a:ext cx="396839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945371" y="2164739"/>
            <a:ext cx="6710334" cy="408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  <a:endParaRPr kumimoji="0" lang="en-US" sz="21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1200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3"/>
              </a:rPr>
              <a:t>Annual PBIS Evaluation Report Template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1200"/>
              <a:tabLst/>
              <a:defRPr/>
            </a:pPr>
            <a:r>
              <a:rPr lang="en-US" sz="1600" dirty="0">
                <a:solidFill>
                  <a:srgbClr val="FFFFFF"/>
                </a:solidFill>
                <a:hlinkClick r:id="rId4"/>
              </a:rPr>
              <a:t>Annual PBIS Evaluation Report – SAMPLE</a:t>
            </a:r>
            <a:endParaRPr lang="en-US" sz="1600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600" dirty="0">
                <a:hlinkClick r:id="rId5"/>
              </a:rPr>
              <a:t>Advanced Action Plan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600" dirty="0">
                <a:hlinkClick r:id="rId6"/>
              </a:rPr>
              <a:t>Team Meeting (Leadership) Foundations Checklist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600" dirty="0">
                <a:hlinkClick r:id="rId7"/>
              </a:rPr>
              <a:t>Evaluation Schedule (with sample)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600" dirty="0">
                <a:hlinkClick r:id="rId8"/>
              </a:rPr>
              <a:t>Feedback and Input &amp; Climate Survey Manuals 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600" dirty="0">
                <a:hlinkClick r:id="rId9"/>
              </a:rPr>
              <a:t>TFI Manual 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600" dirty="0">
                <a:hlinkClick r:id="rId10"/>
              </a:rPr>
              <a:t>Integrated Companion Guide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600" dirty="0">
                <a:hlinkClick r:id="rId11"/>
              </a:rPr>
              <a:t>Culturally Responsive Field Guide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600" dirty="0">
                <a:hlinkClick r:id="rId12"/>
              </a:rPr>
              <a:t>Sustainability Checklist 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600" dirty="0">
                <a:hlinkClick r:id="rId13"/>
              </a:rPr>
              <a:t>Classroom Practice Brief </a:t>
            </a:r>
            <a:endParaRPr lang="en-US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600" dirty="0">
                <a:hlinkClick r:id="rId14"/>
              </a:rPr>
              <a:t>Classroom Systems &amp; Data Brief</a:t>
            </a:r>
            <a:endParaRPr lang="en-US" sz="1600" dirty="0">
              <a:solidFill>
                <a:srgbClr val="FFFFFF"/>
              </a:solidFill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1200"/>
              <a:tabLst/>
              <a:defRPr/>
            </a:pPr>
            <a:r>
              <a:rPr lang="en-US" sz="1600" dirty="0">
                <a:solidFill>
                  <a:srgbClr val="FFFFFF"/>
                </a:solidFill>
                <a:hlinkClick r:id="rId15"/>
              </a:rPr>
              <a:t>Sample PBIS Handbooks </a:t>
            </a:r>
            <a:endParaRPr lang="en-US" sz="1600" dirty="0">
              <a:solidFill>
                <a:srgbClr val="FFFFFF"/>
              </a:solidFill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1200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Hind Vadodara"/>
                <a:hlinkClick r:id="rId16"/>
              </a:rPr>
              <a:t>Sample Staff </a:t>
            </a:r>
            <a:r>
              <a:rPr lang="en-US" sz="1600" dirty="0">
                <a:solidFill>
                  <a:srgbClr val="FFFFFF"/>
                </a:solidFill>
                <a:hlinkClick r:id="rId16"/>
              </a:rPr>
              <a:t>Slide Deck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1200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7"/>
              </a:rPr>
              <a:t>Sample Student PBIS Slide Deck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13970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21" name="Google Shape;1005;p54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1139890" y="1803900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FDDAEBC-9819-49AA-8B1A-0F07072861F2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6399" y="2164739"/>
            <a:ext cx="2382219" cy="32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49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729" y="1547281"/>
            <a:ext cx="7561719" cy="41131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186055" indent="0"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eview Coaches Year at a Glance Document</a:t>
            </a:r>
          </a:p>
          <a:p>
            <a:pPr marL="186055" indent="0">
              <a:buNone/>
            </a:pPr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  <a:p>
            <a:pPr marL="186055" indent="0">
              <a:buNone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What activities are relevant to your team’s goals?</a:t>
            </a:r>
          </a:p>
          <a:p>
            <a:pPr marL="186055" indent="0">
              <a:buNone/>
            </a:pPr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  <a:p>
            <a:pPr marL="186055" indent="0">
              <a:buNone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How could you modify this document, so you have a personal coaching guide for your school?</a:t>
            </a:r>
          </a:p>
          <a:p>
            <a:pPr marL="186055" indent="0">
              <a:buNone/>
            </a:pP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47708"/>
            <a:ext cx="9378000" cy="845600"/>
          </a:xfrm>
        </p:spPr>
        <p:txBody>
          <a:bodyPr>
            <a:noAutofit/>
          </a:bodyPr>
          <a:lstStyle/>
          <a:p>
            <a:r>
              <a:rPr lang="en-US" sz="3700" b="1">
                <a:solidFill>
                  <a:schemeClr val="bg1"/>
                </a:solidFill>
                <a:cs typeface="Calibri Light"/>
              </a:rPr>
              <a:t>RESOURCE SPOTLIGHT:</a:t>
            </a:r>
            <a:endParaRPr lang="en-US" sz="3733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>
            <a:off x="7973448" y="2875845"/>
            <a:ext cx="1733810" cy="0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115616" y="5660449"/>
            <a:ext cx="1894299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10 minutes</a:t>
            </a:r>
          </a:p>
          <a:p>
            <a:pPr marL="203195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7704456" y="5824614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8161951" y="5831696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Coach Review</a:t>
            </a: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671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/>
        </p:nvGraphicFramePr>
        <p:xfrm>
          <a:off x="328613" y="1313063"/>
          <a:ext cx="11329987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24" y="238863"/>
            <a:ext cx="9378000" cy="845600"/>
          </a:xfrm>
        </p:spPr>
        <p:txBody>
          <a:bodyPr/>
          <a:lstStyle/>
          <a:p>
            <a:r>
              <a:rPr lang="en-US" dirty="0"/>
              <a:t>Agenda &amp; Team Tasks</a:t>
            </a:r>
          </a:p>
        </p:txBody>
      </p:sp>
    </p:spTree>
    <p:extLst>
      <p:ext uri="{BB962C8B-B14F-4D97-AF65-F5344CB8AC3E}">
        <p14:creationId xmlns:p14="http://schemas.microsoft.com/office/powerpoint/2010/main" val="1080580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 HELPFUL READINGS &amp; RESOURCES</a:t>
            </a:r>
            <a:endParaRPr/>
          </a:p>
        </p:txBody>
      </p:sp>
      <p:cxnSp>
        <p:nvCxnSpPr>
          <p:cNvPr id="1014" name="Google Shape;1014;p54"/>
          <p:cNvCxnSpPr>
            <a:cxnSpLocks/>
          </p:cNvCxnSpPr>
          <p:nvPr/>
        </p:nvCxnSpPr>
        <p:spPr>
          <a:xfrm>
            <a:off x="4062848" y="6256792"/>
            <a:ext cx="396839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945371" y="2164739"/>
            <a:ext cx="6710334" cy="408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  <a:endParaRPr kumimoji="0" lang="en-US" sz="21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3"/>
              </a:rPr>
              <a:t>Annual PBIS Evaluation Report Template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4"/>
              </a:rPr>
              <a:t>Annual PBIS Evaluation Report – SAMPLE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5"/>
              </a:rPr>
              <a:t>Advanced Action Plan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6"/>
              </a:rPr>
              <a:t>Team Meeting (Leadership) Foundations Checklist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7"/>
              </a:rPr>
              <a:t>Evaluation Schedule (with sample)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8"/>
              </a:rPr>
              <a:t>Feedback and Input &amp; Climate Survey Manuals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9"/>
              </a:rPr>
              <a:t>TFI Manual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0"/>
              </a:rPr>
              <a:t>Integrated Companion Guide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1"/>
              </a:rPr>
              <a:t>Culturally Responsive Field Guide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2"/>
              </a:rPr>
              <a:t>Sustainability Checklist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3"/>
              </a:rPr>
              <a:t>Classroom Practice Brief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4"/>
              </a:rPr>
              <a:t>Classroom Systems &amp; Data Brief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5"/>
              </a:rPr>
              <a:t>Sample PBIS Handbooks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6"/>
              </a:rPr>
              <a:t>Sample Staff Slide Deck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17"/>
              </a:rPr>
              <a:t>Sample Student PBIS Slide Deck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13970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21" name="Google Shape;1005;p54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1139890" y="1803900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FDDAEBC-9819-49AA-8B1A-0F07072861F2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6399" y="2164739"/>
            <a:ext cx="2382219" cy="32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84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0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555D-6515-4DAD-8DFA-CB7DD812E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43" y="3429000"/>
            <a:ext cx="8751600" cy="1755600"/>
          </a:xfrm>
        </p:spPr>
        <p:txBody>
          <a:bodyPr/>
          <a:lstStyle/>
          <a:p>
            <a:r>
              <a:rPr lang="en-US" sz="2000"/>
              <a:t>https://edc.co1.qualtrics.com/jfe/form/SV_cBF9GI7gVEBsfSC </a:t>
            </a:r>
            <a:br>
              <a:rPr lang="en-US" sz="2000"/>
            </a:br>
            <a:r>
              <a:rPr lang="en-US" sz="2000"/>
              <a:t> </a:t>
            </a:r>
            <a:b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6778" y="5081574"/>
            <a:ext cx="6649330" cy="1056800"/>
          </a:xfrm>
        </p:spPr>
        <p:txBody>
          <a:bodyPr anchor="ctr"/>
          <a:lstStyle/>
          <a:p>
            <a:pPr marL="0" indent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remember to complete the evaluation! </a:t>
            </a:r>
          </a:p>
          <a:p>
            <a:pPr marL="0" indent="0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Scan the QR code to access.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14E9A-EC54-04FC-AADB-D1988EAF5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047" y="362071"/>
            <a:ext cx="2718487" cy="281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2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331" name="Google Shape;331;p32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6" name="Google Shape;326;p32"/>
          <p:cNvGrpSpPr/>
          <p:nvPr/>
        </p:nvGrpSpPr>
        <p:grpSpPr>
          <a:xfrm>
            <a:off x="-572003" y="4254339"/>
            <a:ext cx="2339700" cy="2603661"/>
            <a:chOff x="-488378" y="3190879"/>
            <a:chExt cx="1754775" cy="1952746"/>
          </a:xfrm>
        </p:grpSpPr>
        <p:sp>
          <p:nvSpPr>
            <p:cNvPr id="327" name="Google Shape;327;p32"/>
            <p:cNvSpPr/>
            <p:nvPr/>
          </p:nvSpPr>
          <p:spPr>
            <a:xfrm flipH="1">
              <a:off x="-488369" y="3190879"/>
              <a:ext cx="1754765" cy="1951990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gradFill>
              <a:gsLst>
                <a:gs pos="0">
                  <a:srgbClr val="00ACC2">
                    <a:alpha val="30588"/>
                    <a:alpha val="54189"/>
                  </a:srgbClr>
                </a:gs>
                <a:gs pos="100000">
                  <a:srgbClr val="00A791">
                    <a:alpha val="29411"/>
                    <a:alpha val="5418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 flipH="1">
              <a:off x="-488371" y="3525889"/>
              <a:ext cx="1454283" cy="16177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 flipH="1">
              <a:off x="-488378" y="3943296"/>
              <a:ext cx="1062363" cy="12003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3B24D00-2905-428E-AB35-01C8365E60D3}"/>
              </a:ext>
            </a:extLst>
          </p:cNvPr>
          <p:cNvGraphicFramePr/>
          <p:nvPr/>
        </p:nvGraphicFramePr>
        <p:xfrm>
          <a:off x="359428" y="-1220571"/>
          <a:ext cx="11984199" cy="848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6102340" y="5851226"/>
            <a:ext cx="52796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EXPECTATIONS</a:t>
            </a:r>
            <a:endParaRPr/>
          </a:p>
        </p:txBody>
      </p:sp>
      <p:pic>
        <p:nvPicPr>
          <p:cNvPr id="323" name="Google Shape;323;p32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flipH="1">
            <a:off x="-3700781" y="3260300"/>
            <a:ext cx="8120417" cy="4590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ACTIVITY: ATTENDANCE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8667" y="1410218"/>
            <a:ext cx="7127875" cy="4559300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QR code on the left or follow the URL posted in the chat to access the online attendance survey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prompts to enter attendance information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trainers if you require assistance (e.g., identifying your cohort or cohort group)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Attendance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sent in January and June.  Attendance records will be use as verification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2133" dirty="0">
                <a:solidFill>
                  <a:schemeClr val="bg1"/>
                </a:solidFill>
              </a:rPr>
              <a:t>	  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6" name="Group 5" descr="pencil and ruler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 descr="clock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9176260" y="6014033"/>
            <a:ext cx="537983" cy="537983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" name="Google Shape;6464;p67" descr="Information symbol">
            <a:extLst>
              <a:ext uri="{FF2B5EF4-FFF2-40B4-BE49-F238E27FC236}">
                <a16:creationId xmlns:a16="http://schemas.microsoft.com/office/drawing/2014/main" id="{B4AAFC87-4409-CD41-908B-0540148241AB}"/>
              </a:ext>
            </a:extLst>
          </p:cNvPr>
          <p:cNvGrpSpPr/>
          <p:nvPr/>
        </p:nvGrpSpPr>
        <p:grpSpPr>
          <a:xfrm>
            <a:off x="3582509" y="5952768"/>
            <a:ext cx="495955" cy="495955"/>
            <a:chOff x="4674908" y="3682271"/>
            <a:chExt cx="371966" cy="371966"/>
          </a:xfrm>
        </p:grpSpPr>
        <p:sp>
          <p:nvSpPr>
            <p:cNvPr id="54" name="Google Shape;6465;p67">
              <a:extLst>
                <a:ext uri="{FF2B5EF4-FFF2-40B4-BE49-F238E27FC236}">
                  <a16:creationId xmlns:a16="http://schemas.microsoft.com/office/drawing/2014/main" id="{7574AB2C-4394-9A40-9860-04309BE367EF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6466;p67">
              <a:extLst>
                <a:ext uri="{FF2B5EF4-FFF2-40B4-BE49-F238E27FC236}">
                  <a16:creationId xmlns:a16="http://schemas.microsoft.com/office/drawing/2014/main" id="{0D10616C-C453-F140-81E5-E9426EE81EE0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6467;p67">
              <a:extLst>
                <a:ext uri="{FF2B5EF4-FFF2-40B4-BE49-F238E27FC236}">
                  <a16:creationId xmlns:a16="http://schemas.microsoft.com/office/drawing/2014/main" id="{9478BF90-876E-EA44-9730-AB30B4954EE6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6468;p67">
              <a:extLst>
                <a:ext uri="{FF2B5EF4-FFF2-40B4-BE49-F238E27FC236}">
                  <a16:creationId xmlns:a16="http://schemas.microsoft.com/office/drawing/2014/main" id="{60D57C72-DA36-FC4B-A8B4-1C807465E578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84EE2DD8-03A2-D641-A6A0-9F8B6689F1C7}"/>
              </a:ext>
            </a:extLst>
          </p:cNvPr>
          <p:cNvSpPr txBox="1">
            <a:spLocks/>
          </p:cNvSpPr>
          <p:nvPr/>
        </p:nvSpPr>
        <p:spPr>
          <a:xfrm>
            <a:off x="3982408" y="5596586"/>
            <a:ext cx="4756300" cy="1100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ind Vadodara"/>
              </a:rPr>
              <a:t>You are in Cohort 7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ind Vadodar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F46D5-A3C1-3349-B335-4273B11969F0}"/>
              </a:ext>
            </a:extLst>
          </p:cNvPr>
          <p:cNvSpPr txBox="1"/>
          <p:nvPr/>
        </p:nvSpPr>
        <p:spPr>
          <a:xfrm>
            <a:off x="9740859" y="6048113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minute</a:t>
            </a:r>
          </a:p>
        </p:txBody>
      </p:sp>
      <p:pic>
        <p:nvPicPr>
          <p:cNvPr id="52" name="Picture 51" descr="Qr code&#10;&#10;Description automatically generated">
            <a:extLst>
              <a:ext uri="{FF2B5EF4-FFF2-40B4-BE49-F238E27FC236}">
                <a16:creationId xmlns:a16="http://schemas.microsoft.com/office/drawing/2014/main" id="{1316EB0F-19CB-4485-053C-B8C1C7206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36" y="1662193"/>
            <a:ext cx="3756302" cy="3756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19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802CAE-21B8-4EFD-E861-D33FB556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Yearly Product 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0B93C-DDB4-0415-6679-8E838BF17D02}"/>
              </a:ext>
            </a:extLst>
          </p:cNvPr>
          <p:cNvSpPr txBox="1"/>
          <p:nvPr/>
        </p:nvSpPr>
        <p:spPr>
          <a:xfrm>
            <a:off x="477447" y="1679512"/>
            <a:ext cx="106353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Meeting Schedule / Action Plan - All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of the following: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Classroom: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Sample Classroom Routine Matrix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Classroom Assessment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Alignment: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Working Smarter Matrix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Alignment Activity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Equity: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Neutralizing Routine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Equity Action Items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show trainer your products for Check Off.  You do not need to turn them into us. (But we love examples of your great work!)</a:t>
            </a:r>
          </a:p>
        </p:txBody>
      </p:sp>
    </p:spTree>
    <p:extLst>
      <p:ext uri="{BB962C8B-B14F-4D97-AF65-F5344CB8AC3E}">
        <p14:creationId xmlns:p14="http://schemas.microsoft.com/office/powerpoint/2010/main" val="242264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684646" y="1188984"/>
            <a:ext cx="7382394" cy="5201656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21599706">
            <a:off x="861245" y="2712430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dirty="0"/>
              <a:t>REVIEW:</a:t>
            </a:r>
            <a:br>
              <a:rPr lang="en-US" sz="4400" b="1" dirty="0"/>
            </a:br>
            <a:r>
              <a:rPr lang="en-US" sz="4400" b="1" dirty="0"/>
              <a:t>Annual Evaluation Report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0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ACF653-0D56-BC44-B11C-E92887339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7"/>
          <a:stretch/>
        </p:blipFill>
        <p:spPr>
          <a:xfrm>
            <a:off x="218161" y="506242"/>
            <a:ext cx="2875111" cy="28742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945269-93D8-2E4A-A566-A4ABD9A6935F}"/>
              </a:ext>
            </a:extLst>
          </p:cNvPr>
          <p:cNvSpPr txBox="1"/>
          <p:nvPr/>
        </p:nvSpPr>
        <p:spPr>
          <a:xfrm>
            <a:off x="5837012" y="506242"/>
            <a:ext cx="4434039" cy="59093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riya Sangam MN" pitchFamily="2" charset="0"/>
                <a:ea typeface="+mn-ea"/>
                <a:cs typeface="Oriya Sangam MN" pitchFamily="2" charset="0"/>
              </a:rPr>
              <a:t>Implementation of the core components of PBIS is more likely if the Tier I team assesses the implementation status at least annually and provides “snapshot” reports to the staff, community, school board.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riya Sangam MN" pitchFamily="2" charset="0"/>
              <a:ea typeface="+mn-ea"/>
              <a:cs typeface="Oriya Sangam MN" pitchFamily="2" charset="0"/>
            </a:endParaRPr>
          </a:p>
        </p:txBody>
      </p:sp>
      <p:pic>
        <p:nvPicPr>
          <p:cNvPr id="2" name="Picture 2" descr="Chart, table&#10;&#10;Description automatically generated">
            <a:extLst>
              <a:ext uri="{FF2B5EF4-FFF2-40B4-BE49-F238E27FC236}">
                <a16:creationId xmlns:a16="http://schemas.microsoft.com/office/drawing/2014/main" id="{9C1EA839-43BE-43BD-9749-278E4943C2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75" y="1507484"/>
            <a:ext cx="4171950" cy="52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51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art, table&#10;&#10;Description automatically generated">
            <a:extLst>
              <a:ext uri="{FF2B5EF4-FFF2-40B4-BE49-F238E27FC236}">
                <a16:creationId xmlns:a16="http://schemas.microsoft.com/office/drawing/2014/main" id="{05E08950-D324-4B8E-BE69-7CE611550C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0"/>
          <a:stretch/>
        </p:blipFill>
        <p:spPr>
          <a:xfrm>
            <a:off x="6097588" y="397917"/>
            <a:ext cx="5711834" cy="2639196"/>
          </a:xfrm>
          <a:prstGeom prst="rect">
            <a:avLst/>
          </a:prstGeom>
        </p:spPr>
      </p:pic>
      <p:pic>
        <p:nvPicPr>
          <p:cNvPr id="2" name="Picture 2" descr="Chart, table&#10;&#10;Description automatically generated">
            <a:extLst>
              <a:ext uri="{FF2B5EF4-FFF2-40B4-BE49-F238E27FC236}">
                <a16:creationId xmlns:a16="http://schemas.microsoft.com/office/drawing/2014/main" id="{BB0912C8-DE8B-426D-BB87-BABECA4B90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0"/>
          <a:stretch/>
        </p:blipFill>
        <p:spPr>
          <a:xfrm>
            <a:off x="342900" y="205734"/>
            <a:ext cx="4179897" cy="3022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390D0A-9E6D-4340-8DEC-BDB0CF70B3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017403" y="3284882"/>
            <a:ext cx="5351344" cy="3250094"/>
          </a:xfrm>
          <a:prstGeom prst="rect">
            <a:avLst/>
          </a:prstGeo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BAC59788-68D1-4B42-85E4-D8077C5CF1F3}"/>
              </a:ext>
            </a:extLst>
          </p:cNvPr>
          <p:cNvSpPr/>
          <p:nvPr/>
        </p:nvSpPr>
        <p:spPr>
          <a:xfrm>
            <a:off x="4568689" y="1331843"/>
            <a:ext cx="4234070" cy="18089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Fidelity Data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442F87B-53BC-7E44-931C-558698A43B3F}"/>
              </a:ext>
            </a:extLst>
          </p:cNvPr>
          <p:cNvSpPr/>
          <p:nvPr/>
        </p:nvSpPr>
        <p:spPr>
          <a:xfrm>
            <a:off x="2431639" y="735495"/>
            <a:ext cx="3992285" cy="1848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Outcome Data</a:t>
            </a: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D18003CC-DCCC-0E48-923F-BE0DC695A672}"/>
              </a:ext>
            </a:extLst>
          </p:cNvPr>
          <p:cNvSpPr/>
          <p:nvPr/>
        </p:nvSpPr>
        <p:spPr>
          <a:xfrm>
            <a:off x="7957930" y="3573118"/>
            <a:ext cx="4234070" cy="29618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Celebrations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Areas to strengthen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Action Steps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7A4883-68BB-A9BB-A90F-32AFE767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0A378D024F5544BFCBBCF972FBD70E" ma:contentTypeVersion="7" ma:contentTypeDescription="Create a new document." ma:contentTypeScope="" ma:versionID="885040d69728397c3d5d52774614518a">
  <xsd:schema xmlns:xsd="http://www.w3.org/2001/XMLSchema" xmlns:xs="http://www.w3.org/2001/XMLSchema" xmlns:p="http://schemas.microsoft.com/office/2006/metadata/properties" xmlns:ns2="58515f2e-3801-43e5-bcd7-101839fff532" xmlns:ns3="http://schemas.microsoft.com/sharepoint/v4" targetNamespace="http://schemas.microsoft.com/office/2006/metadata/properties" ma:root="true" ma:fieldsID="6257d5cb0da9cfb74c1e1d1651d5b275" ns2:_="" ns3:_="">
    <xsd:import namespace="58515f2e-3801-43e5-bcd7-101839fff53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IconOverlay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15f2e-3801-43e5-bcd7-101839fff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C70C5-F0C4-4115-8490-C8C8D8988E9B}">
  <ds:schemaRefs>
    <ds:schemaRef ds:uri="bd4136c0-7c27-4378-bc59-5e31d22b10cd"/>
    <ds:schemaRef ds:uri="fa4c7253-cea3-4165-8b8a-8564768068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87F4C41A-9D39-49AC-8143-5CB693C464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515f2e-3801-43e5-bcd7-101839fff532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861444-A266-427A-AFD0-F45FC3C588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4872</TotalTime>
  <Words>2753</Words>
  <Application>Microsoft Office PowerPoint</Application>
  <PresentationFormat>Widescreen</PresentationFormat>
  <Paragraphs>379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33</vt:i4>
      </vt:variant>
    </vt:vector>
  </HeadingPairs>
  <TitlesOfParts>
    <vt:vector size="57" baseType="lpstr">
      <vt:lpstr>Arial</vt:lpstr>
      <vt:lpstr>Britannic Bold</vt:lpstr>
      <vt:lpstr>Calibri</vt:lpstr>
      <vt:lpstr>Fira Sans Extra Condensed Medium</vt:lpstr>
      <vt:lpstr>Hind Vadodara</vt:lpstr>
      <vt:lpstr>Montserrat SemiBold</vt:lpstr>
      <vt:lpstr>Nunito Light</vt:lpstr>
      <vt:lpstr>Open Sans</vt:lpstr>
      <vt:lpstr>Open Sans SemiBold</vt:lpstr>
      <vt:lpstr>Oriya Sangam MN</vt:lpstr>
      <vt:lpstr>Oswald</vt:lpstr>
      <vt:lpstr>Poppins</vt:lpstr>
      <vt:lpstr>Poppins Medium</vt:lpstr>
      <vt:lpstr>Poppins SemiBold</vt:lpstr>
      <vt:lpstr>Raleway Thin</vt:lpstr>
      <vt:lpstr>Roboto Condensed Light</vt:lpstr>
      <vt:lpstr>Wingdings</vt:lpstr>
      <vt:lpstr>Ophthalmology Center by Slidesgo</vt:lpstr>
      <vt:lpstr>2_Ophthalmology Center by Slidesgo</vt:lpstr>
      <vt:lpstr>4_Ophthalmology Center by Slidesgo</vt:lpstr>
      <vt:lpstr>7_Ophthalmology Center by Slidesgo</vt:lpstr>
      <vt:lpstr>1_Ophthalmology Center by Slidesgo</vt:lpstr>
      <vt:lpstr>3_Ophthalmology Center by Slidesgo</vt:lpstr>
      <vt:lpstr>6_Ophthalmology Center by Slidesgo</vt:lpstr>
      <vt:lpstr>PBIS School-Wide Coach Meeting Year 3:  May 2023</vt:lpstr>
      <vt:lpstr>Agenda &amp; Team Tasks</vt:lpstr>
      <vt:lpstr> HELPFUL READINGS &amp; RESOURCES</vt:lpstr>
      <vt:lpstr>EXPECTATIONS</vt:lpstr>
      <vt:lpstr>ACTIVITY: ATTENDANCE</vt:lpstr>
      <vt:lpstr>Yearly Product Review</vt:lpstr>
      <vt:lpstr>REVIEW: Annual Evaluation Report</vt:lpstr>
      <vt:lpstr>PowerPoint Presentation</vt:lpstr>
      <vt:lpstr>PowerPoint Presentation</vt:lpstr>
      <vt:lpstr>ACTIVITY: Evaluation Report and Planning</vt:lpstr>
      <vt:lpstr>REVIEW: Sustainablity Factors</vt:lpstr>
      <vt:lpstr>Factors supporting sustaining of PBIS</vt:lpstr>
      <vt:lpstr>Factors supporting sustaining of PBIS</vt:lpstr>
      <vt:lpstr>Factors supporting sustaining of PBIS</vt:lpstr>
      <vt:lpstr>Factors supporting sustaining of PBIS</vt:lpstr>
      <vt:lpstr>GETTING STARTED WITH SWPBIS</vt:lpstr>
      <vt:lpstr>Sustainability Resources</vt:lpstr>
      <vt:lpstr>Sustainability Resources</vt:lpstr>
      <vt:lpstr>DISCUSSION: SUSTAINABILITY FACTORS</vt:lpstr>
      <vt:lpstr>REVIEW CURRENT AND FUTURE SCHOOL WIDE GOALS</vt:lpstr>
      <vt:lpstr>Why Use Data for Decision Making?</vt:lpstr>
      <vt:lpstr>Why use data for decision-making? </vt:lpstr>
      <vt:lpstr>PowerPoint Presentation</vt:lpstr>
      <vt:lpstr>EXAMPLE: Reviewing &amp; Analyzing School-wide Behavior Data to Develop, Inform, and Refine Tier 1</vt:lpstr>
      <vt:lpstr>NON-EXAMPLE: Reviewing &amp; Analyzing School-wide Behavior Data to Develop, Inform, and Refine Tier 1</vt:lpstr>
      <vt:lpstr>ACTIVITY: Using School-wide Behavior Data for Decision-Making</vt:lpstr>
      <vt:lpstr>Resource Spotlight: Coaches Year at a Glance Document  Prepping for next year</vt:lpstr>
      <vt:lpstr>PBIS Rollout Check List, Handbook &amp; Orientation Examples</vt:lpstr>
      <vt:lpstr>Coaches Year at a Glance</vt:lpstr>
      <vt:lpstr>RESOURCE SPOTLIGHT:</vt:lpstr>
      <vt:lpstr>Agenda &amp; Team Tasks</vt:lpstr>
      <vt:lpstr> HELPFUL READINGS &amp; RESOURCES</vt:lpstr>
      <vt:lpstr>https://edc.co1.qualtrics.com/jfe/form/SV_cBF9GI7gVEBsfSC   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2 of PBIS School-Wide Team Training</dc:title>
  <dc:creator>Meyer, Katherine</dc:creator>
  <cp:lastModifiedBy>Christine Downs</cp:lastModifiedBy>
  <cp:revision>176</cp:revision>
  <dcterms:created xsi:type="dcterms:W3CDTF">2020-08-03T16:37:41Z</dcterms:created>
  <dcterms:modified xsi:type="dcterms:W3CDTF">2023-05-08T13:37:59Z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0x010100100A378D024F5544BFCBBCF972FBD70E</vt:lpwstr>
  </property>
  <property fmtid="{D5CDD505-2E9C-101B-9397-08002B2CF9AE}" pid="3" name="MediaServiceImageTags">
    <vt:lpwstr/>
  </property>
</Properties>
</file>