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4.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3" r:id="rId4"/>
    <p:sldMasterId id="2147483841" r:id="rId5"/>
    <p:sldMasterId id="2147483867" r:id="rId6"/>
    <p:sldMasterId id="2147483893" r:id="rId7"/>
    <p:sldMasterId id="2147483938" r:id="rId8"/>
  </p:sldMasterIdLst>
  <p:notesMasterIdLst>
    <p:notesMasterId r:id="rId37"/>
  </p:notesMasterIdLst>
  <p:sldIdLst>
    <p:sldId id="3182" r:id="rId9"/>
    <p:sldId id="4109" r:id="rId10"/>
    <p:sldId id="4024" r:id="rId11"/>
    <p:sldId id="4025" r:id="rId12"/>
    <p:sldId id="4056" r:id="rId13"/>
    <p:sldId id="4755" r:id="rId14"/>
    <p:sldId id="4778" r:id="rId15"/>
    <p:sldId id="4535" r:id="rId16"/>
    <p:sldId id="3441" r:id="rId17"/>
    <p:sldId id="4613" r:id="rId18"/>
    <p:sldId id="3439" r:id="rId19"/>
    <p:sldId id="4032" r:id="rId20"/>
    <p:sldId id="4774" r:id="rId21"/>
    <p:sldId id="4087" r:id="rId22"/>
    <p:sldId id="4070" r:id="rId23"/>
    <p:sldId id="4773" r:id="rId24"/>
    <p:sldId id="4036" r:id="rId25"/>
    <p:sldId id="4079" r:id="rId26"/>
    <p:sldId id="4026" r:id="rId27"/>
    <p:sldId id="3248" r:id="rId28"/>
    <p:sldId id="4765" r:id="rId29"/>
    <p:sldId id="4758" r:id="rId30"/>
    <p:sldId id="4752" r:id="rId31"/>
    <p:sldId id="4517" r:id="rId32"/>
    <p:sldId id="4028" r:id="rId33"/>
    <p:sldId id="4776" r:id="rId34"/>
    <p:sldId id="4768" r:id="rId35"/>
    <p:sldId id="477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10 mins)" id="{72B9919B-BC48-EF4B-A53D-D84E534A9AC0}">
          <p14:sldIdLst>
            <p14:sldId id="3182"/>
            <p14:sldId id="4109"/>
            <p14:sldId id="4024"/>
            <p14:sldId id="4025"/>
            <p14:sldId id="4056"/>
            <p14:sldId id="4755"/>
            <p14:sldId id="4778"/>
          </p14:sldIdLst>
        </p14:section>
        <p14:section name="REVIEW: Annual Evaluation Report (15 mins)" id="{F442C921-6CF9-0945-B625-2361ABAE5C20}">
          <p14:sldIdLst>
            <p14:sldId id="4535"/>
            <p14:sldId id="3441"/>
            <p14:sldId id="4613"/>
            <p14:sldId id="3439"/>
          </p14:sldIdLst>
        </p14:section>
        <p14:section name="Resource Spotlight (20 mins)" id="{4C05D7C4-4935-4B97-AB5B-F66F7D73F2EB}">
          <p14:sldIdLst>
            <p14:sldId id="4032"/>
            <p14:sldId id="4774"/>
            <p14:sldId id="4087"/>
            <p14:sldId id="4070"/>
            <p14:sldId id="4773"/>
            <p14:sldId id="4036"/>
            <p14:sldId id="4079"/>
          </p14:sldIdLst>
        </p14:section>
        <p14:section name="Celebrations from the past years (30 Mins)" id="{90B7C08F-0578-4E10-B6A7-34520817C5F8}">
          <p14:sldIdLst>
            <p14:sldId id="4026"/>
            <p14:sldId id="3248"/>
            <p14:sldId id="4765"/>
          </p14:sldIdLst>
        </p14:section>
        <p14:section name="Resource Spotlight (15 mins)" id="{96DB218B-C2FB-4D5B-B828-06F3C8453D6C}">
          <p14:sldIdLst>
            <p14:sldId id="4758"/>
            <p14:sldId id="4752"/>
            <p14:sldId id="4517"/>
            <p14:sldId id="4028"/>
            <p14:sldId id="4776"/>
          </p14:sldIdLst>
        </p14:section>
        <p14:section name="Wrapping Up (5 Minutes)" id="{83C588A5-659E-4FF2-BDCF-606FE54CF59A}">
          <p14:sldIdLst>
            <p14:sldId id="4768"/>
            <p14:sldId id="477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069E01-50B0-3D1F-34A6-207BE1BF741D}" name="Christine Downs" initials="CD" userId="S::cdowns@mayinstitute.org::e8ba56e2-84b9-4685-891c-6c388ea40c87" providerId="AD"/>
  <p188:author id="{E16D4F08-7DF0-D375-6C48-4C09655593C0}" name="Feinberg, Adam" initials="FA" userId="S::afeinberg@edc.org::5f5bdf48-d019-4be7-baf8-cfbf388184da" providerId="AD"/>
  <p188:author id="{AFBB9F1B-4E77-B9E9-84E8-99C6F99F2F79}" name="Feinberg, Adam" initials="FA" userId="S::adam.feinberg@uconn.edu::177393b2-bc5b-4b41-8d24-c053677dafcb" providerId="AD"/>
  <p188:author id="{CD20A333-A637-827F-BBF5-42780D723B6E}" name="Adam Feinberg" initials="AF" userId="c63daa15e251178a"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yer, Katherine" initials="MK" lastIdx="67" clrIdx="0">
    <p:extLst>
      <p:ext uri="{19B8F6BF-5375-455C-9EA6-DF929625EA0E}">
        <p15:presenceInfo xmlns:p15="http://schemas.microsoft.com/office/powerpoint/2012/main" userId="S::katherine.meyer@uconn.edu::9a23d734-2d44-476e-aafb-e8c61e29b5f6" providerId="AD"/>
      </p:ext>
    </p:extLst>
  </p:cmAuthor>
  <p:cmAuthor id="2" name="Feinberg, Adam" initials="FA" lastIdx="70" clrIdx="1">
    <p:extLst>
      <p:ext uri="{19B8F6BF-5375-455C-9EA6-DF929625EA0E}">
        <p15:presenceInfo xmlns:p15="http://schemas.microsoft.com/office/powerpoint/2012/main" userId="S::adam.feinberg@uconn.edu::177393b2-bc5b-4b41-8d24-c053677dafcb" providerId="AD"/>
      </p:ext>
    </p:extLst>
  </p:cmAuthor>
  <p:cmAuthor id="3" name="Concannon, Jayna" initials="CJ" lastIdx="2" clrIdx="2">
    <p:extLst>
      <p:ext uri="{19B8F6BF-5375-455C-9EA6-DF929625EA0E}">
        <p15:presenceInfo xmlns:p15="http://schemas.microsoft.com/office/powerpoint/2012/main" userId="S::jayna.concannon@uconn.edu::37dffa8e-dfee-460d-8a16-c402bfa0ce47" providerId="AD"/>
      </p:ext>
    </p:extLst>
  </p:cmAuthor>
  <p:cmAuthor id="4" name="Robbie, Karen" initials="RK" lastIdx="8" clrIdx="3">
    <p:extLst>
      <p:ext uri="{19B8F6BF-5375-455C-9EA6-DF929625EA0E}">
        <p15:presenceInfo xmlns:p15="http://schemas.microsoft.com/office/powerpoint/2012/main" userId="S::karen.robbie@uconn.edu::a0e2d4cb-cdb8-43fd-ac47-453d7da32a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50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399" autoAdjust="0"/>
  </p:normalViewPr>
  <p:slideViewPr>
    <p:cSldViewPr snapToGrid="0">
      <p:cViewPr>
        <p:scale>
          <a:sx n="56" d="100"/>
          <a:sy n="56" d="100"/>
        </p:scale>
        <p:origin x="1044" y="56"/>
      </p:cViewPr>
      <p:guideLst/>
    </p:cSldViewPr>
  </p:slideViewPr>
  <p:notesTextViewPr>
    <p:cViewPr>
      <p:scale>
        <a:sx n="1" d="1"/>
        <a:sy n="1" d="1"/>
      </p:scale>
      <p:origin x="0" y="0"/>
    </p:cViewPr>
  </p:notesTextViewPr>
  <p:sorterViewPr>
    <p:cViewPr varScale="1">
      <p:scale>
        <a:sx n="100" d="100"/>
        <a:sy n="100" d="100"/>
      </p:scale>
      <p:origin x="0" y="-23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microsoft.com/office/2018/10/relationships/authors" Target="author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commentAuthors" Target="commentAuthors.xml"/></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9E770DC0-ADC3-6F49-9603-390041B9028C}">
      <dgm:prSet custT="1"/>
      <dgm:spPr/>
      <dgm:t>
        <a:bodyPr/>
        <a:lstStyle/>
        <a:p>
          <a:r>
            <a:rPr lang="en-US" sz="2400" b="0" i="0" dirty="0"/>
            <a:t>Coaches Tasks</a:t>
          </a:r>
        </a:p>
      </dgm:t>
    </dgm:pt>
    <dgm:pt modelId="{DF559CD0-5B01-D54A-8E06-F10310F9A6A6}" type="parTrans" cxnId="{5B5B1C97-4D72-364B-9991-95AC217DC39E}">
      <dgm:prSet/>
      <dgm:spPr/>
      <dgm:t>
        <a:bodyPr/>
        <a:lstStyle/>
        <a:p>
          <a:endParaRPr lang="en-US">
            <a:latin typeface="Hind Vadodara" panose="020B0604020202020204" charset="0"/>
            <a:cs typeface="Hind Vadodara" panose="020B0604020202020204" charset="0"/>
          </a:endParaRPr>
        </a:p>
      </dgm:t>
    </dgm:pt>
    <dgm:pt modelId="{2AE7D53E-5748-B340-A3B2-69C78DDF3C05}" type="sibTrans" cxnId="{5B5B1C97-4D72-364B-9991-95AC217DC39E}">
      <dgm:prSet/>
      <dgm:spPr/>
      <dgm:t>
        <a:bodyPr/>
        <a:lstStyle/>
        <a:p>
          <a:endParaRPr lang="en-US">
            <a:latin typeface="Hind Vadodara" panose="020B0604020202020204" charset="0"/>
            <a:cs typeface="Hind Vadodara" panose="020B0604020202020204" charset="0"/>
          </a:endParaRPr>
        </a:p>
      </dgm:t>
    </dgm:pt>
    <dgm:pt modelId="{76937503-7550-41B3-8D88-C860E600B4A5}">
      <dgm:prSet phldr="0" custT="1"/>
      <dgm:spPr>
        <a:solidFill>
          <a:srgbClr val="B7DEF4"/>
        </a:solidFill>
      </dgm:spPr>
      <dgm:t>
        <a:bodyPr/>
        <a:lstStyle/>
        <a:p>
          <a:r>
            <a:rPr lang="en-US" sz="2800" b="1" i="0" dirty="0">
              <a:solidFill>
                <a:schemeClr val="accent6">
                  <a:lumMod val="50000"/>
                </a:schemeClr>
              </a:solidFill>
            </a:rPr>
            <a:t>Presentation Content</a:t>
          </a:r>
          <a:endParaRPr lang="en-US" sz="2800" b="1" i="0" u="none" strike="noStrike" cap="none" baseline="0" noProof="0" dirty="0">
            <a:solidFill>
              <a:schemeClr val="accent6">
                <a:lumMod val="50000"/>
              </a:schemeClr>
            </a:solidFill>
          </a:endParaRPr>
        </a:p>
      </dgm:t>
    </dgm:pt>
    <dgm:pt modelId="{CB879ED8-C3F0-4B59-B2E3-178A8DD63439}" type="parTrans" cxnId="{CFA36605-B483-445C-89DB-7C5A5F0F44E2}">
      <dgm:prSet/>
      <dgm:spPr/>
      <dgm:t>
        <a:bodyPr/>
        <a:lstStyle/>
        <a:p>
          <a:endParaRPr lang="en-US">
            <a:latin typeface="Hind Vadodara" panose="020B0604020202020204" charset="0"/>
            <a:cs typeface="Hind Vadodara" panose="020B0604020202020204" charset="0"/>
          </a:endParaRPr>
        </a:p>
      </dgm:t>
    </dgm:pt>
    <dgm:pt modelId="{D7118AEF-A539-46B0-983D-619275A2AEA0}" type="sibTrans" cxnId="{CFA36605-B483-445C-89DB-7C5A5F0F44E2}">
      <dgm:prSet/>
      <dgm:spPr/>
      <dgm:t>
        <a:bodyPr/>
        <a:lstStyle/>
        <a:p>
          <a:endParaRPr lang="en-US">
            <a:latin typeface="Hind Vadodara" panose="020B0604020202020204" charset="0"/>
            <a:cs typeface="Hind Vadodara" panose="020B0604020202020204" charset="0"/>
          </a:endParaRPr>
        </a:p>
      </dgm:t>
    </dgm:pt>
    <dgm:pt modelId="{9CE68780-8809-4B52-A5E4-CA8DA04E541D}">
      <dgm:prSet phldr="0" custT="1"/>
      <dgm:spPr/>
      <dgm:t>
        <a:bodyPr/>
        <a:lstStyle/>
        <a:p>
          <a:pPr rtl="0"/>
          <a:r>
            <a:rPr lang="en-US" sz="2000" dirty="0">
              <a:latin typeface="+mn-lt"/>
            </a:rPr>
            <a:t>Celebrations from these past years</a:t>
          </a:r>
        </a:p>
      </dgm:t>
    </dgm:pt>
    <dgm:pt modelId="{68F6DAA2-F5ED-4964-AEDA-F884FE5A9523}" type="parTrans" cxnId="{8DB83F5A-79E6-445E-BD7E-D767DE48221B}">
      <dgm:prSet/>
      <dgm:spPr/>
      <dgm:t>
        <a:bodyPr/>
        <a:lstStyle/>
        <a:p>
          <a:endParaRPr lang="en-US"/>
        </a:p>
      </dgm:t>
    </dgm:pt>
    <dgm:pt modelId="{59C5947E-129E-4E0A-9A09-40B3D8E95C88}" type="sibTrans" cxnId="{8DB83F5A-79E6-445E-BD7E-D767DE48221B}">
      <dgm:prSet/>
      <dgm:spPr/>
      <dgm:t>
        <a:bodyPr/>
        <a:lstStyle/>
        <a:p>
          <a:endParaRPr lang="en-US"/>
        </a:p>
      </dgm:t>
    </dgm:pt>
    <dgm:pt modelId="{650E7201-AFFE-406D-BC25-7EDF0149777A}">
      <dgm:prSet phldr="0" custT="1"/>
      <dgm:spPr/>
      <dgm:t>
        <a:bodyPr/>
        <a:lstStyle/>
        <a:p>
          <a:pPr rtl="0"/>
          <a:r>
            <a:rPr lang="en-US" sz="2000" dirty="0">
              <a:latin typeface="+mn-lt"/>
            </a:rPr>
            <a:t>Resource Spotlight: Annual Action Plan</a:t>
          </a:r>
        </a:p>
      </dgm:t>
    </dgm:pt>
    <dgm:pt modelId="{A107563B-BA9B-49EF-9252-2203CF063574}" type="parTrans" cxnId="{2E9ED5E8-C668-4EA7-8EB8-A8012F12F689}">
      <dgm:prSet/>
      <dgm:spPr/>
      <dgm:t>
        <a:bodyPr/>
        <a:lstStyle/>
        <a:p>
          <a:endParaRPr lang="en-US"/>
        </a:p>
      </dgm:t>
    </dgm:pt>
    <dgm:pt modelId="{64DF7F50-403D-4095-80ED-984334860342}" type="sibTrans" cxnId="{2E9ED5E8-C668-4EA7-8EB8-A8012F12F689}">
      <dgm:prSet/>
      <dgm:spPr/>
      <dgm:t>
        <a:bodyPr/>
        <a:lstStyle/>
        <a:p>
          <a:endParaRPr lang="en-US"/>
        </a:p>
      </dgm:t>
    </dgm:pt>
    <dgm:pt modelId="{AC4E459D-6913-49EB-BC7F-AD02CA3FEFF4}">
      <dgm:prSet custT="1"/>
      <dgm:spPr/>
      <dgm:t>
        <a:bodyPr/>
        <a:lstStyle/>
        <a:p>
          <a:pPr marL="228600" lvl="1" indent="-228600" algn="l" defTabSz="889000" rtl="0">
            <a:lnSpc>
              <a:spcPct val="90000"/>
            </a:lnSpc>
            <a:spcBef>
              <a:spcPct val="0"/>
            </a:spcBef>
            <a:spcAft>
              <a:spcPct val="15000"/>
            </a:spcAft>
            <a:buFont typeface="Arial" panose="020B0604020202020204" pitchFamily="34" charset="0"/>
            <a:buChar char="•"/>
          </a:pPr>
          <a:r>
            <a:rPr lang="en-US" sz="2000" kern="1200" dirty="0">
              <a:solidFill>
                <a:srgbClr val="0D0F41">
                  <a:hueOff val="0"/>
                  <a:satOff val="0"/>
                  <a:lumOff val="0"/>
                  <a:alphaOff val="0"/>
                </a:srgbClr>
              </a:solidFill>
              <a:latin typeface="Arial"/>
              <a:ea typeface="+mn-ea"/>
              <a:cs typeface="+mn-cs"/>
            </a:rPr>
            <a:t>Work with your team to complete your Annual Evaluation Report. Please share a copy with your trainers as we are looking for examples.</a:t>
          </a:r>
        </a:p>
      </dgm:t>
    </dgm:pt>
    <dgm:pt modelId="{D2355651-27F6-47B0-B3D5-ABC562D64B6F}" type="parTrans" cxnId="{5B685AA6-5B0B-48A6-9F0E-7C81713E9557}">
      <dgm:prSet/>
      <dgm:spPr/>
      <dgm:t>
        <a:bodyPr/>
        <a:lstStyle/>
        <a:p>
          <a:endParaRPr lang="en-US"/>
        </a:p>
      </dgm:t>
    </dgm:pt>
    <dgm:pt modelId="{2AC10936-3012-408B-ACD4-ACB054D0B132}" type="sibTrans" cxnId="{5B685AA6-5B0B-48A6-9F0E-7C81713E9557}">
      <dgm:prSet/>
      <dgm:spPr/>
      <dgm:t>
        <a:bodyPr/>
        <a:lstStyle/>
        <a:p>
          <a:endParaRPr lang="en-US"/>
        </a:p>
      </dgm:t>
    </dgm:pt>
    <dgm:pt modelId="{5FD889C2-EC62-4E71-BEDF-6625DEEC8FA2}">
      <dgm:prSet phldr="0" custT="1"/>
      <dgm:spPr/>
      <dgm:t>
        <a:bodyPr/>
        <a:lstStyle/>
        <a:p>
          <a:pPr marL="228600" marR="0" lvl="1" indent="-228600" algn="l" defTabSz="8890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2000" kern="1200" dirty="0">
              <a:solidFill>
                <a:srgbClr val="0D0F41">
                  <a:hueOff val="0"/>
                  <a:satOff val="0"/>
                  <a:lumOff val="0"/>
                  <a:alphaOff val="0"/>
                </a:srgbClr>
              </a:solidFill>
              <a:latin typeface="Arial"/>
              <a:ea typeface="+mn-ea"/>
              <a:cs typeface="+mn-cs"/>
            </a:rPr>
            <a:t>Refresh your roll out for next year. Use the Coaches Year at a Glance or Annual Action Plan document to assist with this process.</a:t>
          </a:r>
        </a:p>
      </dgm:t>
    </dgm:pt>
    <dgm:pt modelId="{71A9DDE8-3F5B-4A84-B275-A9342748A962}" type="parTrans" cxnId="{CEDA8531-6B9F-42CC-AC62-5AD8BB449C72}">
      <dgm:prSet/>
      <dgm:spPr/>
      <dgm:t>
        <a:bodyPr/>
        <a:lstStyle/>
        <a:p>
          <a:endParaRPr lang="en-US"/>
        </a:p>
      </dgm:t>
    </dgm:pt>
    <dgm:pt modelId="{5D1E2F54-02F2-40F5-8729-D8D4747BF3D4}" type="sibTrans" cxnId="{CEDA8531-6B9F-42CC-AC62-5AD8BB449C72}">
      <dgm:prSet/>
      <dgm:spPr/>
      <dgm:t>
        <a:bodyPr/>
        <a:lstStyle/>
        <a:p>
          <a:endParaRPr lang="en-US"/>
        </a:p>
      </dgm:t>
    </dgm:pt>
    <dgm:pt modelId="{3CA65E5C-6AB0-4CB0-AB01-853042D520EC}">
      <dgm:prSet phldr="0" custT="1"/>
      <dgm:spPr/>
      <dgm:t>
        <a:bodyPr/>
        <a:lstStyle/>
        <a:p>
          <a:pPr rtl="0"/>
          <a:r>
            <a:rPr lang="en-US" sz="2000" dirty="0">
              <a:latin typeface="+mn-lt"/>
            </a:rPr>
            <a:t>Review: Annual Evaluation Report</a:t>
          </a:r>
        </a:p>
      </dgm:t>
    </dgm:pt>
    <dgm:pt modelId="{859806BC-9A1A-4B6C-9D3C-DE9CB85BD08D}" type="parTrans" cxnId="{91CBCC55-0194-4981-904B-D63B98CBC3EB}">
      <dgm:prSet/>
      <dgm:spPr/>
      <dgm:t>
        <a:bodyPr/>
        <a:lstStyle/>
        <a:p>
          <a:endParaRPr lang="en-US"/>
        </a:p>
      </dgm:t>
    </dgm:pt>
    <dgm:pt modelId="{D5BC492A-6C5D-49B1-B48C-B528E38515F3}" type="sibTrans" cxnId="{91CBCC55-0194-4981-904B-D63B98CBC3EB}">
      <dgm:prSet/>
      <dgm:spPr/>
      <dgm:t>
        <a:bodyPr/>
        <a:lstStyle/>
        <a:p>
          <a:endParaRPr lang="en-US"/>
        </a:p>
      </dgm:t>
    </dgm:pt>
    <dgm:pt modelId="{28B27AAA-596C-4028-BEF7-78F8A78DC4CE}">
      <dgm:prSet phldr="0" custT="1"/>
      <dgm:spPr/>
      <dgm:t>
        <a:bodyPr/>
        <a:lstStyle/>
        <a:p>
          <a:pPr rtl="0"/>
          <a:r>
            <a:rPr lang="en-US" sz="2000" dirty="0">
              <a:latin typeface="+mn-lt"/>
            </a:rPr>
            <a:t>End of Year Survey</a:t>
          </a:r>
        </a:p>
      </dgm:t>
    </dgm:pt>
    <dgm:pt modelId="{3712024A-ADE5-4B03-90E4-7EC97F31473B}" type="parTrans" cxnId="{39404CB4-3A1A-4482-ABFA-89AF7E635487}">
      <dgm:prSet/>
      <dgm:spPr/>
      <dgm:t>
        <a:bodyPr/>
        <a:lstStyle/>
        <a:p>
          <a:endParaRPr lang="en-US"/>
        </a:p>
      </dgm:t>
    </dgm:pt>
    <dgm:pt modelId="{9124E221-3DF7-498D-8BF6-16875817E29A}" type="sibTrans" cxnId="{39404CB4-3A1A-4482-ABFA-89AF7E635487}">
      <dgm:prSet/>
      <dgm:spPr/>
      <dgm:t>
        <a:bodyPr/>
        <a:lstStyle/>
        <a:p>
          <a:endParaRPr lang="en-US"/>
        </a:p>
      </dgm:t>
    </dgm:pt>
    <dgm:pt modelId="{107712AD-F0E7-8045-90F3-AA033147F7E7}" type="pres">
      <dgm:prSet presAssocID="{139B28B7-98AE-2442-8242-E675E9F54483}" presName="linear" presStyleCnt="0">
        <dgm:presLayoutVars>
          <dgm:dir/>
          <dgm:animLvl val="lvl"/>
          <dgm:resizeHandles val="exact"/>
        </dgm:presLayoutVars>
      </dgm:prSet>
      <dgm:spPr/>
    </dgm:pt>
    <dgm:pt modelId="{99F85151-3D39-4456-9783-D2B61E40612E}" type="pres">
      <dgm:prSet presAssocID="{76937503-7550-41B3-8D88-C860E600B4A5}" presName="parentLin" presStyleCnt="0"/>
      <dgm:spPr/>
    </dgm:pt>
    <dgm:pt modelId="{3E253364-FB35-42F8-9CB7-634D0DF472D6}" type="pres">
      <dgm:prSet presAssocID="{76937503-7550-41B3-8D88-C860E600B4A5}" presName="parentLeftMargin" presStyleLbl="node1" presStyleIdx="0" presStyleCnt="2"/>
      <dgm:spPr/>
    </dgm:pt>
    <dgm:pt modelId="{24EE546A-203E-45A1-AB96-5A4CB77AC5EC}" type="pres">
      <dgm:prSet presAssocID="{76937503-7550-41B3-8D88-C860E600B4A5}" presName="parentText" presStyleLbl="node1" presStyleIdx="0" presStyleCnt="2">
        <dgm:presLayoutVars>
          <dgm:chMax val="0"/>
          <dgm:bulletEnabled val="1"/>
        </dgm:presLayoutVars>
      </dgm:prSet>
      <dgm:spPr/>
    </dgm:pt>
    <dgm:pt modelId="{1DD4E0C0-9F60-4F65-BB07-79CA80226C0A}" type="pres">
      <dgm:prSet presAssocID="{76937503-7550-41B3-8D88-C860E600B4A5}" presName="negativeSpace" presStyleCnt="0"/>
      <dgm:spPr/>
    </dgm:pt>
    <dgm:pt modelId="{CDAAD9AB-76BA-4F20-9C80-4020D86AF54F}" type="pres">
      <dgm:prSet presAssocID="{76937503-7550-41B3-8D88-C860E600B4A5}" presName="childText" presStyleLbl="conFgAcc1" presStyleIdx="0" presStyleCnt="2">
        <dgm:presLayoutVars>
          <dgm:bulletEnabled val="1"/>
        </dgm:presLayoutVars>
      </dgm:prSet>
      <dgm:spPr>
        <a:prstGeom prst="roundRect">
          <a:avLst/>
        </a:prstGeom>
      </dgm:spPr>
    </dgm:pt>
    <dgm:pt modelId="{5E61BAE6-473E-4263-8FBF-76A396FC3E1D}" type="pres">
      <dgm:prSet presAssocID="{D7118AEF-A539-46B0-983D-619275A2AEA0}" presName="spaceBetweenRectangles" presStyleCnt="0"/>
      <dgm:spPr/>
    </dgm:pt>
    <dgm:pt modelId="{77D4E652-4152-4FB3-933D-DC846CDC44C4}" type="pres">
      <dgm:prSet presAssocID="{9E770DC0-ADC3-6F49-9603-390041B9028C}" presName="parentLin" presStyleCnt="0"/>
      <dgm:spPr/>
    </dgm:pt>
    <dgm:pt modelId="{F0AC8D9C-1ACD-4825-B968-FF4EE97737E7}" type="pres">
      <dgm:prSet presAssocID="{9E770DC0-ADC3-6F49-9603-390041B9028C}" presName="parentLeftMargin" presStyleLbl="node1" presStyleIdx="0" presStyleCnt="2"/>
      <dgm:spPr/>
    </dgm:pt>
    <dgm:pt modelId="{A408444A-A753-4052-B5E7-27B1CF04BE0D}" type="pres">
      <dgm:prSet presAssocID="{9E770DC0-ADC3-6F49-9603-390041B9028C}" presName="parentText" presStyleLbl="node1" presStyleIdx="1" presStyleCnt="2">
        <dgm:presLayoutVars>
          <dgm:chMax val="0"/>
          <dgm:bulletEnabled val="1"/>
        </dgm:presLayoutVars>
      </dgm:prSet>
      <dgm:spPr/>
    </dgm:pt>
    <dgm:pt modelId="{DB387AC5-600F-40B5-8656-6ED772B9F62D}" type="pres">
      <dgm:prSet presAssocID="{9E770DC0-ADC3-6F49-9603-390041B9028C}" presName="negativeSpace" presStyleCnt="0"/>
      <dgm:spPr/>
    </dgm:pt>
    <dgm:pt modelId="{AD7E4922-BE98-4A00-8CC9-8C067984A0AA}" type="pres">
      <dgm:prSet presAssocID="{9E770DC0-ADC3-6F49-9603-390041B9028C}" presName="childText" presStyleLbl="conFgAcc1" presStyleIdx="1" presStyleCnt="2">
        <dgm:presLayoutVars>
          <dgm:bulletEnabled val="1"/>
        </dgm:presLayoutVars>
      </dgm:prSet>
      <dgm:spPr/>
    </dgm:pt>
  </dgm:ptLst>
  <dgm:cxnLst>
    <dgm:cxn modelId="{CFA36605-B483-445C-89DB-7C5A5F0F44E2}" srcId="{139B28B7-98AE-2442-8242-E675E9F54483}" destId="{76937503-7550-41B3-8D88-C860E600B4A5}" srcOrd="0" destOrd="0" parTransId="{CB879ED8-C3F0-4B59-B2E3-178A8DD63439}" sibTransId="{D7118AEF-A539-46B0-983D-619275A2AEA0}"/>
    <dgm:cxn modelId="{A2980128-32A2-4DD9-8972-314D5F1E4626}" type="presOf" srcId="{650E7201-AFFE-406D-BC25-7EDF0149777A}" destId="{CDAAD9AB-76BA-4F20-9C80-4020D86AF54F}" srcOrd="0" destOrd="1" presId="urn:microsoft.com/office/officeart/2005/8/layout/list1"/>
    <dgm:cxn modelId="{CEDA8531-6B9F-42CC-AC62-5AD8BB449C72}" srcId="{9E770DC0-ADC3-6F49-9603-390041B9028C}" destId="{5FD889C2-EC62-4E71-BEDF-6625DEEC8FA2}" srcOrd="1" destOrd="0" parTransId="{71A9DDE8-3F5B-4A84-B275-A9342748A962}" sibTransId="{5D1E2F54-02F2-40F5-8729-D8D4747BF3D4}"/>
    <dgm:cxn modelId="{F77FCB3B-589C-4D3E-9E17-F2572D821D04}" type="presOf" srcId="{3CA65E5C-6AB0-4CB0-AB01-853042D520EC}" destId="{CDAAD9AB-76BA-4F20-9C80-4020D86AF54F}" srcOrd="0" destOrd="0" presId="urn:microsoft.com/office/officeart/2005/8/layout/list1"/>
    <dgm:cxn modelId="{CC53886E-3414-4BC8-BB2D-E6E7C425FA2A}" type="presOf" srcId="{28B27AAA-596C-4028-BEF7-78F8A78DC4CE}" destId="{CDAAD9AB-76BA-4F20-9C80-4020D86AF54F}" srcOrd="0" destOrd="3" presId="urn:microsoft.com/office/officeart/2005/8/layout/list1"/>
    <dgm:cxn modelId="{3507DC74-BB1A-3747-A4EB-3A2F2AFF0C2A}" type="presOf" srcId="{139B28B7-98AE-2442-8242-E675E9F54483}" destId="{107712AD-F0E7-8045-90F3-AA033147F7E7}" srcOrd="0" destOrd="0" presId="urn:microsoft.com/office/officeart/2005/8/layout/list1"/>
    <dgm:cxn modelId="{91CBCC55-0194-4981-904B-D63B98CBC3EB}" srcId="{76937503-7550-41B3-8D88-C860E600B4A5}" destId="{3CA65E5C-6AB0-4CB0-AB01-853042D520EC}" srcOrd="0" destOrd="0" parTransId="{859806BC-9A1A-4B6C-9D3C-DE9CB85BD08D}" sibTransId="{D5BC492A-6C5D-49B1-B48C-B528E38515F3}"/>
    <dgm:cxn modelId="{51744959-DC5F-4B64-8022-0CA7433788A8}" type="presOf" srcId="{76937503-7550-41B3-8D88-C860E600B4A5}" destId="{3E253364-FB35-42F8-9CB7-634D0DF472D6}" srcOrd="0" destOrd="0" presId="urn:microsoft.com/office/officeart/2005/8/layout/list1"/>
    <dgm:cxn modelId="{8DB83F5A-79E6-445E-BD7E-D767DE48221B}" srcId="{76937503-7550-41B3-8D88-C860E600B4A5}" destId="{9CE68780-8809-4B52-A5E4-CA8DA04E541D}" srcOrd="2" destOrd="0" parTransId="{68F6DAA2-F5ED-4964-AEDA-F884FE5A9523}" sibTransId="{59C5947E-129E-4E0A-9A09-40B3D8E95C88}"/>
    <dgm:cxn modelId="{E741C480-8F4C-496F-8381-6740FF6EA401}" type="presOf" srcId="{AC4E459D-6913-49EB-BC7F-AD02CA3FEFF4}" destId="{AD7E4922-BE98-4A00-8CC9-8C067984A0AA}" srcOrd="0" destOrd="0" presId="urn:microsoft.com/office/officeart/2005/8/layout/list1"/>
    <dgm:cxn modelId="{5B5B1C97-4D72-364B-9991-95AC217DC39E}" srcId="{139B28B7-98AE-2442-8242-E675E9F54483}" destId="{9E770DC0-ADC3-6F49-9603-390041B9028C}" srcOrd="1" destOrd="0" parTransId="{DF559CD0-5B01-D54A-8E06-F10310F9A6A6}" sibTransId="{2AE7D53E-5748-B340-A3B2-69C78DDF3C05}"/>
    <dgm:cxn modelId="{5B685AA6-5B0B-48A6-9F0E-7C81713E9557}" srcId="{9E770DC0-ADC3-6F49-9603-390041B9028C}" destId="{AC4E459D-6913-49EB-BC7F-AD02CA3FEFF4}" srcOrd="0" destOrd="0" parTransId="{D2355651-27F6-47B0-B3D5-ABC562D64B6F}" sibTransId="{2AC10936-3012-408B-ACD4-ACB054D0B132}"/>
    <dgm:cxn modelId="{EF1EACA6-1597-412F-BB0A-DDC30C359654}" type="presOf" srcId="{76937503-7550-41B3-8D88-C860E600B4A5}" destId="{24EE546A-203E-45A1-AB96-5A4CB77AC5EC}" srcOrd="1" destOrd="0" presId="urn:microsoft.com/office/officeart/2005/8/layout/list1"/>
    <dgm:cxn modelId="{39404CB4-3A1A-4482-ABFA-89AF7E635487}" srcId="{76937503-7550-41B3-8D88-C860E600B4A5}" destId="{28B27AAA-596C-4028-BEF7-78F8A78DC4CE}" srcOrd="3" destOrd="0" parTransId="{3712024A-ADE5-4B03-90E4-7EC97F31473B}" sibTransId="{9124E221-3DF7-498D-8BF6-16875817E29A}"/>
    <dgm:cxn modelId="{5DB00DC6-5DC8-406C-8A89-06B30FA22EDF}" type="presOf" srcId="{9CE68780-8809-4B52-A5E4-CA8DA04E541D}" destId="{CDAAD9AB-76BA-4F20-9C80-4020D86AF54F}" srcOrd="0" destOrd="2" presId="urn:microsoft.com/office/officeart/2005/8/layout/list1"/>
    <dgm:cxn modelId="{F2E635CB-CCE1-472E-BD6C-3B63BC782FE1}" type="presOf" srcId="{9E770DC0-ADC3-6F49-9603-390041B9028C}" destId="{A408444A-A753-4052-B5E7-27B1CF04BE0D}" srcOrd="1" destOrd="0" presId="urn:microsoft.com/office/officeart/2005/8/layout/list1"/>
    <dgm:cxn modelId="{94962BDB-E459-40E6-BF7A-BB1F7E99F07A}" type="presOf" srcId="{5FD889C2-EC62-4E71-BEDF-6625DEEC8FA2}" destId="{AD7E4922-BE98-4A00-8CC9-8C067984A0AA}" srcOrd="0" destOrd="1" presId="urn:microsoft.com/office/officeart/2005/8/layout/list1"/>
    <dgm:cxn modelId="{03F62CE4-F7BA-47E7-8D6D-CB10696A98CF}" type="presOf" srcId="{9E770DC0-ADC3-6F49-9603-390041B9028C}" destId="{F0AC8D9C-1ACD-4825-B968-FF4EE97737E7}" srcOrd="0" destOrd="0" presId="urn:microsoft.com/office/officeart/2005/8/layout/list1"/>
    <dgm:cxn modelId="{2E9ED5E8-C668-4EA7-8EB8-A8012F12F689}" srcId="{76937503-7550-41B3-8D88-C860E600B4A5}" destId="{650E7201-AFFE-406D-BC25-7EDF0149777A}" srcOrd="1" destOrd="0" parTransId="{A107563B-BA9B-49EF-9252-2203CF063574}" sibTransId="{64DF7F50-403D-4095-80ED-984334860342}"/>
    <dgm:cxn modelId="{12E116CE-1DEF-4976-A24F-079A4D7B5ED3}" type="presParOf" srcId="{107712AD-F0E7-8045-90F3-AA033147F7E7}" destId="{99F85151-3D39-4456-9783-D2B61E40612E}" srcOrd="0" destOrd="0" presId="urn:microsoft.com/office/officeart/2005/8/layout/list1"/>
    <dgm:cxn modelId="{FF58E2B0-75F0-4DE9-ACEE-43F6E84FC83E}" type="presParOf" srcId="{99F85151-3D39-4456-9783-D2B61E40612E}" destId="{3E253364-FB35-42F8-9CB7-634D0DF472D6}" srcOrd="0" destOrd="0" presId="urn:microsoft.com/office/officeart/2005/8/layout/list1"/>
    <dgm:cxn modelId="{64E8673E-D255-441E-8A75-8CAFF1C85B8A}" type="presParOf" srcId="{99F85151-3D39-4456-9783-D2B61E40612E}" destId="{24EE546A-203E-45A1-AB96-5A4CB77AC5EC}" srcOrd="1" destOrd="0" presId="urn:microsoft.com/office/officeart/2005/8/layout/list1"/>
    <dgm:cxn modelId="{7CE409AA-7234-4202-BD36-9DE61EF1D69F}" type="presParOf" srcId="{107712AD-F0E7-8045-90F3-AA033147F7E7}" destId="{1DD4E0C0-9F60-4F65-BB07-79CA80226C0A}" srcOrd="1" destOrd="0" presId="urn:microsoft.com/office/officeart/2005/8/layout/list1"/>
    <dgm:cxn modelId="{FF77E135-DAD0-4CA3-89F2-D8527F35F5F2}" type="presParOf" srcId="{107712AD-F0E7-8045-90F3-AA033147F7E7}" destId="{CDAAD9AB-76BA-4F20-9C80-4020D86AF54F}" srcOrd="2" destOrd="0" presId="urn:microsoft.com/office/officeart/2005/8/layout/list1"/>
    <dgm:cxn modelId="{8388559B-25BB-403B-B449-326A18F362EE}" type="presParOf" srcId="{107712AD-F0E7-8045-90F3-AA033147F7E7}" destId="{5E61BAE6-473E-4263-8FBF-76A396FC3E1D}" srcOrd="3" destOrd="0" presId="urn:microsoft.com/office/officeart/2005/8/layout/list1"/>
    <dgm:cxn modelId="{7512A190-BCDF-49AE-A201-D617E90A8326}" type="presParOf" srcId="{107712AD-F0E7-8045-90F3-AA033147F7E7}" destId="{77D4E652-4152-4FB3-933D-DC846CDC44C4}" srcOrd="4" destOrd="0" presId="urn:microsoft.com/office/officeart/2005/8/layout/list1"/>
    <dgm:cxn modelId="{47A48109-4B17-4106-9019-89731B06EFA6}" type="presParOf" srcId="{77D4E652-4152-4FB3-933D-DC846CDC44C4}" destId="{F0AC8D9C-1ACD-4825-B968-FF4EE97737E7}" srcOrd="0" destOrd="0" presId="urn:microsoft.com/office/officeart/2005/8/layout/list1"/>
    <dgm:cxn modelId="{047E0066-FB1E-46AD-A44E-943B80C46A6D}" type="presParOf" srcId="{77D4E652-4152-4FB3-933D-DC846CDC44C4}" destId="{A408444A-A753-4052-B5E7-27B1CF04BE0D}" srcOrd="1" destOrd="0" presId="urn:microsoft.com/office/officeart/2005/8/layout/list1"/>
    <dgm:cxn modelId="{08B2ABA8-5017-4337-B62D-7A2C0BA3F1F8}" type="presParOf" srcId="{107712AD-F0E7-8045-90F3-AA033147F7E7}" destId="{DB387AC5-600F-40B5-8656-6ED772B9F62D}" srcOrd="5" destOrd="0" presId="urn:microsoft.com/office/officeart/2005/8/layout/list1"/>
    <dgm:cxn modelId="{FF99C957-03F8-4BAD-A5EA-EEB1AFF6385B}" type="presParOf" srcId="{107712AD-F0E7-8045-90F3-AA033147F7E7}" destId="{AD7E4922-BE98-4A00-8CC9-8C067984A0A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6DBD0AA-A092-4369-B815-D2A27D780C58}" type="doc">
      <dgm:prSet loTypeId="urn:microsoft.com/office/officeart/2005/8/layout/bList2" loCatId="list" qsTypeId="urn:microsoft.com/office/officeart/2005/8/quickstyle/simple1" qsCatId="simple" csTypeId="urn:microsoft.com/office/officeart/2005/8/colors/accent1_2" csCatId="accent1" phldr="1"/>
      <dgm:spPr/>
    </dgm:pt>
    <dgm:pt modelId="{125DE95B-E3E9-488D-843B-7EA58128D643}">
      <dgm:prSet phldrT="[Text]"/>
      <dgm:spPr/>
      <dgm:t>
        <a:bodyPr/>
        <a:lstStyle/>
        <a:p>
          <a:r>
            <a:rPr lang="en-US"/>
            <a:t>Self</a:t>
          </a:r>
        </a:p>
      </dgm:t>
    </dgm:pt>
    <dgm:pt modelId="{FC0A28C2-A13D-4C48-9C34-B680EB2A2603}" type="parTrans" cxnId="{E9B2239E-BEAB-4565-B770-44155CEB26AB}">
      <dgm:prSet/>
      <dgm:spPr/>
      <dgm:t>
        <a:bodyPr/>
        <a:lstStyle/>
        <a:p>
          <a:endParaRPr lang="en-US"/>
        </a:p>
      </dgm:t>
    </dgm:pt>
    <dgm:pt modelId="{7D9CD180-E412-4B7F-9890-DD3E1E8793A4}" type="sibTrans" cxnId="{E9B2239E-BEAB-4565-B770-44155CEB26AB}">
      <dgm:prSet/>
      <dgm:spPr/>
      <dgm:t>
        <a:bodyPr/>
        <a:lstStyle/>
        <a:p>
          <a:endParaRPr lang="en-US"/>
        </a:p>
      </dgm:t>
    </dgm:pt>
    <dgm:pt modelId="{786F1C33-506F-487F-AA18-A30EE2A2534E}">
      <dgm:prSet phldrT="[Text]"/>
      <dgm:spPr/>
      <dgm:t>
        <a:bodyPr/>
        <a:lstStyle/>
        <a:p>
          <a:r>
            <a:rPr lang="en-US"/>
            <a:t>Others</a:t>
          </a:r>
        </a:p>
      </dgm:t>
    </dgm:pt>
    <dgm:pt modelId="{B2D69183-3673-4FF1-92D6-76326856F341}" type="parTrans" cxnId="{58D86527-1BED-4AB5-8015-FDAA159C883C}">
      <dgm:prSet/>
      <dgm:spPr/>
      <dgm:t>
        <a:bodyPr/>
        <a:lstStyle/>
        <a:p>
          <a:endParaRPr lang="en-US"/>
        </a:p>
      </dgm:t>
    </dgm:pt>
    <dgm:pt modelId="{54ACB2D9-0489-40D3-8720-56FF48219C7D}" type="sibTrans" cxnId="{58D86527-1BED-4AB5-8015-FDAA159C883C}">
      <dgm:prSet/>
      <dgm:spPr/>
      <dgm:t>
        <a:bodyPr/>
        <a:lstStyle/>
        <a:p>
          <a:endParaRPr lang="en-US"/>
        </a:p>
      </dgm:t>
    </dgm:pt>
    <dgm:pt modelId="{AB22F439-5CF3-4003-BBB3-B5FD5EE3EBA7}">
      <dgm:prSet phldrT="[Text]"/>
      <dgm:spPr/>
      <dgm:t>
        <a:bodyPr/>
        <a:lstStyle/>
        <a:p>
          <a:r>
            <a:rPr lang="en-US"/>
            <a:t>Environment</a:t>
          </a:r>
        </a:p>
      </dgm:t>
    </dgm:pt>
    <dgm:pt modelId="{42A9B59D-B81E-4DB7-A89D-08E57A386F5F}" type="parTrans" cxnId="{06F10583-3C6C-4C14-8F5D-A175C31623AF}">
      <dgm:prSet/>
      <dgm:spPr/>
      <dgm:t>
        <a:bodyPr/>
        <a:lstStyle/>
        <a:p>
          <a:endParaRPr lang="en-US"/>
        </a:p>
      </dgm:t>
    </dgm:pt>
    <dgm:pt modelId="{FAFF8CAA-7011-4352-BD37-268AB4AA9613}" type="sibTrans" cxnId="{06F10583-3C6C-4C14-8F5D-A175C31623AF}">
      <dgm:prSet/>
      <dgm:spPr/>
      <dgm:t>
        <a:bodyPr/>
        <a:lstStyle/>
        <a:p>
          <a:endParaRPr lang="en-US"/>
        </a:p>
      </dgm:t>
    </dgm:pt>
    <dgm:pt modelId="{828ED403-1C9B-4A7D-8888-1BC05EA78903}">
      <dgm:prSet phldrT="[Text]"/>
      <dgm:spPr/>
      <dgm:t>
        <a:bodyPr/>
        <a:lstStyle/>
        <a:p>
          <a:r>
            <a:rPr lang="en-US"/>
            <a:t>Self-monitor</a:t>
          </a:r>
        </a:p>
      </dgm:t>
    </dgm:pt>
    <dgm:pt modelId="{8B8B8CA0-07E7-4F73-9F41-B05C6E1A904C}" type="parTrans" cxnId="{EB095079-CFD2-4628-9212-498D62BB2F06}">
      <dgm:prSet/>
      <dgm:spPr/>
      <dgm:t>
        <a:bodyPr/>
        <a:lstStyle/>
        <a:p>
          <a:endParaRPr lang="en-US"/>
        </a:p>
      </dgm:t>
    </dgm:pt>
    <dgm:pt modelId="{1B28F0B9-39F8-4BAC-9D40-2785A53A6960}" type="sibTrans" cxnId="{EB095079-CFD2-4628-9212-498D62BB2F06}">
      <dgm:prSet/>
      <dgm:spPr/>
      <dgm:t>
        <a:bodyPr/>
        <a:lstStyle/>
        <a:p>
          <a:endParaRPr lang="en-US"/>
        </a:p>
      </dgm:t>
    </dgm:pt>
    <dgm:pt modelId="{9402A2C1-EFD7-4C69-A569-0E91A340BD90}">
      <dgm:prSet phldrT="[Text]"/>
      <dgm:spPr/>
      <dgm:t>
        <a:bodyPr/>
        <a:lstStyle/>
        <a:p>
          <a:r>
            <a:rPr lang="en-US" dirty="0"/>
            <a:t>Listen while others are speaking​</a:t>
          </a:r>
        </a:p>
      </dgm:t>
    </dgm:pt>
    <dgm:pt modelId="{6B97C39A-0735-41AE-94C2-E380B46D5881}" type="parTrans" cxnId="{B1802723-6C7B-4903-88A2-A97C24811173}">
      <dgm:prSet/>
      <dgm:spPr/>
      <dgm:t>
        <a:bodyPr/>
        <a:lstStyle/>
        <a:p>
          <a:endParaRPr lang="en-US"/>
        </a:p>
      </dgm:t>
    </dgm:pt>
    <dgm:pt modelId="{7C51D187-FC73-4D59-992A-5E19349D5359}" type="sibTrans" cxnId="{B1802723-6C7B-4903-88A2-A97C24811173}">
      <dgm:prSet/>
      <dgm:spPr/>
      <dgm:t>
        <a:bodyPr/>
        <a:lstStyle/>
        <a:p>
          <a:endParaRPr lang="en-US"/>
        </a:p>
      </dgm:t>
    </dgm:pt>
    <dgm:pt modelId="{0F0E129E-123A-4075-B2C8-F39A140C88D8}">
      <dgm:prSet phldrT="[Text]"/>
      <dgm:spPr/>
      <dgm:t>
        <a:bodyPr/>
        <a:lstStyle/>
        <a:p>
          <a:r>
            <a:rPr lang="en-US"/>
            <a:t>Have your computer charged and ready to go​</a:t>
          </a:r>
        </a:p>
      </dgm:t>
    </dgm:pt>
    <dgm:pt modelId="{BD673D81-C33B-45D8-947C-AEA9A28C39F0}" type="parTrans" cxnId="{A0FBC930-D760-41DD-BE3E-22D3E608F256}">
      <dgm:prSet/>
      <dgm:spPr/>
      <dgm:t>
        <a:bodyPr/>
        <a:lstStyle/>
        <a:p>
          <a:endParaRPr lang="en-US"/>
        </a:p>
      </dgm:t>
    </dgm:pt>
    <dgm:pt modelId="{D290D2A6-87EB-4C58-AF76-15E8A9414FCF}" type="sibTrans" cxnId="{A0FBC930-D760-41DD-BE3E-22D3E608F256}">
      <dgm:prSet/>
      <dgm:spPr/>
      <dgm:t>
        <a:bodyPr/>
        <a:lstStyle/>
        <a:p>
          <a:endParaRPr lang="en-US"/>
        </a:p>
      </dgm:t>
    </dgm:pt>
    <dgm:pt modelId="{DCC1A310-1C79-CA41-BC8F-F2F7F4B654F7}">
      <dgm:prSet/>
      <dgm:spPr/>
      <dgm:t>
        <a:bodyPr/>
        <a:lstStyle/>
        <a:p>
          <a:r>
            <a:rPr lang="en-US" dirty="0"/>
            <a:t>If you have questions or comments:</a:t>
          </a:r>
        </a:p>
      </dgm:t>
    </dgm:pt>
    <dgm:pt modelId="{E958D3D5-5FFD-3443-ABCD-1A2DA811BB55}" type="parTrans" cxnId="{9118DAC8-BEDA-3B4F-9C77-817F427330CF}">
      <dgm:prSet/>
      <dgm:spPr/>
      <dgm:t>
        <a:bodyPr/>
        <a:lstStyle/>
        <a:p>
          <a:endParaRPr lang="en-US"/>
        </a:p>
      </dgm:t>
    </dgm:pt>
    <dgm:pt modelId="{4EA0A432-1AE2-314A-852F-0C7E44A36EC0}" type="sibTrans" cxnId="{9118DAC8-BEDA-3B4F-9C77-817F427330CF}">
      <dgm:prSet/>
      <dgm:spPr/>
      <dgm:t>
        <a:bodyPr/>
        <a:lstStyle/>
        <a:p>
          <a:endParaRPr lang="en-US"/>
        </a:p>
      </dgm:t>
    </dgm:pt>
    <dgm:pt modelId="{6D196861-CC28-5141-BDFB-4E8105D813E6}">
      <dgm:prSet/>
      <dgm:spPr/>
      <dgm:t>
        <a:bodyPr/>
        <a:lstStyle/>
        <a:p>
          <a:r>
            <a:rPr lang="en-US"/>
            <a:t>Work as a team:</a:t>
          </a:r>
        </a:p>
      </dgm:t>
    </dgm:pt>
    <dgm:pt modelId="{6357D1EC-994F-334C-9702-FBF51E8FA600}" type="parTrans" cxnId="{B30AAB08-0B08-824B-9AC9-5387993AD200}">
      <dgm:prSet/>
      <dgm:spPr/>
      <dgm:t>
        <a:bodyPr/>
        <a:lstStyle/>
        <a:p>
          <a:endParaRPr lang="en-US"/>
        </a:p>
      </dgm:t>
    </dgm:pt>
    <dgm:pt modelId="{0A0D8850-D6AE-CF4C-AEBD-16B2E752A0CB}" type="sibTrans" cxnId="{B30AAB08-0B08-824B-9AC9-5387993AD200}">
      <dgm:prSet/>
      <dgm:spPr/>
      <dgm:t>
        <a:bodyPr/>
        <a:lstStyle/>
        <a:p>
          <a:endParaRPr lang="en-US"/>
        </a:p>
      </dgm:t>
    </dgm:pt>
    <dgm:pt modelId="{8EB504CA-CFC6-5C40-B9F2-473E4994B7D4}">
      <dgm:prSet/>
      <dgm:spPr/>
      <dgm:t>
        <a:bodyPr/>
        <a:lstStyle/>
        <a:p>
          <a:r>
            <a:rPr lang="en-US"/>
            <a:t>Keep necessary materials at hand</a:t>
          </a:r>
        </a:p>
      </dgm:t>
    </dgm:pt>
    <dgm:pt modelId="{1F59243E-608F-4348-9D00-77EED6726E06}" type="parTrans" cxnId="{C95EC436-6DF3-9D48-B3D9-4A3D5591F066}">
      <dgm:prSet/>
      <dgm:spPr/>
      <dgm:t>
        <a:bodyPr/>
        <a:lstStyle/>
        <a:p>
          <a:endParaRPr lang="en-US"/>
        </a:p>
      </dgm:t>
    </dgm:pt>
    <dgm:pt modelId="{7102E076-737A-264B-A10C-2AEDA7D1E937}" type="sibTrans" cxnId="{C95EC436-6DF3-9D48-B3D9-4A3D5591F066}">
      <dgm:prSet/>
      <dgm:spPr/>
      <dgm:t>
        <a:bodyPr/>
        <a:lstStyle/>
        <a:p>
          <a:endParaRPr lang="en-US"/>
        </a:p>
      </dgm:t>
    </dgm:pt>
    <dgm:pt modelId="{3A9200EC-9B3F-3741-8CD8-45F5B3B60757}">
      <dgm:prSet phldrT="[Text]"/>
      <dgm:spPr/>
      <dgm:t>
        <a:bodyPr/>
        <a:lstStyle/>
        <a:p>
          <a:r>
            <a:rPr lang="en-US"/>
            <a:t>Are you participating?</a:t>
          </a:r>
        </a:p>
      </dgm:t>
    </dgm:pt>
    <dgm:pt modelId="{CE0BA1D0-F492-D642-956A-26EFC0FD708E}" type="parTrans" cxnId="{410450C3-2ACF-AB45-A6E2-A1CCF9FBF5C7}">
      <dgm:prSet/>
      <dgm:spPr/>
      <dgm:t>
        <a:bodyPr/>
        <a:lstStyle/>
        <a:p>
          <a:endParaRPr lang="en-US"/>
        </a:p>
      </dgm:t>
    </dgm:pt>
    <dgm:pt modelId="{839B42B6-A8EA-9C4E-931D-5CAA596097FE}" type="sibTrans" cxnId="{410450C3-2ACF-AB45-A6E2-A1CCF9FBF5C7}">
      <dgm:prSet/>
      <dgm:spPr/>
      <dgm:t>
        <a:bodyPr/>
        <a:lstStyle/>
        <a:p>
          <a:endParaRPr lang="en-US"/>
        </a:p>
      </dgm:t>
    </dgm:pt>
    <dgm:pt modelId="{36A81F54-3445-0846-800C-B3CAA41ABF85}">
      <dgm:prSet phldrT="[Text]"/>
      <dgm:spPr/>
      <dgm:t>
        <a:bodyPr/>
        <a:lstStyle/>
        <a:p>
          <a:r>
            <a:rPr lang="en-US"/>
            <a:t>Engaged as a learner?</a:t>
          </a:r>
        </a:p>
      </dgm:t>
    </dgm:pt>
    <dgm:pt modelId="{F1072592-76D2-5744-867A-12A050F40348}" type="parTrans" cxnId="{4CFC7095-063B-8E4A-B6F3-EC681197EA9F}">
      <dgm:prSet/>
      <dgm:spPr/>
      <dgm:t>
        <a:bodyPr/>
        <a:lstStyle/>
        <a:p>
          <a:endParaRPr lang="en-US"/>
        </a:p>
      </dgm:t>
    </dgm:pt>
    <dgm:pt modelId="{D75F7E09-876C-524C-911D-B725AC61A45A}" type="sibTrans" cxnId="{4CFC7095-063B-8E4A-B6F3-EC681197EA9F}">
      <dgm:prSet/>
      <dgm:spPr/>
      <dgm:t>
        <a:bodyPr/>
        <a:lstStyle/>
        <a:p>
          <a:endParaRPr lang="en-US"/>
        </a:p>
      </dgm:t>
    </dgm:pt>
    <dgm:pt modelId="{A3342F81-092E-D94F-B71B-56D728050DC4}">
      <dgm:prSet phldrT="[Text]"/>
      <dgm:spPr/>
      <dgm:t>
        <a:bodyPr/>
        <a:lstStyle/>
        <a:p>
          <a:r>
            <a:rPr lang="en-US"/>
            <a:t>Stretch, break, stand as needed​</a:t>
          </a:r>
        </a:p>
      </dgm:t>
    </dgm:pt>
    <dgm:pt modelId="{5C94DDBE-40C2-7045-B9AA-119BCE39BC47}" type="parTrans" cxnId="{EB367F0F-11D4-C845-AFB2-10D5AA2A9A7A}">
      <dgm:prSet/>
      <dgm:spPr/>
      <dgm:t>
        <a:bodyPr/>
        <a:lstStyle/>
        <a:p>
          <a:endParaRPr lang="en-US"/>
        </a:p>
      </dgm:t>
    </dgm:pt>
    <dgm:pt modelId="{65F59CCE-7931-D747-8109-6BBC1F963A2C}" type="sibTrans" cxnId="{EB367F0F-11D4-C845-AFB2-10D5AA2A9A7A}">
      <dgm:prSet/>
      <dgm:spPr/>
      <dgm:t>
        <a:bodyPr/>
        <a:lstStyle/>
        <a:p>
          <a:endParaRPr lang="en-US"/>
        </a:p>
      </dgm:t>
    </dgm:pt>
    <dgm:pt modelId="{903F98AC-194E-3E4D-A272-F12F8847EF48}">
      <dgm:prSet/>
      <dgm:spPr/>
      <dgm:t>
        <a:bodyPr/>
        <a:lstStyle/>
        <a:p>
          <a:r>
            <a:rPr lang="en-US" dirty="0"/>
            <a:t>Raise hand</a:t>
          </a:r>
        </a:p>
      </dgm:t>
    </dgm:pt>
    <dgm:pt modelId="{2625FB58-67EA-1141-9127-133D6B50F2A8}" type="parTrans" cxnId="{FF9907CF-CFD4-4641-91DE-D04AB4DCCB54}">
      <dgm:prSet/>
      <dgm:spPr/>
      <dgm:t>
        <a:bodyPr/>
        <a:lstStyle/>
        <a:p>
          <a:endParaRPr lang="en-US"/>
        </a:p>
      </dgm:t>
    </dgm:pt>
    <dgm:pt modelId="{50668972-B8BA-8342-8C45-669179E12080}" type="sibTrans" cxnId="{FF9907CF-CFD4-4641-91DE-D04AB4DCCB54}">
      <dgm:prSet/>
      <dgm:spPr/>
      <dgm:t>
        <a:bodyPr/>
        <a:lstStyle/>
        <a:p>
          <a:endParaRPr lang="en-US"/>
        </a:p>
      </dgm:t>
    </dgm:pt>
    <dgm:pt modelId="{0785E50D-F1DD-C647-AF91-FA0058275806}">
      <dgm:prSet/>
      <dgm:spPr/>
      <dgm:t>
        <a:bodyPr/>
        <a:lstStyle/>
        <a:p>
          <a:r>
            <a:rPr lang="en-US"/>
            <a:t>Room for every voice</a:t>
          </a:r>
        </a:p>
      </dgm:t>
    </dgm:pt>
    <dgm:pt modelId="{35E1F395-5CF6-C14F-B2F7-24FCD5BF2432}" type="parTrans" cxnId="{D614FAA2-C9D3-9949-9F29-30B12ECA1807}">
      <dgm:prSet/>
      <dgm:spPr/>
      <dgm:t>
        <a:bodyPr/>
        <a:lstStyle/>
        <a:p>
          <a:endParaRPr lang="en-US"/>
        </a:p>
      </dgm:t>
    </dgm:pt>
    <dgm:pt modelId="{555700E6-44D1-E649-9463-80615334ECDE}" type="sibTrans" cxnId="{D614FAA2-C9D3-9949-9F29-30B12ECA1807}">
      <dgm:prSet/>
      <dgm:spPr/>
      <dgm:t>
        <a:bodyPr/>
        <a:lstStyle/>
        <a:p>
          <a:endParaRPr lang="en-US"/>
        </a:p>
      </dgm:t>
    </dgm:pt>
    <dgm:pt modelId="{56910F6D-1269-3049-ACB2-917F4DC59908}">
      <dgm:prSet/>
      <dgm:spPr/>
      <dgm:t>
        <a:bodyPr/>
        <a:lstStyle/>
        <a:p>
          <a:r>
            <a:rPr lang="en-US"/>
            <a:t>Reinforce participation</a:t>
          </a:r>
        </a:p>
      </dgm:t>
    </dgm:pt>
    <dgm:pt modelId="{0718F7BE-9FDE-C04D-BB6C-BA7904D3DC0D}" type="parTrans" cxnId="{5C0B9F75-4444-7245-981A-F41A3614EEF5}">
      <dgm:prSet/>
      <dgm:spPr/>
      <dgm:t>
        <a:bodyPr/>
        <a:lstStyle/>
        <a:p>
          <a:endParaRPr lang="en-US"/>
        </a:p>
      </dgm:t>
    </dgm:pt>
    <dgm:pt modelId="{F464298B-59F2-F64F-92CC-7382B75FFACC}" type="sibTrans" cxnId="{5C0B9F75-4444-7245-981A-F41A3614EEF5}">
      <dgm:prSet/>
      <dgm:spPr/>
      <dgm:t>
        <a:bodyPr/>
        <a:lstStyle/>
        <a:p>
          <a:endParaRPr lang="en-US"/>
        </a:p>
      </dgm:t>
    </dgm:pt>
    <dgm:pt modelId="{243592FB-C1AE-E747-B75A-02568B129A83}">
      <dgm:prSet/>
      <dgm:spPr/>
      <dgm:t>
        <a:bodyPr/>
        <a:lstStyle/>
        <a:p>
          <a:r>
            <a:rPr lang="en-US"/>
            <a:t>action plan</a:t>
          </a:r>
        </a:p>
      </dgm:t>
    </dgm:pt>
    <dgm:pt modelId="{7AEC2CDA-5B72-294F-8D0B-DA3D260FF0D8}" type="parTrans" cxnId="{89A7C57E-C177-ED43-AE7C-E6ACF80400D5}">
      <dgm:prSet/>
      <dgm:spPr/>
      <dgm:t>
        <a:bodyPr/>
        <a:lstStyle/>
        <a:p>
          <a:endParaRPr lang="en-US"/>
        </a:p>
      </dgm:t>
    </dgm:pt>
    <dgm:pt modelId="{066D9F1B-F38F-AD4C-BAEB-619A99FB7C12}" type="sibTrans" cxnId="{89A7C57E-C177-ED43-AE7C-E6ACF80400D5}">
      <dgm:prSet/>
      <dgm:spPr/>
      <dgm:t>
        <a:bodyPr/>
        <a:lstStyle/>
        <a:p>
          <a:endParaRPr lang="en-US"/>
        </a:p>
      </dgm:t>
    </dgm:pt>
    <dgm:pt modelId="{A068741C-FCBF-9649-BF70-A6A1176D92CE}">
      <dgm:prSet/>
      <dgm:spPr/>
      <dgm:t>
        <a:bodyPr/>
        <a:lstStyle/>
        <a:p>
          <a:r>
            <a:rPr lang="en-US"/>
            <a:t>relevant docs</a:t>
          </a:r>
        </a:p>
      </dgm:t>
    </dgm:pt>
    <dgm:pt modelId="{0904F737-A31A-6E41-BD53-8117075AD1FE}" type="parTrans" cxnId="{C3E05C82-DFCC-2143-98CC-9B20ABA3692C}">
      <dgm:prSet/>
      <dgm:spPr/>
      <dgm:t>
        <a:bodyPr/>
        <a:lstStyle/>
        <a:p>
          <a:endParaRPr lang="en-US"/>
        </a:p>
      </dgm:t>
    </dgm:pt>
    <dgm:pt modelId="{06D5CEC9-922B-5047-ABBB-52AEBCC00BC6}" type="sibTrans" cxnId="{C3E05C82-DFCC-2143-98CC-9B20ABA3692C}">
      <dgm:prSet/>
      <dgm:spPr/>
      <dgm:t>
        <a:bodyPr/>
        <a:lstStyle/>
        <a:p>
          <a:endParaRPr lang="en-US"/>
        </a:p>
      </dgm:t>
    </dgm:pt>
    <dgm:pt modelId="{705B5BC3-8205-4145-A07B-8BB20CA7D624}">
      <dgm:prSet/>
      <dgm:spPr/>
      <dgm:t>
        <a:bodyPr/>
        <a:lstStyle/>
        <a:p>
          <a:r>
            <a:rPr lang="en-US"/>
            <a:t>water/snacks</a:t>
          </a:r>
        </a:p>
      </dgm:t>
    </dgm:pt>
    <dgm:pt modelId="{50601296-8353-D949-A073-F9D8AA6743D4}" type="parTrans" cxnId="{68915465-F1AB-D942-8895-70079508803E}">
      <dgm:prSet/>
      <dgm:spPr/>
      <dgm:t>
        <a:bodyPr/>
        <a:lstStyle/>
        <a:p>
          <a:endParaRPr lang="en-US"/>
        </a:p>
      </dgm:t>
    </dgm:pt>
    <dgm:pt modelId="{8F57E243-43F2-6645-B471-809B9A456606}" type="sibTrans" cxnId="{68915465-F1AB-D942-8895-70079508803E}">
      <dgm:prSet/>
      <dgm:spPr/>
      <dgm:t>
        <a:bodyPr/>
        <a:lstStyle/>
        <a:p>
          <a:endParaRPr lang="en-US"/>
        </a:p>
      </dgm:t>
    </dgm:pt>
    <dgm:pt modelId="{9108529D-FCA7-684A-BD9A-73E32125C646}">
      <dgm:prSet/>
      <dgm:spPr/>
      <dgm:t>
        <a:bodyPr/>
        <a:lstStyle/>
        <a:p>
          <a:r>
            <a:rPr lang="en-US"/>
            <a:t>Minimize distractions if possible​</a:t>
          </a:r>
        </a:p>
      </dgm:t>
    </dgm:pt>
    <dgm:pt modelId="{EBEBD84C-70A6-D942-8621-9383422EE56B}" type="parTrans" cxnId="{3811689A-9F4F-6446-BD80-3C02E7B3CE1C}">
      <dgm:prSet/>
      <dgm:spPr/>
      <dgm:t>
        <a:bodyPr/>
        <a:lstStyle/>
        <a:p>
          <a:endParaRPr lang="en-US"/>
        </a:p>
      </dgm:t>
    </dgm:pt>
    <dgm:pt modelId="{29AB54E2-FADC-4B46-ABB1-B93C8D3E67CE}" type="sibTrans" cxnId="{3811689A-9F4F-6446-BD80-3C02E7B3CE1C}">
      <dgm:prSet/>
      <dgm:spPr/>
      <dgm:t>
        <a:bodyPr/>
        <a:lstStyle/>
        <a:p>
          <a:endParaRPr lang="en-US"/>
        </a:p>
      </dgm:t>
    </dgm:pt>
    <dgm:pt modelId="{A9488957-E610-4143-AED3-B4E3881000EF}">
      <dgm:prSet phldrT="[Text]"/>
      <dgm:spPr/>
      <dgm:t>
        <a:bodyPr/>
        <a:lstStyle/>
        <a:p>
          <a:endParaRPr lang="en-US"/>
        </a:p>
      </dgm:t>
    </dgm:pt>
    <dgm:pt modelId="{6E20BF08-F171-A641-ABF1-4B465D34D1CE}" type="parTrans" cxnId="{9F1CE460-F7C5-D94D-B00D-E81AF78FF146}">
      <dgm:prSet/>
      <dgm:spPr/>
      <dgm:t>
        <a:bodyPr/>
        <a:lstStyle/>
        <a:p>
          <a:endParaRPr lang="en-US"/>
        </a:p>
      </dgm:t>
    </dgm:pt>
    <dgm:pt modelId="{6C97E7AA-FA83-7E45-8081-B7776A3E0C61}" type="sibTrans" cxnId="{9F1CE460-F7C5-D94D-B00D-E81AF78FF146}">
      <dgm:prSet/>
      <dgm:spPr/>
      <dgm:t>
        <a:bodyPr/>
        <a:lstStyle/>
        <a:p>
          <a:endParaRPr lang="en-US"/>
        </a:p>
      </dgm:t>
    </dgm:pt>
    <dgm:pt modelId="{FE6BFF55-7F30-224A-8B70-2084FB780E44}">
      <dgm:prSet phldrT="[Text]"/>
      <dgm:spPr/>
      <dgm:t>
        <a:bodyPr/>
        <a:lstStyle/>
        <a:p>
          <a:endParaRPr lang="en-US" dirty="0"/>
        </a:p>
      </dgm:t>
    </dgm:pt>
    <dgm:pt modelId="{F7BA786B-F096-CB4C-A499-604A6F0270B9}" type="parTrans" cxnId="{C8FA8076-67AA-3944-A356-45A9372AEF4C}">
      <dgm:prSet/>
      <dgm:spPr/>
      <dgm:t>
        <a:bodyPr/>
        <a:lstStyle/>
        <a:p>
          <a:endParaRPr lang="en-US"/>
        </a:p>
      </dgm:t>
    </dgm:pt>
    <dgm:pt modelId="{C0700072-F471-084F-94FB-88D2D934828E}" type="sibTrans" cxnId="{C8FA8076-67AA-3944-A356-45A9372AEF4C}">
      <dgm:prSet/>
      <dgm:spPr/>
      <dgm:t>
        <a:bodyPr/>
        <a:lstStyle/>
        <a:p>
          <a:endParaRPr lang="en-US"/>
        </a:p>
      </dgm:t>
    </dgm:pt>
    <dgm:pt modelId="{0E36A602-1B9F-DE44-BC30-8E72568CF679}">
      <dgm:prSet phldrT="[Text]"/>
      <dgm:spPr/>
      <dgm:t>
        <a:bodyPr/>
        <a:lstStyle/>
        <a:p>
          <a:endParaRPr lang="en-US" dirty="0"/>
        </a:p>
      </dgm:t>
    </dgm:pt>
    <dgm:pt modelId="{7C6454A9-30A9-AE4D-A411-EF4AD5FCF1CE}" type="parTrans" cxnId="{748EA8B5-CD41-7146-BDA0-9E0C4D48B98F}">
      <dgm:prSet/>
      <dgm:spPr/>
      <dgm:t>
        <a:bodyPr/>
        <a:lstStyle/>
        <a:p>
          <a:endParaRPr lang="en-US"/>
        </a:p>
      </dgm:t>
    </dgm:pt>
    <dgm:pt modelId="{A12656E9-0519-E04B-97C3-5ED43287239F}" type="sibTrans" cxnId="{748EA8B5-CD41-7146-BDA0-9E0C4D48B98F}">
      <dgm:prSet/>
      <dgm:spPr/>
      <dgm:t>
        <a:bodyPr/>
        <a:lstStyle/>
        <a:p>
          <a:endParaRPr lang="en-US"/>
        </a:p>
      </dgm:t>
    </dgm:pt>
    <dgm:pt modelId="{D0B8DBFD-CF0C-8A44-AEE1-C61612C42B70}">
      <dgm:prSet/>
      <dgm:spPr/>
      <dgm:t>
        <a:bodyPr/>
        <a:lstStyle/>
        <a:p>
          <a:endParaRPr lang="en-US"/>
        </a:p>
      </dgm:t>
    </dgm:pt>
    <dgm:pt modelId="{855533BE-1FA4-4840-AF37-41E1AE125922}" type="parTrans" cxnId="{C490CE0B-9C65-1442-B107-E0121C1F2FD1}">
      <dgm:prSet/>
      <dgm:spPr/>
      <dgm:t>
        <a:bodyPr/>
        <a:lstStyle/>
        <a:p>
          <a:endParaRPr lang="en-US"/>
        </a:p>
      </dgm:t>
    </dgm:pt>
    <dgm:pt modelId="{F3F47F8E-91A3-E348-A605-B700A4E9A0C4}" type="sibTrans" cxnId="{C490CE0B-9C65-1442-B107-E0121C1F2FD1}">
      <dgm:prSet/>
      <dgm:spPr/>
      <dgm:t>
        <a:bodyPr/>
        <a:lstStyle/>
        <a:p>
          <a:endParaRPr lang="en-US"/>
        </a:p>
      </dgm:t>
    </dgm:pt>
    <dgm:pt modelId="{AED02427-B286-764D-BA23-3B8FC7BCA4DE}">
      <dgm:prSet/>
      <dgm:spPr/>
      <dgm:t>
        <a:bodyPr/>
        <a:lstStyle/>
        <a:p>
          <a:endParaRPr lang="en-US" dirty="0"/>
        </a:p>
      </dgm:t>
    </dgm:pt>
    <dgm:pt modelId="{85ECA1BB-23DD-944B-A53D-11BA0F65A67F}" type="parTrans" cxnId="{4B0F445D-727B-B548-BCB1-A3E1AF5E2395}">
      <dgm:prSet/>
      <dgm:spPr/>
      <dgm:t>
        <a:bodyPr/>
        <a:lstStyle/>
        <a:p>
          <a:endParaRPr lang="en-US"/>
        </a:p>
      </dgm:t>
    </dgm:pt>
    <dgm:pt modelId="{6A6EF83E-8887-A343-ADEF-95416EFDEB06}" type="sibTrans" cxnId="{4B0F445D-727B-B548-BCB1-A3E1AF5E2395}">
      <dgm:prSet/>
      <dgm:spPr/>
      <dgm:t>
        <a:bodyPr/>
        <a:lstStyle/>
        <a:p>
          <a:endParaRPr lang="en-US"/>
        </a:p>
      </dgm:t>
    </dgm:pt>
    <dgm:pt modelId="{DAF4D648-EEB5-43F0-B6E1-95A2D48591A9}" type="pres">
      <dgm:prSet presAssocID="{C6DBD0AA-A092-4369-B815-D2A27D780C58}" presName="diagram" presStyleCnt="0">
        <dgm:presLayoutVars>
          <dgm:dir/>
          <dgm:animLvl val="lvl"/>
          <dgm:resizeHandles val="exact"/>
        </dgm:presLayoutVars>
      </dgm:prSet>
      <dgm:spPr/>
    </dgm:pt>
    <dgm:pt modelId="{AA2910BA-1558-45BB-99E2-745AA539B2BD}" type="pres">
      <dgm:prSet presAssocID="{125DE95B-E3E9-488D-843B-7EA58128D643}" presName="compNode" presStyleCnt="0"/>
      <dgm:spPr/>
    </dgm:pt>
    <dgm:pt modelId="{F51D0157-A438-46CA-8EB0-F10C3EDBB633}" type="pres">
      <dgm:prSet presAssocID="{125DE95B-E3E9-488D-843B-7EA58128D643}" presName="childRect" presStyleLbl="bgAcc1" presStyleIdx="0" presStyleCnt="3" custScaleY="139136">
        <dgm:presLayoutVars>
          <dgm:bulletEnabled val="1"/>
        </dgm:presLayoutVars>
      </dgm:prSet>
      <dgm:spPr/>
    </dgm:pt>
    <dgm:pt modelId="{DFA50C83-93AF-4FDE-B778-50A2E26547C0}" type="pres">
      <dgm:prSet presAssocID="{125DE95B-E3E9-488D-843B-7EA58128D643}" presName="parentText" presStyleLbl="node1" presStyleIdx="0" presStyleCnt="0">
        <dgm:presLayoutVars>
          <dgm:chMax val="0"/>
          <dgm:bulletEnabled val="1"/>
        </dgm:presLayoutVars>
      </dgm:prSet>
      <dgm:spPr/>
    </dgm:pt>
    <dgm:pt modelId="{D5C674EC-98A5-4D45-9168-E941BC46FCF6}" type="pres">
      <dgm:prSet presAssocID="{125DE95B-E3E9-488D-843B-7EA58128D643}" presName="parentRect" presStyleLbl="alignNode1" presStyleIdx="0" presStyleCnt="3" custLinFactNeighborX="-1290" custLinFactNeighborY="29053"/>
      <dgm:spPr/>
    </dgm:pt>
    <dgm:pt modelId="{DEEF4213-91C0-4DFA-A1E8-D6E76A9D48BD}" type="pres">
      <dgm:prSet presAssocID="{125DE95B-E3E9-488D-843B-7EA58128D643}" presName="adorn" presStyleLbl="fgAccFollowNode1" presStyleIdx="0" presStyleCnt="3" custLinFactNeighborX="60" custLinFactNeighborY="-5746"/>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ead with gears"/>
        </a:ext>
      </dgm:extLst>
    </dgm:pt>
    <dgm:pt modelId="{2BCC3B1B-E8CA-4606-8407-A6ECC7BED76A}" type="pres">
      <dgm:prSet presAssocID="{7D9CD180-E412-4B7F-9890-DD3E1E8793A4}" presName="sibTrans" presStyleLbl="sibTrans2D1" presStyleIdx="0" presStyleCnt="0"/>
      <dgm:spPr/>
    </dgm:pt>
    <dgm:pt modelId="{59D6E31B-DF80-46C5-B901-2E39646B95D1}" type="pres">
      <dgm:prSet presAssocID="{786F1C33-506F-487F-AA18-A30EE2A2534E}" presName="compNode" presStyleCnt="0"/>
      <dgm:spPr/>
    </dgm:pt>
    <dgm:pt modelId="{173ADCC0-45AB-4F03-8B39-78AD7803ABF7}" type="pres">
      <dgm:prSet presAssocID="{786F1C33-506F-487F-AA18-A30EE2A2534E}" presName="childRect" presStyleLbl="bgAcc1" presStyleIdx="1" presStyleCnt="3" custScaleY="136162">
        <dgm:presLayoutVars>
          <dgm:bulletEnabled val="1"/>
        </dgm:presLayoutVars>
      </dgm:prSet>
      <dgm:spPr/>
    </dgm:pt>
    <dgm:pt modelId="{D824D08C-3F4C-46FF-AB3B-44226A1CB33A}" type="pres">
      <dgm:prSet presAssocID="{786F1C33-506F-487F-AA18-A30EE2A2534E}" presName="parentText" presStyleLbl="node1" presStyleIdx="0" presStyleCnt="0">
        <dgm:presLayoutVars>
          <dgm:chMax val="0"/>
          <dgm:bulletEnabled val="1"/>
        </dgm:presLayoutVars>
      </dgm:prSet>
      <dgm:spPr/>
    </dgm:pt>
    <dgm:pt modelId="{219636A1-9D00-4675-967E-CA57FCDEAB1E}" type="pres">
      <dgm:prSet presAssocID="{786F1C33-506F-487F-AA18-A30EE2A2534E}" presName="parentRect" presStyleLbl="alignNode1" presStyleIdx="1" presStyleCnt="3" custLinFactNeighborX="1156" custLinFactNeighborY="32208"/>
      <dgm:spPr/>
    </dgm:pt>
    <dgm:pt modelId="{161E2365-CB26-459A-8F0C-B10C3E646E56}" type="pres">
      <dgm:prSet presAssocID="{786F1C33-506F-487F-AA18-A30EE2A2534E}" presName="adorn" presStyleLbl="fgAccFollow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sers"/>
        </a:ext>
      </dgm:extLst>
    </dgm:pt>
    <dgm:pt modelId="{447B6574-E608-4F2E-BAD5-363CC256CA90}" type="pres">
      <dgm:prSet presAssocID="{54ACB2D9-0489-40D3-8720-56FF48219C7D}" presName="sibTrans" presStyleLbl="sibTrans2D1" presStyleIdx="0" presStyleCnt="0"/>
      <dgm:spPr/>
    </dgm:pt>
    <dgm:pt modelId="{54FFC0A8-F079-4E7D-BF1A-E11568861659}" type="pres">
      <dgm:prSet presAssocID="{AB22F439-5CF3-4003-BBB3-B5FD5EE3EBA7}" presName="compNode" presStyleCnt="0"/>
      <dgm:spPr/>
    </dgm:pt>
    <dgm:pt modelId="{5F2F90E6-CF6C-47CE-A6A2-78658417800F}" type="pres">
      <dgm:prSet presAssocID="{AB22F439-5CF3-4003-BBB3-B5FD5EE3EBA7}" presName="childRect" presStyleLbl="bgAcc1" presStyleIdx="2" presStyleCnt="3" custScaleY="130686">
        <dgm:presLayoutVars>
          <dgm:bulletEnabled val="1"/>
        </dgm:presLayoutVars>
      </dgm:prSet>
      <dgm:spPr/>
    </dgm:pt>
    <dgm:pt modelId="{BD210979-5005-46DE-8F11-99CF54A465F1}" type="pres">
      <dgm:prSet presAssocID="{AB22F439-5CF3-4003-BBB3-B5FD5EE3EBA7}" presName="parentText" presStyleLbl="node1" presStyleIdx="0" presStyleCnt="0">
        <dgm:presLayoutVars>
          <dgm:chMax val="0"/>
          <dgm:bulletEnabled val="1"/>
        </dgm:presLayoutVars>
      </dgm:prSet>
      <dgm:spPr/>
    </dgm:pt>
    <dgm:pt modelId="{B634D077-9CEB-4360-83EE-5D4C6FFB98DD}" type="pres">
      <dgm:prSet presAssocID="{AB22F439-5CF3-4003-BBB3-B5FD5EE3EBA7}" presName="parentRect" presStyleLbl="alignNode1" presStyleIdx="2" presStyleCnt="3" custLinFactNeighborX="-1225" custLinFactNeighborY="35430"/>
      <dgm:spPr/>
    </dgm:pt>
    <dgm:pt modelId="{EE5FFD93-52F3-418C-BBBA-24CAF019EF16}" type="pres">
      <dgm:prSet presAssocID="{AB22F439-5CF3-4003-BBB3-B5FD5EE3EBA7}" presName="adorn" presStyleLbl="fgAccFollow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arth globe Americas"/>
        </a:ext>
      </dgm:extLst>
    </dgm:pt>
  </dgm:ptLst>
  <dgm:cxnLst>
    <dgm:cxn modelId="{3806A305-FC52-442F-A6CF-5EDF7B9A191A}" type="presOf" srcId="{125DE95B-E3E9-488D-843B-7EA58128D643}" destId="{D5C674EC-98A5-4D45-9168-E941BC46FCF6}" srcOrd="1" destOrd="0" presId="urn:microsoft.com/office/officeart/2005/8/layout/bList2"/>
    <dgm:cxn modelId="{B30AAB08-0B08-824B-9AC9-5387993AD200}" srcId="{786F1C33-506F-487F-AA18-A30EE2A2534E}" destId="{6D196861-CC28-5141-BDFB-4E8105D813E6}" srcOrd="2" destOrd="0" parTransId="{6357D1EC-994F-334C-9702-FBF51E8FA600}" sibTransId="{0A0D8850-D6AE-CF4C-AEBD-16B2E752A0CB}"/>
    <dgm:cxn modelId="{C490CE0B-9C65-1442-B107-E0121C1F2FD1}" srcId="{8EB504CA-CFC6-5C40-B9F2-473E4994B7D4}" destId="{D0B8DBFD-CF0C-8A44-AEE1-C61612C42B70}" srcOrd="3" destOrd="0" parTransId="{855533BE-1FA4-4840-AF37-41E1AE125922}" sibTransId="{F3F47F8E-91A3-E348-A605-B700A4E9A0C4}"/>
    <dgm:cxn modelId="{97344D0E-9B35-D341-9BD2-1834C289778A}" type="presOf" srcId="{705B5BC3-8205-4145-A07B-8BB20CA7D624}" destId="{5F2F90E6-CF6C-47CE-A6A2-78658417800F}" srcOrd="0" destOrd="5" presId="urn:microsoft.com/office/officeart/2005/8/layout/bList2"/>
    <dgm:cxn modelId="{EB367F0F-11D4-C845-AFB2-10D5AA2A9A7A}" srcId="{125DE95B-E3E9-488D-843B-7EA58128D643}" destId="{A3342F81-092E-D94F-B71B-56D728050DC4}" srcOrd="1" destOrd="0" parTransId="{5C94DDBE-40C2-7045-B9AA-119BCE39BC47}" sibTransId="{65F59CCE-7931-D747-8109-6BBC1F963A2C}"/>
    <dgm:cxn modelId="{3AA21D18-1711-D34A-A849-FB07DB4069DA}" type="presOf" srcId="{36A81F54-3445-0846-800C-B3CAA41ABF85}" destId="{F51D0157-A438-46CA-8EB0-F10C3EDBB633}" srcOrd="0" destOrd="2" presId="urn:microsoft.com/office/officeart/2005/8/layout/bList2"/>
    <dgm:cxn modelId="{9FE2531C-E213-40C3-B82B-6FFF9534AFDC}" type="presOf" srcId="{7D9CD180-E412-4B7F-9890-DD3E1E8793A4}" destId="{2BCC3B1B-E8CA-4606-8407-A6ECC7BED76A}" srcOrd="0" destOrd="0" presId="urn:microsoft.com/office/officeart/2005/8/layout/bList2"/>
    <dgm:cxn modelId="{EE508E20-E80F-6A44-8F3E-75E071166683}" type="presOf" srcId="{DCC1A310-1C79-CA41-BC8F-F2F7F4B654F7}" destId="{F51D0157-A438-46CA-8EB0-F10C3EDBB633}" srcOrd="0" destOrd="6" presId="urn:microsoft.com/office/officeart/2005/8/layout/bList2"/>
    <dgm:cxn modelId="{B1802723-6C7B-4903-88A2-A97C24811173}" srcId="{786F1C33-506F-487F-AA18-A30EE2A2534E}" destId="{9402A2C1-EFD7-4C69-A569-0E91A340BD90}" srcOrd="0" destOrd="0" parTransId="{6B97C39A-0735-41AE-94C2-E380B46D5881}" sibTransId="{7C51D187-FC73-4D59-992A-5E19349D5359}"/>
    <dgm:cxn modelId="{54561E24-D2DF-47D2-A467-F3ADFF2F50F6}" type="presOf" srcId="{AB22F439-5CF3-4003-BBB3-B5FD5EE3EBA7}" destId="{B634D077-9CEB-4360-83EE-5D4C6FFB98DD}" srcOrd="1" destOrd="0" presId="urn:microsoft.com/office/officeart/2005/8/layout/bList2"/>
    <dgm:cxn modelId="{58D86527-1BED-4AB5-8015-FDAA159C883C}" srcId="{C6DBD0AA-A092-4369-B815-D2A27D780C58}" destId="{786F1C33-506F-487F-AA18-A30EE2A2534E}" srcOrd="1" destOrd="0" parTransId="{B2D69183-3673-4FF1-92D6-76326856F341}" sibTransId="{54ACB2D9-0489-40D3-8720-56FF48219C7D}"/>
    <dgm:cxn modelId="{A0FBC930-D760-41DD-BE3E-22D3E608F256}" srcId="{AB22F439-5CF3-4003-BBB3-B5FD5EE3EBA7}" destId="{0F0E129E-123A-4075-B2C8-F39A140C88D8}" srcOrd="0" destOrd="0" parTransId="{BD673D81-C33B-45D8-947C-AEA9A28C39F0}" sibTransId="{D290D2A6-87EB-4C58-AF76-15E8A9414FCF}"/>
    <dgm:cxn modelId="{36F24035-874C-4E66-AE9B-64297179426C}" type="presOf" srcId="{0F0E129E-123A-4075-B2C8-F39A140C88D8}" destId="{5F2F90E6-CF6C-47CE-A6A2-78658417800F}" srcOrd="0" destOrd="0" presId="urn:microsoft.com/office/officeart/2005/8/layout/bList2"/>
    <dgm:cxn modelId="{C95EC436-6DF3-9D48-B3D9-4A3D5591F066}" srcId="{AB22F439-5CF3-4003-BBB3-B5FD5EE3EBA7}" destId="{8EB504CA-CFC6-5C40-B9F2-473E4994B7D4}" srcOrd="2" destOrd="0" parTransId="{1F59243E-608F-4348-9D00-77EED6726E06}" sibTransId="{7102E076-737A-264B-A10C-2AEDA7D1E937}"/>
    <dgm:cxn modelId="{4FAC0538-C71C-154F-9F37-67C2EDAA3403}" type="presOf" srcId="{8EB504CA-CFC6-5C40-B9F2-473E4994B7D4}" destId="{5F2F90E6-CF6C-47CE-A6A2-78658417800F}" srcOrd="0" destOrd="2" presId="urn:microsoft.com/office/officeart/2005/8/layout/bList2"/>
    <dgm:cxn modelId="{03EB2B39-3F86-4D18-8150-C21DECB6193F}" type="presOf" srcId="{AB22F439-5CF3-4003-BBB3-B5FD5EE3EBA7}" destId="{BD210979-5005-46DE-8F11-99CF54A465F1}" srcOrd="0" destOrd="0" presId="urn:microsoft.com/office/officeart/2005/8/layout/bList2"/>
    <dgm:cxn modelId="{4B0F445D-727B-B548-BCB1-A3E1AF5E2395}" srcId="{AB22F439-5CF3-4003-BBB3-B5FD5EE3EBA7}" destId="{AED02427-B286-764D-BA23-3B8FC7BCA4DE}" srcOrd="1" destOrd="0" parTransId="{85ECA1BB-23DD-944B-A53D-11BA0F65A67F}" sibTransId="{6A6EF83E-8887-A343-ADEF-95416EFDEB06}"/>
    <dgm:cxn modelId="{C24F015E-B30A-491C-AFFA-6E9A04E74098}" type="presOf" srcId="{9402A2C1-EFD7-4C69-A569-0E91A340BD90}" destId="{173ADCC0-45AB-4F03-8B39-78AD7803ABF7}" srcOrd="0" destOrd="0" presId="urn:microsoft.com/office/officeart/2005/8/layout/bList2"/>
    <dgm:cxn modelId="{FAF0D860-0006-B445-86EE-EA1EA31E3A26}" type="presOf" srcId="{243592FB-C1AE-E747-B75A-02568B129A83}" destId="{5F2F90E6-CF6C-47CE-A6A2-78658417800F}" srcOrd="0" destOrd="3" presId="urn:microsoft.com/office/officeart/2005/8/layout/bList2"/>
    <dgm:cxn modelId="{9F1CE460-F7C5-D94D-B00D-E81AF78FF146}" srcId="{828ED403-1C9B-4A7D-8888-1BC05EA78903}" destId="{A9488957-E610-4143-AED3-B4E3881000EF}" srcOrd="2" destOrd="0" parTransId="{6E20BF08-F171-A641-ABF1-4B465D34D1CE}" sibTransId="{6C97E7AA-FA83-7E45-8081-B7776A3E0C61}"/>
    <dgm:cxn modelId="{DD611061-8931-4107-8CE7-095C827B35A1}" type="presOf" srcId="{C6DBD0AA-A092-4369-B815-D2A27D780C58}" destId="{DAF4D648-EEB5-43F0-B6E1-95A2D48591A9}" srcOrd="0" destOrd="0" presId="urn:microsoft.com/office/officeart/2005/8/layout/bList2"/>
    <dgm:cxn modelId="{68915465-F1AB-D942-8895-70079508803E}" srcId="{8EB504CA-CFC6-5C40-B9F2-473E4994B7D4}" destId="{705B5BC3-8205-4145-A07B-8BB20CA7D624}" srcOrd="2" destOrd="0" parTransId="{50601296-8353-D949-A073-F9D8AA6743D4}" sibTransId="{8F57E243-43F2-6645-B471-809B9A456606}"/>
    <dgm:cxn modelId="{03B77D46-9E4B-453F-9FDF-83075ACA2998}" type="presOf" srcId="{828ED403-1C9B-4A7D-8888-1BC05EA78903}" destId="{F51D0157-A438-46CA-8EB0-F10C3EDBB633}" srcOrd="0" destOrd="0" presId="urn:microsoft.com/office/officeart/2005/8/layout/bList2"/>
    <dgm:cxn modelId="{F55FDB6C-9F47-41ED-B1D0-D902F4548B30}" type="presOf" srcId="{786F1C33-506F-487F-AA18-A30EE2A2534E}" destId="{219636A1-9D00-4675-967E-CA57FCDEAB1E}" srcOrd="1" destOrd="0" presId="urn:microsoft.com/office/officeart/2005/8/layout/bList2"/>
    <dgm:cxn modelId="{5C0B9F75-4444-7245-981A-F41A3614EEF5}" srcId="{6D196861-CC28-5141-BDFB-4E8105D813E6}" destId="{56910F6D-1269-3049-ACB2-917F4DC59908}" srcOrd="1" destOrd="0" parTransId="{0718F7BE-9FDE-C04D-BB6C-BA7904D3DC0D}" sibTransId="{F464298B-59F2-F64F-92CC-7382B75FFACC}"/>
    <dgm:cxn modelId="{C8FA8076-67AA-3944-A356-45A9372AEF4C}" srcId="{125DE95B-E3E9-488D-843B-7EA58128D643}" destId="{FE6BFF55-7F30-224A-8B70-2084FB780E44}" srcOrd="2" destOrd="0" parTransId="{F7BA786B-F096-CB4C-A499-604A6F0270B9}" sibTransId="{C0700072-F471-084F-94FB-88D2D934828E}"/>
    <dgm:cxn modelId="{EB095079-CFD2-4628-9212-498D62BB2F06}" srcId="{125DE95B-E3E9-488D-843B-7EA58128D643}" destId="{828ED403-1C9B-4A7D-8888-1BC05EA78903}" srcOrd="0" destOrd="0" parTransId="{8B8B8CA0-07E7-4F73-9F41-B05C6E1A904C}" sibTransId="{1B28F0B9-39F8-4BAC-9D40-2785A53A6960}"/>
    <dgm:cxn modelId="{68398A7A-E74B-5C4E-9349-B8AC07279A84}" type="presOf" srcId="{AED02427-B286-764D-BA23-3B8FC7BCA4DE}" destId="{5F2F90E6-CF6C-47CE-A6A2-78658417800F}" srcOrd="0" destOrd="1" presId="urn:microsoft.com/office/officeart/2005/8/layout/bList2"/>
    <dgm:cxn modelId="{89A7C57E-C177-ED43-AE7C-E6ACF80400D5}" srcId="{8EB504CA-CFC6-5C40-B9F2-473E4994B7D4}" destId="{243592FB-C1AE-E747-B75A-02568B129A83}" srcOrd="0" destOrd="0" parTransId="{7AEC2CDA-5B72-294F-8D0B-DA3D260FF0D8}" sibTransId="{066D9F1B-F38F-AD4C-BAEB-619A99FB7C12}"/>
    <dgm:cxn modelId="{B8F12581-0DE1-4846-9D8A-B85FFE57EEC7}" type="presOf" srcId="{903F98AC-194E-3E4D-A272-F12F8847EF48}" destId="{F51D0157-A438-46CA-8EB0-F10C3EDBB633}" srcOrd="0" destOrd="7" presId="urn:microsoft.com/office/officeart/2005/8/layout/bList2"/>
    <dgm:cxn modelId="{C3E05C82-DFCC-2143-98CC-9B20ABA3692C}" srcId="{8EB504CA-CFC6-5C40-B9F2-473E4994B7D4}" destId="{A068741C-FCBF-9649-BF70-A6A1176D92CE}" srcOrd="1" destOrd="0" parTransId="{0904F737-A31A-6E41-BD53-8117075AD1FE}" sibTransId="{06D5CEC9-922B-5047-ABBB-52AEBCC00BC6}"/>
    <dgm:cxn modelId="{06F10583-3C6C-4C14-8F5D-A175C31623AF}" srcId="{C6DBD0AA-A092-4369-B815-D2A27D780C58}" destId="{AB22F439-5CF3-4003-BBB3-B5FD5EE3EBA7}" srcOrd="2" destOrd="0" parTransId="{42A9B59D-B81E-4DB7-A89D-08E57A386F5F}" sibTransId="{FAFF8CAA-7011-4352-BD37-268AB4AA9613}"/>
    <dgm:cxn modelId="{D5F10484-34AC-204B-A2E4-B56C46103D0F}" type="presOf" srcId="{0785E50D-F1DD-C647-AF91-FA0058275806}" destId="{173ADCC0-45AB-4F03-8B39-78AD7803ABF7}" srcOrd="0" destOrd="3" presId="urn:microsoft.com/office/officeart/2005/8/layout/bList2"/>
    <dgm:cxn modelId="{85F68184-B810-154E-A53F-B59EC87AD1C1}" type="presOf" srcId="{9108529D-FCA7-684A-BD9A-73E32125C646}" destId="{5F2F90E6-CF6C-47CE-A6A2-78658417800F}" srcOrd="0" destOrd="7" presId="urn:microsoft.com/office/officeart/2005/8/layout/bList2"/>
    <dgm:cxn modelId="{FD81B289-FA58-2B44-A8EB-66954E05D580}" type="presOf" srcId="{3A9200EC-9B3F-3741-8CD8-45F5B3B60757}" destId="{F51D0157-A438-46CA-8EB0-F10C3EDBB633}" srcOrd="0" destOrd="1" presId="urn:microsoft.com/office/officeart/2005/8/layout/bList2"/>
    <dgm:cxn modelId="{4FD88E8E-6D91-4863-BDC5-39C395896215}" type="presOf" srcId="{125DE95B-E3E9-488D-843B-7EA58128D643}" destId="{DFA50C83-93AF-4FDE-B778-50A2E26547C0}" srcOrd="0" destOrd="0" presId="urn:microsoft.com/office/officeart/2005/8/layout/bList2"/>
    <dgm:cxn modelId="{FCD80E90-E69C-3242-93A7-3E8CDE761EA5}" type="presOf" srcId="{A068741C-FCBF-9649-BF70-A6A1176D92CE}" destId="{5F2F90E6-CF6C-47CE-A6A2-78658417800F}" srcOrd="0" destOrd="4" presId="urn:microsoft.com/office/officeart/2005/8/layout/bList2"/>
    <dgm:cxn modelId="{4CFC7095-063B-8E4A-B6F3-EC681197EA9F}" srcId="{828ED403-1C9B-4A7D-8888-1BC05EA78903}" destId="{36A81F54-3445-0846-800C-B3CAA41ABF85}" srcOrd="1" destOrd="0" parTransId="{F1072592-76D2-5744-867A-12A050F40348}" sibTransId="{D75F7E09-876C-524C-911D-B725AC61A45A}"/>
    <dgm:cxn modelId="{409AFA98-7906-1747-9B09-A57C39709D99}" type="presOf" srcId="{A9488957-E610-4143-AED3-B4E3881000EF}" destId="{F51D0157-A438-46CA-8EB0-F10C3EDBB633}" srcOrd="0" destOrd="3" presId="urn:microsoft.com/office/officeart/2005/8/layout/bList2"/>
    <dgm:cxn modelId="{3811689A-9F4F-6446-BD80-3C02E7B3CE1C}" srcId="{AB22F439-5CF3-4003-BBB3-B5FD5EE3EBA7}" destId="{9108529D-FCA7-684A-BD9A-73E32125C646}" srcOrd="3" destOrd="0" parTransId="{EBEBD84C-70A6-D942-8621-9383422EE56B}" sibTransId="{29AB54E2-FADC-4B46-ABB1-B93C8D3E67CE}"/>
    <dgm:cxn modelId="{E9B2239E-BEAB-4565-B770-44155CEB26AB}" srcId="{C6DBD0AA-A092-4369-B815-D2A27D780C58}" destId="{125DE95B-E3E9-488D-843B-7EA58128D643}" srcOrd="0" destOrd="0" parTransId="{FC0A28C2-A13D-4C48-9C34-B680EB2A2603}" sibTransId="{7D9CD180-E412-4B7F-9890-DD3E1E8793A4}"/>
    <dgm:cxn modelId="{2990E09F-ABD4-5641-871E-F5D137409610}" type="presOf" srcId="{6D196861-CC28-5141-BDFB-4E8105D813E6}" destId="{173ADCC0-45AB-4F03-8B39-78AD7803ABF7}" srcOrd="0" destOrd="2" presId="urn:microsoft.com/office/officeart/2005/8/layout/bList2"/>
    <dgm:cxn modelId="{D614FAA2-C9D3-9949-9F29-30B12ECA1807}" srcId="{6D196861-CC28-5141-BDFB-4E8105D813E6}" destId="{0785E50D-F1DD-C647-AF91-FA0058275806}" srcOrd="0" destOrd="0" parTransId="{35E1F395-5CF6-C14F-B2F7-24FCD5BF2432}" sibTransId="{555700E6-44D1-E649-9463-80615334ECDE}"/>
    <dgm:cxn modelId="{F74865AE-A479-3542-B6F6-47CBF1903B36}" type="presOf" srcId="{FE6BFF55-7F30-224A-8B70-2084FB780E44}" destId="{F51D0157-A438-46CA-8EB0-F10C3EDBB633}" srcOrd="0" destOrd="5" presId="urn:microsoft.com/office/officeart/2005/8/layout/bList2"/>
    <dgm:cxn modelId="{748EA8B5-CD41-7146-BDA0-9E0C4D48B98F}" srcId="{786F1C33-506F-487F-AA18-A30EE2A2534E}" destId="{0E36A602-1B9F-DE44-BC30-8E72568CF679}" srcOrd="1" destOrd="0" parTransId="{7C6454A9-30A9-AE4D-A411-EF4AD5FCF1CE}" sibTransId="{A12656E9-0519-E04B-97C3-5ED43287239F}"/>
    <dgm:cxn modelId="{90B1D5BB-0218-4638-8A8A-C1D62BD8F92E}" type="presOf" srcId="{54ACB2D9-0489-40D3-8720-56FF48219C7D}" destId="{447B6574-E608-4F2E-BAD5-363CC256CA90}" srcOrd="0" destOrd="0" presId="urn:microsoft.com/office/officeart/2005/8/layout/bList2"/>
    <dgm:cxn modelId="{410450C3-2ACF-AB45-A6E2-A1CCF9FBF5C7}" srcId="{828ED403-1C9B-4A7D-8888-1BC05EA78903}" destId="{3A9200EC-9B3F-3741-8CD8-45F5B3B60757}" srcOrd="0" destOrd="0" parTransId="{CE0BA1D0-F492-D642-956A-26EFC0FD708E}" sibTransId="{839B42B6-A8EA-9C4E-931D-5CAA596097FE}"/>
    <dgm:cxn modelId="{9118DAC8-BEDA-3B4F-9C77-817F427330CF}" srcId="{125DE95B-E3E9-488D-843B-7EA58128D643}" destId="{DCC1A310-1C79-CA41-BC8F-F2F7F4B654F7}" srcOrd="3" destOrd="0" parTransId="{E958D3D5-5FFD-3443-ABCD-1A2DA811BB55}" sibTransId="{4EA0A432-1AE2-314A-852F-0C7E44A36EC0}"/>
    <dgm:cxn modelId="{CB37D0CB-3EF8-D747-AAE7-84EF9DC1EF9D}" type="presOf" srcId="{A3342F81-092E-D94F-B71B-56D728050DC4}" destId="{F51D0157-A438-46CA-8EB0-F10C3EDBB633}" srcOrd="0" destOrd="4" presId="urn:microsoft.com/office/officeart/2005/8/layout/bList2"/>
    <dgm:cxn modelId="{FF9907CF-CFD4-4641-91DE-D04AB4DCCB54}" srcId="{DCC1A310-1C79-CA41-BC8F-F2F7F4B654F7}" destId="{903F98AC-194E-3E4D-A272-F12F8847EF48}" srcOrd="0" destOrd="0" parTransId="{2625FB58-67EA-1141-9127-133D6B50F2A8}" sibTransId="{50668972-B8BA-8342-8C45-669179E12080}"/>
    <dgm:cxn modelId="{F9EAC3D7-ABBA-4E2D-8994-A1F7F54318D9}" type="presOf" srcId="{786F1C33-506F-487F-AA18-A30EE2A2534E}" destId="{D824D08C-3F4C-46FF-AB3B-44226A1CB33A}" srcOrd="0" destOrd="0" presId="urn:microsoft.com/office/officeart/2005/8/layout/bList2"/>
    <dgm:cxn modelId="{FC13ABD8-2CAA-D245-859A-A48DF579E93D}" type="presOf" srcId="{56910F6D-1269-3049-ACB2-917F4DC59908}" destId="{173ADCC0-45AB-4F03-8B39-78AD7803ABF7}" srcOrd="0" destOrd="4" presId="urn:microsoft.com/office/officeart/2005/8/layout/bList2"/>
    <dgm:cxn modelId="{31E286E3-76C0-F347-A8D5-EE52220A790C}" type="presOf" srcId="{D0B8DBFD-CF0C-8A44-AEE1-C61612C42B70}" destId="{5F2F90E6-CF6C-47CE-A6A2-78658417800F}" srcOrd="0" destOrd="6" presId="urn:microsoft.com/office/officeart/2005/8/layout/bList2"/>
    <dgm:cxn modelId="{9B5A4DEE-0EBF-1249-9227-306B20F9854E}" type="presOf" srcId="{0E36A602-1B9F-DE44-BC30-8E72568CF679}" destId="{173ADCC0-45AB-4F03-8B39-78AD7803ABF7}" srcOrd="0" destOrd="1" presId="urn:microsoft.com/office/officeart/2005/8/layout/bList2"/>
    <dgm:cxn modelId="{FD3E9CAE-3E50-4C7C-B032-34DEC6021F4A}" type="presParOf" srcId="{DAF4D648-EEB5-43F0-B6E1-95A2D48591A9}" destId="{AA2910BA-1558-45BB-99E2-745AA539B2BD}" srcOrd="0" destOrd="0" presId="urn:microsoft.com/office/officeart/2005/8/layout/bList2"/>
    <dgm:cxn modelId="{ECC0BEF6-5354-4666-BC37-D08988C3CC22}" type="presParOf" srcId="{AA2910BA-1558-45BB-99E2-745AA539B2BD}" destId="{F51D0157-A438-46CA-8EB0-F10C3EDBB633}" srcOrd="0" destOrd="0" presId="urn:microsoft.com/office/officeart/2005/8/layout/bList2"/>
    <dgm:cxn modelId="{046EDFBC-A15D-4504-B8C9-75F0EF5230BC}" type="presParOf" srcId="{AA2910BA-1558-45BB-99E2-745AA539B2BD}" destId="{DFA50C83-93AF-4FDE-B778-50A2E26547C0}" srcOrd="1" destOrd="0" presId="urn:microsoft.com/office/officeart/2005/8/layout/bList2"/>
    <dgm:cxn modelId="{55B6F910-1623-4579-A1BD-C060752BE139}" type="presParOf" srcId="{AA2910BA-1558-45BB-99E2-745AA539B2BD}" destId="{D5C674EC-98A5-4D45-9168-E941BC46FCF6}" srcOrd="2" destOrd="0" presId="urn:microsoft.com/office/officeart/2005/8/layout/bList2"/>
    <dgm:cxn modelId="{AE4D7C6C-373B-4E9C-8F42-BFBA30ECE441}" type="presParOf" srcId="{AA2910BA-1558-45BB-99E2-745AA539B2BD}" destId="{DEEF4213-91C0-4DFA-A1E8-D6E76A9D48BD}" srcOrd="3" destOrd="0" presId="urn:microsoft.com/office/officeart/2005/8/layout/bList2"/>
    <dgm:cxn modelId="{0079BB9B-A860-4052-8486-08D05A130011}" type="presParOf" srcId="{DAF4D648-EEB5-43F0-B6E1-95A2D48591A9}" destId="{2BCC3B1B-E8CA-4606-8407-A6ECC7BED76A}" srcOrd="1" destOrd="0" presId="urn:microsoft.com/office/officeart/2005/8/layout/bList2"/>
    <dgm:cxn modelId="{B9E7D8FD-D4EB-4361-A29C-E87A87BF6084}" type="presParOf" srcId="{DAF4D648-EEB5-43F0-B6E1-95A2D48591A9}" destId="{59D6E31B-DF80-46C5-B901-2E39646B95D1}" srcOrd="2" destOrd="0" presId="urn:microsoft.com/office/officeart/2005/8/layout/bList2"/>
    <dgm:cxn modelId="{3C5B0956-211A-4CF3-8BFC-B69A47DFF260}" type="presParOf" srcId="{59D6E31B-DF80-46C5-B901-2E39646B95D1}" destId="{173ADCC0-45AB-4F03-8B39-78AD7803ABF7}" srcOrd="0" destOrd="0" presId="urn:microsoft.com/office/officeart/2005/8/layout/bList2"/>
    <dgm:cxn modelId="{5CABC103-5A22-4DC4-BF37-2FBE73AE57D6}" type="presParOf" srcId="{59D6E31B-DF80-46C5-B901-2E39646B95D1}" destId="{D824D08C-3F4C-46FF-AB3B-44226A1CB33A}" srcOrd="1" destOrd="0" presId="urn:microsoft.com/office/officeart/2005/8/layout/bList2"/>
    <dgm:cxn modelId="{42285D9A-4959-487C-94CA-4887938BAD25}" type="presParOf" srcId="{59D6E31B-DF80-46C5-B901-2E39646B95D1}" destId="{219636A1-9D00-4675-967E-CA57FCDEAB1E}" srcOrd="2" destOrd="0" presId="urn:microsoft.com/office/officeart/2005/8/layout/bList2"/>
    <dgm:cxn modelId="{706109A8-7B22-4253-AD97-00D180FC5B67}" type="presParOf" srcId="{59D6E31B-DF80-46C5-B901-2E39646B95D1}" destId="{161E2365-CB26-459A-8F0C-B10C3E646E56}" srcOrd="3" destOrd="0" presId="urn:microsoft.com/office/officeart/2005/8/layout/bList2"/>
    <dgm:cxn modelId="{089B81A6-3301-4A6F-90CE-140C9C3CAADC}" type="presParOf" srcId="{DAF4D648-EEB5-43F0-B6E1-95A2D48591A9}" destId="{447B6574-E608-4F2E-BAD5-363CC256CA90}" srcOrd="3" destOrd="0" presId="urn:microsoft.com/office/officeart/2005/8/layout/bList2"/>
    <dgm:cxn modelId="{CD41D3E6-1553-490C-9D33-115EB06C5867}" type="presParOf" srcId="{DAF4D648-EEB5-43F0-B6E1-95A2D48591A9}" destId="{54FFC0A8-F079-4E7D-BF1A-E11568861659}" srcOrd="4" destOrd="0" presId="urn:microsoft.com/office/officeart/2005/8/layout/bList2"/>
    <dgm:cxn modelId="{68A57BB6-A776-4847-B1C1-BAE545B43366}" type="presParOf" srcId="{54FFC0A8-F079-4E7D-BF1A-E11568861659}" destId="{5F2F90E6-CF6C-47CE-A6A2-78658417800F}" srcOrd="0" destOrd="0" presId="urn:microsoft.com/office/officeart/2005/8/layout/bList2"/>
    <dgm:cxn modelId="{C5A903D8-D6F2-4894-AE2A-63CE04769B8D}" type="presParOf" srcId="{54FFC0A8-F079-4E7D-BF1A-E11568861659}" destId="{BD210979-5005-46DE-8F11-99CF54A465F1}" srcOrd="1" destOrd="0" presId="urn:microsoft.com/office/officeart/2005/8/layout/bList2"/>
    <dgm:cxn modelId="{F6DCDC5E-BD10-4EE1-B04E-39AB81364AAA}" type="presParOf" srcId="{54FFC0A8-F079-4E7D-BF1A-E11568861659}" destId="{B634D077-9CEB-4360-83EE-5D4C6FFB98DD}" srcOrd="2" destOrd="0" presId="urn:microsoft.com/office/officeart/2005/8/layout/bList2"/>
    <dgm:cxn modelId="{A4FF5A59-0A32-4408-9929-30BBA6DAD33E}" type="presParOf" srcId="{54FFC0A8-F079-4E7D-BF1A-E11568861659}" destId="{EE5FFD93-52F3-418C-BBBA-24CAF019EF16}"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76937503-7550-41B3-8D88-C860E600B4A5}">
      <dgm:prSet phldr="0" custT="1"/>
      <dgm:spPr>
        <a:solidFill>
          <a:srgbClr val="B7DEF4"/>
        </a:solidFill>
      </dgm:spPr>
      <dgm:t>
        <a:bodyPr/>
        <a:lstStyle/>
        <a:p>
          <a:r>
            <a:rPr lang="en-US" sz="2800" b="1" i="0" dirty="0">
              <a:solidFill>
                <a:schemeClr val="accent6">
                  <a:lumMod val="50000"/>
                </a:schemeClr>
              </a:solidFill>
            </a:rPr>
            <a:t>Presentation Content</a:t>
          </a:r>
          <a:endParaRPr lang="en-US" sz="2800" b="1" i="0" u="none" strike="noStrike" cap="none" baseline="0" noProof="0" dirty="0">
            <a:solidFill>
              <a:schemeClr val="accent6">
                <a:lumMod val="50000"/>
              </a:schemeClr>
            </a:solidFill>
          </a:endParaRPr>
        </a:p>
      </dgm:t>
    </dgm:pt>
    <dgm:pt modelId="{CB879ED8-C3F0-4B59-B2E3-178A8DD63439}" type="parTrans" cxnId="{CFA36605-B483-445C-89DB-7C5A5F0F44E2}">
      <dgm:prSet/>
      <dgm:spPr/>
      <dgm:t>
        <a:bodyPr/>
        <a:lstStyle/>
        <a:p>
          <a:endParaRPr lang="en-US">
            <a:latin typeface="Hind Vadodara" panose="020B0604020202020204" charset="0"/>
            <a:cs typeface="Hind Vadodara" panose="020B0604020202020204" charset="0"/>
          </a:endParaRPr>
        </a:p>
      </dgm:t>
    </dgm:pt>
    <dgm:pt modelId="{D7118AEF-A539-46B0-983D-619275A2AEA0}" type="sibTrans" cxnId="{CFA36605-B483-445C-89DB-7C5A5F0F44E2}">
      <dgm:prSet/>
      <dgm:spPr/>
      <dgm:t>
        <a:bodyPr/>
        <a:lstStyle/>
        <a:p>
          <a:endParaRPr lang="en-US">
            <a:latin typeface="Hind Vadodara" panose="020B0604020202020204" charset="0"/>
            <a:cs typeface="Hind Vadodara" panose="020B0604020202020204" charset="0"/>
          </a:endParaRPr>
        </a:p>
      </dgm:t>
    </dgm:pt>
    <dgm:pt modelId="{09021C7E-FE4C-4903-ABB1-CEB1EF7313AF}">
      <dgm:prSet phldr="0"/>
      <dgm:spPr/>
      <dgm:t>
        <a:bodyPr/>
        <a:lstStyle/>
        <a:p>
          <a:pPr rtl="0"/>
          <a:r>
            <a:rPr lang="en-US" dirty="0">
              <a:latin typeface="+mn-lt"/>
            </a:rPr>
            <a:t>Review: Annual Evaluation Report</a:t>
          </a:r>
        </a:p>
      </dgm:t>
    </dgm:pt>
    <dgm:pt modelId="{5997CF1F-E23A-4BE4-8727-2D32DD6966B5}" type="parTrans" cxnId="{6BA6664B-2FCF-4EB0-BA93-2D26F57DF7CB}">
      <dgm:prSet/>
      <dgm:spPr/>
      <dgm:t>
        <a:bodyPr/>
        <a:lstStyle/>
        <a:p>
          <a:endParaRPr lang="en-US"/>
        </a:p>
      </dgm:t>
    </dgm:pt>
    <dgm:pt modelId="{585D958F-164D-4198-9299-2B4D952BCD58}" type="sibTrans" cxnId="{6BA6664B-2FCF-4EB0-BA93-2D26F57DF7CB}">
      <dgm:prSet/>
      <dgm:spPr/>
      <dgm:t>
        <a:bodyPr/>
        <a:lstStyle/>
        <a:p>
          <a:endParaRPr lang="en-US"/>
        </a:p>
      </dgm:t>
    </dgm:pt>
    <dgm:pt modelId="{3929E814-3562-4CC9-A162-849A57D1D7FE}">
      <dgm:prSet phldr="0"/>
      <dgm:spPr/>
      <dgm:t>
        <a:bodyPr/>
        <a:lstStyle/>
        <a:p>
          <a:pPr rtl="0"/>
          <a:r>
            <a:rPr lang="en-US" dirty="0">
              <a:latin typeface="+mn-lt"/>
            </a:rPr>
            <a:t>Resource Spotlight: Annual Action Plan</a:t>
          </a:r>
        </a:p>
      </dgm:t>
    </dgm:pt>
    <dgm:pt modelId="{DEC7BC31-840B-445E-845E-0AFD936418F4}" type="parTrans" cxnId="{5E95504B-D3CD-4BF8-BB1F-D11A2865BB8A}">
      <dgm:prSet/>
      <dgm:spPr/>
      <dgm:t>
        <a:bodyPr/>
        <a:lstStyle/>
        <a:p>
          <a:endParaRPr lang="en-US"/>
        </a:p>
      </dgm:t>
    </dgm:pt>
    <dgm:pt modelId="{89F82E27-072F-409E-B232-5F2FA873BEBF}" type="sibTrans" cxnId="{5E95504B-D3CD-4BF8-BB1F-D11A2865BB8A}">
      <dgm:prSet/>
      <dgm:spPr/>
      <dgm:t>
        <a:bodyPr/>
        <a:lstStyle/>
        <a:p>
          <a:endParaRPr lang="en-US"/>
        </a:p>
      </dgm:t>
    </dgm:pt>
    <dgm:pt modelId="{75E831E1-3418-4A8B-8CCF-D4F7D89B713B}">
      <dgm:prSet phldr="0"/>
      <dgm:spPr/>
      <dgm:t>
        <a:bodyPr/>
        <a:lstStyle/>
        <a:p>
          <a:pPr rtl="0"/>
          <a:r>
            <a:rPr lang="en-US" dirty="0">
              <a:latin typeface="+mn-lt"/>
            </a:rPr>
            <a:t>Celebrations from these past years</a:t>
          </a:r>
        </a:p>
      </dgm:t>
    </dgm:pt>
    <dgm:pt modelId="{0815FD00-063A-4E68-A529-B767DA10E790}" type="parTrans" cxnId="{B8AD1BBD-E3A9-46FB-9926-92F82E965E91}">
      <dgm:prSet/>
      <dgm:spPr/>
      <dgm:t>
        <a:bodyPr/>
        <a:lstStyle/>
        <a:p>
          <a:endParaRPr lang="en-US"/>
        </a:p>
      </dgm:t>
    </dgm:pt>
    <dgm:pt modelId="{6C6EB5EA-A326-4C59-82AD-75CC30030137}" type="sibTrans" cxnId="{B8AD1BBD-E3A9-46FB-9926-92F82E965E91}">
      <dgm:prSet/>
      <dgm:spPr/>
      <dgm:t>
        <a:bodyPr/>
        <a:lstStyle/>
        <a:p>
          <a:endParaRPr lang="en-US"/>
        </a:p>
      </dgm:t>
    </dgm:pt>
    <dgm:pt modelId="{207A4A8D-D5B8-4E38-BB83-76E8A5C9DA47}">
      <dgm:prSet phldr="0"/>
      <dgm:spPr/>
      <dgm:t>
        <a:bodyPr/>
        <a:lstStyle/>
        <a:p>
          <a:pPr rtl="0"/>
          <a:r>
            <a:rPr lang="en-US" dirty="0">
              <a:latin typeface="+mn-lt"/>
            </a:rPr>
            <a:t>End of Year Survey</a:t>
          </a:r>
        </a:p>
      </dgm:t>
    </dgm:pt>
    <dgm:pt modelId="{0D6B4EF6-B350-4343-AF80-39B56762A0CE}" type="parTrans" cxnId="{279C08C5-8B4E-48AD-9BD2-697670F003C6}">
      <dgm:prSet/>
      <dgm:spPr/>
      <dgm:t>
        <a:bodyPr/>
        <a:lstStyle/>
        <a:p>
          <a:endParaRPr lang="en-US"/>
        </a:p>
      </dgm:t>
    </dgm:pt>
    <dgm:pt modelId="{0194712A-6E7A-4301-8585-964C9417D71B}" type="sibTrans" cxnId="{279C08C5-8B4E-48AD-9BD2-697670F003C6}">
      <dgm:prSet/>
      <dgm:spPr/>
      <dgm:t>
        <a:bodyPr/>
        <a:lstStyle/>
        <a:p>
          <a:endParaRPr lang="en-US"/>
        </a:p>
      </dgm:t>
    </dgm:pt>
    <dgm:pt modelId="{BAF1F032-9608-4885-B6DB-5AA55A68786E}">
      <dgm:prSet/>
      <dgm:spPr/>
      <dgm:t>
        <a:bodyPr/>
        <a:lstStyle/>
        <a:p>
          <a:r>
            <a:rPr lang="en-US" b="0" i="0" dirty="0"/>
            <a:t>Coaches Tasks</a:t>
          </a:r>
        </a:p>
      </dgm:t>
    </dgm:pt>
    <dgm:pt modelId="{7C97324C-C080-48E4-85B6-61E20FC5ABC9}" type="parTrans" cxnId="{014332D7-ECFF-4D20-B3D5-5BF054F6BCD0}">
      <dgm:prSet/>
      <dgm:spPr/>
      <dgm:t>
        <a:bodyPr/>
        <a:lstStyle/>
        <a:p>
          <a:endParaRPr lang="en-US"/>
        </a:p>
      </dgm:t>
    </dgm:pt>
    <dgm:pt modelId="{D18F439B-4B05-460F-A30B-11CE97C3EAEB}" type="sibTrans" cxnId="{014332D7-ECFF-4D20-B3D5-5BF054F6BCD0}">
      <dgm:prSet/>
      <dgm:spPr/>
      <dgm:t>
        <a:bodyPr/>
        <a:lstStyle/>
        <a:p>
          <a:endParaRPr lang="en-US"/>
        </a:p>
      </dgm:t>
    </dgm:pt>
    <dgm:pt modelId="{B9947B94-A744-445E-9AAE-12208CFE6202}">
      <dgm:prSet/>
      <dgm:spPr/>
      <dgm:t>
        <a:bodyPr/>
        <a:lstStyle/>
        <a:p>
          <a:pPr rtl="0">
            <a:buFont typeface="Arial" panose="020B0604020202020204" pitchFamily="34" charset="0"/>
            <a:buChar char="•"/>
          </a:pPr>
          <a:r>
            <a:rPr lang="en-US" dirty="0">
              <a:solidFill>
                <a:srgbClr val="0D0F41">
                  <a:hueOff val="0"/>
                  <a:satOff val="0"/>
                  <a:lumOff val="0"/>
                  <a:alphaOff val="0"/>
                </a:srgbClr>
              </a:solidFill>
              <a:latin typeface="Arial"/>
              <a:ea typeface="+mn-ea"/>
              <a:cs typeface="+mn-cs"/>
            </a:rPr>
            <a:t>Work with your team to complete your Annual Evaluation Report. Please share a copy with your trainers as we are looking for examples.</a:t>
          </a:r>
        </a:p>
      </dgm:t>
    </dgm:pt>
    <dgm:pt modelId="{1AE384C0-548D-4EDE-BAD1-8A9886384505}" type="parTrans" cxnId="{EFC35BD7-A8B3-4CCE-9AB9-FC5DAED6C57D}">
      <dgm:prSet/>
      <dgm:spPr/>
      <dgm:t>
        <a:bodyPr/>
        <a:lstStyle/>
        <a:p>
          <a:endParaRPr lang="en-US"/>
        </a:p>
      </dgm:t>
    </dgm:pt>
    <dgm:pt modelId="{E1C1DD2C-B02F-49EC-BC98-6BF653BF3978}" type="sibTrans" cxnId="{EFC35BD7-A8B3-4CCE-9AB9-FC5DAED6C57D}">
      <dgm:prSet/>
      <dgm:spPr/>
      <dgm:t>
        <a:bodyPr/>
        <a:lstStyle/>
        <a:p>
          <a:endParaRPr lang="en-US"/>
        </a:p>
      </dgm:t>
    </dgm:pt>
    <dgm:pt modelId="{765BB9BD-AB0D-45B8-B5A0-3CE87D31E938}">
      <dgm:prSet phldr="0"/>
      <dgm:spPr/>
      <dgm:t>
        <a:bodyPr/>
        <a:lstStyle/>
        <a:p>
          <a:r>
            <a:rPr lang="en-US" dirty="0">
              <a:solidFill>
                <a:srgbClr val="0D0F41">
                  <a:hueOff val="0"/>
                  <a:satOff val="0"/>
                  <a:lumOff val="0"/>
                  <a:alphaOff val="0"/>
                </a:srgbClr>
              </a:solidFill>
              <a:latin typeface="Arial"/>
              <a:ea typeface="+mn-ea"/>
              <a:cs typeface="+mn-cs"/>
            </a:rPr>
            <a:t>Refresh your roll out for next year. Use the Coaches Year at a Glance or Annual Action Plan document to assist with this process.</a:t>
          </a:r>
          <a:endParaRPr lang="en-US"/>
        </a:p>
      </dgm:t>
    </dgm:pt>
    <dgm:pt modelId="{3EDF06A7-4A54-4C24-AFF9-A82945CE1C71}" type="parTrans" cxnId="{97B2B13B-5AE7-4D73-8ED4-7EBF117796B9}">
      <dgm:prSet/>
      <dgm:spPr/>
      <dgm:t>
        <a:bodyPr/>
        <a:lstStyle/>
        <a:p>
          <a:endParaRPr lang="en-US"/>
        </a:p>
      </dgm:t>
    </dgm:pt>
    <dgm:pt modelId="{B6F3AC53-E3B4-47E8-94D3-2F64023ECD85}" type="sibTrans" cxnId="{97B2B13B-5AE7-4D73-8ED4-7EBF117796B9}">
      <dgm:prSet/>
      <dgm:spPr/>
      <dgm:t>
        <a:bodyPr/>
        <a:lstStyle/>
        <a:p>
          <a:endParaRPr lang="en-US"/>
        </a:p>
      </dgm:t>
    </dgm:pt>
    <dgm:pt modelId="{107712AD-F0E7-8045-90F3-AA033147F7E7}" type="pres">
      <dgm:prSet presAssocID="{139B28B7-98AE-2442-8242-E675E9F54483}" presName="linear" presStyleCnt="0">
        <dgm:presLayoutVars>
          <dgm:dir/>
          <dgm:animLvl val="lvl"/>
          <dgm:resizeHandles val="exact"/>
        </dgm:presLayoutVars>
      </dgm:prSet>
      <dgm:spPr/>
    </dgm:pt>
    <dgm:pt modelId="{99F85151-3D39-4456-9783-D2B61E40612E}" type="pres">
      <dgm:prSet presAssocID="{76937503-7550-41B3-8D88-C860E600B4A5}" presName="parentLin" presStyleCnt="0"/>
      <dgm:spPr/>
    </dgm:pt>
    <dgm:pt modelId="{3E253364-FB35-42F8-9CB7-634D0DF472D6}" type="pres">
      <dgm:prSet presAssocID="{76937503-7550-41B3-8D88-C860E600B4A5}" presName="parentLeftMargin" presStyleLbl="node1" presStyleIdx="0" presStyleCnt="2"/>
      <dgm:spPr/>
    </dgm:pt>
    <dgm:pt modelId="{24EE546A-203E-45A1-AB96-5A4CB77AC5EC}" type="pres">
      <dgm:prSet presAssocID="{76937503-7550-41B3-8D88-C860E600B4A5}" presName="parentText" presStyleLbl="node1" presStyleIdx="0" presStyleCnt="2">
        <dgm:presLayoutVars>
          <dgm:chMax val="0"/>
          <dgm:bulletEnabled val="1"/>
        </dgm:presLayoutVars>
      </dgm:prSet>
      <dgm:spPr/>
    </dgm:pt>
    <dgm:pt modelId="{1DD4E0C0-9F60-4F65-BB07-79CA80226C0A}" type="pres">
      <dgm:prSet presAssocID="{76937503-7550-41B3-8D88-C860E600B4A5}" presName="negativeSpace" presStyleCnt="0"/>
      <dgm:spPr/>
    </dgm:pt>
    <dgm:pt modelId="{CDAAD9AB-76BA-4F20-9C80-4020D86AF54F}" type="pres">
      <dgm:prSet presAssocID="{76937503-7550-41B3-8D88-C860E600B4A5}" presName="childText" presStyleLbl="conFgAcc1" presStyleIdx="0" presStyleCnt="2">
        <dgm:presLayoutVars>
          <dgm:bulletEnabled val="1"/>
        </dgm:presLayoutVars>
      </dgm:prSet>
      <dgm:spPr>
        <a:prstGeom prst="roundRect">
          <a:avLst/>
        </a:prstGeom>
      </dgm:spPr>
    </dgm:pt>
    <dgm:pt modelId="{5E61BAE6-473E-4263-8FBF-76A396FC3E1D}" type="pres">
      <dgm:prSet presAssocID="{D7118AEF-A539-46B0-983D-619275A2AEA0}" presName="spaceBetweenRectangles" presStyleCnt="0"/>
      <dgm:spPr/>
    </dgm:pt>
    <dgm:pt modelId="{680806E9-598A-40F0-9725-5E81057C9A58}" type="pres">
      <dgm:prSet presAssocID="{BAF1F032-9608-4885-B6DB-5AA55A68786E}" presName="parentLin" presStyleCnt="0"/>
      <dgm:spPr/>
    </dgm:pt>
    <dgm:pt modelId="{48D939E8-5238-43AC-AC70-45FBFA9076BF}" type="pres">
      <dgm:prSet presAssocID="{BAF1F032-9608-4885-B6DB-5AA55A68786E}" presName="parentLeftMargin" presStyleLbl="node1" presStyleIdx="0" presStyleCnt="2"/>
      <dgm:spPr/>
    </dgm:pt>
    <dgm:pt modelId="{BE0E009E-30A7-4C8F-90AD-4F2D1A7C54F9}" type="pres">
      <dgm:prSet presAssocID="{BAF1F032-9608-4885-B6DB-5AA55A68786E}" presName="parentText" presStyleLbl="node1" presStyleIdx="1" presStyleCnt="2">
        <dgm:presLayoutVars>
          <dgm:chMax val="0"/>
          <dgm:bulletEnabled val="1"/>
        </dgm:presLayoutVars>
      </dgm:prSet>
      <dgm:spPr/>
    </dgm:pt>
    <dgm:pt modelId="{4A1C9C64-0B50-4BAD-A40C-2FB73367627E}" type="pres">
      <dgm:prSet presAssocID="{BAF1F032-9608-4885-B6DB-5AA55A68786E}" presName="negativeSpace" presStyleCnt="0"/>
      <dgm:spPr/>
    </dgm:pt>
    <dgm:pt modelId="{32914B47-E015-43D0-807B-6153A270410F}" type="pres">
      <dgm:prSet presAssocID="{BAF1F032-9608-4885-B6DB-5AA55A68786E}" presName="childText" presStyleLbl="conFgAcc1" presStyleIdx="1" presStyleCnt="2">
        <dgm:presLayoutVars>
          <dgm:bulletEnabled val="1"/>
        </dgm:presLayoutVars>
      </dgm:prSet>
      <dgm:spPr/>
    </dgm:pt>
  </dgm:ptLst>
  <dgm:cxnLst>
    <dgm:cxn modelId="{4A1B3005-AC43-4FBF-9137-D8FFCFAD7B51}" type="presOf" srcId="{09021C7E-FE4C-4903-ABB1-CEB1EF7313AF}" destId="{CDAAD9AB-76BA-4F20-9C80-4020D86AF54F}" srcOrd="0" destOrd="0" presId="urn:microsoft.com/office/officeart/2005/8/layout/list1"/>
    <dgm:cxn modelId="{CFA36605-B483-445C-89DB-7C5A5F0F44E2}" srcId="{139B28B7-98AE-2442-8242-E675E9F54483}" destId="{76937503-7550-41B3-8D88-C860E600B4A5}" srcOrd="0" destOrd="0" parTransId="{CB879ED8-C3F0-4B59-B2E3-178A8DD63439}" sibTransId="{D7118AEF-A539-46B0-983D-619275A2AEA0}"/>
    <dgm:cxn modelId="{97B2B13B-5AE7-4D73-8ED4-7EBF117796B9}" srcId="{BAF1F032-9608-4885-B6DB-5AA55A68786E}" destId="{765BB9BD-AB0D-45B8-B5A0-3CE87D31E938}" srcOrd="1" destOrd="0" parTransId="{3EDF06A7-4A54-4C24-AFF9-A82945CE1C71}" sibTransId="{B6F3AC53-E3B4-47E8-94D3-2F64023ECD85}"/>
    <dgm:cxn modelId="{63295848-22EC-43C5-A9A7-CE0A4CF041F2}" type="presOf" srcId="{3929E814-3562-4CC9-A162-849A57D1D7FE}" destId="{CDAAD9AB-76BA-4F20-9C80-4020D86AF54F}" srcOrd="0" destOrd="1" presId="urn:microsoft.com/office/officeart/2005/8/layout/list1"/>
    <dgm:cxn modelId="{20CF216B-428A-4944-8EEE-0CEF67059E2D}" type="presOf" srcId="{BAF1F032-9608-4885-B6DB-5AA55A68786E}" destId="{48D939E8-5238-43AC-AC70-45FBFA9076BF}" srcOrd="0" destOrd="0" presId="urn:microsoft.com/office/officeart/2005/8/layout/list1"/>
    <dgm:cxn modelId="{6BA6664B-2FCF-4EB0-BA93-2D26F57DF7CB}" srcId="{76937503-7550-41B3-8D88-C860E600B4A5}" destId="{09021C7E-FE4C-4903-ABB1-CEB1EF7313AF}" srcOrd="0" destOrd="0" parTransId="{5997CF1F-E23A-4BE4-8727-2D32DD6966B5}" sibTransId="{585D958F-164D-4198-9299-2B4D952BCD58}"/>
    <dgm:cxn modelId="{5E95504B-D3CD-4BF8-BB1F-D11A2865BB8A}" srcId="{76937503-7550-41B3-8D88-C860E600B4A5}" destId="{3929E814-3562-4CC9-A162-849A57D1D7FE}" srcOrd="1" destOrd="0" parTransId="{DEC7BC31-840B-445E-845E-0AFD936418F4}" sibTransId="{89F82E27-072F-409E-B232-5F2FA873BEBF}"/>
    <dgm:cxn modelId="{3507DC74-BB1A-3747-A4EB-3A2F2AFF0C2A}" type="presOf" srcId="{139B28B7-98AE-2442-8242-E675E9F54483}" destId="{107712AD-F0E7-8045-90F3-AA033147F7E7}" srcOrd="0" destOrd="0" presId="urn:microsoft.com/office/officeart/2005/8/layout/list1"/>
    <dgm:cxn modelId="{51744959-DC5F-4B64-8022-0CA7433788A8}" type="presOf" srcId="{76937503-7550-41B3-8D88-C860E600B4A5}" destId="{3E253364-FB35-42F8-9CB7-634D0DF472D6}" srcOrd="0" destOrd="0" presId="urn:microsoft.com/office/officeart/2005/8/layout/list1"/>
    <dgm:cxn modelId="{C9FB2295-5EC9-423C-917F-21AAD8DBF7E0}" type="presOf" srcId="{207A4A8D-D5B8-4E38-BB83-76E8A5C9DA47}" destId="{CDAAD9AB-76BA-4F20-9C80-4020D86AF54F}" srcOrd="0" destOrd="3" presId="urn:microsoft.com/office/officeart/2005/8/layout/list1"/>
    <dgm:cxn modelId="{5C600D9D-8DE2-44DA-9399-B5A605AA4EC8}" type="presOf" srcId="{B9947B94-A744-445E-9AAE-12208CFE6202}" destId="{32914B47-E015-43D0-807B-6153A270410F}" srcOrd="0" destOrd="0" presId="urn:microsoft.com/office/officeart/2005/8/layout/list1"/>
    <dgm:cxn modelId="{EF1EACA6-1597-412F-BB0A-DDC30C359654}" type="presOf" srcId="{76937503-7550-41B3-8D88-C860E600B4A5}" destId="{24EE546A-203E-45A1-AB96-5A4CB77AC5EC}" srcOrd="1" destOrd="0" presId="urn:microsoft.com/office/officeart/2005/8/layout/list1"/>
    <dgm:cxn modelId="{E4B749BC-56C9-45F6-8FAD-81C555C1EA6A}" type="presOf" srcId="{BAF1F032-9608-4885-B6DB-5AA55A68786E}" destId="{BE0E009E-30A7-4C8F-90AD-4F2D1A7C54F9}" srcOrd="1" destOrd="0" presId="urn:microsoft.com/office/officeart/2005/8/layout/list1"/>
    <dgm:cxn modelId="{B8AD1BBD-E3A9-46FB-9926-92F82E965E91}" srcId="{76937503-7550-41B3-8D88-C860E600B4A5}" destId="{75E831E1-3418-4A8B-8CCF-D4F7D89B713B}" srcOrd="2" destOrd="0" parTransId="{0815FD00-063A-4E68-A529-B767DA10E790}" sibTransId="{6C6EB5EA-A326-4C59-82AD-75CC30030137}"/>
    <dgm:cxn modelId="{279C08C5-8B4E-48AD-9BD2-697670F003C6}" srcId="{76937503-7550-41B3-8D88-C860E600B4A5}" destId="{207A4A8D-D5B8-4E38-BB83-76E8A5C9DA47}" srcOrd="3" destOrd="0" parTransId="{0D6B4EF6-B350-4343-AF80-39B56762A0CE}" sibTransId="{0194712A-6E7A-4301-8585-964C9417D71B}"/>
    <dgm:cxn modelId="{014332D7-ECFF-4D20-B3D5-5BF054F6BCD0}" srcId="{139B28B7-98AE-2442-8242-E675E9F54483}" destId="{BAF1F032-9608-4885-B6DB-5AA55A68786E}" srcOrd="1" destOrd="0" parTransId="{7C97324C-C080-48E4-85B6-61E20FC5ABC9}" sibTransId="{D18F439B-4B05-460F-A30B-11CE97C3EAEB}"/>
    <dgm:cxn modelId="{EFC35BD7-A8B3-4CCE-9AB9-FC5DAED6C57D}" srcId="{BAF1F032-9608-4885-B6DB-5AA55A68786E}" destId="{B9947B94-A744-445E-9AAE-12208CFE6202}" srcOrd="0" destOrd="0" parTransId="{1AE384C0-548D-4EDE-BAD1-8A9886384505}" sibTransId="{E1C1DD2C-B02F-49EC-BC98-6BF653BF3978}"/>
    <dgm:cxn modelId="{3F9034DC-634D-4F0F-9FAD-48931D32DD6A}" type="presOf" srcId="{75E831E1-3418-4A8B-8CCF-D4F7D89B713B}" destId="{CDAAD9AB-76BA-4F20-9C80-4020D86AF54F}" srcOrd="0" destOrd="2" presId="urn:microsoft.com/office/officeart/2005/8/layout/list1"/>
    <dgm:cxn modelId="{16624FE8-495D-490A-88DA-1367B1081431}" type="presOf" srcId="{765BB9BD-AB0D-45B8-B5A0-3CE87D31E938}" destId="{32914B47-E015-43D0-807B-6153A270410F}" srcOrd="0" destOrd="1" presId="urn:microsoft.com/office/officeart/2005/8/layout/list1"/>
    <dgm:cxn modelId="{12E116CE-1DEF-4976-A24F-079A4D7B5ED3}" type="presParOf" srcId="{107712AD-F0E7-8045-90F3-AA033147F7E7}" destId="{99F85151-3D39-4456-9783-D2B61E40612E}" srcOrd="0" destOrd="0" presId="urn:microsoft.com/office/officeart/2005/8/layout/list1"/>
    <dgm:cxn modelId="{FF58E2B0-75F0-4DE9-ACEE-43F6E84FC83E}" type="presParOf" srcId="{99F85151-3D39-4456-9783-D2B61E40612E}" destId="{3E253364-FB35-42F8-9CB7-634D0DF472D6}" srcOrd="0" destOrd="0" presId="urn:microsoft.com/office/officeart/2005/8/layout/list1"/>
    <dgm:cxn modelId="{64E8673E-D255-441E-8A75-8CAFF1C85B8A}" type="presParOf" srcId="{99F85151-3D39-4456-9783-D2B61E40612E}" destId="{24EE546A-203E-45A1-AB96-5A4CB77AC5EC}" srcOrd="1" destOrd="0" presId="urn:microsoft.com/office/officeart/2005/8/layout/list1"/>
    <dgm:cxn modelId="{7CE409AA-7234-4202-BD36-9DE61EF1D69F}" type="presParOf" srcId="{107712AD-F0E7-8045-90F3-AA033147F7E7}" destId="{1DD4E0C0-9F60-4F65-BB07-79CA80226C0A}" srcOrd="1" destOrd="0" presId="urn:microsoft.com/office/officeart/2005/8/layout/list1"/>
    <dgm:cxn modelId="{FF77E135-DAD0-4CA3-89F2-D8527F35F5F2}" type="presParOf" srcId="{107712AD-F0E7-8045-90F3-AA033147F7E7}" destId="{CDAAD9AB-76BA-4F20-9C80-4020D86AF54F}" srcOrd="2" destOrd="0" presId="urn:microsoft.com/office/officeart/2005/8/layout/list1"/>
    <dgm:cxn modelId="{8388559B-25BB-403B-B449-326A18F362EE}" type="presParOf" srcId="{107712AD-F0E7-8045-90F3-AA033147F7E7}" destId="{5E61BAE6-473E-4263-8FBF-76A396FC3E1D}" srcOrd="3" destOrd="0" presId="urn:microsoft.com/office/officeart/2005/8/layout/list1"/>
    <dgm:cxn modelId="{F8CA2E30-D53A-4D97-819D-61A43280F190}" type="presParOf" srcId="{107712AD-F0E7-8045-90F3-AA033147F7E7}" destId="{680806E9-598A-40F0-9725-5E81057C9A58}" srcOrd="4" destOrd="0" presId="urn:microsoft.com/office/officeart/2005/8/layout/list1"/>
    <dgm:cxn modelId="{1B50FC9D-D5AF-4129-972A-801598158798}" type="presParOf" srcId="{680806E9-598A-40F0-9725-5E81057C9A58}" destId="{48D939E8-5238-43AC-AC70-45FBFA9076BF}" srcOrd="0" destOrd="0" presId="urn:microsoft.com/office/officeart/2005/8/layout/list1"/>
    <dgm:cxn modelId="{DC9247AD-604D-4D45-9EB2-81044BC5F024}" type="presParOf" srcId="{680806E9-598A-40F0-9725-5E81057C9A58}" destId="{BE0E009E-30A7-4C8F-90AD-4F2D1A7C54F9}" srcOrd="1" destOrd="0" presId="urn:microsoft.com/office/officeart/2005/8/layout/list1"/>
    <dgm:cxn modelId="{3CFD55C6-8CED-4E2E-B5B5-4420C5852E2E}" type="presParOf" srcId="{107712AD-F0E7-8045-90F3-AA033147F7E7}" destId="{4A1C9C64-0B50-4BAD-A40C-2FB73367627E}" srcOrd="5" destOrd="0" presId="urn:microsoft.com/office/officeart/2005/8/layout/list1"/>
    <dgm:cxn modelId="{460B4EAA-32F9-4D4E-AEC9-CD46785DEE33}" type="presParOf" srcId="{107712AD-F0E7-8045-90F3-AA033147F7E7}" destId="{32914B47-E015-43D0-807B-6153A270410F}"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D9AB-76BA-4F20-9C80-4020D86AF54F}">
      <dsp:nvSpPr>
        <dsp:cNvPr id="0" name=""/>
        <dsp:cNvSpPr/>
      </dsp:nvSpPr>
      <dsp:spPr>
        <a:xfrm>
          <a:off x="0" y="530461"/>
          <a:ext cx="11329987" cy="2234925"/>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9333" tIns="687324" rIns="879333"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latin typeface="+mn-lt"/>
            </a:rPr>
            <a:t>Review: Annual Evaluation Report</a:t>
          </a:r>
        </a:p>
        <a:p>
          <a:pPr marL="228600" lvl="1" indent="-228600" algn="l" defTabSz="889000" rtl="0">
            <a:lnSpc>
              <a:spcPct val="90000"/>
            </a:lnSpc>
            <a:spcBef>
              <a:spcPct val="0"/>
            </a:spcBef>
            <a:spcAft>
              <a:spcPct val="15000"/>
            </a:spcAft>
            <a:buChar char="•"/>
          </a:pPr>
          <a:r>
            <a:rPr lang="en-US" sz="2000" kern="1200" dirty="0">
              <a:latin typeface="+mn-lt"/>
            </a:rPr>
            <a:t>Resource Spotlight: Annual Action Plan</a:t>
          </a:r>
        </a:p>
        <a:p>
          <a:pPr marL="228600" lvl="1" indent="-228600" algn="l" defTabSz="889000" rtl="0">
            <a:lnSpc>
              <a:spcPct val="90000"/>
            </a:lnSpc>
            <a:spcBef>
              <a:spcPct val="0"/>
            </a:spcBef>
            <a:spcAft>
              <a:spcPct val="15000"/>
            </a:spcAft>
            <a:buChar char="•"/>
          </a:pPr>
          <a:r>
            <a:rPr lang="en-US" sz="2000" kern="1200" dirty="0">
              <a:latin typeface="+mn-lt"/>
            </a:rPr>
            <a:t>Celebrations from these past years</a:t>
          </a:r>
        </a:p>
        <a:p>
          <a:pPr marL="228600" lvl="1" indent="-228600" algn="l" defTabSz="889000" rtl="0">
            <a:lnSpc>
              <a:spcPct val="90000"/>
            </a:lnSpc>
            <a:spcBef>
              <a:spcPct val="0"/>
            </a:spcBef>
            <a:spcAft>
              <a:spcPct val="15000"/>
            </a:spcAft>
            <a:buChar char="•"/>
          </a:pPr>
          <a:r>
            <a:rPr lang="en-US" sz="2000" kern="1200" dirty="0">
              <a:latin typeface="+mn-lt"/>
            </a:rPr>
            <a:t>End of Year Survey</a:t>
          </a:r>
        </a:p>
      </dsp:txBody>
      <dsp:txXfrm>
        <a:off x="109100" y="639561"/>
        <a:ext cx="11111787" cy="2016725"/>
      </dsp:txXfrm>
    </dsp:sp>
    <dsp:sp modelId="{24EE546A-203E-45A1-AB96-5A4CB77AC5EC}">
      <dsp:nvSpPr>
        <dsp:cNvPr id="0" name=""/>
        <dsp:cNvSpPr/>
      </dsp:nvSpPr>
      <dsp:spPr>
        <a:xfrm>
          <a:off x="566499" y="43381"/>
          <a:ext cx="7930990" cy="974160"/>
        </a:xfrm>
        <a:prstGeom prst="roundRect">
          <a:avLst/>
        </a:prstGeom>
        <a:solidFill>
          <a:srgbClr val="B7DEF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9773" tIns="0" rIns="299773" bIns="0" numCol="1" spcCol="1270" anchor="ctr" anchorCtr="0">
          <a:noAutofit/>
        </a:bodyPr>
        <a:lstStyle/>
        <a:p>
          <a:pPr marL="0" lvl="0" indent="0" algn="l" defTabSz="1244600">
            <a:lnSpc>
              <a:spcPct val="90000"/>
            </a:lnSpc>
            <a:spcBef>
              <a:spcPct val="0"/>
            </a:spcBef>
            <a:spcAft>
              <a:spcPct val="35000"/>
            </a:spcAft>
            <a:buNone/>
          </a:pPr>
          <a:r>
            <a:rPr lang="en-US" sz="2800" b="1" i="0" kern="1200" dirty="0">
              <a:solidFill>
                <a:schemeClr val="accent6">
                  <a:lumMod val="50000"/>
                </a:schemeClr>
              </a:solidFill>
            </a:rPr>
            <a:t>Presentation Content</a:t>
          </a:r>
          <a:endParaRPr lang="en-US" sz="2800" b="1" i="0" u="none" strike="noStrike" kern="1200" cap="none" baseline="0" noProof="0" dirty="0">
            <a:solidFill>
              <a:schemeClr val="accent6">
                <a:lumMod val="50000"/>
              </a:schemeClr>
            </a:solidFill>
          </a:endParaRPr>
        </a:p>
      </dsp:txBody>
      <dsp:txXfrm>
        <a:off x="614054" y="90936"/>
        <a:ext cx="7835880" cy="879050"/>
      </dsp:txXfrm>
    </dsp:sp>
    <dsp:sp modelId="{AD7E4922-BE98-4A00-8CC9-8C067984A0AA}">
      <dsp:nvSpPr>
        <dsp:cNvPr id="0" name=""/>
        <dsp:cNvSpPr/>
      </dsp:nvSpPr>
      <dsp:spPr>
        <a:xfrm>
          <a:off x="0" y="3430667"/>
          <a:ext cx="11329987" cy="1975050"/>
        </a:xfrm>
        <a:prstGeom prst="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9333" tIns="687324" rIns="879333" bIns="142240" numCol="1" spcCol="1270" anchor="t" anchorCtr="0">
          <a:noAutofit/>
        </a:bodyPr>
        <a:lstStyle/>
        <a:p>
          <a:pPr marL="228600" lvl="1" indent="-228600" algn="l" defTabSz="889000" rtl="0">
            <a:lnSpc>
              <a:spcPct val="90000"/>
            </a:lnSpc>
            <a:spcBef>
              <a:spcPct val="0"/>
            </a:spcBef>
            <a:spcAft>
              <a:spcPct val="15000"/>
            </a:spcAft>
            <a:buFont typeface="Arial" panose="020B0604020202020204" pitchFamily="34" charset="0"/>
            <a:buChar char="•"/>
          </a:pPr>
          <a:r>
            <a:rPr lang="en-US" sz="2000" kern="1200" dirty="0">
              <a:solidFill>
                <a:srgbClr val="0D0F41">
                  <a:hueOff val="0"/>
                  <a:satOff val="0"/>
                  <a:lumOff val="0"/>
                  <a:alphaOff val="0"/>
                </a:srgbClr>
              </a:solidFill>
              <a:latin typeface="Arial"/>
              <a:ea typeface="+mn-ea"/>
              <a:cs typeface="+mn-cs"/>
            </a:rPr>
            <a:t>Work with your team to complete your Annual Evaluation Report. Please share a copy with your trainers as we are looking for examples.</a:t>
          </a:r>
        </a:p>
        <a:p>
          <a:pPr marL="228600" marR="0" lvl="1" indent="-228600" algn="l" defTabSz="8890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2000" kern="1200" dirty="0">
              <a:solidFill>
                <a:srgbClr val="0D0F41">
                  <a:hueOff val="0"/>
                  <a:satOff val="0"/>
                  <a:lumOff val="0"/>
                  <a:alphaOff val="0"/>
                </a:srgbClr>
              </a:solidFill>
              <a:latin typeface="Arial"/>
              <a:ea typeface="+mn-ea"/>
              <a:cs typeface="+mn-cs"/>
            </a:rPr>
            <a:t>Refresh your roll out for next year. Use the Coaches Year at a Glance or Annual Action Plan document to assist with this process.</a:t>
          </a:r>
        </a:p>
      </dsp:txBody>
      <dsp:txXfrm>
        <a:off x="0" y="3430667"/>
        <a:ext cx="11329987" cy="1975050"/>
      </dsp:txXfrm>
    </dsp:sp>
    <dsp:sp modelId="{A408444A-A753-4052-B5E7-27B1CF04BE0D}">
      <dsp:nvSpPr>
        <dsp:cNvPr id="0" name=""/>
        <dsp:cNvSpPr/>
      </dsp:nvSpPr>
      <dsp:spPr>
        <a:xfrm>
          <a:off x="566499" y="2943586"/>
          <a:ext cx="7930990" cy="974160"/>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9773" tIns="0" rIns="299773" bIns="0" numCol="1" spcCol="1270" anchor="ctr" anchorCtr="0">
          <a:noAutofit/>
        </a:bodyPr>
        <a:lstStyle/>
        <a:p>
          <a:pPr marL="0" lvl="0" indent="0" algn="l" defTabSz="1066800">
            <a:lnSpc>
              <a:spcPct val="90000"/>
            </a:lnSpc>
            <a:spcBef>
              <a:spcPct val="0"/>
            </a:spcBef>
            <a:spcAft>
              <a:spcPct val="35000"/>
            </a:spcAft>
            <a:buNone/>
          </a:pPr>
          <a:r>
            <a:rPr lang="en-US" sz="2400" b="0" i="0" kern="1200" dirty="0"/>
            <a:t>Coaches Tasks</a:t>
          </a:r>
        </a:p>
      </dsp:txBody>
      <dsp:txXfrm>
        <a:off x="614054" y="2991141"/>
        <a:ext cx="7835880" cy="879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D0157-A438-46CA-8EB0-F10C3EDBB633}">
      <dsp:nvSpPr>
        <dsp:cNvPr id="0" name=""/>
        <dsp:cNvSpPr/>
      </dsp:nvSpPr>
      <dsp:spPr>
        <a:xfrm>
          <a:off x="8099" y="1980715"/>
          <a:ext cx="3498431" cy="363354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a:t>Self-monitor</a:t>
          </a:r>
        </a:p>
        <a:p>
          <a:pPr marL="457200" lvl="2" indent="-228600" algn="l" defTabSz="889000">
            <a:lnSpc>
              <a:spcPct val="90000"/>
            </a:lnSpc>
            <a:spcBef>
              <a:spcPct val="0"/>
            </a:spcBef>
            <a:spcAft>
              <a:spcPct val="15000"/>
            </a:spcAft>
            <a:buChar char="•"/>
          </a:pPr>
          <a:r>
            <a:rPr lang="en-US" sz="2000" kern="1200"/>
            <a:t>Are you participating?</a:t>
          </a:r>
        </a:p>
        <a:p>
          <a:pPr marL="457200" lvl="2" indent="-228600" algn="l" defTabSz="889000">
            <a:lnSpc>
              <a:spcPct val="90000"/>
            </a:lnSpc>
            <a:spcBef>
              <a:spcPct val="0"/>
            </a:spcBef>
            <a:spcAft>
              <a:spcPct val="15000"/>
            </a:spcAft>
            <a:buChar char="•"/>
          </a:pPr>
          <a:r>
            <a:rPr lang="en-US" sz="2000" kern="1200"/>
            <a:t>Engaged as a learner?</a:t>
          </a:r>
        </a:p>
        <a:p>
          <a:pPr marL="457200" lvl="2"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a:t>Stretch, break, stand as needed​</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If you have questions or comments:</a:t>
          </a:r>
        </a:p>
        <a:p>
          <a:pPr marL="457200" lvl="2" indent="-228600" algn="l" defTabSz="889000">
            <a:lnSpc>
              <a:spcPct val="90000"/>
            </a:lnSpc>
            <a:spcBef>
              <a:spcPct val="0"/>
            </a:spcBef>
            <a:spcAft>
              <a:spcPct val="15000"/>
            </a:spcAft>
            <a:buChar char="•"/>
          </a:pPr>
          <a:r>
            <a:rPr lang="en-US" sz="2000" kern="1200" dirty="0"/>
            <a:t>Raise hand</a:t>
          </a:r>
        </a:p>
      </dsp:txBody>
      <dsp:txXfrm>
        <a:off x="90071" y="2062687"/>
        <a:ext cx="3334487" cy="3551571"/>
      </dsp:txXfrm>
    </dsp:sp>
    <dsp:sp modelId="{D5C674EC-98A5-4D45-9168-E941BC46FCF6}">
      <dsp:nvSpPr>
        <dsp:cNvPr id="0" name=""/>
        <dsp:cNvSpPr/>
      </dsp:nvSpPr>
      <dsp:spPr>
        <a:xfrm>
          <a:off x="0" y="5429489"/>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a:t>Self</a:t>
          </a:r>
        </a:p>
      </dsp:txBody>
      <dsp:txXfrm>
        <a:off x="0" y="5429489"/>
        <a:ext cx="2463683" cy="1122947"/>
      </dsp:txXfrm>
    </dsp:sp>
    <dsp:sp modelId="{DEEF4213-91C0-4DFA-A1E8-D6E76A9D48BD}">
      <dsp:nvSpPr>
        <dsp:cNvPr id="0" name=""/>
        <dsp:cNvSpPr/>
      </dsp:nvSpPr>
      <dsp:spPr>
        <a:xfrm>
          <a:off x="2571483" y="5211252"/>
          <a:ext cx="1224450" cy="1224450"/>
        </a:xfrm>
        <a:prstGeom prst="ellipse">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3ADCC0-45AB-4F03-8B39-78AD7803ABF7}">
      <dsp:nvSpPr>
        <dsp:cNvPr id="0" name=""/>
        <dsp:cNvSpPr/>
      </dsp:nvSpPr>
      <dsp:spPr>
        <a:xfrm>
          <a:off x="4098549" y="2000131"/>
          <a:ext cx="3498431" cy="355587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Listen while others are speaking​</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a:t>Work as a team:</a:t>
          </a:r>
        </a:p>
        <a:p>
          <a:pPr marL="457200" lvl="2" indent="-228600" algn="l" defTabSz="889000">
            <a:lnSpc>
              <a:spcPct val="90000"/>
            </a:lnSpc>
            <a:spcBef>
              <a:spcPct val="0"/>
            </a:spcBef>
            <a:spcAft>
              <a:spcPct val="15000"/>
            </a:spcAft>
            <a:buChar char="•"/>
          </a:pPr>
          <a:r>
            <a:rPr lang="en-US" sz="2000" kern="1200"/>
            <a:t>Room for every voice</a:t>
          </a:r>
        </a:p>
        <a:p>
          <a:pPr marL="457200" lvl="2" indent="-228600" algn="l" defTabSz="889000">
            <a:lnSpc>
              <a:spcPct val="90000"/>
            </a:lnSpc>
            <a:spcBef>
              <a:spcPct val="0"/>
            </a:spcBef>
            <a:spcAft>
              <a:spcPct val="15000"/>
            </a:spcAft>
            <a:buChar char="•"/>
          </a:pPr>
          <a:r>
            <a:rPr lang="en-US" sz="2000" kern="1200"/>
            <a:t>Reinforce participation</a:t>
          </a:r>
        </a:p>
      </dsp:txBody>
      <dsp:txXfrm>
        <a:off x="4180521" y="2082103"/>
        <a:ext cx="3334487" cy="3473905"/>
      </dsp:txXfrm>
    </dsp:sp>
    <dsp:sp modelId="{219636A1-9D00-4675-967E-CA57FCDEAB1E}">
      <dsp:nvSpPr>
        <dsp:cNvPr id="0" name=""/>
        <dsp:cNvSpPr/>
      </dsp:nvSpPr>
      <dsp:spPr>
        <a:xfrm>
          <a:off x="4138991" y="5445501"/>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a:t>Others</a:t>
          </a:r>
        </a:p>
      </dsp:txBody>
      <dsp:txXfrm>
        <a:off x="4138991" y="5445501"/>
        <a:ext cx="2463683" cy="1122947"/>
      </dsp:txXfrm>
    </dsp:sp>
    <dsp:sp modelId="{161E2365-CB26-459A-8F0C-B10C3E646E56}">
      <dsp:nvSpPr>
        <dsp:cNvPr id="0" name=""/>
        <dsp:cNvSpPr/>
      </dsp:nvSpPr>
      <dsp:spPr>
        <a:xfrm>
          <a:off x="6661198" y="5262192"/>
          <a:ext cx="1224450" cy="1224450"/>
        </a:xfrm>
        <a:prstGeom prst="ellipse">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2F90E6-CF6C-47CE-A6A2-78658417800F}">
      <dsp:nvSpPr>
        <dsp:cNvPr id="0" name=""/>
        <dsp:cNvSpPr/>
      </dsp:nvSpPr>
      <dsp:spPr>
        <a:xfrm>
          <a:off x="8188999" y="2035883"/>
          <a:ext cx="3498431" cy="341287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a:t>Have your computer charged and ready to go​</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a:t>Keep necessary materials at hand</a:t>
          </a:r>
        </a:p>
        <a:p>
          <a:pPr marL="457200" lvl="2" indent="-228600" algn="l" defTabSz="889000">
            <a:lnSpc>
              <a:spcPct val="90000"/>
            </a:lnSpc>
            <a:spcBef>
              <a:spcPct val="0"/>
            </a:spcBef>
            <a:spcAft>
              <a:spcPct val="15000"/>
            </a:spcAft>
            <a:buChar char="•"/>
          </a:pPr>
          <a:r>
            <a:rPr lang="en-US" sz="2000" kern="1200"/>
            <a:t>action plan</a:t>
          </a:r>
        </a:p>
        <a:p>
          <a:pPr marL="457200" lvl="2" indent="-228600" algn="l" defTabSz="889000">
            <a:lnSpc>
              <a:spcPct val="90000"/>
            </a:lnSpc>
            <a:spcBef>
              <a:spcPct val="0"/>
            </a:spcBef>
            <a:spcAft>
              <a:spcPct val="15000"/>
            </a:spcAft>
            <a:buChar char="•"/>
          </a:pPr>
          <a:r>
            <a:rPr lang="en-US" sz="2000" kern="1200"/>
            <a:t>relevant docs</a:t>
          </a:r>
        </a:p>
        <a:p>
          <a:pPr marL="457200" lvl="2" indent="-228600" algn="l" defTabSz="889000">
            <a:lnSpc>
              <a:spcPct val="90000"/>
            </a:lnSpc>
            <a:spcBef>
              <a:spcPct val="0"/>
            </a:spcBef>
            <a:spcAft>
              <a:spcPct val="15000"/>
            </a:spcAft>
            <a:buChar char="•"/>
          </a:pPr>
          <a:r>
            <a:rPr lang="en-US" sz="2000" kern="1200"/>
            <a:t>water/snacks</a:t>
          </a:r>
        </a:p>
        <a:p>
          <a:pPr marL="457200" lvl="2"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a:t>Minimize distractions if possible​</a:t>
          </a:r>
        </a:p>
      </dsp:txBody>
      <dsp:txXfrm>
        <a:off x="8268967" y="2115851"/>
        <a:ext cx="3338495" cy="3332903"/>
      </dsp:txXfrm>
    </dsp:sp>
    <dsp:sp modelId="{B634D077-9CEB-4360-83EE-5D4C6FFB98DD}">
      <dsp:nvSpPr>
        <dsp:cNvPr id="0" name=""/>
        <dsp:cNvSpPr/>
      </dsp:nvSpPr>
      <dsp:spPr>
        <a:xfrm>
          <a:off x="8146143" y="5445931"/>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a:t>Environment</a:t>
          </a:r>
        </a:p>
      </dsp:txBody>
      <dsp:txXfrm>
        <a:off x="8146143" y="5445931"/>
        <a:ext cx="2463683" cy="1122947"/>
      </dsp:txXfrm>
    </dsp:sp>
    <dsp:sp modelId="{EE5FFD93-52F3-418C-BBBA-24CAF019EF16}">
      <dsp:nvSpPr>
        <dsp:cNvPr id="0" name=""/>
        <dsp:cNvSpPr/>
      </dsp:nvSpPr>
      <dsp:spPr>
        <a:xfrm>
          <a:off x="10751648" y="5226441"/>
          <a:ext cx="1224450" cy="1224450"/>
        </a:xfrm>
        <a:prstGeom prst="ellipse">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D9AB-76BA-4F20-9C80-4020D86AF54F}">
      <dsp:nvSpPr>
        <dsp:cNvPr id="0" name=""/>
        <dsp:cNvSpPr/>
      </dsp:nvSpPr>
      <dsp:spPr>
        <a:xfrm>
          <a:off x="0" y="579511"/>
          <a:ext cx="11329987" cy="2245950"/>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9333" tIns="479044" rIns="879333" bIns="163576" numCol="1" spcCol="1270" anchor="t" anchorCtr="0">
          <a:noAutofit/>
        </a:bodyPr>
        <a:lstStyle/>
        <a:p>
          <a:pPr marL="228600" lvl="1" indent="-228600" algn="l" defTabSz="1022350" rtl="0">
            <a:lnSpc>
              <a:spcPct val="90000"/>
            </a:lnSpc>
            <a:spcBef>
              <a:spcPct val="0"/>
            </a:spcBef>
            <a:spcAft>
              <a:spcPct val="15000"/>
            </a:spcAft>
            <a:buChar char="•"/>
          </a:pPr>
          <a:r>
            <a:rPr lang="en-US" sz="2300" kern="1200" dirty="0">
              <a:latin typeface="+mn-lt"/>
            </a:rPr>
            <a:t>Review: Annual Evaluation Report</a:t>
          </a:r>
        </a:p>
        <a:p>
          <a:pPr marL="228600" lvl="1" indent="-228600" algn="l" defTabSz="1022350" rtl="0">
            <a:lnSpc>
              <a:spcPct val="90000"/>
            </a:lnSpc>
            <a:spcBef>
              <a:spcPct val="0"/>
            </a:spcBef>
            <a:spcAft>
              <a:spcPct val="15000"/>
            </a:spcAft>
            <a:buChar char="•"/>
          </a:pPr>
          <a:r>
            <a:rPr lang="en-US" sz="2300" kern="1200" dirty="0">
              <a:latin typeface="+mn-lt"/>
            </a:rPr>
            <a:t>Resource Spotlight: Annual Action Plan</a:t>
          </a:r>
        </a:p>
        <a:p>
          <a:pPr marL="228600" lvl="1" indent="-228600" algn="l" defTabSz="1022350" rtl="0">
            <a:lnSpc>
              <a:spcPct val="90000"/>
            </a:lnSpc>
            <a:spcBef>
              <a:spcPct val="0"/>
            </a:spcBef>
            <a:spcAft>
              <a:spcPct val="15000"/>
            </a:spcAft>
            <a:buChar char="•"/>
          </a:pPr>
          <a:r>
            <a:rPr lang="en-US" sz="2300" kern="1200" dirty="0">
              <a:latin typeface="+mn-lt"/>
            </a:rPr>
            <a:t>Celebrations from these past years</a:t>
          </a:r>
        </a:p>
        <a:p>
          <a:pPr marL="228600" lvl="1" indent="-228600" algn="l" defTabSz="1022350" rtl="0">
            <a:lnSpc>
              <a:spcPct val="90000"/>
            </a:lnSpc>
            <a:spcBef>
              <a:spcPct val="0"/>
            </a:spcBef>
            <a:spcAft>
              <a:spcPct val="15000"/>
            </a:spcAft>
            <a:buChar char="•"/>
          </a:pPr>
          <a:r>
            <a:rPr lang="en-US" sz="2300" kern="1200" dirty="0">
              <a:latin typeface="+mn-lt"/>
            </a:rPr>
            <a:t>End of Year Survey</a:t>
          </a:r>
        </a:p>
      </dsp:txBody>
      <dsp:txXfrm>
        <a:off x="109638" y="689149"/>
        <a:ext cx="11110711" cy="2026674"/>
      </dsp:txXfrm>
    </dsp:sp>
    <dsp:sp modelId="{24EE546A-203E-45A1-AB96-5A4CB77AC5EC}">
      <dsp:nvSpPr>
        <dsp:cNvPr id="0" name=""/>
        <dsp:cNvSpPr/>
      </dsp:nvSpPr>
      <dsp:spPr>
        <a:xfrm>
          <a:off x="566499" y="240031"/>
          <a:ext cx="7930990" cy="678960"/>
        </a:xfrm>
        <a:prstGeom prst="roundRect">
          <a:avLst/>
        </a:prstGeom>
        <a:solidFill>
          <a:srgbClr val="B7DEF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9773" tIns="0" rIns="299773" bIns="0" numCol="1" spcCol="1270" anchor="ctr" anchorCtr="0">
          <a:noAutofit/>
        </a:bodyPr>
        <a:lstStyle/>
        <a:p>
          <a:pPr marL="0" lvl="0" indent="0" algn="l" defTabSz="1244600">
            <a:lnSpc>
              <a:spcPct val="90000"/>
            </a:lnSpc>
            <a:spcBef>
              <a:spcPct val="0"/>
            </a:spcBef>
            <a:spcAft>
              <a:spcPct val="35000"/>
            </a:spcAft>
            <a:buNone/>
          </a:pPr>
          <a:r>
            <a:rPr lang="en-US" sz="2800" b="1" i="0" kern="1200" dirty="0">
              <a:solidFill>
                <a:schemeClr val="accent6">
                  <a:lumMod val="50000"/>
                </a:schemeClr>
              </a:solidFill>
            </a:rPr>
            <a:t>Presentation Content</a:t>
          </a:r>
          <a:endParaRPr lang="en-US" sz="2800" b="1" i="0" u="none" strike="noStrike" kern="1200" cap="none" baseline="0" noProof="0" dirty="0">
            <a:solidFill>
              <a:schemeClr val="accent6">
                <a:lumMod val="50000"/>
              </a:schemeClr>
            </a:solidFill>
          </a:endParaRPr>
        </a:p>
      </dsp:txBody>
      <dsp:txXfrm>
        <a:off x="599643" y="273175"/>
        <a:ext cx="7864702" cy="612672"/>
      </dsp:txXfrm>
    </dsp:sp>
    <dsp:sp modelId="{32914B47-E015-43D0-807B-6153A270410F}">
      <dsp:nvSpPr>
        <dsp:cNvPr id="0" name=""/>
        <dsp:cNvSpPr/>
      </dsp:nvSpPr>
      <dsp:spPr>
        <a:xfrm>
          <a:off x="0" y="3289142"/>
          <a:ext cx="11329987" cy="1919925"/>
        </a:xfrm>
        <a:prstGeom prst="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9333" tIns="479044" rIns="879333" bIns="163576" numCol="1" spcCol="1270" anchor="t" anchorCtr="0">
          <a:noAutofit/>
        </a:bodyPr>
        <a:lstStyle/>
        <a:p>
          <a:pPr marL="228600" lvl="1" indent="-228600" algn="l" defTabSz="1022350" rtl="0">
            <a:lnSpc>
              <a:spcPct val="90000"/>
            </a:lnSpc>
            <a:spcBef>
              <a:spcPct val="0"/>
            </a:spcBef>
            <a:spcAft>
              <a:spcPct val="15000"/>
            </a:spcAft>
            <a:buFont typeface="Arial" panose="020B0604020202020204" pitchFamily="34" charset="0"/>
            <a:buChar char="•"/>
          </a:pPr>
          <a:r>
            <a:rPr lang="en-US" sz="2300" kern="1200" dirty="0">
              <a:solidFill>
                <a:srgbClr val="0D0F41">
                  <a:hueOff val="0"/>
                  <a:satOff val="0"/>
                  <a:lumOff val="0"/>
                  <a:alphaOff val="0"/>
                </a:srgbClr>
              </a:solidFill>
              <a:latin typeface="Arial"/>
              <a:ea typeface="+mn-ea"/>
              <a:cs typeface="+mn-cs"/>
            </a:rPr>
            <a:t>Work with your team to complete your Annual Evaluation Report. Please share a copy with your trainers as we are looking for examples.</a:t>
          </a:r>
        </a:p>
        <a:p>
          <a:pPr marL="228600" lvl="1" indent="-228600" algn="l" defTabSz="1022350">
            <a:lnSpc>
              <a:spcPct val="90000"/>
            </a:lnSpc>
            <a:spcBef>
              <a:spcPct val="0"/>
            </a:spcBef>
            <a:spcAft>
              <a:spcPct val="15000"/>
            </a:spcAft>
            <a:buChar char="•"/>
          </a:pPr>
          <a:r>
            <a:rPr lang="en-US" sz="2300" kern="1200" dirty="0">
              <a:solidFill>
                <a:srgbClr val="0D0F41">
                  <a:hueOff val="0"/>
                  <a:satOff val="0"/>
                  <a:lumOff val="0"/>
                  <a:alphaOff val="0"/>
                </a:srgbClr>
              </a:solidFill>
              <a:latin typeface="Arial"/>
              <a:ea typeface="+mn-ea"/>
              <a:cs typeface="+mn-cs"/>
            </a:rPr>
            <a:t>Refresh your roll out for next year. Use the Coaches Year at a Glance or Annual Action Plan document to assist with this process.</a:t>
          </a:r>
          <a:endParaRPr lang="en-US" sz="2300" kern="1200"/>
        </a:p>
      </dsp:txBody>
      <dsp:txXfrm>
        <a:off x="0" y="3289142"/>
        <a:ext cx="11329987" cy="1919925"/>
      </dsp:txXfrm>
    </dsp:sp>
    <dsp:sp modelId="{BE0E009E-30A7-4C8F-90AD-4F2D1A7C54F9}">
      <dsp:nvSpPr>
        <dsp:cNvPr id="0" name=""/>
        <dsp:cNvSpPr/>
      </dsp:nvSpPr>
      <dsp:spPr>
        <a:xfrm>
          <a:off x="566499" y="2949662"/>
          <a:ext cx="7930990" cy="678960"/>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9773" tIns="0" rIns="299773" bIns="0" numCol="1" spcCol="1270" anchor="ctr" anchorCtr="0">
          <a:noAutofit/>
        </a:bodyPr>
        <a:lstStyle/>
        <a:p>
          <a:pPr marL="0" lvl="0" indent="0" algn="l" defTabSz="1022350">
            <a:lnSpc>
              <a:spcPct val="90000"/>
            </a:lnSpc>
            <a:spcBef>
              <a:spcPct val="0"/>
            </a:spcBef>
            <a:spcAft>
              <a:spcPct val="35000"/>
            </a:spcAft>
            <a:buNone/>
          </a:pPr>
          <a:r>
            <a:rPr lang="en-US" sz="2300" b="0" i="0" kern="1200" dirty="0"/>
            <a:t>Coaches Tasks</a:t>
          </a:r>
        </a:p>
      </dsp:txBody>
      <dsp:txXfrm>
        <a:off x="599643" y="2982806"/>
        <a:ext cx="7864702"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FB323A-9CA0-7441-9A81-A44702CB6F43}" type="datetimeFigureOut">
              <a:rPr lang="en-US" smtClean="0"/>
              <a:t>5/30/2023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51A42C-C6D2-B44B-A9F2-5BD3C88B34C8}" type="slidenum">
              <a:rPr lang="en-US" smtClean="0"/>
              <a:t>‹#›</a:t>
            </a:fld>
            <a:endParaRPr lang="en-US"/>
          </a:p>
        </p:txBody>
      </p:sp>
    </p:spTree>
    <p:extLst>
      <p:ext uri="{BB962C8B-B14F-4D97-AF65-F5344CB8AC3E}">
        <p14:creationId xmlns:p14="http://schemas.microsoft.com/office/powerpoint/2010/main" val="3979637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pbis.org/resource/supporting-and-responding-to-behavior-evidence-based-classroom-strategies-for-teacher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pbis.org/resource/supporting-and-responding-to-behavior-evidence-based-classroom-strategies-for-teacher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sebacademy.edc.org/annual-action-plan-template-advanced"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ebacademy.edc.org/annual-action-plan-template-advanced"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sebacademy.edc.org/pbis-assessment-coordinator-form"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mailto:accounts@pbisassessment.org"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sebacademy.edc.org/sample-pbis-staff-slide-deck"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ebacademy.edc.org/sample-pbis-staff-slide-dec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dc.co1.qualtrics.com/jfe/form/SV_5BiXqi4bxzOCMS2"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uconn.co1.qualtrics.com/jfe/form/SV_cGVCgkHJ7l6SApE&#160;"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pbis.org/resource/supporting-and-responding-to-behavior-evidence-based-classroom-strategies-for-teacher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6e28e587a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6e28e587a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1" charset="0"/>
                <a:ea typeface="ＭＳ Ｐゴシック" pitchFamily="-108" charset="-128"/>
                <a:cs typeface="ＭＳ Ｐゴシック" pitchFamily="-108" charset="-128"/>
              </a:rPr>
              <a:t>Add</a:t>
            </a:r>
            <a:r>
              <a:rPr lang="en-US" baseline="0" dirty="0">
                <a:latin typeface="Arial" pitchFamily="-1" charset="0"/>
                <a:ea typeface="ＭＳ Ｐゴシック" pitchFamily="-108" charset="-128"/>
                <a:cs typeface="ＭＳ Ｐゴシック" pitchFamily="-108" charset="-128"/>
              </a:rPr>
              <a:t> trainer names for your event</a:t>
            </a:r>
            <a:endParaRPr lang="en-US" dirty="0">
              <a:latin typeface="Arial" pitchFamily="-1" charset="0"/>
              <a:ea typeface="ＭＳ Ｐゴシック" pitchFamily="-108" charset="-128"/>
              <a:cs typeface="ＭＳ Ｐゴシック" pitchFamily="-108" charset="-128"/>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287501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defTabSz="1219140">
              <a:spcAft>
                <a:spcPts val="800"/>
              </a:spcAft>
              <a:buClr>
                <a:srgbClr val="FFFFFF"/>
              </a:buClr>
              <a:buFont typeface="Arial"/>
              <a:buChar char="•"/>
              <a:defRPr/>
            </a:pPr>
            <a:r>
              <a:rPr lang="en-US" sz="1200" b="0" i="0" dirty="0">
                <a:solidFill>
                  <a:srgbClr val="000000"/>
                </a:solidFill>
                <a:effectLst/>
                <a:latin typeface="Calibri" panose="020F0502020204030204" pitchFamily="34" charset="0"/>
                <a:hlinkClick r:id="rId3"/>
              </a:rPr>
              <a:t>Annual Evaluation Template: https://sebacademy.edc.org/annual-evaluation-report-template</a:t>
            </a:r>
            <a:endParaRPr lang="en-US" sz="1200" dirty="0">
              <a:hlinkClick r:id="rId3"/>
            </a:endParaRPr>
          </a:p>
          <a:p>
            <a:pPr marL="342900" indent="-342900" defTabSz="1219140">
              <a:spcAft>
                <a:spcPts val="800"/>
              </a:spcAft>
              <a:buClr>
                <a:srgbClr val="FFFFFF"/>
              </a:buClr>
              <a:buFont typeface="Arial"/>
              <a:buChar char="•"/>
              <a:defRPr/>
            </a:pPr>
            <a:r>
              <a:rPr lang="en-US" sz="1200" dirty="0"/>
              <a:t>Annual Evaluation Sample: https://sebacademy.edc.org/annual-evaluation-report-sample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11DB8D-095E-E247-8C01-555B2654AE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3874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defTabSz="1219140">
              <a:spcAft>
                <a:spcPts val="800"/>
              </a:spcAft>
              <a:buClr>
                <a:srgbClr val="FFFFFF"/>
              </a:buClr>
              <a:buFont typeface="Arial"/>
              <a:buChar char="•"/>
              <a:defRPr/>
            </a:pPr>
            <a:r>
              <a:rPr lang="en-US" sz="1200" b="0" i="0" dirty="0">
                <a:solidFill>
                  <a:srgbClr val="000000"/>
                </a:solidFill>
                <a:effectLst/>
                <a:latin typeface="Calibri" panose="020F0502020204030204" pitchFamily="34" charset="0"/>
                <a:hlinkClick r:id="rId3"/>
              </a:rPr>
              <a:t>Annual Evaluation Template: https://sebacademy.edc.org/annual-evaluation-report-template</a:t>
            </a:r>
            <a:endParaRPr lang="en-US" sz="1200" dirty="0">
              <a:hlinkClick r:id="rId3"/>
            </a:endParaRPr>
          </a:p>
          <a:p>
            <a:pPr marL="342900" indent="-342900" defTabSz="1219140">
              <a:spcAft>
                <a:spcPts val="800"/>
              </a:spcAft>
              <a:buClr>
                <a:srgbClr val="FFFFFF"/>
              </a:buClr>
              <a:buFont typeface="Arial"/>
              <a:buChar char="•"/>
              <a:defRPr/>
            </a:pPr>
            <a:r>
              <a:rPr lang="en-US" sz="1200" dirty="0"/>
              <a:t>Annual Evaluation Sample: https://sebacademy.edc.org/annual-evaluation-report-sample</a:t>
            </a:r>
          </a:p>
          <a:p>
            <a:endParaRPr lang="en-US" dirty="0"/>
          </a:p>
        </p:txBody>
      </p:sp>
    </p:spTree>
    <p:extLst>
      <p:ext uri="{BB962C8B-B14F-4D97-AF65-F5344CB8AC3E}">
        <p14:creationId xmlns:p14="http://schemas.microsoft.com/office/powerpoint/2010/main" val="3813888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RESOURCE LINK: https://sebacademy.edc.org/equitable-outcomes-require-finding-vulnerable-decisions</a:t>
            </a:r>
          </a:p>
        </p:txBody>
      </p:sp>
    </p:spTree>
    <p:extLst>
      <p:ext uri="{BB962C8B-B14F-4D97-AF65-F5344CB8AC3E}">
        <p14:creationId xmlns:p14="http://schemas.microsoft.com/office/powerpoint/2010/main" val="2831234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https://sebacademy.edc.org/coaches-year-glance</a:t>
            </a:r>
          </a:p>
        </p:txBody>
      </p:sp>
      <p:sp>
        <p:nvSpPr>
          <p:cNvPr id="4" name="Slide Number Placeholder 3"/>
          <p:cNvSpPr>
            <a:spLocks noGrp="1"/>
          </p:cNvSpPr>
          <p:nvPr>
            <p:ph type="sldNum" sz="quarter" idx="5"/>
          </p:nvPr>
        </p:nvSpPr>
        <p:spPr/>
        <p:txBody>
          <a:bodyPr/>
          <a:lstStyle/>
          <a:p>
            <a:fld id="{D9E9A522-274E-844E-8AB9-DE74A71CC10D}" type="slidenum">
              <a:rPr lang="en-US" smtClean="0"/>
              <a:t>13</a:t>
            </a:fld>
            <a:endParaRPr lang="en-US"/>
          </a:p>
        </p:txBody>
      </p:sp>
    </p:spTree>
    <p:extLst>
      <p:ext uri="{BB962C8B-B14F-4D97-AF65-F5344CB8AC3E}">
        <p14:creationId xmlns:p14="http://schemas.microsoft.com/office/powerpoint/2010/main" val="1509513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Action plan is more advanced and is intended for schools in years 2 and beyond. Review with the team.  </a:t>
            </a:r>
          </a:p>
          <a:p>
            <a:endParaRPr lang="en-US" dirty="0"/>
          </a:p>
          <a:p>
            <a:endParaRPr lang="en-US" dirty="0"/>
          </a:p>
          <a:p>
            <a:r>
              <a:rPr lang="en-US" dirty="0"/>
              <a:t>Advanced Action Plan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https://sebacademy.edc.org/annual-action-plan-template-advanced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a:p>
            <a:endParaRPr lang="en-US" dirty="0"/>
          </a:p>
          <a:p>
            <a:endParaRPr lang="en-US" dirty="0"/>
          </a:p>
        </p:txBody>
      </p:sp>
    </p:spTree>
    <p:extLst>
      <p:ext uri="{BB962C8B-B14F-4D97-AF65-F5344CB8AC3E}">
        <p14:creationId xmlns:p14="http://schemas.microsoft.com/office/powerpoint/2010/main" val="298657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r>
              <a:rPr lang="en-US" dirty="0"/>
              <a:t>Ask Coaches to download this Action Plan for use this year.   Will be reviewed in the next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https://sebacademy.edc.org/annual-action-plan-template-advanced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2713763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https://sebacademy.edc.org/coaches-year-glance</a:t>
            </a:r>
          </a:p>
        </p:txBody>
      </p:sp>
      <p:sp>
        <p:nvSpPr>
          <p:cNvPr id="4" name="Slide Number Placeholder 3"/>
          <p:cNvSpPr>
            <a:spLocks noGrp="1"/>
          </p:cNvSpPr>
          <p:nvPr>
            <p:ph type="sldNum" sz="quarter" idx="5"/>
          </p:nvPr>
        </p:nvSpPr>
        <p:spPr/>
        <p:txBody>
          <a:bodyPr/>
          <a:lstStyle/>
          <a:p>
            <a:fld id="{D9E9A522-274E-844E-8AB9-DE74A71CC10D}" type="slidenum">
              <a:rPr lang="en-US" smtClean="0"/>
              <a:t>16</a:t>
            </a:fld>
            <a:endParaRPr lang="en-US"/>
          </a:p>
        </p:txBody>
      </p:sp>
    </p:spTree>
    <p:extLst>
      <p:ext uri="{BB962C8B-B14F-4D97-AF65-F5344CB8AC3E}">
        <p14:creationId xmlns:p14="http://schemas.microsoft.com/office/powerpoint/2010/main" val="3606178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600" dirty="0">
                <a:solidFill>
                  <a:srgbClr val="000000"/>
                </a:solidFill>
              </a:rPr>
              <a:t>https://sebacademy.edc.org/annual-action-plan-template-advanced-years</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895730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t>If they have not yet done so-----</a:t>
            </a:r>
          </a:p>
          <a:p>
            <a:pPr marL="228600" marR="0" indent="-228600">
              <a:lnSpc>
                <a:spcPct val="107000"/>
              </a:lnSpc>
              <a:spcBef>
                <a:spcPts val="0"/>
              </a:spcBef>
              <a:spcAft>
                <a:spcPts val="800"/>
              </a:spcAft>
              <a:buFont typeface="+mj-lt"/>
              <a:buAutoNum type="arabicPeriod"/>
            </a:pPr>
            <a:r>
              <a:rPr lang="en-US" dirty="0"/>
              <a:t>Have coaches download this form from the EDC PBIS Resource page.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https://sebacademy.edc.org/pbis-assessment-coordinator-form</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228600" marR="0" indent="-228600">
              <a:lnSpc>
                <a:spcPct val="107000"/>
              </a:lnSpc>
              <a:spcBef>
                <a:spcPts val="0"/>
              </a:spcBef>
              <a:spcAft>
                <a:spcPts val="800"/>
              </a:spcAft>
              <a:buFont typeface="+mj-lt"/>
              <a:buAutoNum type="arabicPeriod"/>
            </a:pPr>
            <a:r>
              <a:rPr lang="en-US" dirty="0"/>
              <a:t>Complete Form</a:t>
            </a:r>
          </a:p>
          <a:p>
            <a:pPr marL="228600" marR="0" indent="-228600">
              <a:lnSpc>
                <a:spcPct val="107000"/>
              </a:lnSpc>
              <a:spcBef>
                <a:spcPts val="0"/>
              </a:spcBef>
              <a:spcAft>
                <a:spcPts val="800"/>
              </a:spcAft>
              <a:buFont typeface="+mj-lt"/>
              <a:buAutoNum type="arabicPeriod"/>
            </a:pPr>
            <a:r>
              <a:rPr lang="en-US" dirty="0"/>
              <a:t>Send it to  </a:t>
            </a:r>
            <a:r>
              <a:rPr lang="en-US" sz="1200" u="sng" dirty="0">
                <a:solidFill>
                  <a:srgbClr val="0000FF"/>
                </a:solidFill>
                <a:effectLst/>
                <a:latin typeface="Calibri" panose="020F0502020204030204" pitchFamily="34" charset="0"/>
                <a:ea typeface="Times New Roman" panose="02020603050405020304" pitchFamily="18" charset="0"/>
                <a:hlinkClick r:id="rId4"/>
              </a:rPr>
              <a:t>accounts@pbisassessment.org</a:t>
            </a:r>
            <a:r>
              <a:rPr lang="en-US" sz="1200" dirty="0">
                <a:effectLst/>
                <a:latin typeface="Calibri" panose="020F0502020204030204" pitchFamily="34" charset="0"/>
                <a:ea typeface="Times New Roman" panose="02020603050405020304" pitchFamily="18" charset="0"/>
              </a:rPr>
              <a:t>  with the script </a:t>
            </a:r>
            <a:r>
              <a:rPr lang="en-US" sz="1200" dirty="0">
                <a:latin typeface="Calibri" panose="020F0502020204030204" pitchFamily="34" charset="0"/>
              </a:rPr>
              <a:t>“Hello, </a:t>
            </a:r>
            <a:br>
              <a:rPr lang="en-US" sz="1200" dirty="0">
                <a:latin typeface="Calibri" panose="020F0502020204030204" pitchFamily="34" charset="0"/>
              </a:rPr>
            </a:br>
            <a:r>
              <a:rPr lang="en-US" sz="1200" dirty="0">
                <a:latin typeface="Calibri" panose="020F0502020204030204" pitchFamily="34" charset="0"/>
              </a:rPr>
              <a:t>Please add me as a PBIS Assessment Coordinator.  See attached form. </a:t>
            </a:r>
          </a:p>
          <a:p>
            <a:pPr marL="169329" indent="0">
              <a:buNone/>
            </a:pPr>
            <a:r>
              <a:rPr lang="en-US" sz="1200" dirty="0">
                <a:latin typeface="Calibri" panose="020F0502020204030204" pitchFamily="34" charset="0"/>
              </a:rPr>
              <a:t>Thank you,”</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9A522-274E-844E-8AB9-DE74A71CC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3640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12:30</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694123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r>
              <a:rPr lang="en-US" sz="1100" b="0" i="0" u="none" strike="noStrike" cap="none" dirty="0">
                <a:solidFill>
                  <a:srgbClr val="000000"/>
                </a:solidFill>
                <a:effectLst/>
                <a:latin typeface="Arial"/>
                <a:ea typeface="Arial"/>
                <a:cs typeface="Arial"/>
                <a:sym typeface="Arial"/>
              </a:rPr>
              <a:t>   </a:t>
            </a:r>
            <a:endParaRPr lang="en-US" b="0" i="0" dirty="0">
              <a:effectLst/>
            </a:endParaRPr>
          </a:p>
          <a:p>
            <a:pPr marL="158750" indent="0">
              <a:buNone/>
            </a:pPr>
            <a:endParaRPr lang="en-US" dirty="0"/>
          </a:p>
        </p:txBody>
      </p:sp>
    </p:spTree>
    <p:extLst>
      <p:ext uri="{BB962C8B-B14F-4D97-AF65-F5344CB8AC3E}">
        <p14:creationId xmlns:p14="http://schemas.microsoft.com/office/powerpoint/2010/main" val="41703139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Emphasise</a:t>
            </a:r>
            <a:r>
              <a:rPr lang="en-US" dirty="0"/>
              <a:t> the 4 ideas from the video</a:t>
            </a:r>
          </a:p>
          <a:p>
            <a:endParaRPr lang="en-US" dirty="0"/>
          </a:p>
          <a:p>
            <a:r>
              <a:rPr lang="en-US" dirty="0"/>
              <a:t>1 – Keep a strong team (next slide)</a:t>
            </a:r>
          </a:p>
          <a:p>
            <a:r>
              <a:rPr lang="en-US" dirty="0"/>
              <a:t>2 – Use TFI data to improve systems  (we will do this at the November training) </a:t>
            </a:r>
          </a:p>
          <a:p>
            <a:r>
              <a:rPr lang="en-US" dirty="0"/>
              <a:t>3 – Use your school discipline data – slide to come with all data mentioned…good for goal planning</a:t>
            </a:r>
          </a:p>
          <a:p>
            <a:r>
              <a:rPr lang="en-US" dirty="0"/>
              <a:t>4 – Implement PBIS in the Classroom (Nov Training)</a:t>
            </a:r>
          </a:p>
        </p:txBody>
      </p:sp>
    </p:spTree>
    <p:extLst>
      <p:ext uri="{BB962C8B-B14F-4D97-AF65-F5344CB8AC3E}">
        <p14:creationId xmlns:p14="http://schemas.microsoft.com/office/powerpoint/2010/main" val="40193511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7182332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dirty="0"/>
          </a:p>
        </p:txBody>
      </p:sp>
    </p:spTree>
    <p:extLst>
      <p:ext uri="{BB962C8B-B14F-4D97-AF65-F5344CB8AC3E}">
        <p14:creationId xmlns:p14="http://schemas.microsoft.com/office/powerpoint/2010/main" val="2431445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r>
              <a:rPr lang="en-US" dirty="0"/>
              <a:t>PBIS Rollout Checklist</a:t>
            </a:r>
          </a:p>
          <a:p>
            <a:endParaRPr lang="en-US" dirty="0"/>
          </a:p>
          <a:p>
            <a:r>
              <a:rPr lang="en-US" dirty="0"/>
              <a:t>PBIS Handbook Examples:  </a:t>
            </a:r>
            <a:r>
              <a:rPr lang="en-US" sz="1200" dirty="0"/>
              <a:t>https://sebacademy.edc.org/list-of-pbis-resources?keyword=Sample+PBIS+Handbook&amp;pbis_resource_type=All&amp;pbis_resource_topic=All&amp;sort_by=field_date_value&amp;sort_order=DESC</a:t>
            </a:r>
            <a:endParaRPr lang="en-US" dirty="0"/>
          </a:p>
          <a:p>
            <a:endParaRPr lang="en-US" dirty="0"/>
          </a:p>
          <a:p>
            <a:r>
              <a:rPr lang="en-US" dirty="0"/>
              <a:t>PBIS Staff Orientation Slides: https://sebacademy.edc.org/staff-presentation-sample</a:t>
            </a:r>
          </a:p>
          <a:p>
            <a:endParaRPr lang="en-US" dirty="0"/>
          </a:p>
          <a:p>
            <a:r>
              <a:rPr lang="en-US" dirty="0"/>
              <a:t>PBIS Student Orientation Slides:  https://sebacademy.edc.org/sample-pbis-student-slide-deck</a:t>
            </a:r>
          </a:p>
          <a:p>
            <a:endParaRPr lang="en-US" dirty="0"/>
          </a:p>
        </p:txBody>
      </p:sp>
    </p:spTree>
    <p:extLst>
      <p:ext uri="{BB962C8B-B14F-4D97-AF65-F5344CB8AC3E}">
        <p14:creationId xmlns:p14="http://schemas.microsoft.com/office/powerpoint/2010/main" val="262988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https://sebacademy.edc.org/coaches-year-glance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9A522-274E-844E-8AB9-DE74A71CC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61785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600" dirty="0">
                <a:solidFill>
                  <a:srgbClr val="000000"/>
                </a:solidFill>
              </a:rPr>
              <a:t>https://sebacademy.edc.org/coaches-year-glance</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2295219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 Please add link to chat.</a:t>
            </a:r>
          </a:p>
          <a:p>
            <a:r>
              <a:rPr lang="en-US" b="1" dirty="0"/>
              <a:t>https://edc.co1.qualtrics.com/jfe/form/SV_cHpKO4n8KJKPRdA</a:t>
            </a:r>
          </a:p>
        </p:txBody>
      </p:sp>
      <p:sp>
        <p:nvSpPr>
          <p:cNvPr id="4" name="Slide Number Placeholder 3"/>
          <p:cNvSpPr>
            <a:spLocks noGrp="1"/>
          </p:cNvSpPr>
          <p:nvPr>
            <p:ph type="sldNum" sz="quarter" idx="5"/>
          </p:nvPr>
        </p:nvSpPr>
        <p:spPr/>
        <p:txBody>
          <a:bodyPr/>
          <a:lstStyle/>
          <a:p>
            <a:fld id="{D9E9A522-274E-844E-8AB9-DE74A71CC10D}" type="slidenum">
              <a:rPr lang="en-US" smtClean="0"/>
              <a:t>26</a:t>
            </a:fld>
            <a:endParaRPr lang="en-US"/>
          </a:p>
        </p:txBody>
      </p:sp>
    </p:spTree>
    <p:extLst>
      <p:ext uri="{BB962C8B-B14F-4D97-AF65-F5344CB8AC3E}">
        <p14:creationId xmlns:p14="http://schemas.microsoft.com/office/powerpoint/2010/main" val="38969096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r>
              <a:rPr lang="en-US" sz="1100" b="0" i="0" u="none" strike="noStrike" cap="none" dirty="0">
                <a:solidFill>
                  <a:srgbClr val="000000"/>
                </a:solidFill>
                <a:effectLst/>
                <a:latin typeface="Arial"/>
                <a:ea typeface="Arial"/>
                <a:cs typeface="Arial"/>
                <a:sym typeface="Arial"/>
              </a:rPr>
              <a:t>   </a:t>
            </a:r>
            <a:endParaRPr lang="en-US" b="0" i="0" dirty="0">
              <a:effectLst/>
            </a:endParaRPr>
          </a:p>
          <a:p>
            <a:pPr marL="158750" indent="0">
              <a:buNone/>
            </a:pPr>
            <a:endParaRPr lang="en-US" dirty="0"/>
          </a:p>
        </p:txBody>
      </p:sp>
    </p:spTree>
    <p:extLst>
      <p:ext uri="{BB962C8B-B14F-4D97-AF65-F5344CB8AC3E}">
        <p14:creationId xmlns:p14="http://schemas.microsoft.com/office/powerpoint/2010/main" val="21880184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indent="-342900" defTabSz="1219140">
              <a:spcAft>
                <a:spcPts val="800"/>
              </a:spcAft>
              <a:buClr>
                <a:srgbClr val="FFFFFF"/>
              </a:buClr>
              <a:buFont typeface="Arial"/>
              <a:buChar char="•"/>
              <a:defRPr/>
            </a:pPr>
            <a:endParaRPr lang="en-US" sz="1200" dirty="0"/>
          </a:p>
          <a:p>
            <a:pPr marL="0" indent="0" defTabSz="1219140">
              <a:spcAft>
                <a:spcPts val="800"/>
              </a:spcAft>
              <a:buClr>
                <a:srgbClr val="FFFFFF"/>
              </a:buClr>
              <a:buFont typeface="Arial"/>
              <a:buNone/>
              <a:defRPr/>
            </a:pPr>
            <a:r>
              <a:rPr lang="en-US" sz="1200" dirty="0"/>
              <a:t>PBIS Evaluation Report  https://sebacademy.edc.org/annual-evaluation-report-template</a:t>
            </a:r>
          </a:p>
          <a:p>
            <a:pPr marL="0" indent="0" defTabSz="1219140">
              <a:spcAft>
                <a:spcPts val="800"/>
              </a:spcAft>
              <a:buClr>
                <a:srgbClr val="FFFFFF"/>
              </a:buClr>
              <a:buFont typeface="Arial"/>
              <a:buNone/>
              <a:defRPr/>
            </a:pPr>
            <a:r>
              <a:rPr lang="en-US" sz="1200" dirty="0"/>
              <a:t>PBIS Evaluation Report Sample https://sebacademy.edc.org/annual-evaluation-report-sample</a:t>
            </a:r>
          </a:p>
          <a:p>
            <a:pPr marL="0" indent="0" defTabSz="1219140">
              <a:spcAft>
                <a:spcPts val="800"/>
              </a:spcAft>
              <a:buClr>
                <a:srgbClr val="FFFFFF"/>
              </a:buClr>
              <a:buFont typeface="Arial"/>
              <a:buNone/>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Advanced Action Plan </a:t>
            </a:r>
            <a:r>
              <a:rPr lang="en-US" dirty="0"/>
              <a:t>- https://sebacademy.edc.org/annual-action-plan-template-advanced-years</a:t>
            </a:r>
          </a:p>
          <a:p>
            <a:r>
              <a:rPr lang="en-US" b="1" dirty="0"/>
              <a:t>Team Meeting (Leadership) Foundations Checklist </a:t>
            </a:r>
            <a:r>
              <a:rPr lang="en-US" dirty="0"/>
              <a:t>- https://sebacademy.edc.org/team-meeting-foundations-checklist</a:t>
            </a:r>
          </a:p>
          <a:p>
            <a:r>
              <a:rPr lang="en-US" b="1" dirty="0"/>
              <a:t>Evaluation Schedule (with sample) </a:t>
            </a:r>
            <a:r>
              <a:rPr lang="en-US" dirty="0"/>
              <a:t>– https://sebacademy.edc.org/evaluation-schedule</a:t>
            </a:r>
          </a:p>
          <a:p>
            <a:r>
              <a:rPr lang="en-US" b="1" dirty="0"/>
              <a:t>TFI Manual </a:t>
            </a:r>
            <a:r>
              <a:rPr lang="en-US" dirty="0"/>
              <a:t>- https://sebacademy.edc.org/tiered-fidelity-inventory-tfi-manual</a:t>
            </a:r>
          </a:p>
          <a:p>
            <a:r>
              <a:rPr lang="en-US" b="1" dirty="0"/>
              <a:t>Integrated Companion Guide </a:t>
            </a:r>
            <a:r>
              <a:rPr lang="en-US" dirty="0"/>
              <a:t>- https://sebacademy.edc.org/integrated-tiered-fidelity-inventory-companion-guide</a:t>
            </a:r>
          </a:p>
          <a:p>
            <a:r>
              <a:rPr lang="en-US" b="1" dirty="0"/>
              <a:t>Sustainability Checklist </a:t>
            </a:r>
            <a:r>
              <a:rPr lang="en-US" dirty="0"/>
              <a:t>- https://sebacademy.edc.org/subsist-pbis-sustainability-checklist</a:t>
            </a:r>
          </a:p>
          <a:p>
            <a:pPr marL="0" indent="0" defTabSz="1219140">
              <a:spcAft>
                <a:spcPts val="800"/>
              </a:spcAft>
              <a:buClr>
                <a:srgbClr val="FFFFFF"/>
              </a:buClr>
              <a:buFont typeface="Arial"/>
              <a:buNone/>
              <a:defRPr/>
            </a:pPr>
            <a:r>
              <a:rPr lang="en-US" sz="1200" dirty="0"/>
              <a:t>Sample PBIS Handbooks:  https://sebacademy.edc.org/list-of-pbis-resources?keyword=Sample+PBIS+Handbook&amp;pbis_resource_type=All&amp;pbis_resource_topic=All&amp;sort_by=field_date_value&amp;sort_order=DESC</a:t>
            </a:r>
          </a:p>
          <a:p>
            <a:pPr marL="0" indent="0" defTabSz="1219140">
              <a:spcAft>
                <a:spcPts val="800"/>
              </a:spcAft>
              <a:buClr>
                <a:srgbClr val="FFFFFF"/>
              </a:buClr>
              <a:buFont typeface="Arial"/>
              <a:buNone/>
              <a:defRPr/>
            </a:pPr>
            <a:r>
              <a:rPr lang="en-US" sz="1200" dirty="0"/>
              <a:t>Sample Student Slide Deck https://sebacademy.edc.org/sample-pbis-student-slide-deck</a:t>
            </a:r>
          </a:p>
          <a:p>
            <a:pPr marL="0" indent="0" defTabSz="1219140">
              <a:spcAft>
                <a:spcPts val="800"/>
              </a:spcAft>
              <a:buClr>
                <a:srgbClr val="FFFFFF"/>
              </a:buClr>
              <a:buFont typeface="Arial"/>
              <a:buNone/>
              <a:defRPr/>
            </a:pPr>
            <a:r>
              <a:rPr lang="en-US" sz="1200" dirty="0"/>
              <a:t>Sample Staff Slide Deck </a:t>
            </a:r>
            <a:r>
              <a:rPr lang="en-US" dirty="0">
                <a:hlinkClick r:id="rId3"/>
              </a:rPr>
              <a:t>https://sebacademy.edc.org/sample-pbis-staff-slide-deck</a:t>
            </a:r>
            <a:endParaRPr lang="en-US" sz="1200" dirty="0"/>
          </a:p>
        </p:txBody>
      </p:sp>
    </p:spTree>
    <p:extLst>
      <p:ext uri="{BB962C8B-B14F-4D97-AF65-F5344CB8AC3E}">
        <p14:creationId xmlns:p14="http://schemas.microsoft.com/office/powerpoint/2010/main" val="2964640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defTabSz="1219140">
              <a:spcAft>
                <a:spcPts val="800"/>
              </a:spcAft>
              <a:buClr>
                <a:srgbClr val="FFFFFF"/>
              </a:buClr>
              <a:buFont typeface="Arial"/>
              <a:buNone/>
              <a:defRPr/>
            </a:pPr>
            <a:r>
              <a:rPr lang="en-US" sz="1200" dirty="0"/>
              <a:t>PBIS Evaluation Report  https://sebacademy.edc.org/annual-evaluation-report-template</a:t>
            </a:r>
          </a:p>
          <a:p>
            <a:pPr marL="0" indent="0" defTabSz="1219140">
              <a:spcAft>
                <a:spcPts val="800"/>
              </a:spcAft>
              <a:buClr>
                <a:srgbClr val="FFFFFF"/>
              </a:buClr>
              <a:buFont typeface="Arial"/>
              <a:buNone/>
              <a:defRPr/>
            </a:pPr>
            <a:r>
              <a:rPr lang="en-US" sz="1200" dirty="0"/>
              <a:t>PBIS Evaluation Report Sample https://sebacademy.edc.org/annual-evaluation-report-sample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Advanced Action Plan </a:t>
            </a:r>
            <a:r>
              <a:rPr lang="en-US" dirty="0"/>
              <a:t>- https://sebacademy.edc.org/annual-action-plan-template-advanced-years</a:t>
            </a:r>
          </a:p>
          <a:p>
            <a:r>
              <a:rPr lang="en-US" b="1" dirty="0"/>
              <a:t>Team Meeting (Leadership) Foundations Checklist </a:t>
            </a:r>
            <a:r>
              <a:rPr lang="en-US" dirty="0"/>
              <a:t>- https://sebacademy.edc.org/team-meeting-foundations-checklist</a:t>
            </a:r>
          </a:p>
          <a:p>
            <a:r>
              <a:rPr lang="en-US" b="1" dirty="0"/>
              <a:t>Evaluation Schedule (with sample) </a:t>
            </a:r>
            <a:r>
              <a:rPr lang="en-US" dirty="0"/>
              <a:t>– https://sebacademy.edc.org/evaluation-schedule</a:t>
            </a:r>
          </a:p>
          <a:p>
            <a:r>
              <a:rPr lang="en-US" b="1" dirty="0"/>
              <a:t>TFI Manual </a:t>
            </a:r>
            <a:r>
              <a:rPr lang="en-US" dirty="0"/>
              <a:t>- https://sebacademy.edc.org/tiered-fidelity-inventory-tfi-manual</a:t>
            </a:r>
          </a:p>
          <a:p>
            <a:r>
              <a:rPr lang="en-US" b="1" dirty="0"/>
              <a:t>Integrated Companion Guide </a:t>
            </a:r>
            <a:r>
              <a:rPr lang="en-US" dirty="0"/>
              <a:t>- https://sebacademy.edc.org/integrated-tiered-fidelity-inventory-companion-guide</a:t>
            </a:r>
          </a:p>
          <a:p>
            <a:r>
              <a:rPr lang="en-US" b="1" dirty="0"/>
              <a:t>Sustainability Checklist </a:t>
            </a:r>
            <a:r>
              <a:rPr lang="en-US" dirty="0"/>
              <a:t>- https://sebacademy.edc.org/subsist-pbis-sustainability-checklist</a:t>
            </a:r>
          </a:p>
          <a:p>
            <a:pPr marL="0" indent="0" defTabSz="1219140">
              <a:spcAft>
                <a:spcPts val="800"/>
              </a:spcAft>
              <a:buClr>
                <a:srgbClr val="FFFFFF"/>
              </a:buClr>
              <a:buFont typeface="Arial"/>
              <a:buNone/>
              <a:defRPr/>
            </a:pPr>
            <a:r>
              <a:rPr lang="en-US" sz="1200" dirty="0"/>
              <a:t>Sample PBIS Handbooks:  https://sebacademy.edc.org/list-of-pbis-resources?keyword=Sample+PBIS+Handbook&amp;pbis_resource_type=All&amp;pbis_resource_topic=All&amp;sort_by=field_date_value&amp;sort_order=DESC</a:t>
            </a:r>
          </a:p>
          <a:p>
            <a:pPr marL="0" indent="0" defTabSz="1219140">
              <a:spcAft>
                <a:spcPts val="800"/>
              </a:spcAft>
              <a:buClr>
                <a:srgbClr val="FFFFFF"/>
              </a:buClr>
              <a:buFont typeface="Arial"/>
              <a:buNone/>
              <a:defRPr/>
            </a:pPr>
            <a:r>
              <a:rPr lang="en-US" sz="1200" dirty="0"/>
              <a:t>Sample Student Slide Deck https://sebacademy.edc.org/sample-pbis-student-slide-deck</a:t>
            </a:r>
          </a:p>
          <a:p>
            <a:pPr marL="0" indent="0" defTabSz="1219140">
              <a:spcAft>
                <a:spcPts val="800"/>
              </a:spcAft>
              <a:buClr>
                <a:srgbClr val="FFFFFF"/>
              </a:buClr>
              <a:buFont typeface="Arial"/>
              <a:buNone/>
              <a:defRPr/>
            </a:pPr>
            <a:r>
              <a:rPr lang="en-US" sz="1200" dirty="0"/>
              <a:t>Sample Staff Slide Deck </a:t>
            </a:r>
            <a:r>
              <a:rPr lang="en-US" dirty="0">
                <a:hlinkClick r:id="rId3"/>
              </a:rPr>
              <a:t>https://sebacademy.edc.org/sample-pbis-staff-slide-deck</a:t>
            </a:r>
            <a:endParaRPr lang="en-US" sz="1200" dirty="0"/>
          </a:p>
        </p:txBody>
      </p:sp>
    </p:spTree>
    <p:extLst>
      <p:ext uri="{BB962C8B-B14F-4D97-AF65-F5344CB8AC3E}">
        <p14:creationId xmlns:p14="http://schemas.microsoft.com/office/powerpoint/2010/main" val="2735831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Link to attendance form is here: https://edc.co1.qualtrics.com/jfe/form/SV_5BiXqi4bxzOCMS2</a:t>
            </a:r>
          </a:p>
          <a:p>
            <a:pPr marL="158750" indent="0">
              <a:buNone/>
            </a:pPr>
            <a:endParaRPr lang="en-US" dirty="0"/>
          </a:p>
          <a:p>
            <a:pPr marL="158750" indent="0">
              <a:buNone/>
            </a:pPr>
            <a:r>
              <a:rPr lang="en-US" dirty="0"/>
              <a:t>Add your cohort number</a:t>
            </a:r>
          </a:p>
          <a:p>
            <a:pPr marL="158750" indent="0">
              <a:buNone/>
            </a:pPr>
            <a:endParaRPr lang="en-US" dirty="0"/>
          </a:p>
          <a:p>
            <a:pPr marL="158750" indent="0">
              <a:buNone/>
            </a:pPr>
            <a:r>
              <a:rPr lang="en-US" dirty="0"/>
              <a:t>Post a link to the attendance survey (below) in the chat for those who do not use the QR code on the slide:</a:t>
            </a:r>
          </a:p>
          <a:p>
            <a:pPr marL="158750" indent="0">
              <a:buNone/>
            </a:pPr>
            <a:endParaRPr lang="en-US" dirty="0"/>
          </a:p>
          <a:p>
            <a:pPr marL="158750"/>
            <a:r>
              <a:rPr lang="en-US" dirty="0"/>
              <a:t>ATTENDANCE:  </a:t>
            </a:r>
            <a:r>
              <a:rPr lang="en-US" sz="1800" b="0" i="0" u="sng" strike="noStrike" dirty="0">
                <a:solidFill>
                  <a:srgbClr val="0563C1"/>
                </a:solidFill>
                <a:effectLst/>
                <a:latin typeface="Calibri" panose="020F0502020204030204" pitchFamily="34" charset="0"/>
                <a:hlinkClick r:id="rId3"/>
              </a:rPr>
              <a:t>https://edc.co1.qualtrics.com/jfe/form/SV_5BiXqi4bxzOCMS2</a:t>
            </a:r>
            <a:r>
              <a:rPr lang="en-US" sz="1800" b="0" i="0" dirty="0">
                <a:solidFill>
                  <a:srgbClr val="32363A"/>
                </a:solidFill>
                <a:effectLst/>
                <a:latin typeface="Calibri" panose="020F0502020204030204" pitchFamily="34" charset="0"/>
              </a:rPr>
              <a:t>  </a:t>
            </a:r>
            <a:endParaRPr lang="en-US" dirty="0">
              <a:cs typeface="Calibri"/>
              <a:hlinkClick r:id="rId4"/>
            </a:endParaRPr>
          </a:p>
        </p:txBody>
      </p:sp>
    </p:spTree>
    <p:extLst>
      <p:ext uri="{BB962C8B-B14F-4D97-AF65-F5344CB8AC3E}">
        <p14:creationId xmlns:p14="http://schemas.microsoft.com/office/powerpoint/2010/main" val="1047552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  If a team has another item that would fit into Classroom, Alignment or Equity, they can let us know and we can consider it.  Most things will be approved.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6AF9E-67B8-434A-9A4C-E078E3419B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5595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b="0" i="0" dirty="0">
                <a:solidFill>
                  <a:srgbClr val="202124"/>
                </a:solidFill>
                <a:effectLst/>
                <a:latin typeface="docs-Roboto"/>
              </a:rPr>
              <a:t>Survey Link: https://forms.gle/7Z95vTVKVd4XvVtD7</a:t>
            </a:r>
          </a:p>
          <a:p>
            <a:pPr algn="l" rtl="0"/>
            <a:endParaRPr lang="en-US" b="0" i="0" dirty="0">
              <a:solidFill>
                <a:srgbClr val="202124"/>
              </a:solidFill>
              <a:effectLst/>
              <a:latin typeface="docs-Roboto"/>
            </a:endParaRPr>
          </a:p>
          <a:p>
            <a:pPr algn="l" rtl="0"/>
            <a:r>
              <a:rPr lang="en-US" b="0" i="0" dirty="0">
                <a:solidFill>
                  <a:srgbClr val="202124"/>
                </a:solidFill>
                <a:effectLst/>
                <a:latin typeface="docs-Roboto"/>
              </a:rPr>
              <a:t>Thank you for a productive and informative year! The purpose of this survey is to help us identify how we can best continue our support for you next year. Specifically, we would like to learn where we should focus our resources. Please review the support options below and let me know which ones you would be interested in and/or would like to learn more about. Feel free to select more than one. </a:t>
            </a:r>
          </a:p>
          <a:p>
            <a:pPr algn="l" rtl="0"/>
            <a:br>
              <a:rPr lang="en-US" dirty="0"/>
            </a:br>
            <a:r>
              <a:rPr lang="en-US" b="0" i="0" dirty="0">
                <a:solidFill>
                  <a:srgbClr val="202124"/>
                </a:solidFill>
                <a:effectLst/>
                <a:latin typeface="docs-Roboto"/>
              </a:rPr>
              <a:t>Below are areas of potential interest for support. Please note that this information will be used to determine whether there is sufficient interest in securing resources for particular types of support. </a:t>
            </a:r>
          </a:p>
          <a:p>
            <a:endParaRPr lang="en-US" dirty="0"/>
          </a:p>
        </p:txBody>
      </p:sp>
      <p:sp>
        <p:nvSpPr>
          <p:cNvPr id="4" name="Slide Number Placeholder 3"/>
          <p:cNvSpPr>
            <a:spLocks noGrp="1"/>
          </p:cNvSpPr>
          <p:nvPr>
            <p:ph type="sldNum" sz="quarter" idx="5"/>
          </p:nvPr>
        </p:nvSpPr>
        <p:spPr/>
        <p:txBody>
          <a:bodyPr/>
          <a:lstStyle/>
          <a:p>
            <a:fld id="{9751A42C-C6D2-B44B-A9F2-5BD3C88B34C8}" type="slidenum">
              <a:rPr lang="en-US" smtClean="0"/>
              <a:t>7</a:t>
            </a:fld>
            <a:endParaRPr lang="en-US"/>
          </a:p>
        </p:txBody>
      </p:sp>
    </p:spTree>
    <p:extLst>
      <p:ext uri="{BB962C8B-B14F-4D97-AF65-F5344CB8AC3E}">
        <p14:creationId xmlns:p14="http://schemas.microsoft.com/office/powerpoint/2010/main" val="906753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t>TRAINER NOTE: This is review content please be brief</a:t>
            </a:r>
          </a:p>
        </p:txBody>
      </p:sp>
    </p:spTree>
    <p:extLst>
      <p:ext uri="{BB962C8B-B14F-4D97-AF65-F5344CB8AC3E}">
        <p14:creationId xmlns:p14="http://schemas.microsoft.com/office/powerpoint/2010/main" val="3095781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defTabSz="1219140">
              <a:spcAft>
                <a:spcPts val="800"/>
              </a:spcAft>
              <a:buClr>
                <a:srgbClr val="FFFFFF"/>
              </a:buClr>
              <a:buFont typeface="Arial"/>
              <a:buChar char="•"/>
              <a:defRPr/>
            </a:pPr>
            <a:r>
              <a:rPr lang="en-US" sz="1200" b="0" i="0" dirty="0">
                <a:solidFill>
                  <a:srgbClr val="000000"/>
                </a:solidFill>
                <a:effectLst/>
                <a:latin typeface="Calibri" panose="020F0502020204030204" pitchFamily="34" charset="0"/>
                <a:hlinkClick r:id="rId3"/>
              </a:rPr>
              <a:t>Annual Evaluation Template: https://sebacademy.edc.org/annual-evaluation-report-template</a:t>
            </a:r>
            <a:endParaRPr lang="en-US" sz="1200" dirty="0">
              <a:hlinkClick r:id="rId3"/>
            </a:endParaRPr>
          </a:p>
          <a:p>
            <a:pPr marL="342900" indent="-342900" defTabSz="1219140">
              <a:spcAft>
                <a:spcPts val="800"/>
              </a:spcAft>
              <a:buClr>
                <a:srgbClr val="FFFFFF"/>
              </a:buClr>
              <a:buFont typeface="Arial"/>
              <a:buChar char="•"/>
              <a:defRPr/>
            </a:pPr>
            <a:r>
              <a:rPr lang="en-US" sz="1200" dirty="0"/>
              <a:t>Annual Evaluation Sample: https://sebacademy.edc.org/annual-evaluation-report-sample</a:t>
            </a:r>
          </a:p>
        </p:txBody>
      </p:sp>
      <p:sp>
        <p:nvSpPr>
          <p:cNvPr id="4" name="Slide Number Placeholder 3"/>
          <p:cNvSpPr>
            <a:spLocks noGrp="1"/>
          </p:cNvSpPr>
          <p:nvPr>
            <p:ph type="sldNum" sz="quarter" idx="5"/>
          </p:nvPr>
        </p:nvSpPr>
        <p:spPr/>
        <p:txBody>
          <a:bodyPr/>
          <a:lstStyle/>
          <a:p>
            <a:fld id="{CE11DB8D-095E-E247-8C01-555B2654AE37}" type="slidenum">
              <a:rPr lang="en-US" smtClean="0"/>
              <a:t>9</a:t>
            </a:fld>
            <a:endParaRPr lang="en-US"/>
          </a:p>
        </p:txBody>
      </p:sp>
    </p:spTree>
    <p:extLst>
      <p:ext uri="{BB962C8B-B14F-4D97-AF65-F5344CB8AC3E}">
        <p14:creationId xmlns:p14="http://schemas.microsoft.com/office/powerpoint/2010/main" val="1753874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4" Type="http://schemas.openxmlformats.org/officeDocument/2006/relationships/hyperlink" Target="http://bit.ly/2TtBDfr" TargetMode="Externa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21599693"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700"/>
            </a:lvl1pPr>
            <a:lvl2pPr lvl="1" algn="ctr" rtl="0">
              <a:lnSpc>
                <a:spcPct val="100000"/>
              </a:lnSpc>
              <a:spcBef>
                <a:spcPts val="0"/>
              </a:spcBef>
              <a:spcAft>
                <a:spcPts val="0"/>
              </a:spcAft>
              <a:buSzPts val="1600"/>
              <a:buNone/>
              <a:defRPr sz="2100"/>
            </a:lvl2pPr>
            <a:lvl3pPr lvl="2" algn="ctr" rtl="0">
              <a:lnSpc>
                <a:spcPct val="100000"/>
              </a:lnSpc>
              <a:spcBef>
                <a:spcPts val="0"/>
              </a:spcBef>
              <a:spcAft>
                <a:spcPts val="0"/>
              </a:spcAft>
              <a:buSzPts val="1600"/>
              <a:buNone/>
              <a:defRPr sz="2100"/>
            </a:lvl3pPr>
            <a:lvl4pPr lvl="3" algn="ctr" rtl="0">
              <a:lnSpc>
                <a:spcPct val="100000"/>
              </a:lnSpc>
              <a:spcBef>
                <a:spcPts val="0"/>
              </a:spcBef>
              <a:spcAft>
                <a:spcPts val="0"/>
              </a:spcAft>
              <a:buSzPts val="1600"/>
              <a:buNone/>
              <a:defRPr sz="2100"/>
            </a:lvl4pPr>
            <a:lvl5pPr lvl="4" algn="ctr" rtl="0">
              <a:lnSpc>
                <a:spcPct val="100000"/>
              </a:lnSpc>
              <a:spcBef>
                <a:spcPts val="0"/>
              </a:spcBef>
              <a:spcAft>
                <a:spcPts val="0"/>
              </a:spcAft>
              <a:buSzPts val="1600"/>
              <a:buNone/>
              <a:defRPr sz="2100"/>
            </a:lvl5pPr>
            <a:lvl6pPr lvl="5" algn="ctr" rtl="0">
              <a:lnSpc>
                <a:spcPct val="100000"/>
              </a:lnSpc>
              <a:spcBef>
                <a:spcPts val="0"/>
              </a:spcBef>
              <a:spcAft>
                <a:spcPts val="0"/>
              </a:spcAft>
              <a:buSzPts val="1600"/>
              <a:buNone/>
              <a:defRPr sz="2100"/>
            </a:lvl6pPr>
            <a:lvl7pPr lvl="6" algn="ctr" rtl="0">
              <a:lnSpc>
                <a:spcPct val="100000"/>
              </a:lnSpc>
              <a:spcBef>
                <a:spcPts val="0"/>
              </a:spcBef>
              <a:spcAft>
                <a:spcPts val="0"/>
              </a:spcAft>
              <a:buSzPts val="1600"/>
              <a:buNone/>
              <a:defRPr sz="2100"/>
            </a:lvl7pPr>
            <a:lvl8pPr lvl="7" algn="ctr" rtl="0">
              <a:lnSpc>
                <a:spcPct val="100000"/>
              </a:lnSpc>
              <a:spcBef>
                <a:spcPts val="0"/>
              </a:spcBef>
              <a:spcAft>
                <a:spcPts val="0"/>
              </a:spcAft>
              <a:buSzPts val="1600"/>
              <a:buNone/>
              <a:defRPr sz="2100"/>
            </a:lvl8pPr>
            <a:lvl9pPr lvl="8" algn="ctr" rtl="0">
              <a:lnSpc>
                <a:spcPct val="100000"/>
              </a:lnSpc>
              <a:spcBef>
                <a:spcPts val="0"/>
              </a:spcBef>
              <a:spcAft>
                <a:spcPts val="0"/>
              </a:spcAft>
              <a:buSzPts val="1600"/>
              <a:buNone/>
              <a:defRPr sz="2100"/>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0020158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62223611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4510145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61441249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9497516" cy="4681869"/>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dirty="0"/>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71240994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echnology design">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1632465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185434625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extLst>
      <p:ext uri="{BB962C8B-B14F-4D97-AF65-F5344CB8AC3E}">
        <p14:creationId xmlns:p14="http://schemas.microsoft.com/office/powerpoint/2010/main" val="404895427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D514A2-C9D6-0848-900D-9A371420A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989376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994D5A-E2AC-4582-8E43-7EA027664A3B}" type="datetimeFigureOut">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1B58DF-A9EF-4488-93EF-74A3A9C9747E}" type="slidenum">
              <a:rPr lang="en-US" smtClean="0"/>
              <a:t>‹#›</a:t>
            </a:fld>
            <a:endParaRPr lang="en-US"/>
          </a:p>
        </p:txBody>
      </p:sp>
    </p:spTree>
    <p:extLst>
      <p:ext uri="{BB962C8B-B14F-4D97-AF65-F5344CB8AC3E}">
        <p14:creationId xmlns:p14="http://schemas.microsoft.com/office/powerpoint/2010/main" val="111516583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310235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000918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694117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442064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text">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795512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EE5388B-A0DB-D24D-8E1F-7062AA0F01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1007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userDrawn="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217114" y="-36606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solidFill>
                    <a:schemeClr val="accent6">
                      <a:lumMod val="50000"/>
                    </a:schemeClr>
                  </a:solidFill>
                </a:endParaRPr>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4000" b="1">
                <a:solidFill>
                  <a:schemeClr val="accent6">
                    <a:lumMod val="50000"/>
                  </a:schemeClr>
                </a:solidFill>
                <a:latin typeface="+mn-lt"/>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r>
              <a:rPr lang="en-US"/>
              <a:t>Click to edit Master subtitle style</a:t>
            </a:r>
            <a:endParaRPr/>
          </a:p>
        </p:txBody>
      </p:sp>
    </p:spTree>
    <p:extLst>
      <p:ext uri="{BB962C8B-B14F-4D97-AF65-F5344CB8AC3E}">
        <p14:creationId xmlns:p14="http://schemas.microsoft.com/office/powerpoint/2010/main" val="3971130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Resources">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67244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chnology design">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grpSp>
    </p:spTree>
    <p:extLst>
      <p:ext uri="{BB962C8B-B14F-4D97-AF65-F5344CB8AC3E}">
        <p14:creationId xmlns:p14="http://schemas.microsoft.com/office/powerpoint/2010/main" val="4212709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grpSp>
    </p:spTree>
    <p:extLst>
      <p:ext uri="{BB962C8B-B14F-4D97-AF65-F5344CB8AC3E}">
        <p14:creationId xmlns:p14="http://schemas.microsoft.com/office/powerpoint/2010/main" val="104604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1601078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27494547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70" lvl="0" indent="-406381">
              <a:lnSpc>
                <a:spcPct val="100000"/>
              </a:lnSpc>
              <a:spcBef>
                <a:spcPts val="0"/>
              </a:spcBef>
              <a:spcAft>
                <a:spcPts val="0"/>
              </a:spcAft>
              <a:buClr>
                <a:srgbClr val="434343"/>
              </a:buClr>
              <a:buSzPts val="1200"/>
              <a:buFont typeface="Open Sans SemiBold"/>
              <a:buAutoNum type="arabicPeriod"/>
              <a:defRPr sz="1600"/>
            </a:lvl1pPr>
            <a:lvl2pPr marL="1219140" lvl="1" indent="-406381">
              <a:spcBef>
                <a:spcPts val="2133"/>
              </a:spcBef>
              <a:spcAft>
                <a:spcPts val="0"/>
              </a:spcAft>
              <a:buClr>
                <a:srgbClr val="434343"/>
              </a:buClr>
              <a:buSzPts val="1200"/>
              <a:buFont typeface="Roboto Condensed Light"/>
              <a:buAutoNum type="alphaLcPeriod"/>
              <a:defRPr/>
            </a:lvl2pPr>
            <a:lvl3pPr marL="1828709" lvl="2" indent="-423312">
              <a:spcBef>
                <a:spcPts val="2133"/>
              </a:spcBef>
              <a:spcAft>
                <a:spcPts val="0"/>
              </a:spcAft>
              <a:buClr>
                <a:srgbClr val="434343"/>
              </a:buClr>
              <a:buSzPts val="1400"/>
              <a:buFont typeface="Roboto Condensed Light"/>
              <a:buAutoNum type="romanLcPeriod"/>
              <a:defRPr/>
            </a:lvl3pPr>
            <a:lvl4pPr marL="2438278" lvl="3" indent="-423312">
              <a:spcBef>
                <a:spcPts val="2133"/>
              </a:spcBef>
              <a:spcAft>
                <a:spcPts val="0"/>
              </a:spcAft>
              <a:buClr>
                <a:srgbClr val="434343"/>
              </a:buClr>
              <a:buSzPts val="1400"/>
              <a:buFont typeface="Roboto Condensed Light"/>
              <a:buAutoNum type="arabicPeriod"/>
              <a:defRPr/>
            </a:lvl4pPr>
            <a:lvl5pPr marL="3047848" lvl="4" indent="-423312">
              <a:spcBef>
                <a:spcPts val="2133"/>
              </a:spcBef>
              <a:spcAft>
                <a:spcPts val="0"/>
              </a:spcAft>
              <a:buClr>
                <a:srgbClr val="434343"/>
              </a:buClr>
              <a:buSzPts val="1400"/>
              <a:buFont typeface="Roboto Condensed Light"/>
              <a:buAutoNum type="alphaLcPeriod"/>
              <a:defRPr/>
            </a:lvl5pPr>
            <a:lvl6pPr marL="3657418" lvl="5" indent="-423312">
              <a:spcBef>
                <a:spcPts val="2133"/>
              </a:spcBef>
              <a:spcAft>
                <a:spcPts val="0"/>
              </a:spcAft>
              <a:buClr>
                <a:srgbClr val="434343"/>
              </a:buClr>
              <a:buSzPts val="1400"/>
              <a:buFont typeface="Roboto Condensed Light"/>
              <a:buAutoNum type="romanLcPeriod"/>
              <a:defRPr/>
            </a:lvl6pPr>
            <a:lvl7pPr marL="4266987" lvl="6" indent="-423312">
              <a:spcBef>
                <a:spcPts val="2133"/>
              </a:spcBef>
              <a:spcAft>
                <a:spcPts val="0"/>
              </a:spcAft>
              <a:buClr>
                <a:srgbClr val="434343"/>
              </a:buClr>
              <a:buSzPts val="1400"/>
              <a:buFont typeface="Roboto Condensed Light"/>
              <a:buAutoNum type="arabicPeriod"/>
              <a:defRPr/>
            </a:lvl7pPr>
            <a:lvl8pPr marL="4876557" lvl="7" indent="-423312">
              <a:spcBef>
                <a:spcPts val="2133"/>
              </a:spcBef>
              <a:spcAft>
                <a:spcPts val="0"/>
              </a:spcAft>
              <a:buClr>
                <a:srgbClr val="434343"/>
              </a:buClr>
              <a:buSzPts val="1400"/>
              <a:buFont typeface="Roboto Condensed Light"/>
              <a:buAutoNum type="alphaLcPeriod"/>
              <a:defRPr/>
            </a:lvl8pPr>
            <a:lvl9pPr marL="5486126" lvl="8" indent="-423312">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4" y="13"/>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4"/>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4093044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e column text" userDrawn="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 name="Google Shape;73;p7"/>
          <p:cNvSpPr txBox="1">
            <a:spLocks noGrp="1"/>
          </p:cNvSpPr>
          <p:nvPr>
            <p:ph type="title"/>
          </p:nvPr>
        </p:nvSpPr>
        <p:spPr>
          <a:xfrm>
            <a:off x="513748" y="275814"/>
            <a:ext cx="7441531"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600" b="1">
                <a:solidFill>
                  <a:schemeClr val="accent6">
                    <a:lumMod val="50000"/>
                  </a:schemeClr>
                </a:solidFill>
                <a:latin typeface="Calibri" panose="020F0502020204030204" pitchFamily="34" charset="0"/>
                <a:cs typeface="Calibri" panose="020F0502020204030204" pitchFamily="34" charset="0"/>
              </a:defRPr>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r>
              <a:rPr lang="en-US"/>
              <a:t>Click to edit Master title style</a:t>
            </a:r>
            <a:endParaRPr/>
          </a:p>
        </p:txBody>
      </p:sp>
    </p:spTree>
    <p:extLst>
      <p:ext uri="{BB962C8B-B14F-4D97-AF65-F5344CB8AC3E}">
        <p14:creationId xmlns:p14="http://schemas.microsoft.com/office/powerpoint/2010/main" val="5286569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368086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70" lvl="0" indent="-406381">
              <a:lnSpc>
                <a:spcPct val="100000"/>
              </a:lnSpc>
              <a:spcBef>
                <a:spcPts val="0"/>
              </a:spcBef>
              <a:spcAft>
                <a:spcPts val="0"/>
              </a:spcAft>
              <a:buClr>
                <a:srgbClr val="434343"/>
              </a:buClr>
              <a:buSzPts val="1200"/>
              <a:buFont typeface="Open Sans SemiBold"/>
              <a:buAutoNum type="arabicPeriod"/>
              <a:defRPr sz="1600"/>
            </a:lvl1pPr>
            <a:lvl2pPr marL="1219140" lvl="1" indent="-406381">
              <a:spcBef>
                <a:spcPts val="2133"/>
              </a:spcBef>
              <a:spcAft>
                <a:spcPts val="0"/>
              </a:spcAft>
              <a:buClr>
                <a:srgbClr val="434343"/>
              </a:buClr>
              <a:buSzPts val="1200"/>
              <a:buFont typeface="Roboto Condensed Light"/>
              <a:buAutoNum type="alphaLcPeriod"/>
              <a:defRPr/>
            </a:lvl2pPr>
            <a:lvl3pPr marL="1828709" lvl="2" indent="-423312">
              <a:spcBef>
                <a:spcPts val="2133"/>
              </a:spcBef>
              <a:spcAft>
                <a:spcPts val="0"/>
              </a:spcAft>
              <a:buClr>
                <a:srgbClr val="434343"/>
              </a:buClr>
              <a:buSzPts val="1400"/>
              <a:buFont typeface="Roboto Condensed Light"/>
              <a:buAutoNum type="romanLcPeriod"/>
              <a:defRPr/>
            </a:lvl3pPr>
            <a:lvl4pPr marL="2438278" lvl="3" indent="-423312">
              <a:spcBef>
                <a:spcPts val="2133"/>
              </a:spcBef>
              <a:spcAft>
                <a:spcPts val="0"/>
              </a:spcAft>
              <a:buClr>
                <a:srgbClr val="434343"/>
              </a:buClr>
              <a:buSzPts val="1400"/>
              <a:buFont typeface="Roboto Condensed Light"/>
              <a:buAutoNum type="arabicPeriod"/>
              <a:defRPr/>
            </a:lvl4pPr>
            <a:lvl5pPr marL="3047848" lvl="4" indent="-423312">
              <a:spcBef>
                <a:spcPts val="2133"/>
              </a:spcBef>
              <a:spcAft>
                <a:spcPts val="0"/>
              </a:spcAft>
              <a:buClr>
                <a:srgbClr val="434343"/>
              </a:buClr>
              <a:buSzPts val="1400"/>
              <a:buFont typeface="Roboto Condensed Light"/>
              <a:buAutoNum type="alphaLcPeriod"/>
              <a:defRPr/>
            </a:lvl5pPr>
            <a:lvl6pPr marL="3657418" lvl="5" indent="-423312">
              <a:spcBef>
                <a:spcPts val="2133"/>
              </a:spcBef>
              <a:spcAft>
                <a:spcPts val="0"/>
              </a:spcAft>
              <a:buClr>
                <a:srgbClr val="434343"/>
              </a:buClr>
              <a:buSzPts val="1400"/>
              <a:buFont typeface="Roboto Condensed Light"/>
              <a:buAutoNum type="romanLcPeriod"/>
              <a:defRPr/>
            </a:lvl6pPr>
            <a:lvl7pPr marL="4266987" lvl="6" indent="-423312">
              <a:spcBef>
                <a:spcPts val="2133"/>
              </a:spcBef>
              <a:spcAft>
                <a:spcPts val="0"/>
              </a:spcAft>
              <a:buClr>
                <a:srgbClr val="434343"/>
              </a:buClr>
              <a:buSzPts val="1400"/>
              <a:buFont typeface="Roboto Condensed Light"/>
              <a:buAutoNum type="arabicPeriod"/>
              <a:defRPr/>
            </a:lvl7pPr>
            <a:lvl8pPr marL="4876557" lvl="7" indent="-423312">
              <a:spcBef>
                <a:spcPts val="2133"/>
              </a:spcBef>
              <a:spcAft>
                <a:spcPts val="0"/>
              </a:spcAft>
              <a:buClr>
                <a:srgbClr val="434343"/>
              </a:buClr>
              <a:buSzPts val="1400"/>
              <a:buFont typeface="Roboto Condensed Light"/>
              <a:buAutoNum type="alphaLcPeriod"/>
              <a:defRPr/>
            </a:lvl8pPr>
            <a:lvl9pPr marL="5486126" lvl="8" indent="-423312">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4" y="13"/>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4"/>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425318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19748733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029099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42563557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17075446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265162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279195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64564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3438344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2907780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52534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9" y="3779033"/>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7" y="12"/>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0076618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5248891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2323079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6993074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094924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9" y="3779033"/>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7" y="12"/>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2116473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3509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3000648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7" y="12"/>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4"/>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4427586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456525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705642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65617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993505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34977202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40239205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30869557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465655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4031026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95"/>
        <p:cNvGrpSpPr/>
        <p:nvPr/>
      </p:nvGrpSpPr>
      <p:grpSpPr>
        <a:xfrm>
          <a:off x="0" y="0"/>
          <a:ext cx="0" cy="0"/>
          <a:chOff x="0" y="0"/>
          <a:chExt cx="0" cy="0"/>
        </a:xfrm>
      </p:grpSpPr>
      <p:grpSp>
        <p:nvGrpSpPr>
          <p:cNvPr id="96" name="Google Shape;96;p11"/>
          <p:cNvGrpSpPr/>
          <p:nvPr/>
        </p:nvGrpSpPr>
        <p:grpSpPr>
          <a:xfrm>
            <a:off x="9" y="3779033"/>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7" y="12"/>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6447544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013914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5385754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0589468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870008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3830533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2748602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7543460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744708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9" y="3779033"/>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7" y="12"/>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40110373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741683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mall numbers">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7431969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4075066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8620775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6770053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9" y="3779033"/>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7" y="12"/>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419503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130759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7" y="12"/>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4"/>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2775946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202176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455315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850403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7851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4153312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30065615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3520340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2862295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18646099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70" y="1749380"/>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2"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1"/>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32464328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2"/>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3"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314092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70" lvl="0" indent="-406381">
              <a:lnSpc>
                <a:spcPct val="100000"/>
              </a:lnSpc>
              <a:spcBef>
                <a:spcPts val="0"/>
              </a:spcBef>
              <a:spcAft>
                <a:spcPts val="0"/>
              </a:spcAft>
              <a:buClr>
                <a:srgbClr val="434343"/>
              </a:buClr>
              <a:buSzPts val="1200"/>
              <a:buFont typeface="Open Sans SemiBold"/>
              <a:buAutoNum type="arabicPeriod"/>
              <a:defRPr sz="1600"/>
            </a:lvl1pPr>
            <a:lvl2pPr marL="1219140" lvl="1" indent="-406381">
              <a:spcBef>
                <a:spcPts val="2133"/>
              </a:spcBef>
              <a:spcAft>
                <a:spcPts val="0"/>
              </a:spcAft>
              <a:buClr>
                <a:srgbClr val="434343"/>
              </a:buClr>
              <a:buSzPts val="1200"/>
              <a:buFont typeface="Roboto Condensed Light"/>
              <a:buAutoNum type="alphaLcPeriod"/>
              <a:defRPr/>
            </a:lvl2pPr>
            <a:lvl3pPr marL="1828709" lvl="2" indent="-423312">
              <a:spcBef>
                <a:spcPts val="2133"/>
              </a:spcBef>
              <a:spcAft>
                <a:spcPts val="0"/>
              </a:spcAft>
              <a:buClr>
                <a:srgbClr val="434343"/>
              </a:buClr>
              <a:buSzPts val="1400"/>
              <a:buFont typeface="Roboto Condensed Light"/>
              <a:buAutoNum type="romanLcPeriod"/>
              <a:defRPr/>
            </a:lvl3pPr>
            <a:lvl4pPr marL="2438278" lvl="3" indent="-423312">
              <a:spcBef>
                <a:spcPts val="2133"/>
              </a:spcBef>
              <a:spcAft>
                <a:spcPts val="0"/>
              </a:spcAft>
              <a:buClr>
                <a:srgbClr val="434343"/>
              </a:buClr>
              <a:buSzPts val="1400"/>
              <a:buFont typeface="Roboto Condensed Light"/>
              <a:buAutoNum type="arabicPeriod"/>
              <a:defRPr/>
            </a:lvl4pPr>
            <a:lvl5pPr marL="3047848" lvl="4" indent="-423312">
              <a:spcBef>
                <a:spcPts val="2133"/>
              </a:spcBef>
              <a:spcAft>
                <a:spcPts val="0"/>
              </a:spcAft>
              <a:buClr>
                <a:srgbClr val="434343"/>
              </a:buClr>
              <a:buSzPts val="1400"/>
              <a:buFont typeface="Roboto Condensed Light"/>
              <a:buAutoNum type="alphaLcPeriod"/>
              <a:defRPr/>
            </a:lvl5pPr>
            <a:lvl6pPr marL="3657418" lvl="5" indent="-423312">
              <a:spcBef>
                <a:spcPts val="2133"/>
              </a:spcBef>
              <a:spcAft>
                <a:spcPts val="0"/>
              </a:spcAft>
              <a:buClr>
                <a:srgbClr val="434343"/>
              </a:buClr>
              <a:buSzPts val="1400"/>
              <a:buFont typeface="Roboto Condensed Light"/>
              <a:buAutoNum type="romanLcPeriod"/>
              <a:defRPr/>
            </a:lvl6pPr>
            <a:lvl7pPr marL="4266987" lvl="6" indent="-423312">
              <a:spcBef>
                <a:spcPts val="2133"/>
              </a:spcBef>
              <a:spcAft>
                <a:spcPts val="0"/>
              </a:spcAft>
              <a:buClr>
                <a:srgbClr val="434343"/>
              </a:buClr>
              <a:buSzPts val="1400"/>
              <a:buFont typeface="Roboto Condensed Light"/>
              <a:buAutoNum type="arabicPeriod"/>
              <a:defRPr/>
            </a:lvl7pPr>
            <a:lvl8pPr marL="4876557" lvl="7" indent="-423312">
              <a:spcBef>
                <a:spcPts val="2133"/>
              </a:spcBef>
              <a:spcAft>
                <a:spcPts val="0"/>
              </a:spcAft>
              <a:buClr>
                <a:srgbClr val="434343"/>
              </a:buClr>
              <a:buSzPts val="1400"/>
              <a:buFont typeface="Roboto Condensed Light"/>
              <a:buAutoNum type="alphaLcPeriod"/>
              <a:defRPr/>
            </a:lvl8pPr>
            <a:lvl9pPr marL="5486126" lvl="8" indent="-423312">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4" y="13"/>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4"/>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9186451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8"/>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3046425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10" y="3779034"/>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8" y="13"/>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552847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2"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3846328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9" y="3779033"/>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7" y="12"/>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867315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5"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10942371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4828452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3"/>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2260554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10" y="3779034"/>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8" y="13"/>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1383732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2"/>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3"/>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5092254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10" y="3779034"/>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8" y="13"/>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16821928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6"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3736885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8" y="13"/>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6"/>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4810299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10" y="3779034"/>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8" y="13"/>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9728121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6"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15063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3">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7" y="12"/>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4"/>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405104768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8" y="13"/>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6"/>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6024419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8" y="13"/>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6"/>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1247387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70" lvl="0" indent="-440245" rtl="0">
              <a:lnSpc>
                <a:spcPct val="100000"/>
              </a:lnSpc>
              <a:spcBef>
                <a:spcPts val="0"/>
              </a:spcBef>
              <a:spcAft>
                <a:spcPts val="0"/>
              </a:spcAft>
              <a:buClr>
                <a:schemeClr val="accent2"/>
              </a:buClr>
              <a:buSzPts val="1600"/>
              <a:buFont typeface="Raleway Thin"/>
              <a:buChar char="●"/>
              <a:defRPr sz="2400"/>
            </a:lvl1pPr>
            <a:lvl2pPr marL="1219140" lvl="1" indent="-440245" rtl="0">
              <a:spcBef>
                <a:spcPts val="2133"/>
              </a:spcBef>
              <a:spcAft>
                <a:spcPts val="0"/>
              </a:spcAft>
              <a:buSzPts val="1600"/>
              <a:buFont typeface="Nunito Light"/>
              <a:buChar char="○"/>
              <a:defRPr/>
            </a:lvl2pPr>
            <a:lvl3pPr marL="1828709" lvl="2" indent="-431779" rtl="0">
              <a:spcBef>
                <a:spcPts val="2133"/>
              </a:spcBef>
              <a:spcAft>
                <a:spcPts val="0"/>
              </a:spcAft>
              <a:buSzPts val="1500"/>
              <a:buFont typeface="Nunito Light"/>
              <a:buChar char="■"/>
              <a:defRPr/>
            </a:lvl3pPr>
            <a:lvl4pPr marL="2438278" lvl="3" indent="-431779" rtl="0">
              <a:spcBef>
                <a:spcPts val="2133"/>
              </a:spcBef>
              <a:spcAft>
                <a:spcPts val="0"/>
              </a:spcAft>
              <a:buSzPts val="1500"/>
              <a:buFont typeface="Nunito Light"/>
              <a:buChar char="●"/>
              <a:defRPr/>
            </a:lvl4pPr>
            <a:lvl5pPr marL="3047848" lvl="4" indent="-423312" rtl="0">
              <a:spcBef>
                <a:spcPts val="2133"/>
              </a:spcBef>
              <a:spcAft>
                <a:spcPts val="0"/>
              </a:spcAft>
              <a:buSzPts val="1400"/>
              <a:buFont typeface="Nunito Light"/>
              <a:buChar char="○"/>
              <a:defRPr/>
            </a:lvl5pPr>
            <a:lvl6pPr marL="3657418" lvl="5" indent="-423312" rtl="0">
              <a:spcBef>
                <a:spcPts val="2133"/>
              </a:spcBef>
              <a:spcAft>
                <a:spcPts val="0"/>
              </a:spcAft>
              <a:buSzPts val="1400"/>
              <a:buFont typeface="Nunito Light"/>
              <a:buChar char="■"/>
              <a:defRPr/>
            </a:lvl6pPr>
            <a:lvl7pPr marL="4266987" lvl="6" indent="-414846" rtl="0">
              <a:spcBef>
                <a:spcPts val="2133"/>
              </a:spcBef>
              <a:spcAft>
                <a:spcPts val="0"/>
              </a:spcAft>
              <a:buSzPts val="1300"/>
              <a:buFont typeface="Nunito Light"/>
              <a:buChar char="●"/>
              <a:defRPr/>
            </a:lvl7pPr>
            <a:lvl8pPr marL="4876557" lvl="7" indent="-414846" rtl="0">
              <a:spcBef>
                <a:spcPts val="2133"/>
              </a:spcBef>
              <a:spcAft>
                <a:spcPts val="0"/>
              </a:spcAft>
              <a:buSzPts val="1300"/>
              <a:buFont typeface="Nunito Light"/>
              <a:buChar char="○"/>
              <a:defRPr/>
            </a:lvl8pPr>
            <a:lvl9pPr marL="5486126" lvl="8" indent="-423312"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10" y="3779034"/>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7956428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5" y="4738024"/>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2"/>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381231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70" lvl="0" indent="-397913" rtl="0">
              <a:lnSpc>
                <a:spcPct val="100000"/>
              </a:lnSpc>
              <a:spcBef>
                <a:spcPts val="0"/>
              </a:spcBef>
              <a:spcAft>
                <a:spcPts val="0"/>
              </a:spcAft>
              <a:buClr>
                <a:schemeClr val="accent2"/>
              </a:buClr>
              <a:buSzPts val="1100"/>
              <a:buFont typeface="Raleway Thin"/>
              <a:buChar char="■"/>
              <a:defRPr sz="1333"/>
            </a:lvl1pPr>
            <a:lvl2pPr marL="1219140" lvl="1" indent="-406381" rtl="0">
              <a:spcBef>
                <a:spcPts val="2133"/>
              </a:spcBef>
              <a:spcAft>
                <a:spcPts val="0"/>
              </a:spcAft>
              <a:buClr>
                <a:srgbClr val="434343"/>
              </a:buClr>
              <a:buSzPts val="1200"/>
              <a:buFont typeface="Roboto Condensed Light"/>
              <a:buChar char="○"/>
              <a:defRPr/>
            </a:lvl2pPr>
            <a:lvl3pPr marL="1828709" lvl="2" indent="-423312" rtl="0">
              <a:spcBef>
                <a:spcPts val="2133"/>
              </a:spcBef>
              <a:spcAft>
                <a:spcPts val="0"/>
              </a:spcAft>
              <a:buClr>
                <a:srgbClr val="434343"/>
              </a:buClr>
              <a:buSzPts val="1400"/>
              <a:buFont typeface="Roboto Condensed Light"/>
              <a:buChar char="■"/>
              <a:defRPr/>
            </a:lvl3pPr>
            <a:lvl4pPr marL="2438278" lvl="3" indent="-423312" rtl="0">
              <a:spcBef>
                <a:spcPts val="2133"/>
              </a:spcBef>
              <a:spcAft>
                <a:spcPts val="0"/>
              </a:spcAft>
              <a:buClr>
                <a:srgbClr val="434343"/>
              </a:buClr>
              <a:buSzPts val="1400"/>
              <a:buFont typeface="Roboto Condensed Light"/>
              <a:buChar char="●"/>
              <a:defRPr/>
            </a:lvl4pPr>
            <a:lvl5pPr marL="3047848" lvl="4" indent="-423312" rtl="0">
              <a:spcBef>
                <a:spcPts val="2133"/>
              </a:spcBef>
              <a:spcAft>
                <a:spcPts val="0"/>
              </a:spcAft>
              <a:buClr>
                <a:srgbClr val="434343"/>
              </a:buClr>
              <a:buSzPts val="1400"/>
              <a:buFont typeface="Roboto Condensed Light"/>
              <a:buChar char="○"/>
              <a:defRPr/>
            </a:lvl5pPr>
            <a:lvl6pPr marL="3657418" lvl="5" indent="-423312" rtl="0">
              <a:spcBef>
                <a:spcPts val="2133"/>
              </a:spcBef>
              <a:spcAft>
                <a:spcPts val="0"/>
              </a:spcAft>
              <a:buClr>
                <a:srgbClr val="434343"/>
              </a:buClr>
              <a:buSzPts val="1400"/>
              <a:buFont typeface="Roboto Condensed Light"/>
              <a:buChar char="■"/>
              <a:defRPr/>
            </a:lvl6pPr>
            <a:lvl7pPr marL="4266987" lvl="6" indent="-423312" rtl="0">
              <a:spcBef>
                <a:spcPts val="2133"/>
              </a:spcBef>
              <a:spcAft>
                <a:spcPts val="0"/>
              </a:spcAft>
              <a:buClr>
                <a:srgbClr val="434343"/>
              </a:buClr>
              <a:buSzPts val="1400"/>
              <a:buFont typeface="Roboto Condensed Light"/>
              <a:buChar char="●"/>
              <a:defRPr/>
            </a:lvl7pPr>
            <a:lvl8pPr marL="4876557" lvl="7" indent="-423312" rtl="0">
              <a:spcBef>
                <a:spcPts val="2133"/>
              </a:spcBef>
              <a:spcAft>
                <a:spcPts val="0"/>
              </a:spcAft>
              <a:buClr>
                <a:srgbClr val="434343"/>
              </a:buClr>
              <a:buSzPts val="1400"/>
              <a:buFont typeface="Roboto Condensed Light"/>
              <a:buChar char="○"/>
              <a:defRPr/>
            </a:lvl8pPr>
            <a:lvl9pPr marL="5486126" lvl="8" indent="-423312"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70" lvl="0" indent="-397913" rtl="0">
              <a:lnSpc>
                <a:spcPct val="100000"/>
              </a:lnSpc>
              <a:spcBef>
                <a:spcPts val="0"/>
              </a:spcBef>
              <a:spcAft>
                <a:spcPts val="0"/>
              </a:spcAft>
              <a:buClr>
                <a:schemeClr val="accent2"/>
              </a:buClr>
              <a:buSzPts val="1100"/>
              <a:buFont typeface="Raleway Thin"/>
              <a:buChar char="■"/>
              <a:defRPr sz="1333"/>
            </a:lvl1pPr>
            <a:lvl2pPr marL="1219140" lvl="1" indent="-406381" rtl="0">
              <a:spcBef>
                <a:spcPts val="2133"/>
              </a:spcBef>
              <a:spcAft>
                <a:spcPts val="0"/>
              </a:spcAft>
              <a:buClr>
                <a:srgbClr val="434343"/>
              </a:buClr>
              <a:buSzPts val="1200"/>
              <a:buFont typeface="Roboto Condensed Light"/>
              <a:buChar char="○"/>
              <a:defRPr/>
            </a:lvl2pPr>
            <a:lvl3pPr marL="1828709" lvl="2" indent="-423312" rtl="0">
              <a:spcBef>
                <a:spcPts val="2133"/>
              </a:spcBef>
              <a:spcAft>
                <a:spcPts val="0"/>
              </a:spcAft>
              <a:buClr>
                <a:srgbClr val="434343"/>
              </a:buClr>
              <a:buSzPts val="1400"/>
              <a:buFont typeface="Roboto Condensed Light"/>
              <a:buChar char="■"/>
              <a:defRPr/>
            </a:lvl3pPr>
            <a:lvl4pPr marL="2438278" lvl="3" indent="-423312" rtl="0">
              <a:spcBef>
                <a:spcPts val="2133"/>
              </a:spcBef>
              <a:spcAft>
                <a:spcPts val="0"/>
              </a:spcAft>
              <a:buClr>
                <a:srgbClr val="434343"/>
              </a:buClr>
              <a:buSzPts val="1400"/>
              <a:buFont typeface="Roboto Condensed Light"/>
              <a:buChar char="●"/>
              <a:defRPr/>
            </a:lvl4pPr>
            <a:lvl5pPr marL="3047848" lvl="4" indent="-423312" rtl="0">
              <a:spcBef>
                <a:spcPts val="2133"/>
              </a:spcBef>
              <a:spcAft>
                <a:spcPts val="0"/>
              </a:spcAft>
              <a:buClr>
                <a:srgbClr val="434343"/>
              </a:buClr>
              <a:buSzPts val="1400"/>
              <a:buFont typeface="Roboto Condensed Light"/>
              <a:buChar char="○"/>
              <a:defRPr/>
            </a:lvl5pPr>
            <a:lvl6pPr marL="3657418" lvl="5" indent="-423312" rtl="0">
              <a:spcBef>
                <a:spcPts val="2133"/>
              </a:spcBef>
              <a:spcAft>
                <a:spcPts val="0"/>
              </a:spcAft>
              <a:buClr>
                <a:srgbClr val="434343"/>
              </a:buClr>
              <a:buSzPts val="1400"/>
              <a:buFont typeface="Roboto Condensed Light"/>
              <a:buChar char="■"/>
              <a:defRPr/>
            </a:lvl6pPr>
            <a:lvl7pPr marL="4266987" lvl="6" indent="-423312" rtl="0">
              <a:spcBef>
                <a:spcPts val="2133"/>
              </a:spcBef>
              <a:spcAft>
                <a:spcPts val="0"/>
              </a:spcAft>
              <a:buClr>
                <a:srgbClr val="434343"/>
              </a:buClr>
              <a:buSzPts val="1400"/>
              <a:buFont typeface="Roboto Condensed Light"/>
              <a:buChar char="●"/>
              <a:defRPr/>
            </a:lvl7pPr>
            <a:lvl8pPr marL="4876557" lvl="7" indent="-423312" rtl="0">
              <a:spcBef>
                <a:spcPts val="2133"/>
              </a:spcBef>
              <a:spcAft>
                <a:spcPts val="0"/>
              </a:spcAft>
              <a:buClr>
                <a:srgbClr val="434343"/>
              </a:buClr>
              <a:buSzPts val="1400"/>
              <a:buFont typeface="Roboto Condensed Light"/>
              <a:buChar char="○"/>
              <a:defRPr/>
            </a:lvl8pPr>
            <a:lvl9pPr marL="5486126" lvl="8" indent="-423312"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10" y="3779034"/>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8" y="13"/>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6455139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106504464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0012561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19607732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34373974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597860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theme" Target="../theme/theme2.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theme" Target="../theme/theme3.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slideLayout" Target="../slideLayouts/slideLayout91.xml"/><Relationship Id="rId26" Type="http://schemas.openxmlformats.org/officeDocument/2006/relationships/theme" Target="../theme/theme4.xml"/><Relationship Id="rId3" Type="http://schemas.openxmlformats.org/officeDocument/2006/relationships/slideLayout" Target="../slideLayouts/slideLayout76.xml"/><Relationship Id="rId21" Type="http://schemas.openxmlformats.org/officeDocument/2006/relationships/slideLayout" Target="../slideLayouts/slideLayout94.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5" Type="http://schemas.openxmlformats.org/officeDocument/2006/relationships/slideLayout" Target="../slideLayouts/slideLayout98.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slideLayout" Target="../slideLayouts/slideLayout93.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24" Type="http://schemas.openxmlformats.org/officeDocument/2006/relationships/slideLayout" Target="../slideLayouts/slideLayout97.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23" Type="http://schemas.openxmlformats.org/officeDocument/2006/relationships/slideLayout" Target="../slideLayouts/slideLayout96.xml"/><Relationship Id="rId10" Type="http://schemas.openxmlformats.org/officeDocument/2006/relationships/slideLayout" Target="../slideLayouts/slideLayout83.xml"/><Relationship Id="rId19" Type="http://schemas.openxmlformats.org/officeDocument/2006/relationships/slideLayout" Target="../slideLayouts/slideLayout92.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slideLayout" Target="../slideLayouts/slideLayout9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theme" Target="../theme/theme5.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3422420981"/>
      </p:ext>
    </p:extLst>
  </p:cSld>
  <p:clrMap bg1="lt1" tx1="dk1" bg2="dk2" tx2="lt2" accent1="accent1" accent2="accent2" accent3="accent3" accent4="accent4" accent5="accent5" accent6="accent6" hlink="hlink" folHlink="folHlink"/>
  <p:sldLayoutIdLst>
    <p:sldLayoutId id="2147483656" r:id="rId1"/>
    <p:sldLayoutId id="2147483794" r:id="rId2"/>
    <p:sldLayoutId id="2147483795" r:id="rId3"/>
    <p:sldLayoutId id="2147483801" r:id="rId4"/>
    <p:sldLayoutId id="2147483803" r:id="rId5"/>
    <p:sldLayoutId id="2147483805" r:id="rId6"/>
    <p:sldLayoutId id="2147483807" r:id="rId7"/>
    <p:sldLayoutId id="2147483808" r:id="rId8"/>
    <p:sldLayoutId id="2147483810" r:id="rId9"/>
    <p:sldLayoutId id="2147483811" r:id="rId10"/>
    <p:sldLayoutId id="2147483812" r:id="rId11"/>
    <p:sldLayoutId id="2147483815" r:id="rId12"/>
    <p:sldLayoutId id="2147483816" r:id="rId13"/>
    <p:sldLayoutId id="2147483819" r:id="rId14"/>
    <p:sldLayoutId id="2147483926" r:id="rId15"/>
    <p:sldLayoutId id="2147483931" r:id="rId16"/>
    <p:sldLayoutId id="2147484045" r:id="rId17"/>
    <p:sldLayoutId id="2147484046" r:id="rId18"/>
    <p:sldLayoutId id="2147484050" r:id="rId19"/>
    <p:sldLayoutId id="2147484051" r:id="rId20"/>
    <p:sldLayoutId id="2147484052"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3889893086"/>
      </p:ext>
    </p:extLst>
  </p:cSld>
  <p:clrMap bg1="lt1" tx1="dk1" bg2="dk2" tx2="lt2" accent1="accent1" accent2="accent2" accent3="accent3" accent4="accent4" accent5="accent5" accent6="accent6" hlink="hlink" folHlink="folHlink"/>
  <p:sldLayoutIdLst>
    <p:sldLayoutId id="2147483679" r:id="rId1"/>
    <p:sldLayoutId id="2147483865"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 id="2147483857" r:id="rId18"/>
    <p:sldLayoutId id="2147483858" r:id="rId19"/>
    <p:sldLayoutId id="2147483859" r:id="rId20"/>
    <p:sldLayoutId id="2147483860" r:id="rId21"/>
    <p:sldLayoutId id="2147483861" r:id="rId22"/>
    <p:sldLayoutId id="2147483862" r:id="rId23"/>
    <p:sldLayoutId id="2147483863" r:id="rId24"/>
    <p:sldLayoutId id="2147483864" r:id="rId25"/>
    <p:sldLayoutId id="2147483920" r:id="rId26"/>
    <p:sldLayoutId id="2147483866"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1214615684"/>
      </p:ext>
    </p:extLst>
  </p:cSld>
  <p:clrMap bg1="lt1" tx1="dk1" bg2="dk2" tx2="lt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 id="2147483885" r:id="rId18"/>
    <p:sldLayoutId id="2147483886" r:id="rId19"/>
    <p:sldLayoutId id="2147483887" r:id="rId20"/>
    <p:sldLayoutId id="2147483919" r:id="rId21"/>
    <p:sldLayoutId id="2147483889" r:id="rId22"/>
    <p:sldLayoutId id="2147483890" r:id="rId23"/>
    <p:sldLayoutId id="2147483891" r:id="rId24"/>
    <p:sldLayoutId id="2147483892"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1294380452"/>
      </p:ext>
    </p:extLst>
  </p:cSld>
  <p:clrMap bg1="lt1" tx1="dk1" bg2="dk2" tx2="lt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 id="2147483910" r:id="rId17"/>
    <p:sldLayoutId id="2147483911" r:id="rId18"/>
    <p:sldLayoutId id="2147483912" r:id="rId19"/>
    <p:sldLayoutId id="2147483913" r:id="rId20"/>
    <p:sldLayoutId id="2147483914" r:id="rId21"/>
    <p:sldLayoutId id="2147483915" r:id="rId22"/>
    <p:sldLayoutId id="2147483916" r:id="rId23"/>
    <p:sldLayoutId id="2147483917" r:id="rId24"/>
    <p:sldLayoutId id="2147483918"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1598608703"/>
      </p:ext>
    </p:extLst>
  </p:cSld>
  <p:clrMap bg1="lt1" tx1="dk1" bg2="dk2" tx2="lt2" accent1="accent1" accent2="accent2" accent3="accent3" accent4="accent4" accent5="accent5" accent6="accent6" hlink="hlink" folHlink="folHlink"/>
  <p:sldLayoutIdLst>
    <p:sldLayoutId id="2147483939" r:id="rId1"/>
    <p:sldLayoutId id="2147483940"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1" r:id="rId11"/>
    <p:sldLayoutId id="214748403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22.png"/><Relationship Id="rId4" Type="http://schemas.openxmlformats.org/officeDocument/2006/relationships/image" Target="../media/image21.sv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23.png"/><Relationship Id="rId4" Type="http://schemas.openxmlformats.org/officeDocument/2006/relationships/image" Target="../media/image21.sv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hyperlink" Target="mailto:accounts@pbisassessment.org" TargetMode="External"/><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18" Type="http://schemas.openxmlformats.org/officeDocument/2006/relationships/image" Target="../media/image41.svg"/><Relationship Id="rId3" Type="http://schemas.openxmlformats.org/officeDocument/2006/relationships/image" Target="../media/image26.png"/><Relationship Id="rId21" Type="http://schemas.openxmlformats.org/officeDocument/2006/relationships/image" Target="../media/image44.png"/><Relationship Id="rId7" Type="http://schemas.openxmlformats.org/officeDocument/2006/relationships/image" Target="../media/image30.png"/><Relationship Id="rId12" Type="http://schemas.openxmlformats.org/officeDocument/2006/relationships/image" Target="../media/image35.svg"/><Relationship Id="rId17" Type="http://schemas.openxmlformats.org/officeDocument/2006/relationships/image" Target="../media/image40.png"/><Relationship Id="rId2" Type="http://schemas.openxmlformats.org/officeDocument/2006/relationships/notesSlide" Target="../notesSlides/notesSlide20.xml"/><Relationship Id="rId16" Type="http://schemas.openxmlformats.org/officeDocument/2006/relationships/image" Target="../media/image39.svg"/><Relationship Id="rId20" Type="http://schemas.openxmlformats.org/officeDocument/2006/relationships/image" Target="../media/image43.svg"/><Relationship Id="rId1" Type="http://schemas.openxmlformats.org/officeDocument/2006/relationships/slideLayout" Target="../slideLayouts/slideLayout18.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svg"/><Relationship Id="rId19" Type="http://schemas.openxmlformats.org/officeDocument/2006/relationships/image" Target="../media/image42.png"/><Relationship Id="rId4" Type="http://schemas.openxmlformats.org/officeDocument/2006/relationships/image" Target="../media/image27.svg"/><Relationship Id="rId9" Type="http://schemas.openxmlformats.org/officeDocument/2006/relationships/image" Target="../media/image32.png"/><Relationship Id="rId14" Type="http://schemas.openxmlformats.org/officeDocument/2006/relationships/image" Target="../media/image37.svg"/><Relationship Id="rId22" Type="http://schemas.openxmlformats.org/officeDocument/2006/relationships/image" Target="../media/image45.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6.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84.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8" Type="http://schemas.openxmlformats.org/officeDocument/2006/relationships/hyperlink" Target="https://sebacademy.edc.org/tiered-fidelity-inventory-tfi-manual" TargetMode="External"/><Relationship Id="rId13" Type="http://schemas.openxmlformats.org/officeDocument/2006/relationships/hyperlink" Target="https://sebacademy.edc.org/sample-pbis-staff-slide-deck" TargetMode="External"/><Relationship Id="rId3" Type="http://schemas.openxmlformats.org/officeDocument/2006/relationships/hyperlink" Target="https://sebacademy.edc.org/annual-evaluation-report-template" TargetMode="External"/><Relationship Id="rId7" Type="http://schemas.openxmlformats.org/officeDocument/2006/relationships/hyperlink" Target="https://sebacademy.edc.org/list-of-pbis-resources?keyword=Survey+manual&amp;pbis_resource_type=113&amp;pbis_resource_topic=All&amp;sort_by=field_date_value&amp;sort_order=DESC" TargetMode="External"/><Relationship Id="rId12" Type="http://schemas.openxmlformats.org/officeDocument/2006/relationships/hyperlink" Target="https://sebacademy.edc.org/list-of-pbis-resources?keyword=Sample+PBIS+Handbook&amp;pbis_resource_type=All&amp;pbis_resource_topic=All&amp;sort_by=field_date_value&amp;sort_order=DESC" TargetMode="External"/><Relationship Id="rId2" Type="http://schemas.openxmlformats.org/officeDocument/2006/relationships/notesSlide" Target="../notesSlides/notesSlide28.xml"/><Relationship Id="rId1" Type="http://schemas.openxmlformats.org/officeDocument/2006/relationships/slideLayout" Target="../slideLayouts/slideLayout104.xml"/><Relationship Id="rId6" Type="http://schemas.openxmlformats.org/officeDocument/2006/relationships/hyperlink" Target="https://sebacademy.edc.org/evaluation-schedule" TargetMode="External"/><Relationship Id="rId11" Type="http://schemas.openxmlformats.org/officeDocument/2006/relationships/hyperlink" Target="https://sebacademy.edc.org/subsist-pbis-sustainability-checklist" TargetMode="External"/><Relationship Id="rId5" Type="http://schemas.openxmlformats.org/officeDocument/2006/relationships/hyperlink" Target="https://sebacademy.edc.org/annual-action-plan-template-advanced-years" TargetMode="External"/><Relationship Id="rId15" Type="http://schemas.openxmlformats.org/officeDocument/2006/relationships/image" Target="../media/image3.png"/><Relationship Id="rId10" Type="http://schemas.openxmlformats.org/officeDocument/2006/relationships/hyperlink" Target="https://sebacademy.edc.org/pbis-cultural-responsiveness-field-guide" TargetMode="External"/><Relationship Id="rId4" Type="http://schemas.openxmlformats.org/officeDocument/2006/relationships/hyperlink" Target="https://sebacademy.edc.org/annual-evaluation-report-sample" TargetMode="External"/><Relationship Id="rId9" Type="http://schemas.openxmlformats.org/officeDocument/2006/relationships/hyperlink" Target="https://sebacademy.edc.org/integrated-tiered-fidelity-inventory-companion-guide" TargetMode="External"/><Relationship Id="rId14" Type="http://schemas.openxmlformats.org/officeDocument/2006/relationships/hyperlink" Target="https://sebacademy.edc.org/sample-pbis-student-slide-deck"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sebacademy.edc.org/tiered-fidelity-inventory-tfi-manual" TargetMode="External"/><Relationship Id="rId13" Type="http://schemas.openxmlformats.org/officeDocument/2006/relationships/hyperlink" Target="https://sebacademy.edc.org/sample-pbis-staff-slide-deck" TargetMode="External"/><Relationship Id="rId3" Type="http://schemas.openxmlformats.org/officeDocument/2006/relationships/hyperlink" Target="https://sebacademy.edc.org/annual-evaluation-report-template" TargetMode="External"/><Relationship Id="rId7" Type="http://schemas.openxmlformats.org/officeDocument/2006/relationships/hyperlink" Target="https://sebacademy.edc.org/list-of-pbis-resources?keyword=Survey+manual&amp;pbis_resource_type=113&amp;pbis_resource_topic=All&amp;sort_by=field_date_value&amp;sort_order=DESC" TargetMode="External"/><Relationship Id="rId12" Type="http://schemas.openxmlformats.org/officeDocument/2006/relationships/hyperlink" Target="https://sebacademy.edc.org/list-of-pbis-resources?keyword=Sample+PBIS+Handbook&amp;pbis_resource_type=All&amp;pbis_resource_topic=All&amp;sort_by=field_date_value&amp;sort_order=DESC" TargetMode="External"/><Relationship Id="rId2" Type="http://schemas.openxmlformats.org/officeDocument/2006/relationships/notesSlide" Target="../notesSlides/notesSlide3.xml"/><Relationship Id="rId1" Type="http://schemas.openxmlformats.org/officeDocument/2006/relationships/slideLayout" Target="../slideLayouts/slideLayout104.xml"/><Relationship Id="rId6" Type="http://schemas.openxmlformats.org/officeDocument/2006/relationships/hyperlink" Target="https://sebacademy.edc.org/evaluation-schedule" TargetMode="External"/><Relationship Id="rId11" Type="http://schemas.openxmlformats.org/officeDocument/2006/relationships/hyperlink" Target="https://sebacademy.edc.org/subsist-pbis-sustainability-checklist" TargetMode="External"/><Relationship Id="rId5" Type="http://schemas.openxmlformats.org/officeDocument/2006/relationships/hyperlink" Target="https://sebacademy.edc.org/annual-action-plan-template-advanced-years" TargetMode="External"/><Relationship Id="rId15" Type="http://schemas.openxmlformats.org/officeDocument/2006/relationships/image" Target="../media/image3.png"/><Relationship Id="rId10" Type="http://schemas.openxmlformats.org/officeDocument/2006/relationships/hyperlink" Target="https://sebacademy.edc.org/pbis-cultural-responsiveness-field-guide" TargetMode="External"/><Relationship Id="rId4" Type="http://schemas.openxmlformats.org/officeDocument/2006/relationships/hyperlink" Target="https://sebacademy.edc.org/annual-evaluation-report-sample" TargetMode="External"/><Relationship Id="rId9" Type="http://schemas.openxmlformats.org/officeDocument/2006/relationships/hyperlink" Target="https://sebacademy.edc.org/integrated-tiered-fidelity-inventory-companion-guide" TargetMode="External"/><Relationship Id="rId14" Type="http://schemas.openxmlformats.org/officeDocument/2006/relationships/hyperlink" Target="https://sebacademy.edc.org/sample-pbis-student-slide-deck"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commons.wikimedia.org/wiki/File:Hand_Gesture_-_Holding_a_Magnifying_Glass_Vector.sv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9"/>
          <p:cNvSpPr txBox="1">
            <a:spLocks noGrp="1"/>
          </p:cNvSpPr>
          <p:nvPr>
            <p:ph type="ctrTitle"/>
          </p:nvPr>
        </p:nvSpPr>
        <p:spPr>
          <a:xfrm>
            <a:off x="2283186" y="2430266"/>
            <a:ext cx="9258025" cy="1722008"/>
          </a:xfrm>
          <a:prstGeom prst="rect">
            <a:avLst/>
          </a:prstGeom>
        </p:spPr>
        <p:txBody>
          <a:bodyPr spcFirstLastPara="1" wrap="square" lIns="121900" tIns="121900" rIns="121900" bIns="121900" anchor="ctr" anchorCtr="0">
            <a:noAutofit/>
          </a:bodyPr>
          <a:lstStyle/>
          <a:p>
            <a:r>
              <a:rPr lang="en-US" sz="3700" b="1" dirty="0">
                <a:latin typeface="Arial"/>
                <a:cs typeface="Arial"/>
              </a:rPr>
              <a:t>PBIS School-Wide Coach Meeting</a:t>
            </a:r>
            <a:br>
              <a:rPr lang="en-US" sz="4250" dirty="0">
                <a:latin typeface="Arial" panose="020B0604020202020204" pitchFamily="34" charset="0"/>
                <a:cs typeface="Arial" panose="020B0604020202020204" pitchFamily="34" charset="0"/>
              </a:rPr>
            </a:br>
            <a:r>
              <a:rPr lang="en-US" sz="3700" dirty="0">
                <a:solidFill>
                  <a:srgbClr val="FFC000"/>
                </a:solidFill>
                <a:latin typeface="Arial"/>
                <a:cs typeface="Arial"/>
              </a:rPr>
              <a:t>Year 3</a:t>
            </a:r>
            <a:r>
              <a:rPr lang="en-US" sz="3700">
                <a:solidFill>
                  <a:srgbClr val="FFC000"/>
                </a:solidFill>
                <a:latin typeface="Arial"/>
                <a:cs typeface="Arial"/>
              </a:rPr>
              <a:t>:  June </a:t>
            </a:r>
            <a:r>
              <a:rPr lang="en-US" sz="3700" dirty="0">
                <a:solidFill>
                  <a:srgbClr val="FFC000"/>
                </a:solidFill>
                <a:latin typeface="Arial"/>
                <a:cs typeface="Arial"/>
              </a:rPr>
              <a:t>2023</a:t>
            </a:r>
          </a:p>
        </p:txBody>
      </p:sp>
      <p:sp>
        <p:nvSpPr>
          <p:cNvPr id="290" name="Google Shape;290;p29"/>
          <p:cNvSpPr txBox="1">
            <a:spLocks noGrp="1"/>
          </p:cNvSpPr>
          <p:nvPr>
            <p:ph type="subTitle" idx="1"/>
          </p:nvPr>
        </p:nvSpPr>
        <p:spPr>
          <a:xfrm>
            <a:off x="3439027" y="4141586"/>
            <a:ext cx="6946342" cy="1291281"/>
          </a:xfrm>
          <a:prstGeom prst="rect">
            <a:avLst/>
          </a:prstGeom>
        </p:spPr>
        <p:txBody>
          <a:bodyPr spcFirstLastPara="1" wrap="square" lIns="121900" tIns="121900" rIns="121900" bIns="121900" anchor="t" anchorCtr="0">
            <a:noAutofit/>
          </a:bodyPr>
          <a:lstStyle/>
          <a:p>
            <a:pPr marL="0" indent="0"/>
            <a:r>
              <a:rPr lang="en" sz="3200">
                <a:latin typeface="Arial" panose="020B0604020202020204" pitchFamily="34" charset="0"/>
                <a:cs typeface="Arial" panose="020B0604020202020204" pitchFamily="34" charset="0"/>
              </a:rPr>
              <a:t>Insert Trainers Names</a:t>
            </a:r>
            <a:endParaRPr lang="en" sz="1867" dirty="0">
              <a:latin typeface="Arial" panose="020B0604020202020204" pitchFamily="34" charset="0"/>
              <a:cs typeface="Arial" panose="020B0604020202020204" pitchFamily="34" charset="0"/>
            </a:endParaRPr>
          </a:p>
          <a:p>
            <a:pPr marL="0" indent="0"/>
            <a:endParaRPr lang="en" sz="1867"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D704FE52-F119-4241-8F05-B0D641E4D1A5}"/>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413239" y="6154749"/>
            <a:ext cx="2833687" cy="703251"/>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9E2BF57E-0E90-56DC-6550-0BAE748F6F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07286" y="191049"/>
            <a:ext cx="7918720" cy="1389891"/>
          </a:xfrm>
          <a:prstGeom prst="rect">
            <a:avLst/>
          </a:prstGeom>
          <a:solidFill>
            <a:schemeClr val="bg1"/>
          </a:solidFill>
        </p:spPr>
      </p:pic>
      <p:sp>
        <p:nvSpPr>
          <p:cNvPr id="6" name="TextBox 5">
            <a:extLst>
              <a:ext uri="{FF2B5EF4-FFF2-40B4-BE49-F238E27FC236}">
                <a16:creationId xmlns:a16="http://schemas.microsoft.com/office/drawing/2014/main" id="{72EA5AA2-4687-116C-B7E0-AD3AA57868D5}"/>
              </a:ext>
            </a:extLst>
          </p:cNvPr>
          <p:cNvSpPr txBox="1"/>
          <p:nvPr/>
        </p:nvSpPr>
        <p:spPr>
          <a:xfrm>
            <a:off x="4386978" y="5294380"/>
            <a:ext cx="505044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mn-cs"/>
              </a:rPr>
              <a:t>with support from NEPBIS Network, May Institute &amp; Broad Reach Consulting</a:t>
            </a:r>
          </a:p>
        </p:txBody>
      </p:sp>
      <p:sp>
        <p:nvSpPr>
          <p:cNvPr id="8" name="TextBox 7">
            <a:extLst>
              <a:ext uri="{FF2B5EF4-FFF2-40B4-BE49-F238E27FC236}">
                <a16:creationId xmlns:a16="http://schemas.microsoft.com/office/drawing/2014/main" id="{4D934020-82F3-A7F1-8F64-964AB91CEBF7}"/>
              </a:ext>
            </a:extLst>
          </p:cNvPr>
          <p:cNvSpPr txBox="1"/>
          <p:nvPr/>
        </p:nvSpPr>
        <p:spPr>
          <a:xfrm>
            <a:off x="5374408" y="1681349"/>
            <a:ext cx="307640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w="0"/>
                <a:solidFill>
                  <a:srgbClr val="00A791">
                    <a:lumMod val="60000"/>
                    <a:lumOff val="40000"/>
                  </a:srgbClr>
                </a:solidFill>
                <a:effectLst>
                  <a:outerShdw blurRad="38100" dist="25400" dir="5400000" algn="ctr" rotWithShape="0">
                    <a:srgbClr val="6E747A">
                      <a:alpha val="43000"/>
                    </a:srgbClr>
                  </a:outerShdw>
                </a:effectLst>
                <a:uLnTx/>
                <a:uFillTx/>
                <a:latin typeface="Arial"/>
                <a:ea typeface="+mn-ea"/>
                <a:cs typeface="+mn-cs"/>
              </a:rPr>
              <a:t>PBIS Track</a:t>
            </a:r>
          </a:p>
        </p:txBody>
      </p:sp>
    </p:spTree>
    <p:extLst>
      <p:ext uri="{BB962C8B-B14F-4D97-AF65-F5344CB8AC3E}">
        <p14:creationId xmlns:p14="http://schemas.microsoft.com/office/powerpoint/2010/main" val="591665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6ECF5F-7817-7641-8DB2-D5B0B51BF8C6}"/>
              </a:ext>
            </a:extLst>
          </p:cNvPr>
          <p:cNvPicPr>
            <a:picLocks noChangeAspect="1"/>
          </p:cNvPicPr>
          <p:nvPr/>
        </p:nvPicPr>
        <p:blipFill>
          <a:blip r:embed="rId3"/>
          <a:stretch>
            <a:fillRect/>
          </a:stretch>
        </p:blipFill>
        <p:spPr>
          <a:xfrm rot="20887522">
            <a:off x="4158222" y="1069137"/>
            <a:ext cx="4066763" cy="5387593"/>
          </a:xfrm>
          <a:prstGeom prst="rect">
            <a:avLst/>
          </a:prstGeom>
          <a:ln>
            <a:solidFill>
              <a:schemeClr val="tx2">
                <a:lumMod val="50000"/>
              </a:schemeClr>
            </a:solidFill>
          </a:ln>
        </p:spPr>
      </p:pic>
      <p:pic>
        <p:nvPicPr>
          <p:cNvPr id="3" name="Picture 2" descr="Chart, table&#10;&#10;Description automatically generated with medium confidence">
            <a:extLst>
              <a:ext uri="{FF2B5EF4-FFF2-40B4-BE49-F238E27FC236}">
                <a16:creationId xmlns:a16="http://schemas.microsoft.com/office/drawing/2014/main" id="{C7540E7A-68F2-CD4B-B361-33D0934CE170}"/>
              </a:ext>
            </a:extLst>
          </p:cNvPr>
          <p:cNvPicPr>
            <a:picLocks noChangeAspect="1"/>
          </p:cNvPicPr>
          <p:nvPr/>
        </p:nvPicPr>
        <p:blipFill>
          <a:blip r:embed="rId4"/>
          <a:stretch>
            <a:fillRect/>
          </a:stretch>
        </p:blipFill>
        <p:spPr>
          <a:xfrm>
            <a:off x="173642" y="1364961"/>
            <a:ext cx="4202380" cy="5254939"/>
          </a:xfrm>
          <a:prstGeom prst="rect">
            <a:avLst/>
          </a:prstGeom>
          <a:ln>
            <a:solidFill>
              <a:schemeClr val="tx2">
                <a:lumMod val="50000"/>
              </a:schemeClr>
            </a:solidFill>
          </a:ln>
        </p:spPr>
      </p:pic>
      <p:pic>
        <p:nvPicPr>
          <p:cNvPr id="10" name="Picture 9">
            <a:extLst>
              <a:ext uri="{FF2B5EF4-FFF2-40B4-BE49-F238E27FC236}">
                <a16:creationId xmlns:a16="http://schemas.microsoft.com/office/drawing/2014/main" id="{16A64269-2180-8542-BB90-51F3C9A685F6}"/>
              </a:ext>
            </a:extLst>
          </p:cNvPr>
          <p:cNvPicPr>
            <a:picLocks noChangeAspect="1"/>
          </p:cNvPicPr>
          <p:nvPr/>
        </p:nvPicPr>
        <p:blipFill>
          <a:blip r:embed="rId5"/>
          <a:stretch>
            <a:fillRect/>
          </a:stretch>
        </p:blipFill>
        <p:spPr>
          <a:xfrm>
            <a:off x="11091760" y="5785079"/>
            <a:ext cx="1100240" cy="1072921"/>
          </a:xfrm>
          <a:prstGeom prst="ellipse">
            <a:avLst/>
          </a:prstGeom>
          <a:ln w="19050">
            <a:solidFill>
              <a:schemeClr val="accent2">
                <a:lumMod val="50000"/>
              </a:schemeClr>
            </a:solidFill>
          </a:ln>
        </p:spPr>
      </p:pic>
      <p:pic>
        <p:nvPicPr>
          <p:cNvPr id="11" name="Picture 10">
            <a:extLst>
              <a:ext uri="{FF2B5EF4-FFF2-40B4-BE49-F238E27FC236}">
                <a16:creationId xmlns:a16="http://schemas.microsoft.com/office/drawing/2014/main" id="{ED58D37B-7A86-5842-8FB9-AF284D824A7C}"/>
              </a:ext>
            </a:extLst>
          </p:cNvPr>
          <p:cNvPicPr>
            <a:picLocks noChangeAspect="1"/>
          </p:cNvPicPr>
          <p:nvPr/>
        </p:nvPicPr>
        <p:blipFill rotWithShape="1">
          <a:blip r:embed="rId6"/>
          <a:srcRect l="5277" t="52609" b="-1"/>
          <a:stretch/>
        </p:blipFill>
        <p:spPr>
          <a:xfrm>
            <a:off x="8050170" y="1305483"/>
            <a:ext cx="4202380" cy="4197470"/>
          </a:xfrm>
          <a:prstGeom prst="rect">
            <a:avLst/>
          </a:prstGeom>
          <a:ln>
            <a:solidFill>
              <a:schemeClr val="bg2"/>
            </a:solidFill>
          </a:ln>
        </p:spPr>
      </p:pic>
      <p:sp>
        <p:nvSpPr>
          <p:cNvPr id="12" name="Left Arrow 11">
            <a:extLst>
              <a:ext uri="{FF2B5EF4-FFF2-40B4-BE49-F238E27FC236}">
                <a16:creationId xmlns:a16="http://schemas.microsoft.com/office/drawing/2014/main" id="{427DDD17-7FBE-BB46-B00D-36AF874DD340}"/>
              </a:ext>
            </a:extLst>
          </p:cNvPr>
          <p:cNvSpPr/>
          <p:nvPr/>
        </p:nvSpPr>
        <p:spPr>
          <a:xfrm rot="19838883">
            <a:off x="2258900" y="1516156"/>
            <a:ext cx="2777065" cy="1316741"/>
          </a:xfrm>
          <a:prstGeom prst="leftArrow">
            <a:avLst/>
          </a:prstGeom>
          <a:ln w="15875">
            <a:solidFill>
              <a:schemeClr val="accent4">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1">
                    <a:lumMod val="50000"/>
                  </a:schemeClr>
                </a:solidFill>
                <a:effectLst/>
                <a:uLnTx/>
                <a:uFillTx/>
                <a:latin typeface="Arial"/>
                <a:ea typeface="+mn-ea"/>
                <a:cs typeface="+mn-cs"/>
              </a:rPr>
              <a:t>Fidelity Data</a:t>
            </a:r>
          </a:p>
        </p:txBody>
      </p:sp>
      <p:sp>
        <p:nvSpPr>
          <p:cNvPr id="13" name="Left Arrow 12">
            <a:extLst>
              <a:ext uri="{FF2B5EF4-FFF2-40B4-BE49-F238E27FC236}">
                <a16:creationId xmlns:a16="http://schemas.microsoft.com/office/drawing/2014/main" id="{716BD2B2-07D9-1240-8920-737168419EEC}"/>
              </a:ext>
            </a:extLst>
          </p:cNvPr>
          <p:cNvSpPr/>
          <p:nvPr/>
        </p:nvSpPr>
        <p:spPr>
          <a:xfrm rot="19911406">
            <a:off x="6413745" y="366825"/>
            <a:ext cx="3136530" cy="1316741"/>
          </a:xfrm>
          <a:prstGeom prst="leftArrow">
            <a:avLst/>
          </a:prstGeom>
          <a:ln w="15875">
            <a:solidFill>
              <a:schemeClr val="accent4">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1">
                    <a:lumMod val="50000"/>
                  </a:schemeClr>
                </a:solidFill>
                <a:effectLst/>
                <a:uLnTx/>
                <a:uFillTx/>
                <a:latin typeface="Arial"/>
                <a:ea typeface="+mn-ea"/>
                <a:cs typeface="+mn-cs"/>
              </a:rPr>
              <a:t>Outcome</a:t>
            </a:r>
            <a:r>
              <a:rPr kumimoji="0" lang="en-US" sz="2800" b="1" i="0" u="none" strike="noStrike" kern="1200" cap="none" spc="0" normalizeH="0" noProof="0" dirty="0">
                <a:ln>
                  <a:noFill/>
                </a:ln>
                <a:solidFill>
                  <a:schemeClr val="accent1">
                    <a:lumMod val="50000"/>
                  </a:schemeClr>
                </a:solidFill>
                <a:effectLst/>
                <a:uLnTx/>
                <a:uFillTx/>
                <a:latin typeface="Arial"/>
                <a:ea typeface="+mn-ea"/>
                <a:cs typeface="+mn-cs"/>
              </a:rPr>
              <a:t> </a:t>
            </a:r>
            <a:r>
              <a:rPr kumimoji="0" lang="en-US" sz="2800" b="1" i="0" u="none" strike="noStrike" kern="1200" cap="none" spc="0" normalizeH="0" baseline="0" noProof="0" dirty="0">
                <a:ln>
                  <a:noFill/>
                </a:ln>
                <a:solidFill>
                  <a:schemeClr val="accent1">
                    <a:lumMod val="50000"/>
                  </a:schemeClr>
                </a:solidFill>
                <a:effectLst/>
                <a:uLnTx/>
                <a:uFillTx/>
                <a:latin typeface="Arial"/>
                <a:ea typeface="+mn-ea"/>
                <a:cs typeface="+mn-cs"/>
              </a:rPr>
              <a:t>Data</a:t>
            </a:r>
          </a:p>
        </p:txBody>
      </p:sp>
      <p:sp>
        <p:nvSpPr>
          <p:cNvPr id="14" name="Left Arrow 13">
            <a:extLst>
              <a:ext uri="{FF2B5EF4-FFF2-40B4-BE49-F238E27FC236}">
                <a16:creationId xmlns:a16="http://schemas.microsoft.com/office/drawing/2014/main" id="{89905A77-8E45-6E49-9B4D-0A3C34744349}"/>
              </a:ext>
            </a:extLst>
          </p:cNvPr>
          <p:cNvSpPr/>
          <p:nvPr/>
        </p:nvSpPr>
        <p:spPr>
          <a:xfrm rot="19911406" flipH="1">
            <a:off x="4202023" y="3943084"/>
            <a:ext cx="5425064" cy="3218865"/>
          </a:xfrm>
          <a:prstGeom prst="leftArrow">
            <a:avLst/>
          </a:prstGeom>
          <a:ln w="15875">
            <a:solidFill>
              <a:schemeClr val="accent4">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1">
                    <a:lumMod val="50000"/>
                  </a:schemeClr>
                </a:solidFill>
                <a:effectLst/>
                <a:uLnTx/>
                <a:uFillTx/>
                <a:latin typeface="Arial"/>
                <a:ea typeface="+mn-ea"/>
                <a:cs typeface="+mn-cs"/>
              </a:rPr>
              <a:t>Celebrations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chemeClr val="accent1">
                    <a:lumMod val="50000"/>
                  </a:schemeClr>
                </a:solidFill>
                <a:latin typeface="Arial"/>
              </a:rPr>
              <a:t>Areas to Strengthen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1">
                    <a:lumMod val="50000"/>
                  </a:schemeClr>
                </a:solidFill>
                <a:effectLst/>
                <a:uLnTx/>
                <a:uFillTx/>
                <a:latin typeface="Arial"/>
                <a:ea typeface="+mn-ea"/>
                <a:cs typeface="+mn-cs"/>
              </a:rPr>
              <a:t>Action</a:t>
            </a:r>
            <a:r>
              <a:rPr kumimoji="0" lang="en-US" sz="2800" b="1" i="0" u="none" strike="noStrike" kern="1200" cap="none" spc="0" normalizeH="0" noProof="0" dirty="0">
                <a:ln>
                  <a:noFill/>
                </a:ln>
                <a:solidFill>
                  <a:schemeClr val="accent1">
                    <a:lumMod val="50000"/>
                  </a:schemeClr>
                </a:solidFill>
                <a:effectLst/>
                <a:uLnTx/>
                <a:uFillTx/>
                <a:latin typeface="Arial"/>
                <a:ea typeface="+mn-ea"/>
                <a:cs typeface="+mn-cs"/>
              </a:rPr>
              <a:t> Steps</a:t>
            </a:r>
            <a:endParaRPr kumimoji="0" lang="en-US" sz="2800" b="1" i="0" u="none" strike="noStrike" kern="1200" cap="none" spc="0" normalizeH="0" baseline="0" noProof="0" dirty="0">
              <a:ln>
                <a:noFill/>
              </a:ln>
              <a:solidFill>
                <a:schemeClr val="accent1">
                  <a:lumMod val="50000"/>
                </a:schemeClr>
              </a:solidFill>
              <a:effectLst/>
              <a:uLnTx/>
              <a:uFillTx/>
              <a:latin typeface="Arial"/>
              <a:ea typeface="+mn-ea"/>
              <a:cs typeface="+mn-cs"/>
            </a:endParaRPr>
          </a:p>
        </p:txBody>
      </p:sp>
      <p:sp>
        <p:nvSpPr>
          <p:cNvPr id="2" name="TextBox 1">
            <a:extLst>
              <a:ext uri="{FF2B5EF4-FFF2-40B4-BE49-F238E27FC236}">
                <a16:creationId xmlns:a16="http://schemas.microsoft.com/office/drawing/2014/main" id="{1B40E431-91AE-8F4A-AA03-7532FB9576F7}"/>
              </a:ext>
            </a:extLst>
          </p:cNvPr>
          <p:cNvSpPr txBox="1"/>
          <p:nvPr/>
        </p:nvSpPr>
        <p:spPr>
          <a:xfrm>
            <a:off x="173642" y="273722"/>
            <a:ext cx="5074594" cy="646331"/>
          </a:xfrm>
          <a:prstGeom prst="rect">
            <a:avLst/>
          </a:prstGeom>
          <a:noFill/>
        </p:spPr>
        <p:txBody>
          <a:bodyPr wrap="none" rtlCol="0">
            <a:spAutoFit/>
          </a:bodyPr>
          <a:lstStyle/>
          <a:p>
            <a:r>
              <a:rPr lang="en-US" sz="3600" b="1" dirty="0"/>
              <a:t>Annual Evaluation Report</a:t>
            </a:r>
          </a:p>
        </p:txBody>
      </p:sp>
    </p:spTree>
    <p:extLst>
      <p:ext uri="{BB962C8B-B14F-4D97-AF65-F5344CB8AC3E}">
        <p14:creationId xmlns:p14="http://schemas.microsoft.com/office/powerpoint/2010/main" val="30040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45018"/>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a:xfrm>
            <a:off x="153678" y="232205"/>
            <a:ext cx="10477798" cy="845600"/>
          </a:xfrm>
        </p:spPr>
        <p:txBody>
          <a:bodyPr/>
          <a:lstStyle/>
          <a:p>
            <a:r>
              <a:rPr lang="en-US" sz="3200" dirty="0"/>
              <a:t>ACTIVITY: Annual Evaluation Report and Planning</a:t>
            </a:r>
          </a:p>
        </p:txBody>
      </p:sp>
      <p:grpSp>
        <p:nvGrpSpPr>
          <p:cNvPr id="169" name="Group 168">
            <a:extLst>
              <a:ext uri="{FF2B5EF4-FFF2-40B4-BE49-F238E27FC236}">
                <a16:creationId xmlns:a16="http://schemas.microsoft.com/office/drawing/2014/main" id="{90392813-9C3F-9E4D-A2DC-31D3CEBE04C2}"/>
              </a:ext>
            </a:extLst>
          </p:cNvPr>
          <p:cNvGrpSpPr/>
          <p:nvPr/>
        </p:nvGrpSpPr>
        <p:grpSpPr>
          <a:xfrm>
            <a:off x="10938203" y="75885"/>
            <a:ext cx="1158240" cy="1158240"/>
            <a:chOff x="7429182" y="2594804"/>
            <a:chExt cx="868680" cy="868680"/>
          </a:xfrm>
        </p:grpSpPr>
        <p:sp>
          <p:nvSpPr>
            <p:cNvPr id="170" name="Google Shape;662;p43">
              <a:extLst>
                <a:ext uri="{FF2B5EF4-FFF2-40B4-BE49-F238E27FC236}">
                  <a16:creationId xmlns:a16="http://schemas.microsoft.com/office/drawing/2014/main" id="{7531D126-6E0E-4A4E-952D-EA0E6CC524B3}"/>
                </a:ext>
              </a:extLst>
            </p:cNvPr>
            <p:cNvSpPr/>
            <p:nvPr/>
          </p:nvSpPr>
          <p:spPr>
            <a:xfrm>
              <a:off x="7429182" y="2594804"/>
              <a:ext cx="868680" cy="868680"/>
            </a:xfrm>
            <a:prstGeom prst="ellipse">
              <a:avLst/>
            </a:prstGeom>
            <a:gradFill>
              <a:gsLst>
                <a:gs pos="0">
                  <a:srgbClr val="63A537"/>
                </a:gs>
                <a:gs pos="100000">
                  <a:srgbClr val="99CB38"/>
                </a:gs>
              </a:gsLst>
              <a:lin ang="10800025"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nvGrpSpPr>
            <p:cNvPr id="171" name="Google Shape;7825;p68">
              <a:extLst>
                <a:ext uri="{FF2B5EF4-FFF2-40B4-BE49-F238E27FC236}">
                  <a16:creationId xmlns:a16="http://schemas.microsoft.com/office/drawing/2014/main" id="{BCBA7A38-C4DA-A444-9FA8-9B9B861F089C}"/>
                </a:ext>
              </a:extLst>
            </p:cNvPr>
            <p:cNvGrpSpPr/>
            <p:nvPr/>
          </p:nvGrpSpPr>
          <p:grpSpPr>
            <a:xfrm>
              <a:off x="7695803" y="2835669"/>
              <a:ext cx="354145" cy="351869"/>
              <a:chOff x="3514900" y="1489020"/>
              <a:chExt cx="354145" cy="351869"/>
            </a:xfrm>
          </p:grpSpPr>
          <p:sp>
            <p:nvSpPr>
              <p:cNvPr id="172" name="Google Shape;7826;p68">
                <a:extLst>
                  <a:ext uri="{FF2B5EF4-FFF2-40B4-BE49-F238E27FC236}">
                    <a16:creationId xmlns:a16="http://schemas.microsoft.com/office/drawing/2014/main" id="{90018877-F4B0-3B49-B35A-6F3F316B19EB}"/>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3" name="Google Shape;7827;p68">
                <a:extLst>
                  <a:ext uri="{FF2B5EF4-FFF2-40B4-BE49-F238E27FC236}">
                    <a16:creationId xmlns:a16="http://schemas.microsoft.com/office/drawing/2014/main" id="{2BCD7C8E-53CD-E545-A7C5-05F34E897D98}"/>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4" name="Google Shape;7828;p68">
                <a:extLst>
                  <a:ext uri="{FF2B5EF4-FFF2-40B4-BE49-F238E27FC236}">
                    <a16:creationId xmlns:a16="http://schemas.microsoft.com/office/drawing/2014/main" id="{8908A198-C8D2-4C44-B34F-C37B5E875569}"/>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5" name="Google Shape;7829;p68">
                <a:extLst>
                  <a:ext uri="{FF2B5EF4-FFF2-40B4-BE49-F238E27FC236}">
                    <a16:creationId xmlns:a16="http://schemas.microsoft.com/office/drawing/2014/main" id="{1CB0DB7E-F72E-5F48-95CA-28D8F36C225A}"/>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6" name="Google Shape;7830;p68">
                <a:extLst>
                  <a:ext uri="{FF2B5EF4-FFF2-40B4-BE49-F238E27FC236}">
                    <a16:creationId xmlns:a16="http://schemas.microsoft.com/office/drawing/2014/main" id="{4E94D0D1-2F30-D74F-B7F4-5989C8AE8417}"/>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7" name="Google Shape;7831;p68">
                <a:extLst>
                  <a:ext uri="{FF2B5EF4-FFF2-40B4-BE49-F238E27FC236}">
                    <a16:creationId xmlns:a16="http://schemas.microsoft.com/office/drawing/2014/main" id="{7115E542-3974-D647-AF7A-9041AE83CD04}"/>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8" name="Google Shape;7832;p68">
                <a:extLst>
                  <a:ext uri="{FF2B5EF4-FFF2-40B4-BE49-F238E27FC236}">
                    <a16:creationId xmlns:a16="http://schemas.microsoft.com/office/drawing/2014/main" id="{94545334-8228-D54F-801C-17356E0615CD}"/>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9" name="Google Shape;7833;p68">
                <a:extLst>
                  <a:ext uri="{FF2B5EF4-FFF2-40B4-BE49-F238E27FC236}">
                    <a16:creationId xmlns:a16="http://schemas.microsoft.com/office/drawing/2014/main" id="{223971F5-20AA-1442-8853-55AD763E8276}"/>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0" name="Google Shape;7834;p68">
                <a:extLst>
                  <a:ext uri="{FF2B5EF4-FFF2-40B4-BE49-F238E27FC236}">
                    <a16:creationId xmlns:a16="http://schemas.microsoft.com/office/drawing/2014/main" id="{7B53C61F-C55B-6A46-9B56-FEE095E2E8B5}"/>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1" name="Google Shape;7835;p68">
                <a:extLst>
                  <a:ext uri="{FF2B5EF4-FFF2-40B4-BE49-F238E27FC236}">
                    <a16:creationId xmlns:a16="http://schemas.microsoft.com/office/drawing/2014/main" id="{6F6B57D8-A901-344B-AB50-3D8C5E39E838}"/>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2" name="Google Shape;7836;p68">
                <a:extLst>
                  <a:ext uri="{FF2B5EF4-FFF2-40B4-BE49-F238E27FC236}">
                    <a16:creationId xmlns:a16="http://schemas.microsoft.com/office/drawing/2014/main" id="{90DB872E-02E1-5D4C-9795-C2D4CD35987E}"/>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3" name="Google Shape;7837;p68">
                <a:extLst>
                  <a:ext uri="{FF2B5EF4-FFF2-40B4-BE49-F238E27FC236}">
                    <a16:creationId xmlns:a16="http://schemas.microsoft.com/office/drawing/2014/main" id="{49D7E70B-90D4-4B40-8AB2-4F5BF98D893B}"/>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4" name="Google Shape;7838;p68">
                <a:extLst>
                  <a:ext uri="{FF2B5EF4-FFF2-40B4-BE49-F238E27FC236}">
                    <a16:creationId xmlns:a16="http://schemas.microsoft.com/office/drawing/2014/main" id="{7471B969-14D4-9349-8CEA-EC5FD90D9508}"/>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5" name="Google Shape;7839;p68">
                <a:extLst>
                  <a:ext uri="{FF2B5EF4-FFF2-40B4-BE49-F238E27FC236}">
                    <a16:creationId xmlns:a16="http://schemas.microsoft.com/office/drawing/2014/main" id="{6706CE98-C76B-264D-8425-FA7D22A9D44C}"/>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6" name="Google Shape;7840;p68">
                <a:extLst>
                  <a:ext uri="{FF2B5EF4-FFF2-40B4-BE49-F238E27FC236}">
                    <a16:creationId xmlns:a16="http://schemas.microsoft.com/office/drawing/2014/main" id="{AC7E5260-FEA3-AD4D-872F-6971DA9FE70B}"/>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7" name="Google Shape;7841;p68">
                <a:extLst>
                  <a:ext uri="{FF2B5EF4-FFF2-40B4-BE49-F238E27FC236}">
                    <a16:creationId xmlns:a16="http://schemas.microsoft.com/office/drawing/2014/main" id="{429D6D30-C228-3C41-853A-4F94626F63F8}"/>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8" name="Google Shape;7842;p68">
                <a:extLst>
                  <a:ext uri="{FF2B5EF4-FFF2-40B4-BE49-F238E27FC236}">
                    <a16:creationId xmlns:a16="http://schemas.microsoft.com/office/drawing/2014/main" id="{3EE96298-5E59-9240-A40A-981DE3C39CAC}"/>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9" name="Google Shape;7843;p68">
                <a:extLst>
                  <a:ext uri="{FF2B5EF4-FFF2-40B4-BE49-F238E27FC236}">
                    <a16:creationId xmlns:a16="http://schemas.microsoft.com/office/drawing/2014/main" id="{E3B68417-1BBB-D541-84DC-E7F6CDFF701E}"/>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0" name="Google Shape;7844;p68">
                <a:extLst>
                  <a:ext uri="{FF2B5EF4-FFF2-40B4-BE49-F238E27FC236}">
                    <a16:creationId xmlns:a16="http://schemas.microsoft.com/office/drawing/2014/main" id="{3CBBC2C5-3DEC-F04C-87B8-660AD9327096}"/>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1" name="Google Shape;7845;p68">
                <a:extLst>
                  <a:ext uri="{FF2B5EF4-FFF2-40B4-BE49-F238E27FC236}">
                    <a16:creationId xmlns:a16="http://schemas.microsoft.com/office/drawing/2014/main" id="{BE949903-C6E6-7E4D-B250-835FD11E3F72}"/>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2" name="Google Shape;7846;p68">
                <a:extLst>
                  <a:ext uri="{FF2B5EF4-FFF2-40B4-BE49-F238E27FC236}">
                    <a16:creationId xmlns:a16="http://schemas.microsoft.com/office/drawing/2014/main" id="{0FDA0DDF-3EC5-E647-A39F-9E7FDCC2FC65}"/>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3" name="Google Shape;7847;p68">
                <a:extLst>
                  <a:ext uri="{FF2B5EF4-FFF2-40B4-BE49-F238E27FC236}">
                    <a16:creationId xmlns:a16="http://schemas.microsoft.com/office/drawing/2014/main" id="{5A7A7823-3A68-B74E-9CF1-61570DA7BFF5}"/>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sp>
        <p:nvSpPr>
          <p:cNvPr id="114" name="Content Placeholder 2">
            <a:extLst>
              <a:ext uri="{FF2B5EF4-FFF2-40B4-BE49-F238E27FC236}">
                <a16:creationId xmlns:a16="http://schemas.microsoft.com/office/drawing/2014/main" id="{2B60AD10-5A25-1BE3-4374-E6B9AD097511}"/>
              </a:ext>
            </a:extLst>
          </p:cNvPr>
          <p:cNvSpPr>
            <a:spLocks noGrp="1"/>
          </p:cNvSpPr>
          <p:nvPr>
            <p:ph type="body" idx="1"/>
          </p:nvPr>
        </p:nvSpPr>
        <p:spPr>
          <a:xfrm>
            <a:off x="500320" y="1413278"/>
            <a:ext cx="8654536" cy="4389994"/>
          </a:xfrm>
          <a:prstGeom prst="roundRect">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457200" indent="-457200">
              <a:spcAft>
                <a:spcPts val="600"/>
              </a:spcAft>
              <a:buSzPct val="100000"/>
              <a:buFont typeface="Arial" panose="020B0604020202020204" pitchFamily="34" charset="0"/>
              <a:buChar char="•"/>
            </a:pPr>
            <a:r>
              <a:rPr lang="en-US" sz="2800" dirty="0">
                <a:solidFill>
                  <a:schemeClr val="tx1"/>
                </a:solidFill>
                <a:latin typeface="+mn-lt"/>
                <a:cs typeface="Arial"/>
              </a:rPr>
              <a:t>Review Annual Evaluation Samples and Templates</a:t>
            </a:r>
          </a:p>
          <a:p>
            <a:pPr marL="1066785" lvl="1" indent="-457200">
              <a:spcBef>
                <a:spcPts val="0"/>
              </a:spcBef>
              <a:buSzPct val="100000"/>
              <a:buFont typeface="Arial" panose="020B0604020202020204" pitchFamily="34" charset="0"/>
              <a:buChar char="•"/>
            </a:pPr>
            <a:r>
              <a:rPr lang="en-US" sz="2400" dirty="0">
                <a:solidFill>
                  <a:schemeClr val="tx1"/>
                </a:solidFill>
                <a:latin typeface="+mn-lt"/>
                <a:cs typeface="Arial"/>
              </a:rPr>
              <a:t>What summary information has been shared already, </a:t>
            </a:r>
            <a:r>
              <a:rPr lang="en-US" sz="2400" i="1" dirty="0">
                <a:solidFill>
                  <a:schemeClr val="tx1"/>
                </a:solidFill>
                <a:latin typeface="+mn-lt"/>
                <a:cs typeface="Arial"/>
              </a:rPr>
              <a:t>What can you add?</a:t>
            </a:r>
          </a:p>
          <a:p>
            <a:pPr marL="1066785" lvl="1" indent="-457200">
              <a:spcBef>
                <a:spcPts val="0"/>
              </a:spcBef>
              <a:buSzPct val="100000"/>
              <a:buFont typeface="Arial" panose="020B0604020202020204" pitchFamily="34" charset="0"/>
              <a:buChar char="•"/>
            </a:pPr>
            <a:r>
              <a:rPr lang="en-US" sz="2400" dirty="0">
                <a:solidFill>
                  <a:schemeClr val="tx1"/>
                </a:solidFill>
                <a:latin typeface="+mn-lt"/>
                <a:cs typeface="Arial"/>
              </a:rPr>
              <a:t>If you do not have any information summarized, please review and draft some ideas to share with your team.</a:t>
            </a:r>
          </a:p>
          <a:p>
            <a:pPr marL="609585" lvl="1" indent="0">
              <a:spcBef>
                <a:spcPts val="0"/>
              </a:spcBef>
              <a:buSzPct val="100000"/>
              <a:buNone/>
            </a:pPr>
            <a:r>
              <a:rPr lang="en-US" sz="2400" dirty="0">
                <a:solidFill>
                  <a:schemeClr val="tx1"/>
                </a:solidFill>
                <a:latin typeface="+mn-lt"/>
                <a:cs typeface="Arial"/>
              </a:rPr>
              <a:t> </a:t>
            </a:r>
          </a:p>
          <a:p>
            <a:pPr marL="457200" indent="-457200">
              <a:buSzPct val="100000"/>
              <a:buFont typeface="Arial" panose="020B0604020202020204" pitchFamily="34" charset="0"/>
              <a:buChar char="•"/>
            </a:pPr>
            <a:r>
              <a:rPr lang="en-US" sz="2800" dirty="0">
                <a:solidFill>
                  <a:schemeClr val="tx1"/>
                </a:solidFill>
                <a:latin typeface="+mn-lt"/>
                <a:cs typeface="Arial"/>
              </a:rPr>
              <a:t>Be prepared to share out</a:t>
            </a:r>
          </a:p>
        </p:txBody>
      </p:sp>
      <p:sp>
        <p:nvSpPr>
          <p:cNvPr id="32" name="Text Placeholder 4">
            <a:extLst>
              <a:ext uri="{FF2B5EF4-FFF2-40B4-BE49-F238E27FC236}">
                <a16:creationId xmlns:a16="http://schemas.microsoft.com/office/drawing/2014/main" id="{CB2191ED-F40B-BF12-3FAA-25A1F6AB926F}"/>
              </a:ext>
            </a:extLst>
          </p:cNvPr>
          <p:cNvSpPr txBox="1">
            <a:spLocks/>
          </p:cNvSpPr>
          <p:nvPr/>
        </p:nvSpPr>
        <p:spPr>
          <a:xfrm>
            <a:off x="10290224" y="5830283"/>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10 minutes</a:t>
            </a:r>
          </a:p>
          <a:p>
            <a:pPr marL="203195" marR="0" lvl="0" indent="0" algn="l" defTabSz="1219170" rtl="0" eaLnBrk="1" fontAlgn="auto" latinLnBrk="0" hangingPunct="1">
              <a:lnSpc>
                <a:spcPct val="150000"/>
              </a:lnSpc>
              <a:spcBef>
                <a:spcPts val="0"/>
              </a:spcBef>
              <a:spcAft>
                <a:spcPts val="0"/>
              </a:spcAft>
              <a:buClr>
                <a:prstClr val="white"/>
              </a:buClr>
              <a:buSzPts val="1200"/>
              <a:buFont typeface="Open Sans SemiBold"/>
              <a:buNone/>
              <a:tabLst/>
              <a:defRPr/>
            </a:pPr>
            <a:r>
              <a:rPr lang="en-US" sz="2133" kern="0" dirty="0">
                <a:solidFill>
                  <a:prstClr val="white"/>
                </a:solidFill>
              </a:rPr>
              <a:t>10</a:t>
            </a: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 minutes</a:t>
            </a:r>
          </a:p>
        </p:txBody>
      </p:sp>
      <p:grpSp>
        <p:nvGrpSpPr>
          <p:cNvPr id="33" name="Google Shape;6077;p67">
            <a:extLst>
              <a:ext uri="{FF2B5EF4-FFF2-40B4-BE49-F238E27FC236}">
                <a16:creationId xmlns:a16="http://schemas.microsoft.com/office/drawing/2014/main" id="{25D30B0E-5FF9-CB23-A7B2-41732EB61030}"/>
              </a:ext>
            </a:extLst>
          </p:cNvPr>
          <p:cNvGrpSpPr/>
          <p:nvPr/>
        </p:nvGrpSpPr>
        <p:grpSpPr>
          <a:xfrm>
            <a:off x="8114381" y="6167822"/>
            <a:ext cx="537983" cy="537983"/>
            <a:chOff x="5873617" y="2309901"/>
            <a:chExt cx="345720" cy="345720"/>
          </a:xfrm>
        </p:grpSpPr>
        <p:sp>
          <p:nvSpPr>
            <p:cNvPr id="34" name="Google Shape;6078;p67">
              <a:extLst>
                <a:ext uri="{FF2B5EF4-FFF2-40B4-BE49-F238E27FC236}">
                  <a16:creationId xmlns:a16="http://schemas.microsoft.com/office/drawing/2014/main" id="{97CF28B7-D4DB-5BEA-1852-6CAD4AA69396}"/>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6079;p67">
              <a:extLst>
                <a:ext uri="{FF2B5EF4-FFF2-40B4-BE49-F238E27FC236}">
                  <a16:creationId xmlns:a16="http://schemas.microsoft.com/office/drawing/2014/main" id="{159F434C-C482-2D16-3C27-52081366C49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6080;p67">
              <a:extLst>
                <a:ext uri="{FF2B5EF4-FFF2-40B4-BE49-F238E27FC236}">
                  <a16:creationId xmlns:a16="http://schemas.microsoft.com/office/drawing/2014/main" id="{6F608FF8-3D37-0B4B-8995-60CAD62FE95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6081;p67">
              <a:extLst>
                <a:ext uri="{FF2B5EF4-FFF2-40B4-BE49-F238E27FC236}">
                  <a16:creationId xmlns:a16="http://schemas.microsoft.com/office/drawing/2014/main" id="{0EBF1F26-D982-9040-A6C3-A97735D8D3DD}"/>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6082;p67">
              <a:extLst>
                <a:ext uri="{FF2B5EF4-FFF2-40B4-BE49-F238E27FC236}">
                  <a16:creationId xmlns:a16="http://schemas.microsoft.com/office/drawing/2014/main" id="{59D2EA26-CA10-9008-800D-9157D066E4C6}"/>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6083;p67">
              <a:extLst>
                <a:ext uri="{FF2B5EF4-FFF2-40B4-BE49-F238E27FC236}">
                  <a16:creationId xmlns:a16="http://schemas.microsoft.com/office/drawing/2014/main" id="{CC14E40D-D328-E4B8-2CB0-DECA5F50EF6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6084;p67">
              <a:extLst>
                <a:ext uri="{FF2B5EF4-FFF2-40B4-BE49-F238E27FC236}">
                  <a16:creationId xmlns:a16="http://schemas.microsoft.com/office/drawing/2014/main" id="{3A4657A4-9271-BAF1-7B88-62BAA1DBAA5D}"/>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6085;p67">
              <a:extLst>
                <a:ext uri="{FF2B5EF4-FFF2-40B4-BE49-F238E27FC236}">
                  <a16:creationId xmlns:a16="http://schemas.microsoft.com/office/drawing/2014/main" id="{D2E39AFF-37FA-3B60-C478-45054F9ED919}"/>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6086;p67">
              <a:extLst>
                <a:ext uri="{FF2B5EF4-FFF2-40B4-BE49-F238E27FC236}">
                  <a16:creationId xmlns:a16="http://schemas.microsoft.com/office/drawing/2014/main" id="{962B548A-B75B-8816-8CE0-A8D9F845806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6087;p67">
              <a:extLst>
                <a:ext uri="{FF2B5EF4-FFF2-40B4-BE49-F238E27FC236}">
                  <a16:creationId xmlns:a16="http://schemas.microsoft.com/office/drawing/2014/main" id="{E7B9A5BD-A9D8-60F3-06C3-9CBC7C483A3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6088;p67">
              <a:extLst>
                <a:ext uri="{FF2B5EF4-FFF2-40B4-BE49-F238E27FC236}">
                  <a16:creationId xmlns:a16="http://schemas.microsoft.com/office/drawing/2014/main" id="{E795BCAB-04EE-9763-F5A9-68A6F5FAB3AD}"/>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6089;p67">
              <a:extLst>
                <a:ext uri="{FF2B5EF4-FFF2-40B4-BE49-F238E27FC236}">
                  <a16:creationId xmlns:a16="http://schemas.microsoft.com/office/drawing/2014/main" id="{D60C2D84-F1E4-FECA-28BA-170B385CC621}"/>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6090;p67">
              <a:extLst>
                <a:ext uri="{FF2B5EF4-FFF2-40B4-BE49-F238E27FC236}">
                  <a16:creationId xmlns:a16="http://schemas.microsoft.com/office/drawing/2014/main" id="{28B7A73E-674A-D740-1E0B-A6C3C534A5FA}"/>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6091;p67">
              <a:extLst>
                <a:ext uri="{FF2B5EF4-FFF2-40B4-BE49-F238E27FC236}">
                  <a16:creationId xmlns:a16="http://schemas.microsoft.com/office/drawing/2014/main" id="{8A91761E-E69F-BA24-E4C2-51DC1C28EE00}"/>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6092;p67">
              <a:extLst>
                <a:ext uri="{FF2B5EF4-FFF2-40B4-BE49-F238E27FC236}">
                  <a16:creationId xmlns:a16="http://schemas.microsoft.com/office/drawing/2014/main" id="{4D551C46-4988-2373-C6C8-2978EB4A8E79}"/>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6093;p67">
              <a:extLst>
                <a:ext uri="{FF2B5EF4-FFF2-40B4-BE49-F238E27FC236}">
                  <a16:creationId xmlns:a16="http://schemas.microsoft.com/office/drawing/2014/main" id="{D72B43BC-6290-A5AF-DBD6-9C165F0A76FF}"/>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6094;p67">
              <a:extLst>
                <a:ext uri="{FF2B5EF4-FFF2-40B4-BE49-F238E27FC236}">
                  <a16:creationId xmlns:a16="http://schemas.microsoft.com/office/drawing/2014/main" id="{9E52C242-4BA3-B0F6-48BA-9F12C93A2079}"/>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6095;p67">
              <a:extLst>
                <a:ext uri="{FF2B5EF4-FFF2-40B4-BE49-F238E27FC236}">
                  <a16:creationId xmlns:a16="http://schemas.microsoft.com/office/drawing/2014/main" id="{867C48CD-A22A-C457-79BA-380EDCD20BDC}"/>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6096;p67">
              <a:extLst>
                <a:ext uri="{FF2B5EF4-FFF2-40B4-BE49-F238E27FC236}">
                  <a16:creationId xmlns:a16="http://schemas.microsoft.com/office/drawing/2014/main" id="{34A51149-1FB3-0A94-6DD3-80CABE882959}"/>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8" name="Text Placeholder 4">
            <a:extLst>
              <a:ext uri="{FF2B5EF4-FFF2-40B4-BE49-F238E27FC236}">
                <a16:creationId xmlns:a16="http://schemas.microsoft.com/office/drawing/2014/main" id="{7FAB1C9A-0015-AB29-1F78-5F4D356825A6}"/>
              </a:ext>
            </a:extLst>
          </p:cNvPr>
          <p:cNvSpPr txBox="1">
            <a:spLocks/>
          </p:cNvSpPr>
          <p:nvPr/>
        </p:nvSpPr>
        <p:spPr>
          <a:xfrm>
            <a:off x="8490050" y="6012464"/>
            <a:ext cx="2419731"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Coach Review</a:t>
            </a:r>
          </a:p>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endParaRPr kumimoji="0" lang="en-US" sz="1000" b="0" i="0" u="none" strike="noStrike" kern="0" cap="none" spc="0" normalizeH="0" baseline="0" noProof="0" dirty="0">
              <a:ln>
                <a:noFill/>
              </a:ln>
              <a:solidFill>
                <a:prstClr val="white"/>
              </a:solidFill>
              <a:effectLst/>
              <a:uLnTx/>
              <a:uFillTx/>
              <a:latin typeface="Hind Vadodara"/>
              <a:cs typeface="Hind Vadodara"/>
              <a:sym typeface="Hind Vadodara"/>
            </a:endParaRPr>
          </a:p>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Whole Group</a:t>
            </a:r>
          </a:p>
        </p:txBody>
      </p:sp>
    </p:spTree>
    <p:extLst>
      <p:ext uri="{BB962C8B-B14F-4D97-AF65-F5344CB8AC3E}">
        <p14:creationId xmlns:p14="http://schemas.microsoft.com/office/powerpoint/2010/main" val="1162609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80" name="Google Shape;480;p38"/>
          <p:cNvSpPr txBox="1">
            <a:spLocks noGrp="1"/>
          </p:cNvSpPr>
          <p:nvPr>
            <p:ph type="ctrTitle"/>
          </p:nvPr>
        </p:nvSpPr>
        <p:spPr>
          <a:xfrm>
            <a:off x="2806581" y="2439914"/>
            <a:ext cx="8623419" cy="2242662"/>
          </a:xfrm>
          <a:prstGeom prst="rect">
            <a:avLst/>
          </a:prstGeom>
        </p:spPr>
        <p:txBody>
          <a:bodyPr spcFirstLastPara="1" wrap="square" lIns="121900" tIns="121900" rIns="121900" bIns="121900" anchor="ctr" anchorCtr="0">
            <a:noAutofit/>
          </a:bodyPr>
          <a:lstStyle/>
          <a:p>
            <a:r>
              <a:rPr lang="en-US" sz="4800" b="1" dirty="0">
                <a:latin typeface="Arial"/>
                <a:cs typeface="Arial"/>
              </a:rPr>
              <a:t>PBIS</a:t>
            </a:r>
            <a:br>
              <a:rPr lang="en-US" sz="4800" b="1" dirty="0">
                <a:latin typeface="Arial" panose="020B0604020202020204" pitchFamily="34" charset="0"/>
                <a:cs typeface="Arial" panose="020B0604020202020204" pitchFamily="34" charset="0"/>
              </a:rPr>
            </a:br>
            <a:r>
              <a:rPr lang="en-US" sz="4800" b="1" dirty="0">
                <a:latin typeface="Arial"/>
                <a:cs typeface="Arial"/>
              </a:rPr>
              <a:t>Resource Spotlight:</a:t>
            </a:r>
            <a:br>
              <a:rPr lang="en-US" sz="7200" b="1" dirty="0">
                <a:latin typeface="Arial" panose="020B0604020202020204" pitchFamily="34" charset="0"/>
                <a:cs typeface="Arial" panose="020B0604020202020204" pitchFamily="34" charset="0"/>
              </a:rPr>
            </a:br>
            <a:r>
              <a:rPr lang="en-US" sz="3200" b="1" dirty="0">
                <a:latin typeface="Arial"/>
                <a:cs typeface="Arial"/>
              </a:rPr>
              <a:t>Annual Action Plan</a:t>
            </a:r>
            <a:br>
              <a:rPr lang="en-US" sz="3200" b="1" dirty="0">
                <a:latin typeface="Arial" panose="020B0604020202020204" pitchFamily="34" charset="0"/>
                <a:cs typeface="Arial" panose="020B0604020202020204" pitchFamily="34" charset="0"/>
              </a:rPr>
            </a:br>
            <a:endParaRPr sz="3200" b="1" dirty="0">
              <a:latin typeface="Arial" panose="020B0604020202020204" pitchFamily="34" charset="0"/>
              <a:cs typeface="Arial" panose="020B0604020202020204" pitchFamily="34" charset="0"/>
            </a:endParaRPr>
          </a:p>
        </p:txBody>
      </p:sp>
      <p:pic>
        <p:nvPicPr>
          <p:cNvPr id="6" name="Picture 5" descr="Center on Positive Behavior Interventions &amp; Supports (PBIS) Logo of three interconnected circles">
            <a:extLst>
              <a:ext uri="{FF2B5EF4-FFF2-40B4-BE49-F238E27FC236}">
                <a16:creationId xmlns:a16="http://schemas.microsoft.com/office/drawing/2014/main" id="{0769406C-0E34-4163-8B3C-9A7B3412C29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765537" y="5300196"/>
            <a:ext cx="2833687" cy="703251"/>
          </a:xfrm>
          <a:prstGeom prst="rect">
            <a:avLst/>
          </a:prstGeom>
        </p:spPr>
      </p:pic>
    </p:spTree>
    <p:extLst>
      <p:ext uri="{BB962C8B-B14F-4D97-AF65-F5344CB8AC3E}">
        <p14:creationId xmlns:p14="http://schemas.microsoft.com/office/powerpoint/2010/main" val="1722649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F89F54-09E3-54F3-8DBB-87B91EFBBA3B}"/>
              </a:ext>
            </a:extLst>
          </p:cNvPr>
          <p:cNvSpPr>
            <a:spLocks noGrp="1"/>
          </p:cNvSpPr>
          <p:nvPr>
            <p:ph type="title"/>
          </p:nvPr>
        </p:nvSpPr>
        <p:spPr>
          <a:xfrm>
            <a:off x="813349" y="467463"/>
            <a:ext cx="7493743" cy="845600"/>
          </a:xfrm>
        </p:spPr>
        <p:txBody>
          <a:bodyPr/>
          <a:lstStyle/>
          <a:p>
            <a:r>
              <a:rPr lang="en-US" dirty="0"/>
              <a:t>Annual Action Plan</a:t>
            </a:r>
          </a:p>
        </p:txBody>
      </p:sp>
      <p:sp>
        <p:nvSpPr>
          <p:cNvPr id="6" name="Google Shape;1010;p31">
            <a:extLst>
              <a:ext uri="{FF2B5EF4-FFF2-40B4-BE49-F238E27FC236}">
                <a16:creationId xmlns:a16="http://schemas.microsoft.com/office/drawing/2014/main" id="{2E736FA1-8264-F12E-10E8-C026F6014DB2}"/>
              </a:ext>
            </a:extLst>
          </p:cNvPr>
          <p:cNvSpPr txBox="1"/>
          <p:nvPr/>
        </p:nvSpPr>
        <p:spPr>
          <a:xfrm>
            <a:off x="7092869" y="1623783"/>
            <a:ext cx="4727171" cy="4870949"/>
          </a:xfrm>
          <a:prstGeom prst="rect">
            <a:avLst/>
          </a:prstGeom>
          <a:solidFill>
            <a:schemeClr val="lt1"/>
          </a:solidFill>
          <a:ln w="9525" cap="flat" cmpd="sng">
            <a:solidFill>
              <a:srgbClr val="1F3864"/>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200" kern="0" dirty="0">
                <a:solidFill>
                  <a:srgbClr val="1F3864"/>
                </a:solidFill>
                <a:latin typeface="Arial"/>
                <a:ea typeface="Arial"/>
                <a:cs typeface="Arial"/>
                <a:sym typeface="Arial"/>
              </a:rPr>
              <a:t>All in on year long organizer action plan document that provides you a one stop document to share the following information:</a:t>
            </a:r>
            <a:endParaRPr kumimoji="0" lang="en-US" sz="2200" b="0" i="0" u="none" strike="noStrike" kern="0" cap="none" spc="0" normalizeH="0" baseline="0" noProof="0" dirty="0">
              <a:ln>
                <a:noFill/>
              </a:ln>
              <a:solidFill>
                <a:srgbClr val="1F3864"/>
              </a:solidFill>
              <a:effectLst/>
              <a:uLnTx/>
              <a:uFillTx/>
              <a:latin typeface="Arial"/>
              <a:ea typeface="Arial"/>
              <a:cs typeface="Arial"/>
              <a:sym typeface="Arial"/>
            </a:endParaRPr>
          </a:p>
          <a:p>
            <a:pPr marL="342900" marR="0" lvl="0" indent="-342900" algn="l" defTabSz="914400" rtl="0" eaLnBrk="1" fontAlgn="auto" latinLnBrk="0" hangingPunct="1">
              <a:lnSpc>
                <a:spcPct val="100000"/>
              </a:lnSpc>
              <a:spcBef>
                <a:spcPts val="1200"/>
              </a:spcBef>
              <a:spcAft>
                <a:spcPts val="0"/>
              </a:spcAft>
              <a:buClr>
                <a:srgbClr val="1F3864"/>
              </a:buClr>
              <a:buSzPts val="2160"/>
              <a:buFont typeface="Arial"/>
              <a:buChar char="•"/>
              <a:tabLst/>
              <a:defRPr/>
            </a:pPr>
            <a:r>
              <a:rPr lang="en-US" sz="2200" kern="0" dirty="0">
                <a:solidFill>
                  <a:srgbClr val="1F3864"/>
                </a:solidFill>
                <a:latin typeface="Arial"/>
                <a:ea typeface="Arial"/>
                <a:cs typeface="Arial"/>
                <a:sym typeface="Arial"/>
              </a:rPr>
              <a:t>Team membership and meeting dates</a:t>
            </a:r>
            <a:endParaRPr kumimoji="0" lang="en-US" sz="2200" b="0" i="0" u="none" strike="noStrike" kern="0" cap="none" spc="0" normalizeH="0" baseline="0" noProof="0" dirty="0">
              <a:ln>
                <a:noFill/>
              </a:ln>
              <a:solidFill>
                <a:srgbClr val="1F3864"/>
              </a:solidFill>
              <a:effectLst/>
              <a:uLnTx/>
              <a:uFillTx/>
              <a:latin typeface="Arial"/>
              <a:ea typeface="Arial"/>
              <a:cs typeface="Arial"/>
              <a:sym typeface="Arial"/>
            </a:endParaRPr>
          </a:p>
          <a:p>
            <a:pPr marL="342900" marR="0" lvl="0" indent="-342900" algn="l" defTabSz="914400" rtl="0" eaLnBrk="1" fontAlgn="auto" latinLnBrk="0" hangingPunct="1">
              <a:lnSpc>
                <a:spcPct val="100000"/>
              </a:lnSpc>
              <a:spcBef>
                <a:spcPts val="1200"/>
              </a:spcBef>
              <a:spcAft>
                <a:spcPts val="0"/>
              </a:spcAft>
              <a:buClr>
                <a:srgbClr val="1F3864"/>
              </a:buClr>
              <a:buSzPts val="2160"/>
              <a:buFont typeface="Arial"/>
              <a:buChar char="•"/>
              <a:tabLst/>
              <a:defRPr/>
            </a:pPr>
            <a:r>
              <a:rPr lang="en-US" sz="2200" dirty="0">
                <a:solidFill>
                  <a:srgbClr val="1F3864"/>
                </a:solidFill>
              </a:rPr>
              <a:t>Lesson plan dates</a:t>
            </a:r>
          </a:p>
          <a:p>
            <a:pPr marL="342900" marR="0" lvl="0" indent="-342900" algn="l" defTabSz="914400" rtl="0" eaLnBrk="1" fontAlgn="auto" latinLnBrk="0" hangingPunct="1">
              <a:lnSpc>
                <a:spcPct val="100000"/>
              </a:lnSpc>
              <a:spcBef>
                <a:spcPts val="1200"/>
              </a:spcBef>
              <a:spcAft>
                <a:spcPts val="0"/>
              </a:spcAft>
              <a:buClr>
                <a:srgbClr val="1F3864"/>
              </a:buClr>
              <a:buSzPts val="2160"/>
              <a:buFont typeface="Arial"/>
              <a:buChar char="•"/>
              <a:tabLst/>
              <a:defRPr/>
            </a:pPr>
            <a:r>
              <a:rPr lang="en-US" sz="2200" dirty="0">
                <a:solidFill>
                  <a:srgbClr val="1F3864"/>
                </a:solidFill>
              </a:rPr>
              <a:t>Acknowledgement activities</a:t>
            </a:r>
          </a:p>
          <a:p>
            <a:pPr marL="342900" marR="0" lvl="0" indent="-342900" algn="l" defTabSz="914400" rtl="0" eaLnBrk="1" fontAlgn="auto" latinLnBrk="0" hangingPunct="1">
              <a:lnSpc>
                <a:spcPct val="100000"/>
              </a:lnSpc>
              <a:spcBef>
                <a:spcPts val="1200"/>
              </a:spcBef>
              <a:spcAft>
                <a:spcPts val="0"/>
              </a:spcAft>
              <a:buClr>
                <a:srgbClr val="1F3864"/>
              </a:buClr>
              <a:buSzPts val="2160"/>
              <a:buFont typeface="Arial"/>
              <a:buChar char="•"/>
              <a:tabLst/>
              <a:defRPr/>
            </a:pPr>
            <a:r>
              <a:rPr lang="en-US" sz="2200" dirty="0">
                <a:solidFill>
                  <a:srgbClr val="1F3864"/>
                </a:solidFill>
              </a:rPr>
              <a:t>Assessment activities</a:t>
            </a:r>
          </a:p>
          <a:p>
            <a:pPr marL="342900" marR="0" lvl="0" indent="-342900" algn="l" defTabSz="914400" rtl="0" eaLnBrk="1" fontAlgn="auto" latinLnBrk="0" hangingPunct="1">
              <a:lnSpc>
                <a:spcPct val="100000"/>
              </a:lnSpc>
              <a:spcBef>
                <a:spcPts val="1200"/>
              </a:spcBef>
              <a:spcAft>
                <a:spcPts val="0"/>
              </a:spcAft>
              <a:buClr>
                <a:srgbClr val="1F3864"/>
              </a:buClr>
              <a:buSzPts val="2160"/>
              <a:buFont typeface="Arial"/>
              <a:buChar char="•"/>
              <a:tabLst/>
              <a:defRPr/>
            </a:pPr>
            <a:r>
              <a:rPr lang="en-US" sz="2200" dirty="0">
                <a:solidFill>
                  <a:srgbClr val="1F3864"/>
                </a:solidFill>
              </a:rPr>
              <a:t>Additional support activities</a:t>
            </a:r>
          </a:p>
          <a:p>
            <a:pPr marL="342900" marR="0" lvl="0" indent="-342900" algn="l" defTabSz="914400" rtl="0" eaLnBrk="1" fontAlgn="auto" latinLnBrk="0" hangingPunct="1">
              <a:lnSpc>
                <a:spcPct val="100000"/>
              </a:lnSpc>
              <a:spcBef>
                <a:spcPts val="1200"/>
              </a:spcBef>
              <a:spcAft>
                <a:spcPts val="0"/>
              </a:spcAft>
              <a:buClr>
                <a:srgbClr val="1F3864"/>
              </a:buClr>
              <a:buSzPts val="2160"/>
              <a:buFont typeface="Arial"/>
              <a:buChar char="•"/>
              <a:tabLst/>
              <a:defRPr/>
            </a:pPr>
            <a:endParaRPr lang="en-US" sz="2200" dirty="0">
              <a:solidFill>
                <a:srgbClr val="1F3864"/>
              </a:solidFill>
            </a:endParaRPr>
          </a:p>
        </p:txBody>
      </p:sp>
      <p:pic>
        <p:nvPicPr>
          <p:cNvPr id="5" name="Picture 4">
            <a:extLst>
              <a:ext uri="{FF2B5EF4-FFF2-40B4-BE49-F238E27FC236}">
                <a16:creationId xmlns:a16="http://schemas.microsoft.com/office/drawing/2014/main" id="{444C9F76-AAC4-98B0-5BF9-920D00851EE7}"/>
              </a:ext>
            </a:extLst>
          </p:cNvPr>
          <p:cNvPicPr>
            <a:picLocks noChangeAspect="1"/>
          </p:cNvPicPr>
          <p:nvPr/>
        </p:nvPicPr>
        <p:blipFill>
          <a:blip r:embed="rId3"/>
          <a:stretch>
            <a:fillRect/>
          </a:stretch>
        </p:blipFill>
        <p:spPr>
          <a:xfrm>
            <a:off x="1591272" y="1265295"/>
            <a:ext cx="4172700" cy="53468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50041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269D27-831E-42BA-A0D3-6EDEBBF6258C}"/>
              </a:ext>
            </a:extLst>
          </p:cNvPr>
          <p:cNvSpPr>
            <a:spLocks noGrp="1"/>
          </p:cNvSpPr>
          <p:nvPr>
            <p:ph type="title"/>
          </p:nvPr>
        </p:nvSpPr>
        <p:spPr>
          <a:xfrm>
            <a:off x="419568" y="435196"/>
            <a:ext cx="11378651" cy="845600"/>
          </a:xfrm>
        </p:spPr>
        <p:txBody>
          <a:bodyPr/>
          <a:lstStyle/>
          <a:p>
            <a:r>
              <a:rPr lang="en-US" dirty="0"/>
              <a:t>Annual Action Planning - Advanced</a:t>
            </a:r>
          </a:p>
        </p:txBody>
      </p:sp>
      <p:pic>
        <p:nvPicPr>
          <p:cNvPr id="7" name="Graphic 6" descr="Checklist with solid fill">
            <a:extLst>
              <a:ext uri="{FF2B5EF4-FFF2-40B4-BE49-F238E27FC236}">
                <a16:creationId xmlns:a16="http://schemas.microsoft.com/office/drawing/2014/main" id="{2D39863B-349C-4803-BF76-3284653163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73353" y="93863"/>
            <a:ext cx="1414897" cy="1414897"/>
          </a:xfrm>
          <a:prstGeom prst="rect">
            <a:avLst/>
          </a:prstGeom>
        </p:spPr>
      </p:pic>
      <p:pic>
        <p:nvPicPr>
          <p:cNvPr id="6" name="Picture 5">
            <a:extLst>
              <a:ext uri="{FF2B5EF4-FFF2-40B4-BE49-F238E27FC236}">
                <a16:creationId xmlns:a16="http://schemas.microsoft.com/office/drawing/2014/main" id="{19706C00-4F69-B61E-0CB5-C3855A0BA507}"/>
              </a:ext>
            </a:extLst>
          </p:cNvPr>
          <p:cNvPicPr>
            <a:picLocks noChangeAspect="1"/>
          </p:cNvPicPr>
          <p:nvPr/>
        </p:nvPicPr>
        <p:blipFill>
          <a:blip r:embed="rId5"/>
          <a:srcRect/>
          <a:stretch/>
        </p:blipFill>
        <p:spPr>
          <a:xfrm>
            <a:off x="898451" y="1729085"/>
            <a:ext cx="10488678" cy="4374831"/>
          </a:xfrm>
          <a:prstGeom prst="rect">
            <a:avLst/>
          </a:prstGeom>
        </p:spPr>
      </p:pic>
      <p:sp>
        <p:nvSpPr>
          <p:cNvPr id="2" name="Left Brace 1">
            <a:extLst>
              <a:ext uri="{FF2B5EF4-FFF2-40B4-BE49-F238E27FC236}">
                <a16:creationId xmlns:a16="http://schemas.microsoft.com/office/drawing/2014/main" id="{BAA2C81F-7871-E766-A43E-4441778227C3}"/>
              </a:ext>
            </a:extLst>
          </p:cNvPr>
          <p:cNvSpPr/>
          <p:nvPr/>
        </p:nvSpPr>
        <p:spPr>
          <a:xfrm>
            <a:off x="780959" y="2563296"/>
            <a:ext cx="376699" cy="1731407"/>
          </a:xfrm>
          <a:prstGeom prst="leftBrace">
            <a:avLst>
              <a:gd name="adj1" fmla="val 51318"/>
              <a:gd name="adj2" fmla="val 5000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D0F41"/>
              </a:solidFill>
              <a:effectLst/>
              <a:uLnTx/>
              <a:uFillTx/>
              <a:latin typeface="Arial"/>
              <a:ea typeface="+mn-ea"/>
              <a:cs typeface="+mn-cs"/>
            </a:endParaRPr>
          </a:p>
        </p:txBody>
      </p:sp>
      <p:sp>
        <p:nvSpPr>
          <p:cNvPr id="4" name="TextBox 3">
            <a:extLst>
              <a:ext uri="{FF2B5EF4-FFF2-40B4-BE49-F238E27FC236}">
                <a16:creationId xmlns:a16="http://schemas.microsoft.com/office/drawing/2014/main" id="{D683A1E2-8A69-44FE-D6E6-6BB303F27F26}"/>
              </a:ext>
            </a:extLst>
          </p:cNvPr>
          <p:cNvSpPr txBox="1"/>
          <p:nvPr/>
        </p:nvSpPr>
        <p:spPr>
          <a:xfrm>
            <a:off x="85343" y="3000810"/>
            <a:ext cx="81310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rial"/>
                <a:ea typeface="+mn-ea"/>
                <a:cs typeface="+mn-cs"/>
              </a:rPr>
              <a:t>Team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rial"/>
                <a:ea typeface="+mn-ea"/>
                <a:cs typeface="+mn-cs"/>
              </a:rPr>
              <a:t>Info</a:t>
            </a:r>
          </a:p>
        </p:txBody>
      </p:sp>
      <p:sp>
        <p:nvSpPr>
          <p:cNvPr id="5" name="TextBox 4">
            <a:extLst>
              <a:ext uri="{FF2B5EF4-FFF2-40B4-BE49-F238E27FC236}">
                <a16:creationId xmlns:a16="http://schemas.microsoft.com/office/drawing/2014/main" id="{FDC96BF4-7C69-BB0F-1136-95E741F1F7CD}"/>
              </a:ext>
            </a:extLst>
          </p:cNvPr>
          <p:cNvSpPr txBox="1"/>
          <p:nvPr/>
        </p:nvSpPr>
        <p:spPr>
          <a:xfrm>
            <a:off x="4849820" y="6204401"/>
            <a:ext cx="178766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Communication</a:t>
            </a:r>
          </a:p>
        </p:txBody>
      </p:sp>
      <p:sp>
        <p:nvSpPr>
          <p:cNvPr id="8" name="TextBox 7">
            <a:extLst>
              <a:ext uri="{FF2B5EF4-FFF2-40B4-BE49-F238E27FC236}">
                <a16:creationId xmlns:a16="http://schemas.microsoft.com/office/drawing/2014/main" id="{2CA10AAE-3F6B-F421-DA1C-B868E9D69A82}"/>
              </a:ext>
            </a:extLst>
          </p:cNvPr>
          <p:cNvSpPr txBox="1"/>
          <p:nvPr/>
        </p:nvSpPr>
        <p:spPr>
          <a:xfrm>
            <a:off x="9210452" y="1031776"/>
            <a:ext cx="125349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Evaluation Measures</a:t>
            </a:r>
          </a:p>
        </p:txBody>
      </p:sp>
      <p:sp>
        <p:nvSpPr>
          <p:cNvPr id="9" name="TextBox 8">
            <a:extLst>
              <a:ext uri="{FF2B5EF4-FFF2-40B4-BE49-F238E27FC236}">
                <a16:creationId xmlns:a16="http://schemas.microsoft.com/office/drawing/2014/main" id="{A3F8BFB5-1E9C-612B-8016-C465E79C400C}"/>
              </a:ext>
            </a:extLst>
          </p:cNvPr>
          <p:cNvSpPr txBox="1"/>
          <p:nvPr/>
        </p:nvSpPr>
        <p:spPr>
          <a:xfrm>
            <a:off x="1885379" y="6019015"/>
            <a:ext cx="214226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Teaching Expectations Plan</a:t>
            </a:r>
          </a:p>
        </p:txBody>
      </p:sp>
      <p:sp>
        <p:nvSpPr>
          <p:cNvPr id="10" name="TextBox 9">
            <a:extLst>
              <a:ext uri="{FF2B5EF4-FFF2-40B4-BE49-F238E27FC236}">
                <a16:creationId xmlns:a16="http://schemas.microsoft.com/office/drawing/2014/main" id="{4A5804AB-FF45-2242-B496-C928C92E3919}"/>
              </a:ext>
            </a:extLst>
          </p:cNvPr>
          <p:cNvSpPr txBox="1"/>
          <p:nvPr/>
        </p:nvSpPr>
        <p:spPr>
          <a:xfrm rot="10800000">
            <a:off x="11660367" y="3240846"/>
            <a:ext cx="461665" cy="2233243"/>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rial"/>
                <a:ea typeface="+mn-ea"/>
                <a:cs typeface="+mn-cs"/>
              </a:rPr>
              <a:t>Annual Goals</a:t>
            </a:r>
          </a:p>
        </p:txBody>
      </p:sp>
      <p:sp>
        <p:nvSpPr>
          <p:cNvPr id="13" name="TextBox 12">
            <a:extLst>
              <a:ext uri="{FF2B5EF4-FFF2-40B4-BE49-F238E27FC236}">
                <a16:creationId xmlns:a16="http://schemas.microsoft.com/office/drawing/2014/main" id="{C14534A2-BBED-7A06-719B-8FD9C75310E9}"/>
              </a:ext>
            </a:extLst>
          </p:cNvPr>
          <p:cNvSpPr txBox="1"/>
          <p:nvPr/>
        </p:nvSpPr>
        <p:spPr>
          <a:xfrm>
            <a:off x="4452275" y="1309511"/>
            <a:ext cx="258275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Acknowledgment Plans</a:t>
            </a:r>
          </a:p>
        </p:txBody>
      </p:sp>
      <p:sp>
        <p:nvSpPr>
          <p:cNvPr id="14" name="TextBox 13">
            <a:extLst>
              <a:ext uri="{FF2B5EF4-FFF2-40B4-BE49-F238E27FC236}">
                <a16:creationId xmlns:a16="http://schemas.microsoft.com/office/drawing/2014/main" id="{C86FE649-5AFE-B75F-FA33-4F4E4B168392}"/>
              </a:ext>
            </a:extLst>
          </p:cNvPr>
          <p:cNvSpPr txBox="1"/>
          <p:nvPr/>
        </p:nvSpPr>
        <p:spPr>
          <a:xfrm>
            <a:off x="7775426" y="6205871"/>
            <a:ext cx="27152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Tier 1 Student Follow Up</a:t>
            </a:r>
          </a:p>
        </p:txBody>
      </p:sp>
      <p:sp>
        <p:nvSpPr>
          <p:cNvPr id="11" name="Left Brace 10">
            <a:extLst>
              <a:ext uri="{FF2B5EF4-FFF2-40B4-BE49-F238E27FC236}">
                <a16:creationId xmlns:a16="http://schemas.microsoft.com/office/drawing/2014/main" id="{1B7DD5EA-903E-019F-61E6-627356324C10}"/>
              </a:ext>
            </a:extLst>
          </p:cNvPr>
          <p:cNvSpPr/>
          <p:nvPr/>
        </p:nvSpPr>
        <p:spPr>
          <a:xfrm rot="10800000">
            <a:off x="11147048" y="3240845"/>
            <a:ext cx="376699" cy="1204929"/>
          </a:xfrm>
          <a:prstGeom prst="leftBrace">
            <a:avLst>
              <a:gd name="adj1" fmla="val 38675"/>
              <a:gd name="adj2" fmla="val 49324"/>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D0F41"/>
              </a:solidFill>
              <a:effectLst/>
              <a:uLnTx/>
              <a:uFillTx/>
              <a:latin typeface="Arial"/>
              <a:ea typeface="+mn-ea"/>
              <a:cs typeface="+mn-cs"/>
            </a:endParaRPr>
          </a:p>
        </p:txBody>
      </p:sp>
    </p:spTree>
    <p:extLst>
      <p:ext uri="{BB962C8B-B14F-4D97-AF65-F5344CB8AC3E}">
        <p14:creationId xmlns:p14="http://schemas.microsoft.com/office/powerpoint/2010/main" val="3115818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269D27-831E-42BA-A0D3-6EDEBBF6258C}"/>
              </a:ext>
            </a:extLst>
          </p:cNvPr>
          <p:cNvSpPr>
            <a:spLocks noGrp="1"/>
          </p:cNvSpPr>
          <p:nvPr>
            <p:ph type="title"/>
          </p:nvPr>
        </p:nvSpPr>
        <p:spPr>
          <a:xfrm>
            <a:off x="813349" y="264950"/>
            <a:ext cx="9378000" cy="845600"/>
          </a:xfrm>
        </p:spPr>
        <p:txBody>
          <a:bodyPr/>
          <a:lstStyle/>
          <a:p>
            <a:r>
              <a:rPr lang="en-US" dirty="0"/>
              <a:t>Action Plan – Annual Planning Advanced Years</a:t>
            </a:r>
          </a:p>
        </p:txBody>
      </p:sp>
      <p:pic>
        <p:nvPicPr>
          <p:cNvPr id="7" name="Graphic 6" descr="Checklist with solid fill">
            <a:extLst>
              <a:ext uri="{FF2B5EF4-FFF2-40B4-BE49-F238E27FC236}">
                <a16:creationId xmlns:a16="http://schemas.microsoft.com/office/drawing/2014/main" id="{2D39863B-349C-4803-BF76-3284653163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03497" y="93863"/>
            <a:ext cx="1684754" cy="1684754"/>
          </a:xfrm>
          <a:prstGeom prst="rect">
            <a:avLst/>
          </a:prstGeom>
        </p:spPr>
      </p:pic>
      <p:pic>
        <p:nvPicPr>
          <p:cNvPr id="4" name="Picture 3">
            <a:extLst>
              <a:ext uri="{FF2B5EF4-FFF2-40B4-BE49-F238E27FC236}">
                <a16:creationId xmlns:a16="http://schemas.microsoft.com/office/drawing/2014/main" id="{C2261270-CDC8-8310-6DC9-70AAC67CA467}"/>
              </a:ext>
            </a:extLst>
          </p:cNvPr>
          <p:cNvPicPr>
            <a:picLocks noChangeAspect="1"/>
          </p:cNvPicPr>
          <p:nvPr/>
        </p:nvPicPr>
        <p:blipFill>
          <a:blip r:embed="rId5"/>
          <a:srcRect/>
          <a:stretch/>
        </p:blipFill>
        <p:spPr>
          <a:xfrm>
            <a:off x="1790098" y="1956936"/>
            <a:ext cx="8611802" cy="3574911"/>
          </a:xfrm>
          <a:prstGeom prst="rect">
            <a:avLst/>
          </a:prstGeom>
        </p:spPr>
      </p:pic>
      <p:sp>
        <p:nvSpPr>
          <p:cNvPr id="5" name="TextBox 4">
            <a:extLst>
              <a:ext uri="{FF2B5EF4-FFF2-40B4-BE49-F238E27FC236}">
                <a16:creationId xmlns:a16="http://schemas.microsoft.com/office/drawing/2014/main" id="{6CC245D6-00CE-7F32-A9F3-DCC81AD572C5}"/>
              </a:ext>
            </a:extLst>
          </p:cNvPr>
          <p:cNvSpPr txBox="1"/>
          <p:nvPr/>
        </p:nvSpPr>
        <p:spPr>
          <a:xfrm>
            <a:off x="2640330" y="6016713"/>
            <a:ext cx="7215187" cy="369332"/>
          </a:xfrm>
          <a:prstGeom prst="rect">
            <a:avLst/>
          </a:prstGeom>
          <a:noFill/>
        </p:spPr>
        <p:txBody>
          <a:bodyPr wrap="square">
            <a:spAutoFit/>
          </a:bodyPr>
          <a:lstStyle/>
          <a:p>
            <a:r>
              <a:rPr lang="en-US" dirty="0">
                <a:solidFill>
                  <a:schemeClr val="bg1"/>
                </a:solidFill>
              </a:rPr>
              <a:t>https://sebacademy.edc.org/annual-action-plan-template-advanced</a:t>
            </a:r>
          </a:p>
        </p:txBody>
      </p:sp>
    </p:spTree>
    <p:extLst>
      <p:ext uri="{BB962C8B-B14F-4D97-AF65-F5344CB8AC3E}">
        <p14:creationId xmlns:p14="http://schemas.microsoft.com/office/powerpoint/2010/main" val="3772331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F89F54-09E3-54F3-8DBB-87B91EFBBA3B}"/>
              </a:ext>
            </a:extLst>
          </p:cNvPr>
          <p:cNvSpPr>
            <a:spLocks noGrp="1"/>
          </p:cNvSpPr>
          <p:nvPr>
            <p:ph type="title"/>
          </p:nvPr>
        </p:nvSpPr>
        <p:spPr>
          <a:xfrm>
            <a:off x="813349" y="467463"/>
            <a:ext cx="7493743" cy="845600"/>
          </a:xfrm>
        </p:spPr>
        <p:txBody>
          <a:bodyPr/>
          <a:lstStyle/>
          <a:p>
            <a:r>
              <a:rPr lang="en-US"/>
              <a:t>Coaches Year at a Glance</a:t>
            </a:r>
          </a:p>
        </p:txBody>
      </p:sp>
      <p:sp>
        <p:nvSpPr>
          <p:cNvPr id="6" name="Google Shape;1010;p31">
            <a:extLst>
              <a:ext uri="{FF2B5EF4-FFF2-40B4-BE49-F238E27FC236}">
                <a16:creationId xmlns:a16="http://schemas.microsoft.com/office/drawing/2014/main" id="{2E736FA1-8264-F12E-10E8-C026F6014DB2}"/>
              </a:ext>
            </a:extLst>
          </p:cNvPr>
          <p:cNvSpPr txBox="1"/>
          <p:nvPr/>
        </p:nvSpPr>
        <p:spPr>
          <a:xfrm>
            <a:off x="7092869" y="1623783"/>
            <a:ext cx="4727171" cy="4870949"/>
          </a:xfrm>
          <a:prstGeom prst="rect">
            <a:avLst/>
          </a:prstGeom>
          <a:solidFill>
            <a:schemeClr val="lt1"/>
          </a:solidFill>
          <a:ln w="9525" cap="flat" cmpd="sng">
            <a:solidFill>
              <a:srgbClr val="1F3864"/>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200" kern="0">
                <a:solidFill>
                  <a:srgbClr val="1F3864"/>
                </a:solidFill>
                <a:latin typeface="Arial"/>
                <a:ea typeface="Arial"/>
                <a:cs typeface="Arial"/>
                <a:sym typeface="Arial"/>
              </a:rPr>
              <a:t>Month by month resources for coaches:</a:t>
            </a:r>
            <a:endParaRPr kumimoji="0" lang="en-US" sz="2200" b="0" i="0" u="none" strike="noStrike" kern="0" cap="none" spc="0" normalizeH="0" baseline="0" noProof="0">
              <a:ln>
                <a:noFill/>
              </a:ln>
              <a:solidFill>
                <a:srgbClr val="1F3864"/>
              </a:solidFill>
              <a:effectLst/>
              <a:uLnTx/>
              <a:uFillTx/>
              <a:latin typeface="Arial"/>
              <a:ea typeface="Arial"/>
              <a:cs typeface="Arial"/>
              <a:sym typeface="Arial"/>
            </a:endParaRPr>
          </a:p>
          <a:p>
            <a:pPr marL="342900" marR="0" lvl="0" indent="-342900" algn="l" defTabSz="914400" rtl="0" eaLnBrk="1" fontAlgn="auto" latinLnBrk="0" hangingPunct="1">
              <a:lnSpc>
                <a:spcPct val="100000"/>
              </a:lnSpc>
              <a:spcBef>
                <a:spcPts val="1200"/>
              </a:spcBef>
              <a:spcAft>
                <a:spcPts val="0"/>
              </a:spcAft>
              <a:buClr>
                <a:srgbClr val="1F3864"/>
              </a:buClr>
              <a:buSzPts val="2160"/>
              <a:buFont typeface="Arial"/>
              <a:buChar char="•"/>
              <a:tabLst/>
              <a:defRPr/>
            </a:pPr>
            <a:r>
              <a:rPr lang="en-US" sz="2200" kern="0">
                <a:solidFill>
                  <a:srgbClr val="1F3864"/>
                </a:solidFill>
                <a:latin typeface="Arial"/>
                <a:ea typeface="Arial"/>
                <a:cs typeface="Arial"/>
                <a:sym typeface="Arial"/>
              </a:rPr>
              <a:t>Organizes what data should be reviewed when (for planning purposes)</a:t>
            </a:r>
            <a:endParaRPr kumimoji="0" lang="en-US" sz="2200" b="0" i="0" u="none" strike="noStrike" kern="0" cap="none" spc="0" normalizeH="0" baseline="0" noProof="0">
              <a:ln>
                <a:noFill/>
              </a:ln>
              <a:solidFill>
                <a:srgbClr val="1F3864"/>
              </a:solidFill>
              <a:effectLst/>
              <a:uLnTx/>
              <a:uFillTx/>
              <a:latin typeface="Arial"/>
              <a:ea typeface="Arial"/>
              <a:cs typeface="Arial"/>
              <a:sym typeface="Arial"/>
            </a:endParaRPr>
          </a:p>
          <a:p>
            <a:pPr marL="342900" marR="0" lvl="0" indent="-342900" algn="l" defTabSz="914400" rtl="0" eaLnBrk="1" fontAlgn="auto" latinLnBrk="0" hangingPunct="1">
              <a:lnSpc>
                <a:spcPct val="100000"/>
              </a:lnSpc>
              <a:spcBef>
                <a:spcPts val="1200"/>
              </a:spcBef>
              <a:spcAft>
                <a:spcPts val="0"/>
              </a:spcAft>
              <a:buClr>
                <a:srgbClr val="1F3864"/>
              </a:buClr>
              <a:buSzPts val="2160"/>
              <a:buFont typeface="Arial"/>
              <a:buChar char="•"/>
              <a:tabLst/>
              <a:defRPr/>
            </a:pPr>
            <a:r>
              <a:rPr lang="en-US" sz="2200">
                <a:solidFill>
                  <a:srgbClr val="1F3864"/>
                </a:solidFill>
              </a:rPr>
              <a:t>Prompts for coaches’ and team activities that support planning</a:t>
            </a:r>
          </a:p>
          <a:p>
            <a:pPr marL="342900" marR="0" lvl="0" indent="-342900" algn="l" defTabSz="914400" rtl="0" eaLnBrk="1" fontAlgn="auto" latinLnBrk="0" hangingPunct="1">
              <a:lnSpc>
                <a:spcPct val="100000"/>
              </a:lnSpc>
              <a:spcBef>
                <a:spcPts val="1200"/>
              </a:spcBef>
              <a:spcAft>
                <a:spcPts val="0"/>
              </a:spcAft>
              <a:buClr>
                <a:srgbClr val="1F3864"/>
              </a:buClr>
              <a:buSzPts val="2160"/>
              <a:buFont typeface="Arial"/>
              <a:buChar char="•"/>
              <a:tabLst/>
              <a:defRPr/>
            </a:pPr>
            <a:r>
              <a:rPr lang="en-US" sz="2200">
                <a:solidFill>
                  <a:srgbClr val="1F3864"/>
                </a:solidFill>
              </a:rPr>
              <a:t>What practices should be conducted across the year.</a:t>
            </a:r>
          </a:p>
          <a:p>
            <a:pPr marL="342900" marR="0" lvl="0" indent="-342900" algn="l" defTabSz="914400" rtl="0" eaLnBrk="1" fontAlgn="auto" latinLnBrk="0" hangingPunct="1">
              <a:lnSpc>
                <a:spcPct val="100000"/>
              </a:lnSpc>
              <a:spcBef>
                <a:spcPts val="1200"/>
              </a:spcBef>
              <a:spcAft>
                <a:spcPts val="0"/>
              </a:spcAft>
              <a:buClr>
                <a:srgbClr val="1F3864"/>
              </a:buClr>
              <a:buSzPts val="2160"/>
              <a:buFont typeface="Arial"/>
              <a:buChar char="•"/>
              <a:tabLst/>
              <a:defRPr/>
            </a:pPr>
            <a:r>
              <a:rPr lang="en-US" sz="2200">
                <a:solidFill>
                  <a:srgbClr val="1F3864"/>
                </a:solidFill>
              </a:rPr>
              <a:t>Ideas for communicating with Staff, Families, and Community.</a:t>
            </a:r>
          </a:p>
          <a:p>
            <a:pPr marL="342900" marR="0" lvl="0" indent="-342900" algn="l" defTabSz="914400" rtl="0" eaLnBrk="1" fontAlgn="auto" latinLnBrk="0" hangingPunct="1">
              <a:lnSpc>
                <a:spcPct val="100000"/>
              </a:lnSpc>
              <a:spcBef>
                <a:spcPts val="1200"/>
              </a:spcBef>
              <a:spcAft>
                <a:spcPts val="0"/>
              </a:spcAft>
              <a:buClr>
                <a:srgbClr val="1F3864"/>
              </a:buClr>
              <a:buSzPts val="2160"/>
              <a:buFont typeface="Arial"/>
              <a:buChar char="•"/>
              <a:tabLst/>
              <a:defRPr/>
            </a:pPr>
            <a:r>
              <a:rPr lang="en-US" sz="2200">
                <a:solidFill>
                  <a:srgbClr val="1F3864"/>
                </a:solidFill>
              </a:rPr>
              <a:t>Create your own coaches’ plan! </a:t>
            </a:r>
          </a:p>
          <a:p>
            <a:pPr marL="342900" marR="0" lvl="0" indent="-342900" algn="l" defTabSz="914400" rtl="0" eaLnBrk="1" fontAlgn="auto" latinLnBrk="0" hangingPunct="1">
              <a:lnSpc>
                <a:spcPct val="100000"/>
              </a:lnSpc>
              <a:spcBef>
                <a:spcPts val="1200"/>
              </a:spcBef>
              <a:spcAft>
                <a:spcPts val="0"/>
              </a:spcAft>
              <a:buClr>
                <a:srgbClr val="1F3864"/>
              </a:buClr>
              <a:buSzPts val="2160"/>
              <a:buFont typeface="Arial"/>
              <a:buChar char="•"/>
              <a:tabLst/>
              <a:defRPr/>
            </a:pPr>
            <a:endParaRPr lang="en-US" sz="2200">
              <a:solidFill>
                <a:srgbClr val="1F3864"/>
              </a:solidFill>
            </a:endParaRPr>
          </a:p>
        </p:txBody>
      </p:sp>
      <p:pic>
        <p:nvPicPr>
          <p:cNvPr id="4" name="Picture 3">
            <a:extLst>
              <a:ext uri="{FF2B5EF4-FFF2-40B4-BE49-F238E27FC236}">
                <a16:creationId xmlns:a16="http://schemas.microsoft.com/office/drawing/2014/main" id="{4CF1809D-3110-2024-64CA-AC33370CFD2E}"/>
              </a:ext>
            </a:extLst>
          </p:cNvPr>
          <p:cNvPicPr>
            <a:picLocks noChangeAspect="1"/>
          </p:cNvPicPr>
          <p:nvPr/>
        </p:nvPicPr>
        <p:blipFill>
          <a:blip r:embed="rId3"/>
          <a:stretch>
            <a:fillRect/>
          </a:stretch>
        </p:blipFill>
        <p:spPr>
          <a:xfrm>
            <a:off x="371960" y="1623783"/>
            <a:ext cx="6547992" cy="3911788"/>
          </a:xfrm>
          <a:prstGeom prst="rect">
            <a:avLst/>
          </a:prstGeom>
        </p:spPr>
      </p:pic>
      <p:sp>
        <p:nvSpPr>
          <p:cNvPr id="2" name="Rounded Rectangular Callout 2">
            <a:extLst>
              <a:ext uri="{FF2B5EF4-FFF2-40B4-BE49-F238E27FC236}">
                <a16:creationId xmlns:a16="http://schemas.microsoft.com/office/drawing/2014/main" id="{545863A1-C6E5-D047-8E84-0A44BF418922}"/>
              </a:ext>
            </a:extLst>
          </p:cNvPr>
          <p:cNvSpPr/>
          <p:nvPr/>
        </p:nvSpPr>
        <p:spPr>
          <a:xfrm>
            <a:off x="813349" y="5242536"/>
            <a:ext cx="4381979" cy="1291843"/>
          </a:xfrm>
          <a:prstGeom prst="wedgeRound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dirty="0"/>
              <a:t>Remember your Coaches Year At A Glance Document. You may prefer this to the Annual Action Plan.</a:t>
            </a:r>
          </a:p>
        </p:txBody>
      </p:sp>
    </p:spTree>
    <p:extLst>
      <p:ext uri="{BB962C8B-B14F-4D97-AF65-F5344CB8AC3E}">
        <p14:creationId xmlns:p14="http://schemas.microsoft.com/office/powerpoint/2010/main" val="254436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45018"/>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433876" y="1501651"/>
            <a:ext cx="7079774" cy="4043115"/>
          </a:xfrm>
          <a:prstGeom prst="roundRect">
            <a:avLst/>
          </a:prstGeom>
          <a:ln/>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700612" indent="-514350">
              <a:buClr>
                <a:schemeClr val="accent2">
                  <a:lumMod val="50000"/>
                </a:schemeClr>
              </a:buClr>
              <a:buSzPct val="75000"/>
            </a:pPr>
            <a:r>
              <a:rPr lang="en-US" sz="2400" dirty="0">
                <a:solidFill>
                  <a:schemeClr val="accent2">
                    <a:lumMod val="50000"/>
                  </a:schemeClr>
                </a:solidFill>
              </a:rPr>
              <a:t>Review the shared resource independently.</a:t>
            </a:r>
          </a:p>
          <a:p>
            <a:pPr marL="700612" indent="-514350">
              <a:buClr>
                <a:schemeClr val="accent2">
                  <a:lumMod val="50000"/>
                </a:schemeClr>
              </a:buClr>
              <a:buSzPct val="75000"/>
            </a:pPr>
            <a:r>
              <a:rPr lang="en-US" sz="2400" dirty="0">
                <a:solidFill>
                  <a:schemeClr val="accent2">
                    <a:lumMod val="50000"/>
                  </a:schemeClr>
                </a:solidFill>
              </a:rPr>
              <a:t>With a partner discuss:</a:t>
            </a:r>
          </a:p>
          <a:p>
            <a:pPr marL="1310197" lvl="1" indent="-514350">
              <a:spcBef>
                <a:spcPts val="0"/>
              </a:spcBef>
              <a:buClr>
                <a:schemeClr val="accent2">
                  <a:lumMod val="50000"/>
                </a:schemeClr>
              </a:buClr>
              <a:buSzPct val="75000"/>
            </a:pPr>
            <a:r>
              <a:rPr lang="en-US" sz="2400" dirty="0">
                <a:solidFill>
                  <a:schemeClr val="accent2">
                    <a:lumMod val="50000"/>
                  </a:schemeClr>
                </a:solidFill>
              </a:rPr>
              <a:t>How could this resource serve as a prompt for annual action planning?</a:t>
            </a:r>
          </a:p>
          <a:p>
            <a:pPr marL="1310197" lvl="1" indent="-514350">
              <a:spcBef>
                <a:spcPts val="0"/>
              </a:spcBef>
              <a:buClr>
                <a:schemeClr val="accent2">
                  <a:lumMod val="50000"/>
                </a:schemeClr>
              </a:buClr>
              <a:buSzPct val="75000"/>
            </a:pPr>
            <a:r>
              <a:rPr lang="en-US" sz="2400" dirty="0">
                <a:solidFill>
                  <a:schemeClr val="accent2">
                    <a:lumMod val="50000"/>
                  </a:schemeClr>
                </a:solidFill>
              </a:rPr>
              <a:t>What is your key takeaway from these resources?</a:t>
            </a:r>
          </a:p>
          <a:p>
            <a:pPr marL="700612" indent="-514350">
              <a:buClr>
                <a:schemeClr val="accent2">
                  <a:lumMod val="50000"/>
                </a:schemeClr>
              </a:buClr>
              <a:buSzPct val="75000"/>
            </a:pPr>
            <a:r>
              <a:rPr lang="en-US" sz="2400" dirty="0">
                <a:solidFill>
                  <a:schemeClr val="accent2">
                    <a:lumMod val="50000"/>
                  </a:schemeClr>
                </a:solidFill>
              </a:rPr>
              <a:t>Be ready to provide a 1 minute share-out of your discussion</a:t>
            </a: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p:txBody>
          <a:bodyPr>
            <a:noAutofit/>
          </a:bodyPr>
          <a:lstStyle/>
          <a:p>
            <a:r>
              <a:rPr lang="en-US" sz="3733" b="1" dirty="0">
                <a:solidFill>
                  <a:schemeClr val="bg1"/>
                </a:solidFill>
                <a:cs typeface="Calibri Light"/>
              </a:rPr>
              <a:t>ACTIVITY: </a:t>
            </a:r>
            <a:r>
              <a:rPr lang="en-US" sz="3733" dirty="0">
                <a:solidFill>
                  <a:schemeClr val="bg1"/>
                </a:solidFill>
                <a:cs typeface="Calibri Light"/>
              </a:rPr>
              <a:t>RESOURCE SPOTLIGHT</a:t>
            </a:r>
            <a:endParaRPr lang="en-US" sz="3733" dirty="0">
              <a:solidFill>
                <a:schemeClr val="bg1"/>
              </a:solidFill>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8751492" y="3389790"/>
            <a:ext cx="2300168" cy="1714788"/>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9729797" y="2372755"/>
            <a:ext cx="2290529" cy="2734701"/>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7441158" y="2875845"/>
            <a:ext cx="2266100" cy="9865"/>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10439483" y="5737508"/>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5 minutes</a:t>
            </a:r>
          </a:p>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lang="en-US" sz="2133" kern="0" dirty="0">
                <a:solidFill>
                  <a:prstClr val="white"/>
                </a:solidFill>
              </a:rPr>
              <a:t>10</a:t>
            </a: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10076942" y="5891483"/>
            <a:ext cx="537983" cy="537983"/>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36" name="Google Shape;6464;p67">
            <a:extLst>
              <a:ext uri="{FF2B5EF4-FFF2-40B4-BE49-F238E27FC236}">
                <a16:creationId xmlns:a16="http://schemas.microsoft.com/office/drawing/2014/main" id="{F226C1DB-B5E3-4D16-AC39-3D31BFAAA0C5}"/>
              </a:ext>
            </a:extLst>
          </p:cNvPr>
          <p:cNvGrpSpPr/>
          <p:nvPr/>
        </p:nvGrpSpPr>
        <p:grpSpPr>
          <a:xfrm>
            <a:off x="7029831" y="5927129"/>
            <a:ext cx="495955" cy="495955"/>
            <a:chOff x="4674908" y="3682271"/>
            <a:chExt cx="371966" cy="371966"/>
          </a:xfrm>
        </p:grpSpPr>
        <p:sp>
          <p:nvSpPr>
            <p:cNvPr id="237" name="Google Shape;6465;p67">
              <a:extLst>
                <a:ext uri="{FF2B5EF4-FFF2-40B4-BE49-F238E27FC236}">
                  <a16:creationId xmlns:a16="http://schemas.microsoft.com/office/drawing/2014/main" id="{E8A77770-CDE8-42C4-81FE-21C819C46E7B}"/>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 name="Google Shape;6466;p67">
              <a:extLst>
                <a:ext uri="{FF2B5EF4-FFF2-40B4-BE49-F238E27FC236}">
                  <a16:creationId xmlns:a16="http://schemas.microsoft.com/office/drawing/2014/main" id="{67DB5854-B202-41F0-A84A-C2CD5BD7E22A}"/>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 name="Google Shape;6467;p67">
              <a:extLst>
                <a:ext uri="{FF2B5EF4-FFF2-40B4-BE49-F238E27FC236}">
                  <a16:creationId xmlns:a16="http://schemas.microsoft.com/office/drawing/2014/main" id="{4CF869E8-6F67-4AAD-A031-CF1D5514EF18}"/>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 name="Google Shape;6468;p67">
              <a:extLst>
                <a:ext uri="{FF2B5EF4-FFF2-40B4-BE49-F238E27FC236}">
                  <a16:creationId xmlns:a16="http://schemas.microsoft.com/office/drawing/2014/main" id="{66B21DF6-6777-45D2-9834-2D065A3F1B3B}"/>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41" name="Text Placeholder 4">
            <a:extLst>
              <a:ext uri="{FF2B5EF4-FFF2-40B4-BE49-F238E27FC236}">
                <a16:creationId xmlns:a16="http://schemas.microsoft.com/office/drawing/2014/main" id="{3C1DC97C-E581-4F24-9244-C03FBF9E0D27}"/>
              </a:ext>
            </a:extLst>
          </p:cNvPr>
          <p:cNvSpPr txBox="1">
            <a:spLocks/>
          </p:cNvSpPr>
          <p:nvPr/>
        </p:nvSpPr>
        <p:spPr>
          <a:xfrm>
            <a:off x="7321188" y="5831464"/>
            <a:ext cx="3184206"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Independent Jot</a:t>
            </a:r>
            <a:endParaRPr kumimoji="0" lang="en-US" sz="1000" b="0" i="0" u="none" strike="noStrike" kern="0" cap="none" spc="0" normalizeH="0" baseline="0" noProof="0" dirty="0">
              <a:ln>
                <a:noFill/>
              </a:ln>
              <a:solidFill>
                <a:prstClr val="white"/>
              </a:solidFill>
              <a:effectLst/>
              <a:uLnTx/>
              <a:uFillTx/>
              <a:latin typeface="Hind Vadodara"/>
              <a:cs typeface="Hind Vadodara"/>
              <a:sym typeface="Hind Vadodara"/>
            </a:endParaRPr>
          </a:p>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Whole Group</a:t>
            </a:r>
          </a:p>
        </p:txBody>
      </p:sp>
      <p:sp>
        <p:nvSpPr>
          <p:cNvPr id="163" name="Google Shape;662;p43">
            <a:extLst>
              <a:ext uri="{FF2B5EF4-FFF2-40B4-BE49-F238E27FC236}">
                <a16:creationId xmlns:a16="http://schemas.microsoft.com/office/drawing/2014/main" id="{D6A72235-AE78-47C2-B0A0-92101730CB31}"/>
              </a:ext>
            </a:extLst>
          </p:cNvPr>
          <p:cNvSpPr/>
          <p:nvPr/>
        </p:nvSpPr>
        <p:spPr>
          <a:xfrm>
            <a:off x="10710443" y="467463"/>
            <a:ext cx="1158240" cy="1158240"/>
          </a:xfrm>
          <a:prstGeom prst="ellipse">
            <a:avLst/>
          </a:prstGeom>
          <a:solidFill>
            <a:schemeClr val="bg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nvGrpSpPr>
          <p:cNvPr id="164" name="Group 163">
            <a:extLst>
              <a:ext uri="{FF2B5EF4-FFF2-40B4-BE49-F238E27FC236}">
                <a16:creationId xmlns:a16="http://schemas.microsoft.com/office/drawing/2014/main" id="{4C62F00B-97A2-4F7F-83B5-1073905E4159}"/>
              </a:ext>
            </a:extLst>
          </p:cNvPr>
          <p:cNvGrpSpPr/>
          <p:nvPr/>
        </p:nvGrpSpPr>
        <p:grpSpPr>
          <a:xfrm>
            <a:off x="10869680" y="698188"/>
            <a:ext cx="806237" cy="674497"/>
            <a:chOff x="5927593" y="419031"/>
            <a:chExt cx="2451625" cy="2051026"/>
          </a:xfrm>
        </p:grpSpPr>
        <p:grpSp>
          <p:nvGrpSpPr>
            <p:cNvPr id="165" name="Google Shape;16036;p73">
              <a:extLst>
                <a:ext uri="{FF2B5EF4-FFF2-40B4-BE49-F238E27FC236}">
                  <a16:creationId xmlns:a16="http://schemas.microsoft.com/office/drawing/2014/main" id="{0252F135-6FD8-4434-835E-E8743467AA3D}"/>
                </a:ext>
              </a:extLst>
            </p:cNvPr>
            <p:cNvGrpSpPr/>
            <p:nvPr/>
          </p:nvGrpSpPr>
          <p:grpSpPr>
            <a:xfrm>
              <a:off x="5927593" y="1181807"/>
              <a:ext cx="1725126" cy="1286091"/>
              <a:chOff x="1798763" y="3395401"/>
              <a:chExt cx="376185" cy="280448"/>
            </a:xfrm>
          </p:grpSpPr>
          <p:sp>
            <p:nvSpPr>
              <p:cNvPr id="188" name="Google Shape;16037;p73">
                <a:extLst>
                  <a:ext uri="{FF2B5EF4-FFF2-40B4-BE49-F238E27FC236}">
                    <a16:creationId xmlns:a16="http://schemas.microsoft.com/office/drawing/2014/main" id="{CDDA60AD-1837-48AA-B2F1-7BA60CF9053F}"/>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9" name="Google Shape;16038;p73">
                <a:extLst>
                  <a:ext uri="{FF2B5EF4-FFF2-40B4-BE49-F238E27FC236}">
                    <a16:creationId xmlns:a16="http://schemas.microsoft.com/office/drawing/2014/main" id="{D04E1C8D-D836-4DF9-B965-93B7CC321655}"/>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0" name="Google Shape;16039;p73">
                <a:extLst>
                  <a:ext uri="{FF2B5EF4-FFF2-40B4-BE49-F238E27FC236}">
                    <a16:creationId xmlns:a16="http://schemas.microsoft.com/office/drawing/2014/main" id="{3F035DC2-0EC7-4602-9CF7-E3ACD6751D0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1" name="Google Shape;16040;p73">
                <a:extLst>
                  <a:ext uri="{FF2B5EF4-FFF2-40B4-BE49-F238E27FC236}">
                    <a16:creationId xmlns:a16="http://schemas.microsoft.com/office/drawing/2014/main" id="{35C1A7B4-3C8C-47B1-9F50-764281743DEA}"/>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2" name="Google Shape;16041;p73">
                <a:extLst>
                  <a:ext uri="{FF2B5EF4-FFF2-40B4-BE49-F238E27FC236}">
                    <a16:creationId xmlns:a16="http://schemas.microsoft.com/office/drawing/2014/main" id="{D2EE2643-CEB5-4CFD-A16D-383887D901B2}"/>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3" name="Google Shape;16042;p73">
                <a:extLst>
                  <a:ext uri="{FF2B5EF4-FFF2-40B4-BE49-F238E27FC236}">
                    <a16:creationId xmlns:a16="http://schemas.microsoft.com/office/drawing/2014/main" id="{F813BCBF-D845-414A-B3D6-C35D0E412591}"/>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4" name="Google Shape;16043;p73">
                <a:extLst>
                  <a:ext uri="{FF2B5EF4-FFF2-40B4-BE49-F238E27FC236}">
                    <a16:creationId xmlns:a16="http://schemas.microsoft.com/office/drawing/2014/main" id="{84BBF8B7-5423-4B9C-9BE2-4167460AB947}"/>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5" name="Google Shape;16044;p73">
                <a:extLst>
                  <a:ext uri="{FF2B5EF4-FFF2-40B4-BE49-F238E27FC236}">
                    <a16:creationId xmlns:a16="http://schemas.microsoft.com/office/drawing/2014/main" id="{680A64C8-9A15-4E9A-8142-9CD921D5AB2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6" name="Google Shape;16045;p73">
                <a:extLst>
                  <a:ext uri="{FF2B5EF4-FFF2-40B4-BE49-F238E27FC236}">
                    <a16:creationId xmlns:a16="http://schemas.microsoft.com/office/drawing/2014/main" id="{6F5CE203-6278-4C49-A3B1-99B0907CD86C}"/>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7" name="Google Shape;16046;p73">
                <a:extLst>
                  <a:ext uri="{FF2B5EF4-FFF2-40B4-BE49-F238E27FC236}">
                    <a16:creationId xmlns:a16="http://schemas.microsoft.com/office/drawing/2014/main" id="{BF57A928-997F-44F6-A60A-2ECEA76370A6}"/>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8" name="Google Shape;16047;p73">
                <a:extLst>
                  <a:ext uri="{FF2B5EF4-FFF2-40B4-BE49-F238E27FC236}">
                    <a16:creationId xmlns:a16="http://schemas.microsoft.com/office/drawing/2014/main" id="{D580831F-D69B-429A-B825-03A8AA678F10}"/>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9" name="Google Shape;16048;p73">
                <a:extLst>
                  <a:ext uri="{FF2B5EF4-FFF2-40B4-BE49-F238E27FC236}">
                    <a16:creationId xmlns:a16="http://schemas.microsoft.com/office/drawing/2014/main" id="{1EFD721C-6421-47BA-A0E7-47A07C8843B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0" name="Google Shape;16049;p73">
                <a:extLst>
                  <a:ext uri="{FF2B5EF4-FFF2-40B4-BE49-F238E27FC236}">
                    <a16:creationId xmlns:a16="http://schemas.microsoft.com/office/drawing/2014/main" id="{23055E72-A13F-4924-8158-DDBEC4874557}"/>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1" name="Google Shape;16050;p73">
                <a:extLst>
                  <a:ext uri="{FF2B5EF4-FFF2-40B4-BE49-F238E27FC236}">
                    <a16:creationId xmlns:a16="http://schemas.microsoft.com/office/drawing/2014/main" id="{EB444240-B280-4C12-AC06-123B02ED1ABD}"/>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2" name="Google Shape;16051;p73">
                <a:extLst>
                  <a:ext uri="{FF2B5EF4-FFF2-40B4-BE49-F238E27FC236}">
                    <a16:creationId xmlns:a16="http://schemas.microsoft.com/office/drawing/2014/main" id="{64635754-CA24-4B0A-8B64-6B3747752D5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3" name="Google Shape;16052;p73">
                <a:extLst>
                  <a:ext uri="{FF2B5EF4-FFF2-40B4-BE49-F238E27FC236}">
                    <a16:creationId xmlns:a16="http://schemas.microsoft.com/office/drawing/2014/main" id="{B0F6E564-5A5C-4127-955C-C559D6D4C611}"/>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4" name="Google Shape;16053;p73">
                <a:extLst>
                  <a:ext uri="{FF2B5EF4-FFF2-40B4-BE49-F238E27FC236}">
                    <a16:creationId xmlns:a16="http://schemas.microsoft.com/office/drawing/2014/main" id="{594B1F87-BB6F-408B-AAC9-0CEF7B878DB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5" name="Google Shape;16054;p73">
                <a:extLst>
                  <a:ext uri="{FF2B5EF4-FFF2-40B4-BE49-F238E27FC236}">
                    <a16:creationId xmlns:a16="http://schemas.microsoft.com/office/drawing/2014/main" id="{B869D487-C0FC-4DE8-A030-C836F158094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6" name="Google Shape;16055;p73">
                <a:extLst>
                  <a:ext uri="{FF2B5EF4-FFF2-40B4-BE49-F238E27FC236}">
                    <a16:creationId xmlns:a16="http://schemas.microsoft.com/office/drawing/2014/main" id="{8A5B79CB-689B-499A-A0A6-5C41055F291E}"/>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7" name="Google Shape;16056;p73">
                <a:extLst>
                  <a:ext uri="{FF2B5EF4-FFF2-40B4-BE49-F238E27FC236}">
                    <a16:creationId xmlns:a16="http://schemas.microsoft.com/office/drawing/2014/main" id="{36F82D27-B39C-400B-98F0-EE0CB158586C}"/>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8" name="Google Shape;16057;p73">
                <a:extLst>
                  <a:ext uri="{FF2B5EF4-FFF2-40B4-BE49-F238E27FC236}">
                    <a16:creationId xmlns:a16="http://schemas.microsoft.com/office/drawing/2014/main" id="{728609DE-6CA9-4B5F-AD65-ADFAAA4A270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9" name="Google Shape;16058;p73">
                <a:extLst>
                  <a:ext uri="{FF2B5EF4-FFF2-40B4-BE49-F238E27FC236}">
                    <a16:creationId xmlns:a16="http://schemas.microsoft.com/office/drawing/2014/main" id="{85A04BF0-7D23-4003-B51C-9474A7254FE1}"/>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0" name="Google Shape;16059;p73">
                <a:extLst>
                  <a:ext uri="{FF2B5EF4-FFF2-40B4-BE49-F238E27FC236}">
                    <a16:creationId xmlns:a16="http://schemas.microsoft.com/office/drawing/2014/main" id="{8F4662D6-C875-43C0-A6F2-7BB151B050C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1" name="Google Shape;16060;p73">
                <a:extLst>
                  <a:ext uri="{FF2B5EF4-FFF2-40B4-BE49-F238E27FC236}">
                    <a16:creationId xmlns:a16="http://schemas.microsoft.com/office/drawing/2014/main" id="{3C7F8523-2C4D-4859-B8E5-557E0FC8694F}"/>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2" name="Google Shape;16061;p73">
                <a:extLst>
                  <a:ext uri="{FF2B5EF4-FFF2-40B4-BE49-F238E27FC236}">
                    <a16:creationId xmlns:a16="http://schemas.microsoft.com/office/drawing/2014/main" id="{35CD06AC-21D9-4D2D-95EF-CB4F3E12F20E}"/>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3" name="Google Shape;16062;p73">
                <a:extLst>
                  <a:ext uri="{FF2B5EF4-FFF2-40B4-BE49-F238E27FC236}">
                    <a16:creationId xmlns:a16="http://schemas.microsoft.com/office/drawing/2014/main" id="{2C393050-EA06-4C86-BF18-C57AEBDED640}"/>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4" name="Google Shape;16063;p73">
                <a:extLst>
                  <a:ext uri="{FF2B5EF4-FFF2-40B4-BE49-F238E27FC236}">
                    <a16:creationId xmlns:a16="http://schemas.microsoft.com/office/drawing/2014/main" id="{CDEE17DC-80C0-4756-B892-8577AB8F9E40}"/>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5" name="Google Shape;16064;p73">
                <a:extLst>
                  <a:ext uri="{FF2B5EF4-FFF2-40B4-BE49-F238E27FC236}">
                    <a16:creationId xmlns:a16="http://schemas.microsoft.com/office/drawing/2014/main" id="{85429E91-42A6-4032-85BB-F71574B01CB5}"/>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6" name="Google Shape;16065;p73">
                <a:extLst>
                  <a:ext uri="{FF2B5EF4-FFF2-40B4-BE49-F238E27FC236}">
                    <a16:creationId xmlns:a16="http://schemas.microsoft.com/office/drawing/2014/main" id="{A2747919-97AB-4266-9060-13423F10ED97}"/>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7" name="Google Shape;16066;p73">
                <a:extLst>
                  <a:ext uri="{FF2B5EF4-FFF2-40B4-BE49-F238E27FC236}">
                    <a16:creationId xmlns:a16="http://schemas.microsoft.com/office/drawing/2014/main" id="{385E2AD8-2490-46A5-BAD7-064B522AA99E}"/>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8" name="Google Shape;16067;p73">
                <a:extLst>
                  <a:ext uri="{FF2B5EF4-FFF2-40B4-BE49-F238E27FC236}">
                    <a16:creationId xmlns:a16="http://schemas.microsoft.com/office/drawing/2014/main" id="{4F864B22-382D-4FB4-9710-98CE415C9DAC}"/>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166" name="Google Shape;9682;p69">
              <a:extLst>
                <a:ext uri="{FF2B5EF4-FFF2-40B4-BE49-F238E27FC236}">
                  <a16:creationId xmlns:a16="http://schemas.microsoft.com/office/drawing/2014/main" id="{84F4A6CB-CE7A-4254-A33B-A32B63CADE82}"/>
                </a:ext>
              </a:extLst>
            </p:cNvPr>
            <p:cNvGrpSpPr/>
            <p:nvPr/>
          </p:nvGrpSpPr>
          <p:grpSpPr>
            <a:xfrm>
              <a:off x="6661321" y="419031"/>
              <a:ext cx="1717897" cy="2051026"/>
              <a:chOff x="7159964" y="1971904"/>
              <a:chExt cx="291564" cy="348103"/>
            </a:xfrm>
          </p:grpSpPr>
          <p:sp>
            <p:nvSpPr>
              <p:cNvPr id="167" name="Google Shape;9683;p69">
                <a:extLst>
                  <a:ext uri="{FF2B5EF4-FFF2-40B4-BE49-F238E27FC236}">
                    <a16:creationId xmlns:a16="http://schemas.microsoft.com/office/drawing/2014/main" id="{19C78E83-5A24-4155-934A-7E1244B9F686}"/>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8" name="Google Shape;9684;p69">
                <a:extLst>
                  <a:ext uri="{FF2B5EF4-FFF2-40B4-BE49-F238E27FC236}">
                    <a16:creationId xmlns:a16="http://schemas.microsoft.com/office/drawing/2014/main" id="{C06E2220-AF4F-4228-AFA7-19192FDADDD7}"/>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9" name="Google Shape;9694;p69">
                <a:extLst>
                  <a:ext uri="{FF2B5EF4-FFF2-40B4-BE49-F238E27FC236}">
                    <a16:creationId xmlns:a16="http://schemas.microsoft.com/office/drawing/2014/main" id="{FF5AADD0-EE37-4E9A-ACF1-E361277445E4}"/>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0" name="Google Shape;9695;p69">
                <a:extLst>
                  <a:ext uri="{FF2B5EF4-FFF2-40B4-BE49-F238E27FC236}">
                    <a16:creationId xmlns:a16="http://schemas.microsoft.com/office/drawing/2014/main" id="{2B1C8523-5864-452A-A151-273B1DE38E4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1" name="Google Shape;9696;p69">
                <a:extLst>
                  <a:ext uri="{FF2B5EF4-FFF2-40B4-BE49-F238E27FC236}">
                    <a16:creationId xmlns:a16="http://schemas.microsoft.com/office/drawing/2014/main" id="{D22AFB3A-4672-4A85-B4A3-0DEBE8FA811C}"/>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2" name="Google Shape;9697;p69">
                <a:extLst>
                  <a:ext uri="{FF2B5EF4-FFF2-40B4-BE49-F238E27FC236}">
                    <a16:creationId xmlns:a16="http://schemas.microsoft.com/office/drawing/2014/main" id="{D2B86695-3473-44AC-8A8D-E33EE525BC96}"/>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3" name="Google Shape;9698;p69">
                <a:extLst>
                  <a:ext uri="{FF2B5EF4-FFF2-40B4-BE49-F238E27FC236}">
                    <a16:creationId xmlns:a16="http://schemas.microsoft.com/office/drawing/2014/main" id="{403C34BF-6858-4B5A-9436-878620CD6B5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4" name="Google Shape;9699;p69">
                <a:extLst>
                  <a:ext uri="{FF2B5EF4-FFF2-40B4-BE49-F238E27FC236}">
                    <a16:creationId xmlns:a16="http://schemas.microsoft.com/office/drawing/2014/main" id="{4799154A-3631-4E08-A30C-5CE57528D8CB}"/>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5" name="Google Shape;9700;p69">
                <a:extLst>
                  <a:ext uri="{FF2B5EF4-FFF2-40B4-BE49-F238E27FC236}">
                    <a16:creationId xmlns:a16="http://schemas.microsoft.com/office/drawing/2014/main" id="{34D283B0-372B-491A-B964-E21D35992845}"/>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6" name="Google Shape;9701;p69">
                <a:extLst>
                  <a:ext uri="{FF2B5EF4-FFF2-40B4-BE49-F238E27FC236}">
                    <a16:creationId xmlns:a16="http://schemas.microsoft.com/office/drawing/2014/main" id="{A89AAB7B-DADD-4A25-95F1-5603688230F1}"/>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7" name="Google Shape;9702;p69">
                <a:extLst>
                  <a:ext uri="{FF2B5EF4-FFF2-40B4-BE49-F238E27FC236}">
                    <a16:creationId xmlns:a16="http://schemas.microsoft.com/office/drawing/2014/main" id="{83417B86-4EC9-4677-839E-46F27C39BB2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8" name="Google Shape;9703;p69">
                <a:extLst>
                  <a:ext uri="{FF2B5EF4-FFF2-40B4-BE49-F238E27FC236}">
                    <a16:creationId xmlns:a16="http://schemas.microsoft.com/office/drawing/2014/main" id="{D47CB38A-E30A-415B-8AF1-6C889E518045}"/>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9" name="Google Shape;9704;p69">
                <a:extLst>
                  <a:ext uri="{FF2B5EF4-FFF2-40B4-BE49-F238E27FC236}">
                    <a16:creationId xmlns:a16="http://schemas.microsoft.com/office/drawing/2014/main" id="{FAF49E3B-9277-45BF-9810-46B34FC47F90}"/>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0" name="Google Shape;9705;p69">
                <a:extLst>
                  <a:ext uri="{FF2B5EF4-FFF2-40B4-BE49-F238E27FC236}">
                    <a16:creationId xmlns:a16="http://schemas.microsoft.com/office/drawing/2014/main" id="{6EA2B194-1482-46AA-A286-F319953CF28D}"/>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1" name="Google Shape;9706;p69">
                <a:extLst>
                  <a:ext uri="{FF2B5EF4-FFF2-40B4-BE49-F238E27FC236}">
                    <a16:creationId xmlns:a16="http://schemas.microsoft.com/office/drawing/2014/main" id="{136C6650-9612-46FC-AE7A-221C95053DED}"/>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2" name="Google Shape;9707;p69">
                <a:extLst>
                  <a:ext uri="{FF2B5EF4-FFF2-40B4-BE49-F238E27FC236}">
                    <a16:creationId xmlns:a16="http://schemas.microsoft.com/office/drawing/2014/main" id="{2D83C3C2-2C8B-4306-B864-DA26E0CBBD54}"/>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3" name="Google Shape;9708;p69">
                <a:extLst>
                  <a:ext uri="{FF2B5EF4-FFF2-40B4-BE49-F238E27FC236}">
                    <a16:creationId xmlns:a16="http://schemas.microsoft.com/office/drawing/2014/main" id="{5A08CDE2-9325-4775-9986-F9CB8382E210}"/>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4" name="Google Shape;9709;p69">
                <a:extLst>
                  <a:ext uri="{FF2B5EF4-FFF2-40B4-BE49-F238E27FC236}">
                    <a16:creationId xmlns:a16="http://schemas.microsoft.com/office/drawing/2014/main" id="{25CBD067-46D2-424E-ADF5-999638968438}"/>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5" name="Google Shape;9710;p69">
                <a:extLst>
                  <a:ext uri="{FF2B5EF4-FFF2-40B4-BE49-F238E27FC236}">
                    <a16:creationId xmlns:a16="http://schemas.microsoft.com/office/drawing/2014/main" id="{358A144E-A06C-447A-97F9-F8B3E5D20F8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6" name="Google Shape;9711;p69">
                <a:extLst>
                  <a:ext uri="{FF2B5EF4-FFF2-40B4-BE49-F238E27FC236}">
                    <a16:creationId xmlns:a16="http://schemas.microsoft.com/office/drawing/2014/main" id="{F53231B4-DAA1-4294-8828-CCCB95A81872}"/>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7" name="Google Shape;9712;p69">
                <a:extLst>
                  <a:ext uri="{FF2B5EF4-FFF2-40B4-BE49-F238E27FC236}">
                    <a16:creationId xmlns:a16="http://schemas.microsoft.com/office/drawing/2014/main" id="{72E6EEC9-2F6A-424E-B2C9-176D5C0B61A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spTree>
    <p:extLst>
      <p:ext uri="{BB962C8B-B14F-4D97-AF65-F5344CB8AC3E}">
        <p14:creationId xmlns:p14="http://schemas.microsoft.com/office/powerpoint/2010/main" val="4060339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0A367EE-8D95-3831-D111-56EFC476F509}"/>
              </a:ext>
            </a:extLst>
          </p:cNvPr>
          <p:cNvSpPr>
            <a:spLocks noGrp="1"/>
          </p:cNvSpPr>
          <p:nvPr>
            <p:ph type="body" idx="1"/>
          </p:nvPr>
        </p:nvSpPr>
        <p:spPr>
          <a:xfrm>
            <a:off x="8779744" y="1201175"/>
            <a:ext cx="3211829" cy="4681869"/>
          </a:xfrm>
        </p:spPr>
        <p:txBody>
          <a:bodyPr/>
          <a:lstStyle/>
          <a:p>
            <a:pPr marL="169329" indent="0">
              <a:buNone/>
            </a:pPr>
            <a:r>
              <a:rPr lang="en-US" dirty="0"/>
              <a:t>Did you complete form and send it in?  </a:t>
            </a:r>
            <a:r>
              <a:rPr lang="en-US" dirty="0">
                <a:solidFill>
                  <a:srgbClr val="FFFF00"/>
                </a:solidFill>
              </a:rPr>
              <a:t>If not, please download now and complete form and send to: </a:t>
            </a:r>
            <a:r>
              <a:rPr lang="en-US" sz="1800" u="sng" dirty="0">
                <a:solidFill>
                  <a:srgbClr val="0000FF"/>
                </a:solidFill>
                <a:effectLst/>
                <a:latin typeface="Calibri" panose="020F0502020204030204" pitchFamily="34" charset="0"/>
                <a:ea typeface="Times New Roman" panose="02020603050405020304" pitchFamily="18" charset="0"/>
                <a:hlinkClick r:id="rId3"/>
              </a:rPr>
              <a:t>accounts@pbisassessment.org</a:t>
            </a:r>
            <a:r>
              <a:rPr lang="en-US" sz="1800" dirty="0">
                <a:effectLst/>
                <a:latin typeface="Calibri" panose="020F0502020204030204" pitchFamily="34" charset="0"/>
                <a:ea typeface="Times New Roman" panose="02020603050405020304" pitchFamily="18" charset="0"/>
              </a:rPr>
              <a:t> </a:t>
            </a:r>
          </a:p>
          <a:p>
            <a:pPr marL="169329" indent="0">
              <a:buNone/>
            </a:pPr>
            <a:endParaRPr lang="en-US" sz="1800" dirty="0">
              <a:latin typeface="Calibri" panose="020F0502020204030204" pitchFamily="34" charset="0"/>
            </a:endParaRPr>
          </a:p>
          <a:p>
            <a:pPr marL="169329" indent="0">
              <a:buNone/>
            </a:pPr>
            <a:r>
              <a:rPr lang="en-US" sz="1800" dirty="0">
                <a:latin typeface="Calibri" panose="020F0502020204030204" pitchFamily="34" charset="0"/>
              </a:rPr>
              <a:t>“Hello, </a:t>
            </a:r>
            <a:br>
              <a:rPr lang="en-US" sz="1800" dirty="0">
                <a:latin typeface="Calibri" panose="020F0502020204030204" pitchFamily="34" charset="0"/>
              </a:rPr>
            </a:br>
            <a:r>
              <a:rPr lang="en-US" sz="1800" dirty="0">
                <a:latin typeface="Calibri" panose="020F0502020204030204" pitchFamily="34" charset="0"/>
              </a:rPr>
              <a:t>Please add me as a PBIS Assessment Coordinator.  See attached form. </a:t>
            </a:r>
          </a:p>
          <a:p>
            <a:pPr marL="169329" indent="0">
              <a:buNone/>
            </a:pPr>
            <a:r>
              <a:rPr lang="en-US" sz="1800" dirty="0">
                <a:latin typeface="Calibri" panose="020F0502020204030204" pitchFamily="34" charset="0"/>
              </a:rPr>
              <a:t>Thank you,”</a:t>
            </a:r>
            <a:endParaRPr lang="en-US" dirty="0"/>
          </a:p>
        </p:txBody>
      </p:sp>
      <p:sp>
        <p:nvSpPr>
          <p:cNvPr id="3" name="Title 2">
            <a:extLst>
              <a:ext uri="{FF2B5EF4-FFF2-40B4-BE49-F238E27FC236}">
                <a16:creationId xmlns:a16="http://schemas.microsoft.com/office/drawing/2014/main" id="{15FA79AF-FF92-9A54-46DE-DCC9C6381D06}"/>
              </a:ext>
            </a:extLst>
          </p:cNvPr>
          <p:cNvSpPr>
            <a:spLocks noGrp="1"/>
          </p:cNvSpPr>
          <p:nvPr>
            <p:ph type="title"/>
          </p:nvPr>
        </p:nvSpPr>
        <p:spPr/>
        <p:txBody>
          <a:bodyPr/>
          <a:lstStyle/>
          <a:p>
            <a:r>
              <a:rPr lang="en-US" dirty="0"/>
              <a:t>PBIS Assessments Coordinator</a:t>
            </a:r>
          </a:p>
        </p:txBody>
      </p:sp>
      <p:pic>
        <p:nvPicPr>
          <p:cNvPr id="9" name="Picture 8">
            <a:extLst>
              <a:ext uri="{FF2B5EF4-FFF2-40B4-BE49-F238E27FC236}">
                <a16:creationId xmlns:a16="http://schemas.microsoft.com/office/drawing/2014/main" id="{B005EDBC-3E87-B177-7BA0-962816849E9D}"/>
              </a:ext>
            </a:extLst>
          </p:cNvPr>
          <p:cNvPicPr>
            <a:picLocks noChangeAspect="1"/>
          </p:cNvPicPr>
          <p:nvPr/>
        </p:nvPicPr>
        <p:blipFill>
          <a:blip r:embed="rId4"/>
          <a:stretch>
            <a:fillRect/>
          </a:stretch>
        </p:blipFill>
        <p:spPr>
          <a:xfrm>
            <a:off x="324250" y="1313063"/>
            <a:ext cx="8183467" cy="4918989"/>
          </a:xfrm>
          <a:prstGeom prst="rect">
            <a:avLst/>
          </a:prstGeom>
        </p:spPr>
      </p:pic>
      <p:sp>
        <p:nvSpPr>
          <p:cNvPr id="2" name="Speech Bubble: Oval 1">
            <a:extLst>
              <a:ext uri="{FF2B5EF4-FFF2-40B4-BE49-F238E27FC236}">
                <a16:creationId xmlns:a16="http://schemas.microsoft.com/office/drawing/2014/main" id="{7E6C87CB-017F-C640-219F-210AF398513B}"/>
              </a:ext>
            </a:extLst>
          </p:cNvPr>
          <p:cNvSpPr/>
          <p:nvPr/>
        </p:nvSpPr>
        <p:spPr>
          <a:xfrm>
            <a:off x="4170045" y="4171950"/>
            <a:ext cx="3851910" cy="1939694"/>
          </a:xfrm>
          <a:prstGeom prst="wedgeEllipseCallou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dirty="0"/>
              <a:t>We wanted to check in again on this and see if we can support you!</a:t>
            </a:r>
          </a:p>
        </p:txBody>
      </p:sp>
    </p:spTree>
    <p:extLst>
      <p:ext uri="{BB962C8B-B14F-4D97-AF65-F5344CB8AC3E}">
        <p14:creationId xmlns:p14="http://schemas.microsoft.com/office/powerpoint/2010/main" val="8146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684646" y="1188983"/>
            <a:ext cx="6894714" cy="4877349"/>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480;p38"/>
          <p:cNvSpPr txBox="1">
            <a:spLocks noGrp="1"/>
          </p:cNvSpPr>
          <p:nvPr>
            <p:ph type="title"/>
          </p:nvPr>
        </p:nvSpPr>
        <p:spPr>
          <a:xfrm rot="-294">
            <a:off x="1130409" y="2527035"/>
            <a:ext cx="6210177" cy="2553277"/>
          </a:xfrm>
          <a:prstGeom prst="rect">
            <a:avLst/>
          </a:prstGeom>
        </p:spPr>
        <p:txBody>
          <a:bodyPr spcFirstLastPara="1" wrap="square" lIns="121900" tIns="121900" rIns="121900" bIns="121900" anchor="ctr" anchorCtr="0">
            <a:noAutofit/>
          </a:bodyPr>
          <a:lstStyle/>
          <a:p>
            <a:r>
              <a:rPr lang="en" sz="4800" b="1" dirty="0"/>
              <a:t>Celebrations from the past three years!</a:t>
            </a:r>
            <a:endParaRPr lang="en-US" sz="3200" b="1"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182381" y="6066333"/>
            <a:ext cx="2833687" cy="703251"/>
          </a:xfrm>
          <a:prstGeom prst="rect">
            <a:avLst/>
          </a:prstGeom>
        </p:spPr>
      </p:pic>
    </p:spTree>
    <p:extLst>
      <p:ext uri="{BB962C8B-B14F-4D97-AF65-F5344CB8AC3E}">
        <p14:creationId xmlns:p14="http://schemas.microsoft.com/office/powerpoint/2010/main" val="4194758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96CF4CDE-BCD6-8D4B-9AFC-DC0ABCE3A7B8}"/>
              </a:ext>
            </a:extLst>
          </p:cNvPr>
          <p:cNvGraphicFramePr/>
          <p:nvPr>
            <p:extLst>
              <p:ext uri="{D42A27DB-BD31-4B8C-83A1-F6EECF244321}">
                <p14:modId xmlns:p14="http://schemas.microsoft.com/office/powerpoint/2010/main" val="2904629561"/>
              </p:ext>
            </p:extLst>
          </p:nvPr>
        </p:nvGraphicFramePr>
        <p:xfrm>
          <a:off x="328613" y="1313063"/>
          <a:ext cx="11329987" cy="5449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2557F1F-64C0-A04E-8212-D036DFCFC49B}"/>
              </a:ext>
            </a:extLst>
          </p:cNvPr>
          <p:cNvSpPr>
            <a:spLocks noGrp="1"/>
          </p:cNvSpPr>
          <p:nvPr>
            <p:ph type="title"/>
          </p:nvPr>
        </p:nvSpPr>
        <p:spPr>
          <a:xfrm>
            <a:off x="727624" y="238863"/>
            <a:ext cx="9378000" cy="845600"/>
          </a:xfrm>
        </p:spPr>
        <p:txBody>
          <a:bodyPr/>
          <a:lstStyle/>
          <a:p>
            <a:r>
              <a:rPr lang="en-US" dirty="0"/>
              <a:t>Agenda &amp; Team Tasks</a:t>
            </a:r>
          </a:p>
        </p:txBody>
      </p:sp>
    </p:spTree>
    <p:extLst>
      <p:ext uri="{BB962C8B-B14F-4D97-AF65-F5344CB8AC3E}">
        <p14:creationId xmlns:p14="http://schemas.microsoft.com/office/powerpoint/2010/main" val="3105357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 name="Group 118">
            <a:extLst>
              <a:ext uri="{FF2B5EF4-FFF2-40B4-BE49-F238E27FC236}">
                <a16:creationId xmlns:a16="http://schemas.microsoft.com/office/drawing/2014/main" id="{F76626B0-491B-4DF3-9F3F-52B49B12230F}"/>
              </a:ext>
            </a:extLst>
          </p:cNvPr>
          <p:cNvGrpSpPr/>
          <p:nvPr/>
        </p:nvGrpSpPr>
        <p:grpSpPr>
          <a:xfrm>
            <a:off x="1534795" y="1440983"/>
            <a:ext cx="4358119" cy="4917688"/>
            <a:chOff x="921619" y="915429"/>
            <a:chExt cx="3268589" cy="3688266"/>
          </a:xfrm>
        </p:grpSpPr>
        <p:sp>
          <p:nvSpPr>
            <p:cNvPr id="121" name="Rectangle: Rounded Corners 120" descr="Badge 1">
              <a:extLst>
                <a:ext uri="{FF2B5EF4-FFF2-40B4-BE49-F238E27FC236}">
                  <a16:creationId xmlns:a16="http://schemas.microsoft.com/office/drawing/2014/main" id="{48E24030-1ABA-43AB-93DB-6BA906EB3FC1}"/>
                </a:ext>
              </a:extLst>
            </p:cNvPr>
            <p:cNvSpPr/>
            <p:nvPr/>
          </p:nvSpPr>
          <p:spPr>
            <a:xfrm>
              <a:off x="921619" y="915429"/>
              <a:ext cx="673041" cy="673041"/>
            </a:xfrm>
            <a:prstGeom prst="roundRect">
              <a:avLst>
                <a:gd name="adj" fmla="val 16670"/>
              </a:avLst>
            </a:pr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2" name="Freeform: Shape 121">
              <a:extLst>
                <a:ext uri="{FF2B5EF4-FFF2-40B4-BE49-F238E27FC236}">
                  <a16:creationId xmlns:a16="http://schemas.microsoft.com/office/drawing/2014/main" id="{CD2BB4F7-0DAD-4A1C-8CF1-6800CF7746BA}"/>
                </a:ext>
              </a:extLst>
            </p:cNvPr>
            <p:cNvSpPr/>
            <p:nvPr/>
          </p:nvSpPr>
          <p:spPr>
            <a:xfrm>
              <a:off x="1635043" y="915429"/>
              <a:ext cx="2555165"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a:solidFill>
              <a:schemeClr val="accent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72" tIns="176572" rIns="176572" bIns="176572" numCol="1" spcCol="1270" anchor="ctr" anchorCtr="0">
              <a:noAutofit/>
            </a:bodyPr>
            <a:lstStyle/>
            <a:p>
              <a:pPr marL="0" marR="0" lvl="0" indent="0" algn="ctr" defTabSz="829713" rtl="0" eaLnBrk="1" fontAlgn="auto" latinLnBrk="0" hangingPunct="1">
                <a:lnSpc>
                  <a:spcPct val="90000"/>
                </a:lnSpc>
                <a:spcBef>
                  <a:spcPct val="0"/>
                </a:spcBef>
                <a:spcAft>
                  <a:spcPct val="35000"/>
                </a:spcAft>
                <a:buClr>
                  <a:srgbClr val="000000"/>
                </a:buClr>
                <a:buSzTx/>
                <a:buFontTx/>
                <a:buNone/>
                <a:tabLst/>
                <a:defRPr/>
              </a:pPr>
              <a:r>
                <a:rPr kumimoji="0" lang="en-US" sz="2133"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t>Establish an effective leadership team</a:t>
              </a:r>
            </a:p>
          </p:txBody>
        </p:sp>
        <p:sp>
          <p:nvSpPr>
            <p:cNvPr id="123" name="Rectangle: Rounded Corners 122" descr="Badge">
              <a:extLst>
                <a:ext uri="{FF2B5EF4-FFF2-40B4-BE49-F238E27FC236}">
                  <a16:creationId xmlns:a16="http://schemas.microsoft.com/office/drawing/2014/main" id="{87C67A42-B5C3-40E1-918E-0436FBBFBF3D}"/>
                </a:ext>
              </a:extLst>
            </p:cNvPr>
            <p:cNvSpPr/>
            <p:nvPr/>
          </p:nvSpPr>
          <p:spPr>
            <a:xfrm>
              <a:off x="921619" y="1669235"/>
              <a:ext cx="673041" cy="673041"/>
            </a:xfrm>
            <a:prstGeom prst="roundRect">
              <a:avLst>
                <a:gd name="adj" fmla="val 16670"/>
              </a:avLst>
            </a:prstGeom>
            <a: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4" name="Freeform: Shape 123">
              <a:extLst>
                <a:ext uri="{FF2B5EF4-FFF2-40B4-BE49-F238E27FC236}">
                  <a16:creationId xmlns:a16="http://schemas.microsoft.com/office/drawing/2014/main" id="{F7D08BB6-DA4B-44F5-BA1C-5F1061A9EA1F}"/>
                </a:ext>
              </a:extLst>
            </p:cNvPr>
            <p:cNvSpPr/>
            <p:nvPr/>
          </p:nvSpPr>
          <p:spPr>
            <a:xfrm>
              <a:off x="1635043" y="1669235"/>
              <a:ext cx="2555165"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a:solidFill>
              <a:schemeClr val="accent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72" tIns="176572" rIns="176572" bIns="176572" numCol="1" spcCol="1270" anchor="ctr" anchorCtr="0">
              <a:noAutofit/>
            </a:bodyPr>
            <a:lstStyle/>
            <a:p>
              <a:pPr marL="0" marR="0" lvl="0" indent="0" algn="ctr" defTabSz="829713" rtl="0" eaLnBrk="1" fontAlgn="auto" latinLnBrk="0" hangingPunct="1">
                <a:lnSpc>
                  <a:spcPct val="90000"/>
                </a:lnSpc>
                <a:spcBef>
                  <a:spcPct val="0"/>
                </a:spcBef>
                <a:spcAft>
                  <a:spcPct val="35000"/>
                </a:spcAft>
                <a:buClr>
                  <a:srgbClr val="000000"/>
                </a:buClr>
                <a:buSzTx/>
                <a:buFontTx/>
                <a:buNone/>
                <a:tabLst/>
                <a:defRPr/>
              </a:pPr>
              <a:r>
                <a:rPr kumimoji="0" lang="en-US" sz="2133"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t>Develop a brief statement of purpose</a:t>
              </a:r>
            </a:p>
          </p:txBody>
        </p:sp>
        <p:sp>
          <p:nvSpPr>
            <p:cNvPr id="125" name="Rectangle: Rounded Corners 124" descr="Badge 3">
              <a:extLst>
                <a:ext uri="{FF2B5EF4-FFF2-40B4-BE49-F238E27FC236}">
                  <a16:creationId xmlns:a16="http://schemas.microsoft.com/office/drawing/2014/main" id="{AC41B807-BFDA-4191-8AC4-BD58DE724A1E}"/>
                </a:ext>
              </a:extLst>
            </p:cNvPr>
            <p:cNvSpPr/>
            <p:nvPr/>
          </p:nvSpPr>
          <p:spPr>
            <a:xfrm>
              <a:off x="921619" y="2423041"/>
              <a:ext cx="673041" cy="673041"/>
            </a:xfrm>
            <a:prstGeom prst="roundRect">
              <a:avLst>
                <a:gd name="adj" fmla="val 16670"/>
              </a:avLst>
            </a:prstGeom>
            <a: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6" name="Freeform: Shape 125">
              <a:extLst>
                <a:ext uri="{FF2B5EF4-FFF2-40B4-BE49-F238E27FC236}">
                  <a16:creationId xmlns:a16="http://schemas.microsoft.com/office/drawing/2014/main" id="{B045849D-3AFD-4420-9805-15CDC7E8D546}"/>
                </a:ext>
              </a:extLst>
            </p:cNvPr>
            <p:cNvSpPr/>
            <p:nvPr/>
          </p:nvSpPr>
          <p:spPr>
            <a:xfrm>
              <a:off x="1635043" y="2423041"/>
              <a:ext cx="2555165"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a:solidFill>
              <a:schemeClr val="accent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72" tIns="176572" rIns="176572" bIns="176572" numCol="1" spcCol="1270" anchor="ctr" anchorCtr="0">
              <a:noAutofit/>
            </a:bodyPr>
            <a:lstStyle/>
            <a:p>
              <a:pPr marL="0" marR="0" lvl="0" indent="0" algn="ctr" defTabSz="829713" rtl="0" eaLnBrk="1" fontAlgn="auto" latinLnBrk="0" hangingPunct="1">
                <a:lnSpc>
                  <a:spcPct val="90000"/>
                </a:lnSpc>
                <a:spcBef>
                  <a:spcPct val="0"/>
                </a:spcBef>
                <a:spcAft>
                  <a:spcPct val="35000"/>
                </a:spcAft>
                <a:buClr>
                  <a:srgbClr val="000000"/>
                </a:buClr>
                <a:buSzTx/>
                <a:buFontTx/>
                <a:buNone/>
                <a:tabLst/>
                <a:defRPr/>
              </a:pPr>
              <a:r>
                <a:rPr kumimoji="0" lang="en-US" sz="2133"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t>Identify positive school-wide behavior expectations</a:t>
              </a:r>
            </a:p>
          </p:txBody>
        </p:sp>
        <p:sp>
          <p:nvSpPr>
            <p:cNvPr id="127" name="Rectangle: Rounded Corners 126" descr="Badge 4">
              <a:extLst>
                <a:ext uri="{FF2B5EF4-FFF2-40B4-BE49-F238E27FC236}">
                  <a16:creationId xmlns:a16="http://schemas.microsoft.com/office/drawing/2014/main" id="{802C19C0-6554-4075-9FFA-4B1B1BB8B0D3}"/>
                </a:ext>
              </a:extLst>
            </p:cNvPr>
            <p:cNvSpPr/>
            <p:nvPr/>
          </p:nvSpPr>
          <p:spPr>
            <a:xfrm>
              <a:off x="921619" y="3176847"/>
              <a:ext cx="673041" cy="673041"/>
            </a:xfrm>
            <a:prstGeom prst="roundRect">
              <a:avLst>
                <a:gd name="adj" fmla="val 16670"/>
              </a:avLst>
            </a:prstGeom>
            <a: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8" name="Freeform: Shape 127">
              <a:extLst>
                <a:ext uri="{FF2B5EF4-FFF2-40B4-BE49-F238E27FC236}">
                  <a16:creationId xmlns:a16="http://schemas.microsoft.com/office/drawing/2014/main" id="{C45CFCCB-F949-4E3D-A2D9-00EC5FE7C19B}"/>
                </a:ext>
              </a:extLst>
            </p:cNvPr>
            <p:cNvSpPr/>
            <p:nvPr/>
          </p:nvSpPr>
          <p:spPr>
            <a:xfrm>
              <a:off x="1635043" y="3176847"/>
              <a:ext cx="2555165"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a:solidFill>
              <a:schemeClr val="accent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72" tIns="176572" rIns="176572" bIns="176572" numCol="1" spcCol="1270" anchor="ctr" anchorCtr="0">
              <a:noAutofit/>
            </a:bodyPr>
            <a:lstStyle/>
            <a:p>
              <a:pPr marL="0" marR="0" lvl="0" indent="0" algn="ctr" defTabSz="829713" rtl="0" eaLnBrk="1" fontAlgn="auto" latinLnBrk="0" hangingPunct="1">
                <a:lnSpc>
                  <a:spcPct val="90000"/>
                </a:lnSpc>
                <a:spcBef>
                  <a:spcPct val="0"/>
                </a:spcBef>
                <a:spcAft>
                  <a:spcPct val="35000"/>
                </a:spcAft>
                <a:buClr>
                  <a:srgbClr val="000000"/>
                </a:buClr>
                <a:buSzTx/>
                <a:buFontTx/>
                <a:buNone/>
                <a:tabLst/>
                <a:defRPr/>
              </a:pPr>
              <a:r>
                <a:rPr kumimoji="0" lang="en-US" sz="2133"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t>Develop procedures to teach school-wide expectations</a:t>
              </a:r>
            </a:p>
          </p:txBody>
        </p:sp>
        <p:sp>
          <p:nvSpPr>
            <p:cNvPr id="129" name="Rectangle: Rounded Corners 128" descr="Badge 5">
              <a:extLst>
                <a:ext uri="{FF2B5EF4-FFF2-40B4-BE49-F238E27FC236}">
                  <a16:creationId xmlns:a16="http://schemas.microsoft.com/office/drawing/2014/main" id="{70BF5C92-1195-4D63-95C4-1A5048BB58B3}"/>
                </a:ext>
              </a:extLst>
            </p:cNvPr>
            <p:cNvSpPr/>
            <p:nvPr/>
          </p:nvSpPr>
          <p:spPr>
            <a:xfrm>
              <a:off x="921619" y="3930654"/>
              <a:ext cx="673041" cy="673041"/>
            </a:xfrm>
            <a:prstGeom prst="roundRect">
              <a:avLst>
                <a:gd name="adj" fmla="val 16670"/>
              </a:avLst>
            </a:prstGeom>
            <a: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0" name="Freeform: Shape 129">
              <a:extLst>
                <a:ext uri="{FF2B5EF4-FFF2-40B4-BE49-F238E27FC236}">
                  <a16:creationId xmlns:a16="http://schemas.microsoft.com/office/drawing/2014/main" id="{E8B4B37E-504B-4BAB-A612-FA087CC734C4}"/>
                </a:ext>
              </a:extLst>
            </p:cNvPr>
            <p:cNvSpPr/>
            <p:nvPr/>
          </p:nvSpPr>
          <p:spPr>
            <a:xfrm>
              <a:off x="1635043" y="3930654"/>
              <a:ext cx="2555165"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a:solidFill>
              <a:schemeClr val="accent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72" tIns="176572" rIns="176572" bIns="176572" numCol="1" spcCol="1270" anchor="ctr" anchorCtr="0">
              <a:noAutofit/>
            </a:bodyPr>
            <a:lstStyle/>
            <a:p>
              <a:pPr marL="0" marR="0" lvl="0" indent="0" algn="ctr" defTabSz="829713" rtl="0" eaLnBrk="1" fontAlgn="auto" latinLnBrk="0" hangingPunct="1">
                <a:lnSpc>
                  <a:spcPct val="90000"/>
                </a:lnSpc>
                <a:spcBef>
                  <a:spcPct val="0"/>
                </a:spcBef>
                <a:spcAft>
                  <a:spcPct val="35000"/>
                </a:spcAft>
                <a:buClr>
                  <a:srgbClr val="000000"/>
                </a:buClr>
                <a:buSzTx/>
                <a:buFontTx/>
                <a:buNone/>
                <a:tabLst/>
                <a:defRPr/>
              </a:pPr>
              <a:r>
                <a:rPr kumimoji="0" lang="en-US" sz="2133"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t>Develop procedures to teach class-wide expectations</a:t>
              </a:r>
            </a:p>
          </p:txBody>
        </p:sp>
      </p:grpSp>
      <p:grpSp>
        <p:nvGrpSpPr>
          <p:cNvPr id="107" name="Group 106">
            <a:extLst>
              <a:ext uri="{FF2B5EF4-FFF2-40B4-BE49-F238E27FC236}">
                <a16:creationId xmlns:a16="http://schemas.microsoft.com/office/drawing/2014/main" id="{575B1DA8-6048-4C51-B323-5577A2ED330F}"/>
              </a:ext>
            </a:extLst>
          </p:cNvPr>
          <p:cNvGrpSpPr/>
          <p:nvPr/>
        </p:nvGrpSpPr>
        <p:grpSpPr>
          <a:xfrm>
            <a:off x="6088876" y="1452253"/>
            <a:ext cx="4993309" cy="4917688"/>
            <a:chOff x="4968982" y="1003563"/>
            <a:chExt cx="3744982" cy="3688266"/>
          </a:xfrm>
        </p:grpSpPr>
        <p:sp>
          <p:nvSpPr>
            <p:cNvPr id="109" name="Rectangle: Rounded Corners 108" descr="Badge 6">
              <a:extLst>
                <a:ext uri="{FF2B5EF4-FFF2-40B4-BE49-F238E27FC236}">
                  <a16:creationId xmlns:a16="http://schemas.microsoft.com/office/drawing/2014/main" id="{C08C3990-B37D-465D-8F16-037DFCFDD8DD}"/>
                </a:ext>
              </a:extLst>
            </p:cNvPr>
            <p:cNvSpPr/>
            <p:nvPr/>
          </p:nvSpPr>
          <p:spPr>
            <a:xfrm>
              <a:off x="4968982" y="1003563"/>
              <a:ext cx="673041" cy="673041"/>
            </a:xfrm>
            <a:prstGeom prst="roundRect">
              <a:avLst>
                <a:gd name="adj" fmla="val 16670"/>
              </a:avLst>
            </a:prstGeom>
            <a: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0" name="Freeform: Shape 109">
              <a:extLst>
                <a:ext uri="{FF2B5EF4-FFF2-40B4-BE49-F238E27FC236}">
                  <a16:creationId xmlns:a16="http://schemas.microsoft.com/office/drawing/2014/main" id="{C7297B75-69B2-4463-ABC5-9280389C9508}"/>
                </a:ext>
              </a:extLst>
            </p:cNvPr>
            <p:cNvSpPr/>
            <p:nvPr/>
          </p:nvSpPr>
          <p:spPr>
            <a:xfrm>
              <a:off x="5682406" y="1003563"/>
              <a:ext cx="3031558"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a:solidFill>
              <a:schemeClr val="accent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72" tIns="176572" rIns="176572" bIns="176572" numCol="1" spcCol="1270" anchor="ctr" anchorCtr="0">
              <a:noAutofit/>
            </a:bodyPr>
            <a:lstStyle/>
            <a:p>
              <a:pPr marL="0" marR="0" lvl="0" indent="0" algn="ctr" defTabSz="829713" rtl="0" eaLnBrk="1" fontAlgn="auto" latinLnBrk="0" hangingPunct="1">
                <a:lnSpc>
                  <a:spcPct val="90000"/>
                </a:lnSpc>
                <a:spcBef>
                  <a:spcPct val="0"/>
                </a:spcBef>
                <a:spcAft>
                  <a:spcPct val="35000"/>
                </a:spcAft>
                <a:buClr>
                  <a:srgbClr val="FFFFFF"/>
                </a:buClr>
                <a:buSzTx/>
                <a:buFontTx/>
                <a:buNone/>
                <a:tabLst/>
                <a:defRPr/>
              </a:pPr>
              <a:r>
                <a:rPr kumimoji="0" lang="en-US" sz="2133"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t>Develop a continuum  to strengthen appropriate behaviors</a:t>
              </a:r>
            </a:p>
          </p:txBody>
        </p:sp>
        <p:sp>
          <p:nvSpPr>
            <p:cNvPr id="111" name="Rectangle: Rounded Corners 110" descr="Badge 7">
              <a:extLst>
                <a:ext uri="{FF2B5EF4-FFF2-40B4-BE49-F238E27FC236}">
                  <a16:creationId xmlns:a16="http://schemas.microsoft.com/office/drawing/2014/main" id="{75297958-C1F7-4CF8-8729-A86768540184}"/>
                </a:ext>
              </a:extLst>
            </p:cNvPr>
            <p:cNvSpPr/>
            <p:nvPr/>
          </p:nvSpPr>
          <p:spPr>
            <a:xfrm>
              <a:off x="4968982" y="1757369"/>
              <a:ext cx="673041" cy="673041"/>
            </a:xfrm>
            <a:prstGeom prst="roundRect">
              <a:avLst>
                <a:gd name="adj" fmla="val 16670"/>
              </a:avLst>
            </a:prstGeom>
            <a: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2" name="Freeform: Shape 111">
              <a:extLst>
                <a:ext uri="{FF2B5EF4-FFF2-40B4-BE49-F238E27FC236}">
                  <a16:creationId xmlns:a16="http://schemas.microsoft.com/office/drawing/2014/main" id="{FAA34E11-CA02-449C-B3D6-118B8EBB6565}"/>
                </a:ext>
              </a:extLst>
            </p:cNvPr>
            <p:cNvSpPr/>
            <p:nvPr/>
          </p:nvSpPr>
          <p:spPr>
            <a:xfrm>
              <a:off x="5682406" y="1757369"/>
              <a:ext cx="3031558"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a:solidFill>
              <a:schemeClr val="accent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72" tIns="176572" rIns="176572" bIns="176572" numCol="1" spcCol="1270" anchor="ctr" anchorCtr="0">
              <a:noAutofit/>
            </a:bodyPr>
            <a:lstStyle/>
            <a:p>
              <a:pPr marL="0" marR="0" lvl="0" indent="0" algn="ctr" defTabSz="829713" rtl="0" eaLnBrk="1" fontAlgn="auto" latinLnBrk="0" hangingPunct="1">
                <a:lnSpc>
                  <a:spcPct val="90000"/>
                </a:lnSpc>
                <a:spcBef>
                  <a:spcPct val="0"/>
                </a:spcBef>
                <a:spcAft>
                  <a:spcPct val="35000"/>
                </a:spcAft>
                <a:buClr>
                  <a:srgbClr val="FFFFFF"/>
                </a:buClr>
                <a:buSzTx/>
                <a:buFontTx/>
                <a:buNone/>
                <a:tabLst/>
                <a:defRPr/>
              </a:pPr>
              <a:r>
                <a:rPr kumimoji="0" lang="en-US" sz="2133"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t>Develop a continuum to discourage violations of expectations</a:t>
              </a:r>
            </a:p>
          </p:txBody>
        </p:sp>
        <p:sp>
          <p:nvSpPr>
            <p:cNvPr id="113" name="Rectangle: Rounded Corners 112" descr="Badge 8">
              <a:extLst>
                <a:ext uri="{FF2B5EF4-FFF2-40B4-BE49-F238E27FC236}">
                  <a16:creationId xmlns:a16="http://schemas.microsoft.com/office/drawing/2014/main" id="{58D3B169-09FB-49B4-B1C7-C8ADE55759FF}"/>
                </a:ext>
              </a:extLst>
            </p:cNvPr>
            <p:cNvSpPr/>
            <p:nvPr/>
          </p:nvSpPr>
          <p:spPr>
            <a:xfrm>
              <a:off x="4968982" y="2511175"/>
              <a:ext cx="673041" cy="673041"/>
            </a:xfrm>
            <a:prstGeom prst="roundRect">
              <a:avLst>
                <a:gd name="adj" fmla="val 16670"/>
              </a:avLst>
            </a:prstGeom>
            <a: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4" name="Freeform: Shape 113">
              <a:extLst>
                <a:ext uri="{FF2B5EF4-FFF2-40B4-BE49-F238E27FC236}">
                  <a16:creationId xmlns:a16="http://schemas.microsoft.com/office/drawing/2014/main" id="{376AECA2-52F4-4DC0-8491-1FF05BBC55C3}"/>
                </a:ext>
              </a:extLst>
            </p:cNvPr>
            <p:cNvSpPr/>
            <p:nvPr/>
          </p:nvSpPr>
          <p:spPr>
            <a:xfrm>
              <a:off x="5682406" y="2511175"/>
              <a:ext cx="3031558"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a:solidFill>
              <a:schemeClr val="accent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72" tIns="176572" rIns="176572" bIns="176572" numCol="1" spcCol="1270" anchor="ctr" anchorCtr="0">
              <a:noAutofit/>
            </a:bodyPr>
            <a:lstStyle/>
            <a:p>
              <a:pPr marL="0" marR="0" lvl="0" indent="0" algn="ctr" defTabSz="829713" rtl="0" eaLnBrk="1" fontAlgn="auto" latinLnBrk="0" hangingPunct="1">
                <a:lnSpc>
                  <a:spcPct val="90000"/>
                </a:lnSpc>
                <a:spcBef>
                  <a:spcPct val="0"/>
                </a:spcBef>
                <a:spcAft>
                  <a:spcPct val="35000"/>
                </a:spcAft>
                <a:buClr>
                  <a:srgbClr val="FFFFFF"/>
                </a:buClr>
                <a:buSzTx/>
                <a:buFontTx/>
                <a:buNone/>
                <a:tabLst/>
                <a:defRPr/>
              </a:pPr>
              <a:r>
                <a:rPr kumimoji="0" lang="en-US" sz="2133"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t>Develop data-based procedures for monitoring</a:t>
              </a:r>
            </a:p>
          </p:txBody>
        </p:sp>
        <p:sp>
          <p:nvSpPr>
            <p:cNvPr id="115" name="Rectangle: Rounded Corners 114" descr="Badge 9">
              <a:extLst>
                <a:ext uri="{FF2B5EF4-FFF2-40B4-BE49-F238E27FC236}">
                  <a16:creationId xmlns:a16="http://schemas.microsoft.com/office/drawing/2014/main" id="{0D8A85EC-7E61-419F-95FD-F9814318480D}"/>
                </a:ext>
              </a:extLst>
            </p:cNvPr>
            <p:cNvSpPr/>
            <p:nvPr/>
          </p:nvSpPr>
          <p:spPr>
            <a:xfrm>
              <a:off x="4968982" y="3264981"/>
              <a:ext cx="673041" cy="673041"/>
            </a:xfrm>
            <a:prstGeom prst="roundRect">
              <a:avLst>
                <a:gd name="adj" fmla="val 16670"/>
              </a:avLst>
            </a:prstGeom>
            <a: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6" name="Freeform: Shape 115">
              <a:extLst>
                <a:ext uri="{FF2B5EF4-FFF2-40B4-BE49-F238E27FC236}">
                  <a16:creationId xmlns:a16="http://schemas.microsoft.com/office/drawing/2014/main" id="{87709BD0-F77B-41A0-BB01-51A0D523B490}"/>
                </a:ext>
              </a:extLst>
            </p:cNvPr>
            <p:cNvSpPr/>
            <p:nvPr/>
          </p:nvSpPr>
          <p:spPr>
            <a:xfrm>
              <a:off x="5682406" y="3264981"/>
              <a:ext cx="3031558"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a:solidFill>
              <a:schemeClr val="accent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72" tIns="176572" rIns="176572" bIns="176572" numCol="1" spcCol="1270" anchor="ctr" anchorCtr="0">
              <a:noAutofit/>
            </a:bodyPr>
            <a:lstStyle/>
            <a:p>
              <a:pPr marL="0" marR="0" lvl="0" indent="0" algn="ctr" defTabSz="829713" rtl="0" eaLnBrk="1" fontAlgn="auto" latinLnBrk="0" hangingPunct="1">
                <a:lnSpc>
                  <a:spcPct val="90000"/>
                </a:lnSpc>
                <a:spcBef>
                  <a:spcPct val="0"/>
                </a:spcBef>
                <a:spcAft>
                  <a:spcPct val="35000"/>
                </a:spcAft>
                <a:buClr>
                  <a:srgbClr val="FFFFFF"/>
                </a:buClr>
                <a:buSzTx/>
                <a:buFontTx/>
                <a:buNone/>
                <a:tabLst/>
                <a:defRPr/>
              </a:pPr>
              <a:r>
                <a:rPr kumimoji="0" lang="en-US" sz="2133"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t>Develop systems to support staff</a:t>
              </a:r>
            </a:p>
          </p:txBody>
        </p:sp>
        <p:sp>
          <p:nvSpPr>
            <p:cNvPr id="117" name="Rectangle: Rounded Corners 116" descr="Badge 10">
              <a:extLst>
                <a:ext uri="{FF2B5EF4-FFF2-40B4-BE49-F238E27FC236}">
                  <a16:creationId xmlns:a16="http://schemas.microsoft.com/office/drawing/2014/main" id="{FB1586BF-6840-429B-BA7B-54B75E1E3C82}"/>
                </a:ext>
              </a:extLst>
            </p:cNvPr>
            <p:cNvSpPr/>
            <p:nvPr/>
          </p:nvSpPr>
          <p:spPr>
            <a:xfrm>
              <a:off x="4968982" y="4018788"/>
              <a:ext cx="673041" cy="673041"/>
            </a:xfrm>
            <a:prstGeom prst="roundRect">
              <a:avLst>
                <a:gd name="adj" fmla="val 16670"/>
              </a:avLst>
            </a:prstGeom>
            <a: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8" name="Freeform: Shape 117">
              <a:extLst>
                <a:ext uri="{FF2B5EF4-FFF2-40B4-BE49-F238E27FC236}">
                  <a16:creationId xmlns:a16="http://schemas.microsoft.com/office/drawing/2014/main" id="{C761252A-82CE-4E83-98A6-9D530FA5384C}"/>
                </a:ext>
              </a:extLst>
            </p:cNvPr>
            <p:cNvSpPr/>
            <p:nvPr/>
          </p:nvSpPr>
          <p:spPr>
            <a:xfrm>
              <a:off x="5682406" y="4018788"/>
              <a:ext cx="3031558"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a:solidFill>
              <a:schemeClr val="accent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72" tIns="176572" rIns="176572" bIns="176572" numCol="1" spcCol="1270" anchor="ctr" anchorCtr="0">
              <a:noAutofit/>
            </a:bodyPr>
            <a:lstStyle/>
            <a:p>
              <a:pPr marL="0" marR="0" lvl="0" indent="0" algn="ctr" defTabSz="829713" rtl="0" eaLnBrk="1" fontAlgn="auto" latinLnBrk="0" hangingPunct="1">
                <a:lnSpc>
                  <a:spcPct val="90000"/>
                </a:lnSpc>
                <a:spcBef>
                  <a:spcPct val="0"/>
                </a:spcBef>
                <a:spcAft>
                  <a:spcPct val="35000"/>
                </a:spcAft>
                <a:buClr>
                  <a:srgbClr val="FFFFFF"/>
                </a:buClr>
                <a:buSzTx/>
                <a:buFontTx/>
                <a:buNone/>
                <a:tabLst/>
                <a:defRPr/>
              </a:pPr>
              <a:r>
                <a:rPr kumimoji="0" lang="en-US" sz="2133"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t>Build routines to ensure ongoing implementation</a:t>
              </a:r>
            </a:p>
          </p:txBody>
        </p:sp>
      </p:grpSp>
      <p:sp>
        <p:nvSpPr>
          <p:cNvPr id="132" name="Title 131">
            <a:extLst>
              <a:ext uri="{FF2B5EF4-FFF2-40B4-BE49-F238E27FC236}">
                <a16:creationId xmlns:a16="http://schemas.microsoft.com/office/drawing/2014/main" id="{B9E9C2F9-D98C-4B15-AECB-B7870827AF80}"/>
              </a:ext>
            </a:extLst>
          </p:cNvPr>
          <p:cNvSpPr>
            <a:spLocks noGrp="1"/>
          </p:cNvSpPr>
          <p:nvPr>
            <p:ph type="title" idx="4294967295"/>
          </p:nvPr>
        </p:nvSpPr>
        <p:spPr>
          <a:xfrm>
            <a:off x="1263269" y="292115"/>
            <a:ext cx="9988625" cy="897388"/>
          </a:xfrm>
          <a:custGeom>
            <a:avLst/>
            <a:gdLst>
              <a:gd name="connsiteX0" fmla="*/ 0 w 5442331"/>
              <a:gd name="connsiteY0" fmla="*/ 67304 h 673041"/>
              <a:gd name="connsiteX1" fmla="*/ 67304 w 5442331"/>
              <a:gd name="connsiteY1" fmla="*/ 0 h 673041"/>
              <a:gd name="connsiteX2" fmla="*/ 5375027 w 5442331"/>
              <a:gd name="connsiteY2" fmla="*/ 0 h 673041"/>
              <a:gd name="connsiteX3" fmla="*/ 5442331 w 5442331"/>
              <a:gd name="connsiteY3" fmla="*/ 67304 h 673041"/>
              <a:gd name="connsiteX4" fmla="*/ 5442331 w 5442331"/>
              <a:gd name="connsiteY4" fmla="*/ 605737 h 673041"/>
              <a:gd name="connsiteX5" fmla="*/ 5375027 w 5442331"/>
              <a:gd name="connsiteY5" fmla="*/ 673041 h 673041"/>
              <a:gd name="connsiteX6" fmla="*/ 67304 w 5442331"/>
              <a:gd name="connsiteY6" fmla="*/ 673041 h 673041"/>
              <a:gd name="connsiteX7" fmla="*/ 0 w 5442331"/>
              <a:gd name="connsiteY7" fmla="*/ 605737 h 673041"/>
              <a:gd name="connsiteX8" fmla="*/ 0 w 5442331"/>
              <a:gd name="connsiteY8" fmla="*/ 67304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2331" h="673041">
                <a:moveTo>
                  <a:pt x="0" y="67304"/>
                </a:moveTo>
                <a:cubicBezTo>
                  <a:pt x="0" y="30133"/>
                  <a:pt x="30133" y="0"/>
                  <a:pt x="67304" y="0"/>
                </a:cubicBezTo>
                <a:lnTo>
                  <a:pt x="5375027" y="0"/>
                </a:lnTo>
                <a:cubicBezTo>
                  <a:pt x="5412198" y="0"/>
                  <a:pt x="5442331" y="30133"/>
                  <a:pt x="5442331" y="67304"/>
                </a:cubicBezTo>
                <a:lnTo>
                  <a:pt x="5442331" y="605737"/>
                </a:lnTo>
                <a:cubicBezTo>
                  <a:pt x="5442331" y="642908"/>
                  <a:pt x="5412198" y="673041"/>
                  <a:pt x="5375027" y="673041"/>
                </a:cubicBezTo>
                <a:lnTo>
                  <a:pt x="67304" y="673041"/>
                </a:lnTo>
                <a:cubicBezTo>
                  <a:pt x="30133" y="673041"/>
                  <a:pt x="0" y="642908"/>
                  <a:pt x="0" y="605737"/>
                </a:cubicBezTo>
                <a:lnTo>
                  <a:pt x="0" y="67304"/>
                </a:lnTo>
                <a:close/>
              </a:path>
            </a:pathLst>
          </a:custGeom>
          <a:solidFill>
            <a:schemeClr val="accent1">
              <a:lumMod val="75000"/>
            </a:schemeClr>
          </a:solidFill>
          <a:ln w="25400" cap="flat" cmpd="sng" algn="ctr">
            <a:solidFill>
              <a:schemeClr val="lt1">
                <a:hueOff val="0"/>
                <a:satOff val="0"/>
                <a:lumOff val="0"/>
                <a:alphaOff val="0"/>
              </a:schemeClr>
            </a:solidFill>
            <a:prstDash val="solid"/>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ot="0" spcFirstLastPara="0" vertOverflow="overflow" horzOverflow="overflow" vert="horz" wrap="square" lIns="127884" tIns="94017" rIns="127884" bIns="94017" numCol="1" spcCol="1270" rtlCol="0" fromWordArt="0" anchor="ctr" anchorCtr="0" forceAA="0" compatLnSpc="1">
            <a:prstTxWarp prst="textNoShape">
              <a:avLst/>
            </a:prstTxWarp>
            <a:noAutofit/>
          </a:bodyPr>
          <a:lstStyle/>
          <a:p>
            <a:pPr marL="0" marR="0" lvl="0" indent="0" algn="ctr" defTabSz="2370607" rtl="0" eaLnBrk="1" fontAlgn="auto" latinLnBrk="0" hangingPunct="1">
              <a:lnSpc>
                <a:spcPct val="90000"/>
              </a:lnSpc>
              <a:spcBef>
                <a:spcPct val="0"/>
              </a:spcBef>
              <a:spcAft>
                <a:spcPct val="35000"/>
              </a:spcAft>
              <a:buClr>
                <a:srgbClr val="000000"/>
              </a:buClr>
              <a:buSzTx/>
              <a:buFontTx/>
              <a:buNone/>
              <a:tabLst/>
              <a:defRPr/>
            </a:pPr>
            <a:r>
              <a:rPr kumimoji="0" lang="en" sz="4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GETTING STARTED WITH SWPBIS</a:t>
            </a:r>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
        <p:nvSpPr>
          <p:cNvPr id="5" name="Star: 5 Points 4">
            <a:extLst>
              <a:ext uri="{FF2B5EF4-FFF2-40B4-BE49-F238E27FC236}">
                <a16:creationId xmlns:a16="http://schemas.microsoft.com/office/drawing/2014/main" id="{AF208D55-C342-A8CC-29F9-78AC32FA4E1B}"/>
              </a:ext>
            </a:extLst>
          </p:cNvPr>
          <p:cNvSpPr/>
          <p:nvPr/>
        </p:nvSpPr>
        <p:spPr>
          <a:xfrm>
            <a:off x="2742098" y="1605791"/>
            <a:ext cx="6409319" cy="4610609"/>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Arial"/>
                <a:ea typeface="+mn-ea"/>
                <a:cs typeface="+mn-cs"/>
              </a:rPr>
              <a:t>We did it!</a:t>
            </a:r>
            <a:endParaRPr kumimoji="0" lang="en-US" sz="1800" b="0" i="0" u="none" strike="noStrike" kern="1200" cap="none" spc="0" normalizeH="0" baseline="0" noProof="0" dirty="0">
              <a:ln>
                <a:noFill/>
              </a:ln>
              <a:solidFill>
                <a:srgbClr val="002060"/>
              </a:solidFill>
              <a:effectLst/>
              <a:uLnTx/>
              <a:uFillTx/>
              <a:latin typeface="Arial"/>
              <a:ea typeface="+mn-ea"/>
              <a:cs typeface="+mn-cs"/>
            </a:endParaRPr>
          </a:p>
        </p:txBody>
      </p:sp>
      <p:sp>
        <p:nvSpPr>
          <p:cNvPr id="2" name="Rectangle: Rounded Corners 1">
            <a:extLst>
              <a:ext uri="{FF2B5EF4-FFF2-40B4-BE49-F238E27FC236}">
                <a16:creationId xmlns:a16="http://schemas.microsoft.com/office/drawing/2014/main" id="{D9619C88-1D70-2ECA-D67C-7B9BFA7BC6D4}"/>
              </a:ext>
            </a:extLst>
          </p:cNvPr>
          <p:cNvSpPr/>
          <p:nvPr/>
        </p:nvSpPr>
        <p:spPr>
          <a:xfrm>
            <a:off x="1079500" y="1440983"/>
            <a:ext cx="3848100" cy="145461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rPr>
              <a:t>Classroom Supports</a:t>
            </a:r>
            <a:endParaRPr lang="en-US" b="1" dirty="0">
              <a:solidFill>
                <a:srgbClr val="002060"/>
              </a:solidFill>
            </a:endParaRPr>
          </a:p>
        </p:txBody>
      </p:sp>
      <p:sp>
        <p:nvSpPr>
          <p:cNvPr id="3" name="Rectangle: Rounded Corners 2">
            <a:extLst>
              <a:ext uri="{FF2B5EF4-FFF2-40B4-BE49-F238E27FC236}">
                <a16:creationId xmlns:a16="http://schemas.microsoft.com/office/drawing/2014/main" id="{E101B1C0-27F1-3AE7-3B49-FF6D2327303B}"/>
              </a:ext>
            </a:extLst>
          </p:cNvPr>
          <p:cNvSpPr/>
          <p:nvPr/>
        </p:nvSpPr>
        <p:spPr>
          <a:xfrm>
            <a:off x="7137096" y="1373872"/>
            <a:ext cx="3848100" cy="145461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rPr>
              <a:t>Integration &amp; Alignment</a:t>
            </a:r>
            <a:endParaRPr lang="en-US" b="1" dirty="0">
              <a:solidFill>
                <a:srgbClr val="002060"/>
              </a:solidFill>
            </a:endParaRPr>
          </a:p>
        </p:txBody>
      </p:sp>
      <p:sp>
        <p:nvSpPr>
          <p:cNvPr id="4" name="Rectangle: Rounded Corners 3">
            <a:extLst>
              <a:ext uri="{FF2B5EF4-FFF2-40B4-BE49-F238E27FC236}">
                <a16:creationId xmlns:a16="http://schemas.microsoft.com/office/drawing/2014/main" id="{27F4813E-D444-ACFF-8D3A-2F058FDC0C87}"/>
              </a:ext>
            </a:extLst>
          </p:cNvPr>
          <p:cNvSpPr/>
          <p:nvPr/>
        </p:nvSpPr>
        <p:spPr>
          <a:xfrm>
            <a:off x="188691" y="4188862"/>
            <a:ext cx="3848100" cy="145461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rPr>
              <a:t>Equity</a:t>
            </a:r>
            <a:endParaRPr lang="en-US" b="1" dirty="0">
              <a:solidFill>
                <a:srgbClr val="002060"/>
              </a:solidFill>
            </a:endParaRPr>
          </a:p>
        </p:txBody>
      </p:sp>
      <p:sp>
        <p:nvSpPr>
          <p:cNvPr id="6" name="Rectangle: Rounded Corners 5">
            <a:extLst>
              <a:ext uri="{FF2B5EF4-FFF2-40B4-BE49-F238E27FC236}">
                <a16:creationId xmlns:a16="http://schemas.microsoft.com/office/drawing/2014/main" id="{864BAA03-260B-A931-5E9F-18C4AF1E7685}"/>
              </a:ext>
            </a:extLst>
          </p:cNvPr>
          <p:cNvSpPr/>
          <p:nvPr/>
        </p:nvSpPr>
        <p:spPr>
          <a:xfrm>
            <a:off x="7944999" y="4348520"/>
            <a:ext cx="3848100" cy="145461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rPr>
              <a:t>Sustainability</a:t>
            </a:r>
            <a:endParaRPr lang="en-US" b="1" dirty="0">
              <a:solidFill>
                <a:srgbClr val="002060"/>
              </a:solidFill>
            </a:endParaRPr>
          </a:p>
        </p:txBody>
      </p:sp>
    </p:spTree>
    <p:extLst>
      <p:ext uri="{BB962C8B-B14F-4D97-AF65-F5344CB8AC3E}">
        <p14:creationId xmlns:p14="http://schemas.microsoft.com/office/powerpoint/2010/main" val="327904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animBg="1"/>
      <p:bldP spid="4"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45018"/>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a:xfrm>
            <a:off x="153678" y="232205"/>
            <a:ext cx="10477798" cy="845600"/>
          </a:xfrm>
        </p:spPr>
        <p:txBody>
          <a:bodyPr/>
          <a:lstStyle/>
          <a:p>
            <a:r>
              <a:rPr lang="en-US" sz="3600" b="1" dirty="0">
                <a:solidFill>
                  <a:schemeClr val="bg1"/>
                </a:solidFill>
                <a:cs typeface="Calibri Light"/>
              </a:rPr>
              <a:t>DISCUSSION: </a:t>
            </a:r>
            <a:r>
              <a:rPr lang="en-US" sz="3600" dirty="0">
                <a:solidFill>
                  <a:schemeClr val="bg1"/>
                </a:solidFill>
                <a:cs typeface="Calibri Light"/>
              </a:rPr>
              <a:t>CELEBRATIONS!</a:t>
            </a:r>
            <a:endParaRPr lang="en-US" sz="3600" dirty="0"/>
          </a:p>
        </p:txBody>
      </p:sp>
      <p:sp>
        <p:nvSpPr>
          <p:cNvPr id="114" name="Content Placeholder 2">
            <a:extLst>
              <a:ext uri="{FF2B5EF4-FFF2-40B4-BE49-F238E27FC236}">
                <a16:creationId xmlns:a16="http://schemas.microsoft.com/office/drawing/2014/main" id="{2B60AD10-5A25-1BE3-4374-E6B9AD097511}"/>
              </a:ext>
            </a:extLst>
          </p:cNvPr>
          <p:cNvSpPr>
            <a:spLocks noGrp="1"/>
          </p:cNvSpPr>
          <p:nvPr>
            <p:ph type="body" idx="1"/>
          </p:nvPr>
        </p:nvSpPr>
        <p:spPr>
          <a:xfrm>
            <a:off x="629371" y="1351962"/>
            <a:ext cx="6688954" cy="4389994"/>
          </a:xfrm>
          <a:prstGeom prst="roundRect">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186262" indent="0">
              <a:buNone/>
            </a:pPr>
            <a:r>
              <a:rPr lang="en-US" sz="2800" dirty="0">
                <a:solidFill>
                  <a:schemeClr val="tx1"/>
                </a:solidFill>
              </a:rPr>
              <a:t>Reflect on our journey together these past three years!</a:t>
            </a:r>
          </a:p>
          <a:p>
            <a:pPr marL="186262" indent="0">
              <a:buNone/>
            </a:pPr>
            <a:endParaRPr lang="en-US" sz="2800" dirty="0">
              <a:solidFill>
                <a:schemeClr val="tx1"/>
              </a:solidFill>
            </a:endParaRPr>
          </a:p>
          <a:p>
            <a:pPr marL="186262" indent="0">
              <a:buNone/>
            </a:pPr>
            <a:r>
              <a:rPr lang="en-US" sz="2800" dirty="0">
                <a:solidFill>
                  <a:schemeClr val="tx1"/>
                </a:solidFill>
              </a:rPr>
              <a:t>What is one or two things that you want to </a:t>
            </a:r>
            <a:r>
              <a:rPr lang="en-US" sz="2800" b="1" dirty="0">
                <a:solidFill>
                  <a:schemeClr val="tx1"/>
                </a:solidFill>
              </a:rPr>
              <a:t>celebrate!</a:t>
            </a:r>
            <a:endParaRPr lang="en-US" sz="2800" dirty="0">
              <a:solidFill>
                <a:schemeClr val="tx1"/>
              </a:solidFill>
            </a:endParaRPr>
          </a:p>
        </p:txBody>
      </p:sp>
      <p:sp>
        <p:nvSpPr>
          <p:cNvPr id="32" name="Text Placeholder 4">
            <a:extLst>
              <a:ext uri="{FF2B5EF4-FFF2-40B4-BE49-F238E27FC236}">
                <a16:creationId xmlns:a16="http://schemas.microsoft.com/office/drawing/2014/main" id="{CB2191ED-F40B-BF12-3FAA-25A1F6AB926F}"/>
              </a:ext>
            </a:extLst>
          </p:cNvPr>
          <p:cNvSpPr txBox="1">
            <a:spLocks/>
          </p:cNvSpPr>
          <p:nvPr/>
        </p:nvSpPr>
        <p:spPr>
          <a:xfrm>
            <a:off x="9910756" y="5332668"/>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50000"/>
              </a:lnSpc>
              <a:spcBef>
                <a:spcPts val="0"/>
              </a:spcBef>
              <a:spcAft>
                <a:spcPts val="0"/>
              </a:spcAft>
              <a:buClr>
                <a:prstClr val="white"/>
              </a:buClr>
              <a:buSzPts val="1200"/>
              <a:buFont typeface="Open Sans SemiBold"/>
              <a:buNone/>
              <a:tabLst/>
              <a:defRPr/>
            </a:pPr>
            <a:r>
              <a:rPr lang="en-US" sz="2133" kern="0" dirty="0">
                <a:solidFill>
                  <a:prstClr val="white"/>
                </a:solidFill>
              </a:rPr>
              <a:t>5</a:t>
            </a: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 minutes</a:t>
            </a:r>
          </a:p>
          <a:p>
            <a:pPr marL="203195" marR="0" lvl="0" indent="0" algn="l" defTabSz="1219170" rtl="0" eaLnBrk="1" fontAlgn="auto" latinLnBrk="0" hangingPunct="1">
              <a:lnSpc>
                <a:spcPct val="150000"/>
              </a:lnSpc>
              <a:spcBef>
                <a:spcPts val="0"/>
              </a:spcBef>
              <a:spcAft>
                <a:spcPts val="0"/>
              </a:spcAft>
              <a:buClr>
                <a:prstClr val="white"/>
              </a:buClr>
              <a:buSzPts val="1200"/>
              <a:buFont typeface="Open Sans SemiBold"/>
              <a:buNone/>
              <a:tabLst/>
              <a:defRPr/>
            </a:pPr>
            <a:r>
              <a:rPr lang="en-US" sz="2133" kern="0" dirty="0">
                <a:solidFill>
                  <a:prstClr val="white"/>
                </a:solidFill>
              </a:rPr>
              <a:t>25</a:t>
            </a: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 minutes</a:t>
            </a:r>
          </a:p>
        </p:txBody>
      </p:sp>
      <p:grpSp>
        <p:nvGrpSpPr>
          <p:cNvPr id="33" name="Google Shape;6077;p67">
            <a:extLst>
              <a:ext uri="{FF2B5EF4-FFF2-40B4-BE49-F238E27FC236}">
                <a16:creationId xmlns:a16="http://schemas.microsoft.com/office/drawing/2014/main" id="{25D30B0E-5FF9-CB23-A7B2-41732EB61030}"/>
              </a:ext>
            </a:extLst>
          </p:cNvPr>
          <p:cNvGrpSpPr/>
          <p:nvPr/>
        </p:nvGrpSpPr>
        <p:grpSpPr>
          <a:xfrm>
            <a:off x="7734913" y="5590197"/>
            <a:ext cx="537983" cy="537983"/>
            <a:chOff x="5873617" y="2309901"/>
            <a:chExt cx="345720" cy="345720"/>
          </a:xfrm>
        </p:grpSpPr>
        <p:sp>
          <p:nvSpPr>
            <p:cNvPr id="34" name="Google Shape;6078;p67">
              <a:extLst>
                <a:ext uri="{FF2B5EF4-FFF2-40B4-BE49-F238E27FC236}">
                  <a16:creationId xmlns:a16="http://schemas.microsoft.com/office/drawing/2014/main" id="{97CF28B7-D4DB-5BEA-1852-6CAD4AA69396}"/>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6079;p67">
              <a:extLst>
                <a:ext uri="{FF2B5EF4-FFF2-40B4-BE49-F238E27FC236}">
                  <a16:creationId xmlns:a16="http://schemas.microsoft.com/office/drawing/2014/main" id="{159F434C-C482-2D16-3C27-52081366C49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6080;p67">
              <a:extLst>
                <a:ext uri="{FF2B5EF4-FFF2-40B4-BE49-F238E27FC236}">
                  <a16:creationId xmlns:a16="http://schemas.microsoft.com/office/drawing/2014/main" id="{6F608FF8-3D37-0B4B-8995-60CAD62FE95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6081;p67">
              <a:extLst>
                <a:ext uri="{FF2B5EF4-FFF2-40B4-BE49-F238E27FC236}">
                  <a16:creationId xmlns:a16="http://schemas.microsoft.com/office/drawing/2014/main" id="{0EBF1F26-D982-9040-A6C3-A97735D8D3DD}"/>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6082;p67">
              <a:extLst>
                <a:ext uri="{FF2B5EF4-FFF2-40B4-BE49-F238E27FC236}">
                  <a16:creationId xmlns:a16="http://schemas.microsoft.com/office/drawing/2014/main" id="{59D2EA26-CA10-9008-800D-9157D066E4C6}"/>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6083;p67">
              <a:extLst>
                <a:ext uri="{FF2B5EF4-FFF2-40B4-BE49-F238E27FC236}">
                  <a16:creationId xmlns:a16="http://schemas.microsoft.com/office/drawing/2014/main" id="{CC14E40D-D328-E4B8-2CB0-DECA5F50EF6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6084;p67">
              <a:extLst>
                <a:ext uri="{FF2B5EF4-FFF2-40B4-BE49-F238E27FC236}">
                  <a16:creationId xmlns:a16="http://schemas.microsoft.com/office/drawing/2014/main" id="{3A4657A4-9271-BAF1-7B88-62BAA1DBAA5D}"/>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6085;p67">
              <a:extLst>
                <a:ext uri="{FF2B5EF4-FFF2-40B4-BE49-F238E27FC236}">
                  <a16:creationId xmlns:a16="http://schemas.microsoft.com/office/drawing/2014/main" id="{D2E39AFF-37FA-3B60-C478-45054F9ED919}"/>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6086;p67">
              <a:extLst>
                <a:ext uri="{FF2B5EF4-FFF2-40B4-BE49-F238E27FC236}">
                  <a16:creationId xmlns:a16="http://schemas.microsoft.com/office/drawing/2014/main" id="{962B548A-B75B-8816-8CE0-A8D9F845806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6087;p67">
              <a:extLst>
                <a:ext uri="{FF2B5EF4-FFF2-40B4-BE49-F238E27FC236}">
                  <a16:creationId xmlns:a16="http://schemas.microsoft.com/office/drawing/2014/main" id="{E7B9A5BD-A9D8-60F3-06C3-9CBC7C483A3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6088;p67">
              <a:extLst>
                <a:ext uri="{FF2B5EF4-FFF2-40B4-BE49-F238E27FC236}">
                  <a16:creationId xmlns:a16="http://schemas.microsoft.com/office/drawing/2014/main" id="{E795BCAB-04EE-9763-F5A9-68A6F5FAB3AD}"/>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6089;p67">
              <a:extLst>
                <a:ext uri="{FF2B5EF4-FFF2-40B4-BE49-F238E27FC236}">
                  <a16:creationId xmlns:a16="http://schemas.microsoft.com/office/drawing/2014/main" id="{D60C2D84-F1E4-FECA-28BA-170B385CC621}"/>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6090;p67">
              <a:extLst>
                <a:ext uri="{FF2B5EF4-FFF2-40B4-BE49-F238E27FC236}">
                  <a16:creationId xmlns:a16="http://schemas.microsoft.com/office/drawing/2014/main" id="{28B7A73E-674A-D740-1E0B-A6C3C534A5FA}"/>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6091;p67">
              <a:extLst>
                <a:ext uri="{FF2B5EF4-FFF2-40B4-BE49-F238E27FC236}">
                  <a16:creationId xmlns:a16="http://schemas.microsoft.com/office/drawing/2014/main" id="{8A91761E-E69F-BA24-E4C2-51DC1C28EE00}"/>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6092;p67">
              <a:extLst>
                <a:ext uri="{FF2B5EF4-FFF2-40B4-BE49-F238E27FC236}">
                  <a16:creationId xmlns:a16="http://schemas.microsoft.com/office/drawing/2014/main" id="{4D551C46-4988-2373-C6C8-2978EB4A8E79}"/>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6093;p67">
              <a:extLst>
                <a:ext uri="{FF2B5EF4-FFF2-40B4-BE49-F238E27FC236}">
                  <a16:creationId xmlns:a16="http://schemas.microsoft.com/office/drawing/2014/main" id="{D72B43BC-6290-A5AF-DBD6-9C165F0A76FF}"/>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6094;p67">
              <a:extLst>
                <a:ext uri="{FF2B5EF4-FFF2-40B4-BE49-F238E27FC236}">
                  <a16:creationId xmlns:a16="http://schemas.microsoft.com/office/drawing/2014/main" id="{9E52C242-4BA3-B0F6-48BA-9F12C93A2079}"/>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6095;p67">
              <a:extLst>
                <a:ext uri="{FF2B5EF4-FFF2-40B4-BE49-F238E27FC236}">
                  <a16:creationId xmlns:a16="http://schemas.microsoft.com/office/drawing/2014/main" id="{867C48CD-A22A-C457-79BA-380EDCD20BDC}"/>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6096;p67">
              <a:extLst>
                <a:ext uri="{FF2B5EF4-FFF2-40B4-BE49-F238E27FC236}">
                  <a16:creationId xmlns:a16="http://schemas.microsoft.com/office/drawing/2014/main" id="{34A51149-1FB3-0A94-6DD3-80CABE882959}"/>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8" name="Text Placeholder 4">
            <a:extLst>
              <a:ext uri="{FF2B5EF4-FFF2-40B4-BE49-F238E27FC236}">
                <a16:creationId xmlns:a16="http://schemas.microsoft.com/office/drawing/2014/main" id="{7FAB1C9A-0015-AB29-1F78-5F4D356825A6}"/>
              </a:ext>
            </a:extLst>
          </p:cNvPr>
          <p:cNvSpPr txBox="1">
            <a:spLocks/>
          </p:cNvSpPr>
          <p:nvPr/>
        </p:nvSpPr>
        <p:spPr>
          <a:xfrm>
            <a:off x="8110582" y="5514849"/>
            <a:ext cx="2419731"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Coach Review</a:t>
            </a:r>
          </a:p>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endParaRPr kumimoji="0" lang="en-US" sz="1000" b="0" i="0" u="none" strike="noStrike" kern="0" cap="none" spc="0" normalizeH="0" baseline="0" noProof="0" dirty="0">
              <a:ln>
                <a:noFill/>
              </a:ln>
              <a:solidFill>
                <a:prstClr val="white"/>
              </a:solidFill>
              <a:effectLst/>
              <a:uLnTx/>
              <a:uFillTx/>
              <a:latin typeface="Hind Vadodara"/>
              <a:cs typeface="Hind Vadodara"/>
              <a:sym typeface="Hind Vadodara"/>
            </a:endParaRPr>
          </a:p>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Whole Group</a:t>
            </a:r>
          </a:p>
        </p:txBody>
      </p:sp>
      <p:grpSp>
        <p:nvGrpSpPr>
          <p:cNvPr id="2" name="Google Shape;16036;p73">
            <a:extLst>
              <a:ext uri="{FF2B5EF4-FFF2-40B4-BE49-F238E27FC236}">
                <a16:creationId xmlns:a16="http://schemas.microsoft.com/office/drawing/2014/main" id="{5361B1B7-B262-B42B-0F96-552AA75B1706}"/>
              </a:ext>
            </a:extLst>
          </p:cNvPr>
          <p:cNvGrpSpPr/>
          <p:nvPr/>
        </p:nvGrpSpPr>
        <p:grpSpPr>
          <a:xfrm>
            <a:off x="8299583" y="3182004"/>
            <a:ext cx="2300168" cy="1714788"/>
            <a:chOff x="1798763" y="3395401"/>
            <a:chExt cx="376185" cy="280448"/>
          </a:xfrm>
        </p:grpSpPr>
        <p:sp>
          <p:nvSpPr>
            <p:cNvPr id="3" name="Google Shape;16037;p73">
              <a:extLst>
                <a:ext uri="{FF2B5EF4-FFF2-40B4-BE49-F238E27FC236}">
                  <a16:creationId xmlns:a16="http://schemas.microsoft.com/office/drawing/2014/main" id="{635B541C-79A1-1719-6751-250917FAA852}"/>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Google Shape;16038;p73">
              <a:extLst>
                <a:ext uri="{FF2B5EF4-FFF2-40B4-BE49-F238E27FC236}">
                  <a16:creationId xmlns:a16="http://schemas.microsoft.com/office/drawing/2014/main" id="{8E881B37-FC4F-5E20-4F4F-28FEF204118E}"/>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16039;p73">
              <a:extLst>
                <a:ext uri="{FF2B5EF4-FFF2-40B4-BE49-F238E27FC236}">
                  <a16:creationId xmlns:a16="http://schemas.microsoft.com/office/drawing/2014/main" id="{3C2DCFB1-D39D-29D4-17D8-B9CC82104709}"/>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16040;p73">
              <a:extLst>
                <a:ext uri="{FF2B5EF4-FFF2-40B4-BE49-F238E27FC236}">
                  <a16:creationId xmlns:a16="http://schemas.microsoft.com/office/drawing/2014/main" id="{9BA039F8-DE8C-8841-A472-891D5458AFB6}"/>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16041;p73">
              <a:extLst>
                <a:ext uri="{FF2B5EF4-FFF2-40B4-BE49-F238E27FC236}">
                  <a16:creationId xmlns:a16="http://schemas.microsoft.com/office/drawing/2014/main" id="{CDDBDC66-BD57-A3C4-D5A4-E583FAAF925F}"/>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16042;p73">
              <a:extLst>
                <a:ext uri="{FF2B5EF4-FFF2-40B4-BE49-F238E27FC236}">
                  <a16:creationId xmlns:a16="http://schemas.microsoft.com/office/drawing/2014/main" id="{116608CC-1CA0-9BDA-B337-FD0DFAFDBE8F}"/>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16043;p73">
              <a:extLst>
                <a:ext uri="{FF2B5EF4-FFF2-40B4-BE49-F238E27FC236}">
                  <a16:creationId xmlns:a16="http://schemas.microsoft.com/office/drawing/2014/main" id="{FB76A505-E93A-24A9-3C42-E8B03865BA96}"/>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6044;p73">
              <a:extLst>
                <a:ext uri="{FF2B5EF4-FFF2-40B4-BE49-F238E27FC236}">
                  <a16:creationId xmlns:a16="http://schemas.microsoft.com/office/drawing/2014/main" id="{46F65EEA-7BCD-BC55-C350-D63EFF3782D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6045;p73">
              <a:extLst>
                <a:ext uri="{FF2B5EF4-FFF2-40B4-BE49-F238E27FC236}">
                  <a16:creationId xmlns:a16="http://schemas.microsoft.com/office/drawing/2014/main" id="{ADADBF28-2AF3-6C5A-FCED-5FC222D405C9}"/>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6046;p73">
              <a:extLst>
                <a:ext uri="{FF2B5EF4-FFF2-40B4-BE49-F238E27FC236}">
                  <a16:creationId xmlns:a16="http://schemas.microsoft.com/office/drawing/2014/main" id="{4C0973C0-727B-57E3-FE88-BA7DFDE13FEE}"/>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6047;p73">
              <a:extLst>
                <a:ext uri="{FF2B5EF4-FFF2-40B4-BE49-F238E27FC236}">
                  <a16:creationId xmlns:a16="http://schemas.microsoft.com/office/drawing/2014/main" id="{AE66B228-B21B-4421-2B68-EAFDD9F90793}"/>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6048;p73">
              <a:extLst>
                <a:ext uri="{FF2B5EF4-FFF2-40B4-BE49-F238E27FC236}">
                  <a16:creationId xmlns:a16="http://schemas.microsoft.com/office/drawing/2014/main" id="{7E226EA8-0BA7-CA40-8D6D-8C78AD1DCC8F}"/>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6049;p73">
              <a:extLst>
                <a:ext uri="{FF2B5EF4-FFF2-40B4-BE49-F238E27FC236}">
                  <a16:creationId xmlns:a16="http://schemas.microsoft.com/office/drawing/2014/main" id="{DB922B34-0EA1-E866-4746-EEAA40EA618D}"/>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6050;p73">
              <a:extLst>
                <a:ext uri="{FF2B5EF4-FFF2-40B4-BE49-F238E27FC236}">
                  <a16:creationId xmlns:a16="http://schemas.microsoft.com/office/drawing/2014/main" id="{40638C49-A2E5-776E-5130-AFD290F0BB99}"/>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6051;p73">
              <a:extLst>
                <a:ext uri="{FF2B5EF4-FFF2-40B4-BE49-F238E27FC236}">
                  <a16:creationId xmlns:a16="http://schemas.microsoft.com/office/drawing/2014/main" id="{EAEC76AD-2059-A65F-7050-A97A3DF07229}"/>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6052;p73">
              <a:extLst>
                <a:ext uri="{FF2B5EF4-FFF2-40B4-BE49-F238E27FC236}">
                  <a16:creationId xmlns:a16="http://schemas.microsoft.com/office/drawing/2014/main" id="{2D553DC1-2E58-F46C-3F84-841A735B8364}"/>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6053;p73">
              <a:extLst>
                <a:ext uri="{FF2B5EF4-FFF2-40B4-BE49-F238E27FC236}">
                  <a16:creationId xmlns:a16="http://schemas.microsoft.com/office/drawing/2014/main" id="{C9187385-7AD0-1271-043C-3FEDD4A472F9}"/>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16054;p73">
              <a:extLst>
                <a:ext uri="{FF2B5EF4-FFF2-40B4-BE49-F238E27FC236}">
                  <a16:creationId xmlns:a16="http://schemas.microsoft.com/office/drawing/2014/main" id="{2EDF108F-5FBC-ED3A-EF6C-E575A22182E3}"/>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16055;p73">
              <a:extLst>
                <a:ext uri="{FF2B5EF4-FFF2-40B4-BE49-F238E27FC236}">
                  <a16:creationId xmlns:a16="http://schemas.microsoft.com/office/drawing/2014/main" id="{D2D29785-0F68-06E5-7022-3FF5C32A574C}"/>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16056;p73">
              <a:extLst>
                <a:ext uri="{FF2B5EF4-FFF2-40B4-BE49-F238E27FC236}">
                  <a16:creationId xmlns:a16="http://schemas.microsoft.com/office/drawing/2014/main" id="{215AC610-DAD0-2915-744E-59E74EBC99C9}"/>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16057;p73">
              <a:extLst>
                <a:ext uri="{FF2B5EF4-FFF2-40B4-BE49-F238E27FC236}">
                  <a16:creationId xmlns:a16="http://schemas.microsoft.com/office/drawing/2014/main" id="{BFAADAF4-E88D-042A-4C48-1D5C38031FD6}"/>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16058;p73">
              <a:extLst>
                <a:ext uri="{FF2B5EF4-FFF2-40B4-BE49-F238E27FC236}">
                  <a16:creationId xmlns:a16="http://schemas.microsoft.com/office/drawing/2014/main" id="{F1A1BE2F-E241-A65B-B394-BFB9907ADDF8}"/>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16059;p73">
              <a:extLst>
                <a:ext uri="{FF2B5EF4-FFF2-40B4-BE49-F238E27FC236}">
                  <a16:creationId xmlns:a16="http://schemas.microsoft.com/office/drawing/2014/main" id="{E559E9A4-12B7-D1BB-ADEF-793EBCFF58F7}"/>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16060;p73">
              <a:extLst>
                <a:ext uri="{FF2B5EF4-FFF2-40B4-BE49-F238E27FC236}">
                  <a16:creationId xmlns:a16="http://schemas.microsoft.com/office/drawing/2014/main" id="{16ABE457-E971-FA17-70BF-EBBB05034532}"/>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16061;p73">
              <a:extLst>
                <a:ext uri="{FF2B5EF4-FFF2-40B4-BE49-F238E27FC236}">
                  <a16:creationId xmlns:a16="http://schemas.microsoft.com/office/drawing/2014/main" id="{EB9926BC-68EE-F65E-6A15-92487DDCCA27}"/>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16062;p73">
              <a:extLst>
                <a:ext uri="{FF2B5EF4-FFF2-40B4-BE49-F238E27FC236}">
                  <a16:creationId xmlns:a16="http://schemas.microsoft.com/office/drawing/2014/main" id="{AF51A2C4-2561-E4C1-6132-E4728FDB9D3A}"/>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16063;p73">
              <a:extLst>
                <a:ext uri="{FF2B5EF4-FFF2-40B4-BE49-F238E27FC236}">
                  <a16:creationId xmlns:a16="http://schemas.microsoft.com/office/drawing/2014/main" id="{5263A611-9247-CEC3-71A2-07891F16EBB5}"/>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16064;p73">
              <a:extLst>
                <a:ext uri="{FF2B5EF4-FFF2-40B4-BE49-F238E27FC236}">
                  <a16:creationId xmlns:a16="http://schemas.microsoft.com/office/drawing/2014/main" id="{31B48B43-165B-55D4-E343-3541CB60E508}"/>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16065;p73">
              <a:extLst>
                <a:ext uri="{FF2B5EF4-FFF2-40B4-BE49-F238E27FC236}">
                  <a16:creationId xmlns:a16="http://schemas.microsoft.com/office/drawing/2014/main" id="{8399A531-DD28-0E84-8E3F-136FA7376E19}"/>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16066;p73">
              <a:extLst>
                <a:ext uri="{FF2B5EF4-FFF2-40B4-BE49-F238E27FC236}">
                  <a16:creationId xmlns:a16="http://schemas.microsoft.com/office/drawing/2014/main" id="{801124FF-2689-76DF-7C9A-5A4F43DEBAAA}"/>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16067;p73">
              <a:extLst>
                <a:ext uri="{FF2B5EF4-FFF2-40B4-BE49-F238E27FC236}">
                  <a16:creationId xmlns:a16="http://schemas.microsoft.com/office/drawing/2014/main" id="{994D8235-948E-05A4-303E-E80F5884A339}"/>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56" name="Google Shape;9682;p69">
            <a:extLst>
              <a:ext uri="{FF2B5EF4-FFF2-40B4-BE49-F238E27FC236}">
                <a16:creationId xmlns:a16="http://schemas.microsoft.com/office/drawing/2014/main" id="{5538EE3C-8647-F064-DD4D-76AC982748C9}"/>
              </a:ext>
            </a:extLst>
          </p:cNvPr>
          <p:cNvGrpSpPr/>
          <p:nvPr/>
        </p:nvGrpSpPr>
        <p:grpSpPr>
          <a:xfrm>
            <a:off x="9277888" y="2164969"/>
            <a:ext cx="2290529" cy="2734701"/>
            <a:chOff x="7159964" y="1971904"/>
            <a:chExt cx="291564" cy="348103"/>
          </a:xfrm>
        </p:grpSpPr>
        <p:sp>
          <p:nvSpPr>
            <p:cNvPr id="57" name="Google Shape;9683;p69">
              <a:extLst>
                <a:ext uri="{FF2B5EF4-FFF2-40B4-BE49-F238E27FC236}">
                  <a16:creationId xmlns:a16="http://schemas.microsoft.com/office/drawing/2014/main" id="{08F76344-8BD6-5F64-0D58-0E219D7E7631}"/>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9684;p69">
              <a:extLst>
                <a:ext uri="{FF2B5EF4-FFF2-40B4-BE49-F238E27FC236}">
                  <a16:creationId xmlns:a16="http://schemas.microsoft.com/office/drawing/2014/main" id="{274E9795-D293-8C8A-A836-66C8E39D5992}"/>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9694;p69">
              <a:extLst>
                <a:ext uri="{FF2B5EF4-FFF2-40B4-BE49-F238E27FC236}">
                  <a16:creationId xmlns:a16="http://schemas.microsoft.com/office/drawing/2014/main" id="{D8512E94-B6EC-4E27-0337-2DDA29FF0A3E}"/>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9695;p69">
              <a:extLst>
                <a:ext uri="{FF2B5EF4-FFF2-40B4-BE49-F238E27FC236}">
                  <a16:creationId xmlns:a16="http://schemas.microsoft.com/office/drawing/2014/main" id="{C60B7832-A86C-5C36-F259-931BCF4F639F}"/>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9696;p69">
              <a:extLst>
                <a:ext uri="{FF2B5EF4-FFF2-40B4-BE49-F238E27FC236}">
                  <a16:creationId xmlns:a16="http://schemas.microsoft.com/office/drawing/2014/main" id="{44690182-2A24-69B7-1592-DFEF7F02BBBC}"/>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9697;p69">
              <a:extLst>
                <a:ext uri="{FF2B5EF4-FFF2-40B4-BE49-F238E27FC236}">
                  <a16:creationId xmlns:a16="http://schemas.microsoft.com/office/drawing/2014/main" id="{82D99039-7BF9-74CF-CC85-B150153BC447}"/>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9698;p69">
              <a:extLst>
                <a:ext uri="{FF2B5EF4-FFF2-40B4-BE49-F238E27FC236}">
                  <a16:creationId xmlns:a16="http://schemas.microsoft.com/office/drawing/2014/main" id="{CB13783F-0C13-0FAC-9EFB-3AB3A9D8882A}"/>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9699;p69">
              <a:extLst>
                <a:ext uri="{FF2B5EF4-FFF2-40B4-BE49-F238E27FC236}">
                  <a16:creationId xmlns:a16="http://schemas.microsoft.com/office/drawing/2014/main" id="{501B8FEF-CFA1-10B3-6EEF-EC0AB299C06A}"/>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9700;p69">
              <a:extLst>
                <a:ext uri="{FF2B5EF4-FFF2-40B4-BE49-F238E27FC236}">
                  <a16:creationId xmlns:a16="http://schemas.microsoft.com/office/drawing/2014/main" id="{D07E4E64-C360-F598-FE7C-338601DA4D1D}"/>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9701;p69">
              <a:extLst>
                <a:ext uri="{FF2B5EF4-FFF2-40B4-BE49-F238E27FC236}">
                  <a16:creationId xmlns:a16="http://schemas.microsoft.com/office/drawing/2014/main" id="{2E5185B8-4618-0C07-67D0-82E73ED3F215}"/>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9702;p69">
              <a:extLst>
                <a:ext uri="{FF2B5EF4-FFF2-40B4-BE49-F238E27FC236}">
                  <a16:creationId xmlns:a16="http://schemas.microsoft.com/office/drawing/2014/main" id="{EA5A6368-2DDD-38CF-6BC3-CF64E408C13C}"/>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9703;p69">
              <a:extLst>
                <a:ext uri="{FF2B5EF4-FFF2-40B4-BE49-F238E27FC236}">
                  <a16:creationId xmlns:a16="http://schemas.microsoft.com/office/drawing/2014/main" id="{CB39BD21-A691-B42C-A5E8-0FD90D1582DB}"/>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9704;p69">
              <a:extLst>
                <a:ext uri="{FF2B5EF4-FFF2-40B4-BE49-F238E27FC236}">
                  <a16:creationId xmlns:a16="http://schemas.microsoft.com/office/drawing/2014/main" id="{37705E6E-D8F7-CC12-4681-EBAA5CC42647}"/>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9705;p69">
              <a:extLst>
                <a:ext uri="{FF2B5EF4-FFF2-40B4-BE49-F238E27FC236}">
                  <a16:creationId xmlns:a16="http://schemas.microsoft.com/office/drawing/2014/main" id="{1529A295-5AF3-9B54-4EE0-7341B3E50944}"/>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9706;p69">
              <a:extLst>
                <a:ext uri="{FF2B5EF4-FFF2-40B4-BE49-F238E27FC236}">
                  <a16:creationId xmlns:a16="http://schemas.microsoft.com/office/drawing/2014/main" id="{0DCB5D49-94CA-CC67-622C-550D7F4C25A3}"/>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9707;p69">
              <a:extLst>
                <a:ext uri="{FF2B5EF4-FFF2-40B4-BE49-F238E27FC236}">
                  <a16:creationId xmlns:a16="http://schemas.microsoft.com/office/drawing/2014/main" id="{FD4DCDD6-17E8-77B3-768B-5AF98FB3538F}"/>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9708;p69">
              <a:extLst>
                <a:ext uri="{FF2B5EF4-FFF2-40B4-BE49-F238E27FC236}">
                  <a16:creationId xmlns:a16="http://schemas.microsoft.com/office/drawing/2014/main" id="{2C3717C3-F873-A0FE-0973-240B9114C788}"/>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9709;p69">
              <a:extLst>
                <a:ext uri="{FF2B5EF4-FFF2-40B4-BE49-F238E27FC236}">
                  <a16:creationId xmlns:a16="http://schemas.microsoft.com/office/drawing/2014/main" id="{925F4C13-452A-3260-FEB0-5C72D2490266}"/>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9710;p69">
              <a:extLst>
                <a:ext uri="{FF2B5EF4-FFF2-40B4-BE49-F238E27FC236}">
                  <a16:creationId xmlns:a16="http://schemas.microsoft.com/office/drawing/2014/main" id="{D97BD06F-B3DC-7B54-BCFC-85D46924A7AC}"/>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9711;p69">
              <a:extLst>
                <a:ext uri="{FF2B5EF4-FFF2-40B4-BE49-F238E27FC236}">
                  <a16:creationId xmlns:a16="http://schemas.microsoft.com/office/drawing/2014/main" id="{CCEF2D9C-C9E7-26ED-C4AE-F219E5A42528}"/>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9712;p69">
              <a:extLst>
                <a:ext uri="{FF2B5EF4-FFF2-40B4-BE49-F238E27FC236}">
                  <a16:creationId xmlns:a16="http://schemas.microsoft.com/office/drawing/2014/main" id="{4AF19D1C-1B35-313F-1811-21A1AA58836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cxnSp>
        <p:nvCxnSpPr>
          <p:cNvPr id="79" name="Straight Arrow Connector 78">
            <a:extLst>
              <a:ext uri="{FF2B5EF4-FFF2-40B4-BE49-F238E27FC236}">
                <a16:creationId xmlns:a16="http://schemas.microsoft.com/office/drawing/2014/main" id="{7E5934BD-EC3D-ED3C-8A91-B43827DEB71E}"/>
              </a:ext>
            </a:extLst>
          </p:cNvPr>
          <p:cNvCxnSpPr>
            <a:cxnSpLocks/>
          </p:cNvCxnSpPr>
          <p:nvPr/>
        </p:nvCxnSpPr>
        <p:spPr>
          <a:xfrm flipV="1">
            <a:off x="7396223" y="2668059"/>
            <a:ext cx="1859126" cy="36524"/>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1" name="Google Shape;662;p43">
            <a:extLst>
              <a:ext uri="{FF2B5EF4-FFF2-40B4-BE49-F238E27FC236}">
                <a16:creationId xmlns:a16="http://schemas.microsoft.com/office/drawing/2014/main" id="{20800EEE-7446-8321-5AC5-B972E4C1151B}"/>
              </a:ext>
            </a:extLst>
          </p:cNvPr>
          <p:cNvSpPr/>
          <p:nvPr/>
        </p:nvSpPr>
        <p:spPr>
          <a:xfrm>
            <a:off x="10710443" y="467463"/>
            <a:ext cx="1158240" cy="1158240"/>
          </a:xfrm>
          <a:prstGeom prst="ellipse">
            <a:avLst/>
          </a:prstGeom>
          <a:gradFill>
            <a:gsLst>
              <a:gs pos="0">
                <a:srgbClr val="63A537"/>
              </a:gs>
              <a:gs pos="100000">
                <a:srgbClr val="99CB38"/>
              </a:gs>
            </a:gsLst>
            <a:lin ang="10800025"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nvGrpSpPr>
          <p:cNvPr id="82" name="Group 81">
            <a:extLst>
              <a:ext uri="{FF2B5EF4-FFF2-40B4-BE49-F238E27FC236}">
                <a16:creationId xmlns:a16="http://schemas.microsoft.com/office/drawing/2014/main" id="{B7DC037D-8194-9AB5-CA24-80882DA34F5F}"/>
              </a:ext>
            </a:extLst>
          </p:cNvPr>
          <p:cNvGrpSpPr/>
          <p:nvPr/>
        </p:nvGrpSpPr>
        <p:grpSpPr>
          <a:xfrm>
            <a:off x="10869680" y="698188"/>
            <a:ext cx="806237" cy="674497"/>
            <a:chOff x="5927593" y="419031"/>
            <a:chExt cx="2451625" cy="2051026"/>
          </a:xfrm>
        </p:grpSpPr>
        <p:grpSp>
          <p:nvGrpSpPr>
            <p:cNvPr id="83" name="Google Shape;16036;p73">
              <a:extLst>
                <a:ext uri="{FF2B5EF4-FFF2-40B4-BE49-F238E27FC236}">
                  <a16:creationId xmlns:a16="http://schemas.microsoft.com/office/drawing/2014/main" id="{C6933ECD-D2FC-46B6-05CF-570ABF6BA211}"/>
                </a:ext>
              </a:extLst>
            </p:cNvPr>
            <p:cNvGrpSpPr/>
            <p:nvPr/>
          </p:nvGrpSpPr>
          <p:grpSpPr>
            <a:xfrm>
              <a:off x="5927593" y="1181807"/>
              <a:ext cx="1725126" cy="1286091"/>
              <a:chOff x="1798763" y="3395401"/>
              <a:chExt cx="376185" cy="280448"/>
            </a:xfrm>
          </p:grpSpPr>
          <p:sp>
            <p:nvSpPr>
              <p:cNvPr id="106" name="Google Shape;16037;p73">
                <a:extLst>
                  <a:ext uri="{FF2B5EF4-FFF2-40B4-BE49-F238E27FC236}">
                    <a16:creationId xmlns:a16="http://schemas.microsoft.com/office/drawing/2014/main" id="{81804098-C78B-E71C-CA7A-A28EAAFA810D}"/>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 name="Google Shape;16038;p73">
                <a:extLst>
                  <a:ext uri="{FF2B5EF4-FFF2-40B4-BE49-F238E27FC236}">
                    <a16:creationId xmlns:a16="http://schemas.microsoft.com/office/drawing/2014/main" id="{CA0478DD-42E9-00FC-F346-150E2FB9027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 name="Google Shape;16039;p73">
                <a:extLst>
                  <a:ext uri="{FF2B5EF4-FFF2-40B4-BE49-F238E27FC236}">
                    <a16:creationId xmlns:a16="http://schemas.microsoft.com/office/drawing/2014/main" id="{3355337C-2B5F-FF8B-AB6C-BE92D6B699D8}"/>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 name="Google Shape;16040;p73">
                <a:extLst>
                  <a:ext uri="{FF2B5EF4-FFF2-40B4-BE49-F238E27FC236}">
                    <a16:creationId xmlns:a16="http://schemas.microsoft.com/office/drawing/2014/main" id="{865AD965-4797-C7AC-EDCC-74493A8FA9C2}"/>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0" name="Google Shape;16041;p73">
                <a:extLst>
                  <a:ext uri="{FF2B5EF4-FFF2-40B4-BE49-F238E27FC236}">
                    <a16:creationId xmlns:a16="http://schemas.microsoft.com/office/drawing/2014/main" id="{487B2579-E54A-81DF-0B16-03631D578FF4}"/>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1" name="Google Shape;16042;p73">
                <a:extLst>
                  <a:ext uri="{FF2B5EF4-FFF2-40B4-BE49-F238E27FC236}">
                    <a16:creationId xmlns:a16="http://schemas.microsoft.com/office/drawing/2014/main" id="{A8AD7470-B13A-279B-C62E-3093CDDA7AF6}"/>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2" name="Google Shape;16043;p73">
                <a:extLst>
                  <a:ext uri="{FF2B5EF4-FFF2-40B4-BE49-F238E27FC236}">
                    <a16:creationId xmlns:a16="http://schemas.microsoft.com/office/drawing/2014/main" id="{A86C76D7-F426-ABB3-2DB8-FF377CE0AF6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3" name="Google Shape;16044;p73">
                <a:extLst>
                  <a:ext uri="{FF2B5EF4-FFF2-40B4-BE49-F238E27FC236}">
                    <a16:creationId xmlns:a16="http://schemas.microsoft.com/office/drawing/2014/main" id="{1650C93D-35EC-D786-631D-63F52FF392E1}"/>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5" name="Google Shape;16045;p73">
                <a:extLst>
                  <a:ext uri="{FF2B5EF4-FFF2-40B4-BE49-F238E27FC236}">
                    <a16:creationId xmlns:a16="http://schemas.microsoft.com/office/drawing/2014/main" id="{86C317E2-57EB-2EBB-BF3E-7B73B3878F23}"/>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6" name="Google Shape;16046;p73">
                <a:extLst>
                  <a:ext uri="{FF2B5EF4-FFF2-40B4-BE49-F238E27FC236}">
                    <a16:creationId xmlns:a16="http://schemas.microsoft.com/office/drawing/2014/main" id="{61F51A72-2AAD-9E90-EE8F-23A61832E0BA}"/>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7" name="Google Shape;16047;p73">
                <a:extLst>
                  <a:ext uri="{FF2B5EF4-FFF2-40B4-BE49-F238E27FC236}">
                    <a16:creationId xmlns:a16="http://schemas.microsoft.com/office/drawing/2014/main" id="{E731FC80-E9D3-1BE6-6913-623D806E970C}"/>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8" name="Google Shape;16048;p73">
                <a:extLst>
                  <a:ext uri="{FF2B5EF4-FFF2-40B4-BE49-F238E27FC236}">
                    <a16:creationId xmlns:a16="http://schemas.microsoft.com/office/drawing/2014/main" id="{DE85CE16-84BD-7008-E2E6-9D2A5F6C1028}"/>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9" name="Google Shape;16049;p73">
                <a:extLst>
                  <a:ext uri="{FF2B5EF4-FFF2-40B4-BE49-F238E27FC236}">
                    <a16:creationId xmlns:a16="http://schemas.microsoft.com/office/drawing/2014/main" id="{FF867B67-B5A8-C3BE-0601-DA9ACE74C0B1}"/>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20" name="Google Shape;16050;p73">
                <a:extLst>
                  <a:ext uri="{FF2B5EF4-FFF2-40B4-BE49-F238E27FC236}">
                    <a16:creationId xmlns:a16="http://schemas.microsoft.com/office/drawing/2014/main" id="{C437DC21-7634-969B-9976-506EC67767EC}"/>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21" name="Google Shape;16051;p73">
                <a:extLst>
                  <a:ext uri="{FF2B5EF4-FFF2-40B4-BE49-F238E27FC236}">
                    <a16:creationId xmlns:a16="http://schemas.microsoft.com/office/drawing/2014/main" id="{81BB71EC-CF9D-E2C3-766C-BBEA5F93B095}"/>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22" name="Google Shape;16052;p73">
                <a:extLst>
                  <a:ext uri="{FF2B5EF4-FFF2-40B4-BE49-F238E27FC236}">
                    <a16:creationId xmlns:a16="http://schemas.microsoft.com/office/drawing/2014/main" id="{8660E0C6-2F55-A171-FD20-B0D9A22FF41B}"/>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23" name="Google Shape;16053;p73">
                <a:extLst>
                  <a:ext uri="{FF2B5EF4-FFF2-40B4-BE49-F238E27FC236}">
                    <a16:creationId xmlns:a16="http://schemas.microsoft.com/office/drawing/2014/main" id="{880F06A7-9256-9118-71F2-3392EEDF2757}"/>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24" name="Google Shape;16054;p73">
                <a:extLst>
                  <a:ext uri="{FF2B5EF4-FFF2-40B4-BE49-F238E27FC236}">
                    <a16:creationId xmlns:a16="http://schemas.microsoft.com/office/drawing/2014/main" id="{AC7CFE60-0499-F54E-2974-2EE65AC2631B}"/>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25" name="Google Shape;16055;p73">
                <a:extLst>
                  <a:ext uri="{FF2B5EF4-FFF2-40B4-BE49-F238E27FC236}">
                    <a16:creationId xmlns:a16="http://schemas.microsoft.com/office/drawing/2014/main" id="{58FEFA86-FE4F-3CFF-F694-94718396A861}"/>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26" name="Google Shape;16056;p73">
                <a:extLst>
                  <a:ext uri="{FF2B5EF4-FFF2-40B4-BE49-F238E27FC236}">
                    <a16:creationId xmlns:a16="http://schemas.microsoft.com/office/drawing/2014/main" id="{9BEE8456-8D10-1F2E-7BE8-DE0CAB1E8EBB}"/>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27" name="Google Shape;16057;p73">
                <a:extLst>
                  <a:ext uri="{FF2B5EF4-FFF2-40B4-BE49-F238E27FC236}">
                    <a16:creationId xmlns:a16="http://schemas.microsoft.com/office/drawing/2014/main" id="{10AA9D82-3305-7364-D0BC-7D7472519EC4}"/>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28" name="Google Shape;16058;p73">
                <a:extLst>
                  <a:ext uri="{FF2B5EF4-FFF2-40B4-BE49-F238E27FC236}">
                    <a16:creationId xmlns:a16="http://schemas.microsoft.com/office/drawing/2014/main" id="{E4933D32-6CBD-5566-1EE6-586F77048EC7}"/>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29" name="Google Shape;16059;p73">
                <a:extLst>
                  <a:ext uri="{FF2B5EF4-FFF2-40B4-BE49-F238E27FC236}">
                    <a16:creationId xmlns:a16="http://schemas.microsoft.com/office/drawing/2014/main" id="{501D0B1F-5919-7E95-5E38-883B06EC694A}"/>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30" name="Google Shape;16060;p73">
                <a:extLst>
                  <a:ext uri="{FF2B5EF4-FFF2-40B4-BE49-F238E27FC236}">
                    <a16:creationId xmlns:a16="http://schemas.microsoft.com/office/drawing/2014/main" id="{81A1CBB6-1228-ACF7-AC74-3CE508F2BFBA}"/>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31" name="Google Shape;16061;p73">
                <a:extLst>
                  <a:ext uri="{FF2B5EF4-FFF2-40B4-BE49-F238E27FC236}">
                    <a16:creationId xmlns:a16="http://schemas.microsoft.com/office/drawing/2014/main" id="{CDFF8879-324B-F293-D1F0-452AC85C90C7}"/>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32" name="Google Shape;16062;p73">
                <a:extLst>
                  <a:ext uri="{FF2B5EF4-FFF2-40B4-BE49-F238E27FC236}">
                    <a16:creationId xmlns:a16="http://schemas.microsoft.com/office/drawing/2014/main" id="{4494FC78-6354-254E-C34C-8DF5D9C60D6D}"/>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33" name="Google Shape;16063;p73">
                <a:extLst>
                  <a:ext uri="{FF2B5EF4-FFF2-40B4-BE49-F238E27FC236}">
                    <a16:creationId xmlns:a16="http://schemas.microsoft.com/office/drawing/2014/main" id="{E295C6B6-FE02-63A8-9CA1-E0AF7532861E}"/>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34" name="Google Shape;16064;p73">
                <a:extLst>
                  <a:ext uri="{FF2B5EF4-FFF2-40B4-BE49-F238E27FC236}">
                    <a16:creationId xmlns:a16="http://schemas.microsoft.com/office/drawing/2014/main" id="{AA4EE963-C7AF-DEAB-0406-5D407927B5D2}"/>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35" name="Google Shape;16065;p73">
                <a:extLst>
                  <a:ext uri="{FF2B5EF4-FFF2-40B4-BE49-F238E27FC236}">
                    <a16:creationId xmlns:a16="http://schemas.microsoft.com/office/drawing/2014/main" id="{3F3E313F-0F34-581C-7323-F1BF3B956990}"/>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36" name="Google Shape;16066;p73">
                <a:extLst>
                  <a:ext uri="{FF2B5EF4-FFF2-40B4-BE49-F238E27FC236}">
                    <a16:creationId xmlns:a16="http://schemas.microsoft.com/office/drawing/2014/main" id="{435451F5-AA06-6C96-296D-C37881C3DB62}"/>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37" name="Google Shape;16067;p73">
                <a:extLst>
                  <a:ext uri="{FF2B5EF4-FFF2-40B4-BE49-F238E27FC236}">
                    <a16:creationId xmlns:a16="http://schemas.microsoft.com/office/drawing/2014/main" id="{3A4A73D4-AC0A-F2F1-DAF7-8176B64BCFE0}"/>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84" name="Google Shape;9682;p69">
              <a:extLst>
                <a:ext uri="{FF2B5EF4-FFF2-40B4-BE49-F238E27FC236}">
                  <a16:creationId xmlns:a16="http://schemas.microsoft.com/office/drawing/2014/main" id="{0CE8D46D-BF4A-036A-71FD-9E4AA82A3673}"/>
                </a:ext>
              </a:extLst>
            </p:cNvPr>
            <p:cNvGrpSpPr/>
            <p:nvPr/>
          </p:nvGrpSpPr>
          <p:grpSpPr>
            <a:xfrm>
              <a:off x="6661321" y="419031"/>
              <a:ext cx="1717897" cy="2051026"/>
              <a:chOff x="7159964" y="1971904"/>
              <a:chExt cx="291564" cy="348103"/>
            </a:xfrm>
          </p:grpSpPr>
          <p:sp>
            <p:nvSpPr>
              <p:cNvPr id="85" name="Google Shape;9683;p69">
                <a:extLst>
                  <a:ext uri="{FF2B5EF4-FFF2-40B4-BE49-F238E27FC236}">
                    <a16:creationId xmlns:a16="http://schemas.microsoft.com/office/drawing/2014/main" id="{8E099E91-1E98-10E5-7321-28FF754F949E}"/>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86" name="Google Shape;9684;p69">
                <a:extLst>
                  <a:ext uri="{FF2B5EF4-FFF2-40B4-BE49-F238E27FC236}">
                    <a16:creationId xmlns:a16="http://schemas.microsoft.com/office/drawing/2014/main" id="{B58820EB-0B4B-03B7-F628-57C28194479B}"/>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87" name="Google Shape;9694;p69">
                <a:extLst>
                  <a:ext uri="{FF2B5EF4-FFF2-40B4-BE49-F238E27FC236}">
                    <a16:creationId xmlns:a16="http://schemas.microsoft.com/office/drawing/2014/main" id="{C43F8A08-7C82-2125-4AF9-25BAC4FDFD3F}"/>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88" name="Google Shape;9695;p69">
                <a:extLst>
                  <a:ext uri="{FF2B5EF4-FFF2-40B4-BE49-F238E27FC236}">
                    <a16:creationId xmlns:a16="http://schemas.microsoft.com/office/drawing/2014/main" id="{5EEDABEF-D2A2-FE8A-73C5-9C372E856C79}"/>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89" name="Google Shape;9696;p69">
                <a:extLst>
                  <a:ext uri="{FF2B5EF4-FFF2-40B4-BE49-F238E27FC236}">
                    <a16:creationId xmlns:a16="http://schemas.microsoft.com/office/drawing/2014/main" id="{E1F68F4B-F7A1-3AF8-D780-ACD88080608B}"/>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0" name="Google Shape;9697;p69">
                <a:extLst>
                  <a:ext uri="{FF2B5EF4-FFF2-40B4-BE49-F238E27FC236}">
                    <a16:creationId xmlns:a16="http://schemas.microsoft.com/office/drawing/2014/main" id="{EE233090-9A06-7105-B31A-EAE2CF721A9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1" name="Google Shape;9698;p69">
                <a:extLst>
                  <a:ext uri="{FF2B5EF4-FFF2-40B4-BE49-F238E27FC236}">
                    <a16:creationId xmlns:a16="http://schemas.microsoft.com/office/drawing/2014/main" id="{F41FDD56-038D-D81F-9634-80619F12A64A}"/>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2" name="Google Shape;9699;p69">
                <a:extLst>
                  <a:ext uri="{FF2B5EF4-FFF2-40B4-BE49-F238E27FC236}">
                    <a16:creationId xmlns:a16="http://schemas.microsoft.com/office/drawing/2014/main" id="{7D83195F-94A4-3401-A298-F1695008A78F}"/>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3" name="Google Shape;9700;p69">
                <a:extLst>
                  <a:ext uri="{FF2B5EF4-FFF2-40B4-BE49-F238E27FC236}">
                    <a16:creationId xmlns:a16="http://schemas.microsoft.com/office/drawing/2014/main" id="{76117E38-38AC-80F8-598C-B52FF02F355C}"/>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4" name="Google Shape;9701;p69">
                <a:extLst>
                  <a:ext uri="{FF2B5EF4-FFF2-40B4-BE49-F238E27FC236}">
                    <a16:creationId xmlns:a16="http://schemas.microsoft.com/office/drawing/2014/main" id="{A7DE2496-5495-F899-F360-D6949BDB75DD}"/>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5" name="Google Shape;9702;p69">
                <a:extLst>
                  <a:ext uri="{FF2B5EF4-FFF2-40B4-BE49-F238E27FC236}">
                    <a16:creationId xmlns:a16="http://schemas.microsoft.com/office/drawing/2014/main" id="{C1E57843-F4EB-FD87-4F73-A0CB5BFC6017}"/>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6" name="Google Shape;9703;p69">
                <a:extLst>
                  <a:ext uri="{FF2B5EF4-FFF2-40B4-BE49-F238E27FC236}">
                    <a16:creationId xmlns:a16="http://schemas.microsoft.com/office/drawing/2014/main" id="{F764F027-2B60-18B2-36B5-BEEDB7575278}"/>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7" name="Google Shape;9704;p69">
                <a:extLst>
                  <a:ext uri="{FF2B5EF4-FFF2-40B4-BE49-F238E27FC236}">
                    <a16:creationId xmlns:a16="http://schemas.microsoft.com/office/drawing/2014/main" id="{B6D1FFAE-5A07-AC30-F196-4CA12C1DA57A}"/>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8" name="Google Shape;9705;p69">
                <a:extLst>
                  <a:ext uri="{FF2B5EF4-FFF2-40B4-BE49-F238E27FC236}">
                    <a16:creationId xmlns:a16="http://schemas.microsoft.com/office/drawing/2014/main" id="{57A6ED16-35CB-84F1-BF19-8849531C310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 name="Google Shape;9706;p69">
                <a:extLst>
                  <a:ext uri="{FF2B5EF4-FFF2-40B4-BE49-F238E27FC236}">
                    <a16:creationId xmlns:a16="http://schemas.microsoft.com/office/drawing/2014/main" id="{5C3FDD8D-4672-AD99-F9D5-82787F4E9AFD}"/>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 name="Google Shape;9707;p69">
                <a:extLst>
                  <a:ext uri="{FF2B5EF4-FFF2-40B4-BE49-F238E27FC236}">
                    <a16:creationId xmlns:a16="http://schemas.microsoft.com/office/drawing/2014/main" id="{CD02576A-63E3-3C4E-8189-316B6D85BD6E}"/>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 name="Google Shape;9708;p69">
                <a:extLst>
                  <a:ext uri="{FF2B5EF4-FFF2-40B4-BE49-F238E27FC236}">
                    <a16:creationId xmlns:a16="http://schemas.microsoft.com/office/drawing/2014/main" id="{6757B49E-68FF-39CD-4035-54AFBD66012C}"/>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 name="Google Shape;9709;p69">
                <a:extLst>
                  <a:ext uri="{FF2B5EF4-FFF2-40B4-BE49-F238E27FC236}">
                    <a16:creationId xmlns:a16="http://schemas.microsoft.com/office/drawing/2014/main" id="{C70BE903-6906-A70D-A94D-857DE53763CA}"/>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 name="Google Shape;9710;p69">
                <a:extLst>
                  <a:ext uri="{FF2B5EF4-FFF2-40B4-BE49-F238E27FC236}">
                    <a16:creationId xmlns:a16="http://schemas.microsoft.com/office/drawing/2014/main" id="{A2D645A4-8972-C132-CC4A-6A978B3627DE}"/>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 name="Google Shape;9711;p69">
                <a:extLst>
                  <a:ext uri="{FF2B5EF4-FFF2-40B4-BE49-F238E27FC236}">
                    <a16:creationId xmlns:a16="http://schemas.microsoft.com/office/drawing/2014/main" id="{525ECE75-F793-6197-3556-A0CB15171037}"/>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 name="Google Shape;9712;p69">
                <a:extLst>
                  <a:ext uri="{FF2B5EF4-FFF2-40B4-BE49-F238E27FC236}">
                    <a16:creationId xmlns:a16="http://schemas.microsoft.com/office/drawing/2014/main" id="{88E1756D-4A13-CC6F-266F-0817D94C7392}"/>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spTree>
    <p:extLst>
      <p:ext uri="{BB962C8B-B14F-4D97-AF65-F5344CB8AC3E}">
        <p14:creationId xmlns:p14="http://schemas.microsoft.com/office/powerpoint/2010/main" val="3035006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684646" y="1188983"/>
            <a:ext cx="7260474" cy="4877349"/>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480;p38"/>
          <p:cNvSpPr txBox="1">
            <a:spLocks noGrp="1"/>
          </p:cNvSpPr>
          <p:nvPr>
            <p:ph type="title"/>
          </p:nvPr>
        </p:nvSpPr>
        <p:spPr>
          <a:xfrm rot="21599706">
            <a:off x="800285" y="2858834"/>
            <a:ext cx="7029196" cy="2137931"/>
          </a:xfrm>
          <a:prstGeom prst="rect">
            <a:avLst/>
          </a:prstGeom>
        </p:spPr>
        <p:txBody>
          <a:bodyPr spcFirstLastPara="1" wrap="square" lIns="121900" tIns="121900" rIns="121900" bIns="121900" anchor="ctr" anchorCtr="0">
            <a:noAutofit/>
          </a:bodyPr>
          <a:lstStyle/>
          <a:p>
            <a:r>
              <a:rPr lang="en-US" sz="4800" b="1" dirty="0"/>
              <a:t>Looking Ahead</a:t>
            </a:r>
            <a:br>
              <a:rPr lang="en-US" sz="4800" b="1" dirty="0"/>
            </a:br>
            <a:r>
              <a:rPr lang="en-US" sz="3600" dirty="0"/>
              <a:t>Review Rollout &amp; Coaches Year at a Glance</a:t>
            </a:r>
            <a:endParaRPr lang="en-US" sz="3200"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182381" y="6066333"/>
            <a:ext cx="2833687" cy="703251"/>
          </a:xfrm>
          <a:prstGeom prst="rect">
            <a:avLst/>
          </a:prstGeom>
        </p:spPr>
      </p:pic>
    </p:spTree>
    <p:extLst>
      <p:ext uri="{BB962C8B-B14F-4D97-AF65-F5344CB8AC3E}">
        <p14:creationId xmlns:p14="http://schemas.microsoft.com/office/powerpoint/2010/main" val="936746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471" y="219554"/>
            <a:ext cx="11852475" cy="1143000"/>
          </a:xfrm>
          <a:noFill/>
        </p:spPr>
        <p:txBody>
          <a:bodyPr>
            <a:noAutofit/>
          </a:bodyPr>
          <a:lstStyle/>
          <a:p>
            <a:r>
              <a:rPr lang="en-US" dirty="0">
                <a:solidFill>
                  <a:schemeClr val="bg1"/>
                </a:solidFill>
              </a:rPr>
              <a:t>PBIS Rollout Check List, Handbook &amp; Orientation Examples</a:t>
            </a:r>
          </a:p>
        </p:txBody>
      </p:sp>
      <p:sp>
        <p:nvSpPr>
          <p:cNvPr id="16" name="Rounded Rectangle 15">
            <a:extLst>
              <a:ext uri="{FF2B5EF4-FFF2-40B4-BE49-F238E27FC236}">
                <a16:creationId xmlns:a16="http://schemas.microsoft.com/office/drawing/2014/main" id="{00336CF7-35E2-634B-8414-D62085AB692A}"/>
              </a:ext>
            </a:extLst>
          </p:cNvPr>
          <p:cNvSpPr/>
          <p:nvPr/>
        </p:nvSpPr>
        <p:spPr>
          <a:xfrm>
            <a:off x="3297923" y="1676011"/>
            <a:ext cx="2648261" cy="42172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mn-ea"/>
                <a:cs typeface="+mn-cs"/>
              </a:rPr>
              <a:t>PBIS Handbook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Rounded Rectangle 16">
            <a:extLst>
              <a:ext uri="{FF2B5EF4-FFF2-40B4-BE49-F238E27FC236}">
                <a16:creationId xmlns:a16="http://schemas.microsoft.com/office/drawing/2014/main" id="{7A8DD396-8E03-8D4E-962A-7B87965B6B08}"/>
              </a:ext>
            </a:extLst>
          </p:cNvPr>
          <p:cNvSpPr/>
          <p:nvPr/>
        </p:nvSpPr>
        <p:spPr>
          <a:xfrm>
            <a:off x="6351968" y="1676011"/>
            <a:ext cx="2648261" cy="42172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mn-ea"/>
                <a:cs typeface="+mn-cs"/>
              </a:rPr>
              <a:t>PBIS Staff Orientation Slides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18" name="Rounded Rectangle 17">
            <a:extLst>
              <a:ext uri="{FF2B5EF4-FFF2-40B4-BE49-F238E27FC236}">
                <a16:creationId xmlns:a16="http://schemas.microsoft.com/office/drawing/2014/main" id="{5DB7C4F5-E93A-D843-8B47-767D2A6D468F}"/>
              </a:ext>
            </a:extLst>
          </p:cNvPr>
          <p:cNvSpPr/>
          <p:nvPr/>
        </p:nvSpPr>
        <p:spPr>
          <a:xfrm>
            <a:off x="9244078" y="1676011"/>
            <a:ext cx="2648261" cy="42172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mn-ea"/>
                <a:cs typeface="+mn-cs"/>
              </a:rPr>
              <a:t>PBIS Student Orientation Slides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pic>
        <p:nvPicPr>
          <p:cNvPr id="20" name="Picture 19">
            <a:extLst>
              <a:ext uri="{FF2B5EF4-FFF2-40B4-BE49-F238E27FC236}">
                <a16:creationId xmlns:a16="http://schemas.microsoft.com/office/drawing/2014/main" id="{94614131-5AE3-4545-B317-5753ACDCAB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26265" y="3784627"/>
            <a:ext cx="1480157" cy="1847121"/>
          </a:xfrm>
          <a:prstGeom prst="rect">
            <a:avLst/>
          </a:prstGeom>
        </p:spPr>
      </p:pic>
      <p:pic>
        <p:nvPicPr>
          <p:cNvPr id="22" name="Picture 21">
            <a:extLst>
              <a:ext uri="{FF2B5EF4-FFF2-40B4-BE49-F238E27FC236}">
                <a16:creationId xmlns:a16="http://schemas.microsoft.com/office/drawing/2014/main" id="{96D12CC0-32C8-9242-B97D-BFEC75E97E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12260" y="2472085"/>
            <a:ext cx="1447294" cy="1913829"/>
          </a:xfrm>
          <a:prstGeom prst="rect">
            <a:avLst/>
          </a:prstGeom>
        </p:spPr>
      </p:pic>
      <p:pic>
        <p:nvPicPr>
          <p:cNvPr id="24" name="Picture 23">
            <a:extLst>
              <a:ext uri="{FF2B5EF4-FFF2-40B4-BE49-F238E27FC236}">
                <a16:creationId xmlns:a16="http://schemas.microsoft.com/office/drawing/2014/main" id="{CD316731-48A0-6748-BEE9-8A1FE8A6356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66369" y="3714695"/>
            <a:ext cx="2403677" cy="1342438"/>
          </a:xfrm>
          <a:prstGeom prst="rect">
            <a:avLst/>
          </a:prstGeom>
        </p:spPr>
      </p:pic>
      <p:pic>
        <p:nvPicPr>
          <p:cNvPr id="4" name="Picture 3">
            <a:extLst>
              <a:ext uri="{FF2B5EF4-FFF2-40B4-BE49-F238E27FC236}">
                <a16:creationId xmlns:a16="http://schemas.microsoft.com/office/drawing/2014/main" id="{CEF34942-AB37-BDA1-AC13-91C899B08BF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32591" y="3278631"/>
            <a:ext cx="2287014" cy="1287434"/>
          </a:xfrm>
          <a:prstGeom prst="rect">
            <a:avLst/>
          </a:prstGeom>
        </p:spPr>
      </p:pic>
      <p:sp>
        <p:nvSpPr>
          <p:cNvPr id="7" name="Rounded Rectangle 15">
            <a:extLst>
              <a:ext uri="{FF2B5EF4-FFF2-40B4-BE49-F238E27FC236}">
                <a16:creationId xmlns:a16="http://schemas.microsoft.com/office/drawing/2014/main" id="{44BE8113-7614-9965-78CE-9D069FFF84A2}"/>
              </a:ext>
            </a:extLst>
          </p:cNvPr>
          <p:cNvSpPr/>
          <p:nvPr/>
        </p:nvSpPr>
        <p:spPr>
          <a:xfrm>
            <a:off x="320615" y="1676011"/>
            <a:ext cx="2648261" cy="42172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mn-ea"/>
                <a:cs typeface="+mn-cs"/>
              </a:rPr>
              <a:t>Rollout Checklist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089DCE97-2341-1112-0304-90CB954BFB86}"/>
              </a:ext>
            </a:extLst>
          </p:cNvPr>
          <p:cNvGrpSpPr/>
          <p:nvPr/>
        </p:nvGrpSpPr>
        <p:grpSpPr>
          <a:xfrm>
            <a:off x="559594" y="2974694"/>
            <a:ext cx="2224158" cy="2566916"/>
            <a:chOff x="0" y="2939970"/>
            <a:chExt cx="2579982" cy="3222680"/>
          </a:xfrm>
        </p:grpSpPr>
        <p:pic>
          <p:nvPicPr>
            <p:cNvPr id="3" name="Picture 2">
              <a:extLst>
                <a:ext uri="{FF2B5EF4-FFF2-40B4-BE49-F238E27FC236}">
                  <a16:creationId xmlns:a16="http://schemas.microsoft.com/office/drawing/2014/main" id="{3AA01B36-82E6-6277-F36A-45F4B2B602E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0" y="2939970"/>
              <a:ext cx="2579982" cy="1445944"/>
            </a:xfrm>
            <a:prstGeom prst="rect">
              <a:avLst/>
            </a:prstGeom>
          </p:spPr>
        </p:pic>
        <p:pic>
          <p:nvPicPr>
            <p:cNvPr id="5" name="Picture 4">
              <a:extLst>
                <a:ext uri="{FF2B5EF4-FFF2-40B4-BE49-F238E27FC236}">
                  <a16:creationId xmlns:a16="http://schemas.microsoft.com/office/drawing/2014/main" id="{C8D26F7E-8A77-47E0-A517-5873B4D9101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0" y="4385914"/>
              <a:ext cx="2579982" cy="1776736"/>
            </a:xfrm>
            <a:prstGeom prst="rect">
              <a:avLst/>
            </a:prstGeom>
          </p:spPr>
        </p:pic>
      </p:grpSp>
      <p:sp>
        <p:nvSpPr>
          <p:cNvPr id="8" name="Speech Bubble: Rectangle with Corners Rounded 7">
            <a:extLst>
              <a:ext uri="{FF2B5EF4-FFF2-40B4-BE49-F238E27FC236}">
                <a16:creationId xmlns:a16="http://schemas.microsoft.com/office/drawing/2014/main" id="{BA585A36-BF68-57BB-0621-73800B8D4535}"/>
              </a:ext>
            </a:extLst>
          </p:cNvPr>
          <p:cNvSpPr/>
          <p:nvPr/>
        </p:nvSpPr>
        <p:spPr>
          <a:xfrm>
            <a:off x="7253076" y="4834010"/>
            <a:ext cx="3981999" cy="1504186"/>
          </a:xfrm>
          <a:prstGeom prst="wedgeRoundRect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a:t>Remember your resources for planning for next year’s PD.</a:t>
            </a:r>
          </a:p>
        </p:txBody>
      </p:sp>
    </p:spTree>
    <p:extLst>
      <p:ext uri="{BB962C8B-B14F-4D97-AF65-F5344CB8AC3E}">
        <p14:creationId xmlns:p14="http://schemas.microsoft.com/office/powerpoint/2010/main" val="190888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F89F54-09E3-54F3-8DBB-87B91EFBBA3B}"/>
              </a:ext>
            </a:extLst>
          </p:cNvPr>
          <p:cNvSpPr>
            <a:spLocks noGrp="1"/>
          </p:cNvSpPr>
          <p:nvPr>
            <p:ph type="title"/>
          </p:nvPr>
        </p:nvSpPr>
        <p:spPr>
          <a:xfrm>
            <a:off x="813349" y="467463"/>
            <a:ext cx="7493743" cy="845600"/>
          </a:xfrm>
        </p:spPr>
        <p:txBody>
          <a:bodyPr/>
          <a:lstStyle/>
          <a:p>
            <a:r>
              <a:rPr lang="en-US"/>
              <a:t>Coaches Year at a Glance</a:t>
            </a:r>
          </a:p>
        </p:txBody>
      </p:sp>
      <p:pic>
        <p:nvPicPr>
          <p:cNvPr id="5" name="Picture 4" descr="Table&#10;&#10;Description automatically generated">
            <a:extLst>
              <a:ext uri="{FF2B5EF4-FFF2-40B4-BE49-F238E27FC236}">
                <a16:creationId xmlns:a16="http://schemas.microsoft.com/office/drawing/2014/main" id="{6D00BBD6-4C39-B228-66C9-81FEFBD5EC53}"/>
              </a:ext>
            </a:extLst>
          </p:cNvPr>
          <p:cNvPicPr>
            <a:picLocks noChangeAspect="1"/>
          </p:cNvPicPr>
          <p:nvPr/>
        </p:nvPicPr>
        <p:blipFill>
          <a:blip r:embed="rId3"/>
          <a:stretch>
            <a:fillRect/>
          </a:stretch>
        </p:blipFill>
        <p:spPr>
          <a:xfrm>
            <a:off x="371960" y="1642822"/>
            <a:ext cx="6395446" cy="4870950"/>
          </a:xfrm>
          <a:prstGeom prst="rect">
            <a:avLst/>
          </a:prstGeom>
          <a:ln>
            <a:solidFill>
              <a:srgbClr val="36611F"/>
            </a:solidFill>
          </a:ln>
        </p:spPr>
      </p:pic>
      <p:sp>
        <p:nvSpPr>
          <p:cNvPr id="6" name="Google Shape;1010;p31">
            <a:extLst>
              <a:ext uri="{FF2B5EF4-FFF2-40B4-BE49-F238E27FC236}">
                <a16:creationId xmlns:a16="http://schemas.microsoft.com/office/drawing/2014/main" id="{2E736FA1-8264-F12E-10E8-C026F6014DB2}"/>
              </a:ext>
            </a:extLst>
          </p:cNvPr>
          <p:cNvSpPr txBox="1"/>
          <p:nvPr/>
        </p:nvSpPr>
        <p:spPr>
          <a:xfrm>
            <a:off x="7092869" y="1623783"/>
            <a:ext cx="4727171" cy="4870949"/>
          </a:xfrm>
          <a:prstGeom prst="rect">
            <a:avLst/>
          </a:prstGeom>
          <a:solidFill>
            <a:schemeClr val="lt1"/>
          </a:solidFill>
          <a:ln w="9525" cap="flat" cmpd="sng">
            <a:solidFill>
              <a:srgbClr val="1F3864"/>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a:ln>
                  <a:noFill/>
                </a:ln>
                <a:solidFill>
                  <a:srgbClr val="1F3864"/>
                </a:solidFill>
                <a:effectLst/>
                <a:uLnTx/>
                <a:uFillTx/>
                <a:latin typeface="Arial"/>
                <a:ea typeface="Arial"/>
                <a:cs typeface="Arial"/>
                <a:sym typeface="Arial"/>
              </a:rPr>
              <a:t>Month by month resources for coaches:</a:t>
            </a:r>
          </a:p>
          <a:p>
            <a:pPr marL="342900" marR="0" lvl="0" indent="-342900" algn="l" defTabSz="914400" rtl="0" eaLnBrk="1" fontAlgn="auto" latinLnBrk="0" hangingPunct="1">
              <a:lnSpc>
                <a:spcPct val="100000"/>
              </a:lnSpc>
              <a:spcBef>
                <a:spcPts val="1200"/>
              </a:spcBef>
              <a:spcAft>
                <a:spcPts val="0"/>
              </a:spcAft>
              <a:buClr>
                <a:srgbClr val="1F3864"/>
              </a:buClr>
              <a:buSzPts val="2160"/>
              <a:buFont typeface="Arial"/>
              <a:buChar char="•"/>
              <a:tabLst/>
              <a:defRPr/>
            </a:pPr>
            <a:r>
              <a:rPr kumimoji="0" lang="en-US" sz="2200" b="0" i="0" u="none" strike="noStrike" kern="0" cap="none" spc="0" normalizeH="0" baseline="0" noProof="0">
                <a:ln>
                  <a:noFill/>
                </a:ln>
                <a:solidFill>
                  <a:srgbClr val="1F3864"/>
                </a:solidFill>
                <a:effectLst/>
                <a:uLnTx/>
                <a:uFillTx/>
                <a:latin typeface="Arial"/>
                <a:ea typeface="Arial"/>
                <a:cs typeface="Arial"/>
                <a:sym typeface="Arial"/>
              </a:rPr>
              <a:t>Organizes what data should be reviewed when (for planning purposes)</a:t>
            </a:r>
          </a:p>
          <a:p>
            <a:pPr marL="342900" marR="0" lvl="0" indent="-342900" algn="l" defTabSz="914400" rtl="0" eaLnBrk="1" fontAlgn="auto" latinLnBrk="0" hangingPunct="1">
              <a:lnSpc>
                <a:spcPct val="100000"/>
              </a:lnSpc>
              <a:spcBef>
                <a:spcPts val="1200"/>
              </a:spcBef>
              <a:spcAft>
                <a:spcPts val="0"/>
              </a:spcAft>
              <a:buClr>
                <a:srgbClr val="1F3864"/>
              </a:buClr>
              <a:buSzPts val="2160"/>
              <a:buFont typeface="Arial"/>
              <a:buChar char="•"/>
              <a:tabLst/>
              <a:defRPr/>
            </a:pPr>
            <a:r>
              <a:rPr kumimoji="0" lang="en-US" sz="2200" b="0" i="0" u="none" strike="noStrike" kern="1200" cap="none" spc="0" normalizeH="0" baseline="0" noProof="0">
                <a:ln>
                  <a:noFill/>
                </a:ln>
                <a:solidFill>
                  <a:srgbClr val="1F3864"/>
                </a:solidFill>
                <a:effectLst/>
                <a:uLnTx/>
                <a:uFillTx/>
                <a:latin typeface="Arial"/>
                <a:ea typeface="+mn-ea"/>
                <a:cs typeface="+mn-cs"/>
              </a:rPr>
              <a:t>Prompts for coaches’ and team activities that support planning</a:t>
            </a:r>
          </a:p>
          <a:p>
            <a:pPr marL="342900" marR="0" lvl="0" indent="-342900" algn="l" defTabSz="914400" rtl="0" eaLnBrk="1" fontAlgn="auto" latinLnBrk="0" hangingPunct="1">
              <a:lnSpc>
                <a:spcPct val="100000"/>
              </a:lnSpc>
              <a:spcBef>
                <a:spcPts val="1200"/>
              </a:spcBef>
              <a:spcAft>
                <a:spcPts val="0"/>
              </a:spcAft>
              <a:buClr>
                <a:srgbClr val="1F3864"/>
              </a:buClr>
              <a:buSzPts val="2160"/>
              <a:buFont typeface="Arial"/>
              <a:buChar char="•"/>
              <a:tabLst/>
              <a:defRPr/>
            </a:pPr>
            <a:r>
              <a:rPr kumimoji="0" lang="en-US" sz="2200" b="0" i="0" u="none" strike="noStrike" kern="1200" cap="none" spc="0" normalizeH="0" baseline="0" noProof="0">
                <a:ln>
                  <a:noFill/>
                </a:ln>
                <a:solidFill>
                  <a:srgbClr val="1F3864"/>
                </a:solidFill>
                <a:effectLst/>
                <a:uLnTx/>
                <a:uFillTx/>
                <a:latin typeface="Arial"/>
                <a:ea typeface="+mn-ea"/>
                <a:cs typeface="+mn-cs"/>
              </a:rPr>
              <a:t>What practices should be conducted across the year.</a:t>
            </a:r>
          </a:p>
          <a:p>
            <a:pPr marL="342900" marR="0" lvl="0" indent="-342900" algn="l" defTabSz="914400" rtl="0" eaLnBrk="1" fontAlgn="auto" latinLnBrk="0" hangingPunct="1">
              <a:lnSpc>
                <a:spcPct val="100000"/>
              </a:lnSpc>
              <a:spcBef>
                <a:spcPts val="1200"/>
              </a:spcBef>
              <a:spcAft>
                <a:spcPts val="0"/>
              </a:spcAft>
              <a:buClr>
                <a:srgbClr val="1F3864"/>
              </a:buClr>
              <a:buSzPts val="2160"/>
              <a:buFont typeface="Arial"/>
              <a:buChar char="•"/>
              <a:tabLst/>
              <a:defRPr/>
            </a:pPr>
            <a:r>
              <a:rPr kumimoji="0" lang="en-US" sz="2200" b="0" i="0" u="none" strike="noStrike" kern="1200" cap="none" spc="0" normalizeH="0" baseline="0" noProof="0">
                <a:ln>
                  <a:noFill/>
                </a:ln>
                <a:solidFill>
                  <a:srgbClr val="1F3864"/>
                </a:solidFill>
                <a:effectLst/>
                <a:uLnTx/>
                <a:uFillTx/>
                <a:latin typeface="Arial"/>
                <a:ea typeface="+mn-ea"/>
                <a:cs typeface="+mn-cs"/>
              </a:rPr>
              <a:t>Ideas for communicating with Staff, Families, and Community.</a:t>
            </a:r>
          </a:p>
          <a:p>
            <a:pPr marL="342900" marR="0" lvl="0" indent="-342900" algn="l" defTabSz="914400" rtl="0" eaLnBrk="1" fontAlgn="auto" latinLnBrk="0" hangingPunct="1">
              <a:lnSpc>
                <a:spcPct val="100000"/>
              </a:lnSpc>
              <a:spcBef>
                <a:spcPts val="1200"/>
              </a:spcBef>
              <a:spcAft>
                <a:spcPts val="0"/>
              </a:spcAft>
              <a:buClr>
                <a:srgbClr val="1F3864"/>
              </a:buClr>
              <a:buSzPts val="2160"/>
              <a:buFont typeface="Arial"/>
              <a:buChar char="•"/>
              <a:tabLst/>
              <a:defRPr/>
            </a:pPr>
            <a:r>
              <a:rPr kumimoji="0" lang="en-US" sz="2200" b="0" i="0" u="none" strike="noStrike" kern="1200" cap="none" spc="0" normalizeH="0" baseline="0" noProof="0">
                <a:ln>
                  <a:noFill/>
                </a:ln>
                <a:solidFill>
                  <a:srgbClr val="1F3864"/>
                </a:solidFill>
                <a:effectLst/>
                <a:uLnTx/>
                <a:uFillTx/>
                <a:latin typeface="Arial"/>
                <a:ea typeface="+mn-ea"/>
                <a:cs typeface="+mn-cs"/>
              </a:rPr>
              <a:t>Create your own coaches’ plan! </a:t>
            </a:r>
          </a:p>
          <a:p>
            <a:pPr marL="342900" marR="0" lvl="0" indent="-342900" algn="l" defTabSz="914400" rtl="0" eaLnBrk="1" fontAlgn="auto" latinLnBrk="0" hangingPunct="1">
              <a:lnSpc>
                <a:spcPct val="100000"/>
              </a:lnSpc>
              <a:spcBef>
                <a:spcPts val="1200"/>
              </a:spcBef>
              <a:spcAft>
                <a:spcPts val="0"/>
              </a:spcAft>
              <a:buClr>
                <a:srgbClr val="1F3864"/>
              </a:buClr>
              <a:buSzPts val="2160"/>
              <a:buFont typeface="Arial"/>
              <a:buChar char="•"/>
              <a:tabLst/>
              <a:defRPr/>
            </a:pPr>
            <a:endParaRPr kumimoji="0" lang="en-US" sz="2200" b="0" i="0" u="none" strike="noStrike" kern="1200" cap="none" spc="0" normalizeH="0" baseline="0" noProof="0">
              <a:ln>
                <a:noFill/>
              </a:ln>
              <a:solidFill>
                <a:srgbClr val="1F3864"/>
              </a:solidFill>
              <a:effectLst/>
              <a:uLnTx/>
              <a:uFillTx/>
              <a:latin typeface="Arial"/>
              <a:ea typeface="+mn-ea"/>
              <a:cs typeface="+mn-cs"/>
            </a:endParaRPr>
          </a:p>
        </p:txBody>
      </p:sp>
    </p:spTree>
    <p:extLst>
      <p:ext uri="{BB962C8B-B14F-4D97-AF65-F5344CB8AC3E}">
        <p14:creationId xmlns:p14="http://schemas.microsoft.com/office/powerpoint/2010/main" val="2817464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411729" y="1547281"/>
            <a:ext cx="7561719" cy="4113167"/>
          </a:xfrm>
          <a:prstGeom prst="roundRect">
            <a:avLst/>
          </a:prstGeom>
          <a:ln/>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186055" indent="0">
              <a:buNone/>
            </a:pPr>
            <a:r>
              <a:rPr lang="en-US" sz="2800" dirty="0">
                <a:solidFill>
                  <a:schemeClr val="accent2">
                    <a:lumMod val="50000"/>
                  </a:schemeClr>
                </a:solidFill>
              </a:rPr>
              <a:t>R</a:t>
            </a:r>
            <a:r>
              <a:rPr lang="en-US" sz="2600" dirty="0">
                <a:solidFill>
                  <a:schemeClr val="accent2">
                    <a:lumMod val="50000"/>
                  </a:schemeClr>
                </a:solidFill>
              </a:rPr>
              <a:t>eview Coaches Year at a Glance Document</a:t>
            </a:r>
          </a:p>
          <a:p>
            <a:pPr marL="186055" indent="0">
              <a:buNone/>
            </a:pPr>
            <a:endParaRPr lang="en-US" sz="2600" dirty="0">
              <a:solidFill>
                <a:schemeClr val="accent2">
                  <a:lumMod val="50000"/>
                </a:schemeClr>
              </a:solidFill>
            </a:endParaRPr>
          </a:p>
          <a:p>
            <a:pPr marL="186055" indent="0">
              <a:buNone/>
            </a:pPr>
            <a:r>
              <a:rPr lang="en-US" sz="2600" dirty="0">
                <a:solidFill>
                  <a:schemeClr val="accent2">
                    <a:lumMod val="50000"/>
                  </a:schemeClr>
                </a:solidFill>
              </a:rPr>
              <a:t>What activities are relevant to your team’s goals?</a:t>
            </a:r>
          </a:p>
          <a:p>
            <a:pPr marL="186055" indent="0">
              <a:buNone/>
            </a:pPr>
            <a:endParaRPr lang="en-US" sz="2600" dirty="0">
              <a:solidFill>
                <a:schemeClr val="accent2">
                  <a:lumMod val="50000"/>
                </a:schemeClr>
              </a:solidFill>
            </a:endParaRPr>
          </a:p>
          <a:p>
            <a:pPr marL="186055" indent="0">
              <a:buNone/>
            </a:pPr>
            <a:r>
              <a:rPr lang="en-US" sz="2600" dirty="0">
                <a:solidFill>
                  <a:schemeClr val="accent2">
                    <a:lumMod val="50000"/>
                  </a:schemeClr>
                </a:solidFill>
              </a:rPr>
              <a:t>How could you modify this document, so you have a personal coaching guide for your school?</a:t>
            </a:r>
          </a:p>
          <a:p>
            <a:pPr marL="186055" indent="0">
              <a:buNone/>
            </a:pPr>
            <a:endParaRPr lang="en-US" sz="2800" dirty="0">
              <a:solidFill>
                <a:schemeClr val="accent2">
                  <a:lumMod val="50000"/>
                </a:schemeClr>
              </a:solidFill>
            </a:endParaRP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813349" y="447708"/>
            <a:ext cx="9378000" cy="845600"/>
          </a:xfrm>
        </p:spPr>
        <p:txBody>
          <a:bodyPr>
            <a:noAutofit/>
          </a:bodyPr>
          <a:lstStyle/>
          <a:p>
            <a:r>
              <a:rPr lang="en-US" sz="3700" b="1">
                <a:solidFill>
                  <a:schemeClr val="bg1"/>
                </a:solidFill>
                <a:cs typeface="Calibri Light"/>
              </a:rPr>
              <a:t>RESOURCE SPOTLIGHT:</a:t>
            </a:r>
            <a:endParaRPr lang="en-US" sz="3733">
              <a:solidFill>
                <a:schemeClr val="bg1"/>
              </a:solidFill>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8751492" y="3389790"/>
            <a:ext cx="2300168" cy="1714788"/>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9729797" y="2372755"/>
            <a:ext cx="2290529" cy="2734701"/>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a:off x="7973448" y="2875845"/>
            <a:ext cx="1733810" cy="0"/>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10115616" y="5660449"/>
            <a:ext cx="1894299"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 10 minutes</a:t>
            </a:r>
          </a:p>
          <a:p>
            <a:pPr marL="203195" marR="0" lvl="0" indent="0" algn="l" defTabSz="121917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5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7704456" y="5824614"/>
            <a:ext cx="537983" cy="537983"/>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41" name="Text Placeholder 4">
            <a:extLst>
              <a:ext uri="{FF2B5EF4-FFF2-40B4-BE49-F238E27FC236}">
                <a16:creationId xmlns:a16="http://schemas.microsoft.com/office/drawing/2014/main" id="{3C1DC97C-E581-4F24-9244-C03FBF9E0D27}"/>
              </a:ext>
            </a:extLst>
          </p:cNvPr>
          <p:cNvSpPr txBox="1">
            <a:spLocks/>
          </p:cNvSpPr>
          <p:nvPr/>
        </p:nvSpPr>
        <p:spPr>
          <a:xfrm>
            <a:off x="8161951" y="5831696"/>
            <a:ext cx="2419731"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Coach Review</a:t>
            </a:r>
          </a:p>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endParaRPr kumimoji="0" lang="en-US" sz="1000" b="0" i="0" u="none" strike="noStrike" kern="0" cap="none" spc="0" normalizeH="0" baseline="0" noProof="0" dirty="0">
              <a:ln>
                <a:noFill/>
              </a:ln>
              <a:solidFill>
                <a:prstClr val="white"/>
              </a:solidFill>
              <a:effectLst/>
              <a:uLnTx/>
              <a:uFillTx/>
              <a:latin typeface="Hind Vadodara"/>
              <a:cs typeface="Hind Vadodara"/>
              <a:sym typeface="Hind Vadodara"/>
            </a:endParaRPr>
          </a:p>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Whole Group</a:t>
            </a:r>
          </a:p>
        </p:txBody>
      </p:sp>
      <p:sp>
        <p:nvSpPr>
          <p:cNvPr id="163" name="Google Shape;662;p43">
            <a:extLst>
              <a:ext uri="{FF2B5EF4-FFF2-40B4-BE49-F238E27FC236}">
                <a16:creationId xmlns:a16="http://schemas.microsoft.com/office/drawing/2014/main" id="{D6A72235-AE78-47C2-B0A0-92101730CB31}"/>
              </a:ext>
            </a:extLst>
          </p:cNvPr>
          <p:cNvSpPr/>
          <p:nvPr/>
        </p:nvSpPr>
        <p:spPr>
          <a:xfrm>
            <a:off x="10710443" y="467463"/>
            <a:ext cx="1158240" cy="1158240"/>
          </a:xfrm>
          <a:prstGeom prst="ellipse">
            <a:avLst/>
          </a:prstGeom>
          <a:solidFill>
            <a:schemeClr val="bg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nvGrpSpPr>
          <p:cNvPr id="164" name="Group 163">
            <a:extLst>
              <a:ext uri="{FF2B5EF4-FFF2-40B4-BE49-F238E27FC236}">
                <a16:creationId xmlns:a16="http://schemas.microsoft.com/office/drawing/2014/main" id="{4C62F00B-97A2-4F7F-83B5-1073905E4159}"/>
              </a:ext>
            </a:extLst>
          </p:cNvPr>
          <p:cNvGrpSpPr/>
          <p:nvPr/>
        </p:nvGrpSpPr>
        <p:grpSpPr>
          <a:xfrm>
            <a:off x="10869680" y="698188"/>
            <a:ext cx="806237" cy="674497"/>
            <a:chOff x="5927593" y="419031"/>
            <a:chExt cx="2451625" cy="2051026"/>
          </a:xfrm>
        </p:grpSpPr>
        <p:grpSp>
          <p:nvGrpSpPr>
            <p:cNvPr id="165" name="Google Shape;16036;p73">
              <a:extLst>
                <a:ext uri="{FF2B5EF4-FFF2-40B4-BE49-F238E27FC236}">
                  <a16:creationId xmlns:a16="http://schemas.microsoft.com/office/drawing/2014/main" id="{0252F135-6FD8-4434-835E-E8743467AA3D}"/>
                </a:ext>
              </a:extLst>
            </p:cNvPr>
            <p:cNvGrpSpPr/>
            <p:nvPr/>
          </p:nvGrpSpPr>
          <p:grpSpPr>
            <a:xfrm>
              <a:off x="5927593" y="1181807"/>
              <a:ext cx="1725126" cy="1286091"/>
              <a:chOff x="1798763" y="3395401"/>
              <a:chExt cx="376185" cy="280448"/>
            </a:xfrm>
          </p:grpSpPr>
          <p:sp>
            <p:nvSpPr>
              <p:cNvPr id="188" name="Google Shape;16037;p73">
                <a:extLst>
                  <a:ext uri="{FF2B5EF4-FFF2-40B4-BE49-F238E27FC236}">
                    <a16:creationId xmlns:a16="http://schemas.microsoft.com/office/drawing/2014/main" id="{CDDA60AD-1837-48AA-B2F1-7BA60CF9053F}"/>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9" name="Google Shape;16038;p73">
                <a:extLst>
                  <a:ext uri="{FF2B5EF4-FFF2-40B4-BE49-F238E27FC236}">
                    <a16:creationId xmlns:a16="http://schemas.microsoft.com/office/drawing/2014/main" id="{D04E1C8D-D836-4DF9-B965-93B7CC321655}"/>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0" name="Google Shape;16039;p73">
                <a:extLst>
                  <a:ext uri="{FF2B5EF4-FFF2-40B4-BE49-F238E27FC236}">
                    <a16:creationId xmlns:a16="http://schemas.microsoft.com/office/drawing/2014/main" id="{3F035DC2-0EC7-4602-9CF7-E3ACD6751D0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1" name="Google Shape;16040;p73">
                <a:extLst>
                  <a:ext uri="{FF2B5EF4-FFF2-40B4-BE49-F238E27FC236}">
                    <a16:creationId xmlns:a16="http://schemas.microsoft.com/office/drawing/2014/main" id="{35C1A7B4-3C8C-47B1-9F50-764281743DEA}"/>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2" name="Google Shape;16041;p73">
                <a:extLst>
                  <a:ext uri="{FF2B5EF4-FFF2-40B4-BE49-F238E27FC236}">
                    <a16:creationId xmlns:a16="http://schemas.microsoft.com/office/drawing/2014/main" id="{D2EE2643-CEB5-4CFD-A16D-383887D901B2}"/>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3" name="Google Shape;16042;p73">
                <a:extLst>
                  <a:ext uri="{FF2B5EF4-FFF2-40B4-BE49-F238E27FC236}">
                    <a16:creationId xmlns:a16="http://schemas.microsoft.com/office/drawing/2014/main" id="{F813BCBF-D845-414A-B3D6-C35D0E412591}"/>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4" name="Google Shape;16043;p73">
                <a:extLst>
                  <a:ext uri="{FF2B5EF4-FFF2-40B4-BE49-F238E27FC236}">
                    <a16:creationId xmlns:a16="http://schemas.microsoft.com/office/drawing/2014/main" id="{84BBF8B7-5423-4B9C-9BE2-4167460AB947}"/>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5" name="Google Shape;16044;p73">
                <a:extLst>
                  <a:ext uri="{FF2B5EF4-FFF2-40B4-BE49-F238E27FC236}">
                    <a16:creationId xmlns:a16="http://schemas.microsoft.com/office/drawing/2014/main" id="{680A64C8-9A15-4E9A-8142-9CD921D5AB2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6" name="Google Shape;16045;p73">
                <a:extLst>
                  <a:ext uri="{FF2B5EF4-FFF2-40B4-BE49-F238E27FC236}">
                    <a16:creationId xmlns:a16="http://schemas.microsoft.com/office/drawing/2014/main" id="{6F5CE203-6278-4C49-A3B1-99B0907CD86C}"/>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7" name="Google Shape;16046;p73">
                <a:extLst>
                  <a:ext uri="{FF2B5EF4-FFF2-40B4-BE49-F238E27FC236}">
                    <a16:creationId xmlns:a16="http://schemas.microsoft.com/office/drawing/2014/main" id="{BF57A928-997F-44F6-A60A-2ECEA76370A6}"/>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8" name="Google Shape;16047;p73">
                <a:extLst>
                  <a:ext uri="{FF2B5EF4-FFF2-40B4-BE49-F238E27FC236}">
                    <a16:creationId xmlns:a16="http://schemas.microsoft.com/office/drawing/2014/main" id="{D580831F-D69B-429A-B825-03A8AA678F10}"/>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9" name="Google Shape;16048;p73">
                <a:extLst>
                  <a:ext uri="{FF2B5EF4-FFF2-40B4-BE49-F238E27FC236}">
                    <a16:creationId xmlns:a16="http://schemas.microsoft.com/office/drawing/2014/main" id="{1EFD721C-6421-47BA-A0E7-47A07C8843B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0" name="Google Shape;16049;p73">
                <a:extLst>
                  <a:ext uri="{FF2B5EF4-FFF2-40B4-BE49-F238E27FC236}">
                    <a16:creationId xmlns:a16="http://schemas.microsoft.com/office/drawing/2014/main" id="{23055E72-A13F-4924-8158-DDBEC4874557}"/>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1" name="Google Shape;16050;p73">
                <a:extLst>
                  <a:ext uri="{FF2B5EF4-FFF2-40B4-BE49-F238E27FC236}">
                    <a16:creationId xmlns:a16="http://schemas.microsoft.com/office/drawing/2014/main" id="{EB444240-B280-4C12-AC06-123B02ED1ABD}"/>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2" name="Google Shape;16051;p73">
                <a:extLst>
                  <a:ext uri="{FF2B5EF4-FFF2-40B4-BE49-F238E27FC236}">
                    <a16:creationId xmlns:a16="http://schemas.microsoft.com/office/drawing/2014/main" id="{64635754-CA24-4B0A-8B64-6B3747752D5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3" name="Google Shape;16052;p73">
                <a:extLst>
                  <a:ext uri="{FF2B5EF4-FFF2-40B4-BE49-F238E27FC236}">
                    <a16:creationId xmlns:a16="http://schemas.microsoft.com/office/drawing/2014/main" id="{B0F6E564-5A5C-4127-955C-C559D6D4C611}"/>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4" name="Google Shape;16053;p73">
                <a:extLst>
                  <a:ext uri="{FF2B5EF4-FFF2-40B4-BE49-F238E27FC236}">
                    <a16:creationId xmlns:a16="http://schemas.microsoft.com/office/drawing/2014/main" id="{594B1F87-BB6F-408B-AAC9-0CEF7B878DB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5" name="Google Shape;16054;p73">
                <a:extLst>
                  <a:ext uri="{FF2B5EF4-FFF2-40B4-BE49-F238E27FC236}">
                    <a16:creationId xmlns:a16="http://schemas.microsoft.com/office/drawing/2014/main" id="{B869D487-C0FC-4DE8-A030-C836F158094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6" name="Google Shape;16055;p73">
                <a:extLst>
                  <a:ext uri="{FF2B5EF4-FFF2-40B4-BE49-F238E27FC236}">
                    <a16:creationId xmlns:a16="http://schemas.microsoft.com/office/drawing/2014/main" id="{8A5B79CB-689B-499A-A0A6-5C41055F291E}"/>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7" name="Google Shape;16056;p73">
                <a:extLst>
                  <a:ext uri="{FF2B5EF4-FFF2-40B4-BE49-F238E27FC236}">
                    <a16:creationId xmlns:a16="http://schemas.microsoft.com/office/drawing/2014/main" id="{36F82D27-B39C-400B-98F0-EE0CB158586C}"/>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8" name="Google Shape;16057;p73">
                <a:extLst>
                  <a:ext uri="{FF2B5EF4-FFF2-40B4-BE49-F238E27FC236}">
                    <a16:creationId xmlns:a16="http://schemas.microsoft.com/office/drawing/2014/main" id="{728609DE-6CA9-4B5F-AD65-ADFAAA4A270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9" name="Google Shape;16058;p73">
                <a:extLst>
                  <a:ext uri="{FF2B5EF4-FFF2-40B4-BE49-F238E27FC236}">
                    <a16:creationId xmlns:a16="http://schemas.microsoft.com/office/drawing/2014/main" id="{85A04BF0-7D23-4003-B51C-9474A7254FE1}"/>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0" name="Google Shape;16059;p73">
                <a:extLst>
                  <a:ext uri="{FF2B5EF4-FFF2-40B4-BE49-F238E27FC236}">
                    <a16:creationId xmlns:a16="http://schemas.microsoft.com/office/drawing/2014/main" id="{8F4662D6-C875-43C0-A6F2-7BB151B050C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1" name="Google Shape;16060;p73">
                <a:extLst>
                  <a:ext uri="{FF2B5EF4-FFF2-40B4-BE49-F238E27FC236}">
                    <a16:creationId xmlns:a16="http://schemas.microsoft.com/office/drawing/2014/main" id="{3C7F8523-2C4D-4859-B8E5-557E0FC8694F}"/>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2" name="Google Shape;16061;p73">
                <a:extLst>
                  <a:ext uri="{FF2B5EF4-FFF2-40B4-BE49-F238E27FC236}">
                    <a16:creationId xmlns:a16="http://schemas.microsoft.com/office/drawing/2014/main" id="{35CD06AC-21D9-4D2D-95EF-CB4F3E12F20E}"/>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3" name="Google Shape;16062;p73">
                <a:extLst>
                  <a:ext uri="{FF2B5EF4-FFF2-40B4-BE49-F238E27FC236}">
                    <a16:creationId xmlns:a16="http://schemas.microsoft.com/office/drawing/2014/main" id="{2C393050-EA06-4C86-BF18-C57AEBDED640}"/>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4" name="Google Shape;16063;p73">
                <a:extLst>
                  <a:ext uri="{FF2B5EF4-FFF2-40B4-BE49-F238E27FC236}">
                    <a16:creationId xmlns:a16="http://schemas.microsoft.com/office/drawing/2014/main" id="{CDEE17DC-80C0-4756-B892-8577AB8F9E40}"/>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5" name="Google Shape;16064;p73">
                <a:extLst>
                  <a:ext uri="{FF2B5EF4-FFF2-40B4-BE49-F238E27FC236}">
                    <a16:creationId xmlns:a16="http://schemas.microsoft.com/office/drawing/2014/main" id="{85429E91-42A6-4032-85BB-F71574B01CB5}"/>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6" name="Google Shape;16065;p73">
                <a:extLst>
                  <a:ext uri="{FF2B5EF4-FFF2-40B4-BE49-F238E27FC236}">
                    <a16:creationId xmlns:a16="http://schemas.microsoft.com/office/drawing/2014/main" id="{A2747919-97AB-4266-9060-13423F10ED97}"/>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7" name="Google Shape;16066;p73">
                <a:extLst>
                  <a:ext uri="{FF2B5EF4-FFF2-40B4-BE49-F238E27FC236}">
                    <a16:creationId xmlns:a16="http://schemas.microsoft.com/office/drawing/2014/main" id="{385E2AD8-2490-46A5-BAD7-064B522AA99E}"/>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8" name="Google Shape;16067;p73">
                <a:extLst>
                  <a:ext uri="{FF2B5EF4-FFF2-40B4-BE49-F238E27FC236}">
                    <a16:creationId xmlns:a16="http://schemas.microsoft.com/office/drawing/2014/main" id="{4F864B22-382D-4FB4-9710-98CE415C9DAC}"/>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166" name="Google Shape;9682;p69">
              <a:extLst>
                <a:ext uri="{FF2B5EF4-FFF2-40B4-BE49-F238E27FC236}">
                  <a16:creationId xmlns:a16="http://schemas.microsoft.com/office/drawing/2014/main" id="{84F4A6CB-CE7A-4254-A33B-A32B63CADE82}"/>
                </a:ext>
              </a:extLst>
            </p:cNvPr>
            <p:cNvGrpSpPr/>
            <p:nvPr/>
          </p:nvGrpSpPr>
          <p:grpSpPr>
            <a:xfrm>
              <a:off x="6661321" y="419031"/>
              <a:ext cx="1717897" cy="2051026"/>
              <a:chOff x="7159964" y="1971904"/>
              <a:chExt cx="291564" cy="348103"/>
            </a:xfrm>
          </p:grpSpPr>
          <p:sp>
            <p:nvSpPr>
              <p:cNvPr id="167" name="Google Shape;9683;p69">
                <a:extLst>
                  <a:ext uri="{FF2B5EF4-FFF2-40B4-BE49-F238E27FC236}">
                    <a16:creationId xmlns:a16="http://schemas.microsoft.com/office/drawing/2014/main" id="{19C78E83-5A24-4155-934A-7E1244B9F686}"/>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8" name="Google Shape;9684;p69">
                <a:extLst>
                  <a:ext uri="{FF2B5EF4-FFF2-40B4-BE49-F238E27FC236}">
                    <a16:creationId xmlns:a16="http://schemas.microsoft.com/office/drawing/2014/main" id="{C06E2220-AF4F-4228-AFA7-19192FDADDD7}"/>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9" name="Google Shape;9694;p69">
                <a:extLst>
                  <a:ext uri="{FF2B5EF4-FFF2-40B4-BE49-F238E27FC236}">
                    <a16:creationId xmlns:a16="http://schemas.microsoft.com/office/drawing/2014/main" id="{FF5AADD0-EE37-4E9A-ACF1-E361277445E4}"/>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0" name="Google Shape;9695;p69">
                <a:extLst>
                  <a:ext uri="{FF2B5EF4-FFF2-40B4-BE49-F238E27FC236}">
                    <a16:creationId xmlns:a16="http://schemas.microsoft.com/office/drawing/2014/main" id="{2B1C8523-5864-452A-A151-273B1DE38E4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1" name="Google Shape;9696;p69">
                <a:extLst>
                  <a:ext uri="{FF2B5EF4-FFF2-40B4-BE49-F238E27FC236}">
                    <a16:creationId xmlns:a16="http://schemas.microsoft.com/office/drawing/2014/main" id="{D22AFB3A-4672-4A85-B4A3-0DEBE8FA811C}"/>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2" name="Google Shape;9697;p69">
                <a:extLst>
                  <a:ext uri="{FF2B5EF4-FFF2-40B4-BE49-F238E27FC236}">
                    <a16:creationId xmlns:a16="http://schemas.microsoft.com/office/drawing/2014/main" id="{D2B86695-3473-44AC-8A8D-E33EE525BC96}"/>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3" name="Google Shape;9698;p69">
                <a:extLst>
                  <a:ext uri="{FF2B5EF4-FFF2-40B4-BE49-F238E27FC236}">
                    <a16:creationId xmlns:a16="http://schemas.microsoft.com/office/drawing/2014/main" id="{403C34BF-6858-4B5A-9436-878620CD6B5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4" name="Google Shape;9699;p69">
                <a:extLst>
                  <a:ext uri="{FF2B5EF4-FFF2-40B4-BE49-F238E27FC236}">
                    <a16:creationId xmlns:a16="http://schemas.microsoft.com/office/drawing/2014/main" id="{4799154A-3631-4E08-A30C-5CE57528D8CB}"/>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5" name="Google Shape;9700;p69">
                <a:extLst>
                  <a:ext uri="{FF2B5EF4-FFF2-40B4-BE49-F238E27FC236}">
                    <a16:creationId xmlns:a16="http://schemas.microsoft.com/office/drawing/2014/main" id="{34D283B0-372B-491A-B964-E21D35992845}"/>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6" name="Google Shape;9701;p69">
                <a:extLst>
                  <a:ext uri="{FF2B5EF4-FFF2-40B4-BE49-F238E27FC236}">
                    <a16:creationId xmlns:a16="http://schemas.microsoft.com/office/drawing/2014/main" id="{A89AAB7B-DADD-4A25-95F1-5603688230F1}"/>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7" name="Google Shape;9702;p69">
                <a:extLst>
                  <a:ext uri="{FF2B5EF4-FFF2-40B4-BE49-F238E27FC236}">
                    <a16:creationId xmlns:a16="http://schemas.microsoft.com/office/drawing/2014/main" id="{83417B86-4EC9-4677-839E-46F27C39BB2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8" name="Google Shape;9703;p69">
                <a:extLst>
                  <a:ext uri="{FF2B5EF4-FFF2-40B4-BE49-F238E27FC236}">
                    <a16:creationId xmlns:a16="http://schemas.microsoft.com/office/drawing/2014/main" id="{D47CB38A-E30A-415B-8AF1-6C889E518045}"/>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9" name="Google Shape;9704;p69">
                <a:extLst>
                  <a:ext uri="{FF2B5EF4-FFF2-40B4-BE49-F238E27FC236}">
                    <a16:creationId xmlns:a16="http://schemas.microsoft.com/office/drawing/2014/main" id="{FAF49E3B-9277-45BF-9810-46B34FC47F90}"/>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0" name="Google Shape;9705;p69">
                <a:extLst>
                  <a:ext uri="{FF2B5EF4-FFF2-40B4-BE49-F238E27FC236}">
                    <a16:creationId xmlns:a16="http://schemas.microsoft.com/office/drawing/2014/main" id="{6EA2B194-1482-46AA-A286-F319953CF28D}"/>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1" name="Google Shape;9706;p69">
                <a:extLst>
                  <a:ext uri="{FF2B5EF4-FFF2-40B4-BE49-F238E27FC236}">
                    <a16:creationId xmlns:a16="http://schemas.microsoft.com/office/drawing/2014/main" id="{136C6650-9612-46FC-AE7A-221C95053DED}"/>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2" name="Google Shape;9707;p69">
                <a:extLst>
                  <a:ext uri="{FF2B5EF4-FFF2-40B4-BE49-F238E27FC236}">
                    <a16:creationId xmlns:a16="http://schemas.microsoft.com/office/drawing/2014/main" id="{2D83C3C2-2C8B-4306-B864-DA26E0CBBD54}"/>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3" name="Google Shape;9708;p69">
                <a:extLst>
                  <a:ext uri="{FF2B5EF4-FFF2-40B4-BE49-F238E27FC236}">
                    <a16:creationId xmlns:a16="http://schemas.microsoft.com/office/drawing/2014/main" id="{5A08CDE2-9325-4775-9986-F9CB8382E210}"/>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4" name="Google Shape;9709;p69">
                <a:extLst>
                  <a:ext uri="{FF2B5EF4-FFF2-40B4-BE49-F238E27FC236}">
                    <a16:creationId xmlns:a16="http://schemas.microsoft.com/office/drawing/2014/main" id="{25CBD067-46D2-424E-ADF5-999638968438}"/>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5" name="Google Shape;9710;p69">
                <a:extLst>
                  <a:ext uri="{FF2B5EF4-FFF2-40B4-BE49-F238E27FC236}">
                    <a16:creationId xmlns:a16="http://schemas.microsoft.com/office/drawing/2014/main" id="{358A144E-A06C-447A-97F9-F8B3E5D20F8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6" name="Google Shape;9711;p69">
                <a:extLst>
                  <a:ext uri="{FF2B5EF4-FFF2-40B4-BE49-F238E27FC236}">
                    <a16:creationId xmlns:a16="http://schemas.microsoft.com/office/drawing/2014/main" id="{F53231B4-DAA1-4294-8828-CCCB95A81872}"/>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7" name="Google Shape;9712;p69">
                <a:extLst>
                  <a:ext uri="{FF2B5EF4-FFF2-40B4-BE49-F238E27FC236}">
                    <a16:creationId xmlns:a16="http://schemas.microsoft.com/office/drawing/2014/main" id="{72E6EEC9-2F6A-424E-B2C9-176D5C0B61A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spTree>
    <p:extLst>
      <p:ext uri="{BB962C8B-B14F-4D97-AF65-F5344CB8AC3E}">
        <p14:creationId xmlns:p14="http://schemas.microsoft.com/office/powerpoint/2010/main" val="93671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8F542B-BF25-ABF4-ED16-805E99595833}"/>
              </a:ext>
            </a:extLst>
          </p:cNvPr>
          <p:cNvSpPr>
            <a:spLocks noGrp="1"/>
          </p:cNvSpPr>
          <p:nvPr>
            <p:ph type="title"/>
          </p:nvPr>
        </p:nvSpPr>
        <p:spPr/>
        <p:txBody>
          <a:bodyPr/>
          <a:lstStyle/>
          <a:p>
            <a:r>
              <a:rPr lang="en-US" dirty="0"/>
              <a:t>END OF YEAR EVALUATION</a:t>
            </a:r>
          </a:p>
        </p:txBody>
      </p:sp>
      <p:pic>
        <p:nvPicPr>
          <p:cNvPr id="7" name="Picture 6">
            <a:extLst>
              <a:ext uri="{FF2B5EF4-FFF2-40B4-BE49-F238E27FC236}">
                <a16:creationId xmlns:a16="http://schemas.microsoft.com/office/drawing/2014/main" id="{F8140E6F-3C2A-AD29-33A3-6841A5AAF8DC}"/>
              </a:ext>
            </a:extLst>
          </p:cNvPr>
          <p:cNvPicPr>
            <a:picLocks noChangeAspect="1"/>
          </p:cNvPicPr>
          <p:nvPr/>
        </p:nvPicPr>
        <p:blipFill>
          <a:blip r:embed="rId3"/>
          <a:stretch>
            <a:fillRect/>
          </a:stretch>
        </p:blipFill>
        <p:spPr>
          <a:xfrm>
            <a:off x="914400" y="1523709"/>
            <a:ext cx="3796659" cy="4866828"/>
          </a:xfrm>
          <a:prstGeom prst="rect">
            <a:avLst/>
          </a:prstGeom>
          <a:ln>
            <a:noFill/>
          </a:ln>
          <a:effectLst>
            <a:outerShdw blurRad="190500" algn="tl" rotWithShape="0">
              <a:srgbClr val="000000">
                <a:alpha val="70000"/>
              </a:srgbClr>
            </a:outerShdw>
          </a:effectLst>
        </p:spPr>
      </p:pic>
      <p:sp>
        <p:nvSpPr>
          <p:cNvPr id="8" name="TextBox 7">
            <a:extLst>
              <a:ext uri="{FF2B5EF4-FFF2-40B4-BE49-F238E27FC236}">
                <a16:creationId xmlns:a16="http://schemas.microsoft.com/office/drawing/2014/main" id="{6A92DFA4-3CA8-979B-2927-1234B9BBB7F1}"/>
              </a:ext>
            </a:extLst>
          </p:cNvPr>
          <p:cNvSpPr txBox="1"/>
          <p:nvPr/>
        </p:nvSpPr>
        <p:spPr>
          <a:xfrm>
            <a:off x="5083416" y="1606963"/>
            <a:ext cx="4196770" cy="4893647"/>
          </a:xfrm>
          <a:prstGeom prst="rect">
            <a:avLst/>
          </a:prstGeom>
          <a:noFill/>
        </p:spPr>
        <p:txBody>
          <a:bodyPr wrap="square" rtlCol="0">
            <a:spAutoFit/>
          </a:bodyPr>
          <a:lstStyle/>
          <a:p>
            <a:r>
              <a:rPr lang="en-US" sz="2400" dirty="0">
                <a:solidFill>
                  <a:schemeClr val="bg1"/>
                </a:solidFill>
              </a:rPr>
              <a:t>We value your feedback! </a:t>
            </a:r>
          </a:p>
          <a:p>
            <a:endParaRPr lang="en-US" sz="2400" dirty="0">
              <a:solidFill>
                <a:schemeClr val="bg1"/>
              </a:solidFill>
            </a:endParaRPr>
          </a:p>
          <a:p>
            <a:r>
              <a:rPr lang="en-US" sz="2400" dirty="0">
                <a:solidFill>
                  <a:schemeClr val="bg1"/>
                </a:solidFill>
              </a:rPr>
              <a:t>Please take 10 minutes and complete the end of year evaluation so we know what you have liked and how you think we can improve next year.</a:t>
            </a:r>
          </a:p>
          <a:p>
            <a:endParaRPr lang="en-US" sz="2400" dirty="0">
              <a:solidFill>
                <a:schemeClr val="bg1"/>
              </a:solidFill>
            </a:endParaRPr>
          </a:p>
          <a:p>
            <a:r>
              <a:rPr lang="en-US" sz="2400" dirty="0">
                <a:solidFill>
                  <a:schemeClr val="bg1"/>
                </a:solidFill>
              </a:rPr>
              <a:t>Please click on the link that will be placed in the chat or use the QR code on this slide!</a:t>
            </a:r>
          </a:p>
        </p:txBody>
      </p:sp>
      <p:pic>
        <p:nvPicPr>
          <p:cNvPr id="10" name="Picture 9">
            <a:extLst>
              <a:ext uri="{FF2B5EF4-FFF2-40B4-BE49-F238E27FC236}">
                <a16:creationId xmlns:a16="http://schemas.microsoft.com/office/drawing/2014/main" id="{5E8C373E-1EFD-A917-C56A-D134138FEA82}"/>
              </a:ext>
            </a:extLst>
          </p:cNvPr>
          <p:cNvPicPr>
            <a:picLocks noChangeAspect="1"/>
          </p:cNvPicPr>
          <p:nvPr/>
        </p:nvPicPr>
        <p:blipFill>
          <a:blip r:embed="rId4"/>
          <a:stretch>
            <a:fillRect/>
          </a:stretch>
        </p:blipFill>
        <p:spPr>
          <a:xfrm>
            <a:off x="9416374" y="2867730"/>
            <a:ext cx="2589179" cy="2589179"/>
          </a:xfrm>
          <a:prstGeom prst="rect">
            <a:avLst/>
          </a:prstGeom>
        </p:spPr>
      </p:pic>
      <p:sp>
        <p:nvSpPr>
          <p:cNvPr id="11" name="Text Placeholder 4">
            <a:extLst>
              <a:ext uri="{FF2B5EF4-FFF2-40B4-BE49-F238E27FC236}">
                <a16:creationId xmlns:a16="http://schemas.microsoft.com/office/drawing/2014/main" id="{8F7FE367-9D31-1EEF-9176-F4CB25E314F0}"/>
              </a:ext>
            </a:extLst>
          </p:cNvPr>
          <p:cNvSpPr txBox="1">
            <a:spLocks/>
          </p:cNvSpPr>
          <p:nvPr/>
        </p:nvSpPr>
        <p:spPr>
          <a:xfrm>
            <a:off x="10215148" y="5981466"/>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defTabSz="1219170">
              <a:lnSpc>
                <a:spcPct val="150000"/>
              </a:lnSpc>
              <a:buClr>
                <a:prstClr val="white"/>
              </a:buClr>
              <a:buNone/>
              <a:defRPr/>
            </a:pPr>
            <a:r>
              <a:rPr lang="en-US" sz="2133" kern="0" dirty="0">
                <a:solidFill>
                  <a:prstClr val="white"/>
                </a:solidFill>
              </a:rPr>
              <a:t> 10 minutes</a:t>
            </a:r>
          </a:p>
        </p:txBody>
      </p:sp>
      <p:grpSp>
        <p:nvGrpSpPr>
          <p:cNvPr id="12" name="Google Shape;6077;p67">
            <a:extLst>
              <a:ext uri="{FF2B5EF4-FFF2-40B4-BE49-F238E27FC236}">
                <a16:creationId xmlns:a16="http://schemas.microsoft.com/office/drawing/2014/main" id="{D26237C2-5D37-E89D-4131-A6D86FCB12C1}"/>
              </a:ext>
            </a:extLst>
          </p:cNvPr>
          <p:cNvGrpSpPr/>
          <p:nvPr/>
        </p:nvGrpSpPr>
        <p:grpSpPr>
          <a:xfrm>
            <a:off x="9885461" y="6204386"/>
            <a:ext cx="537983" cy="537983"/>
            <a:chOff x="5873617" y="2309901"/>
            <a:chExt cx="345720" cy="345720"/>
          </a:xfrm>
        </p:grpSpPr>
        <p:sp>
          <p:nvSpPr>
            <p:cNvPr id="13" name="Google Shape;6078;p67">
              <a:extLst>
                <a:ext uri="{FF2B5EF4-FFF2-40B4-BE49-F238E27FC236}">
                  <a16:creationId xmlns:a16="http://schemas.microsoft.com/office/drawing/2014/main" id="{FAC0917C-23D0-7015-932F-C720AB40E60F}"/>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 name="Google Shape;6079;p67">
              <a:extLst>
                <a:ext uri="{FF2B5EF4-FFF2-40B4-BE49-F238E27FC236}">
                  <a16:creationId xmlns:a16="http://schemas.microsoft.com/office/drawing/2014/main" id="{B6B5564D-0E02-8141-C6BB-6FBF2F7E8827}"/>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 name="Google Shape;6080;p67">
              <a:extLst>
                <a:ext uri="{FF2B5EF4-FFF2-40B4-BE49-F238E27FC236}">
                  <a16:creationId xmlns:a16="http://schemas.microsoft.com/office/drawing/2014/main" id="{2AB7299E-67AC-B2C5-1984-6D4BE47549B8}"/>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 name="Google Shape;6081;p67">
              <a:extLst>
                <a:ext uri="{FF2B5EF4-FFF2-40B4-BE49-F238E27FC236}">
                  <a16:creationId xmlns:a16="http://schemas.microsoft.com/office/drawing/2014/main" id="{4B5F508D-9E86-1B23-B4DE-7E360E28C97F}"/>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 name="Google Shape;6082;p67">
              <a:extLst>
                <a:ext uri="{FF2B5EF4-FFF2-40B4-BE49-F238E27FC236}">
                  <a16:creationId xmlns:a16="http://schemas.microsoft.com/office/drawing/2014/main" id="{B4201C40-8646-46DB-49A9-1C322968252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 name="Google Shape;6083;p67">
              <a:extLst>
                <a:ext uri="{FF2B5EF4-FFF2-40B4-BE49-F238E27FC236}">
                  <a16:creationId xmlns:a16="http://schemas.microsoft.com/office/drawing/2014/main" id="{1A7275A8-D88A-5E49-2C70-CA7F6DDD4A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6084;p67">
              <a:extLst>
                <a:ext uri="{FF2B5EF4-FFF2-40B4-BE49-F238E27FC236}">
                  <a16:creationId xmlns:a16="http://schemas.microsoft.com/office/drawing/2014/main" id="{1E0DEB9F-106F-C734-90DE-42C8FEF97F06}"/>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0" name="Google Shape;6085;p67">
              <a:extLst>
                <a:ext uri="{FF2B5EF4-FFF2-40B4-BE49-F238E27FC236}">
                  <a16:creationId xmlns:a16="http://schemas.microsoft.com/office/drawing/2014/main" id="{84BB267A-B98A-43E6-4648-B1B23B04DCD4}"/>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1" name="Google Shape;6086;p67">
              <a:extLst>
                <a:ext uri="{FF2B5EF4-FFF2-40B4-BE49-F238E27FC236}">
                  <a16:creationId xmlns:a16="http://schemas.microsoft.com/office/drawing/2014/main" id="{146FEFAE-835B-87E5-E8B1-9F1E6EFC93CC}"/>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2" name="Google Shape;6087;p67">
              <a:extLst>
                <a:ext uri="{FF2B5EF4-FFF2-40B4-BE49-F238E27FC236}">
                  <a16:creationId xmlns:a16="http://schemas.microsoft.com/office/drawing/2014/main" id="{D3AE5E79-0FC4-BA2E-2F50-00AEFC07581C}"/>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 name="Google Shape;6088;p67">
              <a:extLst>
                <a:ext uri="{FF2B5EF4-FFF2-40B4-BE49-F238E27FC236}">
                  <a16:creationId xmlns:a16="http://schemas.microsoft.com/office/drawing/2014/main" id="{09E173BE-4D94-A0F2-23D8-06A1158049CB}"/>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 name="Google Shape;6089;p67">
              <a:extLst>
                <a:ext uri="{FF2B5EF4-FFF2-40B4-BE49-F238E27FC236}">
                  <a16:creationId xmlns:a16="http://schemas.microsoft.com/office/drawing/2014/main" id="{51C18F2B-75CC-6265-74E6-BFDF8B37883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 name="Google Shape;6090;p67">
              <a:extLst>
                <a:ext uri="{FF2B5EF4-FFF2-40B4-BE49-F238E27FC236}">
                  <a16:creationId xmlns:a16="http://schemas.microsoft.com/office/drawing/2014/main" id="{AD447677-FE30-135A-C651-F2BDE3A32615}"/>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 name="Google Shape;6091;p67">
              <a:extLst>
                <a:ext uri="{FF2B5EF4-FFF2-40B4-BE49-F238E27FC236}">
                  <a16:creationId xmlns:a16="http://schemas.microsoft.com/office/drawing/2014/main" id="{7999B9D5-470F-3943-991E-641C900FF259}"/>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7" name="Google Shape;6092;p67">
              <a:extLst>
                <a:ext uri="{FF2B5EF4-FFF2-40B4-BE49-F238E27FC236}">
                  <a16:creationId xmlns:a16="http://schemas.microsoft.com/office/drawing/2014/main" id="{6EF54C18-09B2-7956-F338-C0E9EF6A9C35}"/>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8" name="Google Shape;6093;p67">
              <a:extLst>
                <a:ext uri="{FF2B5EF4-FFF2-40B4-BE49-F238E27FC236}">
                  <a16:creationId xmlns:a16="http://schemas.microsoft.com/office/drawing/2014/main" id="{D04B7E6C-E0F5-C7DF-AF5E-CF0533CFBF7C}"/>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6094;p67">
              <a:extLst>
                <a:ext uri="{FF2B5EF4-FFF2-40B4-BE49-F238E27FC236}">
                  <a16:creationId xmlns:a16="http://schemas.microsoft.com/office/drawing/2014/main" id="{DD14635F-0B63-EBEF-E095-5098CEDA364D}"/>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6095;p67">
              <a:extLst>
                <a:ext uri="{FF2B5EF4-FFF2-40B4-BE49-F238E27FC236}">
                  <a16:creationId xmlns:a16="http://schemas.microsoft.com/office/drawing/2014/main" id="{C4745CDC-6CB2-FA60-61AB-58679FCE2D5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1" name="Google Shape;6096;p67">
              <a:extLst>
                <a:ext uri="{FF2B5EF4-FFF2-40B4-BE49-F238E27FC236}">
                  <a16:creationId xmlns:a16="http://schemas.microsoft.com/office/drawing/2014/main" id="{F6F3E71C-E191-7BDE-EDA9-6E3DD48F3249}"/>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32" name="Google Shape;6464;p67">
            <a:extLst>
              <a:ext uri="{FF2B5EF4-FFF2-40B4-BE49-F238E27FC236}">
                <a16:creationId xmlns:a16="http://schemas.microsoft.com/office/drawing/2014/main" id="{3385B6EF-7386-7AD8-FE97-240BFEB7C8E9}"/>
              </a:ext>
            </a:extLst>
          </p:cNvPr>
          <p:cNvGrpSpPr/>
          <p:nvPr/>
        </p:nvGrpSpPr>
        <p:grpSpPr>
          <a:xfrm>
            <a:off x="7028316" y="6246414"/>
            <a:ext cx="495955" cy="495955"/>
            <a:chOff x="4674908" y="3682271"/>
            <a:chExt cx="371966" cy="371966"/>
          </a:xfrm>
        </p:grpSpPr>
        <p:sp>
          <p:nvSpPr>
            <p:cNvPr id="33" name="Google Shape;6465;p67">
              <a:extLst>
                <a:ext uri="{FF2B5EF4-FFF2-40B4-BE49-F238E27FC236}">
                  <a16:creationId xmlns:a16="http://schemas.microsoft.com/office/drawing/2014/main" id="{2CC11110-F8CB-2D05-1393-2C344D16B96D}"/>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4" name="Google Shape;6466;p67">
              <a:extLst>
                <a:ext uri="{FF2B5EF4-FFF2-40B4-BE49-F238E27FC236}">
                  <a16:creationId xmlns:a16="http://schemas.microsoft.com/office/drawing/2014/main" id="{5156A155-0361-BBBF-F3F7-A73F530EE99C}"/>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 name="Google Shape;6467;p67">
              <a:extLst>
                <a:ext uri="{FF2B5EF4-FFF2-40B4-BE49-F238E27FC236}">
                  <a16:creationId xmlns:a16="http://schemas.microsoft.com/office/drawing/2014/main" id="{E2EFE534-DFCF-C167-0DC1-2A35D50B9528}"/>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 name="Google Shape;6468;p67">
              <a:extLst>
                <a:ext uri="{FF2B5EF4-FFF2-40B4-BE49-F238E27FC236}">
                  <a16:creationId xmlns:a16="http://schemas.microsoft.com/office/drawing/2014/main" id="{77F3ECE8-B930-C168-3259-B190613843AD}"/>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37" name="Text Placeholder 4">
            <a:extLst>
              <a:ext uri="{FF2B5EF4-FFF2-40B4-BE49-F238E27FC236}">
                <a16:creationId xmlns:a16="http://schemas.microsoft.com/office/drawing/2014/main" id="{D83536F3-B28C-DFFB-E6C4-0EC11A2B45E0}"/>
              </a:ext>
            </a:extLst>
          </p:cNvPr>
          <p:cNvSpPr txBox="1">
            <a:spLocks/>
          </p:cNvSpPr>
          <p:nvPr/>
        </p:nvSpPr>
        <p:spPr>
          <a:xfrm>
            <a:off x="7428196" y="6152481"/>
            <a:ext cx="2419731"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defTabSz="1219170">
              <a:buClr>
                <a:prstClr val="white"/>
              </a:buClr>
              <a:buNone/>
              <a:defRPr/>
            </a:pPr>
            <a:r>
              <a:rPr lang="en-US" sz="2133" kern="0" dirty="0">
                <a:solidFill>
                  <a:prstClr val="white"/>
                </a:solidFill>
              </a:rPr>
              <a:t>Independent</a:t>
            </a:r>
          </a:p>
        </p:txBody>
      </p:sp>
    </p:spTree>
    <p:extLst>
      <p:ext uri="{BB962C8B-B14F-4D97-AF65-F5344CB8AC3E}">
        <p14:creationId xmlns:p14="http://schemas.microsoft.com/office/powerpoint/2010/main" val="737103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96CF4CDE-BCD6-8D4B-9AFC-DC0ABCE3A7B8}"/>
              </a:ext>
            </a:extLst>
          </p:cNvPr>
          <p:cNvGraphicFramePr/>
          <p:nvPr>
            <p:extLst>
              <p:ext uri="{D42A27DB-BD31-4B8C-83A1-F6EECF244321}">
                <p14:modId xmlns:p14="http://schemas.microsoft.com/office/powerpoint/2010/main" val="4208245716"/>
              </p:ext>
            </p:extLst>
          </p:nvPr>
        </p:nvGraphicFramePr>
        <p:xfrm>
          <a:off x="328613" y="1313063"/>
          <a:ext cx="11329987" cy="5449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2557F1F-64C0-A04E-8212-D036DFCFC49B}"/>
              </a:ext>
            </a:extLst>
          </p:cNvPr>
          <p:cNvSpPr>
            <a:spLocks noGrp="1"/>
          </p:cNvSpPr>
          <p:nvPr>
            <p:ph type="title"/>
          </p:nvPr>
        </p:nvSpPr>
        <p:spPr>
          <a:xfrm>
            <a:off x="727624" y="238863"/>
            <a:ext cx="9378000" cy="845600"/>
          </a:xfrm>
        </p:spPr>
        <p:txBody>
          <a:bodyPr/>
          <a:lstStyle/>
          <a:p>
            <a:r>
              <a:rPr lang="en-US" dirty="0"/>
              <a:t>Review Agenda &amp; Team Tasks</a:t>
            </a:r>
          </a:p>
        </p:txBody>
      </p:sp>
    </p:spTree>
    <p:extLst>
      <p:ext uri="{BB962C8B-B14F-4D97-AF65-F5344CB8AC3E}">
        <p14:creationId xmlns:p14="http://schemas.microsoft.com/office/powerpoint/2010/main" val="1080580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12" name="Google Shape;1012;p54"/>
          <p:cNvSpPr txBox="1">
            <a:spLocks noGrp="1"/>
          </p:cNvSpPr>
          <p:nvPr>
            <p:ph type="title"/>
          </p:nvPr>
        </p:nvSpPr>
        <p:spPr>
          <a:xfrm>
            <a:off x="455779" y="590547"/>
            <a:ext cx="11378651" cy="845600"/>
          </a:xfrm>
          <a:prstGeom prst="rect">
            <a:avLst/>
          </a:prstGeom>
        </p:spPr>
        <p:txBody>
          <a:bodyPr spcFirstLastPara="1" wrap="square" lIns="121900" tIns="121900" rIns="121900" bIns="121900" anchor="t" anchorCtr="0">
            <a:noAutofit/>
          </a:bodyPr>
          <a:lstStyle/>
          <a:p>
            <a:r>
              <a:rPr lang="en"/>
              <a:t> HELPFUL READINGS &amp; RESOURCES</a:t>
            </a:r>
            <a:endParaRPr/>
          </a:p>
        </p:txBody>
      </p:sp>
      <p:cxnSp>
        <p:nvCxnSpPr>
          <p:cNvPr id="1014" name="Google Shape;1014;p54"/>
          <p:cNvCxnSpPr>
            <a:cxnSpLocks/>
          </p:cNvCxnSpPr>
          <p:nvPr/>
        </p:nvCxnSpPr>
        <p:spPr>
          <a:xfrm>
            <a:off x="4062848" y="6256792"/>
            <a:ext cx="3968393" cy="0"/>
          </a:xfrm>
          <a:prstGeom prst="straightConnector1">
            <a:avLst/>
          </a:prstGeom>
          <a:noFill/>
          <a:ln w="9525" cap="flat" cmpd="sng">
            <a:solidFill>
              <a:schemeClr val="lt1"/>
            </a:solidFill>
            <a:prstDash val="dot"/>
            <a:round/>
            <a:headEnd type="none" w="med" len="med"/>
            <a:tailEnd type="none" w="med" len="med"/>
          </a:ln>
        </p:spPr>
      </p:cxnSp>
      <p:sp>
        <p:nvSpPr>
          <p:cNvPr id="12" name="Google Shape;1013;p54">
            <a:extLst>
              <a:ext uri="{FF2B5EF4-FFF2-40B4-BE49-F238E27FC236}">
                <a16:creationId xmlns:a16="http://schemas.microsoft.com/office/drawing/2014/main" id="{1F80FC8A-824C-084C-83E0-413165DCA5D7}"/>
              </a:ext>
            </a:extLst>
          </p:cNvPr>
          <p:cNvSpPr txBox="1">
            <a:spLocks/>
          </p:cNvSpPr>
          <p:nvPr/>
        </p:nvSpPr>
        <p:spPr>
          <a:xfrm flipH="1">
            <a:off x="4934738" y="2164739"/>
            <a:ext cx="6710334" cy="4085139"/>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0" marR="0" lvl="0" indent="0" algn="l" defTabSz="1219140" rtl="0" eaLnBrk="1" fontAlgn="auto" latinLnBrk="0" hangingPunct="1">
              <a:lnSpc>
                <a:spcPct val="100000"/>
              </a:lnSpc>
              <a:spcBef>
                <a:spcPts val="0"/>
              </a:spcBef>
              <a:spcAft>
                <a:spcPts val="800"/>
              </a:spcAft>
              <a:buClr>
                <a:srgbClr val="FFFFFF"/>
              </a:buClr>
              <a:buSzPts val="1200"/>
              <a:buFont typeface="Hind Vadodara"/>
              <a:buNone/>
              <a:tabLst/>
              <a:defRPr/>
            </a:pPr>
            <a:r>
              <a:rPr kumimoji="0" lang="en-US" sz="2100" b="1" i="0" u="sng" strike="noStrike" kern="1200" cap="none" spc="0" normalizeH="0" baseline="0" noProof="0" dirty="0">
                <a:ln>
                  <a:noFill/>
                </a:ln>
                <a:solidFill>
                  <a:srgbClr val="FFFFFF"/>
                </a:solidFill>
                <a:effectLst/>
                <a:uLnTx/>
                <a:uFillTx/>
                <a:latin typeface="Hind Vadodara"/>
                <a:cs typeface="Hind Vadodara"/>
                <a:sym typeface="Hind Vadodara"/>
              </a:rPr>
              <a:t>RESOURCES:</a:t>
            </a:r>
            <a:endParaRPr kumimoji="0" lang="en-US" sz="2100" b="0" i="0" u="sng" strike="noStrike" kern="1200" cap="none" spc="0" normalizeH="0" baseline="0" noProof="0" dirty="0">
              <a:ln>
                <a:noFill/>
              </a:ln>
              <a:solidFill>
                <a:srgbClr val="FFFFFF"/>
              </a:solidFill>
              <a:effectLst/>
              <a:uLnTx/>
              <a:uFillTx/>
              <a:latin typeface="Hind Vadodara"/>
              <a:cs typeface="Hind Vadodara"/>
              <a:sym typeface="Hind Vadodara"/>
            </a:endParaRPr>
          </a:p>
          <a:p>
            <a:pPr marL="0" marR="0" lvl="0" indent="0" algn="l" defTabSz="1219140" rtl="0" eaLnBrk="1" fontAlgn="auto" latinLnBrk="0" hangingPunct="1">
              <a:lnSpc>
                <a:spcPct val="100000"/>
              </a:lnSpc>
              <a:spcBef>
                <a:spcPts val="0"/>
              </a:spcBef>
              <a:spcAft>
                <a:spcPts val="300"/>
              </a:spcAft>
              <a:buClr>
                <a:srgbClr val="FFFFFF"/>
              </a:buClr>
              <a:buSzPts val="1200"/>
              <a:tabLst/>
              <a:defRPr/>
            </a:pPr>
            <a:r>
              <a:rPr kumimoji="0" lang="en-US" sz="1600" i="0" u="none" strike="noStrike" kern="1200" cap="none" spc="0" normalizeH="0" baseline="0" noProof="0" dirty="0">
                <a:ln>
                  <a:noFill/>
                </a:ln>
                <a:solidFill>
                  <a:srgbClr val="FFFFFF"/>
                </a:solidFill>
                <a:effectLst/>
                <a:uLnTx/>
                <a:uFillTx/>
                <a:latin typeface="Hind Vadodara"/>
                <a:cs typeface="Hind Vadodara"/>
                <a:sym typeface="Hind Vadodara"/>
                <a:hlinkClick r:id="rId3"/>
              </a:rPr>
              <a:t>Annual PBIS Evaluation Report Template</a:t>
            </a:r>
            <a:endParaRPr kumimoji="0" lang="en-US" sz="1600" i="0" u="none" strike="noStrike" kern="1200" cap="none" spc="0" normalizeH="0" baseline="0" noProof="0" dirty="0">
              <a:ln>
                <a:noFill/>
              </a:ln>
              <a:solidFill>
                <a:srgbClr val="FFFFFF"/>
              </a:solidFill>
              <a:effectLst/>
              <a:uLnTx/>
              <a:uFillTx/>
              <a:latin typeface="Hind Vadodara"/>
              <a:cs typeface="Hind Vadodara"/>
              <a:sym typeface="Hind Vadodara"/>
            </a:endParaRPr>
          </a:p>
          <a:p>
            <a:pPr marL="0" marR="0" lvl="0" indent="0" algn="l" defTabSz="1219140" rtl="0" eaLnBrk="1" fontAlgn="auto" latinLnBrk="0" hangingPunct="1">
              <a:lnSpc>
                <a:spcPct val="100000"/>
              </a:lnSpc>
              <a:spcBef>
                <a:spcPts val="0"/>
              </a:spcBef>
              <a:spcAft>
                <a:spcPts val="300"/>
              </a:spcAft>
              <a:buClr>
                <a:srgbClr val="FFFFFF"/>
              </a:buClr>
              <a:buSzPts val="1200"/>
              <a:tabLst/>
              <a:defRPr/>
            </a:pPr>
            <a:r>
              <a:rPr lang="en-US" sz="1600" dirty="0">
                <a:solidFill>
                  <a:srgbClr val="FFFFFF"/>
                </a:solidFill>
                <a:hlinkClick r:id="rId4"/>
              </a:rPr>
              <a:t>Annual PBIS Evaluation Report – SAMPLE</a:t>
            </a:r>
            <a:endParaRPr lang="en-US" sz="1600" dirty="0">
              <a:solidFill>
                <a:srgbClr val="FFFFFF"/>
              </a:solidFill>
            </a:endParaRPr>
          </a:p>
          <a:p>
            <a:pPr marL="0" marR="0" lvl="0" indent="0" algn="l" defTabSz="914400" rtl="0" eaLnBrk="1" fontAlgn="auto" latinLnBrk="0" hangingPunct="1">
              <a:lnSpc>
                <a:spcPct val="100000"/>
              </a:lnSpc>
              <a:spcBef>
                <a:spcPts val="0"/>
              </a:spcBef>
              <a:spcAft>
                <a:spcPts val="300"/>
              </a:spcAft>
              <a:buClrTx/>
              <a:buSzTx/>
              <a:tabLst/>
              <a:defRPr/>
            </a:pPr>
            <a:r>
              <a:rPr lang="en-US" sz="1600" dirty="0">
                <a:hlinkClick r:id="rId5"/>
              </a:rPr>
              <a:t>Advanced Action Plan</a:t>
            </a:r>
            <a:endParaRPr lang="en-US" sz="1600" dirty="0"/>
          </a:p>
          <a:p>
            <a:pPr marL="0" marR="0" lvl="0" indent="0" algn="l" defTabSz="914400" rtl="0" eaLnBrk="1" fontAlgn="auto" latinLnBrk="0" hangingPunct="1">
              <a:lnSpc>
                <a:spcPct val="100000"/>
              </a:lnSpc>
              <a:spcBef>
                <a:spcPts val="0"/>
              </a:spcBef>
              <a:spcAft>
                <a:spcPts val="300"/>
              </a:spcAft>
              <a:buClrTx/>
              <a:buSzTx/>
              <a:tabLst/>
              <a:defRPr/>
            </a:pPr>
            <a:r>
              <a:rPr lang="en-US" sz="1600" dirty="0">
                <a:hlinkClick r:id="rId6"/>
              </a:rPr>
              <a:t>Evaluation Schedule (with sample)</a:t>
            </a:r>
            <a:r>
              <a:rPr lang="en-US" sz="1600" dirty="0">
                <a:hlinkClick r:id="rId7"/>
              </a:rPr>
              <a:t> </a:t>
            </a:r>
            <a:endParaRPr lang="en-US" sz="1600" dirty="0"/>
          </a:p>
          <a:p>
            <a:pPr marL="0" marR="0" lvl="0" indent="0" algn="l" defTabSz="914400" rtl="0" eaLnBrk="1" fontAlgn="auto" latinLnBrk="0" hangingPunct="1">
              <a:lnSpc>
                <a:spcPct val="100000"/>
              </a:lnSpc>
              <a:spcBef>
                <a:spcPts val="0"/>
              </a:spcBef>
              <a:spcAft>
                <a:spcPts val="300"/>
              </a:spcAft>
              <a:buClrTx/>
              <a:buSzTx/>
              <a:tabLst/>
              <a:defRPr/>
            </a:pPr>
            <a:r>
              <a:rPr lang="en-US" sz="1600" dirty="0">
                <a:hlinkClick r:id="rId8"/>
              </a:rPr>
              <a:t>TFI Manual </a:t>
            </a:r>
            <a:endParaRPr lang="en-US" sz="1600" dirty="0"/>
          </a:p>
          <a:p>
            <a:pPr marL="0" marR="0" lvl="0" indent="0" algn="l" defTabSz="914400" rtl="0" eaLnBrk="1" fontAlgn="auto" latinLnBrk="0" hangingPunct="1">
              <a:lnSpc>
                <a:spcPct val="100000"/>
              </a:lnSpc>
              <a:spcBef>
                <a:spcPts val="0"/>
              </a:spcBef>
              <a:spcAft>
                <a:spcPts val="300"/>
              </a:spcAft>
              <a:buClrTx/>
              <a:buSzTx/>
              <a:tabLst/>
              <a:defRPr/>
            </a:pPr>
            <a:r>
              <a:rPr lang="en-US" sz="1600" dirty="0">
                <a:hlinkClick r:id="rId9"/>
              </a:rPr>
              <a:t>Integrated Companion Guide</a:t>
            </a:r>
            <a:endParaRPr lang="en-US" sz="1600" dirty="0"/>
          </a:p>
          <a:p>
            <a:pPr marL="0" marR="0" lvl="0" indent="0" algn="l" defTabSz="914400" rtl="0" eaLnBrk="1" fontAlgn="auto" latinLnBrk="0" hangingPunct="1">
              <a:lnSpc>
                <a:spcPct val="100000"/>
              </a:lnSpc>
              <a:spcBef>
                <a:spcPts val="0"/>
              </a:spcBef>
              <a:spcAft>
                <a:spcPts val="300"/>
              </a:spcAft>
              <a:buClrTx/>
              <a:buSzTx/>
              <a:tabLst/>
              <a:defRPr/>
            </a:pPr>
            <a:r>
              <a:rPr lang="en-US" sz="1600" dirty="0">
                <a:hlinkClick r:id="rId10"/>
              </a:rPr>
              <a:t>Culturally Responsive Field Guide</a:t>
            </a:r>
            <a:endParaRPr lang="en-US" sz="1600" dirty="0"/>
          </a:p>
          <a:p>
            <a:pPr marL="0" marR="0" lvl="0" indent="0" algn="l" defTabSz="914400" rtl="0" eaLnBrk="1" fontAlgn="auto" latinLnBrk="0" hangingPunct="1">
              <a:lnSpc>
                <a:spcPct val="100000"/>
              </a:lnSpc>
              <a:spcBef>
                <a:spcPts val="0"/>
              </a:spcBef>
              <a:spcAft>
                <a:spcPts val="300"/>
              </a:spcAft>
              <a:buClrTx/>
              <a:buSzTx/>
              <a:tabLst/>
              <a:defRPr/>
            </a:pPr>
            <a:r>
              <a:rPr lang="en-US" sz="1600" dirty="0">
                <a:hlinkClick r:id="rId11"/>
              </a:rPr>
              <a:t>Sustainability Checklist </a:t>
            </a:r>
            <a:endParaRPr lang="en-US" sz="1600" dirty="0">
              <a:solidFill>
                <a:srgbClr val="FFFFFF"/>
              </a:solidFill>
            </a:endParaRPr>
          </a:p>
          <a:p>
            <a:pPr marL="0" marR="0" lvl="0" indent="0" algn="l" defTabSz="1219140" rtl="0" eaLnBrk="1" fontAlgn="auto" latinLnBrk="0" hangingPunct="1">
              <a:lnSpc>
                <a:spcPct val="100000"/>
              </a:lnSpc>
              <a:spcBef>
                <a:spcPts val="0"/>
              </a:spcBef>
              <a:spcAft>
                <a:spcPts val="300"/>
              </a:spcAft>
              <a:buClr>
                <a:srgbClr val="FFFFFF"/>
              </a:buClr>
              <a:buSzPts val="1200"/>
              <a:tabLst/>
              <a:defRPr/>
            </a:pPr>
            <a:r>
              <a:rPr lang="en-US" sz="1600" dirty="0">
                <a:solidFill>
                  <a:srgbClr val="FFFFFF"/>
                </a:solidFill>
                <a:hlinkClick r:id="rId12"/>
              </a:rPr>
              <a:t>Sample PBIS Handbooks </a:t>
            </a:r>
            <a:endParaRPr lang="en-US" sz="1600" dirty="0">
              <a:solidFill>
                <a:srgbClr val="FFFFFF"/>
              </a:solidFill>
            </a:endParaRPr>
          </a:p>
          <a:p>
            <a:pPr marL="0" marR="0" lvl="0" indent="0" algn="l" defTabSz="1219140" rtl="0" eaLnBrk="1" fontAlgn="auto" latinLnBrk="0" hangingPunct="1">
              <a:lnSpc>
                <a:spcPct val="100000"/>
              </a:lnSpc>
              <a:spcBef>
                <a:spcPts val="0"/>
              </a:spcBef>
              <a:spcAft>
                <a:spcPts val="300"/>
              </a:spcAft>
              <a:buClr>
                <a:srgbClr val="FFFFFF"/>
              </a:buClr>
              <a:buSzPts val="1200"/>
              <a:tabLst/>
              <a:defRPr/>
            </a:pPr>
            <a:r>
              <a:rPr kumimoji="0" lang="en-US" sz="1600" i="0" u="none" strike="noStrike" kern="1200" cap="none" spc="0" normalizeH="0" baseline="0" noProof="0" dirty="0">
                <a:ln>
                  <a:noFill/>
                </a:ln>
                <a:solidFill>
                  <a:srgbClr val="FFFFFF"/>
                </a:solidFill>
                <a:effectLst/>
                <a:uLnTx/>
                <a:uFillTx/>
                <a:sym typeface="Hind Vadodara"/>
                <a:hlinkClick r:id="rId13"/>
              </a:rPr>
              <a:t>Sample Staff </a:t>
            </a:r>
            <a:r>
              <a:rPr lang="en-US" sz="1600" dirty="0">
                <a:solidFill>
                  <a:srgbClr val="FFFFFF"/>
                </a:solidFill>
                <a:hlinkClick r:id="rId13"/>
              </a:rPr>
              <a:t>Slide Deck</a:t>
            </a:r>
            <a:endParaRPr kumimoji="0" lang="en-US" sz="1600" i="0" u="none" strike="noStrike" kern="1200" cap="none" spc="0" normalizeH="0" baseline="0" noProof="0" dirty="0">
              <a:ln>
                <a:noFill/>
              </a:ln>
              <a:solidFill>
                <a:srgbClr val="FFFFFF"/>
              </a:solidFill>
              <a:effectLst/>
              <a:uLnTx/>
              <a:uFillTx/>
              <a:latin typeface="Hind Vadodara"/>
              <a:cs typeface="Hind Vadodara"/>
              <a:sym typeface="Hind Vadodara"/>
            </a:endParaRPr>
          </a:p>
          <a:p>
            <a:pPr marL="0" marR="0" lvl="0" indent="0" algn="l" defTabSz="1219140" rtl="0" eaLnBrk="1" fontAlgn="auto" latinLnBrk="0" hangingPunct="1">
              <a:lnSpc>
                <a:spcPct val="100000"/>
              </a:lnSpc>
              <a:spcBef>
                <a:spcPts val="0"/>
              </a:spcBef>
              <a:spcAft>
                <a:spcPts val="300"/>
              </a:spcAft>
              <a:buClr>
                <a:srgbClr val="FFFFFF"/>
              </a:buClr>
              <a:buSzPts val="1200"/>
              <a:tabLst/>
              <a:defRPr/>
            </a:pPr>
            <a:r>
              <a:rPr kumimoji="0" lang="en-US" sz="1600" i="0" u="none" strike="noStrike" kern="1200" cap="none" spc="0" normalizeH="0" baseline="0" noProof="0" dirty="0">
                <a:ln>
                  <a:noFill/>
                </a:ln>
                <a:solidFill>
                  <a:srgbClr val="FFFFFF"/>
                </a:solidFill>
                <a:effectLst/>
                <a:uLnTx/>
                <a:uFillTx/>
                <a:latin typeface="Hind Vadodara"/>
                <a:cs typeface="Hind Vadodara"/>
                <a:sym typeface="Hind Vadodara"/>
                <a:hlinkClick r:id="rId14"/>
              </a:rPr>
              <a:t>Sample Student PBIS Slide Deck</a:t>
            </a:r>
            <a:endParaRPr kumimoji="0" lang="en-US" sz="1600" i="0" u="none" strike="noStrike" kern="1200" cap="none" spc="0" normalizeH="0" baseline="0" noProof="0" dirty="0">
              <a:ln>
                <a:noFill/>
              </a:ln>
              <a:solidFill>
                <a:srgbClr val="FFFFFF"/>
              </a:solidFill>
              <a:effectLst/>
              <a:uLnTx/>
              <a:uFillTx/>
              <a:latin typeface="Hind Vadodara"/>
              <a:cs typeface="Hind Vadodara"/>
              <a:sym typeface="Hind Vadodara"/>
            </a:endParaRPr>
          </a:p>
          <a:p>
            <a:pPr marL="0" marR="0" lvl="0" indent="0" algn="l" defTabSz="1219140" rtl="0" eaLnBrk="1" fontAlgn="auto" latinLnBrk="0" hangingPunct="1">
              <a:lnSpc>
                <a:spcPct val="100000"/>
              </a:lnSpc>
              <a:spcBef>
                <a:spcPts val="0"/>
              </a:spcBef>
              <a:spcAft>
                <a:spcPts val="800"/>
              </a:spcAft>
              <a:buClr>
                <a:srgbClr val="FFFFFF"/>
              </a:buClr>
              <a:buSzPts val="1200"/>
              <a:buFont typeface="Hind Vadodara"/>
              <a:buNone/>
              <a:tabLst/>
              <a:defRPr/>
            </a:pPr>
            <a:endParaRPr kumimoji="0" lang="en-US" sz="1600" i="0" u="none" strike="noStrike" kern="1200" cap="none" spc="0" normalizeH="0" baseline="0" noProof="0" dirty="0">
              <a:ln>
                <a:noFill/>
              </a:ln>
              <a:solidFill>
                <a:srgbClr val="FFFFFF"/>
              </a:solidFill>
              <a:effectLst/>
              <a:uLnTx/>
              <a:uFillTx/>
              <a:latin typeface="Hind Vadodara"/>
              <a:cs typeface="Hind Vadodara"/>
              <a:sym typeface="Hind Vadodara"/>
            </a:endParaRPr>
          </a:p>
          <a:p>
            <a:pPr marL="139700" marR="0" lvl="0" indent="0" algn="l" defTabSz="1219140" rtl="0" eaLnBrk="1" fontAlgn="auto" latinLnBrk="0" hangingPunct="1">
              <a:lnSpc>
                <a:spcPct val="100000"/>
              </a:lnSpc>
              <a:spcBef>
                <a:spcPts val="0"/>
              </a:spcBef>
              <a:spcAft>
                <a:spcPts val="0"/>
              </a:spcAft>
              <a:buClr>
                <a:srgbClr val="FFFFFF"/>
              </a:buClr>
              <a:buSzPts val="1200"/>
              <a:buFont typeface="Hind Vadodara"/>
              <a:buNone/>
              <a:tabLst/>
              <a:defRPr/>
            </a:pPr>
            <a:endParaRPr kumimoji="0" lang="en-US" sz="1400" b="0" i="0" u="none" strike="noStrike" kern="1200" cap="none" spc="0" normalizeH="0" baseline="0" noProof="0" dirty="0">
              <a:ln>
                <a:noFill/>
              </a:ln>
              <a:solidFill>
                <a:srgbClr val="FFFFFF"/>
              </a:solidFill>
              <a:effectLst/>
              <a:uLnTx/>
              <a:uFillTx/>
              <a:latin typeface="Hind Vadodara"/>
              <a:cs typeface="Hind Vadodara"/>
              <a:sym typeface="Hind Vadodara"/>
            </a:endParaRPr>
          </a:p>
        </p:txBody>
      </p:sp>
      <p:grpSp>
        <p:nvGrpSpPr>
          <p:cNvPr id="21" name="Google Shape;1005;p54">
            <a:extLst>
              <a:ext uri="{FF2B5EF4-FFF2-40B4-BE49-F238E27FC236}">
                <a16:creationId xmlns:a16="http://schemas.microsoft.com/office/drawing/2014/main" id="{9E3B9A76-5B52-0E4A-B322-29D3648D9FEF}"/>
              </a:ext>
            </a:extLst>
          </p:cNvPr>
          <p:cNvGrpSpPr/>
          <p:nvPr/>
        </p:nvGrpSpPr>
        <p:grpSpPr>
          <a:xfrm>
            <a:off x="1139890" y="1803900"/>
            <a:ext cx="3128599" cy="3988372"/>
            <a:chOff x="3580725" y="2020075"/>
            <a:chExt cx="1344925" cy="1786275"/>
          </a:xfrm>
        </p:grpSpPr>
        <p:sp>
          <p:nvSpPr>
            <p:cNvPr id="22" name="Google Shape;1006;p54">
              <a:extLst>
                <a:ext uri="{FF2B5EF4-FFF2-40B4-BE49-F238E27FC236}">
                  <a16:creationId xmlns:a16="http://schemas.microsoft.com/office/drawing/2014/main" id="{71B709D9-82A6-2B4A-AB46-2205A27E2295}"/>
                </a:ext>
              </a:extLst>
            </p:cNvPr>
            <p:cNvSpPr/>
            <p:nvPr/>
          </p:nvSpPr>
          <p:spPr>
            <a:xfrm>
              <a:off x="3681925" y="2020075"/>
              <a:ext cx="1243725" cy="1786275"/>
            </a:xfrm>
            <a:custGeom>
              <a:avLst/>
              <a:gdLst/>
              <a:ahLst/>
              <a:cxnLst/>
              <a:rect l="l" t="t" r="r" b="b"/>
              <a:pathLst>
                <a:path w="49749" h="71451" extrusionOk="0">
                  <a:moveTo>
                    <a:pt x="1574" y="1"/>
                  </a:moveTo>
                  <a:cubicBezTo>
                    <a:pt x="706" y="1"/>
                    <a:pt x="1" y="706"/>
                    <a:pt x="1" y="1574"/>
                  </a:cubicBezTo>
                  <a:lnTo>
                    <a:pt x="1" y="69877"/>
                  </a:lnTo>
                  <a:cubicBezTo>
                    <a:pt x="1" y="70746"/>
                    <a:pt x="706" y="71451"/>
                    <a:pt x="1574" y="71451"/>
                  </a:cubicBezTo>
                  <a:lnTo>
                    <a:pt x="48175" y="71451"/>
                  </a:lnTo>
                  <a:cubicBezTo>
                    <a:pt x="49044" y="71451"/>
                    <a:pt x="49748" y="70746"/>
                    <a:pt x="49748" y="69877"/>
                  </a:cubicBezTo>
                  <a:lnTo>
                    <a:pt x="49748" y="1574"/>
                  </a:lnTo>
                  <a:cubicBezTo>
                    <a:pt x="49748" y="706"/>
                    <a:pt x="49044" y="1"/>
                    <a:pt x="48175"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3" name="Google Shape;1007;p54">
              <a:extLst>
                <a:ext uri="{FF2B5EF4-FFF2-40B4-BE49-F238E27FC236}">
                  <a16:creationId xmlns:a16="http://schemas.microsoft.com/office/drawing/2014/main" id="{AA87A6D8-49C3-A54C-9E71-F4B3A0FEB9B3}"/>
                </a:ext>
              </a:extLst>
            </p:cNvPr>
            <p:cNvSpPr/>
            <p:nvPr/>
          </p:nvSpPr>
          <p:spPr>
            <a:xfrm>
              <a:off x="3580725" y="2020075"/>
              <a:ext cx="1250250" cy="1786275"/>
            </a:xfrm>
            <a:custGeom>
              <a:avLst/>
              <a:gdLst/>
              <a:ahLst/>
              <a:cxnLst/>
              <a:rect l="l" t="t" r="r" b="b"/>
              <a:pathLst>
                <a:path w="50010" h="71451" extrusionOk="0">
                  <a:moveTo>
                    <a:pt x="2527" y="1"/>
                  </a:moveTo>
                  <a:cubicBezTo>
                    <a:pt x="1147" y="1"/>
                    <a:pt x="33" y="1109"/>
                    <a:pt x="0" y="2492"/>
                  </a:cubicBezTo>
                  <a:lnTo>
                    <a:pt x="0" y="68975"/>
                  </a:lnTo>
                  <a:cubicBezTo>
                    <a:pt x="33" y="70358"/>
                    <a:pt x="1147" y="71451"/>
                    <a:pt x="2526" y="71451"/>
                  </a:cubicBezTo>
                  <a:cubicBezTo>
                    <a:pt x="2537" y="71451"/>
                    <a:pt x="2547" y="71451"/>
                    <a:pt x="2557" y="71451"/>
                  </a:cubicBezTo>
                  <a:lnTo>
                    <a:pt x="50010" y="71451"/>
                  </a:lnTo>
                  <a:lnTo>
                    <a:pt x="50010" y="1"/>
                  </a:lnTo>
                  <a:lnTo>
                    <a:pt x="2557" y="1"/>
                  </a:lnTo>
                  <a:cubicBezTo>
                    <a:pt x="2547" y="1"/>
                    <a:pt x="2537" y="1"/>
                    <a:pt x="2527"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4" name="Google Shape;1008;p54">
              <a:extLst>
                <a:ext uri="{FF2B5EF4-FFF2-40B4-BE49-F238E27FC236}">
                  <a16:creationId xmlns:a16="http://schemas.microsoft.com/office/drawing/2014/main" id="{E0827C78-34E4-EF48-9AC0-B4FADF42AD67}"/>
                </a:ext>
              </a:extLst>
            </p:cNvPr>
            <p:cNvSpPr/>
            <p:nvPr/>
          </p:nvSpPr>
          <p:spPr>
            <a:xfrm>
              <a:off x="3680303" y="2113921"/>
              <a:ext cx="1140025" cy="1511564"/>
            </a:xfrm>
            <a:custGeom>
              <a:avLst/>
              <a:gdLst/>
              <a:ahLst/>
              <a:cxnLst/>
              <a:rect l="l" t="t" r="r" b="b"/>
              <a:pathLst>
                <a:path w="45601" h="60944" extrusionOk="0">
                  <a:moveTo>
                    <a:pt x="426" y="1"/>
                  </a:moveTo>
                  <a:cubicBezTo>
                    <a:pt x="197" y="1"/>
                    <a:pt x="0" y="181"/>
                    <a:pt x="0" y="427"/>
                  </a:cubicBezTo>
                  <a:lnTo>
                    <a:pt x="0" y="60534"/>
                  </a:lnTo>
                  <a:cubicBezTo>
                    <a:pt x="0" y="60763"/>
                    <a:pt x="197" y="60943"/>
                    <a:pt x="426" y="60943"/>
                  </a:cubicBezTo>
                  <a:lnTo>
                    <a:pt x="45191" y="60943"/>
                  </a:lnTo>
                  <a:cubicBezTo>
                    <a:pt x="45421" y="60943"/>
                    <a:pt x="45601" y="60763"/>
                    <a:pt x="45601" y="60534"/>
                  </a:cubicBezTo>
                  <a:lnTo>
                    <a:pt x="45601" y="427"/>
                  </a:lnTo>
                  <a:cubicBezTo>
                    <a:pt x="45601" y="181"/>
                    <a:pt x="45421" y="1"/>
                    <a:pt x="45191"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5" name="Google Shape;1009;p54">
              <a:extLst>
                <a:ext uri="{FF2B5EF4-FFF2-40B4-BE49-F238E27FC236}">
                  <a16:creationId xmlns:a16="http://schemas.microsoft.com/office/drawing/2014/main" id="{1014025B-D1B7-FA4D-A0C8-D9253E148BC5}"/>
                </a:ext>
              </a:extLst>
            </p:cNvPr>
            <p:cNvSpPr/>
            <p:nvPr/>
          </p:nvSpPr>
          <p:spPr>
            <a:xfrm>
              <a:off x="4237099" y="2051650"/>
              <a:ext cx="28700" cy="24925"/>
            </a:xfrm>
            <a:custGeom>
              <a:avLst/>
              <a:gdLst/>
              <a:ahLst/>
              <a:cxnLst/>
              <a:rect l="l" t="t" r="r" b="b"/>
              <a:pathLst>
                <a:path w="1148" h="997" extrusionOk="0">
                  <a:moveTo>
                    <a:pt x="492" y="0"/>
                  </a:moveTo>
                  <a:cubicBezTo>
                    <a:pt x="214" y="0"/>
                    <a:pt x="0" y="230"/>
                    <a:pt x="0" y="508"/>
                  </a:cubicBezTo>
                  <a:cubicBezTo>
                    <a:pt x="0" y="798"/>
                    <a:pt x="243" y="996"/>
                    <a:pt x="496" y="996"/>
                  </a:cubicBezTo>
                  <a:cubicBezTo>
                    <a:pt x="615" y="996"/>
                    <a:pt x="737" y="952"/>
                    <a:pt x="836" y="852"/>
                  </a:cubicBezTo>
                  <a:cubicBezTo>
                    <a:pt x="1148" y="541"/>
                    <a:pt x="935" y="0"/>
                    <a:pt x="4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6" name="Google Shape;1010;p54">
              <a:extLst>
                <a:ext uri="{FF2B5EF4-FFF2-40B4-BE49-F238E27FC236}">
                  <a16:creationId xmlns:a16="http://schemas.microsoft.com/office/drawing/2014/main" id="{37FC96D6-BC24-2947-AA35-0BFCE4EBCE89}"/>
                </a:ext>
              </a:extLst>
            </p:cNvPr>
            <p:cNvSpPr/>
            <p:nvPr/>
          </p:nvSpPr>
          <p:spPr>
            <a:xfrm>
              <a:off x="4179825" y="3667150"/>
              <a:ext cx="125000" cy="106825"/>
            </a:xfrm>
            <a:custGeom>
              <a:avLst/>
              <a:gdLst/>
              <a:ahLst/>
              <a:cxnLst/>
              <a:rect l="l" t="t" r="r" b="b"/>
              <a:pathLst>
                <a:path w="5000" h="4273" extrusionOk="0">
                  <a:moveTo>
                    <a:pt x="2869" y="355"/>
                  </a:moveTo>
                  <a:cubicBezTo>
                    <a:pt x="3836" y="355"/>
                    <a:pt x="4639" y="1158"/>
                    <a:pt x="4639" y="2142"/>
                  </a:cubicBezTo>
                  <a:cubicBezTo>
                    <a:pt x="4639" y="3206"/>
                    <a:pt x="3762" y="3917"/>
                    <a:pt x="2850" y="3917"/>
                  </a:cubicBezTo>
                  <a:cubicBezTo>
                    <a:pt x="2413" y="3917"/>
                    <a:pt x="1968" y="3754"/>
                    <a:pt x="1607" y="3387"/>
                  </a:cubicBezTo>
                  <a:cubicBezTo>
                    <a:pt x="492" y="2273"/>
                    <a:pt x="1279" y="355"/>
                    <a:pt x="2869" y="355"/>
                  </a:cubicBezTo>
                  <a:close/>
                  <a:moveTo>
                    <a:pt x="2849" y="1"/>
                  </a:moveTo>
                  <a:cubicBezTo>
                    <a:pt x="2320" y="1"/>
                    <a:pt x="1781" y="197"/>
                    <a:pt x="1344" y="634"/>
                  </a:cubicBezTo>
                  <a:cubicBezTo>
                    <a:pt x="0" y="1978"/>
                    <a:pt x="967" y="4273"/>
                    <a:pt x="2869" y="4273"/>
                  </a:cubicBezTo>
                  <a:cubicBezTo>
                    <a:pt x="4049" y="4273"/>
                    <a:pt x="5000" y="3306"/>
                    <a:pt x="5000" y="2142"/>
                  </a:cubicBezTo>
                  <a:cubicBezTo>
                    <a:pt x="5000" y="847"/>
                    <a:pt x="3946" y="1"/>
                    <a:pt x="28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grpSp>
      <p:pic>
        <p:nvPicPr>
          <p:cNvPr id="5" name="Picture 4">
            <a:extLst>
              <a:ext uri="{FF2B5EF4-FFF2-40B4-BE49-F238E27FC236}">
                <a16:creationId xmlns:a16="http://schemas.microsoft.com/office/drawing/2014/main" id="{4FDDAEBC-9819-49AA-8B1A-0F07072861F2}"/>
              </a:ext>
            </a:extLst>
          </p:cNvPr>
          <p:cNvPicPr>
            <a:picLocks noChangeAspect="1"/>
          </p:cNvPicPr>
          <p:nvPr/>
        </p:nvPicPr>
        <p:blipFill>
          <a:blip r:embed="rId15" cstate="screen">
            <a:extLst>
              <a:ext uri="{28A0092B-C50C-407E-A947-70E740481C1C}">
                <a14:useLocalDpi xmlns:a14="http://schemas.microsoft.com/office/drawing/2010/main"/>
              </a:ext>
            </a:extLst>
          </a:blip>
          <a:srcRect/>
          <a:stretch/>
        </p:blipFill>
        <p:spPr>
          <a:xfrm>
            <a:off x="1506399" y="2164739"/>
            <a:ext cx="2382219" cy="3223700"/>
          </a:xfrm>
          <a:prstGeom prst="rect">
            <a:avLst/>
          </a:prstGeom>
        </p:spPr>
      </p:pic>
    </p:spTree>
    <p:extLst>
      <p:ext uri="{BB962C8B-B14F-4D97-AF65-F5344CB8AC3E}">
        <p14:creationId xmlns:p14="http://schemas.microsoft.com/office/powerpoint/2010/main" val="3605028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12" name="Google Shape;1012;p54"/>
          <p:cNvSpPr txBox="1">
            <a:spLocks noGrp="1"/>
          </p:cNvSpPr>
          <p:nvPr>
            <p:ph type="title"/>
          </p:nvPr>
        </p:nvSpPr>
        <p:spPr>
          <a:xfrm>
            <a:off x="455779" y="590547"/>
            <a:ext cx="11378651" cy="845600"/>
          </a:xfrm>
          <a:prstGeom prst="rect">
            <a:avLst/>
          </a:prstGeom>
        </p:spPr>
        <p:txBody>
          <a:bodyPr spcFirstLastPara="1" wrap="square" lIns="121900" tIns="121900" rIns="121900" bIns="121900" anchor="t" anchorCtr="0">
            <a:noAutofit/>
          </a:bodyPr>
          <a:lstStyle/>
          <a:p>
            <a:r>
              <a:rPr lang="en"/>
              <a:t> HELPFUL READINGS &amp; RESOURCES</a:t>
            </a:r>
            <a:endParaRPr/>
          </a:p>
        </p:txBody>
      </p:sp>
      <p:cxnSp>
        <p:nvCxnSpPr>
          <p:cNvPr id="1014" name="Google Shape;1014;p54"/>
          <p:cNvCxnSpPr>
            <a:cxnSpLocks/>
          </p:cNvCxnSpPr>
          <p:nvPr/>
        </p:nvCxnSpPr>
        <p:spPr>
          <a:xfrm>
            <a:off x="4062848" y="6256792"/>
            <a:ext cx="3968393" cy="0"/>
          </a:xfrm>
          <a:prstGeom prst="straightConnector1">
            <a:avLst/>
          </a:prstGeom>
          <a:noFill/>
          <a:ln w="9525" cap="flat" cmpd="sng">
            <a:solidFill>
              <a:schemeClr val="lt1"/>
            </a:solidFill>
            <a:prstDash val="dot"/>
            <a:round/>
            <a:headEnd type="none" w="med" len="med"/>
            <a:tailEnd type="none" w="med" len="med"/>
          </a:ln>
        </p:spPr>
      </p:cxnSp>
      <p:sp>
        <p:nvSpPr>
          <p:cNvPr id="12" name="Google Shape;1013;p54">
            <a:extLst>
              <a:ext uri="{FF2B5EF4-FFF2-40B4-BE49-F238E27FC236}">
                <a16:creationId xmlns:a16="http://schemas.microsoft.com/office/drawing/2014/main" id="{1F80FC8A-824C-084C-83E0-413165DCA5D7}"/>
              </a:ext>
            </a:extLst>
          </p:cNvPr>
          <p:cNvSpPr txBox="1">
            <a:spLocks/>
          </p:cNvSpPr>
          <p:nvPr/>
        </p:nvSpPr>
        <p:spPr>
          <a:xfrm flipH="1">
            <a:off x="4934738" y="2164739"/>
            <a:ext cx="6710334" cy="4085139"/>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0" marR="0" lvl="0" indent="0" algn="l" defTabSz="1219140" rtl="0" eaLnBrk="1" fontAlgn="auto" latinLnBrk="0" hangingPunct="1">
              <a:lnSpc>
                <a:spcPct val="100000"/>
              </a:lnSpc>
              <a:spcBef>
                <a:spcPts val="0"/>
              </a:spcBef>
              <a:spcAft>
                <a:spcPts val="800"/>
              </a:spcAft>
              <a:buClr>
                <a:srgbClr val="FFFFFF"/>
              </a:buClr>
              <a:buSzPts val="1200"/>
              <a:buFont typeface="Hind Vadodara"/>
              <a:buNone/>
              <a:tabLst/>
              <a:defRPr/>
            </a:pPr>
            <a:r>
              <a:rPr kumimoji="0" lang="en-US" sz="2100" b="1" i="0" u="sng" strike="noStrike" kern="1200" cap="none" spc="0" normalizeH="0" baseline="0" noProof="0" dirty="0">
                <a:ln>
                  <a:noFill/>
                </a:ln>
                <a:solidFill>
                  <a:srgbClr val="FFFFFF"/>
                </a:solidFill>
                <a:effectLst/>
                <a:uLnTx/>
                <a:uFillTx/>
                <a:latin typeface="Hind Vadodara"/>
                <a:cs typeface="Hind Vadodara"/>
                <a:sym typeface="Hind Vadodara"/>
              </a:rPr>
              <a:t>RESOURCES:</a:t>
            </a:r>
            <a:endParaRPr kumimoji="0" lang="en-US" sz="2100" b="0" i="0" u="sng" strike="noStrike" kern="1200" cap="none" spc="0" normalizeH="0" baseline="0" noProof="0" dirty="0">
              <a:ln>
                <a:noFill/>
              </a:ln>
              <a:solidFill>
                <a:srgbClr val="FFFFFF"/>
              </a:solidFill>
              <a:effectLst/>
              <a:uLnTx/>
              <a:uFillTx/>
              <a:latin typeface="Hind Vadodara"/>
              <a:cs typeface="Hind Vadodara"/>
              <a:sym typeface="Hind Vadodara"/>
            </a:endParaRPr>
          </a:p>
          <a:p>
            <a:pPr marL="0" marR="0" lvl="0" indent="0" algn="l" defTabSz="1219140" rtl="0" eaLnBrk="1" fontAlgn="auto" latinLnBrk="0" hangingPunct="1">
              <a:lnSpc>
                <a:spcPct val="100000"/>
              </a:lnSpc>
              <a:spcBef>
                <a:spcPts val="0"/>
              </a:spcBef>
              <a:spcAft>
                <a:spcPts val="300"/>
              </a:spcAft>
              <a:buClr>
                <a:srgbClr val="FFFFFF"/>
              </a:buClr>
              <a:buSzPts val="1200"/>
              <a:tabLst/>
              <a:defRPr/>
            </a:pPr>
            <a:r>
              <a:rPr kumimoji="0" lang="en-US" sz="1600" i="0" u="none" strike="noStrike" kern="1200" cap="none" spc="0" normalizeH="0" baseline="0" noProof="0" dirty="0">
                <a:ln>
                  <a:noFill/>
                </a:ln>
                <a:solidFill>
                  <a:srgbClr val="FFFFFF"/>
                </a:solidFill>
                <a:effectLst/>
                <a:uLnTx/>
                <a:uFillTx/>
                <a:latin typeface="Hind Vadodara"/>
                <a:cs typeface="Hind Vadodara"/>
                <a:sym typeface="Hind Vadodara"/>
                <a:hlinkClick r:id="rId3"/>
              </a:rPr>
              <a:t>Annual PBIS Evaluation Report Template</a:t>
            </a:r>
            <a:endParaRPr kumimoji="0" lang="en-US" sz="1600" i="0" u="none" strike="noStrike" kern="1200" cap="none" spc="0" normalizeH="0" baseline="0" noProof="0" dirty="0">
              <a:ln>
                <a:noFill/>
              </a:ln>
              <a:solidFill>
                <a:srgbClr val="FFFFFF"/>
              </a:solidFill>
              <a:effectLst/>
              <a:uLnTx/>
              <a:uFillTx/>
              <a:latin typeface="Hind Vadodara"/>
              <a:cs typeface="Hind Vadodara"/>
              <a:sym typeface="Hind Vadodara"/>
            </a:endParaRPr>
          </a:p>
          <a:p>
            <a:pPr marL="0" marR="0" lvl="0" indent="0" algn="l" defTabSz="1219140" rtl="0" eaLnBrk="1" fontAlgn="auto" latinLnBrk="0" hangingPunct="1">
              <a:lnSpc>
                <a:spcPct val="100000"/>
              </a:lnSpc>
              <a:spcBef>
                <a:spcPts val="0"/>
              </a:spcBef>
              <a:spcAft>
                <a:spcPts val="300"/>
              </a:spcAft>
              <a:buClr>
                <a:srgbClr val="FFFFFF"/>
              </a:buClr>
              <a:buSzPts val="1200"/>
              <a:tabLst/>
              <a:defRPr/>
            </a:pPr>
            <a:r>
              <a:rPr lang="en-US" sz="1600" dirty="0">
                <a:solidFill>
                  <a:srgbClr val="FFFFFF"/>
                </a:solidFill>
                <a:hlinkClick r:id="rId4"/>
              </a:rPr>
              <a:t>Annual PBIS Evaluation Report – SAMPLE</a:t>
            </a:r>
            <a:endParaRPr lang="en-US" sz="1600" dirty="0">
              <a:solidFill>
                <a:srgbClr val="FFFFFF"/>
              </a:solidFill>
            </a:endParaRPr>
          </a:p>
          <a:p>
            <a:pPr marL="0" marR="0" lvl="0" indent="0" algn="l" defTabSz="914400" rtl="0" eaLnBrk="1" fontAlgn="auto" latinLnBrk="0" hangingPunct="1">
              <a:lnSpc>
                <a:spcPct val="100000"/>
              </a:lnSpc>
              <a:spcBef>
                <a:spcPts val="0"/>
              </a:spcBef>
              <a:spcAft>
                <a:spcPts val="300"/>
              </a:spcAft>
              <a:buClrTx/>
              <a:buSzTx/>
              <a:tabLst/>
              <a:defRPr/>
            </a:pPr>
            <a:r>
              <a:rPr lang="en-US" sz="1600" dirty="0">
                <a:hlinkClick r:id="rId5"/>
              </a:rPr>
              <a:t>Advanced Action Plan</a:t>
            </a:r>
            <a:endParaRPr lang="en-US" sz="1600" dirty="0"/>
          </a:p>
          <a:p>
            <a:pPr marL="0" marR="0" lvl="0" indent="0" algn="l" defTabSz="914400" rtl="0" eaLnBrk="1" fontAlgn="auto" latinLnBrk="0" hangingPunct="1">
              <a:lnSpc>
                <a:spcPct val="100000"/>
              </a:lnSpc>
              <a:spcBef>
                <a:spcPts val="0"/>
              </a:spcBef>
              <a:spcAft>
                <a:spcPts val="300"/>
              </a:spcAft>
              <a:buClrTx/>
              <a:buSzTx/>
              <a:tabLst/>
              <a:defRPr/>
            </a:pPr>
            <a:r>
              <a:rPr lang="en-US" sz="1600" dirty="0">
                <a:hlinkClick r:id="rId6"/>
              </a:rPr>
              <a:t>Evaluation Schedule (with sample)</a:t>
            </a:r>
            <a:r>
              <a:rPr lang="en-US" sz="1600" dirty="0">
                <a:hlinkClick r:id="rId7"/>
              </a:rPr>
              <a:t> </a:t>
            </a:r>
            <a:endParaRPr lang="en-US" sz="1600" dirty="0"/>
          </a:p>
          <a:p>
            <a:pPr marL="0" marR="0" lvl="0" indent="0" algn="l" defTabSz="914400" rtl="0" eaLnBrk="1" fontAlgn="auto" latinLnBrk="0" hangingPunct="1">
              <a:lnSpc>
                <a:spcPct val="100000"/>
              </a:lnSpc>
              <a:spcBef>
                <a:spcPts val="0"/>
              </a:spcBef>
              <a:spcAft>
                <a:spcPts val="300"/>
              </a:spcAft>
              <a:buClrTx/>
              <a:buSzTx/>
              <a:tabLst/>
              <a:defRPr/>
            </a:pPr>
            <a:r>
              <a:rPr lang="en-US" sz="1600" dirty="0">
                <a:hlinkClick r:id="rId8"/>
              </a:rPr>
              <a:t>TFI Manual </a:t>
            </a:r>
            <a:endParaRPr lang="en-US" sz="1600" dirty="0"/>
          </a:p>
          <a:p>
            <a:pPr marL="0" marR="0" lvl="0" indent="0" algn="l" defTabSz="914400" rtl="0" eaLnBrk="1" fontAlgn="auto" latinLnBrk="0" hangingPunct="1">
              <a:lnSpc>
                <a:spcPct val="100000"/>
              </a:lnSpc>
              <a:spcBef>
                <a:spcPts val="0"/>
              </a:spcBef>
              <a:spcAft>
                <a:spcPts val="300"/>
              </a:spcAft>
              <a:buClrTx/>
              <a:buSzTx/>
              <a:tabLst/>
              <a:defRPr/>
            </a:pPr>
            <a:r>
              <a:rPr lang="en-US" sz="1600" dirty="0">
                <a:hlinkClick r:id="rId9"/>
              </a:rPr>
              <a:t>Integrated Companion Guide</a:t>
            </a:r>
            <a:endParaRPr lang="en-US" sz="1600" dirty="0"/>
          </a:p>
          <a:p>
            <a:pPr marL="0" marR="0" lvl="0" indent="0" algn="l" defTabSz="914400" rtl="0" eaLnBrk="1" fontAlgn="auto" latinLnBrk="0" hangingPunct="1">
              <a:lnSpc>
                <a:spcPct val="100000"/>
              </a:lnSpc>
              <a:spcBef>
                <a:spcPts val="0"/>
              </a:spcBef>
              <a:spcAft>
                <a:spcPts val="300"/>
              </a:spcAft>
              <a:buClrTx/>
              <a:buSzTx/>
              <a:tabLst/>
              <a:defRPr/>
            </a:pPr>
            <a:r>
              <a:rPr lang="en-US" sz="1600" dirty="0">
                <a:hlinkClick r:id="rId10"/>
              </a:rPr>
              <a:t>Culturally Responsive Field Guide</a:t>
            </a:r>
            <a:endParaRPr lang="en-US" sz="1600" dirty="0"/>
          </a:p>
          <a:p>
            <a:pPr marL="0" marR="0" lvl="0" indent="0" algn="l" defTabSz="914400" rtl="0" eaLnBrk="1" fontAlgn="auto" latinLnBrk="0" hangingPunct="1">
              <a:lnSpc>
                <a:spcPct val="100000"/>
              </a:lnSpc>
              <a:spcBef>
                <a:spcPts val="0"/>
              </a:spcBef>
              <a:spcAft>
                <a:spcPts val="300"/>
              </a:spcAft>
              <a:buClrTx/>
              <a:buSzTx/>
              <a:tabLst/>
              <a:defRPr/>
            </a:pPr>
            <a:r>
              <a:rPr lang="en-US" sz="1600" dirty="0">
                <a:hlinkClick r:id="rId11"/>
              </a:rPr>
              <a:t>Sustainability Checklist </a:t>
            </a:r>
            <a:endParaRPr lang="en-US" sz="1600" dirty="0">
              <a:solidFill>
                <a:srgbClr val="FFFFFF"/>
              </a:solidFill>
            </a:endParaRPr>
          </a:p>
          <a:p>
            <a:pPr marL="0" marR="0" lvl="0" indent="0" algn="l" defTabSz="1219140" rtl="0" eaLnBrk="1" fontAlgn="auto" latinLnBrk="0" hangingPunct="1">
              <a:lnSpc>
                <a:spcPct val="100000"/>
              </a:lnSpc>
              <a:spcBef>
                <a:spcPts val="0"/>
              </a:spcBef>
              <a:spcAft>
                <a:spcPts val="300"/>
              </a:spcAft>
              <a:buClr>
                <a:srgbClr val="FFFFFF"/>
              </a:buClr>
              <a:buSzPts val="1200"/>
              <a:tabLst/>
              <a:defRPr/>
            </a:pPr>
            <a:r>
              <a:rPr lang="en-US" sz="1600" dirty="0">
                <a:solidFill>
                  <a:srgbClr val="FFFFFF"/>
                </a:solidFill>
                <a:hlinkClick r:id="rId12"/>
              </a:rPr>
              <a:t>Sample PBIS Handbooks </a:t>
            </a:r>
            <a:endParaRPr lang="en-US" sz="1600" dirty="0">
              <a:solidFill>
                <a:srgbClr val="FFFFFF"/>
              </a:solidFill>
            </a:endParaRPr>
          </a:p>
          <a:p>
            <a:pPr marL="0" marR="0" lvl="0" indent="0" algn="l" defTabSz="1219140" rtl="0" eaLnBrk="1" fontAlgn="auto" latinLnBrk="0" hangingPunct="1">
              <a:lnSpc>
                <a:spcPct val="100000"/>
              </a:lnSpc>
              <a:spcBef>
                <a:spcPts val="0"/>
              </a:spcBef>
              <a:spcAft>
                <a:spcPts val="300"/>
              </a:spcAft>
              <a:buClr>
                <a:srgbClr val="FFFFFF"/>
              </a:buClr>
              <a:buSzPts val="1200"/>
              <a:tabLst/>
              <a:defRPr/>
            </a:pPr>
            <a:r>
              <a:rPr kumimoji="0" lang="en-US" sz="1600" i="0" u="none" strike="noStrike" kern="1200" cap="none" spc="0" normalizeH="0" baseline="0" noProof="0" dirty="0">
                <a:ln>
                  <a:noFill/>
                </a:ln>
                <a:solidFill>
                  <a:srgbClr val="FFFFFF"/>
                </a:solidFill>
                <a:effectLst/>
                <a:uLnTx/>
                <a:uFillTx/>
                <a:sym typeface="Hind Vadodara"/>
                <a:hlinkClick r:id="rId13"/>
              </a:rPr>
              <a:t>Sample Staff </a:t>
            </a:r>
            <a:r>
              <a:rPr lang="en-US" sz="1600" dirty="0">
                <a:solidFill>
                  <a:srgbClr val="FFFFFF"/>
                </a:solidFill>
                <a:hlinkClick r:id="rId13"/>
              </a:rPr>
              <a:t>Slide Deck</a:t>
            </a:r>
            <a:endParaRPr kumimoji="0" lang="en-US" sz="1600" i="0" u="none" strike="noStrike" kern="1200" cap="none" spc="0" normalizeH="0" baseline="0" noProof="0" dirty="0">
              <a:ln>
                <a:noFill/>
              </a:ln>
              <a:solidFill>
                <a:srgbClr val="FFFFFF"/>
              </a:solidFill>
              <a:effectLst/>
              <a:uLnTx/>
              <a:uFillTx/>
              <a:latin typeface="Hind Vadodara"/>
              <a:cs typeface="Hind Vadodara"/>
              <a:sym typeface="Hind Vadodara"/>
            </a:endParaRPr>
          </a:p>
          <a:p>
            <a:pPr marL="0" marR="0" lvl="0" indent="0" algn="l" defTabSz="1219140" rtl="0" eaLnBrk="1" fontAlgn="auto" latinLnBrk="0" hangingPunct="1">
              <a:lnSpc>
                <a:spcPct val="100000"/>
              </a:lnSpc>
              <a:spcBef>
                <a:spcPts val="0"/>
              </a:spcBef>
              <a:spcAft>
                <a:spcPts val="300"/>
              </a:spcAft>
              <a:buClr>
                <a:srgbClr val="FFFFFF"/>
              </a:buClr>
              <a:buSzPts val="1200"/>
              <a:tabLst/>
              <a:defRPr/>
            </a:pPr>
            <a:r>
              <a:rPr kumimoji="0" lang="en-US" sz="1600" i="0" u="none" strike="noStrike" kern="1200" cap="none" spc="0" normalizeH="0" baseline="0" noProof="0" dirty="0">
                <a:ln>
                  <a:noFill/>
                </a:ln>
                <a:solidFill>
                  <a:srgbClr val="FFFFFF"/>
                </a:solidFill>
                <a:effectLst/>
                <a:uLnTx/>
                <a:uFillTx/>
                <a:latin typeface="Hind Vadodara"/>
                <a:cs typeface="Hind Vadodara"/>
                <a:sym typeface="Hind Vadodara"/>
                <a:hlinkClick r:id="rId14"/>
              </a:rPr>
              <a:t>Sample Student PBIS Slide Deck</a:t>
            </a:r>
            <a:endParaRPr kumimoji="0" lang="en-US" sz="1600" i="0" u="none" strike="noStrike" kern="1200" cap="none" spc="0" normalizeH="0" baseline="0" noProof="0" dirty="0">
              <a:ln>
                <a:noFill/>
              </a:ln>
              <a:solidFill>
                <a:srgbClr val="FFFFFF"/>
              </a:solidFill>
              <a:effectLst/>
              <a:uLnTx/>
              <a:uFillTx/>
              <a:latin typeface="Hind Vadodara"/>
              <a:cs typeface="Hind Vadodara"/>
              <a:sym typeface="Hind Vadodara"/>
            </a:endParaRPr>
          </a:p>
          <a:p>
            <a:pPr marL="0" marR="0" lvl="0" indent="0" algn="l" defTabSz="1219140" rtl="0" eaLnBrk="1" fontAlgn="auto" latinLnBrk="0" hangingPunct="1">
              <a:lnSpc>
                <a:spcPct val="100000"/>
              </a:lnSpc>
              <a:spcBef>
                <a:spcPts val="0"/>
              </a:spcBef>
              <a:spcAft>
                <a:spcPts val="800"/>
              </a:spcAft>
              <a:buClr>
                <a:srgbClr val="FFFFFF"/>
              </a:buClr>
              <a:buSzPts val="1200"/>
              <a:buFont typeface="Hind Vadodara"/>
              <a:buNone/>
              <a:tabLst/>
              <a:defRPr/>
            </a:pPr>
            <a:endParaRPr kumimoji="0" lang="en-US" sz="1600" i="0" u="none" strike="noStrike" kern="1200" cap="none" spc="0" normalizeH="0" baseline="0" noProof="0" dirty="0">
              <a:ln>
                <a:noFill/>
              </a:ln>
              <a:solidFill>
                <a:srgbClr val="FFFFFF"/>
              </a:solidFill>
              <a:effectLst/>
              <a:uLnTx/>
              <a:uFillTx/>
              <a:latin typeface="Hind Vadodara"/>
              <a:cs typeface="Hind Vadodara"/>
              <a:sym typeface="Hind Vadodara"/>
            </a:endParaRPr>
          </a:p>
          <a:p>
            <a:pPr marL="139700" marR="0" lvl="0" indent="0" algn="l" defTabSz="1219140" rtl="0" eaLnBrk="1" fontAlgn="auto" latinLnBrk="0" hangingPunct="1">
              <a:lnSpc>
                <a:spcPct val="100000"/>
              </a:lnSpc>
              <a:spcBef>
                <a:spcPts val="0"/>
              </a:spcBef>
              <a:spcAft>
                <a:spcPts val="0"/>
              </a:spcAft>
              <a:buClr>
                <a:srgbClr val="FFFFFF"/>
              </a:buClr>
              <a:buSzPts val="1200"/>
              <a:buFont typeface="Hind Vadodara"/>
              <a:buNone/>
              <a:tabLst/>
              <a:defRPr/>
            </a:pPr>
            <a:endParaRPr kumimoji="0" lang="en-US" sz="1400" b="0" i="0" u="none" strike="noStrike" kern="1200" cap="none" spc="0" normalizeH="0" baseline="0" noProof="0" dirty="0">
              <a:ln>
                <a:noFill/>
              </a:ln>
              <a:solidFill>
                <a:srgbClr val="FFFFFF"/>
              </a:solidFill>
              <a:effectLst/>
              <a:uLnTx/>
              <a:uFillTx/>
              <a:latin typeface="Hind Vadodara"/>
              <a:cs typeface="Hind Vadodara"/>
              <a:sym typeface="Hind Vadodara"/>
            </a:endParaRPr>
          </a:p>
        </p:txBody>
      </p:sp>
      <p:grpSp>
        <p:nvGrpSpPr>
          <p:cNvPr id="21" name="Google Shape;1005;p54">
            <a:extLst>
              <a:ext uri="{FF2B5EF4-FFF2-40B4-BE49-F238E27FC236}">
                <a16:creationId xmlns:a16="http://schemas.microsoft.com/office/drawing/2014/main" id="{9E3B9A76-5B52-0E4A-B322-29D3648D9FEF}"/>
              </a:ext>
            </a:extLst>
          </p:cNvPr>
          <p:cNvGrpSpPr/>
          <p:nvPr/>
        </p:nvGrpSpPr>
        <p:grpSpPr>
          <a:xfrm>
            <a:off x="1139890" y="1803900"/>
            <a:ext cx="3128599" cy="3988372"/>
            <a:chOff x="3580725" y="2020075"/>
            <a:chExt cx="1344925" cy="1786275"/>
          </a:xfrm>
        </p:grpSpPr>
        <p:sp>
          <p:nvSpPr>
            <p:cNvPr id="22" name="Google Shape;1006;p54">
              <a:extLst>
                <a:ext uri="{FF2B5EF4-FFF2-40B4-BE49-F238E27FC236}">
                  <a16:creationId xmlns:a16="http://schemas.microsoft.com/office/drawing/2014/main" id="{71B709D9-82A6-2B4A-AB46-2205A27E2295}"/>
                </a:ext>
              </a:extLst>
            </p:cNvPr>
            <p:cNvSpPr/>
            <p:nvPr/>
          </p:nvSpPr>
          <p:spPr>
            <a:xfrm>
              <a:off x="3681925" y="2020075"/>
              <a:ext cx="1243725" cy="1786275"/>
            </a:xfrm>
            <a:custGeom>
              <a:avLst/>
              <a:gdLst/>
              <a:ahLst/>
              <a:cxnLst/>
              <a:rect l="l" t="t" r="r" b="b"/>
              <a:pathLst>
                <a:path w="49749" h="71451" extrusionOk="0">
                  <a:moveTo>
                    <a:pt x="1574" y="1"/>
                  </a:moveTo>
                  <a:cubicBezTo>
                    <a:pt x="706" y="1"/>
                    <a:pt x="1" y="706"/>
                    <a:pt x="1" y="1574"/>
                  </a:cubicBezTo>
                  <a:lnTo>
                    <a:pt x="1" y="69877"/>
                  </a:lnTo>
                  <a:cubicBezTo>
                    <a:pt x="1" y="70746"/>
                    <a:pt x="706" y="71451"/>
                    <a:pt x="1574" y="71451"/>
                  </a:cubicBezTo>
                  <a:lnTo>
                    <a:pt x="48175" y="71451"/>
                  </a:lnTo>
                  <a:cubicBezTo>
                    <a:pt x="49044" y="71451"/>
                    <a:pt x="49748" y="70746"/>
                    <a:pt x="49748" y="69877"/>
                  </a:cubicBezTo>
                  <a:lnTo>
                    <a:pt x="49748" y="1574"/>
                  </a:lnTo>
                  <a:cubicBezTo>
                    <a:pt x="49748" y="706"/>
                    <a:pt x="49044" y="1"/>
                    <a:pt x="48175"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3" name="Google Shape;1007;p54">
              <a:extLst>
                <a:ext uri="{FF2B5EF4-FFF2-40B4-BE49-F238E27FC236}">
                  <a16:creationId xmlns:a16="http://schemas.microsoft.com/office/drawing/2014/main" id="{AA87A6D8-49C3-A54C-9E71-F4B3A0FEB9B3}"/>
                </a:ext>
              </a:extLst>
            </p:cNvPr>
            <p:cNvSpPr/>
            <p:nvPr/>
          </p:nvSpPr>
          <p:spPr>
            <a:xfrm>
              <a:off x="3580725" y="2020075"/>
              <a:ext cx="1250250" cy="1786275"/>
            </a:xfrm>
            <a:custGeom>
              <a:avLst/>
              <a:gdLst/>
              <a:ahLst/>
              <a:cxnLst/>
              <a:rect l="l" t="t" r="r" b="b"/>
              <a:pathLst>
                <a:path w="50010" h="71451" extrusionOk="0">
                  <a:moveTo>
                    <a:pt x="2527" y="1"/>
                  </a:moveTo>
                  <a:cubicBezTo>
                    <a:pt x="1147" y="1"/>
                    <a:pt x="33" y="1109"/>
                    <a:pt x="0" y="2492"/>
                  </a:cubicBezTo>
                  <a:lnTo>
                    <a:pt x="0" y="68975"/>
                  </a:lnTo>
                  <a:cubicBezTo>
                    <a:pt x="33" y="70358"/>
                    <a:pt x="1147" y="71451"/>
                    <a:pt x="2526" y="71451"/>
                  </a:cubicBezTo>
                  <a:cubicBezTo>
                    <a:pt x="2537" y="71451"/>
                    <a:pt x="2547" y="71451"/>
                    <a:pt x="2557" y="71451"/>
                  </a:cubicBezTo>
                  <a:lnTo>
                    <a:pt x="50010" y="71451"/>
                  </a:lnTo>
                  <a:lnTo>
                    <a:pt x="50010" y="1"/>
                  </a:lnTo>
                  <a:lnTo>
                    <a:pt x="2557" y="1"/>
                  </a:lnTo>
                  <a:cubicBezTo>
                    <a:pt x="2547" y="1"/>
                    <a:pt x="2537" y="1"/>
                    <a:pt x="2527"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4" name="Google Shape;1008;p54">
              <a:extLst>
                <a:ext uri="{FF2B5EF4-FFF2-40B4-BE49-F238E27FC236}">
                  <a16:creationId xmlns:a16="http://schemas.microsoft.com/office/drawing/2014/main" id="{E0827C78-34E4-EF48-9AC0-B4FADF42AD67}"/>
                </a:ext>
              </a:extLst>
            </p:cNvPr>
            <p:cNvSpPr/>
            <p:nvPr/>
          </p:nvSpPr>
          <p:spPr>
            <a:xfrm>
              <a:off x="3680303" y="2113921"/>
              <a:ext cx="1140025" cy="1511564"/>
            </a:xfrm>
            <a:custGeom>
              <a:avLst/>
              <a:gdLst/>
              <a:ahLst/>
              <a:cxnLst/>
              <a:rect l="l" t="t" r="r" b="b"/>
              <a:pathLst>
                <a:path w="45601" h="60944" extrusionOk="0">
                  <a:moveTo>
                    <a:pt x="426" y="1"/>
                  </a:moveTo>
                  <a:cubicBezTo>
                    <a:pt x="197" y="1"/>
                    <a:pt x="0" y="181"/>
                    <a:pt x="0" y="427"/>
                  </a:cubicBezTo>
                  <a:lnTo>
                    <a:pt x="0" y="60534"/>
                  </a:lnTo>
                  <a:cubicBezTo>
                    <a:pt x="0" y="60763"/>
                    <a:pt x="197" y="60943"/>
                    <a:pt x="426" y="60943"/>
                  </a:cubicBezTo>
                  <a:lnTo>
                    <a:pt x="45191" y="60943"/>
                  </a:lnTo>
                  <a:cubicBezTo>
                    <a:pt x="45421" y="60943"/>
                    <a:pt x="45601" y="60763"/>
                    <a:pt x="45601" y="60534"/>
                  </a:cubicBezTo>
                  <a:lnTo>
                    <a:pt x="45601" y="427"/>
                  </a:lnTo>
                  <a:cubicBezTo>
                    <a:pt x="45601" y="181"/>
                    <a:pt x="45421" y="1"/>
                    <a:pt x="45191"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5" name="Google Shape;1009;p54">
              <a:extLst>
                <a:ext uri="{FF2B5EF4-FFF2-40B4-BE49-F238E27FC236}">
                  <a16:creationId xmlns:a16="http://schemas.microsoft.com/office/drawing/2014/main" id="{1014025B-D1B7-FA4D-A0C8-D9253E148BC5}"/>
                </a:ext>
              </a:extLst>
            </p:cNvPr>
            <p:cNvSpPr/>
            <p:nvPr/>
          </p:nvSpPr>
          <p:spPr>
            <a:xfrm>
              <a:off x="4237099" y="2051650"/>
              <a:ext cx="28700" cy="24925"/>
            </a:xfrm>
            <a:custGeom>
              <a:avLst/>
              <a:gdLst/>
              <a:ahLst/>
              <a:cxnLst/>
              <a:rect l="l" t="t" r="r" b="b"/>
              <a:pathLst>
                <a:path w="1148" h="997" extrusionOk="0">
                  <a:moveTo>
                    <a:pt x="492" y="0"/>
                  </a:moveTo>
                  <a:cubicBezTo>
                    <a:pt x="214" y="0"/>
                    <a:pt x="0" y="230"/>
                    <a:pt x="0" y="508"/>
                  </a:cubicBezTo>
                  <a:cubicBezTo>
                    <a:pt x="0" y="798"/>
                    <a:pt x="243" y="996"/>
                    <a:pt x="496" y="996"/>
                  </a:cubicBezTo>
                  <a:cubicBezTo>
                    <a:pt x="615" y="996"/>
                    <a:pt x="737" y="952"/>
                    <a:pt x="836" y="852"/>
                  </a:cubicBezTo>
                  <a:cubicBezTo>
                    <a:pt x="1148" y="541"/>
                    <a:pt x="935" y="0"/>
                    <a:pt x="4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6" name="Google Shape;1010;p54">
              <a:extLst>
                <a:ext uri="{FF2B5EF4-FFF2-40B4-BE49-F238E27FC236}">
                  <a16:creationId xmlns:a16="http://schemas.microsoft.com/office/drawing/2014/main" id="{37FC96D6-BC24-2947-AA35-0BFCE4EBCE89}"/>
                </a:ext>
              </a:extLst>
            </p:cNvPr>
            <p:cNvSpPr/>
            <p:nvPr/>
          </p:nvSpPr>
          <p:spPr>
            <a:xfrm>
              <a:off x="4179825" y="3667150"/>
              <a:ext cx="125000" cy="106825"/>
            </a:xfrm>
            <a:custGeom>
              <a:avLst/>
              <a:gdLst/>
              <a:ahLst/>
              <a:cxnLst/>
              <a:rect l="l" t="t" r="r" b="b"/>
              <a:pathLst>
                <a:path w="5000" h="4273" extrusionOk="0">
                  <a:moveTo>
                    <a:pt x="2869" y="355"/>
                  </a:moveTo>
                  <a:cubicBezTo>
                    <a:pt x="3836" y="355"/>
                    <a:pt x="4639" y="1158"/>
                    <a:pt x="4639" y="2142"/>
                  </a:cubicBezTo>
                  <a:cubicBezTo>
                    <a:pt x="4639" y="3206"/>
                    <a:pt x="3762" y="3917"/>
                    <a:pt x="2850" y="3917"/>
                  </a:cubicBezTo>
                  <a:cubicBezTo>
                    <a:pt x="2413" y="3917"/>
                    <a:pt x="1968" y="3754"/>
                    <a:pt x="1607" y="3387"/>
                  </a:cubicBezTo>
                  <a:cubicBezTo>
                    <a:pt x="492" y="2273"/>
                    <a:pt x="1279" y="355"/>
                    <a:pt x="2869" y="355"/>
                  </a:cubicBezTo>
                  <a:close/>
                  <a:moveTo>
                    <a:pt x="2849" y="1"/>
                  </a:moveTo>
                  <a:cubicBezTo>
                    <a:pt x="2320" y="1"/>
                    <a:pt x="1781" y="197"/>
                    <a:pt x="1344" y="634"/>
                  </a:cubicBezTo>
                  <a:cubicBezTo>
                    <a:pt x="0" y="1978"/>
                    <a:pt x="967" y="4273"/>
                    <a:pt x="2869" y="4273"/>
                  </a:cubicBezTo>
                  <a:cubicBezTo>
                    <a:pt x="4049" y="4273"/>
                    <a:pt x="5000" y="3306"/>
                    <a:pt x="5000" y="2142"/>
                  </a:cubicBezTo>
                  <a:cubicBezTo>
                    <a:pt x="5000" y="847"/>
                    <a:pt x="3946" y="1"/>
                    <a:pt x="28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grpSp>
      <p:pic>
        <p:nvPicPr>
          <p:cNvPr id="5" name="Picture 4">
            <a:extLst>
              <a:ext uri="{FF2B5EF4-FFF2-40B4-BE49-F238E27FC236}">
                <a16:creationId xmlns:a16="http://schemas.microsoft.com/office/drawing/2014/main" id="{4FDDAEBC-9819-49AA-8B1A-0F07072861F2}"/>
              </a:ext>
            </a:extLst>
          </p:cNvPr>
          <p:cNvPicPr>
            <a:picLocks noChangeAspect="1"/>
          </p:cNvPicPr>
          <p:nvPr/>
        </p:nvPicPr>
        <p:blipFill>
          <a:blip r:embed="rId15" cstate="screen">
            <a:extLst>
              <a:ext uri="{28A0092B-C50C-407E-A947-70E740481C1C}">
                <a14:useLocalDpi xmlns:a14="http://schemas.microsoft.com/office/drawing/2010/main"/>
              </a:ext>
            </a:extLst>
          </a:blip>
          <a:srcRect/>
          <a:stretch/>
        </p:blipFill>
        <p:spPr>
          <a:xfrm>
            <a:off x="1506399" y="2164739"/>
            <a:ext cx="2382219" cy="3223700"/>
          </a:xfrm>
          <a:prstGeom prst="rect">
            <a:avLst/>
          </a:prstGeom>
        </p:spPr>
      </p:pic>
    </p:spTree>
    <p:extLst>
      <p:ext uri="{BB962C8B-B14F-4D97-AF65-F5344CB8AC3E}">
        <p14:creationId xmlns:p14="http://schemas.microsoft.com/office/powerpoint/2010/main" val="3257449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330" name="Google Shape;330;p32"/>
          <p:cNvGrpSpPr/>
          <p:nvPr/>
        </p:nvGrpSpPr>
        <p:grpSpPr>
          <a:xfrm>
            <a:off x="9405521" y="-17"/>
            <a:ext cx="2786500" cy="3101017"/>
            <a:chOff x="7054140" y="-13"/>
            <a:chExt cx="2089875" cy="2325763"/>
          </a:xfrm>
        </p:grpSpPr>
        <p:sp>
          <p:nvSpPr>
            <p:cNvPr id="331" name="Google Shape;331;p32"/>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332" name="Google Shape;332;p32"/>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333" name="Google Shape;333;p32"/>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grpSp>
      <p:grpSp>
        <p:nvGrpSpPr>
          <p:cNvPr id="326" name="Google Shape;326;p32"/>
          <p:cNvGrpSpPr/>
          <p:nvPr/>
        </p:nvGrpSpPr>
        <p:grpSpPr>
          <a:xfrm>
            <a:off x="-572003" y="4254339"/>
            <a:ext cx="2339700" cy="2603661"/>
            <a:chOff x="-488378" y="3190879"/>
            <a:chExt cx="1754775" cy="1952746"/>
          </a:xfrm>
        </p:grpSpPr>
        <p:sp>
          <p:nvSpPr>
            <p:cNvPr id="327" name="Google Shape;327;p32"/>
            <p:cNvSpPr/>
            <p:nvPr/>
          </p:nvSpPr>
          <p:spPr>
            <a:xfrm flipH="1">
              <a:off x="-488369" y="3190879"/>
              <a:ext cx="1754765" cy="1951990"/>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gradFill>
              <a:gsLst>
                <a:gs pos="0">
                  <a:srgbClr val="00ACC2">
                    <a:alpha val="30588"/>
                    <a:alpha val="54189"/>
                  </a:srgbClr>
                </a:gs>
                <a:gs pos="100000">
                  <a:srgbClr val="00A791">
                    <a:alpha val="29411"/>
                    <a:alpha val="54189"/>
                  </a:srgbClr>
                </a:gs>
              </a:gsLst>
              <a:lin ang="10800025"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328" name="Google Shape;328;p32"/>
            <p:cNvSpPr/>
            <p:nvPr/>
          </p:nvSpPr>
          <p:spPr>
            <a:xfrm flipH="1">
              <a:off x="-488371" y="3525889"/>
              <a:ext cx="1454283" cy="16177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329" name="Google Shape;329;p32"/>
            <p:cNvSpPr/>
            <p:nvPr/>
          </p:nvSpPr>
          <p:spPr>
            <a:xfrm flipH="1">
              <a:off x="-488378" y="3943296"/>
              <a:ext cx="1062363" cy="12003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grpSp>
      <p:graphicFrame>
        <p:nvGraphicFramePr>
          <p:cNvPr id="3" name="Diagram 2">
            <a:extLst>
              <a:ext uri="{FF2B5EF4-FFF2-40B4-BE49-F238E27FC236}">
                <a16:creationId xmlns:a16="http://schemas.microsoft.com/office/drawing/2014/main" id="{63B24D00-2905-428E-AB35-01C8365E60D3}"/>
              </a:ext>
            </a:extLst>
          </p:cNvPr>
          <p:cNvGraphicFramePr/>
          <p:nvPr/>
        </p:nvGraphicFramePr>
        <p:xfrm>
          <a:off x="359428" y="-1220571"/>
          <a:ext cx="11984199" cy="8486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5" name="Google Shape;325;p32"/>
          <p:cNvSpPr txBox="1">
            <a:spLocks noGrp="1"/>
          </p:cNvSpPr>
          <p:nvPr>
            <p:ph type="title"/>
          </p:nvPr>
        </p:nvSpPr>
        <p:spPr>
          <a:xfrm>
            <a:off x="6102340" y="5851226"/>
            <a:ext cx="5279600" cy="845600"/>
          </a:xfrm>
          <a:prstGeom prst="rect">
            <a:avLst/>
          </a:prstGeom>
        </p:spPr>
        <p:txBody>
          <a:bodyPr spcFirstLastPara="1" wrap="square" lIns="121900" tIns="121900" rIns="121900" bIns="121900" anchor="t" anchorCtr="0">
            <a:noAutofit/>
          </a:bodyPr>
          <a:lstStyle/>
          <a:p>
            <a:r>
              <a:rPr lang="en"/>
              <a:t>EXPECTATIONS</a:t>
            </a:r>
            <a:endParaRPr/>
          </a:p>
        </p:txBody>
      </p:sp>
      <p:pic>
        <p:nvPicPr>
          <p:cNvPr id="323" name="Google Shape;323;p32"/>
          <p:cNvPicPr preferRelativeResize="0"/>
          <p:nvPr/>
        </p:nvPicPr>
        <p:blipFill>
          <a:blip r:embed="rId8">
            <a:extLst>
              <a:ext uri="{837473B0-CC2E-450A-ABE3-18F120FF3D39}">
                <a1611:picAttrSrcUrl xmlns:a1611="http://schemas.microsoft.com/office/drawing/2016/11/main" r:id="rId9"/>
              </a:ext>
            </a:extLst>
          </a:blip>
          <a:srcRect/>
          <a:stretch/>
        </p:blipFill>
        <p:spPr>
          <a:xfrm flipH="1">
            <a:off x="-3700781" y="3260300"/>
            <a:ext cx="8120417" cy="459072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p:txBody>
          <a:bodyPr/>
          <a:lstStyle/>
          <a:p>
            <a:r>
              <a:rPr lang="en-US" b="1">
                <a:latin typeface="Arial" panose="020B0604020202020204" pitchFamily="34" charset="0"/>
                <a:cs typeface="Arial" panose="020B0604020202020204" pitchFamily="34" charset="0"/>
              </a:rPr>
              <a:t>ACTIVITY: ATTENDANCE</a:t>
            </a:r>
          </a:p>
        </p:txBody>
      </p:sp>
      <p:sp>
        <p:nvSpPr>
          <p:cNvPr id="5" name="Text Placeholder 4">
            <a:extLst>
              <a:ext uri="{FF2B5EF4-FFF2-40B4-BE49-F238E27FC236}">
                <a16:creationId xmlns:a16="http://schemas.microsoft.com/office/drawing/2014/main" id="{3B5B2C9F-C2F8-40E8-8EF9-4DF407966056}"/>
              </a:ext>
            </a:extLst>
          </p:cNvPr>
          <p:cNvSpPr>
            <a:spLocks noGrp="1"/>
          </p:cNvSpPr>
          <p:nvPr>
            <p:ph type="body" idx="4294967295"/>
          </p:nvPr>
        </p:nvSpPr>
        <p:spPr>
          <a:xfrm>
            <a:off x="4678667" y="1410218"/>
            <a:ext cx="7127875" cy="4559300"/>
          </a:xfrm>
        </p:spPr>
        <p:txBody>
          <a:bodyPr/>
          <a:lstStyle/>
          <a:p>
            <a:pPr>
              <a:spcAft>
                <a:spcPts val="1800"/>
              </a:spcAft>
              <a:buClr>
                <a:schemeClr val="bg1"/>
              </a:buClr>
              <a:buSzPct val="100000"/>
            </a:pPr>
            <a:r>
              <a:rPr lang="en-US" sz="2400" dirty="0">
                <a:solidFill>
                  <a:schemeClr val="bg1"/>
                </a:solidFill>
                <a:latin typeface="Arial" panose="020B0604020202020204" pitchFamily="34" charset="0"/>
                <a:cs typeface="Arial" panose="020B0604020202020204" pitchFamily="34" charset="0"/>
              </a:rPr>
              <a:t>Scan QR code on the left or follow the URL posted in the chat to access the online attendance survey</a:t>
            </a:r>
          </a:p>
          <a:p>
            <a:pPr>
              <a:spcAft>
                <a:spcPts val="1800"/>
              </a:spcAft>
              <a:buClr>
                <a:schemeClr val="bg1"/>
              </a:buClr>
              <a:buSzPct val="100000"/>
            </a:pPr>
            <a:r>
              <a:rPr lang="en-US" sz="2400" dirty="0">
                <a:solidFill>
                  <a:schemeClr val="bg1"/>
                </a:solidFill>
                <a:latin typeface="Arial" panose="020B0604020202020204" pitchFamily="34" charset="0"/>
                <a:cs typeface="Arial" panose="020B0604020202020204" pitchFamily="34" charset="0"/>
              </a:rPr>
              <a:t>Follow prompts to enter attendance information</a:t>
            </a:r>
          </a:p>
          <a:p>
            <a:pPr>
              <a:spcAft>
                <a:spcPts val="1800"/>
              </a:spcAft>
              <a:buClr>
                <a:schemeClr val="bg1"/>
              </a:buClr>
              <a:buSzPct val="100000"/>
            </a:pPr>
            <a:r>
              <a:rPr lang="en-US" sz="2400" dirty="0">
                <a:solidFill>
                  <a:schemeClr val="bg1"/>
                </a:solidFill>
                <a:latin typeface="Arial" panose="020B0604020202020204" pitchFamily="34" charset="0"/>
                <a:cs typeface="Arial" panose="020B0604020202020204" pitchFamily="34" charset="0"/>
              </a:rPr>
              <a:t>Notify trainers if you require assistance (e.g., identifying your cohort or cohort group)</a:t>
            </a:r>
          </a:p>
          <a:p>
            <a:pPr>
              <a:spcAft>
                <a:spcPts val="1800"/>
              </a:spcAft>
              <a:buClr>
                <a:schemeClr val="bg1"/>
              </a:buClr>
              <a:buSzPct val="100000"/>
            </a:pPr>
            <a:r>
              <a:rPr lang="en-US" sz="2400" dirty="0">
                <a:solidFill>
                  <a:srgbClr val="FFFF00"/>
                </a:solidFill>
                <a:latin typeface="Arial" panose="020B0604020202020204" pitchFamily="34" charset="0"/>
                <a:cs typeface="Arial" panose="020B0604020202020204" pitchFamily="34" charset="0"/>
              </a:rPr>
              <a:t>Certificates of Attendance </a:t>
            </a:r>
            <a:r>
              <a:rPr lang="en-US" sz="2400" dirty="0">
                <a:solidFill>
                  <a:schemeClr val="bg1"/>
                </a:solidFill>
                <a:latin typeface="Arial" panose="020B0604020202020204" pitchFamily="34" charset="0"/>
                <a:cs typeface="Arial" panose="020B0604020202020204" pitchFamily="34" charset="0"/>
              </a:rPr>
              <a:t>will be sent in January and June.  Attendance records will be use as verification</a:t>
            </a:r>
          </a:p>
          <a:p>
            <a:pPr marL="203190" indent="0" algn="r">
              <a:lnSpc>
                <a:spcPct val="150000"/>
              </a:lnSpc>
              <a:buClr>
                <a:schemeClr val="bg1"/>
              </a:buClr>
              <a:buNone/>
            </a:pPr>
            <a:r>
              <a:rPr lang="en-US" sz="2133" dirty="0">
                <a:solidFill>
                  <a:schemeClr val="bg1"/>
                </a:solidFill>
              </a:rPr>
              <a:t>	  </a:t>
            </a:r>
          </a:p>
          <a:p>
            <a:pPr marL="203190" indent="0" algn="r">
              <a:lnSpc>
                <a:spcPct val="150000"/>
              </a:lnSpc>
              <a:buClr>
                <a:schemeClr val="bg1"/>
              </a:buClr>
              <a:buNone/>
            </a:pPr>
            <a:endParaRPr lang="en-US" sz="2133" dirty="0">
              <a:solidFill>
                <a:schemeClr val="bg1"/>
              </a:solidFill>
            </a:endParaRPr>
          </a:p>
        </p:txBody>
      </p:sp>
      <p:grpSp>
        <p:nvGrpSpPr>
          <p:cNvPr id="6" name="Group 5" descr="pencil and ruler">
            <a:extLst>
              <a:ext uri="{FF2B5EF4-FFF2-40B4-BE49-F238E27FC236}">
                <a16:creationId xmlns:a16="http://schemas.microsoft.com/office/drawing/2014/main" id="{1A61BB3F-A561-4650-AB31-80BE6A096FC9}"/>
              </a:ext>
            </a:extLst>
          </p:cNvPr>
          <p:cNvGrpSpPr/>
          <p:nvPr/>
        </p:nvGrpSpPr>
        <p:grpSpPr>
          <a:xfrm>
            <a:off x="10652880" y="287492"/>
            <a:ext cx="1158240" cy="1158240"/>
            <a:chOff x="7429182" y="2594804"/>
            <a:chExt cx="868680" cy="868680"/>
          </a:xfrm>
        </p:grpSpPr>
        <p:sp>
          <p:nvSpPr>
            <p:cNvPr id="7" name="Google Shape;662;p43">
              <a:extLst>
                <a:ext uri="{FF2B5EF4-FFF2-40B4-BE49-F238E27FC236}">
                  <a16:creationId xmlns:a16="http://schemas.microsoft.com/office/drawing/2014/main" id="{8F922E58-9678-40F5-9EA1-A7258612794C}"/>
                </a:ext>
              </a:extLst>
            </p:cNvPr>
            <p:cNvSpPr/>
            <p:nvPr/>
          </p:nvSpPr>
          <p:spPr>
            <a:xfrm>
              <a:off x="7429182" y="2594804"/>
              <a:ext cx="868680" cy="868680"/>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8" name="Google Shape;7825;p68">
              <a:extLst>
                <a:ext uri="{FF2B5EF4-FFF2-40B4-BE49-F238E27FC236}">
                  <a16:creationId xmlns:a16="http://schemas.microsoft.com/office/drawing/2014/main" id="{BA210673-EF27-47A9-B2DE-0A6577FCF113}"/>
                </a:ext>
              </a:extLst>
            </p:cNvPr>
            <p:cNvGrpSpPr/>
            <p:nvPr/>
          </p:nvGrpSpPr>
          <p:grpSpPr>
            <a:xfrm>
              <a:off x="7695803" y="2835669"/>
              <a:ext cx="354145" cy="351869"/>
              <a:chOff x="3514900" y="1489020"/>
              <a:chExt cx="354145" cy="351869"/>
            </a:xfrm>
          </p:grpSpPr>
          <p:sp>
            <p:nvSpPr>
              <p:cNvPr id="9" name="Google Shape;7826;p68">
                <a:extLst>
                  <a:ext uri="{FF2B5EF4-FFF2-40B4-BE49-F238E27FC236}">
                    <a16:creationId xmlns:a16="http://schemas.microsoft.com/office/drawing/2014/main" id="{E83D9B99-F43E-4D73-B125-512387751B34}"/>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7827;p68">
                <a:extLst>
                  <a:ext uri="{FF2B5EF4-FFF2-40B4-BE49-F238E27FC236}">
                    <a16:creationId xmlns:a16="http://schemas.microsoft.com/office/drawing/2014/main" id="{B1E3BB45-79CD-4C32-9BCB-F5A36F99BC0C}"/>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7828;p68">
                <a:extLst>
                  <a:ext uri="{FF2B5EF4-FFF2-40B4-BE49-F238E27FC236}">
                    <a16:creationId xmlns:a16="http://schemas.microsoft.com/office/drawing/2014/main" id="{BBD68F72-108A-4DF2-85DE-67491B34D323}"/>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7829;p68">
                <a:extLst>
                  <a:ext uri="{FF2B5EF4-FFF2-40B4-BE49-F238E27FC236}">
                    <a16:creationId xmlns:a16="http://schemas.microsoft.com/office/drawing/2014/main" id="{7044CE38-B734-4AC8-99B2-5BD16475D4A2}"/>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7830;p68">
                <a:extLst>
                  <a:ext uri="{FF2B5EF4-FFF2-40B4-BE49-F238E27FC236}">
                    <a16:creationId xmlns:a16="http://schemas.microsoft.com/office/drawing/2014/main" id="{1BDAE948-3AB9-4D52-ADF6-7CD8A0B740E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7831;p68">
                <a:extLst>
                  <a:ext uri="{FF2B5EF4-FFF2-40B4-BE49-F238E27FC236}">
                    <a16:creationId xmlns:a16="http://schemas.microsoft.com/office/drawing/2014/main" id="{2CF165C3-9F5A-40CC-8E1A-57276BB026E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7832;p68">
                <a:extLst>
                  <a:ext uri="{FF2B5EF4-FFF2-40B4-BE49-F238E27FC236}">
                    <a16:creationId xmlns:a16="http://schemas.microsoft.com/office/drawing/2014/main" id="{051AC3A3-5FD0-4162-B78A-08FC0AA998D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7833;p68">
                <a:extLst>
                  <a:ext uri="{FF2B5EF4-FFF2-40B4-BE49-F238E27FC236}">
                    <a16:creationId xmlns:a16="http://schemas.microsoft.com/office/drawing/2014/main" id="{3E61AA81-FFE5-43B7-9D9E-86C33377A184}"/>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7834;p68">
                <a:extLst>
                  <a:ext uri="{FF2B5EF4-FFF2-40B4-BE49-F238E27FC236}">
                    <a16:creationId xmlns:a16="http://schemas.microsoft.com/office/drawing/2014/main" id="{A18DA078-94DA-41BE-B3A7-09A63A60D4BD}"/>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7835;p68">
                <a:extLst>
                  <a:ext uri="{FF2B5EF4-FFF2-40B4-BE49-F238E27FC236}">
                    <a16:creationId xmlns:a16="http://schemas.microsoft.com/office/drawing/2014/main" id="{1A28F0CE-ACD8-4CC5-ABB8-99937EE472F6}"/>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7836;p68">
                <a:extLst>
                  <a:ext uri="{FF2B5EF4-FFF2-40B4-BE49-F238E27FC236}">
                    <a16:creationId xmlns:a16="http://schemas.microsoft.com/office/drawing/2014/main" id="{FD3B88F4-CA42-478F-B7E8-367730F2E8D9}"/>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7837;p68">
                <a:extLst>
                  <a:ext uri="{FF2B5EF4-FFF2-40B4-BE49-F238E27FC236}">
                    <a16:creationId xmlns:a16="http://schemas.microsoft.com/office/drawing/2014/main" id="{C8131860-F9AF-4BFD-A04F-F8FBF9FDB39C}"/>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7838;p68">
                <a:extLst>
                  <a:ext uri="{FF2B5EF4-FFF2-40B4-BE49-F238E27FC236}">
                    <a16:creationId xmlns:a16="http://schemas.microsoft.com/office/drawing/2014/main" id="{A75E7C0C-00B7-449B-8FC8-87BE8F66A825}"/>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7839;p68">
                <a:extLst>
                  <a:ext uri="{FF2B5EF4-FFF2-40B4-BE49-F238E27FC236}">
                    <a16:creationId xmlns:a16="http://schemas.microsoft.com/office/drawing/2014/main" id="{F6424179-C46C-4799-A15B-74B59B080D5F}"/>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7840;p68">
                <a:extLst>
                  <a:ext uri="{FF2B5EF4-FFF2-40B4-BE49-F238E27FC236}">
                    <a16:creationId xmlns:a16="http://schemas.microsoft.com/office/drawing/2014/main" id="{ADA67211-35EA-47DA-90F2-5B53FA87CAF1}"/>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7841;p68">
                <a:extLst>
                  <a:ext uri="{FF2B5EF4-FFF2-40B4-BE49-F238E27FC236}">
                    <a16:creationId xmlns:a16="http://schemas.microsoft.com/office/drawing/2014/main" id="{2052BC9A-BF9F-4C91-8715-B559C66DEF81}"/>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7842;p68">
                <a:extLst>
                  <a:ext uri="{FF2B5EF4-FFF2-40B4-BE49-F238E27FC236}">
                    <a16:creationId xmlns:a16="http://schemas.microsoft.com/office/drawing/2014/main" id="{EF55AD48-AAF7-4487-A58D-33E10F3BCFAE}"/>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7843;p68">
                <a:extLst>
                  <a:ext uri="{FF2B5EF4-FFF2-40B4-BE49-F238E27FC236}">
                    <a16:creationId xmlns:a16="http://schemas.microsoft.com/office/drawing/2014/main" id="{9E60AB6E-4922-4CF2-B0CD-6E840A2ED3A8}"/>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7844;p68">
                <a:extLst>
                  <a:ext uri="{FF2B5EF4-FFF2-40B4-BE49-F238E27FC236}">
                    <a16:creationId xmlns:a16="http://schemas.microsoft.com/office/drawing/2014/main" id="{9380EF8D-B88C-49BB-A40A-15C0B04A2AE1}"/>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7845;p68">
                <a:extLst>
                  <a:ext uri="{FF2B5EF4-FFF2-40B4-BE49-F238E27FC236}">
                    <a16:creationId xmlns:a16="http://schemas.microsoft.com/office/drawing/2014/main" id="{11C085F3-029C-4305-8243-E0AB68B83CA3}"/>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7846;p68">
                <a:extLst>
                  <a:ext uri="{FF2B5EF4-FFF2-40B4-BE49-F238E27FC236}">
                    <a16:creationId xmlns:a16="http://schemas.microsoft.com/office/drawing/2014/main" id="{57732370-041E-428E-BD4A-6AA5EAF87317}"/>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7847;p68">
                <a:extLst>
                  <a:ext uri="{FF2B5EF4-FFF2-40B4-BE49-F238E27FC236}">
                    <a16:creationId xmlns:a16="http://schemas.microsoft.com/office/drawing/2014/main" id="{CFF4EC09-AA47-4BF9-B6DD-BAFD3D676D58}"/>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32" name="Google Shape;6077;p67" descr="clock">
            <a:extLst>
              <a:ext uri="{FF2B5EF4-FFF2-40B4-BE49-F238E27FC236}">
                <a16:creationId xmlns:a16="http://schemas.microsoft.com/office/drawing/2014/main" id="{7E9AEA36-D448-4F7F-BF42-74D8C366DEF5}"/>
              </a:ext>
            </a:extLst>
          </p:cNvPr>
          <p:cNvGrpSpPr/>
          <p:nvPr/>
        </p:nvGrpSpPr>
        <p:grpSpPr>
          <a:xfrm>
            <a:off x="9176260" y="6014033"/>
            <a:ext cx="537983" cy="537983"/>
            <a:chOff x="5873617" y="2309901"/>
            <a:chExt cx="345720" cy="345720"/>
          </a:xfrm>
        </p:grpSpPr>
        <p:sp>
          <p:nvSpPr>
            <p:cNvPr id="33" name="Google Shape;6078;p67">
              <a:extLst>
                <a:ext uri="{FF2B5EF4-FFF2-40B4-BE49-F238E27FC236}">
                  <a16:creationId xmlns:a16="http://schemas.microsoft.com/office/drawing/2014/main" id="{DFAE6B64-CBBA-482A-814D-A62C5DB3FD5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6079;p67">
              <a:extLst>
                <a:ext uri="{FF2B5EF4-FFF2-40B4-BE49-F238E27FC236}">
                  <a16:creationId xmlns:a16="http://schemas.microsoft.com/office/drawing/2014/main" id="{4A0C0596-40E9-4BC7-BBE5-38F138CD806B}"/>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6080;p67">
              <a:extLst>
                <a:ext uri="{FF2B5EF4-FFF2-40B4-BE49-F238E27FC236}">
                  <a16:creationId xmlns:a16="http://schemas.microsoft.com/office/drawing/2014/main" id="{E54246DA-CDA7-44D5-A9D8-BA91A2DD050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6081;p67">
              <a:extLst>
                <a:ext uri="{FF2B5EF4-FFF2-40B4-BE49-F238E27FC236}">
                  <a16:creationId xmlns:a16="http://schemas.microsoft.com/office/drawing/2014/main" id="{B6094AA4-5509-4632-99C6-1CB0D9303EBB}"/>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6082;p67">
              <a:extLst>
                <a:ext uri="{FF2B5EF4-FFF2-40B4-BE49-F238E27FC236}">
                  <a16:creationId xmlns:a16="http://schemas.microsoft.com/office/drawing/2014/main" id="{65843CFF-3437-4FDF-81F5-9946F0196092}"/>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6083;p67">
              <a:extLst>
                <a:ext uri="{FF2B5EF4-FFF2-40B4-BE49-F238E27FC236}">
                  <a16:creationId xmlns:a16="http://schemas.microsoft.com/office/drawing/2014/main" id="{80FCCCDC-5147-4161-A906-6547943D492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6084;p67">
              <a:extLst>
                <a:ext uri="{FF2B5EF4-FFF2-40B4-BE49-F238E27FC236}">
                  <a16:creationId xmlns:a16="http://schemas.microsoft.com/office/drawing/2014/main" id="{DB6B1A19-236B-46D1-8142-47C674B8A0E2}"/>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6085;p67">
              <a:extLst>
                <a:ext uri="{FF2B5EF4-FFF2-40B4-BE49-F238E27FC236}">
                  <a16:creationId xmlns:a16="http://schemas.microsoft.com/office/drawing/2014/main" id="{9ABED8E4-A18F-404E-89ED-8D8C991EDC9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6086;p67">
              <a:extLst>
                <a:ext uri="{FF2B5EF4-FFF2-40B4-BE49-F238E27FC236}">
                  <a16:creationId xmlns:a16="http://schemas.microsoft.com/office/drawing/2014/main" id="{6A14F321-6F11-4037-BF60-7DA5A01567D9}"/>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6087;p67">
              <a:extLst>
                <a:ext uri="{FF2B5EF4-FFF2-40B4-BE49-F238E27FC236}">
                  <a16:creationId xmlns:a16="http://schemas.microsoft.com/office/drawing/2014/main" id="{F9A616D1-8BB0-45C6-99FA-E439A535E5B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6088;p67">
              <a:extLst>
                <a:ext uri="{FF2B5EF4-FFF2-40B4-BE49-F238E27FC236}">
                  <a16:creationId xmlns:a16="http://schemas.microsoft.com/office/drawing/2014/main" id="{301623FF-FCC9-4113-9C87-BBAE1575FAF1}"/>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6089;p67">
              <a:extLst>
                <a:ext uri="{FF2B5EF4-FFF2-40B4-BE49-F238E27FC236}">
                  <a16:creationId xmlns:a16="http://schemas.microsoft.com/office/drawing/2014/main" id="{AD788C01-35EA-4508-B478-4E1BA4980E6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6090;p67">
              <a:extLst>
                <a:ext uri="{FF2B5EF4-FFF2-40B4-BE49-F238E27FC236}">
                  <a16:creationId xmlns:a16="http://schemas.microsoft.com/office/drawing/2014/main" id="{AB67AA51-5433-48AC-A3BF-36687F3A76D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6091;p67">
              <a:extLst>
                <a:ext uri="{FF2B5EF4-FFF2-40B4-BE49-F238E27FC236}">
                  <a16:creationId xmlns:a16="http://schemas.microsoft.com/office/drawing/2014/main" id="{F5B2CBAB-65A6-4126-9B01-0DEADA9E4EBE}"/>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6092;p67">
              <a:extLst>
                <a:ext uri="{FF2B5EF4-FFF2-40B4-BE49-F238E27FC236}">
                  <a16:creationId xmlns:a16="http://schemas.microsoft.com/office/drawing/2014/main" id="{E7F0B039-BB1E-49A2-922C-861C6DA56C8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6093;p67">
              <a:extLst>
                <a:ext uri="{FF2B5EF4-FFF2-40B4-BE49-F238E27FC236}">
                  <a16:creationId xmlns:a16="http://schemas.microsoft.com/office/drawing/2014/main" id="{CDA3C80F-B444-43A9-B650-76ACD3014E1A}"/>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6094;p67">
              <a:extLst>
                <a:ext uri="{FF2B5EF4-FFF2-40B4-BE49-F238E27FC236}">
                  <a16:creationId xmlns:a16="http://schemas.microsoft.com/office/drawing/2014/main" id="{D2BAADA8-E759-43CE-A3D8-71E03C626F29}"/>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6095;p67">
              <a:extLst>
                <a:ext uri="{FF2B5EF4-FFF2-40B4-BE49-F238E27FC236}">
                  <a16:creationId xmlns:a16="http://schemas.microsoft.com/office/drawing/2014/main" id="{5D4C3ECD-F635-4B6E-B294-CAFA9729E7F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6096;p67">
              <a:extLst>
                <a:ext uri="{FF2B5EF4-FFF2-40B4-BE49-F238E27FC236}">
                  <a16:creationId xmlns:a16="http://schemas.microsoft.com/office/drawing/2014/main" id="{162ADBCE-35D3-432C-9701-198894247B0D}"/>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53" name="Google Shape;6464;p67" descr="Information symbol">
            <a:extLst>
              <a:ext uri="{FF2B5EF4-FFF2-40B4-BE49-F238E27FC236}">
                <a16:creationId xmlns:a16="http://schemas.microsoft.com/office/drawing/2014/main" id="{B4AAFC87-4409-CD41-908B-0540148241AB}"/>
              </a:ext>
            </a:extLst>
          </p:cNvPr>
          <p:cNvGrpSpPr/>
          <p:nvPr/>
        </p:nvGrpSpPr>
        <p:grpSpPr>
          <a:xfrm>
            <a:off x="3582509" y="5952768"/>
            <a:ext cx="495955" cy="495955"/>
            <a:chOff x="4674908" y="3682271"/>
            <a:chExt cx="371966" cy="371966"/>
          </a:xfrm>
        </p:grpSpPr>
        <p:sp>
          <p:nvSpPr>
            <p:cNvPr id="54" name="Google Shape;6465;p67">
              <a:extLst>
                <a:ext uri="{FF2B5EF4-FFF2-40B4-BE49-F238E27FC236}">
                  <a16:creationId xmlns:a16="http://schemas.microsoft.com/office/drawing/2014/main" id="{7574AB2C-4394-9A40-9860-04309BE367EF}"/>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6466;p67">
              <a:extLst>
                <a:ext uri="{FF2B5EF4-FFF2-40B4-BE49-F238E27FC236}">
                  <a16:creationId xmlns:a16="http://schemas.microsoft.com/office/drawing/2014/main" id="{0D10616C-C453-F140-81E5-E9426EE81EE0}"/>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6467;p67">
              <a:extLst>
                <a:ext uri="{FF2B5EF4-FFF2-40B4-BE49-F238E27FC236}">
                  <a16:creationId xmlns:a16="http://schemas.microsoft.com/office/drawing/2014/main" id="{9478BF90-876E-EA44-9730-AB30B4954EE6}"/>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6468;p67">
              <a:extLst>
                <a:ext uri="{FF2B5EF4-FFF2-40B4-BE49-F238E27FC236}">
                  <a16:creationId xmlns:a16="http://schemas.microsoft.com/office/drawing/2014/main" id="{60D57C72-DA36-FC4B-A8B4-1C807465E578}"/>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8" name="Text Placeholder 4">
            <a:extLst>
              <a:ext uri="{FF2B5EF4-FFF2-40B4-BE49-F238E27FC236}">
                <a16:creationId xmlns:a16="http://schemas.microsoft.com/office/drawing/2014/main" id="{84EE2DD8-03A2-D641-A6A0-9F8B6689F1C7}"/>
              </a:ext>
            </a:extLst>
          </p:cNvPr>
          <p:cNvSpPr txBox="1">
            <a:spLocks/>
          </p:cNvSpPr>
          <p:nvPr/>
        </p:nvSpPr>
        <p:spPr>
          <a:xfrm>
            <a:off x="3982408" y="5596586"/>
            <a:ext cx="4756300" cy="110077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3200" b="1"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Hind Vadodara"/>
              </a:rPr>
              <a:t>You are in Cohort 7</a:t>
            </a:r>
            <a:endParaRPr kumimoji="0" lang="en-US" sz="3200" b="1" i="1"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Hind Vadodara"/>
            </a:endParaRPr>
          </a:p>
        </p:txBody>
      </p:sp>
      <p:sp>
        <p:nvSpPr>
          <p:cNvPr id="2" name="TextBox 1">
            <a:extLst>
              <a:ext uri="{FF2B5EF4-FFF2-40B4-BE49-F238E27FC236}">
                <a16:creationId xmlns:a16="http://schemas.microsoft.com/office/drawing/2014/main" id="{37AF46D5-A3C1-3349-B335-4273B11969F0}"/>
              </a:ext>
            </a:extLst>
          </p:cNvPr>
          <p:cNvSpPr txBox="1"/>
          <p:nvPr/>
        </p:nvSpPr>
        <p:spPr>
          <a:xfrm>
            <a:off x="9740859" y="6048113"/>
            <a:ext cx="136608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a:ea typeface="+mn-ea"/>
                <a:cs typeface="+mn-cs"/>
              </a:rPr>
              <a:t>1 minute</a:t>
            </a:r>
          </a:p>
        </p:txBody>
      </p:sp>
      <p:pic>
        <p:nvPicPr>
          <p:cNvPr id="52" name="Picture 51" descr="Qr code&#10;&#10;Description automatically generated">
            <a:extLst>
              <a:ext uri="{FF2B5EF4-FFF2-40B4-BE49-F238E27FC236}">
                <a16:creationId xmlns:a16="http://schemas.microsoft.com/office/drawing/2014/main" id="{1316EB0F-19CB-4485-053C-B8C1C7206D39}"/>
              </a:ext>
            </a:extLst>
          </p:cNvPr>
          <p:cNvPicPr>
            <a:picLocks noChangeAspect="1"/>
          </p:cNvPicPr>
          <p:nvPr/>
        </p:nvPicPr>
        <p:blipFill>
          <a:blip r:embed="rId3"/>
          <a:stretch>
            <a:fillRect/>
          </a:stretch>
        </p:blipFill>
        <p:spPr>
          <a:xfrm>
            <a:off x="574236" y="1662193"/>
            <a:ext cx="3756302" cy="3756302"/>
          </a:xfrm>
          <a:prstGeom prst="rect">
            <a:avLst/>
          </a:prstGeom>
          <a:ln>
            <a:noFill/>
          </a:ln>
          <a:effectLst>
            <a:softEdge rad="112500"/>
          </a:effectLst>
        </p:spPr>
      </p:pic>
    </p:spTree>
    <p:extLst>
      <p:ext uri="{BB962C8B-B14F-4D97-AF65-F5344CB8AC3E}">
        <p14:creationId xmlns:p14="http://schemas.microsoft.com/office/powerpoint/2010/main" val="82190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22" presetClass="entr" presetSubtype="8"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wipe(left)">
                                      <p:cBhvr>
                                        <p:cTn id="1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802CAE-21B8-4EFD-E861-D33FB556DA1A}"/>
              </a:ext>
            </a:extLst>
          </p:cNvPr>
          <p:cNvSpPr>
            <a:spLocks noGrp="1"/>
          </p:cNvSpPr>
          <p:nvPr>
            <p:ph type="title"/>
          </p:nvPr>
        </p:nvSpPr>
        <p:spPr/>
        <p:txBody>
          <a:bodyPr/>
          <a:lstStyle/>
          <a:p>
            <a:r>
              <a:rPr lang="en-US" dirty="0"/>
              <a:t>Yearly Product Review</a:t>
            </a:r>
          </a:p>
        </p:txBody>
      </p:sp>
      <p:sp>
        <p:nvSpPr>
          <p:cNvPr id="5" name="TextBox 4">
            <a:extLst>
              <a:ext uri="{FF2B5EF4-FFF2-40B4-BE49-F238E27FC236}">
                <a16:creationId xmlns:a16="http://schemas.microsoft.com/office/drawing/2014/main" id="{41D0B93C-DDB4-0415-6679-8E838BF17D02}"/>
              </a:ext>
            </a:extLst>
          </p:cNvPr>
          <p:cNvSpPr txBox="1"/>
          <p:nvPr/>
        </p:nvSpPr>
        <p:spPr>
          <a:xfrm>
            <a:off x="477447" y="1679512"/>
            <a:ext cx="10635312" cy="397031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FF00"/>
                </a:solidFill>
                <a:effectLst/>
                <a:uLnTx/>
                <a:uFillTx/>
                <a:latin typeface="Arial"/>
                <a:ea typeface="+mn-ea"/>
                <a:cs typeface="+mn-cs"/>
              </a:rPr>
              <a:t>Team Meeting Schedule / Action Plan - All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srgbClr val="FFFFFF"/>
                </a:solidFill>
                <a:effectLst/>
                <a:uLnTx/>
                <a:uFillTx/>
                <a:latin typeface="Arial"/>
                <a:ea typeface="+mn-ea"/>
                <a:cs typeface="+mn-cs"/>
              </a:rPr>
              <a:t>2 of the following: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sng" strike="noStrike" kern="1200" cap="none" spc="0" normalizeH="0" baseline="0" noProof="0" dirty="0">
                <a:ln>
                  <a:noFill/>
                </a:ln>
                <a:solidFill>
                  <a:srgbClr val="FFFFFF"/>
                </a:solidFill>
                <a:effectLst/>
                <a:uLnTx/>
                <a:uFillTx/>
                <a:latin typeface="Arial"/>
                <a:ea typeface="+mn-ea"/>
                <a:cs typeface="+mn-cs"/>
              </a:rPr>
              <a:t>Classroom:</a:t>
            </a:r>
            <a:r>
              <a:rPr kumimoji="0" lang="en-US" sz="2800" b="0" i="0" u="none" strike="noStrike" kern="1200" cap="none" spc="0" normalizeH="0" baseline="0" noProof="0" dirty="0">
                <a:ln>
                  <a:noFill/>
                </a:ln>
                <a:solidFill>
                  <a:srgbClr val="FFFFFF"/>
                </a:solidFill>
                <a:effectLst/>
                <a:uLnTx/>
                <a:uFillTx/>
                <a:latin typeface="Arial"/>
                <a:ea typeface="+mn-ea"/>
                <a:cs typeface="+mn-cs"/>
              </a:rPr>
              <a:t>  Sample Classroom Routine Matrix </a:t>
            </a:r>
            <a:r>
              <a:rPr kumimoji="0" lang="en-US" sz="2800" b="0" i="0" u="none" strike="noStrike" kern="1200" cap="none" spc="0" normalizeH="0" baseline="0" noProof="0" dirty="0">
                <a:ln>
                  <a:noFill/>
                </a:ln>
                <a:solidFill>
                  <a:srgbClr val="92D050"/>
                </a:solidFill>
                <a:effectLst/>
                <a:uLnTx/>
                <a:uFillTx/>
                <a:latin typeface="Arial"/>
                <a:ea typeface="+mn-ea"/>
                <a:cs typeface="+mn-cs"/>
              </a:rPr>
              <a:t>or</a:t>
            </a:r>
            <a:r>
              <a:rPr kumimoji="0" lang="en-US" sz="2800" b="0" i="0" u="none" strike="noStrike" kern="1200" cap="none" spc="0" normalizeH="0" baseline="0" noProof="0" dirty="0">
                <a:ln>
                  <a:noFill/>
                </a:ln>
                <a:solidFill>
                  <a:srgbClr val="FFFFFF"/>
                </a:solidFill>
                <a:effectLst/>
                <a:uLnTx/>
                <a:uFillTx/>
                <a:latin typeface="Arial"/>
                <a:ea typeface="+mn-ea"/>
                <a:cs typeface="+mn-cs"/>
              </a:rPr>
              <a:t> Classroom Assessment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sng" strike="noStrike" kern="1200" cap="none" spc="0" normalizeH="0" baseline="0" noProof="0" dirty="0">
                <a:ln>
                  <a:noFill/>
                </a:ln>
                <a:solidFill>
                  <a:srgbClr val="FFFFFF"/>
                </a:solidFill>
                <a:effectLst/>
                <a:uLnTx/>
                <a:uFillTx/>
                <a:latin typeface="Arial"/>
                <a:ea typeface="+mn-ea"/>
                <a:cs typeface="+mn-cs"/>
              </a:rPr>
              <a:t>Alignment:</a:t>
            </a:r>
            <a:r>
              <a:rPr kumimoji="0" lang="en-US" sz="2800" b="0" i="0" u="none" strike="noStrike" kern="1200" cap="none" spc="0" normalizeH="0" baseline="0" noProof="0" dirty="0">
                <a:ln>
                  <a:noFill/>
                </a:ln>
                <a:solidFill>
                  <a:srgbClr val="FFFFFF"/>
                </a:solidFill>
                <a:effectLst/>
                <a:uLnTx/>
                <a:uFillTx/>
                <a:latin typeface="Arial"/>
                <a:ea typeface="+mn-ea"/>
                <a:cs typeface="+mn-cs"/>
              </a:rPr>
              <a:t>  Working Smarter Matrix </a:t>
            </a:r>
            <a:r>
              <a:rPr kumimoji="0" lang="en-US" sz="2800" b="0" i="0" u="none" strike="noStrike" kern="1200" cap="none" spc="0" normalizeH="0" baseline="0" noProof="0" dirty="0">
                <a:ln>
                  <a:noFill/>
                </a:ln>
                <a:solidFill>
                  <a:srgbClr val="92D050"/>
                </a:solidFill>
                <a:effectLst/>
                <a:uLnTx/>
                <a:uFillTx/>
                <a:latin typeface="Arial"/>
                <a:ea typeface="+mn-ea"/>
                <a:cs typeface="+mn-cs"/>
              </a:rPr>
              <a:t>or</a:t>
            </a:r>
            <a:r>
              <a:rPr kumimoji="0" lang="en-US" sz="2800" b="0" i="0" u="none" strike="noStrike" kern="1200" cap="none" spc="0" normalizeH="0" baseline="0" noProof="0" dirty="0">
                <a:ln>
                  <a:noFill/>
                </a:ln>
                <a:solidFill>
                  <a:srgbClr val="FFFFFF"/>
                </a:solidFill>
                <a:effectLst/>
                <a:uLnTx/>
                <a:uFillTx/>
                <a:latin typeface="Arial"/>
                <a:ea typeface="+mn-ea"/>
                <a:cs typeface="+mn-cs"/>
              </a:rPr>
              <a:t> Alignment Activity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sng" strike="noStrike" kern="1200" cap="none" spc="0" normalizeH="0" baseline="0" noProof="0" dirty="0">
                <a:ln>
                  <a:noFill/>
                </a:ln>
                <a:solidFill>
                  <a:srgbClr val="FFFFFF"/>
                </a:solidFill>
                <a:effectLst/>
                <a:uLnTx/>
                <a:uFillTx/>
                <a:latin typeface="Arial"/>
                <a:ea typeface="+mn-ea"/>
                <a:cs typeface="+mn-cs"/>
              </a:rPr>
              <a:t>Equity:</a:t>
            </a:r>
            <a:r>
              <a:rPr kumimoji="0" lang="en-US" sz="2800" b="0" i="0" u="none" strike="noStrike" kern="1200" cap="none" spc="0" normalizeH="0" baseline="0" noProof="0" dirty="0">
                <a:ln>
                  <a:noFill/>
                </a:ln>
                <a:solidFill>
                  <a:srgbClr val="FFFFFF"/>
                </a:solidFill>
                <a:effectLst/>
                <a:uLnTx/>
                <a:uFillTx/>
                <a:latin typeface="Arial"/>
                <a:ea typeface="+mn-ea"/>
                <a:cs typeface="+mn-cs"/>
              </a:rPr>
              <a:t>  Neutralizing Routine </a:t>
            </a:r>
            <a:r>
              <a:rPr kumimoji="0" lang="en-US" sz="2800" b="0" i="0" u="none" strike="noStrike" kern="1200" cap="none" spc="0" normalizeH="0" baseline="0" noProof="0" dirty="0">
                <a:ln>
                  <a:noFill/>
                </a:ln>
                <a:solidFill>
                  <a:srgbClr val="92D050"/>
                </a:solidFill>
                <a:effectLst/>
                <a:uLnTx/>
                <a:uFillTx/>
                <a:latin typeface="Arial"/>
                <a:ea typeface="+mn-ea"/>
                <a:cs typeface="+mn-cs"/>
              </a:rPr>
              <a:t>or</a:t>
            </a:r>
            <a:r>
              <a:rPr kumimoji="0" lang="en-US" sz="2800" b="0" i="0" u="none" strike="noStrike" kern="1200" cap="none" spc="0" normalizeH="0" baseline="0" noProof="0" dirty="0">
                <a:ln>
                  <a:noFill/>
                </a:ln>
                <a:solidFill>
                  <a:srgbClr val="FFFFFF"/>
                </a:solidFill>
                <a:effectLst/>
                <a:uLnTx/>
                <a:uFillTx/>
                <a:latin typeface="Arial"/>
                <a:ea typeface="+mn-ea"/>
                <a:cs typeface="+mn-cs"/>
              </a:rPr>
              <a:t> Equity Action Items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a:ea typeface="+mn-ea"/>
                <a:cs typeface="+mn-cs"/>
              </a:rPr>
              <a:t>Please show trainer your products for Check Off.  You do not need to turn them into us. (But we love examples of your great work!)</a:t>
            </a:r>
          </a:p>
        </p:txBody>
      </p:sp>
    </p:spTree>
    <p:extLst>
      <p:ext uri="{BB962C8B-B14F-4D97-AF65-F5344CB8AC3E}">
        <p14:creationId xmlns:p14="http://schemas.microsoft.com/office/powerpoint/2010/main" val="2422642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45018"/>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E4071E-0AB3-6D47-E24A-70003B708544}"/>
              </a:ext>
            </a:extLst>
          </p:cNvPr>
          <p:cNvSpPr>
            <a:spLocks noGrp="1"/>
          </p:cNvSpPr>
          <p:nvPr>
            <p:ph type="title"/>
          </p:nvPr>
        </p:nvSpPr>
        <p:spPr/>
        <p:txBody>
          <a:bodyPr/>
          <a:lstStyle/>
          <a:p>
            <a:r>
              <a:rPr lang="en-US" dirty="0"/>
              <a:t>PLANNING FOR NEXT YEAR</a:t>
            </a:r>
          </a:p>
        </p:txBody>
      </p:sp>
      <p:pic>
        <p:nvPicPr>
          <p:cNvPr id="5" name="Picture 4" descr="A qr code with a dinosaur&#10;&#10;Description automatically generated">
            <a:extLst>
              <a:ext uri="{FF2B5EF4-FFF2-40B4-BE49-F238E27FC236}">
                <a16:creationId xmlns:a16="http://schemas.microsoft.com/office/drawing/2014/main" id="{ACE597E1-53A7-F25B-997D-C1A23573C900}"/>
              </a:ext>
            </a:extLst>
          </p:cNvPr>
          <p:cNvPicPr>
            <a:picLocks noChangeAspect="1"/>
          </p:cNvPicPr>
          <p:nvPr/>
        </p:nvPicPr>
        <p:blipFill>
          <a:blip r:embed="rId3"/>
          <a:stretch>
            <a:fillRect/>
          </a:stretch>
        </p:blipFill>
        <p:spPr>
          <a:xfrm>
            <a:off x="8347709" y="1725929"/>
            <a:ext cx="3358515" cy="3358515"/>
          </a:xfrm>
          <a:prstGeom prst="rect">
            <a:avLst/>
          </a:prstGeom>
        </p:spPr>
      </p:pic>
      <p:sp>
        <p:nvSpPr>
          <p:cNvPr id="6" name="TextBox 5">
            <a:extLst>
              <a:ext uri="{FF2B5EF4-FFF2-40B4-BE49-F238E27FC236}">
                <a16:creationId xmlns:a16="http://schemas.microsoft.com/office/drawing/2014/main" id="{E5D7C1AB-84E0-42F2-25D3-883061BBC85A}"/>
              </a:ext>
            </a:extLst>
          </p:cNvPr>
          <p:cNvSpPr txBox="1"/>
          <p:nvPr/>
        </p:nvSpPr>
        <p:spPr>
          <a:xfrm>
            <a:off x="7875270" y="5349781"/>
            <a:ext cx="4459604" cy="369332"/>
          </a:xfrm>
          <a:prstGeom prst="rect">
            <a:avLst/>
          </a:prstGeom>
          <a:noFill/>
        </p:spPr>
        <p:txBody>
          <a:bodyPr wrap="square" rtlCol="0">
            <a:spAutoFit/>
          </a:bodyPr>
          <a:lstStyle/>
          <a:p>
            <a:r>
              <a:rPr lang="en-US" dirty="0">
                <a:solidFill>
                  <a:schemeClr val="bg1"/>
                </a:solidFill>
              </a:rPr>
              <a:t>https://forms.gle/7Z95vTVKVd4XvVtD7</a:t>
            </a:r>
          </a:p>
        </p:txBody>
      </p:sp>
      <p:sp>
        <p:nvSpPr>
          <p:cNvPr id="7" name="Content Placeholder 2">
            <a:extLst>
              <a:ext uri="{FF2B5EF4-FFF2-40B4-BE49-F238E27FC236}">
                <a16:creationId xmlns:a16="http://schemas.microsoft.com/office/drawing/2014/main" id="{16775739-AD42-A9F9-023B-5FD732ABA00F}"/>
              </a:ext>
            </a:extLst>
          </p:cNvPr>
          <p:cNvSpPr txBox="1">
            <a:spLocks/>
          </p:cNvSpPr>
          <p:nvPr/>
        </p:nvSpPr>
        <p:spPr>
          <a:xfrm>
            <a:off x="485776" y="1555933"/>
            <a:ext cx="7374950" cy="4389994"/>
          </a:xfrm>
          <a:prstGeom prst="roundRect">
            <a:avLst/>
          </a:prstGeom>
          <a:solidFill>
            <a:schemeClr val="bg1"/>
          </a:solidFill>
          <a:ln w="38100"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defPPr marR="0" lvl="0" algn="l" rtl="0">
              <a:lnSpc>
                <a:spcPct val="100000"/>
              </a:lnSpc>
              <a:spcBef>
                <a:spcPts val="0"/>
              </a:spcBef>
              <a:spcAft>
                <a:spcPts val="0"/>
              </a:spcAft>
            </a:defPPr>
            <a:lvl1pPr marL="609570" marR="0" lvl="0" indent="-406381" algn="l" rtl="0">
              <a:lnSpc>
                <a:spcPct val="100000"/>
              </a:lnSpc>
              <a:spcBef>
                <a:spcPts val="0"/>
              </a:spcBef>
              <a:spcAft>
                <a:spcPts val="0"/>
              </a:spcAft>
              <a:buClr>
                <a:srgbClr val="434343"/>
              </a:buClr>
              <a:buSzPts val="1200"/>
              <a:buFont typeface="Open Sans SemiBold"/>
              <a:buAutoNum type="arabicPeriod"/>
              <a:defRPr sz="1600" b="0" i="0" u="none" strike="noStrike" cap="none">
                <a:solidFill>
                  <a:schemeClr val="lt1"/>
                </a:solidFill>
                <a:latin typeface="Hind Vadodara"/>
                <a:ea typeface="Hind Vadodara"/>
                <a:cs typeface="Hind Vadodara"/>
                <a:sym typeface="Hind Vadodara"/>
              </a:defRPr>
            </a:lvl1pPr>
            <a:lvl2pPr marL="1219140" marR="0" lvl="1" indent="-406381" algn="l" rtl="0">
              <a:lnSpc>
                <a:spcPct val="100000"/>
              </a:lnSpc>
              <a:spcBef>
                <a:spcPts val="2133"/>
              </a:spcBef>
              <a:spcAft>
                <a:spcPts val="0"/>
              </a:spcAft>
              <a:buClr>
                <a:srgbClr val="434343"/>
              </a:buClr>
              <a:buSzPts val="1200"/>
              <a:buFont typeface="Roboto Condensed Light"/>
              <a:buAutoNum type="alphaLcPeriod"/>
              <a:defRPr sz="1867" b="0" i="0" u="none" strike="noStrike" cap="none">
                <a:solidFill>
                  <a:schemeClr val="lt1"/>
                </a:solidFill>
                <a:latin typeface="Hind Vadodara"/>
                <a:ea typeface="Hind Vadodara"/>
                <a:cs typeface="Hind Vadodara"/>
                <a:sym typeface="Hind Vadodara"/>
              </a:defRPr>
            </a:lvl2pPr>
            <a:lvl3pPr marL="1828709" marR="0" lvl="2" indent="-423312" algn="l" rtl="0">
              <a:lnSpc>
                <a:spcPct val="100000"/>
              </a:lnSpc>
              <a:spcBef>
                <a:spcPts val="2133"/>
              </a:spcBef>
              <a:spcAft>
                <a:spcPts val="0"/>
              </a:spcAft>
              <a:buClr>
                <a:srgbClr val="434343"/>
              </a:buClr>
              <a:buSzPts val="1400"/>
              <a:buFont typeface="Roboto Condensed Light"/>
              <a:buAutoNum type="romanLcPeriod"/>
              <a:defRPr sz="1867" b="0" i="0" u="none" strike="noStrike" cap="none">
                <a:solidFill>
                  <a:schemeClr val="lt1"/>
                </a:solidFill>
                <a:latin typeface="Hind Vadodara"/>
                <a:ea typeface="Hind Vadodara"/>
                <a:cs typeface="Hind Vadodara"/>
                <a:sym typeface="Hind Vadodara"/>
              </a:defRPr>
            </a:lvl3pPr>
            <a:lvl4pPr marL="2438278" marR="0" lvl="3" indent="-423312" algn="l" rtl="0">
              <a:lnSpc>
                <a:spcPct val="100000"/>
              </a:lnSpc>
              <a:spcBef>
                <a:spcPts val="2133"/>
              </a:spcBef>
              <a:spcAft>
                <a:spcPts val="0"/>
              </a:spcAft>
              <a:buClr>
                <a:srgbClr val="434343"/>
              </a:buClr>
              <a:buSzPts val="1400"/>
              <a:buFont typeface="Roboto Condensed Light"/>
              <a:buAutoNum type="arabicPeriod"/>
              <a:defRPr sz="1867" b="0" i="0" u="none" strike="noStrike" cap="none">
                <a:solidFill>
                  <a:schemeClr val="lt1"/>
                </a:solidFill>
                <a:latin typeface="Hind Vadodara"/>
                <a:ea typeface="Hind Vadodara"/>
                <a:cs typeface="Hind Vadodara"/>
                <a:sym typeface="Hind Vadodara"/>
              </a:defRPr>
            </a:lvl4pPr>
            <a:lvl5pPr marL="3047848" marR="0" lvl="4" indent="-423312" algn="l" rtl="0">
              <a:lnSpc>
                <a:spcPct val="100000"/>
              </a:lnSpc>
              <a:spcBef>
                <a:spcPts val="2133"/>
              </a:spcBef>
              <a:spcAft>
                <a:spcPts val="0"/>
              </a:spcAft>
              <a:buClr>
                <a:srgbClr val="434343"/>
              </a:buClr>
              <a:buSzPts val="1400"/>
              <a:buFont typeface="Roboto Condensed Light"/>
              <a:buAutoNum type="alphaLcPeriod"/>
              <a:defRPr sz="1867" b="0" i="0" u="none" strike="noStrike" cap="none">
                <a:solidFill>
                  <a:schemeClr val="lt1"/>
                </a:solidFill>
                <a:latin typeface="Hind Vadodara"/>
                <a:ea typeface="Hind Vadodara"/>
                <a:cs typeface="Hind Vadodara"/>
                <a:sym typeface="Hind Vadodara"/>
              </a:defRPr>
            </a:lvl5pPr>
            <a:lvl6pPr marL="3657418" marR="0" lvl="5" indent="-423312" algn="l" rtl="0">
              <a:lnSpc>
                <a:spcPct val="100000"/>
              </a:lnSpc>
              <a:spcBef>
                <a:spcPts val="2133"/>
              </a:spcBef>
              <a:spcAft>
                <a:spcPts val="0"/>
              </a:spcAft>
              <a:buClr>
                <a:srgbClr val="434343"/>
              </a:buClr>
              <a:buSzPts val="1400"/>
              <a:buFont typeface="Roboto Condensed Light"/>
              <a:buAutoNum type="romanLcPeriod"/>
              <a:defRPr sz="1867" b="0" i="0" u="none" strike="noStrike" cap="none">
                <a:solidFill>
                  <a:schemeClr val="lt1"/>
                </a:solidFill>
                <a:latin typeface="Hind Vadodara"/>
                <a:ea typeface="Hind Vadodara"/>
                <a:cs typeface="Hind Vadodara"/>
                <a:sym typeface="Hind Vadodara"/>
              </a:defRPr>
            </a:lvl6pPr>
            <a:lvl7pPr marL="4266987" marR="0" lvl="6" indent="-423312" algn="l" rtl="0">
              <a:lnSpc>
                <a:spcPct val="100000"/>
              </a:lnSpc>
              <a:spcBef>
                <a:spcPts val="2133"/>
              </a:spcBef>
              <a:spcAft>
                <a:spcPts val="0"/>
              </a:spcAft>
              <a:buClr>
                <a:srgbClr val="434343"/>
              </a:buClr>
              <a:buSzPts val="1400"/>
              <a:buFont typeface="Roboto Condensed Light"/>
              <a:buAutoNum type="arabicPeriod"/>
              <a:defRPr sz="1867" b="0" i="0" u="none" strike="noStrike" cap="none">
                <a:solidFill>
                  <a:schemeClr val="lt1"/>
                </a:solidFill>
                <a:latin typeface="Hind Vadodara"/>
                <a:ea typeface="Hind Vadodara"/>
                <a:cs typeface="Hind Vadodara"/>
                <a:sym typeface="Hind Vadodara"/>
              </a:defRPr>
            </a:lvl7pPr>
            <a:lvl8pPr marL="4876557" marR="0" lvl="7" indent="-423312" algn="l" rtl="0">
              <a:lnSpc>
                <a:spcPct val="100000"/>
              </a:lnSpc>
              <a:spcBef>
                <a:spcPts val="2133"/>
              </a:spcBef>
              <a:spcAft>
                <a:spcPts val="0"/>
              </a:spcAft>
              <a:buClr>
                <a:srgbClr val="434343"/>
              </a:buClr>
              <a:buSzPts val="1400"/>
              <a:buFont typeface="Roboto Condensed Light"/>
              <a:buAutoNum type="alphaLcPeriod"/>
              <a:defRPr sz="1867" b="0" i="0" u="none" strike="noStrike" cap="none">
                <a:solidFill>
                  <a:schemeClr val="lt1"/>
                </a:solidFill>
                <a:latin typeface="Hind Vadodara"/>
                <a:ea typeface="Hind Vadodara"/>
                <a:cs typeface="Hind Vadodara"/>
                <a:sym typeface="Hind Vadodara"/>
              </a:defRPr>
            </a:lvl8pPr>
            <a:lvl9pPr marL="5486126" marR="0" lvl="8" indent="-423312" algn="l" rtl="0">
              <a:lnSpc>
                <a:spcPct val="100000"/>
              </a:lnSpc>
              <a:spcBef>
                <a:spcPts val="2133"/>
              </a:spcBef>
              <a:spcAft>
                <a:spcPts val="2133"/>
              </a:spcAft>
              <a:buClr>
                <a:srgbClr val="434343"/>
              </a:buClr>
              <a:buSzPts val="1400"/>
              <a:buFont typeface="Roboto Condensed Light"/>
              <a:buAutoNum type="romanLcPeriod"/>
              <a:defRPr sz="1867" b="0" i="0" u="none" strike="noStrike" cap="none">
                <a:solidFill>
                  <a:schemeClr val="lt1"/>
                </a:solidFill>
                <a:latin typeface="Hind Vadodara"/>
                <a:ea typeface="Hind Vadodara"/>
                <a:cs typeface="Hind Vadodara"/>
                <a:sym typeface="Hind Vadodara"/>
              </a:defRPr>
            </a:lvl9pPr>
          </a:lstStyle>
          <a:p>
            <a:pPr marL="203189" indent="0">
              <a:buNone/>
            </a:pPr>
            <a:r>
              <a:rPr lang="en-US" sz="2600" dirty="0">
                <a:solidFill>
                  <a:srgbClr val="045018"/>
                </a:solidFill>
              </a:rPr>
              <a:t>We want your feedback on how best to support you next year.  </a:t>
            </a:r>
          </a:p>
          <a:p>
            <a:pPr marL="660389" indent="-457200">
              <a:buSzPct val="100000"/>
              <a:buFont typeface="Arial" panose="020B0604020202020204" pitchFamily="34" charset="0"/>
              <a:buChar char="•"/>
            </a:pPr>
            <a:r>
              <a:rPr lang="en-US" sz="2600" dirty="0">
                <a:solidFill>
                  <a:srgbClr val="045018"/>
                </a:solidFill>
              </a:rPr>
              <a:t>Please complete the following survey to help us identify which areas you would be interested in receiving support.</a:t>
            </a:r>
          </a:p>
          <a:p>
            <a:pPr marL="660389" indent="-457200">
              <a:buSzPct val="100000"/>
              <a:buFont typeface="Arial" panose="020B0604020202020204" pitchFamily="34" charset="0"/>
              <a:buChar char="•"/>
            </a:pPr>
            <a:r>
              <a:rPr lang="en-US" sz="2600" dirty="0">
                <a:solidFill>
                  <a:srgbClr val="045018"/>
                </a:solidFill>
              </a:rPr>
              <a:t>If you are not looking for any formalized continued support, we will keep you on the mailing list and share upcoming webinars available to you and your school.</a:t>
            </a:r>
          </a:p>
        </p:txBody>
      </p:sp>
      <p:sp>
        <p:nvSpPr>
          <p:cNvPr id="8" name="Text Placeholder 4">
            <a:extLst>
              <a:ext uri="{FF2B5EF4-FFF2-40B4-BE49-F238E27FC236}">
                <a16:creationId xmlns:a16="http://schemas.microsoft.com/office/drawing/2014/main" id="{96FD00AD-4CC7-4FCF-3210-3048652A1DB3}"/>
              </a:ext>
            </a:extLst>
          </p:cNvPr>
          <p:cNvSpPr txBox="1">
            <a:spLocks/>
          </p:cNvSpPr>
          <p:nvPr/>
        </p:nvSpPr>
        <p:spPr>
          <a:xfrm>
            <a:off x="10244504" y="6047453"/>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5 minutes</a:t>
            </a:r>
          </a:p>
        </p:txBody>
      </p:sp>
      <p:grpSp>
        <p:nvGrpSpPr>
          <p:cNvPr id="9" name="Google Shape;6077;p67">
            <a:extLst>
              <a:ext uri="{FF2B5EF4-FFF2-40B4-BE49-F238E27FC236}">
                <a16:creationId xmlns:a16="http://schemas.microsoft.com/office/drawing/2014/main" id="{D7F06A65-7744-77AF-C146-9A8577BF1C18}"/>
              </a:ext>
            </a:extLst>
          </p:cNvPr>
          <p:cNvGrpSpPr/>
          <p:nvPr/>
        </p:nvGrpSpPr>
        <p:grpSpPr>
          <a:xfrm>
            <a:off x="8068661" y="6236402"/>
            <a:ext cx="537983" cy="537983"/>
            <a:chOff x="5873617" y="2309901"/>
            <a:chExt cx="345720" cy="345720"/>
          </a:xfrm>
        </p:grpSpPr>
        <p:sp>
          <p:nvSpPr>
            <p:cNvPr id="10" name="Google Shape;6078;p67">
              <a:extLst>
                <a:ext uri="{FF2B5EF4-FFF2-40B4-BE49-F238E27FC236}">
                  <a16:creationId xmlns:a16="http://schemas.microsoft.com/office/drawing/2014/main" id="{B42F7C91-1E0D-1C69-5B1B-06E227E9FA14}"/>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6079;p67">
              <a:extLst>
                <a:ext uri="{FF2B5EF4-FFF2-40B4-BE49-F238E27FC236}">
                  <a16:creationId xmlns:a16="http://schemas.microsoft.com/office/drawing/2014/main" id="{26A5A010-D80D-7302-53EF-467B9A552855}"/>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6080;p67">
              <a:extLst>
                <a:ext uri="{FF2B5EF4-FFF2-40B4-BE49-F238E27FC236}">
                  <a16:creationId xmlns:a16="http://schemas.microsoft.com/office/drawing/2014/main" id="{1C108FA5-F909-0831-66AB-7B77CFA87EB6}"/>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6081;p67">
              <a:extLst>
                <a:ext uri="{FF2B5EF4-FFF2-40B4-BE49-F238E27FC236}">
                  <a16:creationId xmlns:a16="http://schemas.microsoft.com/office/drawing/2014/main" id="{FCA98545-7313-E882-A41F-8B6F9C5C0CED}"/>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6082;p67">
              <a:extLst>
                <a:ext uri="{FF2B5EF4-FFF2-40B4-BE49-F238E27FC236}">
                  <a16:creationId xmlns:a16="http://schemas.microsoft.com/office/drawing/2014/main" id="{5662ADB7-C497-F05C-3012-FA90BCD97010}"/>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6083;p67">
              <a:extLst>
                <a:ext uri="{FF2B5EF4-FFF2-40B4-BE49-F238E27FC236}">
                  <a16:creationId xmlns:a16="http://schemas.microsoft.com/office/drawing/2014/main" id="{F3264C03-D25C-18C6-C810-8F395E2FF6F7}"/>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6084;p67">
              <a:extLst>
                <a:ext uri="{FF2B5EF4-FFF2-40B4-BE49-F238E27FC236}">
                  <a16:creationId xmlns:a16="http://schemas.microsoft.com/office/drawing/2014/main" id="{A0A45112-B151-AC6B-4E79-15C81A0B8A80}"/>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6085;p67">
              <a:extLst>
                <a:ext uri="{FF2B5EF4-FFF2-40B4-BE49-F238E27FC236}">
                  <a16:creationId xmlns:a16="http://schemas.microsoft.com/office/drawing/2014/main" id="{95CE35FE-2A63-7AA7-2F98-04E1235E96AD}"/>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6086;p67">
              <a:extLst>
                <a:ext uri="{FF2B5EF4-FFF2-40B4-BE49-F238E27FC236}">
                  <a16:creationId xmlns:a16="http://schemas.microsoft.com/office/drawing/2014/main" id="{6E078827-2AD2-AB0A-DF56-6954D4CDA666}"/>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6087;p67">
              <a:extLst>
                <a:ext uri="{FF2B5EF4-FFF2-40B4-BE49-F238E27FC236}">
                  <a16:creationId xmlns:a16="http://schemas.microsoft.com/office/drawing/2014/main" id="{1F5A3824-FA66-E34C-4021-8C9BE3F87B68}"/>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6088;p67">
              <a:extLst>
                <a:ext uri="{FF2B5EF4-FFF2-40B4-BE49-F238E27FC236}">
                  <a16:creationId xmlns:a16="http://schemas.microsoft.com/office/drawing/2014/main" id="{0856FE31-8220-E592-452F-7127160A454F}"/>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6089;p67">
              <a:extLst>
                <a:ext uri="{FF2B5EF4-FFF2-40B4-BE49-F238E27FC236}">
                  <a16:creationId xmlns:a16="http://schemas.microsoft.com/office/drawing/2014/main" id="{C82C196A-4E7D-1914-1A0D-16E3B5AD852F}"/>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6090;p67">
              <a:extLst>
                <a:ext uri="{FF2B5EF4-FFF2-40B4-BE49-F238E27FC236}">
                  <a16:creationId xmlns:a16="http://schemas.microsoft.com/office/drawing/2014/main" id="{9B973208-DDA5-F336-1F21-17B06EFD48E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6091;p67">
              <a:extLst>
                <a:ext uri="{FF2B5EF4-FFF2-40B4-BE49-F238E27FC236}">
                  <a16:creationId xmlns:a16="http://schemas.microsoft.com/office/drawing/2014/main" id="{6EF3B283-CF22-497D-16AD-53672DACD24C}"/>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6092;p67">
              <a:extLst>
                <a:ext uri="{FF2B5EF4-FFF2-40B4-BE49-F238E27FC236}">
                  <a16:creationId xmlns:a16="http://schemas.microsoft.com/office/drawing/2014/main" id="{4C990CF8-8551-21E4-F367-B7E02CF2AEC8}"/>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6093;p67">
              <a:extLst>
                <a:ext uri="{FF2B5EF4-FFF2-40B4-BE49-F238E27FC236}">
                  <a16:creationId xmlns:a16="http://schemas.microsoft.com/office/drawing/2014/main" id="{DB0C9BE3-5144-E06D-CC5E-9298C8FC1A12}"/>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6094;p67">
              <a:extLst>
                <a:ext uri="{FF2B5EF4-FFF2-40B4-BE49-F238E27FC236}">
                  <a16:creationId xmlns:a16="http://schemas.microsoft.com/office/drawing/2014/main" id="{BF01B21A-533C-B349-405A-23573DDC03C4}"/>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6095;p67">
              <a:extLst>
                <a:ext uri="{FF2B5EF4-FFF2-40B4-BE49-F238E27FC236}">
                  <a16:creationId xmlns:a16="http://schemas.microsoft.com/office/drawing/2014/main" id="{413EDA3C-50C8-FFF0-D9BE-4DCBBC5F990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6096;p67">
              <a:extLst>
                <a:ext uri="{FF2B5EF4-FFF2-40B4-BE49-F238E27FC236}">
                  <a16:creationId xmlns:a16="http://schemas.microsoft.com/office/drawing/2014/main" id="{1B4237EF-9E7F-0F1F-88E0-AFB463565C2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9" name="Text Placeholder 4">
            <a:extLst>
              <a:ext uri="{FF2B5EF4-FFF2-40B4-BE49-F238E27FC236}">
                <a16:creationId xmlns:a16="http://schemas.microsoft.com/office/drawing/2014/main" id="{07159F9E-1B66-FC3E-C371-F3341EABBDF6}"/>
              </a:ext>
            </a:extLst>
          </p:cNvPr>
          <p:cNvSpPr txBox="1">
            <a:spLocks/>
          </p:cNvSpPr>
          <p:nvPr/>
        </p:nvSpPr>
        <p:spPr>
          <a:xfrm>
            <a:off x="8444330" y="6229634"/>
            <a:ext cx="2419731"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Coach Review</a:t>
            </a:r>
          </a:p>
        </p:txBody>
      </p:sp>
    </p:spTree>
    <p:extLst>
      <p:ext uri="{BB962C8B-B14F-4D97-AF65-F5344CB8AC3E}">
        <p14:creationId xmlns:p14="http://schemas.microsoft.com/office/powerpoint/2010/main" val="1694567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684646" y="1188984"/>
            <a:ext cx="7382394" cy="5201656"/>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480;p38"/>
          <p:cNvSpPr txBox="1">
            <a:spLocks noGrp="1"/>
          </p:cNvSpPr>
          <p:nvPr>
            <p:ph type="title"/>
          </p:nvPr>
        </p:nvSpPr>
        <p:spPr>
          <a:xfrm rot="21599706">
            <a:off x="861245" y="2712430"/>
            <a:ext cx="7029196" cy="2154763"/>
          </a:xfrm>
          <a:prstGeom prst="rect">
            <a:avLst/>
          </a:prstGeom>
        </p:spPr>
        <p:txBody>
          <a:bodyPr spcFirstLastPara="1" wrap="square" lIns="121900" tIns="121900" rIns="121900" bIns="121900" anchor="ctr" anchorCtr="0">
            <a:noAutofit/>
          </a:bodyPr>
          <a:lstStyle/>
          <a:p>
            <a:r>
              <a:rPr lang="en-US" sz="4400" b="1" dirty="0"/>
              <a:t>REVIEW:</a:t>
            </a:r>
            <a:br>
              <a:rPr lang="en-US" sz="4400" b="1" dirty="0"/>
            </a:br>
            <a:r>
              <a:rPr lang="en-US" sz="4400" b="1" dirty="0"/>
              <a:t>Annual Evaluation Report</a:t>
            </a:r>
            <a:endParaRPr lang="en-US" sz="2800" b="1"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82381" y="6066333"/>
            <a:ext cx="2833687" cy="703251"/>
          </a:xfrm>
          <a:prstGeom prst="rect">
            <a:avLst/>
          </a:prstGeom>
        </p:spPr>
      </p:pic>
    </p:spTree>
    <p:extLst>
      <p:ext uri="{BB962C8B-B14F-4D97-AF65-F5344CB8AC3E}">
        <p14:creationId xmlns:p14="http://schemas.microsoft.com/office/powerpoint/2010/main" val="842408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ACF653-0D56-BC44-B11C-E928873393A5}"/>
              </a:ext>
            </a:extLst>
          </p:cNvPr>
          <p:cNvPicPr>
            <a:picLocks noChangeAspect="1"/>
          </p:cNvPicPr>
          <p:nvPr/>
        </p:nvPicPr>
        <p:blipFill rotWithShape="1">
          <a:blip r:embed="rId3"/>
          <a:srcRect t="38983" r="-277"/>
          <a:stretch/>
        </p:blipFill>
        <p:spPr>
          <a:xfrm>
            <a:off x="218161" y="506242"/>
            <a:ext cx="2875111" cy="2874274"/>
          </a:xfrm>
          <a:prstGeom prst="rect">
            <a:avLst/>
          </a:prstGeom>
        </p:spPr>
      </p:pic>
      <p:sp>
        <p:nvSpPr>
          <p:cNvPr id="10" name="TextBox 9">
            <a:extLst>
              <a:ext uri="{FF2B5EF4-FFF2-40B4-BE49-F238E27FC236}">
                <a16:creationId xmlns:a16="http://schemas.microsoft.com/office/drawing/2014/main" id="{CC945269-93D8-2E4A-A566-A4ABD9A6935F}"/>
              </a:ext>
            </a:extLst>
          </p:cNvPr>
          <p:cNvSpPr txBox="1"/>
          <p:nvPr/>
        </p:nvSpPr>
        <p:spPr>
          <a:xfrm>
            <a:off x="5837012" y="506242"/>
            <a:ext cx="5488213" cy="5909310"/>
          </a:xfrm>
          <a:prstGeom prst="rect">
            <a:avLst/>
          </a:prstGeom>
          <a:noFill/>
          <a:ln>
            <a:solidFill>
              <a:schemeClr val="bg1"/>
            </a:solidFill>
          </a:ln>
        </p:spPr>
        <p:txBody>
          <a:bodyPr wrap="square" rtlCol="0">
            <a:spAutoFit/>
          </a:bodyPr>
          <a:lstStyle/>
          <a:p>
            <a:pPr algn="ctr">
              <a:lnSpc>
                <a:spcPct val="200000"/>
              </a:lnSpc>
            </a:pPr>
            <a:r>
              <a:rPr lang="en-US" sz="2400">
                <a:solidFill>
                  <a:schemeClr val="bg1"/>
                </a:solidFill>
                <a:latin typeface="Oriya Sangam MN" pitchFamily="2" charset="0"/>
                <a:cs typeface="Oriya Sangam MN" pitchFamily="2" charset="0"/>
              </a:rPr>
              <a:t>Implementation of the core components of PBIS is more likely if the Tier I team assesses the implementation status at least annually and provides “snapshot” reports to the staff, community, school board.</a:t>
            </a:r>
          </a:p>
          <a:p>
            <a:pPr algn="ctr">
              <a:lnSpc>
                <a:spcPct val="200000"/>
              </a:lnSpc>
            </a:pPr>
            <a:endParaRPr lang="en-US" sz="2400">
              <a:solidFill>
                <a:schemeClr val="bg1"/>
              </a:solidFill>
              <a:latin typeface="Oriya Sangam MN" pitchFamily="2" charset="0"/>
              <a:cs typeface="Oriya Sangam MN" pitchFamily="2" charset="0"/>
            </a:endParaRPr>
          </a:p>
        </p:txBody>
      </p:sp>
      <p:pic>
        <p:nvPicPr>
          <p:cNvPr id="2" name="Picture 2" descr="Chart, table&#10;&#10;Description automatically generated">
            <a:extLst>
              <a:ext uri="{FF2B5EF4-FFF2-40B4-BE49-F238E27FC236}">
                <a16:creationId xmlns:a16="http://schemas.microsoft.com/office/drawing/2014/main" id="{9C1EA839-43BE-43BD-9749-278E4943C28E}"/>
              </a:ext>
            </a:extLst>
          </p:cNvPr>
          <p:cNvPicPr>
            <a:picLocks noChangeAspect="1"/>
          </p:cNvPicPr>
          <p:nvPr/>
        </p:nvPicPr>
        <p:blipFill>
          <a:blip r:embed="rId4"/>
          <a:stretch>
            <a:fillRect/>
          </a:stretch>
        </p:blipFill>
        <p:spPr>
          <a:xfrm>
            <a:off x="866775" y="1507484"/>
            <a:ext cx="4171950" cy="5216219"/>
          </a:xfrm>
          <a:prstGeom prst="rect">
            <a:avLst/>
          </a:prstGeom>
        </p:spPr>
      </p:pic>
    </p:spTree>
    <p:extLst>
      <p:ext uri="{BB962C8B-B14F-4D97-AF65-F5344CB8AC3E}">
        <p14:creationId xmlns:p14="http://schemas.microsoft.com/office/powerpoint/2010/main" val="4144951460"/>
      </p:ext>
    </p:extLst>
  </p:cSld>
  <p:clrMapOvr>
    <a:masterClrMapping/>
  </p:clrMapOvr>
</p:sld>
</file>

<file path=ppt/theme/theme1.xml><?xml version="1.0" encoding="utf-8"?>
<a:theme xmlns:a="http://schemas.openxmlformats.org/drawingml/2006/main" name="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phthalmology Center by Slidesgo">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00A378D024F5544BFCBBCF972FBD70E" ma:contentTypeVersion="7" ma:contentTypeDescription="Create a new document." ma:contentTypeScope="" ma:versionID="885040d69728397c3d5d52774614518a">
  <xsd:schema xmlns:xsd="http://www.w3.org/2001/XMLSchema" xmlns:xs="http://www.w3.org/2001/XMLSchema" xmlns:p="http://schemas.microsoft.com/office/2006/metadata/properties" xmlns:ns2="58515f2e-3801-43e5-bcd7-101839fff532" xmlns:ns3="http://schemas.microsoft.com/sharepoint/v4" targetNamespace="http://schemas.microsoft.com/office/2006/metadata/properties" ma:root="true" ma:fieldsID="6257d5cb0da9cfb74c1e1d1651d5b275" ns2:_="" ns3:_="">
    <xsd:import namespace="58515f2e-3801-43e5-bcd7-101839fff532"/>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IconOverlay"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515f2e-3801-43e5-bcd7-101839fff5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Props1.xml><?xml version="1.0" encoding="utf-8"?>
<ds:datastoreItem xmlns:ds="http://schemas.openxmlformats.org/officeDocument/2006/customXml" ds:itemID="{BC861444-A266-427A-AFD0-F45FC3C588BB}">
  <ds:schemaRefs>
    <ds:schemaRef ds:uri="http://schemas.microsoft.com/sharepoint/v3/contenttype/forms"/>
  </ds:schemaRefs>
</ds:datastoreItem>
</file>

<file path=customXml/itemProps2.xml><?xml version="1.0" encoding="utf-8"?>
<ds:datastoreItem xmlns:ds="http://schemas.openxmlformats.org/officeDocument/2006/customXml" ds:itemID="{87F4C41A-9D39-49AC-8143-5CB693C464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515f2e-3801-43e5-bcd7-101839fff532"/>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DC70C5-F0C4-4115-8490-C8C8D8988E9B}">
  <ds:schemaRefs>
    <ds:schemaRef ds:uri="bd4136c0-7c27-4378-bc59-5e31d22b10cd"/>
    <ds:schemaRef ds:uri="fa4c7253-cea3-4165-8b8a-85647680684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schemas.microsoft.com/sharepoint/v4"/>
  </ds:schemaRefs>
</ds:datastoreItem>
</file>

<file path=docProps/app.xml><?xml version="1.0" encoding="utf-8"?>
<Properties xmlns="http://schemas.openxmlformats.org/officeDocument/2006/extended-properties" xmlns:vt="http://schemas.openxmlformats.org/officeDocument/2006/docPropsVTypes">
  <TotalTime>5425</TotalTime>
  <Words>2387</Words>
  <Application>Microsoft Office PowerPoint</Application>
  <PresentationFormat>Widescreen</PresentationFormat>
  <Paragraphs>305</Paragraphs>
  <Slides>28</Slides>
  <Notes>28</Notes>
  <HiddenSlides>0</HiddenSlides>
  <MMClips>0</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28</vt:i4>
      </vt:variant>
    </vt:vector>
  </HeadingPairs>
  <TitlesOfParts>
    <vt:vector size="48" baseType="lpstr">
      <vt:lpstr>Arial</vt:lpstr>
      <vt:lpstr>Calibri</vt:lpstr>
      <vt:lpstr>docs-Roboto</vt:lpstr>
      <vt:lpstr>Fira Sans Extra Condensed Medium</vt:lpstr>
      <vt:lpstr>Hind Vadodara</vt:lpstr>
      <vt:lpstr>Montserrat SemiBold</vt:lpstr>
      <vt:lpstr>Nunito Light</vt:lpstr>
      <vt:lpstr>Open Sans SemiBold</vt:lpstr>
      <vt:lpstr>Oriya Sangam MN</vt:lpstr>
      <vt:lpstr>Oswald</vt:lpstr>
      <vt:lpstr>Poppins</vt:lpstr>
      <vt:lpstr>Poppins Medium</vt:lpstr>
      <vt:lpstr>Poppins SemiBold</vt:lpstr>
      <vt:lpstr>Raleway Thin</vt:lpstr>
      <vt:lpstr>Roboto Condensed Light</vt:lpstr>
      <vt:lpstr>Ophthalmology Center by Slidesgo</vt:lpstr>
      <vt:lpstr>2_Ophthalmology Center by Slidesgo</vt:lpstr>
      <vt:lpstr>4_Ophthalmology Center by Slidesgo</vt:lpstr>
      <vt:lpstr>7_Ophthalmology Center by Slidesgo</vt:lpstr>
      <vt:lpstr>1_Ophthalmology Center by Slidesgo</vt:lpstr>
      <vt:lpstr>PBIS School-Wide Coach Meeting Year 3:  June 2023</vt:lpstr>
      <vt:lpstr>Agenda &amp; Team Tasks</vt:lpstr>
      <vt:lpstr> HELPFUL READINGS &amp; RESOURCES</vt:lpstr>
      <vt:lpstr>EXPECTATIONS</vt:lpstr>
      <vt:lpstr>ACTIVITY: ATTENDANCE</vt:lpstr>
      <vt:lpstr>Yearly Product Review</vt:lpstr>
      <vt:lpstr>PLANNING FOR NEXT YEAR</vt:lpstr>
      <vt:lpstr>REVIEW: Annual Evaluation Report</vt:lpstr>
      <vt:lpstr>PowerPoint Presentation</vt:lpstr>
      <vt:lpstr>PowerPoint Presentation</vt:lpstr>
      <vt:lpstr>ACTIVITY: Annual Evaluation Report and Planning</vt:lpstr>
      <vt:lpstr>PBIS Resource Spotlight: Annual Action Plan </vt:lpstr>
      <vt:lpstr>Annual Action Plan</vt:lpstr>
      <vt:lpstr>Annual Action Planning - Advanced</vt:lpstr>
      <vt:lpstr>Action Plan – Annual Planning Advanced Years</vt:lpstr>
      <vt:lpstr>Coaches Year at a Glance</vt:lpstr>
      <vt:lpstr>ACTIVITY: RESOURCE SPOTLIGHT</vt:lpstr>
      <vt:lpstr>PBIS Assessments Coordinator</vt:lpstr>
      <vt:lpstr>Celebrations from the past three years!</vt:lpstr>
      <vt:lpstr>GETTING STARTED WITH SWPBIS</vt:lpstr>
      <vt:lpstr>DISCUSSION: CELEBRATIONS!</vt:lpstr>
      <vt:lpstr>Looking Ahead Review Rollout &amp; Coaches Year at a Glance</vt:lpstr>
      <vt:lpstr>PBIS Rollout Check List, Handbook &amp; Orientation Examples</vt:lpstr>
      <vt:lpstr>Coaches Year at a Glance</vt:lpstr>
      <vt:lpstr>RESOURCE SPOTLIGHT:</vt:lpstr>
      <vt:lpstr>END OF YEAR EVALUATION</vt:lpstr>
      <vt:lpstr>Review Agenda &amp; Team Tasks</vt:lpstr>
      <vt:lpstr> HELPFUL READINGS &amp;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2 of PBIS School-Wide Team Training</dc:title>
  <dc:creator>Meyer, Katherine</dc:creator>
  <cp:lastModifiedBy>Adam Feinberg</cp:lastModifiedBy>
  <cp:revision>204</cp:revision>
  <dcterms:created xsi:type="dcterms:W3CDTF">2020-08-03T16:37:41Z</dcterms:created>
  <dcterms:modified xsi:type="dcterms:W3CDTF">2023-05-30T21:14:19Z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0x010100100A378D024F5544BFCBBCF972FBD70E</vt:lpwstr>
  </property>
  <property fmtid="{D5CDD505-2E9C-101B-9397-08002B2CF9AE}" pid="3" name="MediaServiceImageTags">
    <vt:lpwstr/>
  </property>
</Properties>
</file>