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5.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6.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7.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8.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0.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8" r:id="rId4"/>
    <p:sldMasterId id="2147483754" r:id="rId5"/>
    <p:sldMasterId id="2147483674" r:id="rId6"/>
    <p:sldMasterId id="2147483676" r:id="rId7"/>
    <p:sldMasterId id="2147483805" r:id="rId8"/>
    <p:sldMasterId id="2147483852" r:id="rId9"/>
    <p:sldMasterId id="2147483878" r:id="rId10"/>
    <p:sldMasterId id="2147483909" r:id="rId11"/>
    <p:sldMasterId id="2147483937" r:id="rId12"/>
    <p:sldMasterId id="2147483980" r:id="rId13"/>
    <p:sldMasterId id="2147483993" r:id="rId14"/>
    <p:sldMasterId id="2147484008" r:id="rId15"/>
    <p:sldMasterId id="2147484031" r:id="rId16"/>
  </p:sldMasterIdLst>
  <p:notesMasterIdLst>
    <p:notesMasterId r:id="rId120"/>
  </p:notesMasterIdLst>
  <p:sldIdLst>
    <p:sldId id="4518" r:id="rId17"/>
    <p:sldId id="4061" r:id="rId18"/>
    <p:sldId id="4359" r:id="rId19"/>
    <p:sldId id="3209" r:id="rId20"/>
    <p:sldId id="4192" r:id="rId21"/>
    <p:sldId id="3212" r:id="rId22"/>
    <p:sldId id="4520" r:id="rId23"/>
    <p:sldId id="3417" r:id="rId24"/>
    <p:sldId id="4113" r:id="rId25"/>
    <p:sldId id="4114" r:id="rId26"/>
    <p:sldId id="4115" r:id="rId27"/>
    <p:sldId id="4116" r:id="rId28"/>
    <p:sldId id="4117" r:id="rId29"/>
    <p:sldId id="4121" r:id="rId30"/>
    <p:sldId id="4122" r:id="rId31"/>
    <p:sldId id="4123" r:id="rId32"/>
    <p:sldId id="4125" r:id="rId33"/>
    <p:sldId id="4126" r:id="rId34"/>
    <p:sldId id="4124" r:id="rId35"/>
    <p:sldId id="4129" r:id="rId36"/>
    <p:sldId id="4132" r:id="rId37"/>
    <p:sldId id="4522" r:id="rId38"/>
    <p:sldId id="4523" r:id="rId39"/>
    <p:sldId id="3476" r:id="rId40"/>
    <p:sldId id="4135" r:id="rId41"/>
    <p:sldId id="4524" r:id="rId42"/>
    <p:sldId id="4534" r:id="rId43"/>
    <p:sldId id="4525" r:id="rId44"/>
    <p:sldId id="4139" r:id="rId45"/>
    <p:sldId id="4140" r:id="rId46"/>
    <p:sldId id="4141" r:id="rId47"/>
    <p:sldId id="4138" r:id="rId48"/>
    <p:sldId id="4142" r:id="rId49"/>
    <p:sldId id="4143" r:id="rId50"/>
    <p:sldId id="4146" r:id="rId51"/>
    <p:sldId id="4529" r:id="rId52"/>
    <p:sldId id="4148" r:id="rId53"/>
    <p:sldId id="4158" r:id="rId54"/>
    <p:sldId id="4106" r:id="rId55"/>
    <p:sldId id="3516" r:id="rId56"/>
    <p:sldId id="3517" r:id="rId57"/>
    <p:sldId id="1439" r:id="rId58"/>
    <p:sldId id="4536" r:id="rId59"/>
    <p:sldId id="4537" r:id="rId60"/>
    <p:sldId id="4538" r:id="rId61"/>
    <p:sldId id="4539" r:id="rId62"/>
    <p:sldId id="4540" r:id="rId63"/>
    <p:sldId id="3217" r:id="rId64"/>
    <p:sldId id="4105" r:id="rId65"/>
    <p:sldId id="3526" r:id="rId66"/>
    <p:sldId id="3545" r:id="rId67"/>
    <p:sldId id="3546" r:id="rId68"/>
    <p:sldId id="3523" r:id="rId69"/>
    <p:sldId id="262" r:id="rId70"/>
    <p:sldId id="3525" r:id="rId71"/>
    <p:sldId id="4151" r:id="rId72"/>
    <p:sldId id="3547" r:id="rId73"/>
    <p:sldId id="4104" r:id="rId74"/>
    <p:sldId id="4564" r:id="rId75"/>
    <p:sldId id="3548" r:id="rId76"/>
    <p:sldId id="3549" r:id="rId77"/>
    <p:sldId id="3536" r:id="rId78"/>
    <p:sldId id="3550" r:id="rId79"/>
    <p:sldId id="3551" r:id="rId80"/>
    <p:sldId id="3552" r:id="rId81"/>
    <p:sldId id="4541" r:id="rId82"/>
    <p:sldId id="4542" r:id="rId83"/>
    <p:sldId id="4543" r:id="rId84"/>
    <p:sldId id="3555" r:id="rId85"/>
    <p:sldId id="3556" r:id="rId86"/>
    <p:sldId id="4544" r:id="rId87"/>
    <p:sldId id="3559" r:id="rId88"/>
    <p:sldId id="4155" r:id="rId89"/>
    <p:sldId id="4549" r:id="rId90"/>
    <p:sldId id="4550" r:id="rId91"/>
    <p:sldId id="4551" r:id="rId92"/>
    <p:sldId id="4552" r:id="rId93"/>
    <p:sldId id="4553" r:id="rId94"/>
    <p:sldId id="4546" r:id="rId95"/>
    <p:sldId id="4547" r:id="rId96"/>
    <p:sldId id="1870" r:id="rId97"/>
    <p:sldId id="4482" r:id="rId98"/>
    <p:sldId id="4548" r:id="rId99"/>
    <p:sldId id="4554" r:id="rId100"/>
    <p:sldId id="1691" r:id="rId101"/>
    <p:sldId id="3563" r:id="rId102"/>
    <p:sldId id="4555" r:id="rId103"/>
    <p:sldId id="4556" r:id="rId104"/>
    <p:sldId id="3566" r:id="rId105"/>
    <p:sldId id="4557" r:id="rId106"/>
    <p:sldId id="4558" r:id="rId107"/>
    <p:sldId id="3564" r:id="rId108"/>
    <p:sldId id="3560" r:id="rId109"/>
    <p:sldId id="3561" r:id="rId110"/>
    <p:sldId id="4102" r:id="rId111"/>
    <p:sldId id="3513" r:id="rId112"/>
    <p:sldId id="3538" r:id="rId113"/>
    <p:sldId id="3524" r:id="rId114"/>
    <p:sldId id="4098" r:id="rId115"/>
    <p:sldId id="4560" r:id="rId116"/>
    <p:sldId id="343" r:id="rId117"/>
    <p:sldId id="4531" r:id="rId118"/>
    <p:sldId id="4505" r:id="rId119"/>
  </p:sldIdLst>
  <p:sldSz cx="9144000" cy="5143500" type="screen16x9"/>
  <p:notesSz cx="6858000" cy="9144000"/>
  <p:embeddedFontLst>
    <p:embeddedFont>
      <p:font typeface="Calibri" panose="020F0502020204030204" pitchFamily="34" charset="0"/>
      <p:regular r:id="rId121"/>
      <p:bold r:id="rId122"/>
      <p:italic r:id="rId123"/>
      <p:boldItalic r:id="rId124"/>
    </p:embeddedFont>
    <p:embeddedFont>
      <p:font typeface="Century Gothic" panose="020B0502020202020204" pitchFamily="34" charset="0"/>
      <p:regular r:id="rId125"/>
      <p:bold r:id="rId126"/>
      <p:italic r:id="rId127"/>
      <p:boldItalic r:id="rId128"/>
    </p:embeddedFont>
    <p:embeddedFont>
      <p:font typeface="Fira Sans Extra Condensed Medium" panose="020B0604020202020204" charset="0"/>
      <p:regular r:id="rId129"/>
      <p:bold r:id="rId130"/>
      <p:italic r:id="rId131"/>
      <p:boldItalic r:id="rId132"/>
    </p:embeddedFont>
    <p:embeddedFont>
      <p:font typeface="Franklin Gothic Book" panose="020B0503020102020204" pitchFamily="34" charset="0"/>
      <p:regular r:id="rId133"/>
      <p:italic r:id="rId134"/>
    </p:embeddedFont>
    <p:embeddedFont>
      <p:font typeface="Hind Vadodara" panose="02000000000000000000" pitchFamily="2" charset="0"/>
      <p:regular r:id="rId135"/>
      <p:bold r:id="rId136"/>
    </p:embeddedFont>
    <p:embeddedFont>
      <p:font typeface="Libre Baskerville" panose="02000000000000000000" pitchFamily="2" charset="0"/>
      <p:regular r:id="rId137"/>
      <p:bold r:id="rId138"/>
      <p:italic r:id="rId139"/>
    </p:embeddedFont>
    <p:embeddedFont>
      <p:font typeface="Montserrat SemiBold" panose="00000700000000000000" pitchFamily="2" charset="0"/>
      <p:regular r:id="rId140"/>
      <p:bold r:id="rId141"/>
      <p:italic r:id="rId142"/>
      <p:boldItalic r:id="rId143"/>
    </p:embeddedFont>
    <p:embeddedFont>
      <p:font typeface="Nunito Light" pitchFamily="2" charset="0"/>
      <p:regular r:id="rId144"/>
      <p:italic r:id="rId145"/>
    </p:embeddedFont>
    <p:embeddedFont>
      <p:font typeface="Open Sans SemiBold" panose="020B0706030804020204" pitchFamily="34" charset="0"/>
      <p:regular r:id="rId146"/>
      <p:bold r:id="rId147"/>
      <p:italic r:id="rId148"/>
      <p:boldItalic r:id="rId149"/>
    </p:embeddedFont>
    <p:embeddedFont>
      <p:font typeface="Oswald" panose="00000500000000000000" pitchFamily="2" charset="0"/>
      <p:regular r:id="rId150"/>
      <p:bold r:id="rId151"/>
      <p:italic r:id="rId152"/>
      <p:boldItalic r:id="rId153"/>
    </p:embeddedFont>
    <p:embeddedFont>
      <p:font typeface="Poppins" panose="00000500000000000000" pitchFamily="2" charset="0"/>
      <p:regular r:id="rId154"/>
      <p:bold r:id="rId155"/>
      <p:italic r:id="rId156"/>
      <p:boldItalic r:id="rId157"/>
    </p:embeddedFont>
    <p:embeddedFont>
      <p:font typeface="Poppins Medium" panose="00000600000000000000" pitchFamily="2" charset="0"/>
      <p:regular r:id="rId158"/>
      <p:bold r:id="rId159"/>
      <p:italic r:id="rId160"/>
      <p:boldItalic r:id="rId161"/>
    </p:embeddedFont>
    <p:embeddedFont>
      <p:font typeface="Poppins SemiBold" panose="00000700000000000000" pitchFamily="2" charset="0"/>
      <p:regular r:id="rId162"/>
      <p:bold r:id="rId163"/>
      <p:italic r:id="rId164"/>
      <p:boldItalic r:id="rId165"/>
    </p:embeddedFont>
    <p:embeddedFont>
      <p:font typeface="Raleway Thin" pitchFamily="2" charset="0"/>
      <p:regular r:id="rId166"/>
      <p:italic r:id="rId167"/>
    </p:embeddedFont>
    <p:embeddedFont>
      <p:font typeface="Roboto Condensed Light" panose="02000000000000000000" pitchFamily="2" charset="0"/>
      <p:regular r:id="rId168"/>
      <p:italic r:id="rId169"/>
    </p:embeddedFont>
    <p:embeddedFont>
      <p:font typeface="Tw Cen MT" panose="020B0602020104020603" pitchFamily="34" charset="0"/>
      <p:regular r:id="rId170"/>
      <p:bold r:id="rId171"/>
      <p:italic r:id="rId172"/>
      <p:boldItalic r:id="rId1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tion and Glows (15 min)" id="{7CC2418C-E6E1-46BF-BC0C-69C02875D15B}">
          <p14:sldIdLst>
            <p14:sldId id="4518"/>
            <p14:sldId id="4061"/>
            <p14:sldId id="4359"/>
            <p14:sldId id="3209"/>
            <p14:sldId id="4192"/>
            <p14:sldId id="3212"/>
            <p14:sldId id="4520"/>
            <p14:sldId id="3417"/>
          </p14:sldIdLst>
        </p14:section>
        <p14:section name="Data for Decisions at T2: 15 minutes" id="{C7C37F66-8766-4011-B9F5-F484E0D20F7F}">
          <p14:sldIdLst>
            <p14:sldId id="4113"/>
            <p14:sldId id="4114"/>
            <p14:sldId id="4115"/>
            <p14:sldId id="4116"/>
            <p14:sldId id="4117"/>
            <p14:sldId id="4121"/>
            <p14:sldId id="4122"/>
            <p14:sldId id="4123"/>
            <p14:sldId id="4125"/>
            <p14:sldId id="4126"/>
            <p14:sldId id="4124"/>
            <p14:sldId id="4129"/>
          </p14:sldIdLst>
        </p14:section>
        <p14:section name="Step 6: Matching Student Need to Practices (45 minutes)" id="{17C49663-4FFB-483E-B2EE-DD1AFFB08139}">
          <p14:sldIdLst>
            <p14:sldId id="4132"/>
            <p14:sldId id="4522"/>
            <p14:sldId id="4523"/>
            <p14:sldId id="3476"/>
            <p14:sldId id="4135"/>
            <p14:sldId id="4524"/>
            <p14:sldId id="4534"/>
            <p14:sldId id="4525"/>
            <p14:sldId id="4139"/>
            <p14:sldId id="4140"/>
            <p14:sldId id="4141"/>
            <p14:sldId id="4138"/>
            <p14:sldId id="4142"/>
            <p14:sldId id="4143"/>
            <p14:sldId id="4146"/>
            <p14:sldId id="4529"/>
            <p14:sldId id="4148"/>
          </p14:sldIdLst>
        </p14:section>
        <p14:section name="EVALUATION - Progress Monitoring (45 minutes)" id="{D10850F3-2498-489B-A210-6E024B5990F7}">
          <p14:sldIdLst>
            <p14:sldId id="4158"/>
            <p14:sldId id="4106"/>
            <p14:sldId id="3516"/>
            <p14:sldId id="3517"/>
            <p14:sldId id="1439"/>
            <p14:sldId id="4536"/>
            <p14:sldId id="4537"/>
            <p14:sldId id="4538"/>
            <p14:sldId id="4539"/>
            <p14:sldId id="4540"/>
            <p14:sldId id="3217"/>
            <p14:sldId id="4105"/>
          </p14:sldIdLst>
        </p14:section>
        <p14:section name="STEP 8: ADJUSTING / MODIFYING (45 min)" id="{00D1EBF7-1C8A-4889-8D67-025F9C70A6C3}">
          <p14:sldIdLst>
            <p14:sldId id="3526"/>
            <p14:sldId id="3545"/>
            <p14:sldId id="3546"/>
            <p14:sldId id="3523"/>
            <p14:sldId id="262"/>
            <p14:sldId id="3525"/>
            <p14:sldId id="4151"/>
            <p14:sldId id="3547"/>
            <p14:sldId id="4104"/>
            <p14:sldId id="4564"/>
            <p14:sldId id="3548"/>
            <p14:sldId id="3549"/>
          </p14:sldIdLst>
        </p14:section>
        <p14:section name="Positive response ex: self-management (15 minutes)" id="{6A2EE3DF-DDF8-44AC-B2FC-D3968F91BDE2}">
          <p14:sldIdLst>
            <p14:sldId id="3536"/>
            <p14:sldId id="3550"/>
            <p14:sldId id="3551"/>
            <p14:sldId id="3552"/>
            <p14:sldId id="4541"/>
            <p14:sldId id="4542"/>
            <p14:sldId id="4543"/>
          </p14:sldIdLst>
        </p14:section>
        <p14:section name="Questionable &amp; Poor response (30 minutes)" id="{67507A07-CB41-4468-AE4C-DBC357BFE21A}">
          <p14:sldIdLst>
            <p14:sldId id="3555"/>
            <p14:sldId id="3556"/>
            <p14:sldId id="4544"/>
            <p14:sldId id="3559"/>
            <p14:sldId id="4155"/>
            <p14:sldId id="4549"/>
            <p14:sldId id="4550"/>
            <p14:sldId id="4551"/>
            <p14:sldId id="4552"/>
            <p14:sldId id="4553"/>
            <p14:sldId id="4546"/>
            <p14:sldId id="4547"/>
            <p14:sldId id="1870"/>
            <p14:sldId id="4482"/>
            <p14:sldId id="4548"/>
            <p14:sldId id="4554"/>
            <p14:sldId id="1691"/>
            <p14:sldId id="3563"/>
            <p14:sldId id="4555"/>
            <p14:sldId id="4556"/>
            <p14:sldId id="3566"/>
            <p14:sldId id="4557"/>
            <p14:sldId id="4558"/>
            <p14:sldId id="3564"/>
            <p14:sldId id="3560"/>
            <p14:sldId id="3561"/>
            <p14:sldId id="4102"/>
          </p14:sldIdLst>
        </p14:section>
        <p14:section name="Review/Guidelines (20 min)" id="{F3E5E841-0E35-4B02-A93B-B45F4224F2B6}">
          <p14:sldIdLst>
            <p14:sldId id="3513"/>
            <p14:sldId id="3538"/>
            <p14:sldId id="3524"/>
            <p14:sldId id="4098"/>
          </p14:sldIdLst>
        </p14:section>
        <p14:section name="Wrap-Up (5 min)" id="{27B7D2C0-CAF0-429A-99C7-370194165139}">
          <p14:sldIdLst>
            <p14:sldId id="4560"/>
            <p14:sldId id="343"/>
            <p14:sldId id="4531"/>
            <p14:sldId id="450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D82E23-9C99-4571-97DE-C33A11F4F6DD}" name="Meyer, Katherine" initials="MK" userId="S::katherine.meyer@uconn.edu::9a23d734-2d44-476e-aafb-e8c61e29b5f6" providerId="AD"/>
  <p188:author id="{4B26B938-3DD5-2944-D6E9-9AB312F11357}" name="Marcie Handler" initials="MH" userId="80fe18e597ca3e60" providerId="Windows Live"/>
  <p188:author id="{233F375D-F172-DADA-C89D-6508AC48310E}" name="Everett, Susannah" initials="ES" userId="S::susannah.everett@uconn.edu::21047c91-5e71-467d-a101-05b0dd81cc5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xandra Pierce" initials="AP" lastIdx="8" clrIdx="0">
    <p:extLst>
      <p:ext uri="{19B8F6BF-5375-455C-9EA6-DF929625EA0E}">
        <p15:presenceInfo xmlns:p15="http://schemas.microsoft.com/office/powerpoint/2012/main" userId="9455aa2897281bd8" providerId="Windows Live"/>
      </p:ext>
    </p:extLst>
  </p:cmAuthor>
  <p:cmAuthor id="2" name="Katie Meyer" initials="KM" lastIdx="11" clrIdx="1">
    <p:extLst>
      <p:ext uri="{19B8F6BF-5375-455C-9EA6-DF929625EA0E}">
        <p15:presenceInfo xmlns:p15="http://schemas.microsoft.com/office/powerpoint/2012/main" userId="UkBG19fiUfJpuwWzHZ49IpnMe70WkccBKFKB/hVGjEA=" providerId="None"/>
      </p:ext>
    </p:extLst>
  </p:cmAuthor>
  <p:cmAuthor id="3" name="Everett, Susannah" initials="ES" lastIdx="94" clrIdx="2">
    <p:extLst>
      <p:ext uri="{19B8F6BF-5375-455C-9EA6-DF929625EA0E}">
        <p15:presenceInfo xmlns:p15="http://schemas.microsoft.com/office/powerpoint/2012/main" userId="S::susannah.everett@uconn.edu::21047c91-5e71-467d-a101-05b0dd81cc51" providerId="AD"/>
      </p:ext>
    </p:extLst>
  </p:cmAuthor>
  <p:cmAuthor id="4" name="Feinberg, Adam" initials="FA" lastIdx="33" clrIdx="3">
    <p:extLst>
      <p:ext uri="{19B8F6BF-5375-455C-9EA6-DF929625EA0E}">
        <p15:presenceInfo xmlns:p15="http://schemas.microsoft.com/office/powerpoint/2012/main" userId="S::adam.feinberg@uconn.edu::177393b2-bc5b-4b41-8d24-c053677dafcb" providerId="AD"/>
      </p:ext>
    </p:extLst>
  </p:cmAuthor>
  <p:cmAuthor id="5" name="Meyer, Katherine" initials="MK" lastIdx="27" clrIdx="4">
    <p:extLst>
      <p:ext uri="{19B8F6BF-5375-455C-9EA6-DF929625EA0E}">
        <p15:presenceInfo xmlns:p15="http://schemas.microsoft.com/office/powerpoint/2012/main" userId="S::katherine.meyer@uconn.edu::9a23d734-2d44-476e-aafb-e8c61e29b5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5DDF"/>
    <a:srgbClr val="7FD3C8"/>
    <a:srgbClr val="97CA38"/>
    <a:srgbClr val="99CB38"/>
    <a:srgbClr val="E64823"/>
    <a:srgbClr val="FFCA08"/>
    <a:srgbClr val="FECC5C"/>
    <a:srgbClr val="9FAEBF"/>
    <a:srgbClr val="047E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812BF7-919C-4D5A-8AA8-1EBDE6EE942E}">
  <a:tblStyle styleId="{71812BF7-919C-4D5A-8AA8-1EBDE6EE942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49"/>
    <p:restoredTop sz="79630"/>
  </p:normalViewPr>
  <p:slideViewPr>
    <p:cSldViewPr snapToGrid="0">
      <p:cViewPr>
        <p:scale>
          <a:sx n="100" d="100"/>
          <a:sy n="100" d="100"/>
        </p:scale>
        <p:origin x="1194" y="84"/>
      </p:cViewPr>
      <p:guideLst/>
    </p:cSldViewPr>
  </p:slideViewPr>
  <p:notesTextViewPr>
    <p:cViewPr>
      <p:scale>
        <a:sx n="3" d="2"/>
        <a:sy n="3" d="2"/>
      </p:scale>
      <p:origin x="0" y="0"/>
    </p:cViewPr>
  </p:notesTextViewPr>
  <p:sorterViewPr>
    <p:cViewPr>
      <p:scale>
        <a:sx n="150" d="100"/>
        <a:sy n="150" d="100"/>
      </p:scale>
      <p:origin x="0" y="-15882"/>
    </p:cViewPr>
  </p:sorterViewPr>
  <p:notesViewPr>
    <p:cSldViewPr snapToGrid="0">
      <p:cViewPr varScale="1">
        <p:scale>
          <a:sx n="72" d="100"/>
          <a:sy n="72" d="100"/>
        </p:scale>
        <p:origin x="3738"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font" Target="fonts/font13.fntdata"/><Relationship Id="rId138" Type="http://schemas.openxmlformats.org/officeDocument/2006/relationships/font" Target="fonts/font18.fntdata"/><Relationship Id="rId154" Type="http://schemas.openxmlformats.org/officeDocument/2006/relationships/font" Target="fonts/font34.fntdata"/><Relationship Id="rId159" Type="http://schemas.openxmlformats.org/officeDocument/2006/relationships/font" Target="fonts/font39.fntdata"/><Relationship Id="rId175" Type="http://schemas.openxmlformats.org/officeDocument/2006/relationships/presProps" Target="presProps.xml"/><Relationship Id="rId170" Type="http://schemas.openxmlformats.org/officeDocument/2006/relationships/font" Target="fonts/font50.fntdata"/><Relationship Id="rId16" Type="http://schemas.openxmlformats.org/officeDocument/2006/relationships/slideMaster" Target="slideMasters/slideMaster13.xml"/><Relationship Id="rId107" Type="http://schemas.openxmlformats.org/officeDocument/2006/relationships/slide" Target="slides/slide91.xml"/><Relationship Id="rId11" Type="http://schemas.openxmlformats.org/officeDocument/2006/relationships/slideMaster" Target="slideMasters/slideMaster8.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font" Target="fonts/font3.fntdata"/><Relationship Id="rId128" Type="http://schemas.openxmlformats.org/officeDocument/2006/relationships/font" Target="fonts/font8.fntdata"/><Relationship Id="rId144" Type="http://schemas.openxmlformats.org/officeDocument/2006/relationships/font" Target="fonts/font24.fntdata"/><Relationship Id="rId149" Type="http://schemas.openxmlformats.org/officeDocument/2006/relationships/font" Target="fonts/font29.fntdata"/><Relationship Id="rId5" Type="http://schemas.openxmlformats.org/officeDocument/2006/relationships/slideMaster" Target="slideMasters/slideMaster2.xml"/><Relationship Id="rId90" Type="http://schemas.openxmlformats.org/officeDocument/2006/relationships/slide" Target="slides/slide74.xml"/><Relationship Id="rId95" Type="http://schemas.openxmlformats.org/officeDocument/2006/relationships/slide" Target="slides/slide79.xml"/><Relationship Id="rId160" Type="http://schemas.openxmlformats.org/officeDocument/2006/relationships/font" Target="fonts/font40.fntdata"/><Relationship Id="rId165" Type="http://schemas.openxmlformats.org/officeDocument/2006/relationships/font" Target="fonts/font45.fntdata"/><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font" Target="fonts/font14.fntdata"/><Relationship Id="rId139" Type="http://schemas.openxmlformats.org/officeDocument/2006/relationships/font" Target="fonts/font19.fntdata"/><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font" Target="fonts/font30.fntdata"/><Relationship Id="rId155" Type="http://schemas.openxmlformats.org/officeDocument/2006/relationships/font" Target="fonts/font35.fntdata"/><Relationship Id="rId171" Type="http://schemas.openxmlformats.org/officeDocument/2006/relationships/font" Target="fonts/font51.fntdata"/><Relationship Id="rId176" Type="http://schemas.openxmlformats.org/officeDocument/2006/relationships/viewProps" Target="viewProps.xml"/><Relationship Id="rId12" Type="http://schemas.openxmlformats.org/officeDocument/2006/relationships/slideMaster" Target="slideMasters/slideMaster9.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font" Target="fonts/font4.fntdata"/><Relationship Id="rId129" Type="http://schemas.openxmlformats.org/officeDocument/2006/relationships/font" Target="fonts/font9.fntdata"/><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font" Target="fonts/font20.fntdata"/><Relationship Id="rId145" Type="http://schemas.openxmlformats.org/officeDocument/2006/relationships/font" Target="fonts/font25.fntdata"/><Relationship Id="rId161" Type="http://schemas.openxmlformats.org/officeDocument/2006/relationships/font" Target="fonts/font41.fntdata"/><Relationship Id="rId166" Type="http://schemas.openxmlformats.org/officeDocument/2006/relationships/font" Target="fonts/font46.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font" Target="fonts/font2.fntdata"/><Relationship Id="rId130" Type="http://schemas.openxmlformats.org/officeDocument/2006/relationships/font" Target="fonts/font10.fntdata"/><Relationship Id="rId135" Type="http://schemas.openxmlformats.org/officeDocument/2006/relationships/font" Target="fonts/font15.fntdata"/><Relationship Id="rId143" Type="http://schemas.openxmlformats.org/officeDocument/2006/relationships/font" Target="fonts/font23.fntdata"/><Relationship Id="rId148" Type="http://schemas.openxmlformats.org/officeDocument/2006/relationships/font" Target="fonts/font28.fntdata"/><Relationship Id="rId151" Type="http://schemas.openxmlformats.org/officeDocument/2006/relationships/font" Target="fonts/font31.fntdata"/><Relationship Id="rId156" Type="http://schemas.openxmlformats.org/officeDocument/2006/relationships/font" Target="fonts/font36.fntdata"/><Relationship Id="rId164" Type="http://schemas.openxmlformats.org/officeDocument/2006/relationships/font" Target="fonts/font44.fntdata"/><Relationship Id="rId169" Type="http://schemas.openxmlformats.org/officeDocument/2006/relationships/font" Target="fonts/font49.fntdata"/><Relationship Id="rId177"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72" Type="http://schemas.openxmlformats.org/officeDocument/2006/relationships/font" Target="fonts/font52.fntdata"/><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notesMaster" Target="notesMasters/notesMaster1.xml"/><Relationship Id="rId125" Type="http://schemas.openxmlformats.org/officeDocument/2006/relationships/font" Target="fonts/font5.fntdata"/><Relationship Id="rId141" Type="http://schemas.openxmlformats.org/officeDocument/2006/relationships/font" Target="fonts/font21.fntdata"/><Relationship Id="rId146" Type="http://schemas.openxmlformats.org/officeDocument/2006/relationships/font" Target="fonts/font26.fntdata"/><Relationship Id="rId167" Type="http://schemas.openxmlformats.org/officeDocument/2006/relationships/font" Target="fonts/font47.fntdata"/><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font" Target="fonts/font42.fntdata"/><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font" Target="fonts/font11.fntdata"/><Relationship Id="rId136" Type="http://schemas.openxmlformats.org/officeDocument/2006/relationships/font" Target="fonts/font16.fntdata"/><Relationship Id="rId157" Type="http://schemas.openxmlformats.org/officeDocument/2006/relationships/font" Target="fonts/font37.fntdata"/><Relationship Id="rId178" Type="http://schemas.openxmlformats.org/officeDocument/2006/relationships/tableStyles" Target="tableStyles.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font" Target="fonts/font32.fntdata"/><Relationship Id="rId173" Type="http://schemas.openxmlformats.org/officeDocument/2006/relationships/font" Target="fonts/font53.fntdata"/><Relationship Id="rId19" Type="http://schemas.openxmlformats.org/officeDocument/2006/relationships/slide" Target="slides/slide3.xml"/><Relationship Id="rId14" Type="http://schemas.openxmlformats.org/officeDocument/2006/relationships/slideMaster" Target="slideMasters/slideMaster11.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font" Target="fonts/font6.fntdata"/><Relationship Id="rId147" Type="http://schemas.openxmlformats.org/officeDocument/2006/relationships/font" Target="fonts/font27.fntdata"/><Relationship Id="rId168" Type="http://schemas.openxmlformats.org/officeDocument/2006/relationships/font" Target="fonts/font48.fntdata"/><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font" Target="fonts/font1.fntdata"/><Relationship Id="rId142" Type="http://schemas.openxmlformats.org/officeDocument/2006/relationships/font" Target="fonts/font22.fntdata"/><Relationship Id="rId163" Type="http://schemas.openxmlformats.org/officeDocument/2006/relationships/font" Target="fonts/font43.fntdata"/><Relationship Id="rId3" Type="http://schemas.openxmlformats.org/officeDocument/2006/relationships/customXml" Target="../customXml/item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font" Target="fonts/font17.fntdata"/><Relationship Id="rId158" Type="http://schemas.openxmlformats.org/officeDocument/2006/relationships/font" Target="fonts/font38.fntdata"/><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font" Target="fonts/font12.fntdata"/><Relationship Id="rId153" Type="http://schemas.openxmlformats.org/officeDocument/2006/relationships/font" Target="fonts/font33.fntdata"/><Relationship Id="rId174" Type="http://schemas.openxmlformats.org/officeDocument/2006/relationships/commentAuthors" Target="commentAuthors.xml"/><Relationship Id="rId179" Type="http://schemas.microsoft.com/office/2018/10/relationships/authors" Target="authors.xml"/><Relationship Id="rId15" Type="http://schemas.openxmlformats.org/officeDocument/2006/relationships/slideMaster" Target="slideMasters/slideMaster12.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font" Target="fonts/font7.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12.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2.png"/><Relationship Id="rId7" Type="http://schemas.openxmlformats.org/officeDocument/2006/relationships/image" Target="../media/image35.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23.svg"/><Relationship Id="rId9"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2.png"/><Relationship Id="rId7" Type="http://schemas.openxmlformats.org/officeDocument/2006/relationships/image" Target="../media/image35.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23.svg"/><Relationship Id="rId9"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a:t>Mute when listening, unmute to talk​</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dirty="0"/>
            <a:t>Have electronics ready to use</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dirty="0"/>
            <a:t>Obtain help from peers and trainers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dirty="0"/>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0785E50D-F1DD-C647-AF91-FA0058275806}">
      <dgm:prSet/>
      <dgm:spPr/>
      <dgm:t>
        <a:bodyPr/>
        <a:lstStyle/>
        <a:p>
          <a:r>
            <a:rPr lang="en-US"/>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dirty="0"/>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dirty="0"/>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8BEF0784-16FD-4B8F-B36B-B6FFAC816462}">
      <dgm:prSet/>
      <dgm:spPr/>
      <dgm:t>
        <a:bodyPr/>
        <a:lstStyle/>
        <a:p>
          <a:r>
            <a:rPr lang="en-US" dirty="0"/>
            <a:t>Complete tasks efficiently</a:t>
          </a:r>
        </a:p>
      </dgm:t>
    </dgm:pt>
    <dgm:pt modelId="{FFA13F28-4EFF-4D91-B9BC-B1EF69E86C86}" type="parTrans" cxnId="{680B263E-85AD-447B-B3B3-461E60DE20B9}">
      <dgm:prSet/>
      <dgm:spPr/>
      <dgm:t>
        <a:bodyPr/>
        <a:lstStyle/>
        <a:p>
          <a:endParaRPr lang="en-US"/>
        </a:p>
      </dgm:t>
    </dgm:pt>
    <dgm:pt modelId="{CF0B9066-52CD-4491-9232-BBCD12F1BF24}" type="sibTrans" cxnId="{680B263E-85AD-447B-B3B3-461E60DE20B9}">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66B0CE0B-DBE0-4947-BA87-11B17F16249B}" type="presOf" srcId="{8BEF0784-16FD-4B8F-B36B-B6FFAC816462}" destId="{173ADCC0-45AB-4F03-8B39-78AD7803ABF7}" srcOrd="0" destOrd="5" presId="urn:microsoft.com/office/officeart/2005/8/layout/bList2"/>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680B263E-85AD-447B-B3B3-461E60DE20B9}" srcId="{6D196861-CC28-5141-BDFB-4E8105D813E6}" destId="{8BEF0784-16FD-4B8F-B36B-B6FFAC816462}" srcOrd="2" destOrd="0" parTransId="{FFA13F28-4EFF-4D91-B9BC-B1EF69E86C86}" sibTransId="{CF0B9066-52CD-4491-9232-BBCD12F1BF24}"/>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C3FD7D9-FD2A-44B4-AEC3-9D79E7068FCF}" type="doc">
      <dgm:prSet loTypeId="urn:microsoft.com/office/officeart/2005/8/layout/lProcess2" loCatId="list" qsTypeId="urn:microsoft.com/office/officeart/2005/8/quickstyle/simple1" qsCatId="simple" csTypeId="urn:microsoft.com/office/officeart/2005/8/colors/accent2_2" csCatId="accent2" phldr="1"/>
      <dgm:spPr/>
      <dgm:t>
        <a:bodyPr/>
        <a:lstStyle/>
        <a:p>
          <a:endParaRPr lang="en-US"/>
        </a:p>
      </dgm:t>
    </dgm:pt>
    <dgm:pt modelId="{BD7EFA18-C8D9-49E3-A414-7DFB10997B2C}">
      <dgm:prSet/>
      <dgm:spPr/>
      <dgm:t>
        <a:bodyPr/>
        <a:lstStyle/>
        <a:p>
          <a:pPr rtl="0"/>
          <a:r>
            <a:rPr lang="en-US">
              <a:latin typeface="Hind Vadodara" panose="020B0604020202020204" charset="0"/>
              <a:cs typeface="Hind Vadodara" panose="020B0604020202020204" charset="0"/>
            </a:rPr>
            <a:t>Social Skills </a:t>
          </a:r>
          <a:endParaRPr lang="en-US" dirty="0">
            <a:latin typeface="Hind Vadodara" panose="020B0604020202020204" charset="0"/>
            <a:cs typeface="Hind Vadodara" panose="020B0604020202020204" charset="0"/>
          </a:endParaRPr>
        </a:p>
      </dgm:t>
    </dgm:pt>
    <dgm:pt modelId="{3250262C-D1CD-4F1F-94C4-D3164AAD2923}" type="parTrans" cxnId="{6328035B-7C33-48FC-BBF6-596395CFA3EE}">
      <dgm:prSet/>
      <dgm:spPr/>
      <dgm:t>
        <a:bodyPr/>
        <a:lstStyle/>
        <a:p>
          <a:endParaRPr lang="en-US">
            <a:latin typeface="Hind Vadodara" panose="020B0604020202020204" charset="0"/>
            <a:cs typeface="Hind Vadodara" panose="020B0604020202020204" charset="0"/>
          </a:endParaRPr>
        </a:p>
      </dgm:t>
    </dgm:pt>
    <dgm:pt modelId="{775C5B10-ADFD-4174-9E1A-BD7BCC0550E1}" type="sibTrans" cxnId="{6328035B-7C33-48FC-BBF6-596395CFA3EE}">
      <dgm:prSet/>
      <dgm:spPr/>
      <dgm:t>
        <a:bodyPr/>
        <a:lstStyle/>
        <a:p>
          <a:endParaRPr lang="en-US">
            <a:latin typeface="Hind Vadodara" panose="020B0604020202020204" charset="0"/>
            <a:cs typeface="Hind Vadodara" panose="020B0604020202020204" charset="0"/>
          </a:endParaRPr>
        </a:p>
      </dgm:t>
    </dgm:pt>
    <dgm:pt modelId="{F6E8C26E-C9E5-4F45-966C-4940D2D52012}">
      <dgm:prSet custT="1"/>
      <dgm:spPr/>
      <dgm:t>
        <a:bodyPr/>
        <a:lstStyle/>
        <a:p>
          <a:pPr rtl="0"/>
          <a:r>
            <a:rPr lang="en-US" sz="1400" dirty="0">
              <a:latin typeface="Hind Vadodara" panose="020B0604020202020204" charset="0"/>
              <a:cs typeface="Hind Vadodara" panose="020B0604020202020204" charset="0"/>
            </a:rPr>
            <a:t>Administrator identifies teacher to run second group </a:t>
          </a:r>
        </a:p>
      </dgm:t>
    </dgm:pt>
    <dgm:pt modelId="{F4240648-E4C9-446A-8D73-A8132D0CE4C8}" type="parTrans" cxnId="{1E7DF218-B0C1-472E-8EA9-D67DDECAA26B}">
      <dgm:prSet/>
      <dgm:spPr/>
      <dgm:t>
        <a:bodyPr/>
        <a:lstStyle/>
        <a:p>
          <a:endParaRPr lang="en-US"/>
        </a:p>
      </dgm:t>
    </dgm:pt>
    <dgm:pt modelId="{5F946BBB-F468-4C3D-84F0-249FB41C93AC}" type="sibTrans" cxnId="{1E7DF218-B0C1-472E-8EA9-D67DDECAA26B}">
      <dgm:prSet/>
      <dgm:spPr/>
      <dgm:t>
        <a:bodyPr/>
        <a:lstStyle/>
        <a:p>
          <a:endParaRPr lang="en-US"/>
        </a:p>
      </dgm:t>
    </dgm:pt>
    <dgm:pt modelId="{4F1745C5-04CE-474A-800C-5E968910F00D}">
      <dgm:prSet custT="1"/>
      <dgm:spPr/>
      <dgm:t>
        <a:bodyPr/>
        <a:lstStyle/>
        <a:p>
          <a:pPr rtl="0"/>
          <a:r>
            <a:rPr lang="en-US" sz="1400" dirty="0">
              <a:latin typeface="Hind Vadodara" panose="020B0604020202020204" charset="0"/>
              <a:cs typeface="Hind Vadodara" panose="020B0604020202020204" charset="0"/>
            </a:rPr>
            <a:t>Teacher given extra planning period once per week to teach group </a:t>
          </a:r>
        </a:p>
      </dgm:t>
    </dgm:pt>
    <dgm:pt modelId="{50202A43-D269-4ABA-AC5B-641E4DE15B12}" type="parTrans" cxnId="{E8380503-BE1B-42D7-95FB-567ACA6FCBCF}">
      <dgm:prSet/>
      <dgm:spPr/>
      <dgm:t>
        <a:bodyPr/>
        <a:lstStyle/>
        <a:p>
          <a:endParaRPr lang="en-US"/>
        </a:p>
      </dgm:t>
    </dgm:pt>
    <dgm:pt modelId="{07C742CF-3095-47C3-9E37-E8374A71B733}" type="sibTrans" cxnId="{E8380503-BE1B-42D7-95FB-567ACA6FCBCF}">
      <dgm:prSet/>
      <dgm:spPr/>
      <dgm:t>
        <a:bodyPr/>
        <a:lstStyle/>
        <a:p>
          <a:endParaRPr lang="en-US"/>
        </a:p>
      </dgm:t>
    </dgm:pt>
    <dgm:pt modelId="{EE12DA5C-B27B-4E8F-94F3-AC73CE2377DD}">
      <dgm:prSet/>
      <dgm:spPr/>
      <dgm:t>
        <a:bodyPr/>
        <a:lstStyle/>
        <a:p>
          <a:pPr rtl="0"/>
          <a:r>
            <a:rPr lang="en-US" dirty="0">
              <a:latin typeface="Hind Vadodara" panose="020B0604020202020204" charset="0"/>
              <a:cs typeface="Hind Vadodara" panose="020B0604020202020204" charset="0"/>
            </a:rPr>
            <a:t>Check-In, Check-Out (CICO)</a:t>
          </a:r>
        </a:p>
      </dgm:t>
    </dgm:pt>
    <dgm:pt modelId="{F7F46E4F-66C5-4B34-B552-1A9543B1FEA9}" type="parTrans" cxnId="{ABE427AA-7478-4CE6-83CB-D51430D60DB0}">
      <dgm:prSet/>
      <dgm:spPr/>
      <dgm:t>
        <a:bodyPr/>
        <a:lstStyle/>
        <a:p>
          <a:endParaRPr lang="en-US"/>
        </a:p>
      </dgm:t>
    </dgm:pt>
    <dgm:pt modelId="{B5A9B00D-EFD8-469E-862A-112A9CCC361F}" type="sibTrans" cxnId="{ABE427AA-7478-4CE6-83CB-D51430D60DB0}">
      <dgm:prSet/>
      <dgm:spPr/>
      <dgm:t>
        <a:bodyPr/>
        <a:lstStyle/>
        <a:p>
          <a:endParaRPr lang="en-US"/>
        </a:p>
      </dgm:t>
    </dgm:pt>
    <dgm:pt modelId="{108A9D79-9179-4590-B3FE-830D81DF14D4}">
      <dgm:prSet custT="1"/>
      <dgm:spPr/>
      <dgm:t>
        <a:bodyPr/>
        <a:lstStyle/>
        <a:p>
          <a:pPr rtl="0"/>
          <a:r>
            <a:rPr lang="en-US" sz="1400" dirty="0">
              <a:latin typeface="Hind Vadodara" panose="020B0604020202020204" charset="0"/>
              <a:cs typeface="Hind Vadodara" panose="020B0604020202020204" charset="0"/>
            </a:rPr>
            <a:t>Administrator identifies additional staff to monitor CICO </a:t>
          </a:r>
        </a:p>
      </dgm:t>
    </dgm:pt>
    <dgm:pt modelId="{F0D18843-FAFE-490D-BEEB-7F9820E608EF}" type="parTrans" cxnId="{A12DF3CC-763A-4778-8F9A-0ABB0E55D877}">
      <dgm:prSet/>
      <dgm:spPr/>
      <dgm:t>
        <a:bodyPr/>
        <a:lstStyle/>
        <a:p>
          <a:endParaRPr lang="en-US"/>
        </a:p>
      </dgm:t>
    </dgm:pt>
    <dgm:pt modelId="{3005A298-0CE2-49A8-AF38-AF2283238924}" type="sibTrans" cxnId="{A12DF3CC-763A-4778-8F9A-0ABB0E55D877}">
      <dgm:prSet/>
      <dgm:spPr/>
      <dgm:t>
        <a:bodyPr/>
        <a:lstStyle/>
        <a:p>
          <a:endParaRPr lang="en-US"/>
        </a:p>
      </dgm:t>
    </dgm:pt>
    <dgm:pt modelId="{4A052706-A126-4212-9E63-8AFCB165C0FF}">
      <dgm:prSet custT="1"/>
      <dgm:spPr/>
      <dgm:t>
        <a:bodyPr/>
        <a:lstStyle/>
        <a:p>
          <a:pPr rtl="0"/>
          <a:r>
            <a:rPr lang="en-US" sz="1400" dirty="0">
              <a:latin typeface="Hind Vadodara" panose="020B0604020202020204" charset="0"/>
              <a:cs typeface="Hind Vadodara" panose="020B0604020202020204" charset="0"/>
            </a:rPr>
            <a:t>Music teacher, custodian, &amp; all administrators </a:t>
          </a:r>
        </a:p>
      </dgm:t>
    </dgm:pt>
    <dgm:pt modelId="{18A10A65-68A3-43DF-803B-FFF1D434C85E}" type="parTrans" cxnId="{F1D0C7A7-4411-470D-A4ED-727AC23B8C38}">
      <dgm:prSet/>
      <dgm:spPr/>
      <dgm:t>
        <a:bodyPr/>
        <a:lstStyle/>
        <a:p>
          <a:endParaRPr lang="en-US"/>
        </a:p>
      </dgm:t>
    </dgm:pt>
    <dgm:pt modelId="{3E6FAC1A-8BBB-4F82-9DFD-DA63D09DFE71}" type="sibTrans" cxnId="{F1D0C7A7-4411-470D-A4ED-727AC23B8C38}">
      <dgm:prSet/>
      <dgm:spPr/>
      <dgm:t>
        <a:bodyPr/>
        <a:lstStyle/>
        <a:p>
          <a:endParaRPr lang="en-US"/>
        </a:p>
      </dgm:t>
    </dgm:pt>
    <dgm:pt modelId="{0EFC5985-9EFD-4E64-ABA7-48D060241B65}">
      <dgm:prSet/>
      <dgm:spPr/>
      <dgm:t>
        <a:bodyPr/>
        <a:lstStyle/>
        <a:p>
          <a:pPr rtl="0"/>
          <a:r>
            <a:rPr lang="en-US" dirty="0">
              <a:latin typeface="Hind Vadodara" panose="020B0604020202020204" charset="0"/>
              <a:cs typeface="Hind Vadodara" panose="020B0604020202020204" charset="0"/>
            </a:rPr>
            <a:t>Mentoring Program</a:t>
          </a:r>
        </a:p>
      </dgm:t>
    </dgm:pt>
    <dgm:pt modelId="{BF7FAF3F-B4AD-4548-994A-989F683C2C1E}" type="parTrans" cxnId="{D79D4A81-3BB2-490D-980C-BAAF08CD1802}">
      <dgm:prSet/>
      <dgm:spPr/>
      <dgm:t>
        <a:bodyPr/>
        <a:lstStyle/>
        <a:p>
          <a:endParaRPr lang="en-US"/>
        </a:p>
      </dgm:t>
    </dgm:pt>
    <dgm:pt modelId="{A6432488-FA16-411E-9E25-30B5356FDACE}" type="sibTrans" cxnId="{D79D4A81-3BB2-490D-980C-BAAF08CD1802}">
      <dgm:prSet/>
      <dgm:spPr/>
      <dgm:t>
        <a:bodyPr/>
        <a:lstStyle/>
        <a:p>
          <a:endParaRPr lang="en-US"/>
        </a:p>
      </dgm:t>
    </dgm:pt>
    <dgm:pt modelId="{DB7FDE34-6AB3-4982-B090-97D910DD5A12}">
      <dgm:prSet custT="1"/>
      <dgm:spPr/>
      <dgm:t>
        <a:bodyPr/>
        <a:lstStyle/>
        <a:p>
          <a:pPr rtl="0"/>
          <a:r>
            <a:rPr lang="en-US" sz="1300" dirty="0">
              <a:latin typeface="Hind Vadodara" panose="020B0604020202020204" charset="0"/>
              <a:cs typeface="Hind Vadodara" panose="020B0604020202020204" charset="0"/>
            </a:rPr>
            <a:t>School counselor contacts community agency to restart mentoring program</a:t>
          </a:r>
        </a:p>
      </dgm:t>
    </dgm:pt>
    <dgm:pt modelId="{F4D496A2-ACEB-4086-AA2D-4CCAE122946D}" type="parTrans" cxnId="{233F5FFB-5063-49A2-8FF7-12D4DF94E5C8}">
      <dgm:prSet/>
      <dgm:spPr/>
      <dgm:t>
        <a:bodyPr/>
        <a:lstStyle/>
        <a:p>
          <a:endParaRPr lang="en-US"/>
        </a:p>
      </dgm:t>
    </dgm:pt>
    <dgm:pt modelId="{D6D80574-87CA-444B-AE3F-E676BAB6338B}" type="sibTrans" cxnId="{233F5FFB-5063-49A2-8FF7-12D4DF94E5C8}">
      <dgm:prSet/>
      <dgm:spPr/>
      <dgm:t>
        <a:bodyPr/>
        <a:lstStyle/>
        <a:p>
          <a:endParaRPr lang="en-US"/>
        </a:p>
      </dgm:t>
    </dgm:pt>
    <dgm:pt modelId="{4F3EDA4C-7CD4-4A54-911D-D0BFDF46922C}">
      <dgm:prSet custT="1"/>
      <dgm:spPr/>
      <dgm:t>
        <a:bodyPr/>
        <a:lstStyle/>
        <a:p>
          <a:pPr rtl="0"/>
          <a:r>
            <a:rPr lang="en-US" sz="1300" dirty="0">
              <a:latin typeface="Hind Vadodara" panose="020B0604020202020204" charset="0"/>
              <a:cs typeface="Hind Vadodara" panose="020B0604020202020204" charset="0"/>
            </a:rPr>
            <a:t>Staff responsible for community involvement access agencies interested in program</a:t>
          </a:r>
        </a:p>
      </dgm:t>
    </dgm:pt>
    <dgm:pt modelId="{02B12372-0334-46F9-A5B9-504AB7511985}" type="parTrans" cxnId="{C71207D9-A448-4BE6-A333-190720674974}">
      <dgm:prSet/>
      <dgm:spPr/>
      <dgm:t>
        <a:bodyPr/>
        <a:lstStyle/>
        <a:p>
          <a:endParaRPr lang="en-US"/>
        </a:p>
      </dgm:t>
    </dgm:pt>
    <dgm:pt modelId="{4A922EFD-A4CF-43F3-9E3A-2D229D3E7839}" type="sibTrans" cxnId="{C71207D9-A448-4BE6-A333-190720674974}">
      <dgm:prSet/>
      <dgm:spPr/>
      <dgm:t>
        <a:bodyPr/>
        <a:lstStyle/>
        <a:p>
          <a:endParaRPr lang="en-US"/>
        </a:p>
      </dgm:t>
    </dgm:pt>
    <dgm:pt modelId="{50A08545-AC49-4029-9CA9-BC04A50491F0}" type="pres">
      <dgm:prSet presAssocID="{FC3FD7D9-FD2A-44B4-AEC3-9D79E7068FCF}" presName="theList" presStyleCnt="0">
        <dgm:presLayoutVars>
          <dgm:dir/>
          <dgm:animLvl val="lvl"/>
          <dgm:resizeHandles val="exact"/>
        </dgm:presLayoutVars>
      </dgm:prSet>
      <dgm:spPr/>
    </dgm:pt>
    <dgm:pt modelId="{F0F44416-FCE7-45DB-8B18-9F16A456B925}" type="pres">
      <dgm:prSet presAssocID="{BD7EFA18-C8D9-49E3-A414-7DFB10997B2C}" presName="compNode" presStyleCnt="0"/>
      <dgm:spPr/>
    </dgm:pt>
    <dgm:pt modelId="{BCDF6C8E-C1BE-46F5-BA64-18CB06598811}" type="pres">
      <dgm:prSet presAssocID="{BD7EFA18-C8D9-49E3-A414-7DFB10997B2C}" presName="aNode" presStyleLbl="bgShp" presStyleIdx="0" presStyleCnt="3"/>
      <dgm:spPr/>
    </dgm:pt>
    <dgm:pt modelId="{27FAA036-DD4C-4BF8-AA7C-D075C7BEB437}" type="pres">
      <dgm:prSet presAssocID="{BD7EFA18-C8D9-49E3-A414-7DFB10997B2C}" presName="textNode" presStyleLbl="bgShp" presStyleIdx="0" presStyleCnt="3"/>
      <dgm:spPr/>
    </dgm:pt>
    <dgm:pt modelId="{A940F823-A1D8-4556-933C-8EBECEAC073A}" type="pres">
      <dgm:prSet presAssocID="{BD7EFA18-C8D9-49E3-A414-7DFB10997B2C}" presName="compChildNode" presStyleCnt="0"/>
      <dgm:spPr/>
    </dgm:pt>
    <dgm:pt modelId="{C3BAEB13-1B50-44FE-A2DC-3F2903FC3792}" type="pres">
      <dgm:prSet presAssocID="{BD7EFA18-C8D9-49E3-A414-7DFB10997B2C}" presName="theInnerList" presStyleCnt="0"/>
      <dgm:spPr/>
    </dgm:pt>
    <dgm:pt modelId="{E82A5C72-82C3-430D-BE74-745704C0FEE5}" type="pres">
      <dgm:prSet presAssocID="{F6E8C26E-C9E5-4F45-966C-4940D2D52012}" presName="childNode" presStyleLbl="node1" presStyleIdx="0" presStyleCnt="6">
        <dgm:presLayoutVars>
          <dgm:bulletEnabled val="1"/>
        </dgm:presLayoutVars>
      </dgm:prSet>
      <dgm:spPr/>
    </dgm:pt>
    <dgm:pt modelId="{AE9D1BD4-6791-494A-BDAD-9A53B3E8A9AC}" type="pres">
      <dgm:prSet presAssocID="{F6E8C26E-C9E5-4F45-966C-4940D2D52012}" presName="aSpace2" presStyleCnt="0"/>
      <dgm:spPr/>
    </dgm:pt>
    <dgm:pt modelId="{B1B4BCEB-17C6-4E33-B453-BA78C8114BD9}" type="pres">
      <dgm:prSet presAssocID="{4F1745C5-04CE-474A-800C-5E968910F00D}" presName="childNode" presStyleLbl="node1" presStyleIdx="1" presStyleCnt="6">
        <dgm:presLayoutVars>
          <dgm:bulletEnabled val="1"/>
        </dgm:presLayoutVars>
      </dgm:prSet>
      <dgm:spPr/>
    </dgm:pt>
    <dgm:pt modelId="{88E9FDF9-0C71-4150-BAE3-DEFCA6A41860}" type="pres">
      <dgm:prSet presAssocID="{BD7EFA18-C8D9-49E3-A414-7DFB10997B2C}" presName="aSpace" presStyleCnt="0"/>
      <dgm:spPr/>
    </dgm:pt>
    <dgm:pt modelId="{EBFE8EDE-77A2-4446-AAE6-D4B506FA299D}" type="pres">
      <dgm:prSet presAssocID="{EE12DA5C-B27B-4E8F-94F3-AC73CE2377DD}" presName="compNode" presStyleCnt="0"/>
      <dgm:spPr/>
    </dgm:pt>
    <dgm:pt modelId="{78970CAD-B740-4380-8FA5-84000695480F}" type="pres">
      <dgm:prSet presAssocID="{EE12DA5C-B27B-4E8F-94F3-AC73CE2377DD}" presName="aNode" presStyleLbl="bgShp" presStyleIdx="1" presStyleCnt="3"/>
      <dgm:spPr/>
    </dgm:pt>
    <dgm:pt modelId="{F393C746-3A71-4545-9CD2-AD7A2BF305BB}" type="pres">
      <dgm:prSet presAssocID="{EE12DA5C-B27B-4E8F-94F3-AC73CE2377DD}" presName="textNode" presStyleLbl="bgShp" presStyleIdx="1" presStyleCnt="3"/>
      <dgm:spPr/>
    </dgm:pt>
    <dgm:pt modelId="{1A36B6F5-8F2F-45D5-9594-D073FD5C3DF1}" type="pres">
      <dgm:prSet presAssocID="{EE12DA5C-B27B-4E8F-94F3-AC73CE2377DD}" presName="compChildNode" presStyleCnt="0"/>
      <dgm:spPr/>
    </dgm:pt>
    <dgm:pt modelId="{7A5A409E-615F-4387-8F64-C3B4B10789F0}" type="pres">
      <dgm:prSet presAssocID="{EE12DA5C-B27B-4E8F-94F3-AC73CE2377DD}" presName="theInnerList" presStyleCnt="0"/>
      <dgm:spPr/>
    </dgm:pt>
    <dgm:pt modelId="{22508257-27F2-4587-80C9-F0D22666220C}" type="pres">
      <dgm:prSet presAssocID="{108A9D79-9179-4590-B3FE-830D81DF14D4}" presName="childNode" presStyleLbl="node1" presStyleIdx="2" presStyleCnt="6">
        <dgm:presLayoutVars>
          <dgm:bulletEnabled val="1"/>
        </dgm:presLayoutVars>
      </dgm:prSet>
      <dgm:spPr/>
    </dgm:pt>
    <dgm:pt modelId="{B38EAEF9-51CB-44BA-8405-C8E436BA5A57}" type="pres">
      <dgm:prSet presAssocID="{108A9D79-9179-4590-B3FE-830D81DF14D4}" presName="aSpace2" presStyleCnt="0"/>
      <dgm:spPr/>
    </dgm:pt>
    <dgm:pt modelId="{34282A5C-EF5A-47BA-BA1E-EFC2629E9D6A}" type="pres">
      <dgm:prSet presAssocID="{4A052706-A126-4212-9E63-8AFCB165C0FF}" presName="childNode" presStyleLbl="node1" presStyleIdx="3" presStyleCnt="6">
        <dgm:presLayoutVars>
          <dgm:bulletEnabled val="1"/>
        </dgm:presLayoutVars>
      </dgm:prSet>
      <dgm:spPr/>
    </dgm:pt>
    <dgm:pt modelId="{FB609E7F-EFC6-457E-B56C-3242B403B9F6}" type="pres">
      <dgm:prSet presAssocID="{EE12DA5C-B27B-4E8F-94F3-AC73CE2377DD}" presName="aSpace" presStyleCnt="0"/>
      <dgm:spPr/>
    </dgm:pt>
    <dgm:pt modelId="{1176E83C-7549-49FC-8F9A-4A93A8B3201D}" type="pres">
      <dgm:prSet presAssocID="{0EFC5985-9EFD-4E64-ABA7-48D060241B65}" presName="compNode" presStyleCnt="0"/>
      <dgm:spPr/>
    </dgm:pt>
    <dgm:pt modelId="{F97DD700-CC35-4D04-A6CA-DF984AC5AA47}" type="pres">
      <dgm:prSet presAssocID="{0EFC5985-9EFD-4E64-ABA7-48D060241B65}" presName="aNode" presStyleLbl="bgShp" presStyleIdx="2" presStyleCnt="3"/>
      <dgm:spPr/>
    </dgm:pt>
    <dgm:pt modelId="{233EE0C6-0AB4-4181-8036-526F503169C3}" type="pres">
      <dgm:prSet presAssocID="{0EFC5985-9EFD-4E64-ABA7-48D060241B65}" presName="textNode" presStyleLbl="bgShp" presStyleIdx="2" presStyleCnt="3"/>
      <dgm:spPr/>
    </dgm:pt>
    <dgm:pt modelId="{22611E4C-5D0B-4894-9604-5C48E71A2457}" type="pres">
      <dgm:prSet presAssocID="{0EFC5985-9EFD-4E64-ABA7-48D060241B65}" presName="compChildNode" presStyleCnt="0"/>
      <dgm:spPr/>
    </dgm:pt>
    <dgm:pt modelId="{A1F1D828-9629-4A2A-93B7-9F84AD01C3A2}" type="pres">
      <dgm:prSet presAssocID="{0EFC5985-9EFD-4E64-ABA7-48D060241B65}" presName="theInnerList" presStyleCnt="0"/>
      <dgm:spPr/>
    </dgm:pt>
    <dgm:pt modelId="{337E0F65-CD94-4183-ABF2-68F235E48C63}" type="pres">
      <dgm:prSet presAssocID="{4F3EDA4C-7CD4-4A54-911D-D0BFDF46922C}" presName="childNode" presStyleLbl="node1" presStyleIdx="4" presStyleCnt="6" custScaleX="103524" custScaleY="248010" custLinFactNeighborY="-87038">
        <dgm:presLayoutVars>
          <dgm:bulletEnabled val="1"/>
        </dgm:presLayoutVars>
      </dgm:prSet>
      <dgm:spPr/>
    </dgm:pt>
    <dgm:pt modelId="{6E8B8939-BBEE-4B90-9AEF-C8DECC018250}" type="pres">
      <dgm:prSet presAssocID="{4F3EDA4C-7CD4-4A54-911D-D0BFDF46922C}" presName="aSpace2" presStyleCnt="0"/>
      <dgm:spPr/>
    </dgm:pt>
    <dgm:pt modelId="{7E08DB77-37DD-4EF6-973E-9809847E195B}" type="pres">
      <dgm:prSet presAssocID="{DB7FDE34-6AB3-4982-B090-97D910DD5A12}" presName="childNode" presStyleLbl="node1" presStyleIdx="5" presStyleCnt="6" custScaleX="103524" custScaleY="241398">
        <dgm:presLayoutVars>
          <dgm:bulletEnabled val="1"/>
        </dgm:presLayoutVars>
      </dgm:prSet>
      <dgm:spPr/>
    </dgm:pt>
  </dgm:ptLst>
  <dgm:cxnLst>
    <dgm:cxn modelId="{E8380503-BE1B-42D7-95FB-567ACA6FCBCF}" srcId="{BD7EFA18-C8D9-49E3-A414-7DFB10997B2C}" destId="{4F1745C5-04CE-474A-800C-5E968910F00D}" srcOrd="1" destOrd="0" parTransId="{50202A43-D269-4ABA-AC5B-641E4DE15B12}" sibTransId="{07C742CF-3095-47C3-9E37-E8374A71B733}"/>
    <dgm:cxn modelId="{1E7DF218-B0C1-472E-8EA9-D67DDECAA26B}" srcId="{BD7EFA18-C8D9-49E3-A414-7DFB10997B2C}" destId="{F6E8C26E-C9E5-4F45-966C-4940D2D52012}" srcOrd="0" destOrd="0" parTransId="{F4240648-E4C9-446A-8D73-A8132D0CE4C8}" sibTransId="{5F946BBB-F468-4C3D-84F0-249FB41C93AC}"/>
    <dgm:cxn modelId="{A69C3C2B-8D11-4ABB-BB6B-B37BD4A1213D}" type="presOf" srcId="{4A052706-A126-4212-9E63-8AFCB165C0FF}" destId="{34282A5C-EF5A-47BA-BA1E-EFC2629E9D6A}" srcOrd="0" destOrd="0" presId="urn:microsoft.com/office/officeart/2005/8/layout/lProcess2"/>
    <dgm:cxn modelId="{D8C0D932-9482-4790-BF4B-E8767B83301A}" type="presOf" srcId="{BD7EFA18-C8D9-49E3-A414-7DFB10997B2C}" destId="{BCDF6C8E-C1BE-46F5-BA64-18CB06598811}" srcOrd="0" destOrd="0" presId="urn:microsoft.com/office/officeart/2005/8/layout/lProcess2"/>
    <dgm:cxn modelId="{8F371B39-CCA9-4939-AAB4-D3F97B21F4F7}" type="presOf" srcId="{0EFC5985-9EFD-4E64-ABA7-48D060241B65}" destId="{F97DD700-CC35-4D04-A6CA-DF984AC5AA47}" srcOrd="0" destOrd="0" presId="urn:microsoft.com/office/officeart/2005/8/layout/lProcess2"/>
    <dgm:cxn modelId="{6328035B-7C33-48FC-BBF6-596395CFA3EE}" srcId="{FC3FD7D9-FD2A-44B4-AEC3-9D79E7068FCF}" destId="{BD7EFA18-C8D9-49E3-A414-7DFB10997B2C}" srcOrd="0" destOrd="0" parTransId="{3250262C-D1CD-4F1F-94C4-D3164AAD2923}" sibTransId="{775C5B10-ADFD-4174-9E1A-BD7BCC0550E1}"/>
    <dgm:cxn modelId="{06D32C69-07E7-4A6A-A5F0-59502CA2C88B}" type="presOf" srcId="{DB7FDE34-6AB3-4982-B090-97D910DD5A12}" destId="{7E08DB77-37DD-4EF6-973E-9809847E195B}" srcOrd="0" destOrd="0" presId="urn:microsoft.com/office/officeart/2005/8/layout/lProcess2"/>
    <dgm:cxn modelId="{13928372-9E7D-4218-B8A9-192671367B41}" type="presOf" srcId="{4F3EDA4C-7CD4-4A54-911D-D0BFDF46922C}" destId="{337E0F65-CD94-4183-ABF2-68F235E48C63}" srcOrd="0" destOrd="0" presId="urn:microsoft.com/office/officeart/2005/8/layout/lProcess2"/>
    <dgm:cxn modelId="{D79D4A81-3BB2-490D-980C-BAAF08CD1802}" srcId="{FC3FD7D9-FD2A-44B4-AEC3-9D79E7068FCF}" destId="{0EFC5985-9EFD-4E64-ABA7-48D060241B65}" srcOrd="2" destOrd="0" parTransId="{BF7FAF3F-B4AD-4548-994A-989F683C2C1E}" sibTransId="{A6432488-FA16-411E-9E25-30B5356FDACE}"/>
    <dgm:cxn modelId="{1263D584-A1DA-4560-A97F-CFC618E61D89}" type="presOf" srcId="{F6E8C26E-C9E5-4F45-966C-4940D2D52012}" destId="{E82A5C72-82C3-430D-BE74-745704C0FEE5}" srcOrd="0" destOrd="0" presId="urn:microsoft.com/office/officeart/2005/8/layout/lProcess2"/>
    <dgm:cxn modelId="{C1EF6F99-B80D-40FF-8CE8-259AD2FEF2C1}" type="presOf" srcId="{4F1745C5-04CE-474A-800C-5E968910F00D}" destId="{B1B4BCEB-17C6-4E33-B453-BA78C8114BD9}" srcOrd="0" destOrd="0" presId="urn:microsoft.com/office/officeart/2005/8/layout/lProcess2"/>
    <dgm:cxn modelId="{2AA6F49C-69A3-4B04-9A35-8F419993240C}" type="presOf" srcId="{BD7EFA18-C8D9-49E3-A414-7DFB10997B2C}" destId="{27FAA036-DD4C-4BF8-AA7C-D075C7BEB437}" srcOrd="1" destOrd="0" presId="urn:microsoft.com/office/officeart/2005/8/layout/lProcess2"/>
    <dgm:cxn modelId="{7821BB9E-41D4-4F45-8A71-B436F1C11BAE}" type="presOf" srcId="{0EFC5985-9EFD-4E64-ABA7-48D060241B65}" destId="{233EE0C6-0AB4-4181-8036-526F503169C3}" srcOrd="1" destOrd="0" presId="urn:microsoft.com/office/officeart/2005/8/layout/lProcess2"/>
    <dgm:cxn modelId="{F1D0C7A7-4411-470D-A4ED-727AC23B8C38}" srcId="{EE12DA5C-B27B-4E8F-94F3-AC73CE2377DD}" destId="{4A052706-A126-4212-9E63-8AFCB165C0FF}" srcOrd="1" destOrd="0" parTransId="{18A10A65-68A3-43DF-803B-FFF1D434C85E}" sibTransId="{3E6FAC1A-8BBB-4F82-9DFD-DA63D09DFE71}"/>
    <dgm:cxn modelId="{ABE427AA-7478-4CE6-83CB-D51430D60DB0}" srcId="{FC3FD7D9-FD2A-44B4-AEC3-9D79E7068FCF}" destId="{EE12DA5C-B27B-4E8F-94F3-AC73CE2377DD}" srcOrd="1" destOrd="0" parTransId="{F7F46E4F-66C5-4B34-B552-1A9543B1FEA9}" sibTransId="{B5A9B00D-EFD8-469E-862A-112A9CCC361F}"/>
    <dgm:cxn modelId="{D2DD21B1-8707-458C-9751-9BF6547FF558}" type="presOf" srcId="{EE12DA5C-B27B-4E8F-94F3-AC73CE2377DD}" destId="{F393C746-3A71-4545-9CD2-AD7A2BF305BB}" srcOrd="1" destOrd="0" presId="urn:microsoft.com/office/officeart/2005/8/layout/lProcess2"/>
    <dgm:cxn modelId="{CC6318B9-840C-42A4-A6DE-0D2679376FCE}" type="presOf" srcId="{FC3FD7D9-FD2A-44B4-AEC3-9D79E7068FCF}" destId="{50A08545-AC49-4029-9CA9-BC04A50491F0}" srcOrd="0" destOrd="0" presId="urn:microsoft.com/office/officeart/2005/8/layout/lProcess2"/>
    <dgm:cxn modelId="{A12DF3CC-763A-4778-8F9A-0ABB0E55D877}" srcId="{EE12DA5C-B27B-4E8F-94F3-AC73CE2377DD}" destId="{108A9D79-9179-4590-B3FE-830D81DF14D4}" srcOrd="0" destOrd="0" parTransId="{F0D18843-FAFE-490D-BEEB-7F9820E608EF}" sibTransId="{3005A298-0CE2-49A8-AF38-AF2283238924}"/>
    <dgm:cxn modelId="{EA7C2FD5-E5F2-41D2-9AC6-7CB7AD21E363}" type="presOf" srcId="{108A9D79-9179-4590-B3FE-830D81DF14D4}" destId="{22508257-27F2-4587-80C9-F0D22666220C}" srcOrd="0" destOrd="0" presId="urn:microsoft.com/office/officeart/2005/8/layout/lProcess2"/>
    <dgm:cxn modelId="{C71207D9-A448-4BE6-A333-190720674974}" srcId="{0EFC5985-9EFD-4E64-ABA7-48D060241B65}" destId="{4F3EDA4C-7CD4-4A54-911D-D0BFDF46922C}" srcOrd="0" destOrd="0" parTransId="{02B12372-0334-46F9-A5B9-504AB7511985}" sibTransId="{4A922EFD-A4CF-43F3-9E3A-2D229D3E7839}"/>
    <dgm:cxn modelId="{FD67DBF5-C3AB-42DC-91AB-49C3853B653D}" type="presOf" srcId="{EE12DA5C-B27B-4E8F-94F3-AC73CE2377DD}" destId="{78970CAD-B740-4380-8FA5-84000695480F}" srcOrd="0" destOrd="0" presId="urn:microsoft.com/office/officeart/2005/8/layout/lProcess2"/>
    <dgm:cxn modelId="{233F5FFB-5063-49A2-8FF7-12D4DF94E5C8}" srcId="{0EFC5985-9EFD-4E64-ABA7-48D060241B65}" destId="{DB7FDE34-6AB3-4982-B090-97D910DD5A12}" srcOrd="1" destOrd="0" parTransId="{F4D496A2-ACEB-4086-AA2D-4CCAE122946D}" sibTransId="{D6D80574-87CA-444B-AE3F-E676BAB6338B}"/>
    <dgm:cxn modelId="{DA90B233-C838-4281-938A-495D8B031EEC}" type="presParOf" srcId="{50A08545-AC49-4029-9CA9-BC04A50491F0}" destId="{F0F44416-FCE7-45DB-8B18-9F16A456B925}" srcOrd="0" destOrd="0" presId="urn:microsoft.com/office/officeart/2005/8/layout/lProcess2"/>
    <dgm:cxn modelId="{555223C0-3458-4BD6-9CE7-E8B14196E72F}" type="presParOf" srcId="{F0F44416-FCE7-45DB-8B18-9F16A456B925}" destId="{BCDF6C8E-C1BE-46F5-BA64-18CB06598811}" srcOrd="0" destOrd="0" presId="urn:microsoft.com/office/officeart/2005/8/layout/lProcess2"/>
    <dgm:cxn modelId="{AB867D23-214D-4794-BEDE-92FB40CD924D}" type="presParOf" srcId="{F0F44416-FCE7-45DB-8B18-9F16A456B925}" destId="{27FAA036-DD4C-4BF8-AA7C-D075C7BEB437}" srcOrd="1" destOrd="0" presId="urn:microsoft.com/office/officeart/2005/8/layout/lProcess2"/>
    <dgm:cxn modelId="{8EE69C37-3BD5-4CBB-A6BD-C888564CAF15}" type="presParOf" srcId="{F0F44416-FCE7-45DB-8B18-9F16A456B925}" destId="{A940F823-A1D8-4556-933C-8EBECEAC073A}" srcOrd="2" destOrd="0" presId="urn:microsoft.com/office/officeart/2005/8/layout/lProcess2"/>
    <dgm:cxn modelId="{CE933E07-21D8-4320-B096-92EEC9BAD067}" type="presParOf" srcId="{A940F823-A1D8-4556-933C-8EBECEAC073A}" destId="{C3BAEB13-1B50-44FE-A2DC-3F2903FC3792}" srcOrd="0" destOrd="0" presId="urn:microsoft.com/office/officeart/2005/8/layout/lProcess2"/>
    <dgm:cxn modelId="{D0A7C399-A769-451F-A42B-66296D1B4DC8}" type="presParOf" srcId="{C3BAEB13-1B50-44FE-A2DC-3F2903FC3792}" destId="{E82A5C72-82C3-430D-BE74-745704C0FEE5}" srcOrd="0" destOrd="0" presId="urn:microsoft.com/office/officeart/2005/8/layout/lProcess2"/>
    <dgm:cxn modelId="{B63FBBEE-413A-4A15-BC99-926EC82D7823}" type="presParOf" srcId="{C3BAEB13-1B50-44FE-A2DC-3F2903FC3792}" destId="{AE9D1BD4-6791-494A-BDAD-9A53B3E8A9AC}" srcOrd="1" destOrd="0" presId="urn:microsoft.com/office/officeart/2005/8/layout/lProcess2"/>
    <dgm:cxn modelId="{36D8DFA9-79A4-4B60-A810-C7556E81B3C5}" type="presParOf" srcId="{C3BAEB13-1B50-44FE-A2DC-3F2903FC3792}" destId="{B1B4BCEB-17C6-4E33-B453-BA78C8114BD9}" srcOrd="2" destOrd="0" presId="urn:microsoft.com/office/officeart/2005/8/layout/lProcess2"/>
    <dgm:cxn modelId="{BAA596F2-FD7D-4BC6-BB93-54A4871BB1E8}" type="presParOf" srcId="{50A08545-AC49-4029-9CA9-BC04A50491F0}" destId="{88E9FDF9-0C71-4150-BAE3-DEFCA6A41860}" srcOrd="1" destOrd="0" presId="urn:microsoft.com/office/officeart/2005/8/layout/lProcess2"/>
    <dgm:cxn modelId="{D18C6AA7-53D0-44CE-B8E1-43EB57A4E4FE}" type="presParOf" srcId="{50A08545-AC49-4029-9CA9-BC04A50491F0}" destId="{EBFE8EDE-77A2-4446-AAE6-D4B506FA299D}" srcOrd="2" destOrd="0" presId="urn:microsoft.com/office/officeart/2005/8/layout/lProcess2"/>
    <dgm:cxn modelId="{A2498D5D-72EF-4C14-B20A-4D2267D67605}" type="presParOf" srcId="{EBFE8EDE-77A2-4446-AAE6-D4B506FA299D}" destId="{78970CAD-B740-4380-8FA5-84000695480F}" srcOrd="0" destOrd="0" presId="urn:microsoft.com/office/officeart/2005/8/layout/lProcess2"/>
    <dgm:cxn modelId="{43B01D29-2AB9-46B2-9645-522D68E3E793}" type="presParOf" srcId="{EBFE8EDE-77A2-4446-AAE6-D4B506FA299D}" destId="{F393C746-3A71-4545-9CD2-AD7A2BF305BB}" srcOrd="1" destOrd="0" presId="urn:microsoft.com/office/officeart/2005/8/layout/lProcess2"/>
    <dgm:cxn modelId="{19D15997-F494-4E45-A2B4-95A04841208E}" type="presParOf" srcId="{EBFE8EDE-77A2-4446-AAE6-D4B506FA299D}" destId="{1A36B6F5-8F2F-45D5-9594-D073FD5C3DF1}" srcOrd="2" destOrd="0" presId="urn:microsoft.com/office/officeart/2005/8/layout/lProcess2"/>
    <dgm:cxn modelId="{601E2FEB-87FC-4813-A574-44830BDE6D14}" type="presParOf" srcId="{1A36B6F5-8F2F-45D5-9594-D073FD5C3DF1}" destId="{7A5A409E-615F-4387-8F64-C3B4B10789F0}" srcOrd="0" destOrd="0" presId="urn:microsoft.com/office/officeart/2005/8/layout/lProcess2"/>
    <dgm:cxn modelId="{F64FE6AB-DB01-4A14-B34D-9FBC7428D6A5}" type="presParOf" srcId="{7A5A409E-615F-4387-8F64-C3B4B10789F0}" destId="{22508257-27F2-4587-80C9-F0D22666220C}" srcOrd="0" destOrd="0" presId="urn:microsoft.com/office/officeart/2005/8/layout/lProcess2"/>
    <dgm:cxn modelId="{8EF303A4-0D77-4628-B298-5427A108BBB8}" type="presParOf" srcId="{7A5A409E-615F-4387-8F64-C3B4B10789F0}" destId="{B38EAEF9-51CB-44BA-8405-C8E436BA5A57}" srcOrd="1" destOrd="0" presId="urn:microsoft.com/office/officeart/2005/8/layout/lProcess2"/>
    <dgm:cxn modelId="{BE607C3A-607D-40DC-BE46-A73C781C8B90}" type="presParOf" srcId="{7A5A409E-615F-4387-8F64-C3B4B10789F0}" destId="{34282A5C-EF5A-47BA-BA1E-EFC2629E9D6A}" srcOrd="2" destOrd="0" presId="urn:microsoft.com/office/officeart/2005/8/layout/lProcess2"/>
    <dgm:cxn modelId="{D6AC632F-820B-4271-BADC-5860A36018E7}" type="presParOf" srcId="{50A08545-AC49-4029-9CA9-BC04A50491F0}" destId="{FB609E7F-EFC6-457E-B56C-3242B403B9F6}" srcOrd="3" destOrd="0" presId="urn:microsoft.com/office/officeart/2005/8/layout/lProcess2"/>
    <dgm:cxn modelId="{51EC2C12-2EA6-4FC7-AB96-54DFEB98A484}" type="presParOf" srcId="{50A08545-AC49-4029-9CA9-BC04A50491F0}" destId="{1176E83C-7549-49FC-8F9A-4A93A8B3201D}" srcOrd="4" destOrd="0" presId="urn:microsoft.com/office/officeart/2005/8/layout/lProcess2"/>
    <dgm:cxn modelId="{C0F297A1-7E10-4812-973E-93D7CC10CFD3}" type="presParOf" srcId="{1176E83C-7549-49FC-8F9A-4A93A8B3201D}" destId="{F97DD700-CC35-4D04-A6CA-DF984AC5AA47}" srcOrd="0" destOrd="0" presId="urn:microsoft.com/office/officeart/2005/8/layout/lProcess2"/>
    <dgm:cxn modelId="{B229F7CA-E7A1-43B9-872E-21E2CF718838}" type="presParOf" srcId="{1176E83C-7549-49FC-8F9A-4A93A8B3201D}" destId="{233EE0C6-0AB4-4181-8036-526F503169C3}" srcOrd="1" destOrd="0" presId="urn:microsoft.com/office/officeart/2005/8/layout/lProcess2"/>
    <dgm:cxn modelId="{525F6395-6EAE-4E91-83D9-6EB7502C1977}" type="presParOf" srcId="{1176E83C-7549-49FC-8F9A-4A93A8B3201D}" destId="{22611E4C-5D0B-4894-9604-5C48E71A2457}" srcOrd="2" destOrd="0" presId="urn:microsoft.com/office/officeart/2005/8/layout/lProcess2"/>
    <dgm:cxn modelId="{328998A5-46B5-406B-BF0C-2F1C88CCD961}" type="presParOf" srcId="{22611E4C-5D0B-4894-9604-5C48E71A2457}" destId="{A1F1D828-9629-4A2A-93B7-9F84AD01C3A2}" srcOrd="0" destOrd="0" presId="urn:microsoft.com/office/officeart/2005/8/layout/lProcess2"/>
    <dgm:cxn modelId="{C96CEFC8-EAB0-4A13-BE08-615F78AA0ADC}" type="presParOf" srcId="{A1F1D828-9629-4A2A-93B7-9F84AD01C3A2}" destId="{337E0F65-CD94-4183-ABF2-68F235E48C63}" srcOrd="0" destOrd="0" presId="urn:microsoft.com/office/officeart/2005/8/layout/lProcess2"/>
    <dgm:cxn modelId="{A9465286-D9C1-461D-B603-8D2D73E6A361}" type="presParOf" srcId="{A1F1D828-9629-4A2A-93B7-9F84AD01C3A2}" destId="{6E8B8939-BBEE-4B90-9AEF-C8DECC018250}" srcOrd="1" destOrd="0" presId="urn:microsoft.com/office/officeart/2005/8/layout/lProcess2"/>
    <dgm:cxn modelId="{86EFB638-BD3B-451F-8291-1CA6678B58FC}" type="presParOf" srcId="{A1F1D828-9629-4A2A-93B7-9F84AD01C3A2}" destId="{7E08DB77-37DD-4EF6-973E-9809847E195B}"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AA1D5ED-5B01-4EAB-AC07-2A7CD6E8E7A1}" type="doc">
      <dgm:prSet loTypeId="urn:microsoft.com/office/officeart/2005/8/layout/hList6" loCatId="list" qsTypeId="urn:microsoft.com/office/officeart/2005/8/quickstyle/simple2" qsCatId="simple" csTypeId="urn:microsoft.com/office/officeart/2005/8/colors/colorful3" csCatId="colorful" phldr="1"/>
      <dgm:spPr/>
      <dgm:t>
        <a:bodyPr/>
        <a:lstStyle/>
        <a:p>
          <a:endParaRPr lang="en-US"/>
        </a:p>
      </dgm:t>
    </dgm:pt>
    <dgm:pt modelId="{15DD6DB1-BAE5-4233-B2C5-76F97F6E04DD}">
      <dgm:prSet phldrT="[Text]" custT="1"/>
      <dgm:spPr/>
      <dgm:t>
        <a:bodyPr/>
        <a:lstStyle/>
        <a:p>
          <a:pPr>
            <a:buFont typeface="Wingdings" panose="05000000000000000000" pitchFamily="2" charset="2"/>
            <a:buChar char="q"/>
          </a:pPr>
          <a:r>
            <a:rPr lang="en-US" sz="1200" dirty="0">
              <a:latin typeface="Hind Vadodara" panose="020B0604020202020204" charset="0"/>
              <a:cs typeface="Hind Vadodara" panose="020B0604020202020204" charset="0"/>
            </a:rPr>
            <a:t>Data reviewed includes information across multiple domains (e.g., behavior, academic, social)</a:t>
          </a:r>
        </a:p>
      </dgm:t>
    </dgm:pt>
    <dgm:pt modelId="{05B309C0-F3CD-486F-B0E5-5588CE2E1EFE}" type="parTrans" cxnId="{8E86DCDC-EA50-44F7-B5DB-F77D39D85ADE}">
      <dgm:prSet/>
      <dgm:spPr/>
      <dgm:t>
        <a:bodyPr/>
        <a:lstStyle/>
        <a:p>
          <a:endParaRPr lang="en-US" sz="2000">
            <a:solidFill>
              <a:schemeClr val="bg1"/>
            </a:solidFill>
            <a:latin typeface="Hind Vadodara" panose="020B0604020202020204" charset="0"/>
            <a:cs typeface="Hind Vadodara" panose="020B0604020202020204" charset="0"/>
          </a:endParaRPr>
        </a:p>
      </dgm:t>
    </dgm:pt>
    <dgm:pt modelId="{68E11110-898E-469C-AE79-EE00B6DC21C1}" type="sibTrans" cxnId="{8E86DCDC-EA50-44F7-B5DB-F77D39D85ADE}">
      <dgm:prSet/>
      <dgm:spPr/>
      <dgm:t>
        <a:bodyPr/>
        <a:lstStyle/>
        <a:p>
          <a:endParaRPr lang="en-US" sz="2000">
            <a:solidFill>
              <a:schemeClr val="bg1"/>
            </a:solidFill>
            <a:latin typeface="Hind Vadodara" panose="020B0604020202020204" charset="0"/>
            <a:cs typeface="Hind Vadodara" panose="020B0604020202020204" charset="0"/>
          </a:endParaRPr>
        </a:p>
      </dgm:t>
    </dgm:pt>
    <dgm:pt modelId="{E55FD6C6-CD7C-478D-9FA4-EBAC4D33AE5F}">
      <dgm:prSet custT="1"/>
      <dgm:spPr/>
      <dgm:t>
        <a:bodyPr/>
        <a:lstStyle/>
        <a:p>
          <a:r>
            <a:rPr lang="en-US" sz="1200" dirty="0">
              <a:latin typeface="Hind Vadodara" panose="020B0604020202020204" charset="0"/>
              <a:cs typeface="Hind Vadodara" panose="020B0604020202020204" charset="0"/>
            </a:rPr>
            <a:t>Data organization allows for efficient matching of students to Tier 2 supports with minimal discussion</a:t>
          </a:r>
        </a:p>
      </dgm:t>
    </dgm:pt>
    <dgm:pt modelId="{97280508-6C97-4059-8F86-1F98F20A9E8C}" type="parTrans" cxnId="{C71957F1-FEC5-4423-836B-5D2E41077B05}">
      <dgm:prSet/>
      <dgm:spPr/>
      <dgm:t>
        <a:bodyPr/>
        <a:lstStyle/>
        <a:p>
          <a:endParaRPr lang="en-US" sz="2000">
            <a:solidFill>
              <a:schemeClr val="bg1"/>
            </a:solidFill>
            <a:latin typeface="Hind Vadodara" panose="020B0604020202020204" charset="0"/>
            <a:cs typeface="Hind Vadodara" panose="020B0604020202020204" charset="0"/>
          </a:endParaRPr>
        </a:p>
      </dgm:t>
    </dgm:pt>
    <dgm:pt modelId="{9D8495A1-BAFA-4FC7-9034-13BC355CE7C5}" type="sibTrans" cxnId="{C71957F1-FEC5-4423-836B-5D2E41077B05}">
      <dgm:prSet/>
      <dgm:spPr/>
      <dgm:t>
        <a:bodyPr/>
        <a:lstStyle/>
        <a:p>
          <a:endParaRPr lang="en-US" sz="2000">
            <a:solidFill>
              <a:schemeClr val="bg1"/>
            </a:solidFill>
            <a:latin typeface="Hind Vadodara" panose="020B0604020202020204" charset="0"/>
            <a:cs typeface="Hind Vadodara" panose="020B0604020202020204" charset="0"/>
          </a:endParaRPr>
        </a:p>
      </dgm:t>
    </dgm:pt>
    <dgm:pt modelId="{D90E2745-37C5-4308-BEA7-A04AB16174AD}">
      <dgm:prSet custT="1"/>
      <dgm:spPr/>
      <dgm:t>
        <a:bodyPr/>
        <a:lstStyle/>
        <a:p>
          <a:r>
            <a:rPr lang="en-US" sz="1200" dirty="0">
              <a:latin typeface="Hind Vadodara" panose="020B0604020202020204" charset="0"/>
              <a:cs typeface="Hind Vadodara" panose="020B0604020202020204" charset="0"/>
            </a:rPr>
            <a:t>Data collected aligns with intervention decisions &amp; student match</a:t>
          </a:r>
        </a:p>
      </dgm:t>
    </dgm:pt>
    <dgm:pt modelId="{B27C83F7-24A6-48A2-8E97-99E3460EC978}" type="parTrans" cxnId="{D930B23F-5A30-4963-92F6-5111A4139026}">
      <dgm:prSet/>
      <dgm:spPr/>
      <dgm:t>
        <a:bodyPr/>
        <a:lstStyle/>
        <a:p>
          <a:endParaRPr lang="en-US" sz="2000">
            <a:solidFill>
              <a:schemeClr val="bg1"/>
            </a:solidFill>
            <a:latin typeface="Hind Vadodara" panose="020B0604020202020204" charset="0"/>
            <a:cs typeface="Hind Vadodara" panose="020B0604020202020204" charset="0"/>
          </a:endParaRPr>
        </a:p>
      </dgm:t>
    </dgm:pt>
    <dgm:pt modelId="{083E60FB-FDBC-4362-AE32-77C17F66EC08}" type="sibTrans" cxnId="{D930B23F-5A30-4963-92F6-5111A4139026}">
      <dgm:prSet/>
      <dgm:spPr/>
      <dgm:t>
        <a:bodyPr/>
        <a:lstStyle/>
        <a:p>
          <a:endParaRPr lang="en-US" sz="2000">
            <a:solidFill>
              <a:schemeClr val="bg1"/>
            </a:solidFill>
            <a:latin typeface="Hind Vadodara" panose="020B0604020202020204" charset="0"/>
            <a:cs typeface="Hind Vadodara" panose="020B0604020202020204" charset="0"/>
          </a:endParaRPr>
        </a:p>
      </dgm:t>
    </dgm:pt>
    <dgm:pt modelId="{86EFF770-9B97-42C0-9C4B-D99339B82090}">
      <dgm:prSet custT="1"/>
      <dgm:spPr/>
      <dgm:t>
        <a:bodyPr/>
        <a:lstStyle/>
        <a:p>
          <a:r>
            <a:rPr lang="en-US" sz="1200" dirty="0">
              <a:latin typeface="Hind Vadodara" panose="020B0604020202020204" charset="0"/>
              <a:cs typeface="Hind Vadodara" panose="020B0604020202020204" charset="0"/>
            </a:rPr>
            <a:t>Data reviewed includes information about function of behavior </a:t>
          </a:r>
          <a:r>
            <a:rPr lang="en-US" sz="1200">
              <a:latin typeface="Hind Vadodara" panose="020B0604020202020204" charset="0"/>
              <a:cs typeface="Hind Vadodara" panose="020B0604020202020204" charset="0"/>
            </a:rPr>
            <a:t>&amp; skill</a:t>
          </a:r>
          <a:r>
            <a:rPr lang="en-US" sz="1200" dirty="0">
              <a:latin typeface="Hind Vadodara" panose="020B0604020202020204" charset="0"/>
              <a:cs typeface="Hind Vadodara" panose="020B0604020202020204" charset="0"/>
            </a:rPr>
            <a:t>/ performance deficits </a:t>
          </a:r>
        </a:p>
      </dgm:t>
    </dgm:pt>
    <dgm:pt modelId="{3DFD4B0E-D793-4F4E-A605-C5FDEF662F53}" type="parTrans" cxnId="{7143D5D6-838F-4D55-B607-789CE932E8AC}">
      <dgm:prSet/>
      <dgm:spPr/>
      <dgm:t>
        <a:bodyPr/>
        <a:lstStyle/>
        <a:p>
          <a:endParaRPr lang="en-US" sz="2000">
            <a:solidFill>
              <a:schemeClr val="bg1"/>
            </a:solidFill>
            <a:latin typeface="Hind Vadodara" panose="020B0604020202020204" charset="0"/>
            <a:cs typeface="Hind Vadodara" panose="020B0604020202020204" charset="0"/>
          </a:endParaRPr>
        </a:p>
      </dgm:t>
    </dgm:pt>
    <dgm:pt modelId="{86AEAEFA-E11F-45F7-96EA-666F81BBD2E5}" type="sibTrans" cxnId="{7143D5D6-838F-4D55-B607-789CE932E8AC}">
      <dgm:prSet/>
      <dgm:spPr/>
      <dgm:t>
        <a:bodyPr/>
        <a:lstStyle/>
        <a:p>
          <a:endParaRPr lang="en-US" sz="2000">
            <a:solidFill>
              <a:schemeClr val="bg1"/>
            </a:solidFill>
            <a:latin typeface="Hind Vadodara" panose="020B0604020202020204" charset="0"/>
            <a:cs typeface="Hind Vadodara" panose="020B0604020202020204" charset="0"/>
          </a:endParaRPr>
        </a:p>
      </dgm:t>
    </dgm:pt>
    <dgm:pt modelId="{15B8CA8B-C184-4452-95F7-C81376262BF1}">
      <dgm:prSet custT="1"/>
      <dgm:spPr/>
      <dgm:t>
        <a:bodyPr/>
        <a:lstStyle/>
        <a:p>
          <a:r>
            <a:rPr lang="en-US" sz="1200" dirty="0">
              <a:latin typeface="Hind Vadodara" panose="020B0604020202020204" charset="0"/>
              <a:cs typeface="Hind Vadodara" panose="020B0604020202020204" charset="0"/>
            </a:rPr>
            <a:t>Contextual &amp; cultural fit considered when matching students with support</a:t>
          </a:r>
        </a:p>
      </dgm:t>
    </dgm:pt>
    <dgm:pt modelId="{E8B9392B-67A8-49EE-9B01-9AFEA27D4371}" type="parTrans" cxnId="{A5EAC961-B898-4D88-B29B-E4688FCCE4C3}">
      <dgm:prSet/>
      <dgm:spPr/>
      <dgm:t>
        <a:bodyPr/>
        <a:lstStyle/>
        <a:p>
          <a:endParaRPr lang="en-US" sz="2000">
            <a:solidFill>
              <a:schemeClr val="bg1"/>
            </a:solidFill>
            <a:latin typeface="Hind Vadodara" panose="020B0604020202020204" charset="0"/>
            <a:cs typeface="Hind Vadodara" panose="020B0604020202020204" charset="0"/>
          </a:endParaRPr>
        </a:p>
      </dgm:t>
    </dgm:pt>
    <dgm:pt modelId="{B0852999-05BF-4A0E-8D39-D6D6F733F0B4}" type="sibTrans" cxnId="{A5EAC961-B898-4D88-B29B-E4688FCCE4C3}">
      <dgm:prSet/>
      <dgm:spPr/>
      <dgm:t>
        <a:bodyPr/>
        <a:lstStyle/>
        <a:p>
          <a:endParaRPr lang="en-US" sz="2000">
            <a:solidFill>
              <a:schemeClr val="bg1"/>
            </a:solidFill>
            <a:latin typeface="Hind Vadodara" panose="020B0604020202020204" charset="0"/>
            <a:cs typeface="Hind Vadodara" panose="020B0604020202020204" charset="0"/>
          </a:endParaRPr>
        </a:p>
      </dgm:t>
    </dgm:pt>
    <dgm:pt modelId="{74516644-8442-4A27-A4F5-16104F55F7D1}">
      <dgm:prSet custT="1"/>
      <dgm:spPr/>
      <dgm:t>
        <a:bodyPr/>
        <a:lstStyle/>
        <a:p>
          <a:r>
            <a:rPr lang="en-US" sz="1200" dirty="0">
              <a:latin typeface="Hind Vadodara" panose="020B0604020202020204" charset="0"/>
              <a:cs typeface="Hind Vadodara" panose="020B0604020202020204" charset="0"/>
            </a:rPr>
            <a:t>Tier 2 supports organized from least to most intensive</a:t>
          </a:r>
        </a:p>
      </dgm:t>
    </dgm:pt>
    <dgm:pt modelId="{C028C3F4-5D5F-4E8C-8072-BE3D7AE4DFCE}" type="parTrans" cxnId="{885378DF-D7D7-41A6-8A29-127C6DE2561F}">
      <dgm:prSet/>
      <dgm:spPr/>
      <dgm:t>
        <a:bodyPr/>
        <a:lstStyle/>
        <a:p>
          <a:endParaRPr lang="en-US" sz="2000">
            <a:solidFill>
              <a:schemeClr val="bg1"/>
            </a:solidFill>
            <a:latin typeface="Hind Vadodara" panose="020B0604020202020204" charset="0"/>
            <a:cs typeface="Hind Vadodara" panose="020B0604020202020204" charset="0"/>
          </a:endParaRPr>
        </a:p>
      </dgm:t>
    </dgm:pt>
    <dgm:pt modelId="{3EB0F30B-EF4D-4F9E-82CB-76B27121230E}" type="sibTrans" cxnId="{885378DF-D7D7-41A6-8A29-127C6DE2561F}">
      <dgm:prSet/>
      <dgm:spPr/>
      <dgm:t>
        <a:bodyPr/>
        <a:lstStyle/>
        <a:p>
          <a:endParaRPr lang="en-US" sz="2000">
            <a:solidFill>
              <a:schemeClr val="bg1"/>
            </a:solidFill>
            <a:latin typeface="Hind Vadodara" panose="020B0604020202020204" charset="0"/>
            <a:cs typeface="Hind Vadodara" panose="020B0604020202020204" charset="0"/>
          </a:endParaRPr>
        </a:p>
      </dgm:t>
    </dgm:pt>
    <dgm:pt modelId="{F9362FEF-555A-4D7D-8870-FF1C539402FF}">
      <dgm:prSet custT="1"/>
      <dgm:spPr/>
      <dgm:t>
        <a:bodyPr/>
        <a:lstStyle/>
        <a:p>
          <a:r>
            <a:rPr lang="en-US" sz="1200" dirty="0">
              <a:latin typeface="Hind Vadodara" panose="020B0604020202020204" charset="0"/>
              <a:cs typeface="Hind Vadodara" panose="020B0604020202020204" charset="0"/>
            </a:rPr>
            <a:t>Tier 2 supports organized to consider function of behavior/ academic need (i.e., accuracy vs. fluency)</a:t>
          </a:r>
        </a:p>
      </dgm:t>
    </dgm:pt>
    <dgm:pt modelId="{E9F26137-B4B2-4D0C-A1A5-A38FCF5D5869}" type="parTrans" cxnId="{481E8DD3-C2BA-461D-8A3B-933044AACB21}">
      <dgm:prSet/>
      <dgm:spPr/>
      <dgm:t>
        <a:bodyPr/>
        <a:lstStyle/>
        <a:p>
          <a:endParaRPr lang="en-US" sz="2000">
            <a:solidFill>
              <a:schemeClr val="bg1"/>
            </a:solidFill>
            <a:latin typeface="Hind Vadodara" panose="020B0604020202020204" charset="0"/>
            <a:cs typeface="Hind Vadodara" panose="020B0604020202020204" charset="0"/>
          </a:endParaRPr>
        </a:p>
      </dgm:t>
    </dgm:pt>
    <dgm:pt modelId="{6B388640-F996-4C26-BD51-5A08B01CB834}" type="sibTrans" cxnId="{481E8DD3-C2BA-461D-8A3B-933044AACB21}">
      <dgm:prSet/>
      <dgm:spPr/>
      <dgm:t>
        <a:bodyPr/>
        <a:lstStyle/>
        <a:p>
          <a:endParaRPr lang="en-US" sz="2000">
            <a:solidFill>
              <a:schemeClr val="bg1"/>
            </a:solidFill>
            <a:latin typeface="Hind Vadodara" panose="020B0604020202020204" charset="0"/>
            <a:cs typeface="Hind Vadodara" panose="020B0604020202020204" charset="0"/>
          </a:endParaRPr>
        </a:p>
      </dgm:t>
    </dgm:pt>
    <dgm:pt modelId="{10DFBE78-7EC6-4054-B6CF-898F7BF13D6A}" type="pres">
      <dgm:prSet presAssocID="{4AA1D5ED-5B01-4EAB-AC07-2A7CD6E8E7A1}" presName="Name0" presStyleCnt="0">
        <dgm:presLayoutVars>
          <dgm:dir/>
          <dgm:resizeHandles val="exact"/>
        </dgm:presLayoutVars>
      </dgm:prSet>
      <dgm:spPr/>
    </dgm:pt>
    <dgm:pt modelId="{0E5EEFC5-4142-4231-9494-8BE40B64A724}" type="pres">
      <dgm:prSet presAssocID="{15DD6DB1-BAE5-4233-B2C5-76F97F6E04DD}" presName="node" presStyleLbl="node1" presStyleIdx="0" presStyleCnt="7">
        <dgm:presLayoutVars>
          <dgm:bulletEnabled val="1"/>
        </dgm:presLayoutVars>
      </dgm:prSet>
      <dgm:spPr/>
    </dgm:pt>
    <dgm:pt modelId="{66BDA1F4-6B16-4D69-A2A3-2BE8B7A0030F}" type="pres">
      <dgm:prSet presAssocID="{68E11110-898E-469C-AE79-EE00B6DC21C1}" presName="sibTrans" presStyleCnt="0"/>
      <dgm:spPr/>
    </dgm:pt>
    <dgm:pt modelId="{868F6B57-DEBE-4948-95B6-DD9FBC2253F6}" type="pres">
      <dgm:prSet presAssocID="{E55FD6C6-CD7C-478D-9FA4-EBAC4D33AE5F}" presName="node" presStyleLbl="node1" presStyleIdx="1" presStyleCnt="7">
        <dgm:presLayoutVars>
          <dgm:bulletEnabled val="1"/>
        </dgm:presLayoutVars>
      </dgm:prSet>
      <dgm:spPr/>
    </dgm:pt>
    <dgm:pt modelId="{F82B48BE-2BCB-4DFF-90D9-235836E1F3A1}" type="pres">
      <dgm:prSet presAssocID="{9D8495A1-BAFA-4FC7-9034-13BC355CE7C5}" presName="sibTrans" presStyleCnt="0"/>
      <dgm:spPr/>
    </dgm:pt>
    <dgm:pt modelId="{4FC4EA61-6F60-41B5-8C6D-AE949025429D}" type="pres">
      <dgm:prSet presAssocID="{D90E2745-37C5-4308-BEA7-A04AB16174AD}" presName="node" presStyleLbl="node1" presStyleIdx="2" presStyleCnt="7">
        <dgm:presLayoutVars>
          <dgm:bulletEnabled val="1"/>
        </dgm:presLayoutVars>
      </dgm:prSet>
      <dgm:spPr/>
    </dgm:pt>
    <dgm:pt modelId="{10B40A65-792D-4662-9EDE-DE3E958B5C97}" type="pres">
      <dgm:prSet presAssocID="{083E60FB-FDBC-4362-AE32-77C17F66EC08}" presName="sibTrans" presStyleCnt="0"/>
      <dgm:spPr/>
    </dgm:pt>
    <dgm:pt modelId="{1CCEF077-43BC-4BBE-B94D-9C2B7F53460F}" type="pres">
      <dgm:prSet presAssocID="{86EFF770-9B97-42C0-9C4B-D99339B82090}" presName="node" presStyleLbl="node1" presStyleIdx="3" presStyleCnt="7">
        <dgm:presLayoutVars>
          <dgm:bulletEnabled val="1"/>
        </dgm:presLayoutVars>
      </dgm:prSet>
      <dgm:spPr/>
    </dgm:pt>
    <dgm:pt modelId="{52D6AB97-089D-45E9-9D92-F15BAA4880FC}" type="pres">
      <dgm:prSet presAssocID="{86AEAEFA-E11F-45F7-96EA-666F81BBD2E5}" presName="sibTrans" presStyleCnt="0"/>
      <dgm:spPr/>
    </dgm:pt>
    <dgm:pt modelId="{735AF3B3-D938-4003-93EF-DD539E091EA2}" type="pres">
      <dgm:prSet presAssocID="{15B8CA8B-C184-4452-95F7-C81376262BF1}" presName="node" presStyleLbl="node1" presStyleIdx="4" presStyleCnt="7">
        <dgm:presLayoutVars>
          <dgm:bulletEnabled val="1"/>
        </dgm:presLayoutVars>
      </dgm:prSet>
      <dgm:spPr/>
    </dgm:pt>
    <dgm:pt modelId="{6B13AA68-345E-4BD1-9FC2-99DFB828B80D}" type="pres">
      <dgm:prSet presAssocID="{B0852999-05BF-4A0E-8D39-D6D6F733F0B4}" presName="sibTrans" presStyleCnt="0"/>
      <dgm:spPr/>
    </dgm:pt>
    <dgm:pt modelId="{B5F66CE9-E502-41B3-A5BE-743C030302A1}" type="pres">
      <dgm:prSet presAssocID="{74516644-8442-4A27-A4F5-16104F55F7D1}" presName="node" presStyleLbl="node1" presStyleIdx="5" presStyleCnt="7">
        <dgm:presLayoutVars>
          <dgm:bulletEnabled val="1"/>
        </dgm:presLayoutVars>
      </dgm:prSet>
      <dgm:spPr/>
    </dgm:pt>
    <dgm:pt modelId="{72987685-0667-45AB-9DE7-AA47E27FD729}" type="pres">
      <dgm:prSet presAssocID="{3EB0F30B-EF4D-4F9E-82CB-76B27121230E}" presName="sibTrans" presStyleCnt="0"/>
      <dgm:spPr/>
    </dgm:pt>
    <dgm:pt modelId="{2CD2AB83-6542-4B14-91DD-EDE3DEC5134A}" type="pres">
      <dgm:prSet presAssocID="{F9362FEF-555A-4D7D-8870-FF1C539402FF}" presName="node" presStyleLbl="node1" presStyleIdx="6" presStyleCnt="7">
        <dgm:presLayoutVars>
          <dgm:bulletEnabled val="1"/>
        </dgm:presLayoutVars>
      </dgm:prSet>
      <dgm:spPr/>
    </dgm:pt>
  </dgm:ptLst>
  <dgm:cxnLst>
    <dgm:cxn modelId="{F0D92C20-E74F-440D-B8D7-9DFBFACD47CE}" type="presOf" srcId="{F9362FEF-555A-4D7D-8870-FF1C539402FF}" destId="{2CD2AB83-6542-4B14-91DD-EDE3DEC5134A}" srcOrd="0" destOrd="0" presId="urn:microsoft.com/office/officeart/2005/8/layout/hList6"/>
    <dgm:cxn modelId="{D930B23F-5A30-4963-92F6-5111A4139026}" srcId="{4AA1D5ED-5B01-4EAB-AC07-2A7CD6E8E7A1}" destId="{D90E2745-37C5-4308-BEA7-A04AB16174AD}" srcOrd="2" destOrd="0" parTransId="{B27C83F7-24A6-48A2-8E97-99E3460EC978}" sibTransId="{083E60FB-FDBC-4362-AE32-77C17F66EC08}"/>
    <dgm:cxn modelId="{95E59F5E-91D9-40E2-8908-4A9FC444107F}" type="presOf" srcId="{74516644-8442-4A27-A4F5-16104F55F7D1}" destId="{B5F66CE9-E502-41B3-A5BE-743C030302A1}" srcOrd="0" destOrd="0" presId="urn:microsoft.com/office/officeart/2005/8/layout/hList6"/>
    <dgm:cxn modelId="{A5EAC961-B898-4D88-B29B-E4688FCCE4C3}" srcId="{4AA1D5ED-5B01-4EAB-AC07-2A7CD6E8E7A1}" destId="{15B8CA8B-C184-4452-95F7-C81376262BF1}" srcOrd="4" destOrd="0" parTransId="{E8B9392B-67A8-49EE-9B01-9AFEA27D4371}" sibTransId="{B0852999-05BF-4A0E-8D39-D6D6F733F0B4}"/>
    <dgm:cxn modelId="{90EAF948-1833-44AD-87D1-140714242C30}" type="presOf" srcId="{E55FD6C6-CD7C-478D-9FA4-EBAC4D33AE5F}" destId="{868F6B57-DEBE-4948-95B6-DD9FBC2253F6}" srcOrd="0" destOrd="0" presId="urn:microsoft.com/office/officeart/2005/8/layout/hList6"/>
    <dgm:cxn modelId="{1142184F-54A0-4D26-91DA-C881CD705C27}" type="presOf" srcId="{15B8CA8B-C184-4452-95F7-C81376262BF1}" destId="{735AF3B3-D938-4003-93EF-DD539E091EA2}" srcOrd="0" destOrd="0" presId="urn:microsoft.com/office/officeart/2005/8/layout/hList6"/>
    <dgm:cxn modelId="{D3189A50-5BB6-4C76-B5DC-945D469BA874}" type="presOf" srcId="{15DD6DB1-BAE5-4233-B2C5-76F97F6E04DD}" destId="{0E5EEFC5-4142-4231-9494-8BE40B64A724}" srcOrd="0" destOrd="0" presId="urn:microsoft.com/office/officeart/2005/8/layout/hList6"/>
    <dgm:cxn modelId="{128F6B97-5661-4075-9D9A-8D764F8AE04D}" type="presOf" srcId="{D90E2745-37C5-4308-BEA7-A04AB16174AD}" destId="{4FC4EA61-6F60-41B5-8C6D-AE949025429D}" srcOrd="0" destOrd="0" presId="urn:microsoft.com/office/officeart/2005/8/layout/hList6"/>
    <dgm:cxn modelId="{6634F3B4-CB9C-4C1A-BF1C-462157CE92BA}" type="presOf" srcId="{4AA1D5ED-5B01-4EAB-AC07-2A7CD6E8E7A1}" destId="{10DFBE78-7EC6-4054-B6CF-898F7BF13D6A}" srcOrd="0" destOrd="0" presId="urn:microsoft.com/office/officeart/2005/8/layout/hList6"/>
    <dgm:cxn modelId="{481E8DD3-C2BA-461D-8A3B-933044AACB21}" srcId="{4AA1D5ED-5B01-4EAB-AC07-2A7CD6E8E7A1}" destId="{F9362FEF-555A-4D7D-8870-FF1C539402FF}" srcOrd="6" destOrd="0" parTransId="{E9F26137-B4B2-4D0C-A1A5-A38FCF5D5869}" sibTransId="{6B388640-F996-4C26-BD51-5A08B01CB834}"/>
    <dgm:cxn modelId="{7143D5D6-838F-4D55-B607-789CE932E8AC}" srcId="{4AA1D5ED-5B01-4EAB-AC07-2A7CD6E8E7A1}" destId="{86EFF770-9B97-42C0-9C4B-D99339B82090}" srcOrd="3" destOrd="0" parTransId="{3DFD4B0E-D793-4F4E-A605-C5FDEF662F53}" sibTransId="{86AEAEFA-E11F-45F7-96EA-666F81BBD2E5}"/>
    <dgm:cxn modelId="{8E86DCDC-EA50-44F7-B5DB-F77D39D85ADE}" srcId="{4AA1D5ED-5B01-4EAB-AC07-2A7CD6E8E7A1}" destId="{15DD6DB1-BAE5-4233-B2C5-76F97F6E04DD}" srcOrd="0" destOrd="0" parTransId="{05B309C0-F3CD-486F-B0E5-5588CE2E1EFE}" sibTransId="{68E11110-898E-469C-AE79-EE00B6DC21C1}"/>
    <dgm:cxn modelId="{885378DF-D7D7-41A6-8A29-127C6DE2561F}" srcId="{4AA1D5ED-5B01-4EAB-AC07-2A7CD6E8E7A1}" destId="{74516644-8442-4A27-A4F5-16104F55F7D1}" srcOrd="5" destOrd="0" parTransId="{C028C3F4-5D5F-4E8C-8072-BE3D7AE4DFCE}" sibTransId="{3EB0F30B-EF4D-4F9E-82CB-76B27121230E}"/>
    <dgm:cxn modelId="{F5A124F0-AE1B-4A88-9B5E-A7FC8166187E}" type="presOf" srcId="{86EFF770-9B97-42C0-9C4B-D99339B82090}" destId="{1CCEF077-43BC-4BBE-B94D-9C2B7F53460F}" srcOrd="0" destOrd="0" presId="urn:microsoft.com/office/officeart/2005/8/layout/hList6"/>
    <dgm:cxn modelId="{C71957F1-FEC5-4423-836B-5D2E41077B05}" srcId="{4AA1D5ED-5B01-4EAB-AC07-2A7CD6E8E7A1}" destId="{E55FD6C6-CD7C-478D-9FA4-EBAC4D33AE5F}" srcOrd="1" destOrd="0" parTransId="{97280508-6C97-4059-8F86-1F98F20A9E8C}" sibTransId="{9D8495A1-BAFA-4FC7-9034-13BC355CE7C5}"/>
    <dgm:cxn modelId="{A60BB547-F9D4-4B98-9B1C-DCA4E536F63A}" type="presParOf" srcId="{10DFBE78-7EC6-4054-B6CF-898F7BF13D6A}" destId="{0E5EEFC5-4142-4231-9494-8BE40B64A724}" srcOrd="0" destOrd="0" presId="urn:microsoft.com/office/officeart/2005/8/layout/hList6"/>
    <dgm:cxn modelId="{D4262FB4-702F-4D73-BEF5-26CD8E317F84}" type="presParOf" srcId="{10DFBE78-7EC6-4054-B6CF-898F7BF13D6A}" destId="{66BDA1F4-6B16-4D69-A2A3-2BE8B7A0030F}" srcOrd="1" destOrd="0" presId="urn:microsoft.com/office/officeart/2005/8/layout/hList6"/>
    <dgm:cxn modelId="{ABF66A79-6636-43BA-B465-239FA17DB29D}" type="presParOf" srcId="{10DFBE78-7EC6-4054-B6CF-898F7BF13D6A}" destId="{868F6B57-DEBE-4948-95B6-DD9FBC2253F6}" srcOrd="2" destOrd="0" presId="urn:microsoft.com/office/officeart/2005/8/layout/hList6"/>
    <dgm:cxn modelId="{C0241532-677A-4444-891D-7DA517EC5242}" type="presParOf" srcId="{10DFBE78-7EC6-4054-B6CF-898F7BF13D6A}" destId="{F82B48BE-2BCB-4DFF-90D9-235836E1F3A1}" srcOrd="3" destOrd="0" presId="urn:microsoft.com/office/officeart/2005/8/layout/hList6"/>
    <dgm:cxn modelId="{EADF597D-5B7A-440E-94F9-5509226AC2D1}" type="presParOf" srcId="{10DFBE78-7EC6-4054-B6CF-898F7BF13D6A}" destId="{4FC4EA61-6F60-41B5-8C6D-AE949025429D}" srcOrd="4" destOrd="0" presId="urn:microsoft.com/office/officeart/2005/8/layout/hList6"/>
    <dgm:cxn modelId="{96F3DEE0-98AB-409A-974B-9E62C381FE20}" type="presParOf" srcId="{10DFBE78-7EC6-4054-B6CF-898F7BF13D6A}" destId="{10B40A65-792D-4662-9EDE-DE3E958B5C97}" srcOrd="5" destOrd="0" presId="urn:microsoft.com/office/officeart/2005/8/layout/hList6"/>
    <dgm:cxn modelId="{ACDAFDC5-F604-4621-B6A5-767690AB124E}" type="presParOf" srcId="{10DFBE78-7EC6-4054-B6CF-898F7BF13D6A}" destId="{1CCEF077-43BC-4BBE-B94D-9C2B7F53460F}" srcOrd="6" destOrd="0" presId="urn:microsoft.com/office/officeart/2005/8/layout/hList6"/>
    <dgm:cxn modelId="{0D1E65B0-24EF-42D2-94CE-F15147CCE897}" type="presParOf" srcId="{10DFBE78-7EC6-4054-B6CF-898F7BF13D6A}" destId="{52D6AB97-089D-45E9-9D92-F15BAA4880FC}" srcOrd="7" destOrd="0" presId="urn:microsoft.com/office/officeart/2005/8/layout/hList6"/>
    <dgm:cxn modelId="{9C378572-2406-41C9-A3FA-8406DA7C9A17}" type="presParOf" srcId="{10DFBE78-7EC6-4054-B6CF-898F7BF13D6A}" destId="{735AF3B3-D938-4003-93EF-DD539E091EA2}" srcOrd="8" destOrd="0" presId="urn:microsoft.com/office/officeart/2005/8/layout/hList6"/>
    <dgm:cxn modelId="{8FDD5FC8-3329-4329-946C-4E25923B24A9}" type="presParOf" srcId="{10DFBE78-7EC6-4054-B6CF-898F7BF13D6A}" destId="{6B13AA68-345E-4BD1-9FC2-99DFB828B80D}" srcOrd="9" destOrd="0" presId="urn:microsoft.com/office/officeart/2005/8/layout/hList6"/>
    <dgm:cxn modelId="{EB3D9F20-0CCF-4C82-A4B7-19624CA614DB}" type="presParOf" srcId="{10DFBE78-7EC6-4054-B6CF-898F7BF13D6A}" destId="{B5F66CE9-E502-41B3-A5BE-743C030302A1}" srcOrd="10" destOrd="0" presId="urn:microsoft.com/office/officeart/2005/8/layout/hList6"/>
    <dgm:cxn modelId="{4E53265E-3D76-45A1-A019-435B933BBF89}" type="presParOf" srcId="{10DFBE78-7EC6-4054-B6CF-898F7BF13D6A}" destId="{72987685-0667-45AB-9DE7-AA47E27FD729}" srcOrd="11" destOrd="0" presId="urn:microsoft.com/office/officeart/2005/8/layout/hList6"/>
    <dgm:cxn modelId="{102D326A-737E-4E92-82A5-45E98038B8F2}" type="presParOf" srcId="{10DFBE78-7EC6-4054-B6CF-898F7BF13D6A}" destId="{2CD2AB83-6542-4B14-91DD-EDE3DEC5134A}" srcOrd="1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D12942F-3D4E-4AA8-9DED-C338A92DDC24}" type="doc">
      <dgm:prSet loTypeId="urn:microsoft.com/office/officeart/2008/layout/PictureAccentList" loCatId="list" qsTypeId="urn:microsoft.com/office/officeart/2005/8/quickstyle/simple2" qsCatId="simple" csTypeId="urn:microsoft.com/office/officeart/2005/8/colors/colorful4" csCatId="colorful" phldr="1"/>
      <dgm:spPr/>
      <dgm:t>
        <a:bodyPr/>
        <a:lstStyle/>
        <a:p>
          <a:endParaRPr lang="en-US"/>
        </a:p>
      </dgm:t>
    </dgm:pt>
    <dgm:pt modelId="{FA4CB12C-4989-4442-B105-26AF5EC2A558}">
      <dgm:prSet phldrT="[Text]" custT="1"/>
      <dgm:spPr>
        <a:solidFill>
          <a:srgbClr val="0070C0"/>
        </a:solidFill>
      </dgm:spPr>
      <dgm:t>
        <a:bodyPr/>
        <a:lstStyle/>
        <a:p>
          <a:r>
            <a:rPr lang="en-US" sz="2000" dirty="0">
              <a:latin typeface="Hind Vadodara" panose="020B0604020202020204" charset="0"/>
              <a:cs typeface="Hind Vadodara" panose="020B0604020202020204" charset="0"/>
            </a:rPr>
            <a:t>Progress Monitoring Tools</a:t>
          </a:r>
        </a:p>
      </dgm:t>
    </dgm:pt>
    <dgm:pt modelId="{ABF53B02-2B37-4F81-930B-035A1DBFA76D}" type="parTrans" cxnId="{AECBF24D-BAA9-41FE-9961-A8BD47D596E7}">
      <dgm:prSet/>
      <dgm:spPr/>
      <dgm:t>
        <a:bodyPr/>
        <a:lstStyle/>
        <a:p>
          <a:endParaRPr lang="en-US" sz="1700">
            <a:latin typeface="Hind Vadodara" panose="020B0604020202020204" charset="0"/>
            <a:cs typeface="Hind Vadodara" panose="020B0604020202020204" charset="0"/>
          </a:endParaRPr>
        </a:p>
      </dgm:t>
    </dgm:pt>
    <dgm:pt modelId="{DA91B16C-8CB8-4C64-8AD7-DAD08C2C3C4C}" type="sibTrans" cxnId="{AECBF24D-BAA9-41FE-9961-A8BD47D596E7}">
      <dgm:prSet/>
      <dgm:spPr/>
      <dgm:t>
        <a:bodyPr/>
        <a:lstStyle/>
        <a:p>
          <a:endParaRPr lang="en-US" sz="1700">
            <a:latin typeface="Hind Vadodara" panose="020B0604020202020204" charset="0"/>
            <a:cs typeface="Hind Vadodara" panose="020B0604020202020204" charset="0"/>
          </a:endParaRPr>
        </a:p>
      </dgm:t>
    </dgm:pt>
    <dgm:pt modelId="{9F22F349-A858-4349-AC61-678AC22E8EF3}">
      <dgm:prSet custT="1"/>
      <dgm:spPr>
        <a:solidFill>
          <a:srgbClr val="0070C0"/>
        </a:solidFill>
      </dgm:spPr>
      <dgm:t>
        <a:bodyPr/>
        <a:lstStyle/>
        <a:p>
          <a:r>
            <a:rPr lang="en-US" sz="2000" dirty="0">
              <a:latin typeface="Hind Vadodara" panose="020B0604020202020204" charset="0"/>
              <a:cs typeface="Hind Vadodara" panose="020B0604020202020204" charset="0"/>
            </a:rPr>
            <a:t>Progress Monitoring Routines</a:t>
          </a:r>
        </a:p>
      </dgm:t>
    </dgm:pt>
    <dgm:pt modelId="{DB23ADDF-A7E2-4DCC-8112-0B4EDD248523}" type="parTrans" cxnId="{0DE48E4C-A107-476C-AEAE-6AEED9E8A6CE}">
      <dgm:prSet/>
      <dgm:spPr/>
      <dgm:t>
        <a:bodyPr/>
        <a:lstStyle/>
        <a:p>
          <a:endParaRPr lang="en-US" sz="1700">
            <a:latin typeface="Hind Vadodara" panose="020B0604020202020204" charset="0"/>
            <a:cs typeface="Hind Vadodara" panose="020B0604020202020204" charset="0"/>
          </a:endParaRPr>
        </a:p>
      </dgm:t>
    </dgm:pt>
    <dgm:pt modelId="{B7DE6169-3C6B-4AB9-BD1A-244336375CAA}" type="sibTrans" cxnId="{0DE48E4C-A107-476C-AEAE-6AEED9E8A6CE}">
      <dgm:prSet/>
      <dgm:spPr/>
      <dgm:t>
        <a:bodyPr/>
        <a:lstStyle/>
        <a:p>
          <a:endParaRPr lang="en-US" sz="1700">
            <a:latin typeface="Hind Vadodara" panose="020B0604020202020204" charset="0"/>
            <a:cs typeface="Hind Vadodara" panose="020B0604020202020204" charset="0"/>
          </a:endParaRPr>
        </a:p>
      </dgm:t>
    </dgm:pt>
    <dgm:pt modelId="{88D09C26-A67C-4592-B61F-3248E4C33B54}">
      <dgm:prSet phldrT="[Text]" custT="1"/>
      <dgm:spPr/>
      <dgm:t>
        <a:bodyPr/>
        <a:lstStyle/>
        <a:p>
          <a:r>
            <a:rPr lang="en-US" sz="1700" dirty="0">
              <a:latin typeface="Hind Vadodara" panose="020B0604020202020204" charset="0"/>
              <a:cs typeface="Hind Vadodara" panose="020B0604020202020204" charset="0"/>
            </a:rPr>
            <a:t>Can be administered efficiently &amp; repeatedly</a:t>
          </a:r>
        </a:p>
      </dgm:t>
    </dgm:pt>
    <dgm:pt modelId="{CF4E37CD-989A-4B31-ACEE-3286BFB232AC}" type="parTrans" cxnId="{DD5B5822-1ABB-4FFE-82CE-BAECC7F54EB7}">
      <dgm:prSet/>
      <dgm:spPr/>
      <dgm:t>
        <a:bodyPr/>
        <a:lstStyle/>
        <a:p>
          <a:endParaRPr lang="en-US" sz="1700">
            <a:latin typeface="Hind Vadodara" panose="020B0604020202020204" charset="0"/>
            <a:cs typeface="Hind Vadodara" panose="020B0604020202020204" charset="0"/>
          </a:endParaRPr>
        </a:p>
      </dgm:t>
    </dgm:pt>
    <dgm:pt modelId="{3F415788-9EB7-41BB-99D2-DE5467407573}" type="sibTrans" cxnId="{DD5B5822-1ABB-4FFE-82CE-BAECC7F54EB7}">
      <dgm:prSet/>
      <dgm:spPr/>
      <dgm:t>
        <a:bodyPr/>
        <a:lstStyle/>
        <a:p>
          <a:endParaRPr lang="en-US" sz="1700">
            <a:latin typeface="Hind Vadodara" panose="020B0604020202020204" charset="0"/>
            <a:cs typeface="Hind Vadodara" panose="020B0604020202020204" charset="0"/>
          </a:endParaRPr>
        </a:p>
      </dgm:t>
    </dgm:pt>
    <dgm:pt modelId="{B2389A2D-8319-40E4-9D26-52AFA1AFD0FB}">
      <dgm:prSet custT="1"/>
      <dgm:spPr/>
      <dgm:t>
        <a:bodyPr/>
        <a:lstStyle/>
        <a:p>
          <a:r>
            <a:rPr lang="en-US" sz="1700" dirty="0">
              <a:latin typeface="Hind Vadodara" panose="020B0604020202020204" charset="0"/>
              <a:cs typeface="Hind Vadodara" panose="020B0604020202020204" charset="0"/>
            </a:rPr>
            <a:t>Allow for sharing with staff</a:t>
          </a:r>
        </a:p>
      </dgm:t>
    </dgm:pt>
    <dgm:pt modelId="{71D5B77A-2FE3-40B9-BC6F-054F74AF3140}" type="parTrans" cxnId="{DE64E966-8DDD-42F6-94EF-2DA451A2BBFA}">
      <dgm:prSet/>
      <dgm:spPr/>
      <dgm:t>
        <a:bodyPr/>
        <a:lstStyle/>
        <a:p>
          <a:endParaRPr lang="en-US" sz="1700">
            <a:latin typeface="Hind Vadodara" panose="020B0604020202020204" charset="0"/>
            <a:cs typeface="Hind Vadodara" panose="020B0604020202020204" charset="0"/>
          </a:endParaRPr>
        </a:p>
      </dgm:t>
    </dgm:pt>
    <dgm:pt modelId="{59D8A17F-0178-45F2-BBB5-697AA625C49F}" type="sibTrans" cxnId="{DE64E966-8DDD-42F6-94EF-2DA451A2BBFA}">
      <dgm:prSet/>
      <dgm:spPr/>
      <dgm:t>
        <a:bodyPr/>
        <a:lstStyle/>
        <a:p>
          <a:endParaRPr lang="en-US" sz="1700">
            <a:latin typeface="Hind Vadodara" panose="020B0604020202020204" charset="0"/>
            <a:cs typeface="Hind Vadodara" panose="020B0604020202020204" charset="0"/>
          </a:endParaRPr>
        </a:p>
      </dgm:t>
    </dgm:pt>
    <dgm:pt modelId="{2F283BFA-BE2F-4C3D-A2D2-B0C0E49B60B3}">
      <dgm:prSet phldrT="[Text]" custT="1"/>
      <dgm:spPr/>
      <dgm:t>
        <a:bodyPr/>
        <a:lstStyle/>
        <a:p>
          <a:r>
            <a:rPr lang="en-US" sz="1700" dirty="0">
              <a:latin typeface="Hind Vadodara" panose="020B0604020202020204" charset="0"/>
              <a:cs typeface="Hind Vadodara" panose="020B0604020202020204" charset="0"/>
            </a:rPr>
            <a:t>Brief, reliable, &amp; valid measures of specific skills</a:t>
          </a:r>
        </a:p>
      </dgm:t>
    </dgm:pt>
    <dgm:pt modelId="{B758100E-E851-416D-9389-CF76852DBA16}" type="parTrans" cxnId="{A2BFE752-7281-4827-A559-917A7A4AAED9}">
      <dgm:prSet/>
      <dgm:spPr/>
      <dgm:t>
        <a:bodyPr/>
        <a:lstStyle/>
        <a:p>
          <a:endParaRPr lang="en-US" sz="1700">
            <a:latin typeface="Hind Vadodara" panose="020B0604020202020204" charset="0"/>
            <a:cs typeface="Hind Vadodara" panose="020B0604020202020204" charset="0"/>
          </a:endParaRPr>
        </a:p>
      </dgm:t>
    </dgm:pt>
    <dgm:pt modelId="{E387E4C9-2F5D-4ADE-8F7E-63B4FADBA594}" type="sibTrans" cxnId="{A2BFE752-7281-4827-A559-917A7A4AAED9}">
      <dgm:prSet/>
      <dgm:spPr/>
      <dgm:t>
        <a:bodyPr/>
        <a:lstStyle/>
        <a:p>
          <a:endParaRPr lang="en-US" sz="1700">
            <a:latin typeface="Hind Vadodara" panose="020B0604020202020204" charset="0"/>
            <a:cs typeface="Hind Vadodara" panose="020B0604020202020204" charset="0"/>
          </a:endParaRPr>
        </a:p>
      </dgm:t>
    </dgm:pt>
    <dgm:pt modelId="{A7FAC054-E3F4-4098-92C8-7B3C329F1464}">
      <dgm:prSet phldrT="[Text]" custT="1"/>
      <dgm:spPr/>
      <dgm:t>
        <a:bodyPr/>
        <a:lstStyle/>
        <a:p>
          <a:r>
            <a:rPr lang="en-US" sz="1700" dirty="0">
              <a:latin typeface="Hind Vadodara" panose="020B0604020202020204" charset="0"/>
              <a:cs typeface="Hind Vadodara" panose="020B0604020202020204" charset="0"/>
            </a:rPr>
            <a:t>Sensitive to change</a:t>
          </a:r>
        </a:p>
      </dgm:t>
    </dgm:pt>
    <dgm:pt modelId="{0B21F27F-9A6B-4F76-901E-55C6D41D0471}" type="parTrans" cxnId="{0015D716-E4D3-4394-9144-8105CAD4755A}">
      <dgm:prSet/>
      <dgm:spPr/>
      <dgm:t>
        <a:bodyPr/>
        <a:lstStyle/>
        <a:p>
          <a:endParaRPr lang="en-US" sz="1700">
            <a:latin typeface="Hind Vadodara" panose="020B0604020202020204" charset="0"/>
            <a:cs typeface="Hind Vadodara" panose="020B0604020202020204" charset="0"/>
          </a:endParaRPr>
        </a:p>
      </dgm:t>
    </dgm:pt>
    <dgm:pt modelId="{3037D807-E430-46AF-9E39-D77F8DDFD4DC}" type="sibTrans" cxnId="{0015D716-E4D3-4394-9144-8105CAD4755A}">
      <dgm:prSet/>
      <dgm:spPr/>
      <dgm:t>
        <a:bodyPr/>
        <a:lstStyle/>
        <a:p>
          <a:endParaRPr lang="en-US" sz="1700">
            <a:latin typeface="Hind Vadodara" panose="020B0604020202020204" charset="0"/>
            <a:cs typeface="Hind Vadodara" panose="020B0604020202020204" charset="0"/>
          </a:endParaRPr>
        </a:p>
      </dgm:t>
    </dgm:pt>
    <dgm:pt modelId="{72DB0BA7-E9DB-4AB2-A5B4-7753AEA2D564}">
      <dgm:prSet phldrT="[Text]" custT="1"/>
      <dgm:spPr/>
      <dgm:t>
        <a:bodyPr/>
        <a:lstStyle/>
        <a:p>
          <a:r>
            <a:rPr lang="en-US" sz="1700" dirty="0">
              <a:latin typeface="Hind Vadodara" panose="020B0604020202020204" charset="0"/>
              <a:cs typeface="Hind Vadodara" panose="020B0604020202020204" charset="0"/>
            </a:rPr>
            <a:t>Comparison of performance across time within &amp; across students</a:t>
          </a:r>
        </a:p>
      </dgm:t>
    </dgm:pt>
    <dgm:pt modelId="{ED45D3B5-6727-424A-A5CB-9564281984A6}" type="parTrans" cxnId="{AAD66A72-00F7-42B0-9ACE-25C9B00EB3B5}">
      <dgm:prSet/>
      <dgm:spPr/>
      <dgm:t>
        <a:bodyPr/>
        <a:lstStyle/>
        <a:p>
          <a:endParaRPr lang="en-US" sz="1700">
            <a:latin typeface="Hind Vadodara" panose="020B0604020202020204" charset="0"/>
            <a:cs typeface="Hind Vadodara" panose="020B0604020202020204" charset="0"/>
          </a:endParaRPr>
        </a:p>
      </dgm:t>
    </dgm:pt>
    <dgm:pt modelId="{6726F984-942D-4893-ADD8-960546EB4C23}" type="sibTrans" cxnId="{AAD66A72-00F7-42B0-9ACE-25C9B00EB3B5}">
      <dgm:prSet/>
      <dgm:spPr/>
      <dgm:t>
        <a:bodyPr/>
        <a:lstStyle/>
        <a:p>
          <a:endParaRPr lang="en-US" sz="1700">
            <a:latin typeface="Hind Vadodara" panose="020B0604020202020204" charset="0"/>
            <a:cs typeface="Hind Vadodara" panose="020B0604020202020204" charset="0"/>
          </a:endParaRPr>
        </a:p>
      </dgm:t>
    </dgm:pt>
    <dgm:pt modelId="{BA33937C-83AD-4CF6-86EB-AD707BBE2628}">
      <dgm:prSet phldrT="[Text]" custT="1"/>
      <dgm:spPr/>
      <dgm:t>
        <a:bodyPr/>
        <a:lstStyle/>
        <a:p>
          <a:r>
            <a:rPr lang="en-US" sz="1700" dirty="0">
              <a:latin typeface="Hind Vadodara" panose="020B0604020202020204" charset="0"/>
              <a:cs typeface="Hind Vadodara" panose="020B0604020202020204" charset="0"/>
            </a:rPr>
            <a:t>Consistent with Tier 1 systems</a:t>
          </a:r>
        </a:p>
      </dgm:t>
    </dgm:pt>
    <dgm:pt modelId="{2AAFB111-112B-4C27-B4E8-155E5D15AECE}" type="parTrans" cxnId="{56988FE5-F873-4727-9A47-B778735BEEB0}">
      <dgm:prSet/>
      <dgm:spPr/>
      <dgm:t>
        <a:bodyPr/>
        <a:lstStyle/>
        <a:p>
          <a:endParaRPr lang="en-US" sz="1700">
            <a:latin typeface="Hind Vadodara" panose="020B0604020202020204" charset="0"/>
            <a:cs typeface="Hind Vadodara" panose="020B0604020202020204" charset="0"/>
          </a:endParaRPr>
        </a:p>
      </dgm:t>
    </dgm:pt>
    <dgm:pt modelId="{F04F653B-44E3-42BD-9CC9-0F76B56C9AA6}" type="sibTrans" cxnId="{56988FE5-F873-4727-9A47-B778735BEEB0}">
      <dgm:prSet/>
      <dgm:spPr/>
      <dgm:t>
        <a:bodyPr/>
        <a:lstStyle/>
        <a:p>
          <a:endParaRPr lang="en-US" sz="1700">
            <a:latin typeface="Hind Vadodara" panose="020B0604020202020204" charset="0"/>
            <a:cs typeface="Hind Vadodara" panose="020B0604020202020204" charset="0"/>
          </a:endParaRPr>
        </a:p>
      </dgm:t>
    </dgm:pt>
    <dgm:pt modelId="{A61ABA06-3C72-42F3-8F37-EDC2E921C6C1}">
      <dgm:prSet custT="1"/>
      <dgm:spPr/>
      <dgm:t>
        <a:bodyPr/>
        <a:lstStyle/>
        <a:p>
          <a:r>
            <a:rPr lang="en-US" sz="1700" dirty="0">
              <a:latin typeface="Hind Vadodara" panose="020B0604020202020204" charset="0"/>
              <a:cs typeface="Hind Vadodara" panose="020B0604020202020204" charset="0"/>
            </a:rPr>
            <a:t>Allow for regular review of student progress</a:t>
          </a:r>
        </a:p>
      </dgm:t>
    </dgm:pt>
    <dgm:pt modelId="{6D021CCA-1776-4A92-80AA-64041A2F59D0}" type="parTrans" cxnId="{5E5A613B-2D0B-40E4-AA8C-D7008DF1C8D9}">
      <dgm:prSet/>
      <dgm:spPr/>
      <dgm:t>
        <a:bodyPr/>
        <a:lstStyle/>
        <a:p>
          <a:endParaRPr lang="en-US" sz="1700">
            <a:latin typeface="Hind Vadodara" panose="020B0604020202020204" charset="0"/>
            <a:cs typeface="Hind Vadodara" panose="020B0604020202020204" charset="0"/>
          </a:endParaRPr>
        </a:p>
      </dgm:t>
    </dgm:pt>
    <dgm:pt modelId="{741CC2D7-4B65-4F85-A8E7-BF7DB32B647D}" type="sibTrans" cxnId="{5E5A613B-2D0B-40E4-AA8C-D7008DF1C8D9}">
      <dgm:prSet/>
      <dgm:spPr/>
      <dgm:t>
        <a:bodyPr/>
        <a:lstStyle/>
        <a:p>
          <a:endParaRPr lang="en-US" sz="1700">
            <a:latin typeface="Hind Vadodara" panose="020B0604020202020204" charset="0"/>
            <a:cs typeface="Hind Vadodara" panose="020B0604020202020204" charset="0"/>
          </a:endParaRPr>
        </a:p>
      </dgm:t>
    </dgm:pt>
    <dgm:pt modelId="{828C8241-9010-496C-9BEA-6EBE96C6403D}" type="pres">
      <dgm:prSet presAssocID="{6D12942F-3D4E-4AA8-9DED-C338A92DDC24}" presName="layout" presStyleCnt="0">
        <dgm:presLayoutVars>
          <dgm:chMax/>
          <dgm:chPref/>
          <dgm:dir/>
          <dgm:animOne val="branch"/>
          <dgm:animLvl val="lvl"/>
          <dgm:resizeHandles/>
        </dgm:presLayoutVars>
      </dgm:prSet>
      <dgm:spPr/>
    </dgm:pt>
    <dgm:pt modelId="{83A89FC1-B25C-42D7-B3F6-F13CFDF0EA72}" type="pres">
      <dgm:prSet presAssocID="{FA4CB12C-4989-4442-B105-26AF5EC2A558}" presName="root" presStyleCnt="0">
        <dgm:presLayoutVars>
          <dgm:chMax/>
          <dgm:chPref val="4"/>
        </dgm:presLayoutVars>
      </dgm:prSet>
      <dgm:spPr/>
    </dgm:pt>
    <dgm:pt modelId="{03D85FD0-EFAE-49A4-8A55-A835520C4AD0}" type="pres">
      <dgm:prSet presAssocID="{FA4CB12C-4989-4442-B105-26AF5EC2A558}" presName="rootComposite" presStyleCnt="0">
        <dgm:presLayoutVars/>
      </dgm:prSet>
      <dgm:spPr/>
    </dgm:pt>
    <dgm:pt modelId="{1B2CECEE-9611-47A6-A196-7ABD7869EEF6}" type="pres">
      <dgm:prSet presAssocID="{FA4CB12C-4989-4442-B105-26AF5EC2A558}" presName="rootText" presStyleLbl="node0" presStyleIdx="0" presStyleCnt="2">
        <dgm:presLayoutVars>
          <dgm:chMax/>
          <dgm:chPref val="4"/>
        </dgm:presLayoutVars>
      </dgm:prSet>
      <dgm:spPr/>
    </dgm:pt>
    <dgm:pt modelId="{86892807-114A-447C-B709-A833E538B546}" type="pres">
      <dgm:prSet presAssocID="{FA4CB12C-4989-4442-B105-26AF5EC2A558}" presName="childShape" presStyleCnt="0">
        <dgm:presLayoutVars>
          <dgm:chMax val="0"/>
          <dgm:chPref val="0"/>
        </dgm:presLayoutVars>
      </dgm:prSet>
      <dgm:spPr/>
    </dgm:pt>
    <dgm:pt modelId="{C65C5409-F8FA-4AD7-99E5-B9365DB2569B}" type="pres">
      <dgm:prSet presAssocID="{88D09C26-A67C-4592-B61F-3248E4C33B54}" presName="childComposite" presStyleCnt="0">
        <dgm:presLayoutVars>
          <dgm:chMax val="0"/>
          <dgm:chPref val="0"/>
        </dgm:presLayoutVars>
      </dgm:prSet>
      <dgm:spPr/>
    </dgm:pt>
    <dgm:pt modelId="{191A03D0-1CCC-4138-B0E1-2BBEA65348C8}" type="pres">
      <dgm:prSet presAssocID="{88D09C26-A67C-4592-B61F-3248E4C33B54}" presName="Image"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epeat"/>
        </a:ext>
      </dgm:extLst>
    </dgm:pt>
    <dgm:pt modelId="{DFA776A3-3A1B-4CAC-A9A1-E18184AF209D}" type="pres">
      <dgm:prSet presAssocID="{88D09C26-A67C-4592-B61F-3248E4C33B54}" presName="childText" presStyleLbl="lnNode1" presStyleIdx="0" presStyleCnt="7">
        <dgm:presLayoutVars>
          <dgm:chMax val="0"/>
          <dgm:chPref val="0"/>
          <dgm:bulletEnabled val="1"/>
        </dgm:presLayoutVars>
      </dgm:prSet>
      <dgm:spPr/>
    </dgm:pt>
    <dgm:pt modelId="{784BD13A-C02B-42A6-861C-14C7E83C81DE}" type="pres">
      <dgm:prSet presAssocID="{2F283BFA-BE2F-4C3D-A2D2-B0C0E49B60B3}" presName="childComposite" presStyleCnt="0">
        <dgm:presLayoutVars>
          <dgm:chMax val="0"/>
          <dgm:chPref val="0"/>
        </dgm:presLayoutVars>
      </dgm:prSet>
      <dgm:spPr/>
    </dgm:pt>
    <dgm:pt modelId="{4071C34F-8F8F-4412-A0AA-DAA8044A14BC}" type="pres">
      <dgm:prSet presAssocID="{2F283BFA-BE2F-4C3D-A2D2-B0C0E49B60B3}" presName="Image"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arget Audience"/>
        </a:ext>
      </dgm:extLst>
    </dgm:pt>
    <dgm:pt modelId="{9CF36D61-5CF8-45BB-995F-46970ADD2730}" type="pres">
      <dgm:prSet presAssocID="{2F283BFA-BE2F-4C3D-A2D2-B0C0E49B60B3}" presName="childText" presStyleLbl="lnNode1" presStyleIdx="1" presStyleCnt="7">
        <dgm:presLayoutVars>
          <dgm:chMax val="0"/>
          <dgm:chPref val="0"/>
          <dgm:bulletEnabled val="1"/>
        </dgm:presLayoutVars>
      </dgm:prSet>
      <dgm:spPr/>
    </dgm:pt>
    <dgm:pt modelId="{A75DC680-B54D-4574-8A4D-A6A65FE9BDE6}" type="pres">
      <dgm:prSet presAssocID="{A7FAC054-E3F4-4098-92C8-7B3C329F1464}" presName="childComposite" presStyleCnt="0">
        <dgm:presLayoutVars>
          <dgm:chMax val="0"/>
          <dgm:chPref val="0"/>
        </dgm:presLayoutVars>
      </dgm:prSet>
      <dgm:spPr/>
    </dgm:pt>
    <dgm:pt modelId="{976D65E3-0F96-40F4-8E3A-9E3E4DE4772E}" type="pres">
      <dgm:prSet presAssocID="{A7FAC054-E3F4-4098-92C8-7B3C329F1464}" presName="Image"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r graph with downward trend"/>
        </a:ext>
      </dgm:extLst>
    </dgm:pt>
    <dgm:pt modelId="{652E4539-48AD-43E3-97F9-BAFCEC4BDABE}" type="pres">
      <dgm:prSet presAssocID="{A7FAC054-E3F4-4098-92C8-7B3C329F1464}" presName="childText" presStyleLbl="lnNode1" presStyleIdx="2" presStyleCnt="7">
        <dgm:presLayoutVars>
          <dgm:chMax val="0"/>
          <dgm:chPref val="0"/>
          <dgm:bulletEnabled val="1"/>
        </dgm:presLayoutVars>
      </dgm:prSet>
      <dgm:spPr/>
    </dgm:pt>
    <dgm:pt modelId="{1C00A99F-EB82-4ED9-82D1-96A54DCA7D60}" type="pres">
      <dgm:prSet presAssocID="{72DB0BA7-E9DB-4AB2-A5B4-7753AEA2D564}" presName="childComposite" presStyleCnt="0">
        <dgm:presLayoutVars>
          <dgm:chMax val="0"/>
          <dgm:chPref val="0"/>
        </dgm:presLayoutVars>
      </dgm:prSet>
      <dgm:spPr/>
    </dgm:pt>
    <dgm:pt modelId="{59A57224-A70B-4D87-B913-490CF2DAF34D}" type="pres">
      <dgm:prSet presAssocID="{72DB0BA7-E9DB-4AB2-A5B4-7753AEA2D564}" presName="Image"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Venn diagram"/>
        </a:ext>
      </dgm:extLst>
    </dgm:pt>
    <dgm:pt modelId="{62631E97-0BCA-44EA-82E5-68A6A5E394D9}" type="pres">
      <dgm:prSet presAssocID="{72DB0BA7-E9DB-4AB2-A5B4-7753AEA2D564}" presName="childText" presStyleLbl="lnNode1" presStyleIdx="3" presStyleCnt="7">
        <dgm:presLayoutVars>
          <dgm:chMax val="0"/>
          <dgm:chPref val="0"/>
          <dgm:bulletEnabled val="1"/>
        </dgm:presLayoutVars>
      </dgm:prSet>
      <dgm:spPr/>
    </dgm:pt>
    <dgm:pt modelId="{E4E0C5BF-1034-45A3-8232-95C7EC3D6624}" type="pres">
      <dgm:prSet presAssocID="{BA33937C-83AD-4CF6-86EB-AD707BBE2628}" presName="childComposite" presStyleCnt="0">
        <dgm:presLayoutVars>
          <dgm:chMax val="0"/>
          <dgm:chPref val="0"/>
        </dgm:presLayoutVars>
      </dgm:prSet>
      <dgm:spPr/>
    </dgm:pt>
    <dgm:pt modelId="{A7AB407F-F210-4B6D-991A-A19966E0F635}" type="pres">
      <dgm:prSet presAssocID="{BA33937C-83AD-4CF6-86EB-AD707BBE2628}" presName="Image"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Pyramid with levels"/>
        </a:ext>
      </dgm:extLst>
    </dgm:pt>
    <dgm:pt modelId="{16E00365-BD18-4BCF-9DD8-4D4C3E4B8124}" type="pres">
      <dgm:prSet presAssocID="{BA33937C-83AD-4CF6-86EB-AD707BBE2628}" presName="childText" presStyleLbl="lnNode1" presStyleIdx="4" presStyleCnt="7">
        <dgm:presLayoutVars>
          <dgm:chMax val="0"/>
          <dgm:chPref val="0"/>
          <dgm:bulletEnabled val="1"/>
        </dgm:presLayoutVars>
      </dgm:prSet>
      <dgm:spPr/>
    </dgm:pt>
    <dgm:pt modelId="{ED72F672-5BFD-4634-9FBD-D82DDFD706E1}" type="pres">
      <dgm:prSet presAssocID="{9F22F349-A858-4349-AC61-678AC22E8EF3}" presName="root" presStyleCnt="0">
        <dgm:presLayoutVars>
          <dgm:chMax/>
          <dgm:chPref val="4"/>
        </dgm:presLayoutVars>
      </dgm:prSet>
      <dgm:spPr/>
    </dgm:pt>
    <dgm:pt modelId="{9EC52278-41D6-406A-AA6C-B9912B9BF4AA}" type="pres">
      <dgm:prSet presAssocID="{9F22F349-A858-4349-AC61-678AC22E8EF3}" presName="rootComposite" presStyleCnt="0">
        <dgm:presLayoutVars/>
      </dgm:prSet>
      <dgm:spPr/>
    </dgm:pt>
    <dgm:pt modelId="{323AF368-4ED2-4342-A511-B6135862B93B}" type="pres">
      <dgm:prSet presAssocID="{9F22F349-A858-4349-AC61-678AC22E8EF3}" presName="rootText" presStyleLbl="node0" presStyleIdx="1" presStyleCnt="2">
        <dgm:presLayoutVars>
          <dgm:chMax/>
          <dgm:chPref val="4"/>
        </dgm:presLayoutVars>
      </dgm:prSet>
      <dgm:spPr/>
    </dgm:pt>
    <dgm:pt modelId="{B663B87E-982F-4D7D-A358-F17B39C2590B}" type="pres">
      <dgm:prSet presAssocID="{9F22F349-A858-4349-AC61-678AC22E8EF3}" presName="childShape" presStyleCnt="0">
        <dgm:presLayoutVars>
          <dgm:chMax val="0"/>
          <dgm:chPref val="0"/>
        </dgm:presLayoutVars>
      </dgm:prSet>
      <dgm:spPr/>
    </dgm:pt>
    <dgm:pt modelId="{663B7B0A-78AC-4227-8529-B138B9F6988C}" type="pres">
      <dgm:prSet presAssocID="{B2389A2D-8319-40E4-9D26-52AFA1AFD0FB}" presName="childComposite" presStyleCnt="0">
        <dgm:presLayoutVars>
          <dgm:chMax val="0"/>
          <dgm:chPref val="0"/>
        </dgm:presLayoutVars>
      </dgm:prSet>
      <dgm:spPr/>
    </dgm:pt>
    <dgm:pt modelId="{B4251266-7DC1-403A-B294-859350F0C9F8}" type="pres">
      <dgm:prSet presAssocID="{B2389A2D-8319-40E4-9D26-52AFA1AFD0FB}" presName="Image"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Social network"/>
        </a:ext>
      </dgm:extLst>
    </dgm:pt>
    <dgm:pt modelId="{A3E96BCE-FFC2-4D90-A6FE-2452DFE67430}" type="pres">
      <dgm:prSet presAssocID="{B2389A2D-8319-40E4-9D26-52AFA1AFD0FB}" presName="childText" presStyleLbl="lnNode1" presStyleIdx="5" presStyleCnt="7">
        <dgm:presLayoutVars>
          <dgm:chMax val="0"/>
          <dgm:chPref val="0"/>
          <dgm:bulletEnabled val="1"/>
        </dgm:presLayoutVars>
      </dgm:prSet>
      <dgm:spPr/>
    </dgm:pt>
    <dgm:pt modelId="{38F70C39-FC58-43E9-AEA2-D97BBC2D5BF7}" type="pres">
      <dgm:prSet presAssocID="{A61ABA06-3C72-42F3-8F37-EDC2E921C6C1}" presName="childComposite" presStyleCnt="0">
        <dgm:presLayoutVars>
          <dgm:chMax val="0"/>
          <dgm:chPref val="0"/>
        </dgm:presLayoutVars>
      </dgm:prSet>
      <dgm:spPr/>
    </dgm:pt>
    <dgm:pt modelId="{609B2C0C-52A0-4446-B4E4-2809E762A556}" type="pres">
      <dgm:prSet presAssocID="{A61ABA06-3C72-42F3-8F37-EDC2E921C6C1}" presName="Image"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Monthly calendar"/>
        </a:ext>
      </dgm:extLst>
    </dgm:pt>
    <dgm:pt modelId="{9B90D743-E57F-4CC9-91BB-A8FFD16195D5}" type="pres">
      <dgm:prSet presAssocID="{A61ABA06-3C72-42F3-8F37-EDC2E921C6C1}" presName="childText" presStyleLbl="lnNode1" presStyleIdx="6" presStyleCnt="7">
        <dgm:presLayoutVars>
          <dgm:chMax val="0"/>
          <dgm:chPref val="0"/>
          <dgm:bulletEnabled val="1"/>
        </dgm:presLayoutVars>
      </dgm:prSet>
      <dgm:spPr/>
    </dgm:pt>
  </dgm:ptLst>
  <dgm:cxnLst>
    <dgm:cxn modelId="{38F3A805-D885-4428-8A58-B208D22CCE47}" type="presOf" srcId="{9F22F349-A858-4349-AC61-678AC22E8EF3}" destId="{323AF368-4ED2-4342-A511-B6135862B93B}" srcOrd="0" destOrd="0" presId="urn:microsoft.com/office/officeart/2008/layout/PictureAccentList"/>
    <dgm:cxn modelId="{A2E19312-0B29-4282-97F3-8849B3E7F717}" type="presOf" srcId="{6D12942F-3D4E-4AA8-9DED-C338A92DDC24}" destId="{828C8241-9010-496C-9BEA-6EBE96C6403D}" srcOrd="0" destOrd="0" presId="urn:microsoft.com/office/officeart/2008/layout/PictureAccentList"/>
    <dgm:cxn modelId="{0015D716-E4D3-4394-9144-8105CAD4755A}" srcId="{FA4CB12C-4989-4442-B105-26AF5EC2A558}" destId="{A7FAC054-E3F4-4098-92C8-7B3C329F1464}" srcOrd="2" destOrd="0" parTransId="{0B21F27F-9A6B-4F76-901E-55C6D41D0471}" sibTransId="{3037D807-E430-46AF-9E39-D77F8DDFD4DC}"/>
    <dgm:cxn modelId="{6055531C-D12B-4181-907F-A47595C43652}" type="presOf" srcId="{88D09C26-A67C-4592-B61F-3248E4C33B54}" destId="{DFA776A3-3A1B-4CAC-A9A1-E18184AF209D}" srcOrd="0" destOrd="0" presId="urn:microsoft.com/office/officeart/2008/layout/PictureAccentList"/>
    <dgm:cxn modelId="{DD5B5822-1ABB-4FFE-82CE-BAECC7F54EB7}" srcId="{FA4CB12C-4989-4442-B105-26AF5EC2A558}" destId="{88D09C26-A67C-4592-B61F-3248E4C33B54}" srcOrd="0" destOrd="0" parTransId="{CF4E37CD-989A-4B31-ACEE-3286BFB232AC}" sibTransId="{3F415788-9EB7-41BB-99D2-DE5467407573}"/>
    <dgm:cxn modelId="{A506743A-2EC2-475B-AB3C-C08FC8C25BA4}" type="presOf" srcId="{A7FAC054-E3F4-4098-92C8-7B3C329F1464}" destId="{652E4539-48AD-43E3-97F9-BAFCEC4BDABE}" srcOrd="0" destOrd="0" presId="urn:microsoft.com/office/officeart/2008/layout/PictureAccentList"/>
    <dgm:cxn modelId="{5E5A613B-2D0B-40E4-AA8C-D7008DF1C8D9}" srcId="{9F22F349-A858-4349-AC61-678AC22E8EF3}" destId="{A61ABA06-3C72-42F3-8F37-EDC2E921C6C1}" srcOrd="1" destOrd="0" parTransId="{6D021CCA-1776-4A92-80AA-64041A2F59D0}" sibTransId="{741CC2D7-4B65-4F85-A8E7-BF7DB32B647D}"/>
    <dgm:cxn modelId="{7994015E-59FD-491C-93C5-F3B53D221B5D}" type="presOf" srcId="{A61ABA06-3C72-42F3-8F37-EDC2E921C6C1}" destId="{9B90D743-E57F-4CC9-91BB-A8FFD16195D5}" srcOrd="0" destOrd="0" presId="urn:microsoft.com/office/officeart/2008/layout/PictureAccentList"/>
    <dgm:cxn modelId="{DE64E966-8DDD-42F6-94EF-2DA451A2BBFA}" srcId="{9F22F349-A858-4349-AC61-678AC22E8EF3}" destId="{B2389A2D-8319-40E4-9D26-52AFA1AFD0FB}" srcOrd="0" destOrd="0" parTransId="{71D5B77A-2FE3-40B9-BC6F-054F74AF3140}" sibTransId="{59D8A17F-0178-45F2-BBB5-697AA625C49F}"/>
    <dgm:cxn modelId="{0DE48E4C-A107-476C-AEAE-6AEED9E8A6CE}" srcId="{6D12942F-3D4E-4AA8-9DED-C338A92DDC24}" destId="{9F22F349-A858-4349-AC61-678AC22E8EF3}" srcOrd="1" destOrd="0" parTransId="{DB23ADDF-A7E2-4DCC-8112-0B4EDD248523}" sibTransId="{B7DE6169-3C6B-4AB9-BD1A-244336375CAA}"/>
    <dgm:cxn modelId="{AECBF24D-BAA9-41FE-9961-A8BD47D596E7}" srcId="{6D12942F-3D4E-4AA8-9DED-C338A92DDC24}" destId="{FA4CB12C-4989-4442-B105-26AF5EC2A558}" srcOrd="0" destOrd="0" parTransId="{ABF53B02-2B37-4F81-930B-035A1DBFA76D}" sibTransId="{DA91B16C-8CB8-4C64-8AD7-DAD08C2C3C4C}"/>
    <dgm:cxn modelId="{AAD66A72-00F7-42B0-9ACE-25C9B00EB3B5}" srcId="{FA4CB12C-4989-4442-B105-26AF5EC2A558}" destId="{72DB0BA7-E9DB-4AB2-A5B4-7753AEA2D564}" srcOrd="3" destOrd="0" parTransId="{ED45D3B5-6727-424A-A5CB-9564281984A6}" sibTransId="{6726F984-942D-4893-ADD8-960546EB4C23}"/>
    <dgm:cxn modelId="{A2BFE752-7281-4827-A559-917A7A4AAED9}" srcId="{FA4CB12C-4989-4442-B105-26AF5EC2A558}" destId="{2F283BFA-BE2F-4C3D-A2D2-B0C0E49B60B3}" srcOrd="1" destOrd="0" parTransId="{B758100E-E851-416D-9389-CF76852DBA16}" sibTransId="{E387E4C9-2F5D-4ADE-8F7E-63B4FADBA594}"/>
    <dgm:cxn modelId="{34449E56-DED7-4179-903D-946319821C0A}" type="presOf" srcId="{FA4CB12C-4989-4442-B105-26AF5EC2A558}" destId="{1B2CECEE-9611-47A6-A196-7ABD7869EEF6}" srcOrd="0" destOrd="0" presId="urn:microsoft.com/office/officeart/2008/layout/PictureAccentList"/>
    <dgm:cxn modelId="{A361E991-FCAA-4123-95C0-84D385857578}" type="presOf" srcId="{B2389A2D-8319-40E4-9D26-52AFA1AFD0FB}" destId="{A3E96BCE-FFC2-4D90-A6FE-2452DFE67430}" srcOrd="0" destOrd="0" presId="urn:microsoft.com/office/officeart/2008/layout/PictureAccentList"/>
    <dgm:cxn modelId="{A5178698-6647-46F1-80D1-04C26B89D2B4}" type="presOf" srcId="{72DB0BA7-E9DB-4AB2-A5B4-7753AEA2D564}" destId="{62631E97-0BCA-44EA-82E5-68A6A5E394D9}" srcOrd="0" destOrd="0" presId="urn:microsoft.com/office/officeart/2008/layout/PictureAccentList"/>
    <dgm:cxn modelId="{336FC2AD-5E35-4DF8-BF25-FDD97398E0DA}" type="presOf" srcId="{BA33937C-83AD-4CF6-86EB-AD707BBE2628}" destId="{16E00365-BD18-4BCF-9DD8-4D4C3E4B8124}" srcOrd="0" destOrd="0" presId="urn:microsoft.com/office/officeart/2008/layout/PictureAccentList"/>
    <dgm:cxn modelId="{B878DCD1-9E9D-4740-B1CA-23249C7CA0C9}" type="presOf" srcId="{2F283BFA-BE2F-4C3D-A2D2-B0C0E49B60B3}" destId="{9CF36D61-5CF8-45BB-995F-46970ADD2730}" srcOrd="0" destOrd="0" presId="urn:microsoft.com/office/officeart/2008/layout/PictureAccentList"/>
    <dgm:cxn modelId="{56988FE5-F873-4727-9A47-B778735BEEB0}" srcId="{FA4CB12C-4989-4442-B105-26AF5EC2A558}" destId="{BA33937C-83AD-4CF6-86EB-AD707BBE2628}" srcOrd="4" destOrd="0" parTransId="{2AAFB111-112B-4C27-B4E8-155E5D15AECE}" sibTransId="{F04F653B-44E3-42BD-9CC9-0F76B56C9AA6}"/>
    <dgm:cxn modelId="{794CDB97-1204-4E93-9506-A13E0F867B71}" type="presParOf" srcId="{828C8241-9010-496C-9BEA-6EBE96C6403D}" destId="{83A89FC1-B25C-42D7-B3F6-F13CFDF0EA72}" srcOrd="0" destOrd="0" presId="urn:microsoft.com/office/officeart/2008/layout/PictureAccentList"/>
    <dgm:cxn modelId="{1B1C55BC-A52B-4DEA-A3D1-734D5694D56B}" type="presParOf" srcId="{83A89FC1-B25C-42D7-B3F6-F13CFDF0EA72}" destId="{03D85FD0-EFAE-49A4-8A55-A835520C4AD0}" srcOrd="0" destOrd="0" presId="urn:microsoft.com/office/officeart/2008/layout/PictureAccentList"/>
    <dgm:cxn modelId="{67A243E0-0102-4347-8D08-F56ADF018646}" type="presParOf" srcId="{03D85FD0-EFAE-49A4-8A55-A835520C4AD0}" destId="{1B2CECEE-9611-47A6-A196-7ABD7869EEF6}" srcOrd="0" destOrd="0" presId="urn:microsoft.com/office/officeart/2008/layout/PictureAccentList"/>
    <dgm:cxn modelId="{50D1801F-C664-41AD-B1DD-7E2E006DAF06}" type="presParOf" srcId="{83A89FC1-B25C-42D7-B3F6-F13CFDF0EA72}" destId="{86892807-114A-447C-B709-A833E538B546}" srcOrd="1" destOrd="0" presId="urn:microsoft.com/office/officeart/2008/layout/PictureAccentList"/>
    <dgm:cxn modelId="{66B94C26-58E8-45E9-AC46-7AA089AEDBB0}" type="presParOf" srcId="{86892807-114A-447C-B709-A833E538B546}" destId="{C65C5409-F8FA-4AD7-99E5-B9365DB2569B}" srcOrd="0" destOrd="0" presId="urn:microsoft.com/office/officeart/2008/layout/PictureAccentList"/>
    <dgm:cxn modelId="{AF62ECBB-FCF7-4ED9-BCB4-DEF0CCF4245E}" type="presParOf" srcId="{C65C5409-F8FA-4AD7-99E5-B9365DB2569B}" destId="{191A03D0-1CCC-4138-B0E1-2BBEA65348C8}" srcOrd="0" destOrd="0" presId="urn:microsoft.com/office/officeart/2008/layout/PictureAccentList"/>
    <dgm:cxn modelId="{4E1BB853-7B6C-4ACE-AF4D-756060929A9A}" type="presParOf" srcId="{C65C5409-F8FA-4AD7-99E5-B9365DB2569B}" destId="{DFA776A3-3A1B-4CAC-A9A1-E18184AF209D}" srcOrd="1" destOrd="0" presId="urn:microsoft.com/office/officeart/2008/layout/PictureAccentList"/>
    <dgm:cxn modelId="{3AEDED77-C119-4C1C-9E92-2C57915A1239}" type="presParOf" srcId="{86892807-114A-447C-B709-A833E538B546}" destId="{784BD13A-C02B-42A6-861C-14C7E83C81DE}" srcOrd="1" destOrd="0" presId="urn:microsoft.com/office/officeart/2008/layout/PictureAccentList"/>
    <dgm:cxn modelId="{59290624-05BE-48B4-BB19-B9197BFB225C}" type="presParOf" srcId="{784BD13A-C02B-42A6-861C-14C7E83C81DE}" destId="{4071C34F-8F8F-4412-A0AA-DAA8044A14BC}" srcOrd="0" destOrd="0" presId="urn:microsoft.com/office/officeart/2008/layout/PictureAccentList"/>
    <dgm:cxn modelId="{74EEE87B-E125-4C16-9D35-23903B69B76E}" type="presParOf" srcId="{784BD13A-C02B-42A6-861C-14C7E83C81DE}" destId="{9CF36D61-5CF8-45BB-995F-46970ADD2730}" srcOrd="1" destOrd="0" presId="urn:microsoft.com/office/officeart/2008/layout/PictureAccentList"/>
    <dgm:cxn modelId="{BE416A3E-E5F0-483F-916E-7293B999CC9B}" type="presParOf" srcId="{86892807-114A-447C-B709-A833E538B546}" destId="{A75DC680-B54D-4574-8A4D-A6A65FE9BDE6}" srcOrd="2" destOrd="0" presId="urn:microsoft.com/office/officeart/2008/layout/PictureAccentList"/>
    <dgm:cxn modelId="{845809AC-BD3F-4740-BA47-F4DC4BBE732B}" type="presParOf" srcId="{A75DC680-B54D-4574-8A4D-A6A65FE9BDE6}" destId="{976D65E3-0F96-40F4-8E3A-9E3E4DE4772E}" srcOrd="0" destOrd="0" presId="urn:microsoft.com/office/officeart/2008/layout/PictureAccentList"/>
    <dgm:cxn modelId="{3322E6DA-DA62-464B-A804-836B39FE76AE}" type="presParOf" srcId="{A75DC680-B54D-4574-8A4D-A6A65FE9BDE6}" destId="{652E4539-48AD-43E3-97F9-BAFCEC4BDABE}" srcOrd="1" destOrd="0" presId="urn:microsoft.com/office/officeart/2008/layout/PictureAccentList"/>
    <dgm:cxn modelId="{83A7A718-33BD-4226-9BC1-2D7A11CD63D0}" type="presParOf" srcId="{86892807-114A-447C-B709-A833E538B546}" destId="{1C00A99F-EB82-4ED9-82D1-96A54DCA7D60}" srcOrd="3" destOrd="0" presId="urn:microsoft.com/office/officeart/2008/layout/PictureAccentList"/>
    <dgm:cxn modelId="{60A01FD1-6806-45AF-98CE-C91862C0395F}" type="presParOf" srcId="{1C00A99F-EB82-4ED9-82D1-96A54DCA7D60}" destId="{59A57224-A70B-4D87-B913-490CF2DAF34D}" srcOrd="0" destOrd="0" presId="urn:microsoft.com/office/officeart/2008/layout/PictureAccentList"/>
    <dgm:cxn modelId="{D2CACACE-8902-4D35-8F92-B28A8D80DCBA}" type="presParOf" srcId="{1C00A99F-EB82-4ED9-82D1-96A54DCA7D60}" destId="{62631E97-0BCA-44EA-82E5-68A6A5E394D9}" srcOrd="1" destOrd="0" presId="urn:microsoft.com/office/officeart/2008/layout/PictureAccentList"/>
    <dgm:cxn modelId="{1EC17435-A4F0-4908-B9E4-A5B48B66D81F}" type="presParOf" srcId="{86892807-114A-447C-B709-A833E538B546}" destId="{E4E0C5BF-1034-45A3-8232-95C7EC3D6624}" srcOrd="4" destOrd="0" presId="urn:microsoft.com/office/officeart/2008/layout/PictureAccentList"/>
    <dgm:cxn modelId="{BA7D4BAD-745F-47D8-8E49-CAB7AC54AD30}" type="presParOf" srcId="{E4E0C5BF-1034-45A3-8232-95C7EC3D6624}" destId="{A7AB407F-F210-4B6D-991A-A19966E0F635}" srcOrd="0" destOrd="0" presId="urn:microsoft.com/office/officeart/2008/layout/PictureAccentList"/>
    <dgm:cxn modelId="{4385E64D-A4AB-4AF3-A7EF-0B97C678B35C}" type="presParOf" srcId="{E4E0C5BF-1034-45A3-8232-95C7EC3D6624}" destId="{16E00365-BD18-4BCF-9DD8-4D4C3E4B8124}" srcOrd="1" destOrd="0" presId="urn:microsoft.com/office/officeart/2008/layout/PictureAccentList"/>
    <dgm:cxn modelId="{B3FD7CC5-D365-46CF-9EF2-1A0753F44950}" type="presParOf" srcId="{828C8241-9010-496C-9BEA-6EBE96C6403D}" destId="{ED72F672-5BFD-4634-9FBD-D82DDFD706E1}" srcOrd="1" destOrd="0" presId="urn:microsoft.com/office/officeart/2008/layout/PictureAccentList"/>
    <dgm:cxn modelId="{61DC2E18-7D2C-4705-8B30-6DF2515BC388}" type="presParOf" srcId="{ED72F672-5BFD-4634-9FBD-D82DDFD706E1}" destId="{9EC52278-41D6-406A-AA6C-B9912B9BF4AA}" srcOrd="0" destOrd="0" presId="urn:microsoft.com/office/officeart/2008/layout/PictureAccentList"/>
    <dgm:cxn modelId="{947A49D7-A274-4AD2-8FA2-5E4EB8BAFCF1}" type="presParOf" srcId="{9EC52278-41D6-406A-AA6C-B9912B9BF4AA}" destId="{323AF368-4ED2-4342-A511-B6135862B93B}" srcOrd="0" destOrd="0" presId="urn:microsoft.com/office/officeart/2008/layout/PictureAccentList"/>
    <dgm:cxn modelId="{683EDA82-8741-4E4B-BF74-FDF9C509C452}" type="presParOf" srcId="{ED72F672-5BFD-4634-9FBD-D82DDFD706E1}" destId="{B663B87E-982F-4D7D-A358-F17B39C2590B}" srcOrd="1" destOrd="0" presId="urn:microsoft.com/office/officeart/2008/layout/PictureAccentList"/>
    <dgm:cxn modelId="{53E29549-8B9B-471D-A547-362D3116D2F7}" type="presParOf" srcId="{B663B87E-982F-4D7D-A358-F17B39C2590B}" destId="{663B7B0A-78AC-4227-8529-B138B9F6988C}" srcOrd="0" destOrd="0" presId="urn:microsoft.com/office/officeart/2008/layout/PictureAccentList"/>
    <dgm:cxn modelId="{FEF1839D-2E02-40BA-88EE-FF3D3C054D73}" type="presParOf" srcId="{663B7B0A-78AC-4227-8529-B138B9F6988C}" destId="{B4251266-7DC1-403A-B294-859350F0C9F8}" srcOrd="0" destOrd="0" presId="urn:microsoft.com/office/officeart/2008/layout/PictureAccentList"/>
    <dgm:cxn modelId="{5B130261-2BD3-4402-B082-DB1B053E71AC}" type="presParOf" srcId="{663B7B0A-78AC-4227-8529-B138B9F6988C}" destId="{A3E96BCE-FFC2-4D90-A6FE-2452DFE67430}" srcOrd="1" destOrd="0" presId="urn:microsoft.com/office/officeart/2008/layout/PictureAccentList"/>
    <dgm:cxn modelId="{4B385CB6-F2A8-4BF8-90CB-969F3E8A3097}" type="presParOf" srcId="{B663B87E-982F-4D7D-A358-F17B39C2590B}" destId="{38F70C39-FC58-43E9-AEA2-D97BBC2D5BF7}" srcOrd="1" destOrd="0" presId="urn:microsoft.com/office/officeart/2008/layout/PictureAccentList"/>
    <dgm:cxn modelId="{81539A13-2380-43B1-B346-BA49F284754B}" type="presParOf" srcId="{38F70C39-FC58-43E9-AEA2-D97BBC2D5BF7}" destId="{609B2C0C-52A0-4446-B4E4-2809E762A556}" srcOrd="0" destOrd="0" presId="urn:microsoft.com/office/officeart/2008/layout/PictureAccentList"/>
    <dgm:cxn modelId="{18270326-6459-4C33-9207-36A54F361C50}" type="presParOf" srcId="{38F70C39-FC58-43E9-AEA2-D97BBC2D5BF7}" destId="{9B90D743-E57F-4CC9-91BB-A8FFD16195D5}"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2F7D60D-9F29-48CC-848C-2BA18B8DFC70}" type="doc">
      <dgm:prSet loTypeId="urn:microsoft.com/office/officeart/2005/8/layout/default" loCatId="list" qsTypeId="urn:microsoft.com/office/officeart/2005/8/quickstyle/simple2" qsCatId="simple" csTypeId="urn:microsoft.com/office/officeart/2005/8/colors/colorful4" csCatId="colorful" phldr="1"/>
      <dgm:spPr/>
      <dgm:t>
        <a:bodyPr/>
        <a:lstStyle/>
        <a:p>
          <a:endParaRPr lang="en-US"/>
        </a:p>
      </dgm:t>
    </dgm:pt>
    <dgm:pt modelId="{9BF347A5-6476-452E-BCC8-7D9BB388860C}">
      <dgm:prSet/>
      <dgm:spPr/>
      <dgm:t>
        <a:bodyPr/>
        <a:lstStyle/>
        <a:p>
          <a:r>
            <a:rPr lang="en-US" dirty="0">
              <a:latin typeface="Hind Vadodara" panose="020B0604020202020204" charset="0"/>
              <a:cs typeface="Hind Vadodara" panose="020B0604020202020204" charset="0"/>
            </a:rPr>
            <a:t>Outcome &amp; fidelity data reviewed concurrently to determine what aspects of supports need modification</a:t>
          </a:r>
        </a:p>
      </dgm:t>
    </dgm:pt>
    <dgm:pt modelId="{1CC6A7F2-5B6C-45E6-A1B8-E5D879A9402C}" type="parTrans" cxnId="{229FAAC9-5455-4CA5-84B9-0F9F61101922}">
      <dgm:prSet/>
      <dgm:spPr/>
      <dgm:t>
        <a:bodyPr/>
        <a:lstStyle/>
        <a:p>
          <a:endParaRPr lang="en-US"/>
        </a:p>
      </dgm:t>
    </dgm:pt>
    <dgm:pt modelId="{59C786DB-D09C-4F7D-8C0E-4FAB9E69CA27}" type="sibTrans" cxnId="{229FAAC9-5455-4CA5-84B9-0F9F61101922}">
      <dgm:prSet/>
      <dgm:spPr/>
      <dgm:t>
        <a:bodyPr/>
        <a:lstStyle/>
        <a:p>
          <a:endParaRPr lang="en-US"/>
        </a:p>
      </dgm:t>
    </dgm:pt>
    <dgm:pt modelId="{F761B517-1236-4DFE-A5DC-93BF0B8F7B51}">
      <dgm:prSet/>
      <dgm:spPr/>
      <dgm:t>
        <a:bodyPr/>
        <a:lstStyle/>
        <a:p>
          <a:r>
            <a:rPr lang="en-US" dirty="0">
              <a:latin typeface="Hind Vadodara" panose="020B0604020202020204" charset="0"/>
              <a:cs typeface="Hind Vadodara" panose="020B0604020202020204" charset="0"/>
            </a:rPr>
            <a:t>Clear exit criteria for students who are successful with Tier 2 practices</a:t>
          </a:r>
        </a:p>
      </dgm:t>
    </dgm:pt>
    <dgm:pt modelId="{15A740EA-04DC-4308-9D7C-4D32C0F3A58D}" type="parTrans" cxnId="{BEEA3F46-7649-47C4-8B6F-FA3163774C21}">
      <dgm:prSet/>
      <dgm:spPr/>
      <dgm:t>
        <a:bodyPr/>
        <a:lstStyle/>
        <a:p>
          <a:endParaRPr lang="en-US"/>
        </a:p>
      </dgm:t>
    </dgm:pt>
    <dgm:pt modelId="{04B27747-CB8D-46C6-91B3-98D692BFD0E6}" type="sibTrans" cxnId="{BEEA3F46-7649-47C4-8B6F-FA3163774C21}">
      <dgm:prSet/>
      <dgm:spPr/>
      <dgm:t>
        <a:bodyPr/>
        <a:lstStyle/>
        <a:p>
          <a:endParaRPr lang="en-US"/>
        </a:p>
      </dgm:t>
    </dgm:pt>
    <dgm:pt modelId="{25904797-BF4F-4598-AEC8-C56A0C9F0EF0}">
      <dgm:prSet/>
      <dgm:spPr>
        <a:solidFill>
          <a:schemeClr val="accent5">
            <a:lumMod val="75000"/>
          </a:schemeClr>
        </a:solidFill>
      </dgm:spPr>
      <dgm:t>
        <a:bodyPr/>
        <a:lstStyle/>
        <a:p>
          <a:r>
            <a:rPr lang="en-US" dirty="0">
              <a:latin typeface="Hind Vadodara" panose="020B0604020202020204" charset="0"/>
              <a:cs typeface="Hind Vadodara" panose="020B0604020202020204" charset="0"/>
            </a:rPr>
            <a:t>Clear decision rules for students who are not responding to Tier 2 practices</a:t>
          </a:r>
        </a:p>
      </dgm:t>
    </dgm:pt>
    <dgm:pt modelId="{826B6523-284E-44FA-A665-D70EB2F08F3B}" type="parTrans" cxnId="{7C28D615-2F8A-442F-83B0-27D75A1B0FB5}">
      <dgm:prSet/>
      <dgm:spPr/>
      <dgm:t>
        <a:bodyPr/>
        <a:lstStyle/>
        <a:p>
          <a:endParaRPr lang="en-US"/>
        </a:p>
      </dgm:t>
    </dgm:pt>
    <dgm:pt modelId="{E2AFF52F-B539-4C11-8929-388698B27E4E}" type="sibTrans" cxnId="{7C28D615-2F8A-442F-83B0-27D75A1B0FB5}">
      <dgm:prSet/>
      <dgm:spPr/>
      <dgm:t>
        <a:bodyPr/>
        <a:lstStyle/>
        <a:p>
          <a:endParaRPr lang="en-US"/>
        </a:p>
      </dgm:t>
    </dgm:pt>
    <dgm:pt modelId="{AB33CA99-A7C3-4E68-AF84-391758862C14}">
      <dgm:prSet/>
      <dgm:spPr/>
      <dgm:t>
        <a:bodyPr/>
        <a:lstStyle/>
        <a:p>
          <a:r>
            <a:rPr lang="en-US" dirty="0">
              <a:latin typeface="Hind Vadodara" panose="020B0604020202020204" charset="0"/>
              <a:cs typeface="Hind Vadodara" panose="020B0604020202020204" charset="0"/>
            </a:rPr>
            <a:t>Team reviewing data includes members with behavioral/ academic expertise &amp; implementers of Tier 2 supports</a:t>
          </a:r>
        </a:p>
      </dgm:t>
    </dgm:pt>
    <dgm:pt modelId="{D12B7A6E-D2A5-4F1E-8410-0C63B72D121B}" type="parTrans" cxnId="{C1BBB6F5-79DF-4AFE-8AA1-04C160605823}">
      <dgm:prSet/>
      <dgm:spPr/>
      <dgm:t>
        <a:bodyPr/>
        <a:lstStyle/>
        <a:p>
          <a:endParaRPr lang="en-US"/>
        </a:p>
      </dgm:t>
    </dgm:pt>
    <dgm:pt modelId="{13AEC651-9874-43BF-8031-B743072EBA66}" type="sibTrans" cxnId="{C1BBB6F5-79DF-4AFE-8AA1-04C160605823}">
      <dgm:prSet/>
      <dgm:spPr/>
      <dgm:t>
        <a:bodyPr/>
        <a:lstStyle/>
        <a:p>
          <a:endParaRPr lang="en-US"/>
        </a:p>
      </dgm:t>
    </dgm:pt>
    <dgm:pt modelId="{A9FA4B75-2C25-4E04-A19F-D4E6BC76003F}" type="pres">
      <dgm:prSet presAssocID="{22F7D60D-9F29-48CC-848C-2BA18B8DFC70}" presName="diagram" presStyleCnt="0">
        <dgm:presLayoutVars>
          <dgm:dir/>
          <dgm:resizeHandles val="exact"/>
        </dgm:presLayoutVars>
      </dgm:prSet>
      <dgm:spPr/>
    </dgm:pt>
    <dgm:pt modelId="{28F5C1A7-29EA-41A4-AC51-BB4F30234C37}" type="pres">
      <dgm:prSet presAssocID="{9BF347A5-6476-452E-BCC8-7D9BB388860C}" presName="node" presStyleLbl="node1" presStyleIdx="0" presStyleCnt="4">
        <dgm:presLayoutVars>
          <dgm:bulletEnabled val="1"/>
        </dgm:presLayoutVars>
      </dgm:prSet>
      <dgm:spPr/>
    </dgm:pt>
    <dgm:pt modelId="{3B916DAB-C027-4EE6-8151-EC7191772C95}" type="pres">
      <dgm:prSet presAssocID="{59C786DB-D09C-4F7D-8C0E-4FAB9E69CA27}" presName="sibTrans" presStyleCnt="0"/>
      <dgm:spPr/>
    </dgm:pt>
    <dgm:pt modelId="{B3A76774-D8A1-44DB-83DF-9EA573D7F3A3}" type="pres">
      <dgm:prSet presAssocID="{F761B517-1236-4DFE-A5DC-93BF0B8F7B51}" presName="node" presStyleLbl="node1" presStyleIdx="1" presStyleCnt="4">
        <dgm:presLayoutVars>
          <dgm:bulletEnabled val="1"/>
        </dgm:presLayoutVars>
      </dgm:prSet>
      <dgm:spPr/>
    </dgm:pt>
    <dgm:pt modelId="{295EBCA6-46BB-4AEF-9290-27A8861C1902}" type="pres">
      <dgm:prSet presAssocID="{04B27747-CB8D-46C6-91B3-98D692BFD0E6}" presName="sibTrans" presStyleCnt="0"/>
      <dgm:spPr/>
    </dgm:pt>
    <dgm:pt modelId="{43B925F8-A7AA-4BF2-BF40-7D4ECF52BB2A}" type="pres">
      <dgm:prSet presAssocID="{25904797-BF4F-4598-AEC8-C56A0C9F0EF0}" presName="node" presStyleLbl="node1" presStyleIdx="2" presStyleCnt="4">
        <dgm:presLayoutVars>
          <dgm:bulletEnabled val="1"/>
        </dgm:presLayoutVars>
      </dgm:prSet>
      <dgm:spPr/>
    </dgm:pt>
    <dgm:pt modelId="{74F1D66B-6A97-4508-AB22-9CD32D7F7488}" type="pres">
      <dgm:prSet presAssocID="{E2AFF52F-B539-4C11-8929-388698B27E4E}" presName="sibTrans" presStyleCnt="0"/>
      <dgm:spPr/>
    </dgm:pt>
    <dgm:pt modelId="{05825861-9752-4AEB-B7C6-2AB3AADBFEFF}" type="pres">
      <dgm:prSet presAssocID="{AB33CA99-A7C3-4E68-AF84-391758862C14}" presName="node" presStyleLbl="node1" presStyleIdx="3" presStyleCnt="4">
        <dgm:presLayoutVars>
          <dgm:bulletEnabled val="1"/>
        </dgm:presLayoutVars>
      </dgm:prSet>
      <dgm:spPr/>
    </dgm:pt>
  </dgm:ptLst>
  <dgm:cxnLst>
    <dgm:cxn modelId="{D9E53E02-C1CB-4DC9-BF2B-24A9951AC689}" type="presOf" srcId="{22F7D60D-9F29-48CC-848C-2BA18B8DFC70}" destId="{A9FA4B75-2C25-4E04-A19F-D4E6BC76003F}" srcOrd="0" destOrd="0" presId="urn:microsoft.com/office/officeart/2005/8/layout/default"/>
    <dgm:cxn modelId="{7C28D615-2F8A-442F-83B0-27D75A1B0FB5}" srcId="{22F7D60D-9F29-48CC-848C-2BA18B8DFC70}" destId="{25904797-BF4F-4598-AEC8-C56A0C9F0EF0}" srcOrd="2" destOrd="0" parTransId="{826B6523-284E-44FA-A665-D70EB2F08F3B}" sibTransId="{E2AFF52F-B539-4C11-8929-388698B27E4E}"/>
    <dgm:cxn modelId="{7187FC15-11B7-4402-9B5E-9EEF224ADF32}" type="presOf" srcId="{AB33CA99-A7C3-4E68-AF84-391758862C14}" destId="{05825861-9752-4AEB-B7C6-2AB3AADBFEFF}" srcOrd="0" destOrd="0" presId="urn:microsoft.com/office/officeart/2005/8/layout/default"/>
    <dgm:cxn modelId="{BEEA3F46-7649-47C4-8B6F-FA3163774C21}" srcId="{22F7D60D-9F29-48CC-848C-2BA18B8DFC70}" destId="{F761B517-1236-4DFE-A5DC-93BF0B8F7B51}" srcOrd="1" destOrd="0" parTransId="{15A740EA-04DC-4308-9D7C-4D32C0F3A58D}" sibTransId="{04B27747-CB8D-46C6-91B3-98D692BFD0E6}"/>
    <dgm:cxn modelId="{E8134390-EB06-4EEA-A05B-A6171E9A8A06}" type="presOf" srcId="{F761B517-1236-4DFE-A5DC-93BF0B8F7B51}" destId="{B3A76774-D8A1-44DB-83DF-9EA573D7F3A3}" srcOrd="0" destOrd="0" presId="urn:microsoft.com/office/officeart/2005/8/layout/default"/>
    <dgm:cxn modelId="{4C7677B6-4B68-4AB6-8140-90FAA721E059}" type="presOf" srcId="{25904797-BF4F-4598-AEC8-C56A0C9F0EF0}" destId="{43B925F8-A7AA-4BF2-BF40-7D4ECF52BB2A}" srcOrd="0" destOrd="0" presId="urn:microsoft.com/office/officeart/2005/8/layout/default"/>
    <dgm:cxn modelId="{229FAAC9-5455-4CA5-84B9-0F9F61101922}" srcId="{22F7D60D-9F29-48CC-848C-2BA18B8DFC70}" destId="{9BF347A5-6476-452E-BCC8-7D9BB388860C}" srcOrd="0" destOrd="0" parTransId="{1CC6A7F2-5B6C-45E6-A1B8-E5D879A9402C}" sibTransId="{59C786DB-D09C-4F7D-8C0E-4FAB9E69CA27}"/>
    <dgm:cxn modelId="{4B3564E0-C0E1-4721-BE2B-49CDAB5AFAD4}" type="presOf" srcId="{9BF347A5-6476-452E-BCC8-7D9BB388860C}" destId="{28F5C1A7-29EA-41A4-AC51-BB4F30234C37}" srcOrd="0" destOrd="0" presId="urn:microsoft.com/office/officeart/2005/8/layout/default"/>
    <dgm:cxn modelId="{C1BBB6F5-79DF-4AFE-8AA1-04C160605823}" srcId="{22F7D60D-9F29-48CC-848C-2BA18B8DFC70}" destId="{AB33CA99-A7C3-4E68-AF84-391758862C14}" srcOrd="3" destOrd="0" parTransId="{D12B7A6E-D2A5-4F1E-8410-0C63B72D121B}" sibTransId="{13AEC651-9874-43BF-8031-B743072EBA66}"/>
    <dgm:cxn modelId="{86C9F813-B332-4A19-82AE-3CF7F62FF346}" type="presParOf" srcId="{A9FA4B75-2C25-4E04-A19F-D4E6BC76003F}" destId="{28F5C1A7-29EA-41A4-AC51-BB4F30234C37}" srcOrd="0" destOrd="0" presId="urn:microsoft.com/office/officeart/2005/8/layout/default"/>
    <dgm:cxn modelId="{0C2CC8F3-C372-4B74-BB0E-0FD3A2DC9BFE}" type="presParOf" srcId="{A9FA4B75-2C25-4E04-A19F-D4E6BC76003F}" destId="{3B916DAB-C027-4EE6-8151-EC7191772C95}" srcOrd="1" destOrd="0" presId="urn:microsoft.com/office/officeart/2005/8/layout/default"/>
    <dgm:cxn modelId="{CF88CC18-4E25-47FE-8255-1E7D667D0D25}" type="presParOf" srcId="{A9FA4B75-2C25-4E04-A19F-D4E6BC76003F}" destId="{B3A76774-D8A1-44DB-83DF-9EA573D7F3A3}" srcOrd="2" destOrd="0" presId="urn:microsoft.com/office/officeart/2005/8/layout/default"/>
    <dgm:cxn modelId="{F5C58474-972A-49A6-9EA8-96FDAABFB750}" type="presParOf" srcId="{A9FA4B75-2C25-4E04-A19F-D4E6BC76003F}" destId="{295EBCA6-46BB-4AEF-9290-27A8861C1902}" srcOrd="3" destOrd="0" presId="urn:microsoft.com/office/officeart/2005/8/layout/default"/>
    <dgm:cxn modelId="{E4BAAFF7-AF00-4871-A0AB-98922A124024}" type="presParOf" srcId="{A9FA4B75-2C25-4E04-A19F-D4E6BC76003F}" destId="{43B925F8-A7AA-4BF2-BF40-7D4ECF52BB2A}" srcOrd="4" destOrd="0" presId="urn:microsoft.com/office/officeart/2005/8/layout/default"/>
    <dgm:cxn modelId="{843DD1CA-99ED-416E-955A-175E45E8A818}" type="presParOf" srcId="{A9FA4B75-2C25-4E04-A19F-D4E6BC76003F}" destId="{74F1D66B-6A97-4508-AB22-9CD32D7F7488}" srcOrd="5" destOrd="0" presId="urn:microsoft.com/office/officeart/2005/8/layout/default"/>
    <dgm:cxn modelId="{FC95F8DD-C905-4C4F-A53B-414B8376C2E9}" type="presParOf" srcId="{A9FA4B75-2C25-4E04-A19F-D4E6BC76003F}" destId="{05825861-9752-4AEB-B7C6-2AB3AADBFEFF}"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D12942F-3D4E-4AA8-9DED-C338A92DDC24}" type="doc">
      <dgm:prSet loTypeId="urn:microsoft.com/office/officeart/2005/8/layout/hList1" loCatId="list" qsTypeId="urn:microsoft.com/office/officeart/2005/8/quickstyle/simple2" qsCatId="simple" csTypeId="urn:microsoft.com/office/officeart/2005/8/colors/colorful4" csCatId="colorful" phldr="1"/>
      <dgm:spPr/>
      <dgm:t>
        <a:bodyPr/>
        <a:lstStyle/>
        <a:p>
          <a:endParaRPr lang="en-US"/>
        </a:p>
      </dgm:t>
    </dgm:pt>
    <dgm:pt modelId="{FA4CB12C-4989-4442-B105-26AF5EC2A558}">
      <dgm:prSet phldrT="[Text]"/>
      <dgm:spPr/>
      <dgm:t>
        <a:bodyPr/>
        <a:lstStyle/>
        <a:p>
          <a:r>
            <a:rPr lang="en-US" dirty="0">
              <a:latin typeface="Poppins" panose="020B0604020202020204" charset="0"/>
              <a:cs typeface="Poppins" panose="020B0604020202020204" charset="0"/>
            </a:rPr>
            <a:t>Monitoring Student Progress</a:t>
          </a:r>
        </a:p>
      </dgm:t>
    </dgm:pt>
    <dgm:pt modelId="{ABF53B02-2B37-4F81-930B-035A1DBFA76D}" type="parTrans" cxnId="{AECBF24D-BAA9-41FE-9961-A8BD47D596E7}">
      <dgm:prSet/>
      <dgm:spPr/>
      <dgm:t>
        <a:bodyPr/>
        <a:lstStyle/>
        <a:p>
          <a:endParaRPr lang="en-US">
            <a:latin typeface="Hind Vadodara" panose="020B0604020202020204" charset="0"/>
            <a:cs typeface="Hind Vadodara" panose="020B0604020202020204" charset="0"/>
          </a:endParaRPr>
        </a:p>
      </dgm:t>
    </dgm:pt>
    <dgm:pt modelId="{DA91B16C-8CB8-4C64-8AD7-DAD08C2C3C4C}" type="sibTrans" cxnId="{AECBF24D-BAA9-41FE-9961-A8BD47D596E7}">
      <dgm:prSet/>
      <dgm:spPr/>
      <dgm:t>
        <a:bodyPr/>
        <a:lstStyle/>
        <a:p>
          <a:endParaRPr lang="en-US">
            <a:latin typeface="Hind Vadodara" panose="020B0604020202020204" charset="0"/>
            <a:cs typeface="Hind Vadodara" panose="020B0604020202020204" charset="0"/>
          </a:endParaRPr>
        </a:p>
      </dgm:t>
    </dgm:pt>
    <dgm:pt modelId="{88D09C26-A67C-4592-B61F-3248E4C33B54}">
      <dgm:prSet phldrT="[Text]"/>
      <dgm:spPr/>
      <dgm:t>
        <a:bodyPr/>
        <a:lstStyle/>
        <a:p>
          <a:r>
            <a:rPr lang="en-US" dirty="0">
              <a:latin typeface="Hind Vadodara" panose="020B0604020202020204" charset="0"/>
              <a:cs typeface="Hind Vadodara" panose="020B0604020202020204" charset="0"/>
            </a:rPr>
            <a:t>How often will progress monitoring occur?</a:t>
          </a:r>
        </a:p>
      </dgm:t>
    </dgm:pt>
    <dgm:pt modelId="{CF4E37CD-989A-4B31-ACEE-3286BFB232AC}" type="parTrans" cxnId="{DD5B5822-1ABB-4FFE-82CE-BAECC7F54EB7}">
      <dgm:prSet/>
      <dgm:spPr/>
      <dgm:t>
        <a:bodyPr/>
        <a:lstStyle/>
        <a:p>
          <a:endParaRPr lang="en-US">
            <a:latin typeface="Hind Vadodara" panose="020B0604020202020204" charset="0"/>
            <a:cs typeface="Hind Vadodara" panose="020B0604020202020204" charset="0"/>
          </a:endParaRPr>
        </a:p>
      </dgm:t>
    </dgm:pt>
    <dgm:pt modelId="{3F415788-9EB7-41BB-99D2-DE5467407573}" type="sibTrans" cxnId="{DD5B5822-1ABB-4FFE-82CE-BAECC7F54EB7}">
      <dgm:prSet/>
      <dgm:spPr/>
      <dgm:t>
        <a:bodyPr/>
        <a:lstStyle/>
        <a:p>
          <a:endParaRPr lang="en-US">
            <a:latin typeface="Hind Vadodara" panose="020B0604020202020204" charset="0"/>
            <a:cs typeface="Hind Vadodara" panose="020B0604020202020204" charset="0"/>
          </a:endParaRPr>
        </a:p>
      </dgm:t>
    </dgm:pt>
    <dgm:pt modelId="{B2389A2D-8319-40E4-9D26-52AFA1AFD0FB}">
      <dgm:prSet/>
      <dgm:spPr/>
      <dgm:t>
        <a:bodyPr/>
        <a:lstStyle/>
        <a:p>
          <a:r>
            <a:rPr lang="en-US" dirty="0">
              <a:latin typeface="Hind Vadodara" panose="020B0604020202020204" charset="0"/>
              <a:cs typeface="Hind Vadodara" panose="020B0604020202020204" charset="0"/>
            </a:rPr>
            <a:t>What is the criteria to receive the intervention?</a:t>
          </a:r>
        </a:p>
      </dgm:t>
    </dgm:pt>
    <dgm:pt modelId="{71D5B77A-2FE3-40B9-BC6F-054F74AF3140}" type="parTrans" cxnId="{DE64E966-8DDD-42F6-94EF-2DA451A2BBFA}">
      <dgm:prSet/>
      <dgm:spPr/>
      <dgm:t>
        <a:bodyPr/>
        <a:lstStyle/>
        <a:p>
          <a:endParaRPr lang="en-US">
            <a:latin typeface="Hind Vadodara" panose="020B0604020202020204" charset="0"/>
            <a:cs typeface="Hind Vadodara" panose="020B0604020202020204" charset="0"/>
          </a:endParaRPr>
        </a:p>
      </dgm:t>
    </dgm:pt>
    <dgm:pt modelId="{59D8A17F-0178-45F2-BBB5-697AA625C49F}" type="sibTrans" cxnId="{DE64E966-8DDD-42F6-94EF-2DA451A2BBFA}">
      <dgm:prSet/>
      <dgm:spPr/>
      <dgm:t>
        <a:bodyPr/>
        <a:lstStyle/>
        <a:p>
          <a:endParaRPr lang="en-US">
            <a:latin typeface="Hind Vadodara" panose="020B0604020202020204" charset="0"/>
            <a:cs typeface="Hind Vadodara" panose="020B0604020202020204" charset="0"/>
          </a:endParaRPr>
        </a:p>
      </dgm:t>
    </dgm:pt>
    <dgm:pt modelId="{8412E683-E605-4434-A755-421B5492E264}">
      <dgm:prSet/>
      <dgm:spPr/>
      <dgm:t>
        <a:bodyPr/>
        <a:lstStyle/>
        <a:p>
          <a:r>
            <a:rPr lang="en-US" dirty="0">
              <a:latin typeface="Hind Vadodara" panose="020B0604020202020204" charset="0"/>
              <a:cs typeface="Hind Vadodara" panose="020B0604020202020204" charset="0"/>
            </a:rPr>
            <a:t>What defines a positive response to the goal? </a:t>
          </a:r>
        </a:p>
      </dgm:t>
    </dgm:pt>
    <dgm:pt modelId="{F6979C66-C661-4C8F-9816-D04287D93390}" type="parTrans" cxnId="{C66D82DB-2DE3-4ECA-9448-34E600E2CD09}">
      <dgm:prSet/>
      <dgm:spPr/>
      <dgm:t>
        <a:bodyPr/>
        <a:lstStyle/>
        <a:p>
          <a:endParaRPr lang="en-US"/>
        </a:p>
      </dgm:t>
    </dgm:pt>
    <dgm:pt modelId="{E7774EFC-EA11-4F84-AC98-12B823364824}" type="sibTrans" cxnId="{C66D82DB-2DE3-4ECA-9448-34E600E2CD09}">
      <dgm:prSet/>
      <dgm:spPr/>
      <dgm:t>
        <a:bodyPr/>
        <a:lstStyle/>
        <a:p>
          <a:endParaRPr lang="en-US"/>
        </a:p>
      </dgm:t>
    </dgm:pt>
    <dgm:pt modelId="{0BE7614B-30E2-4CE8-BD24-0A38A145A591}">
      <dgm:prSet/>
      <dgm:spPr/>
      <dgm:t>
        <a:bodyPr/>
        <a:lstStyle/>
        <a:p>
          <a:r>
            <a:rPr lang="en-US" dirty="0">
              <a:latin typeface="Hind Vadodara" panose="020B0604020202020204" charset="0"/>
              <a:cs typeface="Hind Vadodara" panose="020B0604020202020204" charset="0"/>
            </a:rPr>
            <a:t>When &amp; how will the intervention be faded if it is “successful”? </a:t>
          </a:r>
        </a:p>
      </dgm:t>
    </dgm:pt>
    <dgm:pt modelId="{9A0E53F4-AFEC-4379-B357-54E4F1EE1457}" type="parTrans" cxnId="{1CAB4114-6E18-43C1-AEA4-3570A321E645}">
      <dgm:prSet/>
      <dgm:spPr/>
      <dgm:t>
        <a:bodyPr/>
        <a:lstStyle/>
        <a:p>
          <a:endParaRPr lang="en-US"/>
        </a:p>
      </dgm:t>
    </dgm:pt>
    <dgm:pt modelId="{9ABA4CAD-7B32-4964-9088-64103585AE94}" type="sibTrans" cxnId="{1CAB4114-6E18-43C1-AEA4-3570A321E645}">
      <dgm:prSet/>
      <dgm:spPr/>
      <dgm:t>
        <a:bodyPr/>
        <a:lstStyle/>
        <a:p>
          <a:endParaRPr lang="en-US"/>
        </a:p>
      </dgm:t>
    </dgm:pt>
    <dgm:pt modelId="{B4D6B5D2-5526-4A50-AD7E-AA46C7A41A34}">
      <dgm:prSet/>
      <dgm:spPr/>
      <dgm:t>
        <a:bodyPr/>
        <a:lstStyle/>
        <a:p>
          <a:r>
            <a:rPr lang="en-US" dirty="0">
              <a:latin typeface="Hind Vadodara" panose="020B0604020202020204" charset="0"/>
              <a:cs typeface="Hind Vadodara" panose="020B0604020202020204" charset="0"/>
            </a:rPr>
            <a:t>What defines “lack of progress” toward the goal? </a:t>
          </a:r>
        </a:p>
      </dgm:t>
    </dgm:pt>
    <dgm:pt modelId="{85DBAB3D-6979-4A0B-935B-CDFA0B7AB870}" type="parTrans" cxnId="{D9A20089-0476-44FE-BCA5-A8FBE17BB828}">
      <dgm:prSet/>
      <dgm:spPr/>
      <dgm:t>
        <a:bodyPr/>
        <a:lstStyle/>
        <a:p>
          <a:endParaRPr lang="en-US"/>
        </a:p>
      </dgm:t>
    </dgm:pt>
    <dgm:pt modelId="{44FC18DE-3137-4BF1-8518-F8BF2F05F0F2}" type="sibTrans" cxnId="{D9A20089-0476-44FE-BCA5-A8FBE17BB828}">
      <dgm:prSet/>
      <dgm:spPr/>
      <dgm:t>
        <a:bodyPr/>
        <a:lstStyle/>
        <a:p>
          <a:endParaRPr lang="en-US"/>
        </a:p>
      </dgm:t>
    </dgm:pt>
    <dgm:pt modelId="{792AC74D-9310-486A-B27C-15FF5F442F1B}">
      <dgm:prSet/>
      <dgm:spPr/>
      <dgm:t>
        <a:bodyPr/>
        <a:lstStyle/>
        <a:p>
          <a:r>
            <a:rPr lang="en-US" dirty="0">
              <a:latin typeface="Hind Vadodara" panose="020B0604020202020204" charset="0"/>
              <a:cs typeface="Hind Vadodara" panose="020B0604020202020204" charset="0"/>
            </a:rPr>
            <a:t>How will the team respond if progress is questionable or </a:t>
          </a:r>
          <a:r>
            <a:rPr lang="en-US">
              <a:latin typeface="Hind Vadodara" panose="020B0604020202020204" charset="0"/>
              <a:cs typeface="Hind Vadodara" panose="020B0604020202020204" charset="0"/>
            </a:rPr>
            <a:t>poor?</a:t>
          </a:r>
          <a:endParaRPr lang="en-US" dirty="0">
            <a:latin typeface="Hind Vadodara" panose="020B0604020202020204" charset="0"/>
            <a:cs typeface="Hind Vadodara" panose="020B0604020202020204" charset="0"/>
          </a:endParaRPr>
        </a:p>
      </dgm:t>
    </dgm:pt>
    <dgm:pt modelId="{4A1B5E3C-4D7F-4A3D-914D-9EE387B498CB}" type="parTrans" cxnId="{BB40BC2A-B256-4D8A-95F7-81E3F21F072F}">
      <dgm:prSet/>
      <dgm:spPr/>
      <dgm:t>
        <a:bodyPr/>
        <a:lstStyle/>
        <a:p>
          <a:endParaRPr lang="en-US"/>
        </a:p>
      </dgm:t>
    </dgm:pt>
    <dgm:pt modelId="{D4257E97-29BD-41FA-8B4B-16A2A789E27D}" type="sibTrans" cxnId="{BB40BC2A-B256-4D8A-95F7-81E3F21F072F}">
      <dgm:prSet/>
      <dgm:spPr/>
      <dgm:t>
        <a:bodyPr/>
        <a:lstStyle/>
        <a:p>
          <a:endParaRPr lang="en-US"/>
        </a:p>
      </dgm:t>
    </dgm:pt>
    <dgm:pt modelId="{9F22F349-A858-4349-AC61-678AC22E8EF3}">
      <dgm:prSet/>
      <dgm:spPr/>
      <dgm:t>
        <a:bodyPr/>
        <a:lstStyle/>
        <a:p>
          <a:r>
            <a:rPr lang="en-US" dirty="0">
              <a:latin typeface="Poppins" panose="020B0604020202020204" charset="0"/>
              <a:cs typeface="Poppins" panose="020B0604020202020204" charset="0"/>
            </a:rPr>
            <a:t>Intervention Implementation</a:t>
          </a:r>
        </a:p>
      </dgm:t>
    </dgm:pt>
    <dgm:pt modelId="{B7DE6169-3C6B-4AB9-BD1A-244336375CAA}" type="sibTrans" cxnId="{0DE48E4C-A107-476C-AEAE-6AEED9E8A6CE}">
      <dgm:prSet/>
      <dgm:spPr/>
      <dgm:t>
        <a:bodyPr/>
        <a:lstStyle/>
        <a:p>
          <a:endParaRPr lang="en-US">
            <a:latin typeface="Hind Vadodara" panose="020B0604020202020204" charset="0"/>
            <a:cs typeface="Hind Vadodara" panose="020B0604020202020204" charset="0"/>
          </a:endParaRPr>
        </a:p>
      </dgm:t>
    </dgm:pt>
    <dgm:pt modelId="{DB23ADDF-A7E2-4DCC-8112-0B4EDD248523}" type="parTrans" cxnId="{0DE48E4C-A107-476C-AEAE-6AEED9E8A6CE}">
      <dgm:prSet/>
      <dgm:spPr/>
      <dgm:t>
        <a:bodyPr/>
        <a:lstStyle/>
        <a:p>
          <a:endParaRPr lang="en-US">
            <a:latin typeface="Hind Vadodara" panose="020B0604020202020204" charset="0"/>
            <a:cs typeface="Hind Vadodara" panose="020B0604020202020204" charset="0"/>
          </a:endParaRPr>
        </a:p>
      </dgm:t>
    </dgm:pt>
    <dgm:pt modelId="{D04F99F0-F0A1-4D89-B77F-1FBD14A9D4F9}">
      <dgm:prSet/>
      <dgm:spPr/>
      <dgm:t>
        <a:bodyPr/>
        <a:lstStyle/>
        <a:p>
          <a:r>
            <a:rPr lang="en-US" dirty="0">
              <a:latin typeface="Hind Vadodara" panose="020B0604020202020204" charset="0"/>
              <a:cs typeface="Hind Vadodara" panose="020B0604020202020204" charset="0"/>
            </a:rPr>
            <a:t>What is the goal?</a:t>
          </a:r>
        </a:p>
      </dgm:t>
    </dgm:pt>
    <dgm:pt modelId="{ECC1CC5B-EB5C-4F67-BB43-1FF3B291668A}" type="parTrans" cxnId="{678981C3-2092-4558-B7F6-51911518CBF2}">
      <dgm:prSet/>
      <dgm:spPr/>
      <dgm:t>
        <a:bodyPr/>
        <a:lstStyle/>
        <a:p>
          <a:endParaRPr lang="en-US"/>
        </a:p>
      </dgm:t>
    </dgm:pt>
    <dgm:pt modelId="{BA8A1761-03AD-4AD2-A811-CFA36EA69051}" type="sibTrans" cxnId="{678981C3-2092-4558-B7F6-51911518CBF2}">
      <dgm:prSet/>
      <dgm:spPr/>
      <dgm:t>
        <a:bodyPr/>
        <a:lstStyle/>
        <a:p>
          <a:endParaRPr lang="en-US"/>
        </a:p>
      </dgm:t>
    </dgm:pt>
    <dgm:pt modelId="{44185AF5-35DB-42D1-BB12-A003347B32AD}">
      <dgm:prSet/>
      <dgm:spPr/>
      <dgm:t>
        <a:bodyPr/>
        <a:lstStyle/>
        <a:p>
          <a:r>
            <a:rPr lang="en-US" dirty="0">
              <a:latin typeface="Hind Vadodara" panose="020B0604020202020204" charset="0"/>
              <a:cs typeface="Hind Vadodara" panose="020B0604020202020204" charset="0"/>
            </a:rPr>
            <a:t>When will the goal be achieved?</a:t>
          </a:r>
        </a:p>
      </dgm:t>
    </dgm:pt>
    <dgm:pt modelId="{6B35543C-DB98-49E4-A092-633D02F36A86}" type="parTrans" cxnId="{406F9047-C156-4AB0-B8C5-920D7B167A95}">
      <dgm:prSet/>
      <dgm:spPr/>
      <dgm:t>
        <a:bodyPr/>
        <a:lstStyle/>
        <a:p>
          <a:endParaRPr lang="en-US"/>
        </a:p>
      </dgm:t>
    </dgm:pt>
    <dgm:pt modelId="{F434EAAF-0E6A-449C-9091-9D7C79DE0C25}" type="sibTrans" cxnId="{406F9047-C156-4AB0-B8C5-920D7B167A95}">
      <dgm:prSet/>
      <dgm:spPr/>
      <dgm:t>
        <a:bodyPr/>
        <a:lstStyle/>
        <a:p>
          <a:endParaRPr lang="en-US"/>
        </a:p>
      </dgm:t>
    </dgm:pt>
    <dgm:pt modelId="{22B8DB80-8A9A-40E3-B535-F1D8CFCD1018}">
      <dgm:prSet/>
      <dgm:spPr/>
      <dgm:t>
        <a:bodyPr/>
        <a:lstStyle/>
        <a:p>
          <a:r>
            <a:rPr lang="en-US" dirty="0">
              <a:latin typeface="Hind Vadodara" panose="020B0604020202020204" charset="0"/>
              <a:cs typeface="Hind Vadodara" panose="020B0604020202020204" charset="0"/>
            </a:rPr>
            <a:t>What defines intervention implementation fidelity? </a:t>
          </a:r>
        </a:p>
      </dgm:t>
    </dgm:pt>
    <dgm:pt modelId="{2CBB0869-2DEA-48E3-A218-B6D3E108935A}" type="parTrans" cxnId="{0AB03FD2-FFA6-4D4A-B46C-70E65B4E45B4}">
      <dgm:prSet/>
      <dgm:spPr/>
      <dgm:t>
        <a:bodyPr/>
        <a:lstStyle/>
        <a:p>
          <a:endParaRPr lang="en-US"/>
        </a:p>
      </dgm:t>
    </dgm:pt>
    <dgm:pt modelId="{B0BE61B6-1899-430F-BD7B-7B729A3C1FD2}" type="sibTrans" cxnId="{0AB03FD2-FFA6-4D4A-B46C-70E65B4E45B4}">
      <dgm:prSet/>
      <dgm:spPr/>
      <dgm:t>
        <a:bodyPr/>
        <a:lstStyle/>
        <a:p>
          <a:endParaRPr lang="en-US"/>
        </a:p>
      </dgm:t>
    </dgm:pt>
    <dgm:pt modelId="{53B45A00-52CB-4A3D-8734-400F78723BF1}">
      <dgm:prSet/>
      <dgm:spPr/>
      <dgm:t>
        <a:bodyPr/>
        <a:lstStyle/>
        <a:p>
          <a:r>
            <a:rPr lang="en-US" dirty="0">
              <a:latin typeface="Hind Vadodara" panose="020B0604020202020204" charset="0"/>
              <a:cs typeface="Hind Vadodara" panose="020B0604020202020204" charset="0"/>
            </a:rPr>
            <a:t>How will the team respond if the intervention is not being implemented with fidelity?</a:t>
          </a:r>
        </a:p>
      </dgm:t>
    </dgm:pt>
    <dgm:pt modelId="{DBBE35F7-F267-4B35-AE0E-47AC5123337F}" type="parTrans" cxnId="{ADC2F94A-E448-40B9-9AE9-0B4B03FB7A61}">
      <dgm:prSet/>
      <dgm:spPr/>
      <dgm:t>
        <a:bodyPr/>
        <a:lstStyle/>
        <a:p>
          <a:endParaRPr lang="en-US"/>
        </a:p>
      </dgm:t>
    </dgm:pt>
    <dgm:pt modelId="{E590AE70-0AF4-40AA-B1BD-9C4E78AEB937}" type="sibTrans" cxnId="{ADC2F94A-E448-40B9-9AE9-0B4B03FB7A61}">
      <dgm:prSet/>
      <dgm:spPr/>
      <dgm:t>
        <a:bodyPr/>
        <a:lstStyle/>
        <a:p>
          <a:endParaRPr lang="en-US"/>
        </a:p>
      </dgm:t>
    </dgm:pt>
    <dgm:pt modelId="{EA5D94EC-B33E-4F56-9466-C5C50BCDC5DE}" type="pres">
      <dgm:prSet presAssocID="{6D12942F-3D4E-4AA8-9DED-C338A92DDC24}" presName="Name0" presStyleCnt="0">
        <dgm:presLayoutVars>
          <dgm:dir/>
          <dgm:animLvl val="lvl"/>
          <dgm:resizeHandles val="exact"/>
        </dgm:presLayoutVars>
      </dgm:prSet>
      <dgm:spPr/>
    </dgm:pt>
    <dgm:pt modelId="{2E1C86BE-03F6-4E8E-AAAC-47EE515C9F7B}" type="pres">
      <dgm:prSet presAssocID="{FA4CB12C-4989-4442-B105-26AF5EC2A558}" presName="composite" presStyleCnt="0"/>
      <dgm:spPr/>
    </dgm:pt>
    <dgm:pt modelId="{20040903-0515-4B73-8444-C42E3002D0EB}" type="pres">
      <dgm:prSet presAssocID="{FA4CB12C-4989-4442-B105-26AF5EC2A558}" presName="parTx" presStyleLbl="alignNode1" presStyleIdx="0" presStyleCnt="2">
        <dgm:presLayoutVars>
          <dgm:chMax val="0"/>
          <dgm:chPref val="0"/>
          <dgm:bulletEnabled val="1"/>
        </dgm:presLayoutVars>
      </dgm:prSet>
      <dgm:spPr/>
    </dgm:pt>
    <dgm:pt modelId="{B4533FAC-EAD5-45FF-8A4A-01D701B6F13A}" type="pres">
      <dgm:prSet presAssocID="{FA4CB12C-4989-4442-B105-26AF5EC2A558}" presName="desTx" presStyleLbl="alignAccFollowNode1" presStyleIdx="0" presStyleCnt="2">
        <dgm:presLayoutVars>
          <dgm:bulletEnabled val="1"/>
        </dgm:presLayoutVars>
      </dgm:prSet>
      <dgm:spPr/>
    </dgm:pt>
    <dgm:pt modelId="{E62AACE4-D55D-4B67-9128-7FB6B50EF7EA}" type="pres">
      <dgm:prSet presAssocID="{DA91B16C-8CB8-4C64-8AD7-DAD08C2C3C4C}" presName="space" presStyleCnt="0"/>
      <dgm:spPr/>
    </dgm:pt>
    <dgm:pt modelId="{EDE8540F-AA16-4C90-B630-97E0B8EF4CB3}" type="pres">
      <dgm:prSet presAssocID="{9F22F349-A858-4349-AC61-678AC22E8EF3}" presName="composite" presStyleCnt="0"/>
      <dgm:spPr/>
    </dgm:pt>
    <dgm:pt modelId="{329DD8B0-36B3-499F-A763-F02041CDAD14}" type="pres">
      <dgm:prSet presAssocID="{9F22F349-A858-4349-AC61-678AC22E8EF3}" presName="parTx" presStyleLbl="alignNode1" presStyleIdx="1" presStyleCnt="2">
        <dgm:presLayoutVars>
          <dgm:chMax val="0"/>
          <dgm:chPref val="0"/>
          <dgm:bulletEnabled val="1"/>
        </dgm:presLayoutVars>
      </dgm:prSet>
      <dgm:spPr/>
    </dgm:pt>
    <dgm:pt modelId="{D8C5305B-E246-41D5-8FE5-E58B5E2EFF3D}" type="pres">
      <dgm:prSet presAssocID="{9F22F349-A858-4349-AC61-678AC22E8EF3}" presName="desTx" presStyleLbl="alignAccFollowNode1" presStyleIdx="1" presStyleCnt="2">
        <dgm:presLayoutVars>
          <dgm:bulletEnabled val="1"/>
        </dgm:presLayoutVars>
      </dgm:prSet>
      <dgm:spPr/>
    </dgm:pt>
  </dgm:ptLst>
  <dgm:cxnLst>
    <dgm:cxn modelId="{AD0D8E05-C526-48DC-B970-B7ACF1EB8022}" type="presOf" srcId="{B4D6B5D2-5526-4A50-AD7E-AA46C7A41A34}" destId="{B4533FAC-EAD5-45FF-8A4A-01D701B6F13A}" srcOrd="0" destOrd="3" presId="urn:microsoft.com/office/officeart/2005/8/layout/hList1"/>
    <dgm:cxn modelId="{B5AA4008-C9A1-4065-B72E-22C1452A7D91}" type="presOf" srcId="{6D12942F-3D4E-4AA8-9DED-C338A92DDC24}" destId="{EA5D94EC-B33E-4F56-9466-C5C50BCDC5DE}" srcOrd="0" destOrd="0" presId="urn:microsoft.com/office/officeart/2005/8/layout/hList1"/>
    <dgm:cxn modelId="{1CAB4114-6E18-43C1-AEA4-3570A321E645}" srcId="{FA4CB12C-4989-4442-B105-26AF5EC2A558}" destId="{0BE7614B-30E2-4CE8-BD24-0A38A145A591}" srcOrd="2" destOrd="0" parTransId="{9A0E53F4-AFEC-4379-B357-54E4F1EE1457}" sibTransId="{9ABA4CAD-7B32-4964-9088-64103585AE94}"/>
    <dgm:cxn modelId="{DD5B5822-1ABB-4FFE-82CE-BAECC7F54EB7}" srcId="{FA4CB12C-4989-4442-B105-26AF5EC2A558}" destId="{88D09C26-A67C-4592-B61F-3248E4C33B54}" srcOrd="0" destOrd="0" parTransId="{CF4E37CD-989A-4B31-ACEE-3286BFB232AC}" sibTransId="{3F415788-9EB7-41BB-99D2-DE5467407573}"/>
    <dgm:cxn modelId="{BB40BC2A-B256-4D8A-95F7-81E3F21F072F}" srcId="{FA4CB12C-4989-4442-B105-26AF5EC2A558}" destId="{792AC74D-9310-486A-B27C-15FF5F442F1B}" srcOrd="4" destOrd="0" parTransId="{4A1B5E3C-4D7F-4A3D-914D-9EE387B498CB}" sibTransId="{D4257E97-29BD-41FA-8B4B-16A2A789E27D}"/>
    <dgm:cxn modelId="{2A21013D-E61A-44CF-A9BF-159D8C2D9094}" type="presOf" srcId="{9F22F349-A858-4349-AC61-678AC22E8EF3}" destId="{329DD8B0-36B3-499F-A763-F02041CDAD14}" srcOrd="0" destOrd="0" presId="urn:microsoft.com/office/officeart/2005/8/layout/hList1"/>
    <dgm:cxn modelId="{F6958A60-BA19-4ED2-B8E3-A51FD933BE64}" type="presOf" srcId="{22B8DB80-8A9A-40E3-B535-F1D8CFCD1018}" destId="{D8C5305B-E246-41D5-8FE5-E58B5E2EFF3D}" srcOrd="0" destOrd="3" presId="urn:microsoft.com/office/officeart/2005/8/layout/hList1"/>
    <dgm:cxn modelId="{DE64E966-8DDD-42F6-94EF-2DA451A2BBFA}" srcId="{9F22F349-A858-4349-AC61-678AC22E8EF3}" destId="{B2389A2D-8319-40E4-9D26-52AFA1AFD0FB}" srcOrd="0" destOrd="0" parTransId="{71D5B77A-2FE3-40B9-BC6F-054F74AF3140}" sibTransId="{59D8A17F-0178-45F2-BBB5-697AA625C49F}"/>
    <dgm:cxn modelId="{406F9047-C156-4AB0-B8C5-920D7B167A95}" srcId="{9F22F349-A858-4349-AC61-678AC22E8EF3}" destId="{44185AF5-35DB-42D1-BB12-A003347B32AD}" srcOrd="2" destOrd="0" parTransId="{6B35543C-DB98-49E4-A092-633D02F36A86}" sibTransId="{F434EAAF-0E6A-449C-9091-9D7C79DE0C25}"/>
    <dgm:cxn modelId="{ADC2F94A-E448-40B9-9AE9-0B4B03FB7A61}" srcId="{9F22F349-A858-4349-AC61-678AC22E8EF3}" destId="{53B45A00-52CB-4A3D-8734-400F78723BF1}" srcOrd="4" destOrd="0" parTransId="{DBBE35F7-F267-4B35-AE0E-47AC5123337F}" sibTransId="{E590AE70-0AF4-40AA-B1BD-9C4E78AEB937}"/>
    <dgm:cxn modelId="{0DE48E4C-A107-476C-AEAE-6AEED9E8A6CE}" srcId="{6D12942F-3D4E-4AA8-9DED-C338A92DDC24}" destId="{9F22F349-A858-4349-AC61-678AC22E8EF3}" srcOrd="1" destOrd="0" parTransId="{DB23ADDF-A7E2-4DCC-8112-0B4EDD248523}" sibTransId="{B7DE6169-3C6B-4AB9-BD1A-244336375CAA}"/>
    <dgm:cxn modelId="{AECBF24D-BAA9-41FE-9961-A8BD47D596E7}" srcId="{6D12942F-3D4E-4AA8-9DED-C338A92DDC24}" destId="{FA4CB12C-4989-4442-B105-26AF5EC2A558}" srcOrd="0" destOrd="0" parTransId="{ABF53B02-2B37-4F81-930B-035A1DBFA76D}" sibTransId="{DA91B16C-8CB8-4C64-8AD7-DAD08C2C3C4C}"/>
    <dgm:cxn modelId="{73272274-1E87-4F8D-9CEC-CF934892FF80}" type="presOf" srcId="{53B45A00-52CB-4A3D-8734-400F78723BF1}" destId="{D8C5305B-E246-41D5-8FE5-E58B5E2EFF3D}" srcOrd="0" destOrd="4" presId="urn:microsoft.com/office/officeart/2005/8/layout/hList1"/>
    <dgm:cxn modelId="{5D8A6B81-8C38-4E13-A15C-6B4F622B614D}" type="presOf" srcId="{8412E683-E605-4434-A755-421B5492E264}" destId="{B4533FAC-EAD5-45FF-8A4A-01D701B6F13A}" srcOrd="0" destOrd="1" presId="urn:microsoft.com/office/officeart/2005/8/layout/hList1"/>
    <dgm:cxn modelId="{D9A20089-0476-44FE-BCA5-A8FBE17BB828}" srcId="{FA4CB12C-4989-4442-B105-26AF5EC2A558}" destId="{B4D6B5D2-5526-4A50-AD7E-AA46C7A41A34}" srcOrd="3" destOrd="0" parTransId="{85DBAB3D-6979-4A0B-935B-CDFA0B7AB870}" sibTransId="{44FC18DE-3137-4BF1-8518-F8BF2F05F0F2}"/>
    <dgm:cxn modelId="{410ECFAB-B955-4ADC-9644-AE7B4561324C}" type="presOf" srcId="{D04F99F0-F0A1-4D89-B77F-1FBD14A9D4F9}" destId="{D8C5305B-E246-41D5-8FE5-E58B5E2EFF3D}" srcOrd="0" destOrd="1" presId="urn:microsoft.com/office/officeart/2005/8/layout/hList1"/>
    <dgm:cxn modelId="{021486C2-817D-4844-8B3F-F4EE4F6B8955}" type="presOf" srcId="{792AC74D-9310-486A-B27C-15FF5F442F1B}" destId="{B4533FAC-EAD5-45FF-8A4A-01D701B6F13A}" srcOrd="0" destOrd="4" presId="urn:microsoft.com/office/officeart/2005/8/layout/hList1"/>
    <dgm:cxn modelId="{678981C3-2092-4558-B7F6-51911518CBF2}" srcId="{9F22F349-A858-4349-AC61-678AC22E8EF3}" destId="{D04F99F0-F0A1-4D89-B77F-1FBD14A9D4F9}" srcOrd="1" destOrd="0" parTransId="{ECC1CC5B-EB5C-4F67-BB43-1FF3B291668A}" sibTransId="{BA8A1761-03AD-4AD2-A811-CFA36EA69051}"/>
    <dgm:cxn modelId="{B3D7B6C6-EF99-425D-8D12-0D1F27CE90AF}" type="presOf" srcId="{0BE7614B-30E2-4CE8-BD24-0A38A145A591}" destId="{B4533FAC-EAD5-45FF-8A4A-01D701B6F13A}" srcOrd="0" destOrd="2" presId="urn:microsoft.com/office/officeart/2005/8/layout/hList1"/>
    <dgm:cxn modelId="{F5AE3BC7-B862-4A41-878A-D79DD32290F7}" type="presOf" srcId="{B2389A2D-8319-40E4-9D26-52AFA1AFD0FB}" destId="{D8C5305B-E246-41D5-8FE5-E58B5E2EFF3D}" srcOrd="0" destOrd="0" presId="urn:microsoft.com/office/officeart/2005/8/layout/hList1"/>
    <dgm:cxn modelId="{A5BE05C9-1A84-43D5-99BB-70DB5A03D5D2}" type="presOf" srcId="{88D09C26-A67C-4592-B61F-3248E4C33B54}" destId="{B4533FAC-EAD5-45FF-8A4A-01D701B6F13A}" srcOrd="0" destOrd="0" presId="urn:microsoft.com/office/officeart/2005/8/layout/hList1"/>
    <dgm:cxn modelId="{0AB03FD2-FFA6-4D4A-B46C-70E65B4E45B4}" srcId="{9F22F349-A858-4349-AC61-678AC22E8EF3}" destId="{22B8DB80-8A9A-40E3-B535-F1D8CFCD1018}" srcOrd="3" destOrd="0" parTransId="{2CBB0869-2DEA-48E3-A218-B6D3E108935A}" sibTransId="{B0BE61B6-1899-430F-BD7B-7B729A3C1FD2}"/>
    <dgm:cxn modelId="{C66D82DB-2DE3-4ECA-9448-34E600E2CD09}" srcId="{FA4CB12C-4989-4442-B105-26AF5EC2A558}" destId="{8412E683-E605-4434-A755-421B5492E264}" srcOrd="1" destOrd="0" parTransId="{F6979C66-C661-4C8F-9816-D04287D93390}" sibTransId="{E7774EFC-EA11-4F84-AC98-12B823364824}"/>
    <dgm:cxn modelId="{7857CBF7-C5B8-4621-93C7-61EEBCCEF3D8}" type="presOf" srcId="{FA4CB12C-4989-4442-B105-26AF5EC2A558}" destId="{20040903-0515-4B73-8444-C42E3002D0EB}" srcOrd="0" destOrd="0" presId="urn:microsoft.com/office/officeart/2005/8/layout/hList1"/>
    <dgm:cxn modelId="{A73139F8-B225-4615-AFDE-852B12BD6A40}" type="presOf" srcId="{44185AF5-35DB-42D1-BB12-A003347B32AD}" destId="{D8C5305B-E246-41D5-8FE5-E58B5E2EFF3D}" srcOrd="0" destOrd="2" presId="urn:microsoft.com/office/officeart/2005/8/layout/hList1"/>
    <dgm:cxn modelId="{62FE6011-C7E6-428E-BF52-BCAA58746C3F}" type="presParOf" srcId="{EA5D94EC-B33E-4F56-9466-C5C50BCDC5DE}" destId="{2E1C86BE-03F6-4E8E-AAAC-47EE515C9F7B}" srcOrd="0" destOrd="0" presId="urn:microsoft.com/office/officeart/2005/8/layout/hList1"/>
    <dgm:cxn modelId="{99A3C529-C34B-43E8-8A3F-3F72E39B178C}" type="presParOf" srcId="{2E1C86BE-03F6-4E8E-AAAC-47EE515C9F7B}" destId="{20040903-0515-4B73-8444-C42E3002D0EB}" srcOrd="0" destOrd="0" presId="urn:microsoft.com/office/officeart/2005/8/layout/hList1"/>
    <dgm:cxn modelId="{FFF21DE2-04AB-4F61-8E49-E71813024F43}" type="presParOf" srcId="{2E1C86BE-03F6-4E8E-AAAC-47EE515C9F7B}" destId="{B4533FAC-EAD5-45FF-8A4A-01D701B6F13A}" srcOrd="1" destOrd="0" presId="urn:microsoft.com/office/officeart/2005/8/layout/hList1"/>
    <dgm:cxn modelId="{C874E9AC-22B2-4F6A-9BE7-DBB3FB5BC509}" type="presParOf" srcId="{EA5D94EC-B33E-4F56-9466-C5C50BCDC5DE}" destId="{E62AACE4-D55D-4B67-9128-7FB6B50EF7EA}" srcOrd="1" destOrd="0" presId="urn:microsoft.com/office/officeart/2005/8/layout/hList1"/>
    <dgm:cxn modelId="{DDAFF4E8-DBC4-476D-BD9A-DA5E27994354}" type="presParOf" srcId="{EA5D94EC-B33E-4F56-9466-C5C50BCDC5DE}" destId="{EDE8540F-AA16-4C90-B630-97E0B8EF4CB3}" srcOrd="2" destOrd="0" presId="urn:microsoft.com/office/officeart/2005/8/layout/hList1"/>
    <dgm:cxn modelId="{E22E23E0-4C90-438C-AC00-5CFDF9327734}" type="presParOf" srcId="{EDE8540F-AA16-4C90-B630-97E0B8EF4CB3}" destId="{329DD8B0-36B3-499F-A763-F02041CDAD14}" srcOrd="0" destOrd="0" presId="urn:microsoft.com/office/officeart/2005/8/layout/hList1"/>
    <dgm:cxn modelId="{A4BF9F09-A72D-425F-953E-9CD82BCB96E6}" type="presParOf" srcId="{EDE8540F-AA16-4C90-B630-97E0B8EF4CB3}" destId="{D8C5305B-E246-41D5-8FE5-E58B5E2EFF3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F93246B-E58E-4267-A063-387F15069E5B}"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B51C4D20-F09C-4076-9C10-63E2B519D9BD}">
      <dgm:prSet phldrT="[Text]"/>
      <dgm:spPr/>
      <dgm:t>
        <a:bodyPr/>
        <a:lstStyle/>
        <a:p>
          <a:r>
            <a:rPr lang="en-US" dirty="0">
              <a:latin typeface="Hind Vadodara" panose="020B0604020202020204" charset="0"/>
              <a:cs typeface="Hind Vadodara" panose="020B0604020202020204" charset="0"/>
            </a:rPr>
            <a:t>Addresses problem behaviors privately</a:t>
          </a:r>
        </a:p>
      </dgm:t>
    </dgm:pt>
    <dgm:pt modelId="{931B733A-C074-4C04-B0B3-3C16ED7740DC}" type="parTrans" cxnId="{83BB668A-F912-45E1-988D-49755C9CA175}">
      <dgm:prSet/>
      <dgm:spPr/>
      <dgm:t>
        <a:bodyPr/>
        <a:lstStyle/>
        <a:p>
          <a:endParaRPr lang="en-US">
            <a:latin typeface="Hind Vadodara" panose="020B0604020202020204" charset="0"/>
            <a:cs typeface="Hind Vadodara" panose="020B0604020202020204" charset="0"/>
          </a:endParaRPr>
        </a:p>
      </dgm:t>
    </dgm:pt>
    <dgm:pt modelId="{BC65408E-362D-4D6C-B07B-9A59FF90D85F}" type="sibTrans" cxnId="{83BB668A-F912-45E1-988D-49755C9CA175}">
      <dgm:prSet/>
      <dgm:spPr/>
      <dgm:t>
        <a:bodyPr/>
        <a:lstStyle/>
        <a:p>
          <a:endParaRPr lang="en-US">
            <a:latin typeface="Hind Vadodara" panose="020B0604020202020204" charset="0"/>
            <a:cs typeface="Hind Vadodara" panose="020B0604020202020204" charset="0"/>
          </a:endParaRPr>
        </a:p>
      </dgm:t>
    </dgm:pt>
    <dgm:pt modelId="{3FF6106E-5085-4E08-841B-B5A07EF64D1B}">
      <dgm:prSet/>
      <dgm:spPr/>
      <dgm:t>
        <a:bodyPr/>
        <a:lstStyle/>
        <a:p>
          <a:r>
            <a:rPr lang="en-US">
              <a:latin typeface="Hind Vadodara" panose="020B0604020202020204" charset="0"/>
              <a:cs typeface="Hind Vadodara" panose="020B0604020202020204" charset="0"/>
            </a:rPr>
            <a:t>Reduces adults’ efforts</a:t>
          </a:r>
        </a:p>
      </dgm:t>
    </dgm:pt>
    <dgm:pt modelId="{0A945F59-D03C-4400-AF92-99498449E502}" type="parTrans" cxnId="{504ED365-7CBE-41A9-9F36-1F1094A306E6}">
      <dgm:prSet/>
      <dgm:spPr/>
      <dgm:t>
        <a:bodyPr/>
        <a:lstStyle/>
        <a:p>
          <a:endParaRPr lang="en-US">
            <a:latin typeface="Hind Vadodara" panose="020B0604020202020204" charset="0"/>
            <a:cs typeface="Hind Vadodara" panose="020B0604020202020204" charset="0"/>
          </a:endParaRPr>
        </a:p>
      </dgm:t>
    </dgm:pt>
    <dgm:pt modelId="{6C73DDF6-A821-4F10-AE20-621C60EFA992}" type="sibTrans" cxnId="{504ED365-7CBE-41A9-9F36-1F1094A306E6}">
      <dgm:prSet/>
      <dgm:spPr/>
      <dgm:t>
        <a:bodyPr/>
        <a:lstStyle/>
        <a:p>
          <a:endParaRPr lang="en-US">
            <a:latin typeface="Hind Vadodara" panose="020B0604020202020204" charset="0"/>
            <a:cs typeface="Hind Vadodara" panose="020B0604020202020204" charset="0"/>
          </a:endParaRPr>
        </a:p>
      </dgm:t>
    </dgm:pt>
    <dgm:pt modelId="{30572F16-053C-48FC-89E3-764E95B2BDB2}">
      <dgm:prSet/>
      <dgm:spPr/>
      <dgm:t>
        <a:bodyPr/>
        <a:lstStyle/>
        <a:p>
          <a:r>
            <a:rPr lang="en-US">
              <a:latin typeface="Hind Vadodara" panose="020B0604020202020204" charset="0"/>
              <a:cs typeface="Hind Vadodara" panose="020B0604020202020204" charset="0"/>
            </a:rPr>
            <a:t>Promotes generalization and maintenance of behavior change</a:t>
          </a:r>
        </a:p>
      </dgm:t>
    </dgm:pt>
    <dgm:pt modelId="{DE8B69F4-E459-4F54-A97E-3C37C332A253}" type="parTrans" cxnId="{B89E85BC-FEC7-482F-9938-3F0FC1CADA93}">
      <dgm:prSet/>
      <dgm:spPr/>
      <dgm:t>
        <a:bodyPr/>
        <a:lstStyle/>
        <a:p>
          <a:endParaRPr lang="en-US">
            <a:latin typeface="Hind Vadodara" panose="020B0604020202020204" charset="0"/>
            <a:cs typeface="Hind Vadodara" panose="020B0604020202020204" charset="0"/>
          </a:endParaRPr>
        </a:p>
      </dgm:t>
    </dgm:pt>
    <dgm:pt modelId="{4C6876B7-5ACE-4463-A92C-2A83587BC448}" type="sibTrans" cxnId="{B89E85BC-FEC7-482F-9938-3F0FC1CADA93}">
      <dgm:prSet/>
      <dgm:spPr/>
      <dgm:t>
        <a:bodyPr/>
        <a:lstStyle/>
        <a:p>
          <a:endParaRPr lang="en-US">
            <a:latin typeface="Hind Vadodara" panose="020B0604020202020204" charset="0"/>
            <a:cs typeface="Hind Vadodara" panose="020B0604020202020204" charset="0"/>
          </a:endParaRPr>
        </a:p>
      </dgm:t>
    </dgm:pt>
    <dgm:pt modelId="{3EE4E95B-87E0-4C4D-B6B4-DFF5B7F9F9DC}">
      <dgm:prSet/>
      <dgm:spPr/>
      <dgm:t>
        <a:bodyPr/>
        <a:lstStyle/>
        <a:p>
          <a:r>
            <a:rPr lang="en-US">
              <a:latin typeface="Hind Vadodara" panose="020B0604020202020204" charset="0"/>
              <a:cs typeface="Hind Vadodara" panose="020B0604020202020204" charset="0"/>
            </a:rPr>
            <a:t>Efficient! A few self-management tactics can address many behaviors</a:t>
          </a:r>
        </a:p>
      </dgm:t>
    </dgm:pt>
    <dgm:pt modelId="{D9049765-7ECD-4686-B333-EAF79C356227}" type="parTrans" cxnId="{F7ECF314-742A-40FD-B26B-987B24E77ED6}">
      <dgm:prSet/>
      <dgm:spPr/>
      <dgm:t>
        <a:bodyPr/>
        <a:lstStyle/>
        <a:p>
          <a:endParaRPr lang="en-US">
            <a:latin typeface="Hind Vadodara" panose="020B0604020202020204" charset="0"/>
            <a:cs typeface="Hind Vadodara" panose="020B0604020202020204" charset="0"/>
          </a:endParaRPr>
        </a:p>
      </dgm:t>
    </dgm:pt>
    <dgm:pt modelId="{A96EAC41-8373-4EC9-8924-7721057D9C1E}" type="sibTrans" cxnId="{F7ECF314-742A-40FD-B26B-987B24E77ED6}">
      <dgm:prSet/>
      <dgm:spPr/>
      <dgm:t>
        <a:bodyPr/>
        <a:lstStyle/>
        <a:p>
          <a:endParaRPr lang="en-US">
            <a:latin typeface="Hind Vadodara" panose="020B0604020202020204" charset="0"/>
            <a:cs typeface="Hind Vadodara" panose="020B0604020202020204" charset="0"/>
          </a:endParaRPr>
        </a:p>
      </dgm:t>
    </dgm:pt>
    <dgm:pt modelId="{EE6DE2C0-F9F6-41FD-A5F4-D5805CC33FEC}">
      <dgm:prSet/>
      <dgm:spPr/>
      <dgm:t>
        <a:bodyPr/>
        <a:lstStyle/>
        <a:p>
          <a:r>
            <a:rPr lang="en-US">
              <a:latin typeface="Hind Vadodara" panose="020B0604020202020204" charset="0"/>
              <a:cs typeface="Hind Vadodara" panose="020B0604020202020204" charset="0"/>
            </a:rPr>
            <a:t>Works for a wide-ranging population</a:t>
          </a:r>
        </a:p>
      </dgm:t>
    </dgm:pt>
    <dgm:pt modelId="{C7B2C392-01FF-4018-97EC-EA11FBB720B6}" type="parTrans" cxnId="{EAE022E1-F3BA-4C3E-9559-F95AC2BB87E5}">
      <dgm:prSet/>
      <dgm:spPr/>
      <dgm:t>
        <a:bodyPr/>
        <a:lstStyle/>
        <a:p>
          <a:endParaRPr lang="en-US">
            <a:latin typeface="Hind Vadodara" panose="020B0604020202020204" charset="0"/>
            <a:cs typeface="Hind Vadodara" panose="020B0604020202020204" charset="0"/>
          </a:endParaRPr>
        </a:p>
      </dgm:t>
    </dgm:pt>
    <dgm:pt modelId="{FBB58A4B-3DA6-471A-8B73-FA521857C652}" type="sibTrans" cxnId="{EAE022E1-F3BA-4C3E-9559-F95AC2BB87E5}">
      <dgm:prSet/>
      <dgm:spPr/>
      <dgm:t>
        <a:bodyPr/>
        <a:lstStyle/>
        <a:p>
          <a:endParaRPr lang="en-US">
            <a:latin typeface="Hind Vadodara" panose="020B0604020202020204" charset="0"/>
            <a:cs typeface="Hind Vadodara" panose="020B0604020202020204" charset="0"/>
          </a:endParaRPr>
        </a:p>
      </dgm:t>
    </dgm:pt>
    <dgm:pt modelId="{7FF12A51-EAB8-420F-9B9C-3EA14FABBF99}">
      <dgm:prSet/>
      <dgm:spPr/>
      <dgm:t>
        <a:bodyPr/>
        <a:lstStyle/>
        <a:p>
          <a:r>
            <a:rPr lang="en-US">
              <a:latin typeface="Hind Vadodara" panose="020B0604020202020204" charset="0"/>
              <a:cs typeface="Hind Vadodara" panose="020B0604020202020204" charset="0"/>
            </a:rPr>
            <a:t>As effective as other external strategies</a:t>
          </a:r>
        </a:p>
      </dgm:t>
    </dgm:pt>
    <dgm:pt modelId="{D3D184BD-2992-4E84-BD8A-2C2897C71C8A}" type="parTrans" cxnId="{0AB4830D-DAB9-4C21-BB54-376C6763804E}">
      <dgm:prSet/>
      <dgm:spPr/>
      <dgm:t>
        <a:bodyPr/>
        <a:lstStyle/>
        <a:p>
          <a:endParaRPr lang="en-US">
            <a:latin typeface="Hind Vadodara" panose="020B0604020202020204" charset="0"/>
            <a:cs typeface="Hind Vadodara" panose="020B0604020202020204" charset="0"/>
          </a:endParaRPr>
        </a:p>
      </dgm:t>
    </dgm:pt>
    <dgm:pt modelId="{534F9417-FF5A-46B0-B362-2F0A7438DDB3}" type="sibTrans" cxnId="{0AB4830D-DAB9-4C21-BB54-376C6763804E}">
      <dgm:prSet/>
      <dgm:spPr/>
      <dgm:t>
        <a:bodyPr/>
        <a:lstStyle/>
        <a:p>
          <a:endParaRPr lang="en-US">
            <a:latin typeface="Hind Vadodara" panose="020B0604020202020204" charset="0"/>
            <a:cs typeface="Hind Vadodara" panose="020B0604020202020204" charset="0"/>
          </a:endParaRPr>
        </a:p>
      </dgm:t>
    </dgm:pt>
    <dgm:pt modelId="{89741B31-3E48-48C6-8FEA-666CE944E2C9}">
      <dgm:prSet/>
      <dgm:spPr/>
      <dgm:t>
        <a:bodyPr/>
        <a:lstStyle/>
        <a:p>
          <a:r>
            <a:rPr lang="en-US">
              <a:latin typeface="Hind Vadodara" panose="020B0604020202020204" charset="0"/>
              <a:cs typeface="Hind Vadodara" panose="020B0604020202020204" charset="0"/>
            </a:rPr>
            <a:t>Contributes to a more efficient and effective classroom environment</a:t>
          </a:r>
        </a:p>
      </dgm:t>
    </dgm:pt>
    <dgm:pt modelId="{005A380C-5FD2-4162-AEFE-B63B77FFBCB1}" type="parTrans" cxnId="{DF0361ED-91CD-4DDA-9450-116F73A41C46}">
      <dgm:prSet/>
      <dgm:spPr/>
      <dgm:t>
        <a:bodyPr/>
        <a:lstStyle/>
        <a:p>
          <a:endParaRPr lang="en-US">
            <a:latin typeface="Hind Vadodara" panose="020B0604020202020204" charset="0"/>
            <a:cs typeface="Hind Vadodara" panose="020B0604020202020204" charset="0"/>
          </a:endParaRPr>
        </a:p>
      </dgm:t>
    </dgm:pt>
    <dgm:pt modelId="{39118EFA-F5F7-45D0-8240-5B2BFC328A54}" type="sibTrans" cxnId="{DF0361ED-91CD-4DDA-9450-116F73A41C46}">
      <dgm:prSet/>
      <dgm:spPr/>
      <dgm:t>
        <a:bodyPr/>
        <a:lstStyle/>
        <a:p>
          <a:endParaRPr lang="en-US">
            <a:latin typeface="Hind Vadodara" panose="020B0604020202020204" charset="0"/>
            <a:cs typeface="Hind Vadodara" panose="020B0604020202020204" charset="0"/>
          </a:endParaRPr>
        </a:p>
      </dgm:t>
    </dgm:pt>
    <dgm:pt modelId="{82BF7EAB-AA9E-4AAD-BA02-EE7E37BC5093}">
      <dgm:prSet/>
      <dgm:spPr/>
      <dgm:t>
        <a:bodyPr/>
        <a:lstStyle/>
        <a:p>
          <a:r>
            <a:rPr lang="en-US" dirty="0">
              <a:latin typeface="Hind Vadodara" panose="020B0604020202020204" charset="0"/>
              <a:cs typeface="Hind Vadodara" panose="020B0604020202020204" charset="0"/>
            </a:rPr>
            <a:t>Students who are successful can be peer leaders or ambassadors for others</a:t>
          </a:r>
        </a:p>
      </dgm:t>
    </dgm:pt>
    <dgm:pt modelId="{9480704F-3CDF-48BC-92C5-7DED1FA82FBB}" type="parTrans" cxnId="{D9AB2F96-EA76-46F1-8709-63079D563D74}">
      <dgm:prSet/>
      <dgm:spPr/>
      <dgm:t>
        <a:bodyPr/>
        <a:lstStyle/>
        <a:p>
          <a:endParaRPr lang="en-US">
            <a:latin typeface="Hind Vadodara" panose="020B0604020202020204" charset="0"/>
            <a:cs typeface="Hind Vadodara" panose="020B0604020202020204" charset="0"/>
          </a:endParaRPr>
        </a:p>
      </dgm:t>
    </dgm:pt>
    <dgm:pt modelId="{346D692F-21D4-4B8E-92C0-58BFB9819F0E}" type="sibTrans" cxnId="{D9AB2F96-EA76-46F1-8709-63079D563D74}">
      <dgm:prSet/>
      <dgm:spPr/>
      <dgm:t>
        <a:bodyPr/>
        <a:lstStyle/>
        <a:p>
          <a:endParaRPr lang="en-US">
            <a:latin typeface="Hind Vadodara" panose="020B0604020202020204" charset="0"/>
            <a:cs typeface="Hind Vadodara" panose="020B0604020202020204" charset="0"/>
          </a:endParaRPr>
        </a:p>
      </dgm:t>
    </dgm:pt>
    <dgm:pt modelId="{45F3ED09-B805-4FB1-9D2E-16091876EEC1}">
      <dgm:prSet/>
      <dgm:spPr/>
      <dgm:t>
        <a:bodyPr/>
        <a:lstStyle/>
        <a:p>
          <a:r>
            <a:rPr lang="en-US" dirty="0">
              <a:latin typeface="Hind Vadodara" panose="020B0604020202020204" charset="0"/>
              <a:cs typeface="Hind Vadodara" panose="020B0604020202020204" charset="0"/>
            </a:rPr>
            <a:t>Self-management is an ultimate goal of education: an important skill to teach!</a:t>
          </a:r>
        </a:p>
      </dgm:t>
    </dgm:pt>
    <dgm:pt modelId="{13B5E428-385B-4550-9195-1C821028C4DE}" type="parTrans" cxnId="{A8EB8C46-06BE-49FE-B16B-56351A916210}">
      <dgm:prSet/>
      <dgm:spPr/>
      <dgm:t>
        <a:bodyPr/>
        <a:lstStyle/>
        <a:p>
          <a:endParaRPr lang="en-US">
            <a:latin typeface="Hind Vadodara" panose="020B0604020202020204" charset="0"/>
            <a:cs typeface="Hind Vadodara" panose="020B0604020202020204" charset="0"/>
          </a:endParaRPr>
        </a:p>
      </dgm:t>
    </dgm:pt>
    <dgm:pt modelId="{5D67218B-72F3-4328-AB0A-D60F6B8C4844}" type="sibTrans" cxnId="{A8EB8C46-06BE-49FE-B16B-56351A916210}">
      <dgm:prSet/>
      <dgm:spPr/>
      <dgm:t>
        <a:bodyPr/>
        <a:lstStyle/>
        <a:p>
          <a:endParaRPr lang="en-US">
            <a:latin typeface="Hind Vadodara" panose="020B0604020202020204" charset="0"/>
            <a:cs typeface="Hind Vadodara" panose="020B0604020202020204" charset="0"/>
          </a:endParaRPr>
        </a:p>
      </dgm:t>
    </dgm:pt>
    <dgm:pt modelId="{04955A8B-BC15-4CFF-80D1-ECA4F75E0207}" type="pres">
      <dgm:prSet presAssocID="{BF93246B-E58E-4267-A063-387F15069E5B}" presName="diagram" presStyleCnt="0">
        <dgm:presLayoutVars>
          <dgm:dir/>
          <dgm:resizeHandles val="exact"/>
        </dgm:presLayoutVars>
      </dgm:prSet>
      <dgm:spPr/>
    </dgm:pt>
    <dgm:pt modelId="{B25DC816-DA18-4CAD-85CC-80A6D1E57B7D}" type="pres">
      <dgm:prSet presAssocID="{B51C4D20-F09C-4076-9C10-63E2B519D9BD}" presName="node" presStyleLbl="node1" presStyleIdx="0" presStyleCnt="9">
        <dgm:presLayoutVars>
          <dgm:bulletEnabled val="1"/>
        </dgm:presLayoutVars>
      </dgm:prSet>
      <dgm:spPr/>
    </dgm:pt>
    <dgm:pt modelId="{6A6D611C-D246-4329-BC34-189DDCFF72CB}" type="pres">
      <dgm:prSet presAssocID="{BC65408E-362D-4D6C-B07B-9A59FF90D85F}" presName="sibTrans" presStyleCnt="0"/>
      <dgm:spPr/>
    </dgm:pt>
    <dgm:pt modelId="{C648FA48-2EED-4A17-80B9-C94359731E58}" type="pres">
      <dgm:prSet presAssocID="{3FF6106E-5085-4E08-841B-B5A07EF64D1B}" presName="node" presStyleLbl="node1" presStyleIdx="1" presStyleCnt="9">
        <dgm:presLayoutVars>
          <dgm:bulletEnabled val="1"/>
        </dgm:presLayoutVars>
      </dgm:prSet>
      <dgm:spPr/>
    </dgm:pt>
    <dgm:pt modelId="{F1C49A44-47C5-43D1-A8FD-7ED4761F09A5}" type="pres">
      <dgm:prSet presAssocID="{6C73DDF6-A821-4F10-AE20-621C60EFA992}" presName="sibTrans" presStyleCnt="0"/>
      <dgm:spPr/>
    </dgm:pt>
    <dgm:pt modelId="{55987BB4-5598-433B-98CA-7C3814F5B3C3}" type="pres">
      <dgm:prSet presAssocID="{30572F16-053C-48FC-89E3-764E95B2BDB2}" presName="node" presStyleLbl="node1" presStyleIdx="2" presStyleCnt="9">
        <dgm:presLayoutVars>
          <dgm:bulletEnabled val="1"/>
        </dgm:presLayoutVars>
      </dgm:prSet>
      <dgm:spPr/>
    </dgm:pt>
    <dgm:pt modelId="{5B829731-AA27-4BF6-890C-A4936877525D}" type="pres">
      <dgm:prSet presAssocID="{4C6876B7-5ACE-4463-A92C-2A83587BC448}" presName="sibTrans" presStyleCnt="0"/>
      <dgm:spPr/>
    </dgm:pt>
    <dgm:pt modelId="{5C2C64F9-4083-4D2B-9EAC-E8E8F88ABD22}" type="pres">
      <dgm:prSet presAssocID="{3EE4E95B-87E0-4C4D-B6B4-DFF5B7F9F9DC}" presName="node" presStyleLbl="node1" presStyleIdx="3" presStyleCnt="9">
        <dgm:presLayoutVars>
          <dgm:bulletEnabled val="1"/>
        </dgm:presLayoutVars>
      </dgm:prSet>
      <dgm:spPr/>
    </dgm:pt>
    <dgm:pt modelId="{49A0D474-BDDD-4972-9DA2-ACBA3BE5BD25}" type="pres">
      <dgm:prSet presAssocID="{A96EAC41-8373-4EC9-8924-7721057D9C1E}" presName="sibTrans" presStyleCnt="0"/>
      <dgm:spPr/>
    </dgm:pt>
    <dgm:pt modelId="{B3B60276-FD01-4E45-AB1D-3FAFEC43EF1D}" type="pres">
      <dgm:prSet presAssocID="{EE6DE2C0-F9F6-41FD-A5F4-D5805CC33FEC}" presName="node" presStyleLbl="node1" presStyleIdx="4" presStyleCnt="9">
        <dgm:presLayoutVars>
          <dgm:bulletEnabled val="1"/>
        </dgm:presLayoutVars>
      </dgm:prSet>
      <dgm:spPr/>
    </dgm:pt>
    <dgm:pt modelId="{19C19426-CF18-4585-A026-11CD5A5AE60C}" type="pres">
      <dgm:prSet presAssocID="{FBB58A4B-3DA6-471A-8B73-FA521857C652}" presName="sibTrans" presStyleCnt="0"/>
      <dgm:spPr/>
    </dgm:pt>
    <dgm:pt modelId="{E2D6AFAC-D520-43DE-A952-AE0448DC7541}" type="pres">
      <dgm:prSet presAssocID="{7FF12A51-EAB8-420F-9B9C-3EA14FABBF99}" presName="node" presStyleLbl="node1" presStyleIdx="5" presStyleCnt="9">
        <dgm:presLayoutVars>
          <dgm:bulletEnabled val="1"/>
        </dgm:presLayoutVars>
      </dgm:prSet>
      <dgm:spPr/>
    </dgm:pt>
    <dgm:pt modelId="{07B8A5E2-9C2B-4613-BF97-FDD5CA2121D6}" type="pres">
      <dgm:prSet presAssocID="{534F9417-FF5A-46B0-B362-2F0A7438DDB3}" presName="sibTrans" presStyleCnt="0"/>
      <dgm:spPr/>
    </dgm:pt>
    <dgm:pt modelId="{FFFFDF74-D171-4A34-BA73-943033C6B81C}" type="pres">
      <dgm:prSet presAssocID="{89741B31-3E48-48C6-8FEA-666CE944E2C9}" presName="node" presStyleLbl="node1" presStyleIdx="6" presStyleCnt="9">
        <dgm:presLayoutVars>
          <dgm:bulletEnabled val="1"/>
        </dgm:presLayoutVars>
      </dgm:prSet>
      <dgm:spPr/>
    </dgm:pt>
    <dgm:pt modelId="{C77F42DD-38FB-411C-970B-6C0548284013}" type="pres">
      <dgm:prSet presAssocID="{39118EFA-F5F7-45D0-8240-5B2BFC328A54}" presName="sibTrans" presStyleCnt="0"/>
      <dgm:spPr/>
    </dgm:pt>
    <dgm:pt modelId="{78EB5C64-83AE-48E7-8F0A-3692B663E7C9}" type="pres">
      <dgm:prSet presAssocID="{82BF7EAB-AA9E-4AAD-BA02-EE7E37BC5093}" presName="node" presStyleLbl="node1" presStyleIdx="7" presStyleCnt="9">
        <dgm:presLayoutVars>
          <dgm:bulletEnabled val="1"/>
        </dgm:presLayoutVars>
      </dgm:prSet>
      <dgm:spPr/>
    </dgm:pt>
    <dgm:pt modelId="{1A266C4A-7394-45DB-AEB5-39726A2E29D1}" type="pres">
      <dgm:prSet presAssocID="{346D692F-21D4-4B8E-92C0-58BFB9819F0E}" presName="sibTrans" presStyleCnt="0"/>
      <dgm:spPr/>
    </dgm:pt>
    <dgm:pt modelId="{920150F8-B929-4F3A-A11A-B0BC14362B1C}" type="pres">
      <dgm:prSet presAssocID="{45F3ED09-B805-4FB1-9D2E-16091876EEC1}" presName="node" presStyleLbl="node1" presStyleIdx="8" presStyleCnt="9">
        <dgm:presLayoutVars>
          <dgm:bulletEnabled val="1"/>
        </dgm:presLayoutVars>
      </dgm:prSet>
      <dgm:spPr/>
    </dgm:pt>
  </dgm:ptLst>
  <dgm:cxnLst>
    <dgm:cxn modelId="{0AB4830D-DAB9-4C21-BB54-376C6763804E}" srcId="{BF93246B-E58E-4267-A063-387F15069E5B}" destId="{7FF12A51-EAB8-420F-9B9C-3EA14FABBF99}" srcOrd="5" destOrd="0" parTransId="{D3D184BD-2992-4E84-BD8A-2C2897C71C8A}" sibTransId="{534F9417-FF5A-46B0-B362-2F0A7438DDB3}"/>
    <dgm:cxn modelId="{F7ECF314-742A-40FD-B26B-987B24E77ED6}" srcId="{BF93246B-E58E-4267-A063-387F15069E5B}" destId="{3EE4E95B-87E0-4C4D-B6B4-DFF5B7F9F9DC}" srcOrd="3" destOrd="0" parTransId="{D9049765-7ECD-4686-B333-EAF79C356227}" sibTransId="{A96EAC41-8373-4EC9-8924-7721057D9C1E}"/>
    <dgm:cxn modelId="{9F049120-8EC7-48C1-AEB7-D20FED1158DA}" type="presOf" srcId="{45F3ED09-B805-4FB1-9D2E-16091876EEC1}" destId="{920150F8-B929-4F3A-A11A-B0BC14362B1C}" srcOrd="0" destOrd="0" presId="urn:microsoft.com/office/officeart/2005/8/layout/default"/>
    <dgm:cxn modelId="{DDC80E26-2395-4221-A834-9A87E5FF38AE}" type="presOf" srcId="{3FF6106E-5085-4E08-841B-B5A07EF64D1B}" destId="{C648FA48-2EED-4A17-80B9-C94359731E58}" srcOrd="0" destOrd="0" presId="urn:microsoft.com/office/officeart/2005/8/layout/default"/>
    <dgm:cxn modelId="{72AFEC3E-0210-47FF-9FEC-A66510F62FCD}" type="presOf" srcId="{7FF12A51-EAB8-420F-9B9C-3EA14FABBF99}" destId="{E2D6AFAC-D520-43DE-A952-AE0448DC7541}" srcOrd="0" destOrd="0" presId="urn:microsoft.com/office/officeart/2005/8/layout/default"/>
    <dgm:cxn modelId="{4ABDB244-F8B2-4644-A2C3-92EC56000878}" type="presOf" srcId="{EE6DE2C0-F9F6-41FD-A5F4-D5805CC33FEC}" destId="{B3B60276-FD01-4E45-AB1D-3FAFEC43EF1D}" srcOrd="0" destOrd="0" presId="urn:microsoft.com/office/officeart/2005/8/layout/default"/>
    <dgm:cxn modelId="{504ED365-7CBE-41A9-9F36-1F1094A306E6}" srcId="{BF93246B-E58E-4267-A063-387F15069E5B}" destId="{3FF6106E-5085-4E08-841B-B5A07EF64D1B}" srcOrd="1" destOrd="0" parTransId="{0A945F59-D03C-4400-AF92-99498449E502}" sibTransId="{6C73DDF6-A821-4F10-AE20-621C60EFA992}"/>
    <dgm:cxn modelId="{A8EB8C46-06BE-49FE-B16B-56351A916210}" srcId="{BF93246B-E58E-4267-A063-387F15069E5B}" destId="{45F3ED09-B805-4FB1-9D2E-16091876EEC1}" srcOrd="8" destOrd="0" parTransId="{13B5E428-385B-4550-9195-1C821028C4DE}" sibTransId="{5D67218B-72F3-4328-AB0A-D60F6B8C4844}"/>
    <dgm:cxn modelId="{4AAB9546-A282-4A1D-9341-B5C9113455CE}" type="presOf" srcId="{BF93246B-E58E-4267-A063-387F15069E5B}" destId="{04955A8B-BC15-4CFF-80D1-ECA4F75E0207}" srcOrd="0" destOrd="0" presId="urn:microsoft.com/office/officeart/2005/8/layout/default"/>
    <dgm:cxn modelId="{F9B1E06C-CFF5-40B2-8330-02636DBAD369}" type="presOf" srcId="{30572F16-053C-48FC-89E3-764E95B2BDB2}" destId="{55987BB4-5598-433B-98CA-7C3814F5B3C3}" srcOrd="0" destOrd="0" presId="urn:microsoft.com/office/officeart/2005/8/layout/default"/>
    <dgm:cxn modelId="{83BB668A-F912-45E1-988D-49755C9CA175}" srcId="{BF93246B-E58E-4267-A063-387F15069E5B}" destId="{B51C4D20-F09C-4076-9C10-63E2B519D9BD}" srcOrd="0" destOrd="0" parTransId="{931B733A-C074-4C04-B0B3-3C16ED7740DC}" sibTransId="{BC65408E-362D-4D6C-B07B-9A59FF90D85F}"/>
    <dgm:cxn modelId="{D9AB2F96-EA76-46F1-8709-63079D563D74}" srcId="{BF93246B-E58E-4267-A063-387F15069E5B}" destId="{82BF7EAB-AA9E-4AAD-BA02-EE7E37BC5093}" srcOrd="7" destOrd="0" parTransId="{9480704F-3CDF-48BC-92C5-7DED1FA82FBB}" sibTransId="{346D692F-21D4-4B8E-92C0-58BFB9819F0E}"/>
    <dgm:cxn modelId="{5AAD669D-9D90-4BDF-A663-7D5B8F045AE5}" type="presOf" srcId="{B51C4D20-F09C-4076-9C10-63E2B519D9BD}" destId="{B25DC816-DA18-4CAD-85CC-80A6D1E57B7D}" srcOrd="0" destOrd="0" presId="urn:microsoft.com/office/officeart/2005/8/layout/default"/>
    <dgm:cxn modelId="{B89E85BC-FEC7-482F-9938-3F0FC1CADA93}" srcId="{BF93246B-E58E-4267-A063-387F15069E5B}" destId="{30572F16-053C-48FC-89E3-764E95B2BDB2}" srcOrd="2" destOrd="0" parTransId="{DE8B69F4-E459-4F54-A97E-3C37C332A253}" sibTransId="{4C6876B7-5ACE-4463-A92C-2A83587BC448}"/>
    <dgm:cxn modelId="{8141AEDC-A238-4A0D-9AEB-996C6D038C2E}" type="presOf" srcId="{89741B31-3E48-48C6-8FEA-666CE944E2C9}" destId="{FFFFDF74-D171-4A34-BA73-943033C6B81C}" srcOrd="0" destOrd="0" presId="urn:microsoft.com/office/officeart/2005/8/layout/default"/>
    <dgm:cxn modelId="{EAE022E1-F3BA-4C3E-9559-F95AC2BB87E5}" srcId="{BF93246B-E58E-4267-A063-387F15069E5B}" destId="{EE6DE2C0-F9F6-41FD-A5F4-D5805CC33FEC}" srcOrd="4" destOrd="0" parTransId="{C7B2C392-01FF-4018-97EC-EA11FBB720B6}" sibTransId="{FBB58A4B-3DA6-471A-8B73-FA521857C652}"/>
    <dgm:cxn modelId="{DF0361ED-91CD-4DDA-9450-116F73A41C46}" srcId="{BF93246B-E58E-4267-A063-387F15069E5B}" destId="{89741B31-3E48-48C6-8FEA-666CE944E2C9}" srcOrd="6" destOrd="0" parTransId="{005A380C-5FD2-4162-AEFE-B63B77FFBCB1}" sibTransId="{39118EFA-F5F7-45D0-8240-5B2BFC328A54}"/>
    <dgm:cxn modelId="{F5DB16F5-FD39-423A-8DB7-53F1E97C84C7}" type="presOf" srcId="{82BF7EAB-AA9E-4AAD-BA02-EE7E37BC5093}" destId="{78EB5C64-83AE-48E7-8F0A-3692B663E7C9}" srcOrd="0" destOrd="0" presId="urn:microsoft.com/office/officeart/2005/8/layout/default"/>
    <dgm:cxn modelId="{920EF7FD-74E0-4496-8A9D-32D7DB4FE625}" type="presOf" srcId="{3EE4E95B-87E0-4C4D-B6B4-DFF5B7F9F9DC}" destId="{5C2C64F9-4083-4D2B-9EAC-E8E8F88ABD22}" srcOrd="0" destOrd="0" presId="urn:microsoft.com/office/officeart/2005/8/layout/default"/>
    <dgm:cxn modelId="{8E26503F-F99F-4449-9510-806FFEC55C8F}" type="presParOf" srcId="{04955A8B-BC15-4CFF-80D1-ECA4F75E0207}" destId="{B25DC816-DA18-4CAD-85CC-80A6D1E57B7D}" srcOrd="0" destOrd="0" presId="urn:microsoft.com/office/officeart/2005/8/layout/default"/>
    <dgm:cxn modelId="{B5527E46-153B-45C5-8FBE-52F0E5B279F5}" type="presParOf" srcId="{04955A8B-BC15-4CFF-80D1-ECA4F75E0207}" destId="{6A6D611C-D246-4329-BC34-189DDCFF72CB}" srcOrd="1" destOrd="0" presId="urn:microsoft.com/office/officeart/2005/8/layout/default"/>
    <dgm:cxn modelId="{81DCE71D-88E7-4381-BA9F-1C55D80E1F53}" type="presParOf" srcId="{04955A8B-BC15-4CFF-80D1-ECA4F75E0207}" destId="{C648FA48-2EED-4A17-80B9-C94359731E58}" srcOrd="2" destOrd="0" presId="urn:microsoft.com/office/officeart/2005/8/layout/default"/>
    <dgm:cxn modelId="{F632F4A0-CCC9-408D-B6A5-CB581A7953EE}" type="presParOf" srcId="{04955A8B-BC15-4CFF-80D1-ECA4F75E0207}" destId="{F1C49A44-47C5-43D1-A8FD-7ED4761F09A5}" srcOrd="3" destOrd="0" presId="urn:microsoft.com/office/officeart/2005/8/layout/default"/>
    <dgm:cxn modelId="{4E0D4C99-96FB-4E16-BAB5-0DAC4D137DC4}" type="presParOf" srcId="{04955A8B-BC15-4CFF-80D1-ECA4F75E0207}" destId="{55987BB4-5598-433B-98CA-7C3814F5B3C3}" srcOrd="4" destOrd="0" presId="urn:microsoft.com/office/officeart/2005/8/layout/default"/>
    <dgm:cxn modelId="{43451322-BEB9-406F-B993-4710510B914F}" type="presParOf" srcId="{04955A8B-BC15-4CFF-80D1-ECA4F75E0207}" destId="{5B829731-AA27-4BF6-890C-A4936877525D}" srcOrd="5" destOrd="0" presId="urn:microsoft.com/office/officeart/2005/8/layout/default"/>
    <dgm:cxn modelId="{C3C3D318-B49E-49F7-B779-DBFDE9B6167C}" type="presParOf" srcId="{04955A8B-BC15-4CFF-80D1-ECA4F75E0207}" destId="{5C2C64F9-4083-4D2B-9EAC-E8E8F88ABD22}" srcOrd="6" destOrd="0" presId="urn:microsoft.com/office/officeart/2005/8/layout/default"/>
    <dgm:cxn modelId="{E587C357-CF0A-45C3-8F61-8AEC01C71861}" type="presParOf" srcId="{04955A8B-BC15-4CFF-80D1-ECA4F75E0207}" destId="{49A0D474-BDDD-4972-9DA2-ACBA3BE5BD25}" srcOrd="7" destOrd="0" presId="urn:microsoft.com/office/officeart/2005/8/layout/default"/>
    <dgm:cxn modelId="{CB75A99C-FF94-4895-84E6-1B196A7988DE}" type="presParOf" srcId="{04955A8B-BC15-4CFF-80D1-ECA4F75E0207}" destId="{B3B60276-FD01-4E45-AB1D-3FAFEC43EF1D}" srcOrd="8" destOrd="0" presId="urn:microsoft.com/office/officeart/2005/8/layout/default"/>
    <dgm:cxn modelId="{7F06FE3D-DA55-4732-A401-E2DA19691EBD}" type="presParOf" srcId="{04955A8B-BC15-4CFF-80D1-ECA4F75E0207}" destId="{19C19426-CF18-4585-A026-11CD5A5AE60C}" srcOrd="9" destOrd="0" presId="urn:microsoft.com/office/officeart/2005/8/layout/default"/>
    <dgm:cxn modelId="{1BE80F9E-F192-4575-909B-B520848C0E30}" type="presParOf" srcId="{04955A8B-BC15-4CFF-80D1-ECA4F75E0207}" destId="{E2D6AFAC-D520-43DE-A952-AE0448DC7541}" srcOrd="10" destOrd="0" presId="urn:microsoft.com/office/officeart/2005/8/layout/default"/>
    <dgm:cxn modelId="{88421BA4-9AC3-4C41-9A52-C193AB43E362}" type="presParOf" srcId="{04955A8B-BC15-4CFF-80D1-ECA4F75E0207}" destId="{07B8A5E2-9C2B-4613-BF97-FDD5CA2121D6}" srcOrd="11" destOrd="0" presId="urn:microsoft.com/office/officeart/2005/8/layout/default"/>
    <dgm:cxn modelId="{9AF766F5-D6F5-4535-8B58-F84EF7BFB2BD}" type="presParOf" srcId="{04955A8B-BC15-4CFF-80D1-ECA4F75E0207}" destId="{FFFFDF74-D171-4A34-BA73-943033C6B81C}" srcOrd="12" destOrd="0" presId="urn:microsoft.com/office/officeart/2005/8/layout/default"/>
    <dgm:cxn modelId="{E37B5DBE-A60D-440F-AD54-C146D1615D9E}" type="presParOf" srcId="{04955A8B-BC15-4CFF-80D1-ECA4F75E0207}" destId="{C77F42DD-38FB-411C-970B-6C0548284013}" srcOrd="13" destOrd="0" presId="urn:microsoft.com/office/officeart/2005/8/layout/default"/>
    <dgm:cxn modelId="{BBD70497-19A6-4CD8-A6FB-62FEAA5490C8}" type="presParOf" srcId="{04955A8B-BC15-4CFF-80D1-ECA4F75E0207}" destId="{78EB5C64-83AE-48E7-8F0A-3692B663E7C9}" srcOrd="14" destOrd="0" presId="urn:microsoft.com/office/officeart/2005/8/layout/default"/>
    <dgm:cxn modelId="{1D99C427-08D8-42C5-B4AA-ED5A6AC0637B}" type="presParOf" srcId="{04955A8B-BC15-4CFF-80D1-ECA4F75E0207}" destId="{1A266C4A-7394-45DB-AEB5-39726A2E29D1}" srcOrd="15" destOrd="0" presId="urn:microsoft.com/office/officeart/2005/8/layout/default"/>
    <dgm:cxn modelId="{F7A279B9-5639-406E-ADE5-541CF713AC94}" type="presParOf" srcId="{04955A8B-BC15-4CFF-80D1-ECA4F75E0207}" destId="{920150F8-B929-4F3A-A11A-B0BC14362B1C}"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E16854F-20C1-E945-82B0-0F01C66671E2}" type="doc">
      <dgm:prSet loTypeId="urn:microsoft.com/office/officeart/2005/8/layout/bProcess3" loCatId="" qsTypeId="urn:microsoft.com/office/officeart/2005/8/quickstyle/simple2" qsCatId="simple" csTypeId="urn:microsoft.com/office/officeart/2005/8/colors/accent2_5" csCatId="accent2" phldr="1"/>
      <dgm:spPr/>
    </dgm:pt>
    <dgm:pt modelId="{82091A5D-57AD-214A-A9C0-ED1060C9FFF7}">
      <dgm:prSet phldrT="[Text]"/>
      <dgm:spPr/>
      <dgm:t>
        <a:bodyPr/>
        <a:lstStyle/>
        <a:p>
          <a:r>
            <a:rPr lang="en-US" dirty="0">
              <a:latin typeface="Hind Vadodara" panose="020B0604020202020204" charset="0"/>
              <a:cs typeface="Hind Vadodara" panose="020B0604020202020204" charset="0"/>
            </a:rPr>
            <a:t>Teach student to rate their behavior (self-evaluation)  </a:t>
          </a:r>
        </a:p>
      </dgm:t>
    </dgm:pt>
    <dgm:pt modelId="{52EF4578-5FB8-0941-B2E1-E907323D2629}" type="parTrans" cxnId="{4B7D5175-434C-8A4B-A1CE-4E893EBFF19C}">
      <dgm:prSet/>
      <dgm:spPr/>
      <dgm:t>
        <a:bodyPr/>
        <a:lstStyle/>
        <a:p>
          <a:endParaRPr lang="en-US">
            <a:latin typeface="Hind Vadodara" panose="020B0604020202020204" charset="0"/>
            <a:cs typeface="Hind Vadodara" panose="020B0604020202020204" charset="0"/>
          </a:endParaRPr>
        </a:p>
      </dgm:t>
    </dgm:pt>
    <dgm:pt modelId="{0AC9F99A-4498-E343-A0DB-2D4BC63C1C35}" type="sibTrans" cxnId="{4B7D5175-434C-8A4B-A1CE-4E893EBFF19C}">
      <dgm:prSet/>
      <dgm:spPr/>
      <dgm:t>
        <a:bodyPr/>
        <a:lstStyle/>
        <a:p>
          <a:endParaRPr lang="en-US">
            <a:latin typeface="Hind Vadodara" panose="020B0604020202020204" charset="0"/>
            <a:cs typeface="Hind Vadodara" panose="020B0604020202020204" charset="0"/>
          </a:endParaRPr>
        </a:p>
      </dgm:t>
    </dgm:pt>
    <dgm:pt modelId="{5538E2A3-5F44-B843-ADBC-B178FB637BFB}">
      <dgm:prSet phldrT="[Text]"/>
      <dgm:spPr/>
      <dgm:t>
        <a:bodyPr/>
        <a:lstStyle/>
        <a:p>
          <a:r>
            <a:rPr lang="en-US" dirty="0">
              <a:latin typeface="Hind Vadodara" panose="020B0604020202020204" charset="0"/>
              <a:cs typeface="Hind Vadodara" panose="020B0604020202020204" charset="0"/>
            </a:rPr>
            <a:t>Compare student &amp; teacher behavior ratings </a:t>
          </a:r>
          <a:r>
            <a:rPr lang="en-US" dirty="0">
              <a:latin typeface="Hind Vadodara" panose="020B0604020202020204" charset="0"/>
              <a:cs typeface="Hind Vadodara" panose="020B0604020202020204" charset="0"/>
              <a:sym typeface="Wingdings" panose="05000000000000000000" pitchFamily="2" charset="2"/>
            </a:rPr>
            <a:t></a:t>
          </a:r>
          <a:r>
            <a:rPr lang="en-US" dirty="0">
              <a:latin typeface="Hind Vadodara" panose="020B0604020202020204" charset="0"/>
              <a:cs typeface="Hind Vadodara" panose="020B0604020202020204" charset="0"/>
            </a:rPr>
            <a:t> discuss discrepancies and reinforce for </a:t>
          </a:r>
          <a:r>
            <a:rPr lang="en-US" u="sng" dirty="0">
              <a:latin typeface="Hind Vadodara" panose="020B0604020202020204" charset="0"/>
              <a:cs typeface="Hind Vadodara" panose="020B0604020202020204" charset="0"/>
            </a:rPr>
            <a:t>accuracy</a:t>
          </a:r>
        </a:p>
      </dgm:t>
    </dgm:pt>
    <dgm:pt modelId="{B60443E3-7AEA-5E42-913A-F4DEA8F24CCA}" type="parTrans" cxnId="{BA71AA0C-B9D8-BE43-9762-D2EA3481FEB1}">
      <dgm:prSet/>
      <dgm:spPr/>
      <dgm:t>
        <a:bodyPr/>
        <a:lstStyle/>
        <a:p>
          <a:endParaRPr lang="en-US">
            <a:latin typeface="Hind Vadodara" panose="020B0604020202020204" charset="0"/>
            <a:cs typeface="Hind Vadodara" panose="020B0604020202020204" charset="0"/>
          </a:endParaRPr>
        </a:p>
      </dgm:t>
    </dgm:pt>
    <dgm:pt modelId="{D1473D70-8996-5649-99F8-4FC372467552}" type="sibTrans" cxnId="{BA71AA0C-B9D8-BE43-9762-D2EA3481FEB1}">
      <dgm:prSet/>
      <dgm:spPr/>
      <dgm:t>
        <a:bodyPr/>
        <a:lstStyle/>
        <a:p>
          <a:endParaRPr lang="en-US">
            <a:latin typeface="Hind Vadodara" panose="020B0604020202020204" charset="0"/>
            <a:cs typeface="Hind Vadodara" panose="020B0604020202020204" charset="0"/>
          </a:endParaRPr>
        </a:p>
      </dgm:t>
    </dgm:pt>
    <dgm:pt modelId="{D038B1EC-9705-FD49-A91A-1ECCD6D3BA9E}">
      <dgm:prSet phldrT="[Text]"/>
      <dgm:spPr/>
      <dgm:t>
        <a:bodyPr/>
        <a:lstStyle/>
        <a:p>
          <a:r>
            <a:rPr lang="en-US" dirty="0">
              <a:latin typeface="Hind Vadodara" panose="020B0604020202020204" charset="0"/>
              <a:cs typeface="Hind Vadodara" panose="020B0604020202020204" charset="0"/>
            </a:rPr>
            <a:t>Once accuracy is established, reinforce for </a:t>
          </a:r>
          <a:r>
            <a:rPr lang="en-US" u="sng" dirty="0">
              <a:latin typeface="Hind Vadodara" panose="020B0604020202020204" charset="0"/>
              <a:cs typeface="Hind Vadodara" panose="020B0604020202020204" charset="0"/>
            </a:rPr>
            <a:t>behavior</a:t>
          </a:r>
          <a:r>
            <a:rPr lang="en-US" dirty="0">
              <a:latin typeface="Hind Vadodara" panose="020B0604020202020204" charset="0"/>
              <a:cs typeface="Hind Vadodara" panose="020B0604020202020204" charset="0"/>
            </a:rPr>
            <a:t> (rather than accuracy)</a:t>
          </a:r>
        </a:p>
      </dgm:t>
    </dgm:pt>
    <dgm:pt modelId="{57AFFEDF-5052-6B4F-8AB7-237D74DD8B5F}" type="parTrans" cxnId="{6B6CBEE8-6879-3243-AC8F-602AA03614CF}">
      <dgm:prSet/>
      <dgm:spPr/>
      <dgm:t>
        <a:bodyPr/>
        <a:lstStyle/>
        <a:p>
          <a:endParaRPr lang="en-US">
            <a:latin typeface="Hind Vadodara" panose="020B0604020202020204" charset="0"/>
            <a:cs typeface="Hind Vadodara" panose="020B0604020202020204" charset="0"/>
          </a:endParaRPr>
        </a:p>
      </dgm:t>
    </dgm:pt>
    <dgm:pt modelId="{12F5A08E-3669-9D42-983A-C3C0B96783C2}" type="sibTrans" cxnId="{6B6CBEE8-6879-3243-AC8F-602AA03614CF}">
      <dgm:prSet/>
      <dgm:spPr/>
      <dgm:t>
        <a:bodyPr/>
        <a:lstStyle/>
        <a:p>
          <a:endParaRPr lang="en-US">
            <a:latin typeface="Hind Vadodara" panose="020B0604020202020204" charset="0"/>
            <a:cs typeface="Hind Vadodara" panose="020B0604020202020204" charset="0"/>
          </a:endParaRPr>
        </a:p>
      </dgm:t>
    </dgm:pt>
    <dgm:pt modelId="{48379413-84F4-334C-BA1A-AC74E445DDB2}">
      <dgm:prSet phldrT="[Text]"/>
      <dgm:spPr/>
      <dgm:t>
        <a:bodyPr/>
        <a:lstStyle/>
        <a:p>
          <a:r>
            <a:rPr lang="en-US" dirty="0">
              <a:latin typeface="Hind Vadodara" panose="020B0604020202020204" charset="0"/>
              <a:cs typeface="Hind Vadodara" panose="020B0604020202020204" charset="0"/>
            </a:rPr>
            <a:t>Continue self-evaluation; add self-reinforcement &amp; fade check-in (1x/day)</a:t>
          </a:r>
        </a:p>
      </dgm:t>
    </dgm:pt>
    <dgm:pt modelId="{8F1477D4-4795-AF4F-A5FD-F0AFDF347928}" type="parTrans" cxnId="{18D5DC3B-B86B-E54C-955B-9F58B614B7D7}">
      <dgm:prSet/>
      <dgm:spPr/>
      <dgm:t>
        <a:bodyPr/>
        <a:lstStyle/>
        <a:p>
          <a:endParaRPr lang="en-US">
            <a:latin typeface="Hind Vadodara" panose="020B0604020202020204" charset="0"/>
            <a:cs typeface="Hind Vadodara" panose="020B0604020202020204" charset="0"/>
          </a:endParaRPr>
        </a:p>
      </dgm:t>
    </dgm:pt>
    <dgm:pt modelId="{FDD8586D-A620-654D-91CD-B47CDD6B8B4A}" type="sibTrans" cxnId="{18D5DC3B-B86B-E54C-955B-9F58B614B7D7}">
      <dgm:prSet/>
      <dgm:spPr/>
      <dgm:t>
        <a:bodyPr/>
        <a:lstStyle/>
        <a:p>
          <a:endParaRPr lang="en-US">
            <a:latin typeface="Hind Vadodara" panose="020B0604020202020204" charset="0"/>
            <a:cs typeface="Hind Vadodara" panose="020B0604020202020204" charset="0"/>
          </a:endParaRPr>
        </a:p>
      </dgm:t>
    </dgm:pt>
    <dgm:pt modelId="{4AE751C6-DB74-B447-8C19-EE9DBBBE62F2}">
      <dgm:prSet phldrT="[Text]"/>
      <dgm:spPr/>
      <dgm:t>
        <a:bodyPr/>
        <a:lstStyle/>
        <a:p>
          <a:r>
            <a:rPr lang="en-US" dirty="0">
              <a:latin typeface="Hind Vadodara" panose="020B0604020202020204" charset="0"/>
              <a:cs typeface="Hind Vadodara" panose="020B0604020202020204" charset="0"/>
            </a:rPr>
            <a:t>Continue to fade CICO</a:t>
          </a:r>
        </a:p>
      </dgm:t>
    </dgm:pt>
    <dgm:pt modelId="{4882E63A-C66F-9F45-9561-71DE2B24F735}" type="parTrans" cxnId="{A80A2A57-F062-754C-B00B-A241288A7018}">
      <dgm:prSet/>
      <dgm:spPr/>
      <dgm:t>
        <a:bodyPr/>
        <a:lstStyle/>
        <a:p>
          <a:endParaRPr lang="en-US">
            <a:latin typeface="Hind Vadodara" panose="020B0604020202020204" charset="0"/>
            <a:cs typeface="Hind Vadodara" panose="020B0604020202020204" charset="0"/>
          </a:endParaRPr>
        </a:p>
      </dgm:t>
    </dgm:pt>
    <dgm:pt modelId="{09D264DB-0CAA-624A-BD23-088319CE3980}" type="sibTrans" cxnId="{A80A2A57-F062-754C-B00B-A241288A7018}">
      <dgm:prSet/>
      <dgm:spPr/>
      <dgm:t>
        <a:bodyPr/>
        <a:lstStyle/>
        <a:p>
          <a:endParaRPr lang="en-US">
            <a:latin typeface="Hind Vadodara" panose="020B0604020202020204" charset="0"/>
            <a:cs typeface="Hind Vadodara" panose="020B0604020202020204" charset="0"/>
          </a:endParaRPr>
        </a:p>
      </dgm:t>
    </dgm:pt>
    <dgm:pt modelId="{49EFEA28-D89A-2343-B8C2-1A53F109A753}" type="pres">
      <dgm:prSet presAssocID="{2E16854F-20C1-E945-82B0-0F01C66671E2}" presName="Name0" presStyleCnt="0">
        <dgm:presLayoutVars>
          <dgm:dir/>
          <dgm:resizeHandles val="exact"/>
        </dgm:presLayoutVars>
      </dgm:prSet>
      <dgm:spPr/>
    </dgm:pt>
    <dgm:pt modelId="{E1D994B8-6427-614E-85E7-205671815AE5}" type="pres">
      <dgm:prSet presAssocID="{82091A5D-57AD-214A-A9C0-ED1060C9FFF7}" presName="node" presStyleLbl="node1" presStyleIdx="0" presStyleCnt="5">
        <dgm:presLayoutVars>
          <dgm:bulletEnabled val="1"/>
        </dgm:presLayoutVars>
      </dgm:prSet>
      <dgm:spPr/>
    </dgm:pt>
    <dgm:pt modelId="{9E98CE15-9AFE-384C-ACDD-1EBFB3CE0AEC}" type="pres">
      <dgm:prSet presAssocID="{0AC9F99A-4498-E343-A0DB-2D4BC63C1C35}" presName="sibTrans" presStyleLbl="sibTrans1D1" presStyleIdx="0" presStyleCnt="4"/>
      <dgm:spPr/>
    </dgm:pt>
    <dgm:pt modelId="{5C361E0B-8945-8B4E-A3A0-8CD5D7ED948D}" type="pres">
      <dgm:prSet presAssocID="{0AC9F99A-4498-E343-A0DB-2D4BC63C1C35}" presName="connectorText" presStyleLbl="sibTrans1D1" presStyleIdx="0" presStyleCnt="4"/>
      <dgm:spPr/>
    </dgm:pt>
    <dgm:pt modelId="{236D0DAD-538C-694A-92B6-0C0D578F5C5F}" type="pres">
      <dgm:prSet presAssocID="{5538E2A3-5F44-B843-ADBC-B178FB637BFB}" presName="node" presStyleLbl="node1" presStyleIdx="1" presStyleCnt="5">
        <dgm:presLayoutVars>
          <dgm:bulletEnabled val="1"/>
        </dgm:presLayoutVars>
      </dgm:prSet>
      <dgm:spPr/>
    </dgm:pt>
    <dgm:pt modelId="{6CDCE88C-27CD-A845-8B39-3FAB2E5B7D37}" type="pres">
      <dgm:prSet presAssocID="{D1473D70-8996-5649-99F8-4FC372467552}" presName="sibTrans" presStyleLbl="sibTrans1D1" presStyleIdx="1" presStyleCnt="4"/>
      <dgm:spPr/>
    </dgm:pt>
    <dgm:pt modelId="{ACA84B35-62FD-E246-A1C2-297217605F68}" type="pres">
      <dgm:prSet presAssocID="{D1473D70-8996-5649-99F8-4FC372467552}" presName="connectorText" presStyleLbl="sibTrans1D1" presStyleIdx="1" presStyleCnt="4"/>
      <dgm:spPr/>
    </dgm:pt>
    <dgm:pt modelId="{B6D3CD3C-2824-C547-8626-484A848DB46A}" type="pres">
      <dgm:prSet presAssocID="{D038B1EC-9705-FD49-A91A-1ECCD6D3BA9E}" presName="node" presStyleLbl="node1" presStyleIdx="2" presStyleCnt="5">
        <dgm:presLayoutVars>
          <dgm:bulletEnabled val="1"/>
        </dgm:presLayoutVars>
      </dgm:prSet>
      <dgm:spPr/>
    </dgm:pt>
    <dgm:pt modelId="{43BC4D08-A5E2-0549-B730-BC70BC7600D2}" type="pres">
      <dgm:prSet presAssocID="{12F5A08E-3669-9D42-983A-C3C0B96783C2}" presName="sibTrans" presStyleLbl="sibTrans1D1" presStyleIdx="2" presStyleCnt="4"/>
      <dgm:spPr/>
    </dgm:pt>
    <dgm:pt modelId="{8E72742F-2623-3D4A-816D-A6F3CC8D1289}" type="pres">
      <dgm:prSet presAssocID="{12F5A08E-3669-9D42-983A-C3C0B96783C2}" presName="connectorText" presStyleLbl="sibTrans1D1" presStyleIdx="2" presStyleCnt="4"/>
      <dgm:spPr/>
    </dgm:pt>
    <dgm:pt modelId="{91A01F6B-3CF9-6644-8C05-89E72A8E7936}" type="pres">
      <dgm:prSet presAssocID="{48379413-84F4-334C-BA1A-AC74E445DDB2}" presName="node" presStyleLbl="node1" presStyleIdx="3" presStyleCnt="5">
        <dgm:presLayoutVars>
          <dgm:bulletEnabled val="1"/>
        </dgm:presLayoutVars>
      </dgm:prSet>
      <dgm:spPr/>
    </dgm:pt>
    <dgm:pt modelId="{ED961FF5-BD4E-EC43-BF7E-CCB03410DFB6}" type="pres">
      <dgm:prSet presAssocID="{FDD8586D-A620-654D-91CD-B47CDD6B8B4A}" presName="sibTrans" presStyleLbl="sibTrans1D1" presStyleIdx="3" presStyleCnt="4"/>
      <dgm:spPr/>
    </dgm:pt>
    <dgm:pt modelId="{A8116D5E-5518-8646-BFA2-4316251BC54F}" type="pres">
      <dgm:prSet presAssocID="{FDD8586D-A620-654D-91CD-B47CDD6B8B4A}" presName="connectorText" presStyleLbl="sibTrans1D1" presStyleIdx="3" presStyleCnt="4"/>
      <dgm:spPr/>
    </dgm:pt>
    <dgm:pt modelId="{C7DD6456-5CFA-1F46-917C-A2DA653D69C3}" type="pres">
      <dgm:prSet presAssocID="{4AE751C6-DB74-B447-8C19-EE9DBBBE62F2}" presName="node" presStyleLbl="node1" presStyleIdx="4" presStyleCnt="5">
        <dgm:presLayoutVars>
          <dgm:bulletEnabled val="1"/>
        </dgm:presLayoutVars>
      </dgm:prSet>
      <dgm:spPr/>
    </dgm:pt>
  </dgm:ptLst>
  <dgm:cxnLst>
    <dgm:cxn modelId="{BA71AA0C-B9D8-BE43-9762-D2EA3481FEB1}" srcId="{2E16854F-20C1-E945-82B0-0F01C66671E2}" destId="{5538E2A3-5F44-B843-ADBC-B178FB637BFB}" srcOrd="1" destOrd="0" parTransId="{B60443E3-7AEA-5E42-913A-F4DEA8F24CCA}" sibTransId="{D1473D70-8996-5649-99F8-4FC372467552}"/>
    <dgm:cxn modelId="{F4BDBE0F-1593-414E-95F0-55DAA940F6F0}" type="presOf" srcId="{2E16854F-20C1-E945-82B0-0F01C66671E2}" destId="{49EFEA28-D89A-2343-B8C2-1A53F109A753}" srcOrd="0" destOrd="0" presId="urn:microsoft.com/office/officeart/2005/8/layout/bProcess3"/>
    <dgm:cxn modelId="{F099E312-2A71-4308-9949-517B2DD664A8}" type="presOf" srcId="{4AE751C6-DB74-B447-8C19-EE9DBBBE62F2}" destId="{C7DD6456-5CFA-1F46-917C-A2DA653D69C3}" srcOrd="0" destOrd="0" presId="urn:microsoft.com/office/officeart/2005/8/layout/bProcess3"/>
    <dgm:cxn modelId="{A8702D1F-991A-4137-87D9-9117A6C21903}" type="presOf" srcId="{0AC9F99A-4498-E343-A0DB-2D4BC63C1C35}" destId="{9E98CE15-9AFE-384C-ACDD-1EBFB3CE0AEC}" srcOrd="0" destOrd="0" presId="urn:microsoft.com/office/officeart/2005/8/layout/bProcess3"/>
    <dgm:cxn modelId="{18D5DC3B-B86B-E54C-955B-9F58B614B7D7}" srcId="{2E16854F-20C1-E945-82B0-0F01C66671E2}" destId="{48379413-84F4-334C-BA1A-AC74E445DDB2}" srcOrd="3" destOrd="0" parTransId="{8F1477D4-4795-AF4F-A5FD-F0AFDF347928}" sibTransId="{FDD8586D-A620-654D-91CD-B47CDD6B8B4A}"/>
    <dgm:cxn modelId="{FE3E1B5E-9329-46C7-996D-64E86BCC9E39}" type="presOf" srcId="{FDD8586D-A620-654D-91CD-B47CDD6B8B4A}" destId="{A8116D5E-5518-8646-BFA2-4316251BC54F}" srcOrd="1" destOrd="0" presId="urn:microsoft.com/office/officeart/2005/8/layout/bProcess3"/>
    <dgm:cxn modelId="{06C09D61-5A20-4D19-9E54-88BDC893DCF0}" type="presOf" srcId="{12F5A08E-3669-9D42-983A-C3C0B96783C2}" destId="{8E72742F-2623-3D4A-816D-A6F3CC8D1289}" srcOrd="1" destOrd="0" presId="urn:microsoft.com/office/officeart/2005/8/layout/bProcess3"/>
    <dgm:cxn modelId="{300D5466-14A0-4344-B782-4B4BBF2D3F83}" type="presOf" srcId="{82091A5D-57AD-214A-A9C0-ED1060C9FFF7}" destId="{E1D994B8-6427-614E-85E7-205671815AE5}" srcOrd="0" destOrd="0" presId="urn:microsoft.com/office/officeart/2005/8/layout/bProcess3"/>
    <dgm:cxn modelId="{FAAD836D-EFEB-4A6D-8495-3F15413038E2}" type="presOf" srcId="{FDD8586D-A620-654D-91CD-B47CDD6B8B4A}" destId="{ED961FF5-BD4E-EC43-BF7E-CCB03410DFB6}" srcOrd="0" destOrd="0" presId="urn:microsoft.com/office/officeart/2005/8/layout/bProcess3"/>
    <dgm:cxn modelId="{1F806D74-EB36-4D02-AE06-754A1875BE95}" type="presOf" srcId="{D038B1EC-9705-FD49-A91A-1ECCD6D3BA9E}" destId="{B6D3CD3C-2824-C547-8626-484A848DB46A}" srcOrd="0" destOrd="0" presId="urn:microsoft.com/office/officeart/2005/8/layout/bProcess3"/>
    <dgm:cxn modelId="{4B7D5175-434C-8A4B-A1CE-4E893EBFF19C}" srcId="{2E16854F-20C1-E945-82B0-0F01C66671E2}" destId="{82091A5D-57AD-214A-A9C0-ED1060C9FFF7}" srcOrd="0" destOrd="0" parTransId="{52EF4578-5FB8-0941-B2E1-E907323D2629}" sibTransId="{0AC9F99A-4498-E343-A0DB-2D4BC63C1C35}"/>
    <dgm:cxn modelId="{A80A2A57-F062-754C-B00B-A241288A7018}" srcId="{2E16854F-20C1-E945-82B0-0F01C66671E2}" destId="{4AE751C6-DB74-B447-8C19-EE9DBBBE62F2}" srcOrd="4" destOrd="0" parTransId="{4882E63A-C66F-9F45-9561-71DE2B24F735}" sibTransId="{09D264DB-0CAA-624A-BD23-088319CE3980}"/>
    <dgm:cxn modelId="{F0CB887C-EA08-4AD4-BB84-6E4E3323939D}" type="presOf" srcId="{12F5A08E-3669-9D42-983A-C3C0B96783C2}" destId="{43BC4D08-A5E2-0549-B730-BC70BC7600D2}" srcOrd="0" destOrd="0" presId="urn:microsoft.com/office/officeart/2005/8/layout/bProcess3"/>
    <dgm:cxn modelId="{4BCED684-E90A-4AB0-A187-9331FAEF6938}" type="presOf" srcId="{D1473D70-8996-5649-99F8-4FC372467552}" destId="{6CDCE88C-27CD-A845-8B39-3FAB2E5B7D37}" srcOrd="0" destOrd="0" presId="urn:microsoft.com/office/officeart/2005/8/layout/bProcess3"/>
    <dgm:cxn modelId="{1ABA28CA-F7BE-4B3B-AB2A-FC62E85DC3B7}" type="presOf" srcId="{0AC9F99A-4498-E343-A0DB-2D4BC63C1C35}" destId="{5C361E0B-8945-8B4E-A3A0-8CD5D7ED948D}" srcOrd="1" destOrd="0" presId="urn:microsoft.com/office/officeart/2005/8/layout/bProcess3"/>
    <dgm:cxn modelId="{FCC6D9D2-4907-4173-A410-95FE48FD660C}" type="presOf" srcId="{5538E2A3-5F44-B843-ADBC-B178FB637BFB}" destId="{236D0DAD-538C-694A-92B6-0C0D578F5C5F}" srcOrd="0" destOrd="0" presId="urn:microsoft.com/office/officeart/2005/8/layout/bProcess3"/>
    <dgm:cxn modelId="{3FD073DC-AEAF-4E1E-8E13-912B3790810E}" type="presOf" srcId="{D1473D70-8996-5649-99F8-4FC372467552}" destId="{ACA84B35-62FD-E246-A1C2-297217605F68}" srcOrd="1" destOrd="0" presId="urn:microsoft.com/office/officeart/2005/8/layout/bProcess3"/>
    <dgm:cxn modelId="{6B6CBEE8-6879-3243-AC8F-602AA03614CF}" srcId="{2E16854F-20C1-E945-82B0-0F01C66671E2}" destId="{D038B1EC-9705-FD49-A91A-1ECCD6D3BA9E}" srcOrd="2" destOrd="0" parTransId="{57AFFEDF-5052-6B4F-8AB7-237D74DD8B5F}" sibTransId="{12F5A08E-3669-9D42-983A-C3C0B96783C2}"/>
    <dgm:cxn modelId="{3B94FBE8-B5CA-4074-84BC-26F9404B15D2}" type="presOf" srcId="{48379413-84F4-334C-BA1A-AC74E445DDB2}" destId="{91A01F6B-3CF9-6644-8C05-89E72A8E7936}" srcOrd="0" destOrd="0" presId="urn:microsoft.com/office/officeart/2005/8/layout/bProcess3"/>
    <dgm:cxn modelId="{96D26A07-D272-4C18-AD6D-7A900FDDB195}" type="presParOf" srcId="{49EFEA28-D89A-2343-B8C2-1A53F109A753}" destId="{E1D994B8-6427-614E-85E7-205671815AE5}" srcOrd="0" destOrd="0" presId="urn:microsoft.com/office/officeart/2005/8/layout/bProcess3"/>
    <dgm:cxn modelId="{AA3068FE-45F7-444C-9432-9AB45B64D8EA}" type="presParOf" srcId="{49EFEA28-D89A-2343-B8C2-1A53F109A753}" destId="{9E98CE15-9AFE-384C-ACDD-1EBFB3CE0AEC}" srcOrd="1" destOrd="0" presId="urn:microsoft.com/office/officeart/2005/8/layout/bProcess3"/>
    <dgm:cxn modelId="{565BD055-AFDE-4B1E-82D8-69F788C31361}" type="presParOf" srcId="{9E98CE15-9AFE-384C-ACDD-1EBFB3CE0AEC}" destId="{5C361E0B-8945-8B4E-A3A0-8CD5D7ED948D}" srcOrd="0" destOrd="0" presId="urn:microsoft.com/office/officeart/2005/8/layout/bProcess3"/>
    <dgm:cxn modelId="{931D273B-D5BC-4F37-ACCD-ED46A0120813}" type="presParOf" srcId="{49EFEA28-D89A-2343-B8C2-1A53F109A753}" destId="{236D0DAD-538C-694A-92B6-0C0D578F5C5F}" srcOrd="2" destOrd="0" presId="urn:microsoft.com/office/officeart/2005/8/layout/bProcess3"/>
    <dgm:cxn modelId="{1940B7BB-4B3D-4BFC-A6F0-E3EE80108516}" type="presParOf" srcId="{49EFEA28-D89A-2343-B8C2-1A53F109A753}" destId="{6CDCE88C-27CD-A845-8B39-3FAB2E5B7D37}" srcOrd="3" destOrd="0" presId="urn:microsoft.com/office/officeart/2005/8/layout/bProcess3"/>
    <dgm:cxn modelId="{8F43C07D-2A0C-4EA7-9D4C-B888BF2522C4}" type="presParOf" srcId="{6CDCE88C-27CD-A845-8B39-3FAB2E5B7D37}" destId="{ACA84B35-62FD-E246-A1C2-297217605F68}" srcOrd="0" destOrd="0" presId="urn:microsoft.com/office/officeart/2005/8/layout/bProcess3"/>
    <dgm:cxn modelId="{0DA30CFE-3FB8-43E9-9457-03D76D2627A8}" type="presParOf" srcId="{49EFEA28-D89A-2343-B8C2-1A53F109A753}" destId="{B6D3CD3C-2824-C547-8626-484A848DB46A}" srcOrd="4" destOrd="0" presId="urn:microsoft.com/office/officeart/2005/8/layout/bProcess3"/>
    <dgm:cxn modelId="{6985D499-CDED-4D2D-BC5B-709CA93E308C}" type="presParOf" srcId="{49EFEA28-D89A-2343-B8C2-1A53F109A753}" destId="{43BC4D08-A5E2-0549-B730-BC70BC7600D2}" srcOrd="5" destOrd="0" presId="urn:microsoft.com/office/officeart/2005/8/layout/bProcess3"/>
    <dgm:cxn modelId="{2B0E73A6-D94B-4748-A676-83487D5546AE}" type="presParOf" srcId="{43BC4D08-A5E2-0549-B730-BC70BC7600D2}" destId="{8E72742F-2623-3D4A-816D-A6F3CC8D1289}" srcOrd="0" destOrd="0" presId="urn:microsoft.com/office/officeart/2005/8/layout/bProcess3"/>
    <dgm:cxn modelId="{A88446AC-B93E-4987-8194-EF1460E87F6B}" type="presParOf" srcId="{49EFEA28-D89A-2343-B8C2-1A53F109A753}" destId="{91A01F6B-3CF9-6644-8C05-89E72A8E7936}" srcOrd="6" destOrd="0" presId="urn:microsoft.com/office/officeart/2005/8/layout/bProcess3"/>
    <dgm:cxn modelId="{2AB642BC-2CDA-4220-9C6D-E7B984274875}" type="presParOf" srcId="{49EFEA28-D89A-2343-B8C2-1A53F109A753}" destId="{ED961FF5-BD4E-EC43-BF7E-CCB03410DFB6}" srcOrd="7" destOrd="0" presId="urn:microsoft.com/office/officeart/2005/8/layout/bProcess3"/>
    <dgm:cxn modelId="{7F48E0DE-B697-40A0-9BC1-DA6654B973D5}" type="presParOf" srcId="{ED961FF5-BD4E-EC43-BF7E-CCB03410DFB6}" destId="{A8116D5E-5518-8646-BFA2-4316251BC54F}" srcOrd="0" destOrd="0" presId="urn:microsoft.com/office/officeart/2005/8/layout/bProcess3"/>
    <dgm:cxn modelId="{B4C144A4-8E03-47E9-87F2-3AD6460E8CC7}" type="presParOf" srcId="{49EFEA28-D89A-2343-B8C2-1A53F109A753}" destId="{C7DD6456-5CFA-1F46-917C-A2DA653D69C3}" srcOrd="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FBDA50F-320B-40BA-9E5E-467910B74B9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3A8B912-B320-4347-9FAD-EEDB9182BD89}">
      <dgm:prSet phldrT="[Text]" custT="1"/>
      <dgm:spPr/>
      <dgm:t>
        <a:bodyPr/>
        <a:lstStyle/>
        <a:p>
          <a:r>
            <a:rPr lang="en-US" sz="1600" dirty="0">
              <a:latin typeface="Hind Vadodara" panose="020B0604020202020204" charset="0"/>
              <a:cs typeface="Hind Vadodara" panose="020B0604020202020204" charset="0"/>
            </a:rPr>
            <a:t>Modify goals to address academic organization needs </a:t>
          </a:r>
        </a:p>
      </dgm:t>
    </dgm:pt>
    <dgm:pt modelId="{CDF15F01-89C7-4088-BB79-196D64511AEE}" type="parTrans" cxnId="{4E50C4FD-16B9-4E57-8C1C-54ECF2262896}">
      <dgm:prSet/>
      <dgm:spPr/>
      <dgm:t>
        <a:bodyPr/>
        <a:lstStyle/>
        <a:p>
          <a:endParaRPr lang="en-US" sz="1600">
            <a:latin typeface="Hind Vadodara" panose="020B0604020202020204" charset="0"/>
            <a:cs typeface="Hind Vadodara" panose="020B0604020202020204" charset="0"/>
          </a:endParaRPr>
        </a:p>
      </dgm:t>
    </dgm:pt>
    <dgm:pt modelId="{ABB6FFCA-BAAE-4F7C-A14E-71C86744B226}" type="sibTrans" cxnId="{4E50C4FD-16B9-4E57-8C1C-54ECF2262896}">
      <dgm:prSet/>
      <dgm:spPr/>
      <dgm:t>
        <a:bodyPr/>
        <a:lstStyle/>
        <a:p>
          <a:endParaRPr lang="en-US" sz="1600">
            <a:latin typeface="Hind Vadodara" panose="020B0604020202020204" charset="0"/>
            <a:cs typeface="Hind Vadodara" panose="020B0604020202020204" charset="0"/>
          </a:endParaRPr>
        </a:p>
      </dgm:t>
    </dgm:pt>
    <dgm:pt modelId="{46ACFD81-2CFB-447A-8614-488DB449E06F}">
      <dgm:prSet custT="1"/>
      <dgm:spPr/>
      <dgm:t>
        <a:bodyPr/>
        <a:lstStyle/>
        <a:p>
          <a:r>
            <a:rPr lang="en-US" sz="1600" dirty="0">
              <a:latin typeface="Hind Vadodara" panose="020B0604020202020204" charset="0"/>
              <a:cs typeface="Hind Vadodara" panose="020B0604020202020204" charset="0"/>
            </a:rPr>
            <a:t>E.g., planner use &amp; maintenance, notebook organization, goal setting for academic/ social behaviors, tracking progress, test taking, study strategies (Swain-</a:t>
          </a:r>
          <a:r>
            <a:rPr lang="en-US" sz="1600" dirty="0" err="1">
              <a:latin typeface="Hind Vadodara" panose="020B0604020202020204" charset="0"/>
              <a:cs typeface="Hind Vadodara" panose="020B0604020202020204" charset="0"/>
            </a:rPr>
            <a:t>Bradway</a:t>
          </a:r>
          <a:r>
            <a:rPr lang="en-US" sz="1600" dirty="0">
              <a:latin typeface="Hind Vadodara" panose="020B0604020202020204" charset="0"/>
              <a:cs typeface="Hind Vadodara" panose="020B0604020202020204" charset="0"/>
            </a:rPr>
            <a:t> &amp; Horner, 2010) </a:t>
          </a:r>
        </a:p>
      </dgm:t>
    </dgm:pt>
    <dgm:pt modelId="{77495331-852F-4F28-8E21-62CBE4C3868F}" type="parTrans" cxnId="{3798B23E-B364-4BF1-A152-96A45E98ABC0}">
      <dgm:prSet/>
      <dgm:spPr/>
      <dgm:t>
        <a:bodyPr/>
        <a:lstStyle/>
        <a:p>
          <a:endParaRPr lang="en-US" sz="1600">
            <a:latin typeface="Hind Vadodara" panose="020B0604020202020204" charset="0"/>
            <a:cs typeface="Hind Vadodara" panose="020B0604020202020204" charset="0"/>
          </a:endParaRPr>
        </a:p>
      </dgm:t>
    </dgm:pt>
    <dgm:pt modelId="{26F5265D-3716-4E19-A076-6D8C84EDB68F}" type="sibTrans" cxnId="{3798B23E-B364-4BF1-A152-96A45E98ABC0}">
      <dgm:prSet/>
      <dgm:spPr/>
      <dgm:t>
        <a:bodyPr/>
        <a:lstStyle/>
        <a:p>
          <a:endParaRPr lang="en-US" sz="1600">
            <a:latin typeface="Hind Vadodara" panose="020B0604020202020204" charset="0"/>
            <a:cs typeface="Hind Vadodara" panose="020B0604020202020204" charset="0"/>
          </a:endParaRPr>
        </a:p>
      </dgm:t>
    </dgm:pt>
    <dgm:pt modelId="{66DFE0A8-0A8F-45E1-9C42-5CE5CDAEA89F}">
      <dgm:prSet custT="1"/>
      <dgm:spPr/>
      <dgm:t>
        <a:bodyPr/>
        <a:lstStyle/>
        <a:p>
          <a:r>
            <a:rPr lang="en-US" sz="1600" dirty="0">
              <a:latin typeface="Hind Vadodara" panose="020B0604020202020204" charset="0"/>
              <a:cs typeface="Hind Vadodara" panose="020B0604020202020204" charset="0"/>
            </a:rPr>
            <a:t>If using CICO, have students have 3 to 5 minute academic skills practice at end of day during check-out</a:t>
          </a:r>
        </a:p>
      </dgm:t>
    </dgm:pt>
    <dgm:pt modelId="{5318FBF0-67CE-407E-A29E-29A0DA7D4335}" type="parTrans" cxnId="{CBE6C6DA-0D80-40CD-87E9-2EBB25CDC39B}">
      <dgm:prSet/>
      <dgm:spPr/>
      <dgm:t>
        <a:bodyPr/>
        <a:lstStyle/>
        <a:p>
          <a:endParaRPr lang="en-US" sz="1600">
            <a:latin typeface="Hind Vadodara" panose="020B0604020202020204" charset="0"/>
            <a:cs typeface="Hind Vadodara" panose="020B0604020202020204" charset="0"/>
          </a:endParaRPr>
        </a:p>
      </dgm:t>
    </dgm:pt>
    <dgm:pt modelId="{3393AA6D-EEDA-4B28-858C-BFF4B0E0D229}" type="sibTrans" cxnId="{CBE6C6DA-0D80-40CD-87E9-2EBB25CDC39B}">
      <dgm:prSet/>
      <dgm:spPr/>
      <dgm:t>
        <a:bodyPr/>
        <a:lstStyle/>
        <a:p>
          <a:endParaRPr lang="en-US" sz="1600">
            <a:latin typeface="Hind Vadodara" panose="020B0604020202020204" charset="0"/>
            <a:cs typeface="Hind Vadodara" panose="020B0604020202020204" charset="0"/>
          </a:endParaRPr>
        </a:p>
      </dgm:t>
    </dgm:pt>
    <dgm:pt modelId="{7111E972-43B0-4FAC-9646-D7759C18116A}">
      <dgm:prSet custT="1"/>
      <dgm:spPr/>
      <dgm:t>
        <a:bodyPr/>
        <a:lstStyle/>
        <a:p>
          <a:r>
            <a:rPr lang="en-US" sz="1600" dirty="0">
              <a:latin typeface="Hind Vadodara" panose="020B0604020202020204" charset="0"/>
              <a:cs typeface="Hind Vadodara" panose="020B0604020202020204" charset="0"/>
            </a:rPr>
            <a:t>Modify plan to address academic needs</a:t>
          </a:r>
        </a:p>
      </dgm:t>
    </dgm:pt>
    <dgm:pt modelId="{35448AA8-4B54-4E0B-91C5-A46D8AFA6FAD}" type="parTrans" cxnId="{3E4C4BEB-6F52-4383-BF9E-96DD38D625CB}">
      <dgm:prSet/>
      <dgm:spPr/>
      <dgm:t>
        <a:bodyPr/>
        <a:lstStyle/>
        <a:p>
          <a:endParaRPr lang="en-US" sz="1600">
            <a:latin typeface="Hind Vadodara" panose="020B0604020202020204" charset="0"/>
            <a:cs typeface="Hind Vadodara" panose="020B0604020202020204" charset="0"/>
          </a:endParaRPr>
        </a:p>
      </dgm:t>
    </dgm:pt>
    <dgm:pt modelId="{BF308001-66D7-43B0-9FAC-CF3FEBC700CA}" type="sibTrans" cxnId="{3E4C4BEB-6F52-4383-BF9E-96DD38D625CB}">
      <dgm:prSet/>
      <dgm:spPr/>
      <dgm:t>
        <a:bodyPr/>
        <a:lstStyle/>
        <a:p>
          <a:endParaRPr lang="en-US" sz="1600">
            <a:latin typeface="Hind Vadodara" panose="020B0604020202020204" charset="0"/>
            <a:cs typeface="Hind Vadodara" panose="020B0604020202020204" charset="0"/>
          </a:endParaRPr>
        </a:p>
      </dgm:t>
    </dgm:pt>
    <dgm:pt modelId="{AF99DB2F-3038-42FE-8578-FBD3A950E57F}">
      <dgm:prSet custT="1"/>
      <dgm:spPr/>
      <dgm:t>
        <a:bodyPr/>
        <a:lstStyle/>
        <a:p>
          <a:r>
            <a:rPr lang="en-US" sz="1600" dirty="0">
              <a:latin typeface="Hind Vadodara" panose="020B0604020202020204" charset="0"/>
              <a:cs typeface="Hind Vadodara" panose="020B0604020202020204" charset="0"/>
            </a:rPr>
            <a:t>Refer to academic interventions team </a:t>
          </a:r>
        </a:p>
      </dgm:t>
    </dgm:pt>
    <dgm:pt modelId="{CC61B136-D28F-452A-8578-22B8F74C1035}" type="parTrans" cxnId="{B27949BA-2088-4888-A7CA-3B93A3E02810}">
      <dgm:prSet/>
      <dgm:spPr/>
      <dgm:t>
        <a:bodyPr/>
        <a:lstStyle/>
        <a:p>
          <a:endParaRPr lang="en-US" sz="1600">
            <a:latin typeface="Hind Vadodara" panose="020B0604020202020204" charset="0"/>
            <a:cs typeface="Hind Vadodara" panose="020B0604020202020204" charset="0"/>
          </a:endParaRPr>
        </a:p>
      </dgm:t>
    </dgm:pt>
    <dgm:pt modelId="{49B53BD3-6703-44AB-927C-BBAA5D388139}" type="sibTrans" cxnId="{B27949BA-2088-4888-A7CA-3B93A3E02810}">
      <dgm:prSet/>
      <dgm:spPr/>
      <dgm:t>
        <a:bodyPr/>
        <a:lstStyle/>
        <a:p>
          <a:endParaRPr lang="en-US" sz="1600">
            <a:latin typeface="Hind Vadodara" panose="020B0604020202020204" charset="0"/>
            <a:cs typeface="Hind Vadodara" panose="020B0604020202020204" charset="0"/>
          </a:endParaRPr>
        </a:p>
      </dgm:t>
    </dgm:pt>
    <dgm:pt modelId="{B6201DAA-C9C7-41A6-B58D-2418525A1A9B}" type="pres">
      <dgm:prSet presAssocID="{2FBDA50F-320B-40BA-9E5E-467910B74B99}" presName="linear" presStyleCnt="0">
        <dgm:presLayoutVars>
          <dgm:dir/>
          <dgm:animLvl val="lvl"/>
          <dgm:resizeHandles val="exact"/>
        </dgm:presLayoutVars>
      </dgm:prSet>
      <dgm:spPr/>
    </dgm:pt>
    <dgm:pt modelId="{4E9A759B-3462-472B-9490-F6949B3F6CB8}" type="pres">
      <dgm:prSet presAssocID="{A3A8B912-B320-4347-9FAD-EEDB9182BD89}" presName="parentLin" presStyleCnt="0"/>
      <dgm:spPr/>
    </dgm:pt>
    <dgm:pt modelId="{2FB85BA4-E13B-4108-BD19-EA17226E0ACC}" type="pres">
      <dgm:prSet presAssocID="{A3A8B912-B320-4347-9FAD-EEDB9182BD89}" presName="parentLeftMargin" presStyleLbl="node1" presStyleIdx="0" presStyleCnt="3"/>
      <dgm:spPr/>
    </dgm:pt>
    <dgm:pt modelId="{AD66B3EC-2B1B-459D-B775-4BDC32F8EE6C}" type="pres">
      <dgm:prSet presAssocID="{A3A8B912-B320-4347-9FAD-EEDB9182BD89}" presName="parentText" presStyleLbl="node1" presStyleIdx="0" presStyleCnt="3">
        <dgm:presLayoutVars>
          <dgm:chMax val="0"/>
          <dgm:bulletEnabled val="1"/>
        </dgm:presLayoutVars>
      </dgm:prSet>
      <dgm:spPr/>
    </dgm:pt>
    <dgm:pt modelId="{BF6A24C1-DDAC-4B51-BBA1-8F334ADB7670}" type="pres">
      <dgm:prSet presAssocID="{A3A8B912-B320-4347-9FAD-EEDB9182BD89}" presName="negativeSpace" presStyleCnt="0"/>
      <dgm:spPr/>
    </dgm:pt>
    <dgm:pt modelId="{E525A46E-BB65-4373-94D6-09CF379584BA}" type="pres">
      <dgm:prSet presAssocID="{A3A8B912-B320-4347-9FAD-EEDB9182BD89}" presName="childText" presStyleLbl="conFgAcc1" presStyleIdx="0" presStyleCnt="3">
        <dgm:presLayoutVars>
          <dgm:bulletEnabled val="1"/>
        </dgm:presLayoutVars>
      </dgm:prSet>
      <dgm:spPr>
        <a:prstGeom prst="roundRect">
          <a:avLst/>
        </a:prstGeom>
      </dgm:spPr>
    </dgm:pt>
    <dgm:pt modelId="{3E751F0B-24B5-49A5-B4DD-9A37A14A02A8}" type="pres">
      <dgm:prSet presAssocID="{ABB6FFCA-BAAE-4F7C-A14E-71C86744B226}" presName="spaceBetweenRectangles" presStyleCnt="0"/>
      <dgm:spPr/>
    </dgm:pt>
    <dgm:pt modelId="{F1A406A7-F71A-4947-961F-4473B9290ACE}" type="pres">
      <dgm:prSet presAssocID="{7111E972-43B0-4FAC-9646-D7759C18116A}" presName="parentLin" presStyleCnt="0"/>
      <dgm:spPr/>
    </dgm:pt>
    <dgm:pt modelId="{05E75AB1-1095-42E1-98DC-735ED5698616}" type="pres">
      <dgm:prSet presAssocID="{7111E972-43B0-4FAC-9646-D7759C18116A}" presName="parentLeftMargin" presStyleLbl="node1" presStyleIdx="0" presStyleCnt="3"/>
      <dgm:spPr/>
    </dgm:pt>
    <dgm:pt modelId="{1DC09A3E-6A0B-4194-B759-BF12ADC92E38}" type="pres">
      <dgm:prSet presAssocID="{7111E972-43B0-4FAC-9646-D7759C18116A}" presName="parentText" presStyleLbl="node1" presStyleIdx="1" presStyleCnt="3">
        <dgm:presLayoutVars>
          <dgm:chMax val="0"/>
          <dgm:bulletEnabled val="1"/>
        </dgm:presLayoutVars>
      </dgm:prSet>
      <dgm:spPr/>
    </dgm:pt>
    <dgm:pt modelId="{79DB5B71-8311-4F11-86C5-2E1A54765749}" type="pres">
      <dgm:prSet presAssocID="{7111E972-43B0-4FAC-9646-D7759C18116A}" presName="negativeSpace" presStyleCnt="0"/>
      <dgm:spPr/>
    </dgm:pt>
    <dgm:pt modelId="{92EA1312-80EA-4951-AE8B-41BFAF567C0E}" type="pres">
      <dgm:prSet presAssocID="{7111E972-43B0-4FAC-9646-D7759C18116A}" presName="childText" presStyleLbl="conFgAcc1" presStyleIdx="1" presStyleCnt="3">
        <dgm:presLayoutVars>
          <dgm:bulletEnabled val="1"/>
        </dgm:presLayoutVars>
      </dgm:prSet>
      <dgm:spPr>
        <a:prstGeom prst="roundRect">
          <a:avLst/>
        </a:prstGeom>
      </dgm:spPr>
    </dgm:pt>
    <dgm:pt modelId="{95305935-15E6-4D94-B371-1CB768F6E46E}" type="pres">
      <dgm:prSet presAssocID="{BF308001-66D7-43B0-9FAC-CF3FEBC700CA}" presName="spaceBetweenRectangles" presStyleCnt="0"/>
      <dgm:spPr/>
    </dgm:pt>
    <dgm:pt modelId="{238E5261-FD04-4880-936C-160693FD6AC9}" type="pres">
      <dgm:prSet presAssocID="{AF99DB2F-3038-42FE-8578-FBD3A950E57F}" presName="parentLin" presStyleCnt="0"/>
      <dgm:spPr/>
    </dgm:pt>
    <dgm:pt modelId="{1860EA3B-8AE2-4C7E-9749-E704D48A6414}" type="pres">
      <dgm:prSet presAssocID="{AF99DB2F-3038-42FE-8578-FBD3A950E57F}" presName="parentLeftMargin" presStyleLbl="node1" presStyleIdx="1" presStyleCnt="3"/>
      <dgm:spPr/>
    </dgm:pt>
    <dgm:pt modelId="{CC7C7A1E-675B-44E6-AECD-B1FD53FFDF29}" type="pres">
      <dgm:prSet presAssocID="{AF99DB2F-3038-42FE-8578-FBD3A950E57F}" presName="parentText" presStyleLbl="node1" presStyleIdx="2" presStyleCnt="3">
        <dgm:presLayoutVars>
          <dgm:chMax val="0"/>
          <dgm:bulletEnabled val="1"/>
        </dgm:presLayoutVars>
      </dgm:prSet>
      <dgm:spPr/>
    </dgm:pt>
    <dgm:pt modelId="{FD86C4F4-7FEA-4D98-8186-069019690330}" type="pres">
      <dgm:prSet presAssocID="{AF99DB2F-3038-42FE-8578-FBD3A950E57F}" presName="negativeSpace" presStyleCnt="0"/>
      <dgm:spPr/>
    </dgm:pt>
    <dgm:pt modelId="{85624FD8-900B-4D45-9EC5-A2C045549CAD}" type="pres">
      <dgm:prSet presAssocID="{AF99DB2F-3038-42FE-8578-FBD3A950E57F}" presName="childText" presStyleLbl="conFgAcc1" presStyleIdx="2" presStyleCnt="3">
        <dgm:presLayoutVars>
          <dgm:bulletEnabled val="1"/>
        </dgm:presLayoutVars>
      </dgm:prSet>
      <dgm:spPr>
        <a:prstGeom prst="roundRect">
          <a:avLst/>
        </a:prstGeom>
      </dgm:spPr>
    </dgm:pt>
  </dgm:ptLst>
  <dgm:cxnLst>
    <dgm:cxn modelId="{D035831B-891E-4D65-A732-C73D02EC7F44}" type="presOf" srcId="{A3A8B912-B320-4347-9FAD-EEDB9182BD89}" destId="{2FB85BA4-E13B-4108-BD19-EA17226E0ACC}" srcOrd="0" destOrd="0" presId="urn:microsoft.com/office/officeart/2005/8/layout/list1"/>
    <dgm:cxn modelId="{3798B23E-B364-4BF1-A152-96A45E98ABC0}" srcId="{A3A8B912-B320-4347-9FAD-EEDB9182BD89}" destId="{46ACFD81-2CFB-447A-8614-488DB449E06F}" srcOrd="0" destOrd="0" parTransId="{77495331-852F-4F28-8E21-62CBE4C3868F}" sibTransId="{26F5265D-3716-4E19-A076-6D8C84EDB68F}"/>
    <dgm:cxn modelId="{4220B169-7DB9-44C2-9478-6B72CEF65DE1}" type="presOf" srcId="{46ACFD81-2CFB-447A-8614-488DB449E06F}" destId="{E525A46E-BB65-4373-94D6-09CF379584BA}" srcOrd="0" destOrd="0" presId="urn:microsoft.com/office/officeart/2005/8/layout/list1"/>
    <dgm:cxn modelId="{1624406C-9700-4188-8EF8-DF72193D508A}" type="presOf" srcId="{AF99DB2F-3038-42FE-8578-FBD3A950E57F}" destId="{1860EA3B-8AE2-4C7E-9749-E704D48A6414}" srcOrd="0" destOrd="0" presId="urn:microsoft.com/office/officeart/2005/8/layout/list1"/>
    <dgm:cxn modelId="{91376674-2BD9-4837-B70E-C95DB5329ED3}" type="presOf" srcId="{2FBDA50F-320B-40BA-9E5E-467910B74B99}" destId="{B6201DAA-C9C7-41A6-B58D-2418525A1A9B}" srcOrd="0" destOrd="0" presId="urn:microsoft.com/office/officeart/2005/8/layout/list1"/>
    <dgm:cxn modelId="{6BC1AB76-C588-46CC-A4D8-D75FFD4FABB7}" type="presOf" srcId="{A3A8B912-B320-4347-9FAD-EEDB9182BD89}" destId="{AD66B3EC-2B1B-459D-B775-4BDC32F8EE6C}" srcOrd="1" destOrd="0" presId="urn:microsoft.com/office/officeart/2005/8/layout/list1"/>
    <dgm:cxn modelId="{BA08887A-6F8C-48E7-8399-7CFD5D111325}" type="presOf" srcId="{7111E972-43B0-4FAC-9646-D7759C18116A}" destId="{05E75AB1-1095-42E1-98DC-735ED5698616}" srcOrd="0" destOrd="0" presId="urn:microsoft.com/office/officeart/2005/8/layout/list1"/>
    <dgm:cxn modelId="{5D6985AD-B9DB-4C31-9B4A-5942E4BA0474}" type="presOf" srcId="{AF99DB2F-3038-42FE-8578-FBD3A950E57F}" destId="{CC7C7A1E-675B-44E6-AECD-B1FD53FFDF29}" srcOrd="1" destOrd="0" presId="urn:microsoft.com/office/officeart/2005/8/layout/list1"/>
    <dgm:cxn modelId="{B27949BA-2088-4888-A7CA-3B93A3E02810}" srcId="{2FBDA50F-320B-40BA-9E5E-467910B74B99}" destId="{AF99DB2F-3038-42FE-8578-FBD3A950E57F}" srcOrd="2" destOrd="0" parTransId="{CC61B136-D28F-452A-8578-22B8F74C1035}" sibTransId="{49B53BD3-6703-44AB-927C-BBAA5D388139}"/>
    <dgm:cxn modelId="{CBE6C6DA-0D80-40CD-87E9-2EBB25CDC39B}" srcId="{A3A8B912-B320-4347-9FAD-EEDB9182BD89}" destId="{66DFE0A8-0A8F-45E1-9C42-5CE5CDAEA89F}" srcOrd="1" destOrd="0" parTransId="{5318FBF0-67CE-407E-A29E-29A0DA7D4335}" sibTransId="{3393AA6D-EEDA-4B28-858C-BFF4B0E0D229}"/>
    <dgm:cxn modelId="{3E4C4BEB-6F52-4383-BF9E-96DD38D625CB}" srcId="{2FBDA50F-320B-40BA-9E5E-467910B74B99}" destId="{7111E972-43B0-4FAC-9646-D7759C18116A}" srcOrd="1" destOrd="0" parTransId="{35448AA8-4B54-4E0B-91C5-A46D8AFA6FAD}" sibTransId="{BF308001-66D7-43B0-9FAC-CF3FEBC700CA}"/>
    <dgm:cxn modelId="{3EE828EF-25B2-4FCC-AE69-F218CB88F236}" type="presOf" srcId="{66DFE0A8-0A8F-45E1-9C42-5CE5CDAEA89F}" destId="{E525A46E-BB65-4373-94D6-09CF379584BA}" srcOrd="0" destOrd="1" presId="urn:microsoft.com/office/officeart/2005/8/layout/list1"/>
    <dgm:cxn modelId="{2A6B90FD-D37A-4D80-9667-81AB623AF37F}" type="presOf" srcId="{7111E972-43B0-4FAC-9646-D7759C18116A}" destId="{1DC09A3E-6A0B-4194-B759-BF12ADC92E38}" srcOrd="1" destOrd="0" presId="urn:microsoft.com/office/officeart/2005/8/layout/list1"/>
    <dgm:cxn modelId="{4E50C4FD-16B9-4E57-8C1C-54ECF2262896}" srcId="{2FBDA50F-320B-40BA-9E5E-467910B74B99}" destId="{A3A8B912-B320-4347-9FAD-EEDB9182BD89}" srcOrd="0" destOrd="0" parTransId="{CDF15F01-89C7-4088-BB79-196D64511AEE}" sibTransId="{ABB6FFCA-BAAE-4F7C-A14E-71C86744B226}"/>
    <dgm:cxn modelId="{72960A36-C381-44E1-BCB6-D880D8E77ABA}" type="presParOf" srcId="{B6201DAA-C9C7-41A6-B58D-2418525A1A9B}" destId="{4E9A759B-3462-472B-9490-F6949B3F6CB8}" srcOrd="0" destOrd="0" presId="urn:microsoft.com/office/officeart/2005/8/layout/list1"/>
    <dgm:cxn modelId="{CC1CC1F1-C85D-4DF9-911D-FBB773A6E26C}" type="presParOf" srcId="{4E9A759B-3462-472B-9490-F6949B3F6CB8}" destId="{2FB85BA4-E13B-4108-BD19-EA17226E0ACC}" srcOrd="0" destOrd="0" presId="urn:microsoft.com/office/officeart/2005/8/layout/list1"/>
    <dgm:cxn modelId="{FD1C0A51-766C-4D9A-99DD-EE622AD04E21}" type="presParOf" srcId="{4E9A759B-3462-472B-9490-F6949B3F6CB8}" destId="{AD66B3EC-2B1B-459D-B775-4BDC32F8EE6C}" srcOrd="1" destOrd="0" presId="urn:microsoft.com/office/officeart/2005/8/layout/list1"/>
    <dgm:cxn modelId="{1CB82C55-8558-4AEA-BCE9-4DD5952F6B87}" type="presParOf" srcId="{B6201DAA-C9C7-41A6-B58D-2418525A1A9B}" destId="{BF6A24C1-DDAC-4B51-BBA1-8F334ADB7670}" srcOrd="1" destOrd="0" presId="urn:microsoft.com/office/officeart/2005/8/layout/list1"/>
    <dgm:cxn modelId="{AC6D0F3F-D4E9-4676-81A3-7F3371064040}" type="presParOf" srcId="{B6201DAA-C9C7-41A6-B58D-2418525A1A9B}" destId="{E525A46E-BB65-4373-94D6-09CF379584BA}" srcOrd="2" destOrd="0" presId="urn:microsoft.com/office/officeart/2005/8/layout/list1"/>
    <dgm:cxn modelId="{82E5C366-2881-48CF-9951-8B3FB6D52187}" type="presParOf" srcId="{B6201DAA-C9C7-41A6-B58D-2418525A1A9B}" destId="{3E751F0B-24B5-49A5-B4DD-9A37A14A02A8}" srcOrd="3" destOrd="0" presId="urn:microsoft.com/office/officeart/2005/8/layout/list1"/>
    <dgm:cxn modelId="{F3378BE7-29B0-4C7F-99F4-2B4688923658}" type="presParOf" srcId="{B6201DAA-C9C7-41A6-B58D-2418525A1A9B}" destId="{F1A406A7-F71A-4947-961F-4473B9290ACE}" srcOrd="4" destOrd="0" presId="urn:microsoft.com/office/officeart/2005/8/layout/list1"/>
    <dgm:cxn modelId="{28301DF4-3347-44A6-B1E6-A8DFE1151BB9}" type="presParOf" srcId="{F1A406A7-F71A-4947-961F-4473B9290ACE}" destId="{05E75AB1-1095-42E1-98DC-735ED5698616}" srcOrd="0" destOrd="0" presId="urn:microsoft.com/office/officeart/2005/8/layout/list1"/>
    <dgm:cxn modelId="{4BF4D2BD-028C-4F73-A362-3A0AC4F3BB8A}" type="presParOf" srcId="{F1A406A7-F71A-4947-961F-4473B9290ACE}" destId="{1DC09A3E-6A0B-4194-B759-BF12ADC92E38}" srcOrd="1" destOrd="0" presId="urn:microsoft.com/office/officeart/2005/8/layout/list1"/>
    <dgm:cxn modelId="{C3267C37-0789-4612-B3DD-627F45A23F80}" type="presParOf" srcId="{B6201DAA-C9C7-41A6-B58D-2418525A1A9B}" destId="{79DB5B71-8311-4F11-86C5-2E1A54765749}" srcOrd="5" destOrd="0" presId="urn:microsoft.com/office/officeart/2005/8/layout/list1"/>
    <dgm:cxn modelId="{B87B17CA-9304-4112-8B72-FA9A28D2B3C2}" type="presParOf" srcId="{B6201DAA-C9C7-41A6-B58D-2418525A1A9B}" destId="{92EA1312-80EA-4951-AE8B-41BFAF567C0E}" srcOrd="6" destOrd="0" presId="urn:microsoft.com/office/officeart/2005/8/layout/list1"/>
    <dgm:cxn modelId="{B0A50D0D-3C35-4C2F-B4BD-18649D95222E}" type="presParOf" srcId="{B6201DAA-C9C7-41A6-B58D-2418525A1A9B}" destId="{95305935-15E6-4D94-B371-1CB768F6E46E}" srcOrd="7" destOrd="0" presId="urn:microsoft.com/office/officeart/2005/8/layout/list1"/>
    <dgm:cxn modelId="{74AA2B37-9977-4356-9B68-47B761A041F6}" type="presParOf" srcId="{B6201DAA-C9C7-41A6-B58D-2418525A1A9B}" destId="{238E5261-FD04-4880-936C-160693FD6AC9}" srcOrd="8" destOrd="0" presId="urn:microsoft.com/office/officeart/2005/8/layout/list1"/>
    <dgm:cxn modelId="{C2A35369-C686-4B44-9ECC-B630D2F37F9C}" type="presParOf" srcId="{238E5261-FD04-4880-936C-160693FD6AC9}" destId="{1860EA3B-8AE2-4C7E-9749-E704D48A6414}" srcOrd="0" destOrd="0" presId="urn:microsoft.com/office/officeart/2005/8/layout/list1"/>
    <dgm:cxn modelId="{FCE4E77F-1D91-45A8-AC0B-C6F5BA772269}" type="presParOf" srcId="{238E5261-FD04-4880-936C-160693FD6AC9}" destId="{CC7C7A1E-675B-44E6-AECD-B1FD53FFDF29}" srcOrd="1" destOrd="0" presId="urn:microsoft.com/office/officeart/2005/8/layout/list1"/>
    <dgm:cxn modelId="{2032ECEE-91ED-4429-9B22-19CC523F6F63}" type="presParOf" srcId="{B6201DAA-C9C7-41A6-B58D-2418525A1A9B}" destId="{FD86C4F4-7FEA-4D98-8186-069019690330}" srcOrd="9" destOrd="0" presId="urn:microsoft.com/office/officeart/2005/8/layout/list1"/>
    <dgm:cxn modelId="{0D344381-AA65-4064-B5F8-2AC33DBB622E}" type="presParOf" srcId="{B6201DAA-C9C7-41A6-B58D-2418525A1A9B}" destId="{85624FD8-900B-4D45-9EC5-A2C045549CA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FBDA50F-320B-40BA-9E5E-467910B74B9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3A8B912-B320-4347-9FAD-EEDB9182BD89}">
      <dgm:prSet phldrT="[Text]" custT="1"/>
      <dgm:spPr/>
      <dgm:t>
        <a:bodyPr/>
        <a:lstStyle/>
        <a:p>
          <a:r>
            <a:rPr lang="en-US" sz="1600" dirty="0">
              <a:latin typeface="Hind Vadodara" panose="020B0604020202020204" charset="0"/>
              <a:cs typeface="Hind Vadodara" panose="020B0604020202020204" charset="0"/>
            </a:rPr>
            <a:t>Modify goals to address academic organization needs </a:t>
          </a:r>
        </a:p>
      </dgm:t>
    </dgm:pt>
    <dgm:pt modelId="{CDF15F01-89C7-4088-BB79-196D64511AEE}" type="parTrans" cxnId="{4E50C4FD-16B9-4E57-8C1C-54ECF2262896}">
      <dgm:prSet/>
      <dgm:spPr/>
      <dgm:t>
        <a:bodyPr/>
        <a:lstStyle/>
        <a:p>
          <a:endParaRPr lang="en-US" sz="1600">
            <a:latin typeface="Hind Vadodara" panose="020B0604020202020204" charset="0"/>
            <a:cs typeface="Hind Vadodara" panose="020B0604020202020204" charset="0"/>
          </a:endParaRPr>
        </a:p>
      </dgm:t>
    </dgm:pt>
    <dgm:pt modelId="{ABB6FFCA-BAAE-4F7C-A14E-71C86744B226}" type="sibTrans" cxnId="{4E50C4FD-16B9-4E57-8C1C-54ECF2262896}">
      <dgm:prSet/>
      <dgm:spPr/>
      <dgm:t>
        <a:bodyPr/>
        <a:lstStyle/>
        <a:p>
          <a:endParaRPr lang="en-US" sz="1600">
            <a:latin typeface="Hind Vadodara" panose="020B0604020202020204" charset="0"/>
            <a:cs typeface="Hind Vadodara" panose="020B0604020202020204" charset="0"/>
          </a:endParaRPr>
        </a:p>
      </dgm:t>
    </dgm:pt>
    <dgm:pt modelId="{46ACFD81-2CFB-447A-8614-488DB449E06F}">
      <dgm:prSet custT="1"/>
      <dgm:spPr/>
      <dgm:t>
        <a:bodyPr/>
        <a:lstStyle/>
        <a:p>
          <a:r>
            <a:rPr lang="en-US" sz="1600" dirty="0">
              <a:latin typeface="Hind Vadodara" panose="020B0604020202020204" charset="0"/>
              <a:cs typeface="Hind Vadodara" panose="020B0604020202020204" charset="0"/>
            </a:rPr>
            <a:t>E.g., planner use &amp; maintenance, notebook organization, goal setting for academic/ social behaviors, tracking progress, test taking, study strategies (Swain-</a:t>
          </a:r>
          <a:r>
            <a:rPr lang="en-US" sz="1600" dirty="0" err="1">
              <a:latin typeface="Hind Vadodara" panose="020B0604020202020204" charset="0"/>
              <a:cs typeface="Hind Vadodara" panose="020B0604020202020204" charset="0"/>
            </a:rPr>
            <a:t>Bradway</a:t>
          </a:r>
          <a:r>
            <a:rPr lang="en-US" sz="1600" dirty="0">
              <a:latin typeface="Hind Vadodara" panose="020B0604020202020204" charset="0"/>
              <a:cs typeface="Hind Vadodara" panose="020B0604020202020204" charset="0"/>
            </a:rPr>
            <a:t> &amp; Horner, 2010) </a:t>
          </a:r>
        </a:p>
      </dgm:t>
    </dgm:pt>
    <dgm:pt modelId="{77495331-852F-4F28-8E21-62CBE4C3868F}" type="parTrans" cxnId="{3798B23E-B364-4BF1-A152-96A45E98ABC0}">
      <dgm:prSet/>
      <dgm:spPr/>
      <dgm:t>
        <a:bodyPr/>
        <a:lstStyle/>
        <a:p>
          <a:endParaRPr lang="en-US" sz="1600">
            <a:latin typeface="Hind Vadodara" panose="020B0604020202020204" charset="0"/>
            <a:cs typeface="Hind Vadodara" panose="020B0604020202020204" charset="0"/>
          </a:endParaRPr>
        </a:p>
      </dgm:t>
    </dgm:pt>
    <dgm:pt modelId="{26F5265D-3716-4E19-A076-6D8C84EDB68F}" type="sibTrans" cxnId="{3798B23E-B364-4BF1-A152-96A45E98ABC0}">
      <dgm:prSet/>
      <dgm:spPr/>
      <dgm:t>
        <a:bodyPr/>
        <a:lstStyle/>
        <a:p>
          <a:endParaRPr lang="en-US" sz="1600">
            <a:latin typeface="Hind Vadodara" panose="020B0604020202020204" charset="0"/>
            <a:cs typeface="Hind Vadodara" panose="020B0604020202020204" charset="0"/>
          </a:endParaRPr>
        </a:p>
      </dgm:t>
    </dgm:pt>
    <dgm:pt modelId="{66DFE0A8-0A8F-45E1-9C42-5CE5CDAEA89F}">
      <dgm:prSet custT="1"/>
      <dgm:spPr/>
      <dgm:t>
        <a:bodyPr/>
        <a:lstStyle/>
        <a:p>
          <a:r>
            <a:rPr lang="en-US" sz="1600" dirty="0">
              <a:latin typeface="Hind Vadodara" panose="020B0604020202020204" charset="0"/>
              <a:cs typeface="Hind Vadodara" panose="020B0604020202020204" charset="0"/>
            </a:rPr>
            <a:t>If using CICO, have students have 3 to 5 minute academic skills practice at end of day during check-out</a:t>
          </a:r>
        </a:p>
      </dgm:t>
    </dgm:pt>
    <dgm:pt modelId="{5318FBF0-67CE-407E-A29E-29A0DA7D4335}" type="parTrans" cxnId="{CBE6C6DA-0D80-40CD-87E9-2EBB25CDC39B}">
      <dgm:prSet/>
      <dgm:spPr/>
      <dgm:t>
        <a:bodyPr/>
        <a:lstStyle/>
        <a:p>
          <a:endParaRPr lang="en-US" sz="1600">
            <a:latin typeface="Hind Vadodara" panose="020B0604020202020204" charset="0"/>
            <a:cs typeface="Hind Vadodara" panose="020B0604020202020204" charset="0"/>
          </a:endParaRPr>
        </a:p>
      </dgm:t>
    </dgm:pt>
    <dgm:pt modelId="{3393AA6D-EEDA-4B28-858C-BFF4B0E0D229}" type="sibTrans" cxnId="{CBE6C6DA-0D80-40CD-87E9-2EBB25CDC39B}">
      <dgm:prSet/>
      <dgm:spPr/>
      <dgm:t>
        <a:bodyPr/>
        <a:lstStyle/>
        <a:p>
          <a:endParaRPr lang="en-US" sz="1600">
            <a:latin typeface="Hind Vadodara" panose="020B0604020202020204" charset="0"/>
            <a:cs typeface="Hind Vadodara" panose="020B0604020202020204" charset="0"/>
          </a:endParaRPr>
        </a:p>
      </dgm:t>
    </dgm:pt>
    <dgm:pt modelId="{7111E972-43B0-4FAC-9646-D7759C18116A}">
      <dgm:prSet custT="1"/>
      <dgm:spPr/>
      <dgm:t>
        <a:bodyPr/>
        <a:lstStyle/>
        <a:p>
          <a:r>
            <a:rPr lang="en-US" sz="1600" dirty="0">
              <a:latin typeface="Hind Vadodara" panose="020B0604020202020204" charset="0"/>
              <a:cs typeface="Hind Vadodara" panose="020B0604020202020204" charset="0"/>
            </a:rPr>
            <a:t>Modify plan to address academic needs</a:t>
          </a:r>
        </a:p>
      </dgm:t>
    </dgm:pt>
    <dgm:pt modelId="{35448AA8-4B54-4E0B-91C5-A46D8AFA6FAD}" type="parTrans" cxnId="{3E4C4BEB-6F52-4383-BF9E-96DD38D625CB}">
      <dgm:prSet/>
      <dgm:spPr/>
      <dgm:t>
        <a:bodyPr/>
        <a:lstStyle/>
        <a:p>
          <a:endParaRPr lang="en-US" sz="1600">
            <a:latin typeface="Hind Vadodara" panose="020B0604020202020204" charset="0"/>
            <a:cs typeface="Hind Vadodara" panose="020B0604020202020204" charset="0"/>
          </a:endParaRPr>
        </a:p>
      </dgm:t>
    </dgm:pt>
    <dgm:pt modelId="{BF308001-66D7-43B0-9FAC-CF3FEBC700CA}" type="sibTrans" cxnId="{3E4C4BEB-6F52-4383-BF9E-96DD38D625CB}">
      <dgm:prSet/>
      <dgm:spPr/>
      <dgm:t>
        <a:bodyPr/>
        <a:lstStyle/>
        <a:p>
          <a:endParaRPr lang="en-US" sz="1600">
            <a:latin typeface="Hind Vadodara" panose="020B0604020202020204" charset="0"/>
            <a:cs typeface="Hind Vadodara" panose="020B0604020202020204" charset="0"/>
          </a:endParaRPr>
        </a:p>
      </dgm:t>
    </dgm:pt>
    <dgm:pt modelId="{AF99DB2F-3038-42FE-8578-FBD3A950E57F}">
      <dgm:prSet custT="1"/>
      <dgm:spPr/>
      <dgm:t>
        <a:bodyPr/>
        <a:lstStyle/>
        <a:p>
          <a:r>
            <a:rPr lang="en-US" sz="1600" dirty="0">
              <a:latin typeface="Hind Vadodara" panose="020B0604020202020204" charset="0"/>
              <a:cs typeface="Hind Vadodara" panose="020B0604020202020204" charset="0"/>
            </a:rPr>
            <a:t>Refer to academic interventions team </a:t>
          </a:r>
        </a:p>
      </dgm:t>
    </dgm:pt>
    <dgm:pt modelId="{CC61B136-D28F-452A-8578-22B8F74C1035}" type="parTrans" cxnId="{B27949BA-2088-4888-A7CA-3B93A3E02810}">
      <dgm:prSet/>
      <dgm:spPr/>
      <dgm:t>
        <a:bodyPr/>
        <a:lstStyle/>
        <a:p>
          <a:endParaRPr lang="en-US" sz="1600">
            <a:latin typeface="Hind Vadodara" panose="020B0604020202020204" charset="0"/>
            <a:cs typeface="Hind Vadodara" panose="020B0604020202020204" charset="0"/>
          </a:endParaRPr>
        </a:p>
      </dgm:t>
    </dgm:pt>
    <dgm:pt modelId="{49B53BD3-6703-44AB-927C-BBAA5D388139}" type="sibTrans" cxnId="{B27949BA-2088-4888-A7CA-3B93A3E02810}">
      <dgm:prSet/>
      <dgm:spPr/>
      <dgm:t>
        <a:bodyPr/>
        <a:lstStyle/>
        <a:p>
          <a:endParaRPr lang="en-US" sz="1600">
            <a:latin typeface="Hind Vadodara" panose="020B0604020202020204" charset="0"/>
            <a:cs typeface="Hind Vadodara" panose="020B0604020202020204" charset="0"/>
          </a:endParaRPr>
        </a:p>
      </dgm:t>
    </dgm:pt>
    <dgm:pt modelId="{B6201DAA-C9C7-41A6-B58D-2418525A1A9B}" type="pres">
      <dgm:prSet presAssocID="{2FBDA50F-320B-40BA-9E5E-467910B74B99}" presName="linear" presStyleCnt="0">
        <dgm:presLayoutVars>
          <dgm:dir/>
          <dgm:animLvl val="lvl"/>
          <dgm:resizeHandles val="exact"/>
        </dgm:presLayoutVars>
      </dgm:prSet>
      <dgm:spPr/>
    </dgm:pt>
    <dgm:pt modelId="{4E9A759B-3462-472B-9490-F6949B3F6CB8}" type="pres">
      <dgm:prSet presAssocID="{A3A8B912-B320-4347-9FAD-EEDB9182BD89}" presName="parentLin" presStyleCnt="0"/>
      <dgm:spPr/>
    </dgm:pt>
    <dgm:pt modelId="{2FB85BA4-E13B-4108-BD19-EA17226E0ACC}" type="pres">
      <dgm:prSet presAssocID="{A3A8B912-B320-4347-9FAD-EEDB9182BD89}" presName="parentLeftMargin" presStyleLbl="node1" presStyleIdx="0" presStyleCnt="3"/>
      <dgm:spPr/>
    </dgm:pt>
    <dgm:pt modelId="{AD66B3EC-2B1B-459D-B775-4BDC32F8EE6C}" type="pres">
      <dgm:prSet presAssocID="{A3A8B912-B320-4347-9FAD-EEDB9182BD89}" presName="parentText" presStyleLbl="node1" presStyleIdx="0" presStyleCnt="3">
        <dgm:presLayoutVars>
          <dgm:chMax val="0"/>
          <dgm:bulletEnabled val="1"/>
        </dgm:presLayoutVars>
      </dgm:prSet>
      <dgm:spPr/>
    </dgm:pt>
    <dgm:pt modelId="{BF6A24C1-DDAC-4B51-BBA1-8F334ADB7670}" type="pres">
      <dgm:prSet presAssocID="{A3A8B912-B320-4347-9FAD-EEDB9182BD89}" presName="negativeSpace" presStyleCnt="0"/>
      <dgm:spPr/>
    </dgm:pt>
    <dgm:pt modelId="{E525A46E-BB65-4373-94D6-09CF379584BA}" type="pres">
      <dgm:prSet presAssocID="{A3A8B912-B320-4347-9FAD-EEDB9182BD89}" presName="childText" presStyleLbl="conFgAcc1" presStyleIdx="0" presStyleCnt="3">
        <dgm:presLayoutVars>
          <dgm:bulletEnabled val="1"/>
        </dgm:presLayoutVars>
      </dgm:prSet>
      <dgm:spPr>
        <a:prstGeom prst="roundRect">
          <a:avLst/>
        </a:prstGeom>
      </dgm:spPr>
    </dgm:pt>
    <dgm:pt modelId="{3E751F0B-24B5-49A5-B4DD-9A37A14A02A8}" type="pres">
      <dgm:prSet presAssocID="{ABB6FFCA-BAAE-4F7C-A14E-71C86744B226}" presName="spaceBetweenRectangles" presStyleCnt="0"/>
      <dgm:spPr/>
    </dgm:pt>
    <dgm:pt modelId="{F1A406A7-F71A-4947-961F-4473B9290ACE}" type="pres">
      <dgm:prSet presAssocID="{7111E972-43B0-4FAC-9646-D7759C18116A}" presName="parentLin" presStyleCnt="0"/>
      <dgm:spPr/>
    </dgm:pt>
    <dgm:pt modelId="{05E75AB1-1095-42E1-98DC-735ED5698616}" type="pres">
      <dgm:prSet presAssocID="{7111E972-43B0-4FAC-9646-D7759C18116A}" presName="parentLeftMargin" presStyleLbl="node1" presStyleIdx="0" presStyleCnt="3"/>
      <dgm:spPr/>
    </dgm:pt>
    <dgm:pt modelId="{1DC09A3E-6A0B-4194-B759-BF12ADC92E38}" type="pres">
      <dgm:prSet presAssocID="{7111E972-43B0-4FAC-9646-D7759C18116A}" presName="parentText" presStyleLbl="node1" presStyleIdx="1" presStyleCnt="3">
        <dgm:presLayoutVars>
          <dgm:chMax val="0"/>
          <dgm:bulletEnabled val="1"/>
        </dgm:presLayoutVars>
      </dgm:prSet>
      <dgm:spPr/>
    </dgm:pt>
    <dgm:pt modelId="{79DB5B71-8311-4F11-86C5-2E1A54765749}" type="pres">
      <dgm:prSet presAssocID="{7111E972-43B0-4FAC-9646-D7759C18116A}" presName="negativeSpace" presStyleCnt="0"/>
      <dgm:spPr/>
    </dgm:pt>
    <dgm:pt modelId="{92EA1312-80EA-4951-AE8B-41BFAF567C0E}" type="pres">
      <dgm:prSet presAssocID="{7111E972-43B0-4FAC-9646-D7759C18116A}" presName="childText" presStyleLbl="conFgAcc1" presStyleIdx="1" presStyleCnt="3">
        <dgm:presLayoutVars>
          <dgm:bulletEnabled val="1"/>
        </dgm:presLayoutVars>
      </dgm:prSet>
      <dgm:spPr>
        <a:prstGeom prst="roundRect">
          <a:avLst/>
        </a:prstGeom>
      </dgm:spPr>
    </dgm:pt>
    <dgm:pt modelId="{95305935-15E6-4D94-B371-1CB768F6E46E}" type="pres">
      <dgm:prSet presAssocID="{BF308001-66D7-43B0-9FAC-CF3FEBC700CA}" presName="spaceBetweenRectangles" presStyleCnt="0"/>
      <dgm:spPr/>
    </dgm:pt>
    <dgm:pt modelId="{238E5261-FD04-4880-936C-160693FD6AC9}" type="pres">
      <dgm:prSet presAssocID="{AF99DB2F-3038-42FE-8578-FBD3A950E57F}" presName="parentLin" presStyleCnt="0"/>
      <dgm:spPr/>
    </dgm:pt>
    <dgm:pt modelId="{1860EA3B-8AE2-4C7E-9749-E704D48A6414}" type="pres">
      <dgm:prSet presAssocID="{AF99DB2F-3038-42FE-8578-FBD3A950E57F}" presName="parentLeftMargin" presStyleLbl="node1" presStyleIdx="1" presStyleCnt="3"/>
      <dgm:spPr/>
    </dgm:pt>
    <dgm:pt modelId="{CC7C7A1E-675B-44E6-AECD-B1FD53FFDF29}" type="pres">
      <dgm:prSet presAssocID="{AF99DB2F-3038-42FE-8578-FBD3A950E57F}" presName="parentText" presStyleLbl="node1" presStyleIdx="2" presStyleCnt="3">
        <dgm:presLayoutVars>
          <dgm:chMax val="0"/>
          <dgm:bulletEnabled val="1"/>
        </dgm:presLayoutVars>
      </dgm:prSet>
      <dgm:spPr/>
    </dgm:pt>
    <dgm:pt modelId="{FD86C4F4-7FEA-4D98-8186-069019690330}" type="pres">
      <dgm:prSet presAssocID="{AF99DB2F-3038-42FE-8578-FBD3A950E57F}" presName="negativeSpace" presStyleCnt="0"/>
      <dgm:spPr/>
    </dgm:pt>
    <dgm:pt modelId="{85624FD8-900B-4D45-9EC5-A2C045549CAD}" type="pres">
      <dgm:prSet presAssocID="{AF99DB2F-3038-42FE-8578-FBD3A950E57F}" presName="childText" presStyleLbl="conFgAcc1" presStyleIdx="2" presStyleCnt="3">
        <dgm:presLayoutVars>
          <dgm:bulletEnabled val="1"/>
        </dgm:presLayoutVars>
      </dgm:prSet>
      <dgm:spPr>
        <a:prstGeom prst="roundRect">
          <a:avLst/>
        </a:prstGeom>
      </dgm:spPr>
    </dgm:pt>
  </dgm:ptLst>
  <dgm:cxnLst>
    <dgm:cxn modelId="{D035831B-891E-4D65-A732-C73D02EC7F44}" type="presOf" srcId="{A3A8B912-B320-4347-9FAD-EEDB9182BD89}" destId="{2FB85BA4-E13B-4108-BD19-EA17226E0ACC}" srcOrd="0" destOrd="0" presId="urn:microsoft.com/office/officeart/2005/8/layout/list1"/>
    <dgm:cxn modelId="{3798B23E-B364-4BF1-A152-96A45E98ABC0}" srcId="{A3A8B912-B320-4347-9FAD-EEDB9182BD89}" destId="{46ACFD81-2CFB-447A-8614-488DB449E06F}" srcOrd="0" destOrd="0" parTransId="{77495331-852F-4F28-8E21-62CBE4C3868F}" sibTransId="{26F5265D-3716-4E19-A076-6D8C84EDB68F}"/>
    <dgm:cxn modelId="{4220B169-7DB9-44C2-9478-6B72CEF65DE1}" type="presOf" srcId="{46ACFD81-2CFB-447A-8614-488DB449E06F}" destId="{E525A46E-BB65-4373-94D6-09CF379584BA}" srcOrd="0" destOrd="0" presId="urn:microsoft.com/office/officeart/2005/8/layout/list1"/>
    <dgm:cxn modelId="{1624406C-9700-4188-8EF8-DF72193D508A}" type="presOf" srcId="{AF99DB2F-3038-42FE-8578-FBD3A950E57F}" destId="{1860EA3B-8AE2-4C7E-9749-E704D48A6414}" srcOrd="0" destOrd="0" presId="urn:microsoft.com/office/officeart/2005/8/layout/list1"/>
    <dgm:cxn modelId="{91376674-2BD9-4837-B70E-C95DB5329ED3}" type="presOf" srcId="{2FBDA50F-320B-40BA-9E5E-467910B74B99}" destId="{B6201DAA-C9C7-41A6-B58D-2418525A1A9B}" srcOrd="0" destOrd="0" presId="urn:microsoft.com/office/officeart/2005/8/layout/list1"/>
    <dgm:cxn modelId="{6BC1AB76-C588-46CC-A4D8-D75FFD4FABB7}" type="presOf" srcId="{A3A8B912-B320-4347-9FAD-EEDB9182BD89}" destId="{AD66B3EC-2B1B-459D-B775-4BDC32F8EE6C}" srcOrd="1" destOrd="0" presId="urn:microsoft.com/office/officeart/2005/8/layout/list1"/>
    <dgm:cxn modelId="{BA08887A-6F8C-48E7-8399-7CFD5D111325}" type="presOf" srcId="{7111E972-43B0-4FAC-9646-D7759C18116A}" destId="{05E75AB1-1095-42E1-98DC-735ED5698616}" srcOrd="0" destOrd="0" presId="urn:microsoft.com/office/officeart/2005/8/layout/list1"/>
    <dgm:cxn modelId="{5D6985AD-B9DB-4C31-9B4A-5942E4BA0474}" type="presOf" srcId="{AF99DB2F-3038-42FE-8578-FBD3A950E57F}" destId="{CC7C7A1E-675B-44E6-AECD-B1FD53FFDF29}" srcOrd="1" destOrd="0" presId="urn:microsoft.com/office/officeart/2005/8/layout/list1"/>
    <dgm:cxn modelId="{B27949BA-2088-4888-A7CA-3B93A3E02810}" srcId="{2FBDA50F-320B-40BA-9E5E-467910B74B99}" destId="{AF99DB2F-3038-42FE-8578-FBD3A950E57F}" srcOrd="2" destOrd="0" parTransId="{CC61B136-D28F-452A-8578-22B8F74C1035}" sibTransId="{49B53BD3-6703-44AB-927C-BBAA5D388139}"/>
    <dgm:cxn modelId="{CBE6C6DA-0D80-40CD-87E9-2EBB25CDC39B}" srcId="{A3A8B912-B320-4347-9FAD-EEDB9182BD89}" destId="{66DFE0A8-0A8F-45E1-9C42-5CE5CDAEA89F}" srcOrd="1" destOrd="0" parTransId="{5318FBF0-67CE-407E-A29E-29A0DA7D4335}" sibTransId="{3393AA6D-EEDA-4B28-858C-BFF4B0E0D229}"/>
    <dgm:cxn modelId="{3E4C4BEB-6F52-4383-BF9E-96DD38D625CB}" srcId="{2FBDA50F-320B-40BA-9E5E-467910B74B99}" destId="{7111E972-43B0-4FAC-9646-D7759C18116A}" srcOrd="1" destOrd="0" parTransId="{35448AA8-4B54-4E0B-91C5-A46D8AFA6FAD}" sibTransId="{BF308001-66D7-43B0-9FAC-CF3FEBC700CA}"/>
    <dgm:cxn modelId="{3EE828EF-25B2-4FCC-AE69-F218CB88F236}" type="presOf" srcId="{66DFE0A8-0A8F-45E1-9C42-5CE5CDAEA89F}" destId="{E525A46E-BB65-4373-94D6-09CF379584BA}" srcOrd="0" destOrd="1" presId="urn:microsoft.com/office/officeart/2005/8/layout/list1"/>
    <dgm:cxn modelId="{2A6B90FD-D37A-4D80-9667-81AB623AF37F}" type="presOf" srcId="{7111E972-43B0-4FAC-9646-D7759C18116A}" destId="{1DC09A3E-6A0B-4194-B759-BF12ADC92E38}" srcOrd="1" destOrd="0" presId="urn:microsoft.com/office/officeart/2005/8/layout/list1"/>
    <dgm:cxn modelId="{4E50C4FD-16B9-4E57-8C1C-54ECF2262896}" srcId="{2FBDA50F-320B-40BA-9E5E-467910B74B99}" destId="{A3A8B912-B320-4347-9FAD-EEDB9182BD89}" srcOrd="0" destOrd="0" parTransId="{CDF15F01-89C7-4088-BB79-196D64511AEE}" sibTransId="{ABB6FFCA-BAAE-4F7C-A14E-71C86744B226}"/>
    <dgm:cxn modelId="{72960A36-C381-44E1-BCB6-D880D8E77ABA}" type="presParOf" srcId="{B6201DAA-C9C7-41A6-B58D-2418525A1A9B}" destId="{4E9A759B-3462-472B-9490-F6949B3F6CB8}" srcOrd="0" destOrd="0" presId="urn:microsoft.com/office/officeart/2005/8/layout/list1"/>
    <dgm:cxn modelId="{CC1CC1F1-C85D-4DF9-911D-FBB773A6E26C}" type="presParOf" srcId="{4E9A759B-3462-472B-9490-F6949B3F6CB8}" destId="{2FB85BA4-E13B-4108-BD19-EA17226E0ACC}" srcOrd="0" destOrd="0" presId="urn:microsoft.com/office/officeart/2005/8/layout/list1"/>
    <dgm:cxn modelId="{FD1C0A51-766C-4D9A-99DD-EE622AD04E21}" type="presParOf" srcId="{4E9A759B-3462-472B-9490-F6949B3F6CB8}" destId="{AD66B3EC-2B1B-459D-B775-4BDC32F8EE6C}" srcOrd="1" destOrd="0" presId="urn:microsoft.com/office/officeart/2005/8/layout/list1"/>
    <dgm:cxn modelId="{1CB82C55-8558-4AEA-BCE9-4DD5952F6B87}" type="presParOf" srcId="{B6201DAA-C9C7-41A6-B58D-2418525A1A9B}" destId="{BF6A24C1-DDAC-4B51-BBA1-8F334ADB7670}" srcOrd="1" destOrd="0" presId="urn:microsoft.com/office/officeart/2005/8/layout/list1"/>
    <dgm:cxn modelId="{AC6D0F3F-D4E9-4676-81A3-7F3371064040}" type="presParOf" srcId="{B6201DAA-C9C7-41A6-B58D-2418525A1A9B}" destId="{E525A46E-BB65-4373-94D6-09CF379584BA}" srcOrd="2" destOrd="0" presId="urn:microsoft.com/office/officeart/2005/8/layout/list1"/>
    <dgm:cxn modelId="{82E5C366-2881-48CF-9951-8B3FB6D52187}" type="presParOf" srcId="{B6201DAA-C9C7-41A6-B58D-2418525A1A9B}" destId="{3E751F0B-24B5-49A5-B4DD-9A37A14A02A8}" srcOrd="3" destOrd="0" presId="urn:microsoft.com/office/officeart/2005/8/layout/list1"/>
    <dgm:cxn modelId="{F3378BE7-29B0-4C7F-99F4-2B4688923658}" type="presParOf" srcId="{B6201DAA-C9C7-41A6-B58D-2418525A1A9B}" destId="{F1A406A7-F71A-4947-961F-4473B9290ACE}" srcOrd="4" destOrd="0" presId="urn:microsoft.com/office/officeart/2005/8/layout/list1"/>
    <dgm:cxn modelId="{28301DF4-3347-44A6-B1E6-A8DFE1151BB9}" type="presParOf" srcId="{F1A406A7-F71A-4947-961F-4473B9290ACE}" destId="{05E75AB1-1095-42E1-98DC-735ED5698616}" srcOrd="0" destOrd="0" presId="urn:microsoft.com/office/officeart/2005/8/layout/list1"/>
    <dgm:cxn modelId="{4BF4D2BD-028C-4F73-A362-3A0AC4F3BB8A}" type="presParOf" srcId="{F1A406A7-F71A-4947-961F-4473B9290ACE}" destId="{1DC09A3E-6A0B-4194-B759-BF12ADC92E38}" srcOrd="1" destOrd="0" presId="urn:microsoft.com/office/officeart/2005/8/layout/list1"/>
    <dgm:cxn modelId="{C3267C37-0789-4612-B3DD-627F45A23F80}" type="presParOf" srcId="{B6201DAA-C9C7-41A6-B58D-2418525A1A9B}" destId="{79DB5B71-8311-4F11-86C5-2E1A54765749}" srcOrd="5" destOrd="0" presId="urn:microsoft.com/office/officeart/2005/8/layout/list1"/>
    <dgm:cxn modelId="{B87B17CA-9304-4112-8B72-FA9A28D2B3C2}" type="presParOf" srcId="{B6201DAA-C9C7-41A6-B58D-2418525A1A9B}" destId="{92EA1312-80EA-4951-AE8B-41BFAF567C0E}" srcOrd="6" destOrd="0" presId="urn:microsoft.com/office/officeart/2005/8/layout/list1"/>
    <dgm:cxn modelId="{B0A50D0D-3C35-4C2F-B4BD-18649D95222E}" type="presParOf" srcId="{B6201DAA-C9C7-41A6-B58D-2418525A1A9B}" destId="{95305935-15E6-4D94-B371-1CB768F6E46E}" srcOrd="7" destOrd="0" presId="urn:microsoft.com/office/officeart/2005/8/layout/list1"/>
    <dgm:cxn modelId="{74AA2B37-9977-4356-9B68-47B761A041F6}" type="presParOf" srcId="{B6201DAA-C9C7-41A6-B58D-2418525A1A9B}" destId="{238E5261-FD04-4880-936C-160693FD6AC9}" srcOrd="8" destOrd="0" presId="urn:microsoft.com/office/officeart/2005/8/layout/list1"/>
    <dgm:cxn modelId="{C2A35369-C686-4B44-9ECC-B630D2F37F9C}" type="presParOf" srcId="{238E5261-FD04-4880-936C-160693FD6AC9}" destId="{1860EA3B-8AE2-4C7E-9749-E704D48A6414}" srcOrd="0" destOrd="0" presId="urn:microsoft.com/office/officeart/2005/8/layout/list1"/>
    <dgm:cxn modelId="{FCE4E77F-1D91-45A8-AC0B-C6F5BA772269}" type="presParOf" srcId="{238E5261-FD04-4880-936C-160693FD6AC9}" destId="{CC7C7A1E-675B-44E6-AECD-B1FD53FFDF29}" srcOrd="1" destOrd="0" presId="urn:microsoft.com/office/officeart/2005/8/layout/list1"/>
    <dgm:cxn modelId="{2032ECEE-91ED-4429-9B22-19CC523F6F63}" type="presParOf" srcId="{B6201DAA-C9C7-41A6-B58D-2418525A1A9B}" destId="{FD86C4F4-7FEA-4D98-8186-069019690330}" srcOrd="9" destOrd="0" presId="urn:microsoft.com/office/officeart/2005/8/layout/list1"/>
    <dgm:cxn modelId="{0D344381-AA65-4064-B5F8-2AC33DBB622E}" type="presParOf" srcId="{B6201DAA-C9C7-41A6-B58D-2418525A1A9B}" destId="{85624FD8-900B-4D45-9EC5-A2C045549CA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AA1D5ED-5B01-4EAB-AC07-2A7CD6E8E7A1}" type="doc">
      <dgm:prSet loTypeId="urn:microsoft.com/office/officeart/2005/8/layout/hList6" loCatId="list" qsTypeId="urn:microsoft.com/office/officeart/2005/8/quickstyle/simple2" qsCatId="simple" csTypeId="urn:microsoft.com/office/officeart/2005/8/colors/colorful3" csCatId="colorful" phldr="1"/>
      <dgm:spPr/>
      <dgm:t>
        <a:bodyPr/>
        <a:lstStyle/>
        <a:p>
          <a:endParaRPr lang="en-US"/>
        </a:p>
      </dgm:t>
    </dgm:pt>
    <dgm:pt modelId="{15DD6DB1-BAE5-4233-B2C5-76F97F6E04DD}">
      <dgm:prSet phldrT="[Text]" custT="1"/>
      <dgm:spPr/>
      <dgm:t>
        <a:bodyPr/>
        <a:lstStyle/>
        <a:p>
          <a:pPr>
            <a:buFont typeface="Wingdings" panose="05000000000000000000" pitchFamily="2" charset="2"/>
            <a:buChar char="q"/>
          </a:pPr>
          <a:r>
            <a:rPr lang="en-US" sz="1400" dirty="0">
              <a:latin typeface="Hind Vadodara" panose="020B0604020202020204" charset="0"/>
              <a:cs typeface="Hind Vadodara" panose="020B0604020202020204" charset="0"/>
            </a:rPr>
            <a:t>Determine how frequently &amp; when intervention effectiveness and student response is reviewed</a:t>
          </a:r>
        </a:p>
      </dgm:t>
    </dgm:pt>
    <dgm:pt modelId="{05B309C0-F3CD-486F-B0E5-5588CE2E1EFE}" type="parTrans" cxnId="{8E86DCDC-EA50-44F7-B5DB-F77D39D85ADE}">
      <dgm:prSet/>
      <dgm:spPr/>
      <dgm:t>
        <a:bodyPr/>
        <a:lstStyle/>
        <a:p>
          <a:endParaRPr lang="en-US" sz="2000">
            <a:solidFill>
              <a:schemeClr val="bg1"/>
            </a:solidFill>
            <a:latin typeface="Hind Vadodara" panose="020B0604020202020204" charset="0"/>
            <a:cs typeface="Hind Vadodara" panose="020B0604020202020204" charset="0"/>
          </a:endParaRPr>
        </a:p>
      </dgm:t>
    </dgm:pt>
    <dgm:pt modelId="{68E11110-898E-469C-AE79-EE00B6DC21C1}" type="sibTrans" cxnId="{8E86DCDC-EA50-44F7-B5DB-F77D39D85ADE}">
      <dgm:prSet/>
      <dgm:spPr/>
      <dgm:t>
        <a:bodyPr/>
        <a:lstStyle/>
        <a:p>
          <a:endParaRPr lang="en-US" sz="2000">
            <a:solidFill>
              <a:schemeClr val="bg1"/>
            </a:solidFill>
            <a:latin typeface="Hind Vadodara" panose="020B0604020202020204" charset="0"/>
            <a:cs typeface="Hind Vadodara" panose="020B0604020202020204" charset="0"/>
          </a:endParaRPr>
        </a:p>
      </dgm:t>
    </dgm:pt>
    <dgm:pt modelId="{58815650-5151-47F6-9D3B-3F2C985A2520}">
      <dgm:prSet custT="1"/>
      <dgm:spPr/>
      <dgm:t>
        <a:bodyPr/>
        <a:lstStyle/>
        <a:p>
          <a:pPr>
            <a:buFont typeface="Wingdings" panose="05000000000000000000" pitchFamily="2" charset="2"/>
            <a:buChar char="q"/>
          </a:pPr>
          <a:r>
            <a:rPr lang="en-US" sz="1400" dirty="0">
              <a:latin typeface="Hind Vadodara" panose="020B0604020202020204" charset="0"/>
              <a:cs typeface="Hind Vadodara" panose="020B0604020202020204" charset="0"/>
            </a:rPr>
            <a:t>Determine criteria &amp; process for intervention revisions</a:t>
          </a:r>
        </a:p>
      </dgm:t>
    </dgm:pt>
    <dgm:pt modelId="{68336D00-342A-4BF2-950B-878973E51290}" type="parTrans" cxnId="{CA31ADEE-2354-479E-875D-6FEDD7815487}">
      <dgm:prSet/>
      <dgm:spPr/>
      <dgm:t>
        <a:bodyPr/>
        <a:lstStyle/>
        <a:p>
          <a:endParaRPr lang="en-US"/>
        </a:p>
      </dgm:t>
    </dgm:pt>
    <dgm:pt modelId="{90FC429F-3E68-4816-A136-6F4AF0EDF3A4}" type="sibTrans" cxnId="{CA31ADEE-2354-479E-875D-6FEDD7815487}">
      <dgm:prSet/>
      <dgm:spPr/>
      <dgm:t>
        <a:bodyPr/>
        <a:lstStyle/>
        <a:p>
          <a:endParaRPr lang="en-US"/>
        </a:p>
      </dgm:t>
    </dgm:pt>
    <dgm:pt modelId="{FF0D2A97-0BE6-421B-843F-A5CE95ACF4F7}">
      <dgm:prSet custT="1"/>
      <dgm:spPr/>
      <dgm:t>
        <a:bodyPr/>
        <a:lstStyle/>
        <a:p>
          <a:pPr>
            <a:buFont typeface="Wingdings" panose="05000000000000000000" pitchFamily="2" charset="2"/>
            <a:buChar char="q"/>
          </a:pPr>
          <a:r>
            <a:rPr lang="en-US" sz="1400" dirty="0">
              <a:latin typeface="Hind Vadodara" panose="020B0604020202020204" charset="0"/>
              <a:cs typeface="Hind Vadodara" panose="020B0604020202020204" charset="0"/>
            </a:rPr>
            <a:t>Develop plan for how team will respond for interventions not implemented with fidelity</a:t>
          </a:r>
        </a:p>
      </dgm:t>
    </dgm:pt>
    <dgm:pt modelId="{5D14101D-C5D4-44CF-A364-E38C0EF4B703}" type="parTrans" cxnId="{824E45CB-FED7-4CAB-B67A-1612EE8FB82B}">
      <dgm:prSet/>
      <dgm:spPr/>
      <dgm:t>
        <a:bodyPr/>
        <a:lstStyle/>
        <a:p>
          <a:endParaRPr lang="en-US"/>
        </a:p>
      </dgm:t>
    </dgm:pt>
    <dgm:pt modelId="{3EE4040E-CD55-44CC-9D07-541D4D7769C9}" type="sibTrans" cxnId="{824E45CB-FED7-4CAB-B67A-1612EE8FB82B}">
      <dgm:prSet/>
      <dgm:spPr/>
      <dgm:t>
        <a:bodyPr/>
        <a:lstStyle/>
        <a:p>
          <a:endParaRPr lang="en-US"/>
        </a:p>
      </dgm:t>
    </dgm:pt>
    <dgm:pt modelId="{90651127-B100-4ADD-9109-B7402D787F52}">
      <dgm:prSet custT="1"/>
      <dgm:spPr/>
      <dgm:t>
        <a:bodyPr/>
        <a:lstStyle/>
        <a:p>
          <a:pPr>
            <a:buFont typeface="Wingdings" panose="05000000000000000000" pitchFamily="2" charset="2"/>
            <a:buChar char="q"/>
          </a:pPr>
          <a:r>
            <a:rPr lang="en-US" sz="1400" dirty="0">
              <a:latin typeface="Hind Vadodara" panose="020B0604020202020204" charset="0"/>
              <a:cs typeface="Hind Vadodara" panose="020B0604020202020204" charset="0"/>
            </a:rPr>
            <a:t>Develop plan for fading/ graduating Tier 2 practices when students meet pre-determined observable &amp; measurable criteria</a:t>
          </a:r>
        </a:p>
      </dgm:t>
    </dgm:pt>
    <dgm:pt modelId="{636FEC02-0067-4E5D-B809-467224975317}" type="parTrans" cxnId="{1C1E09A3-6E97-451D-8AC4-4A4372F4628E}">
      <dgm:prSet/>
      <dgm:spPr/>
      <dgm:t>
        <a:bodyPr/>
        <a:lstStyle/>
        <a:p>
          <a:endParaRPr lang="en-US"/>
        </a:p>
      </dgm:t>
    </dgm:pt>
    <dgm:pt modelId="{D3D659C8-FB3A-4B9F-922C-73D5D6420EF0}" type="sibTrans" cxnId="{1C1E09A3-6E97-451D-8AC4-4A4372F4628E}">
      <dgm:prSet/>
      <dgm:spPr/>
      <dgm:t>
        <a:bodyPr/>
        <a:lstStyle/>
        <a:p>
          <a:endParaRPr lang="en-US"/>
        </a:p>
      </dgm:t>
    </dgm:pt>
    <dgm:pt modelId="{423D9B87-2556-4A05-BCA1-21E56D99ADE1}">
      <dgm:prSet custT="1"/>
      <dgm:spPr/>
      <dgm:t>
        <a:bodyPr/>
        <a:lstStyle/>
        <a:p>
          <a:pPr>
            <a:buFont typeface="Wingdings" panose="05000000000000000000" pitchFamily="2" charset="2"/>
            <a:buChar char="q"/>
          </a:pPr>
          <a:r>
            <a:rPr lang="en-US" sz="1400" dirty="0">
              <a:latin typeface="Hind Vadodara" panose="020B0604020202020204" charset="0"/>
              <a:cs typeface="Hind Vadodara" panose="020B0604020202020204" charset="0"/>
            </a:rPr>
            <a:t>Develop plan for students not responding to Tier 2 practices</a:t>
          </a:r>
        </a:p>
      </dgm:t>
    </dgm:pt>
    <dgm:pt modelId="{47963359-1F7D-4809-9583-254159B02215}" type="parTrans" cxnId="{29C9B1A6-11E3-479C-9CA4-987517094FFB}">
      <dgm:prSet/>
      <dgm:spPr/>
      <dgm:t>
        <a:bodyPr/>
        <a:lstStyle/>
        <a:p>
          <a:endParaRPr lang="en-US"/>
        </a:p>
      </dgm:t>
    </dgm:pt>
    <dgm:pt modelId="{F8292E1D-7705-4113-B2FB-D45D75B93F9B}" type="sibTrans" cxnId="{29C9B1A6-11E3-479C-9CA4-987517094FFB}">
      <dgm:prSet/>
      <dgm:spPr/>
      <dgm:t>
        <a:bodyPr/>
        <a:lstStyle/>
        <a:p>
          <a:endParaRPr lang="en-US"/>
        </a:p>
      </dgm:t>
    </dgm:pt>
    <dgm:pt modelId="{10DFBE78-7EC6-4054-B6CF-898F7BF13D6A}" type="pres">
      <dgm:prSet presAssocID="{4AA1D5ED-5B01-4EAB-AC07-2A7CD6E8E7A1}" presName="Name0" presStyleCnt="0">
        <dgm:presLayoutVars>
          <dgm:dir/>
          <dgm:resizeHandles val="exact"/>
        </dgm:presLayoutVars>
      </dgm:prSet>
      <dgm:spPr/>
    </dgm:pt>
    <dgm:pt modelId="{0E5EEFC5-4142-4231-9494-8BE40B64A724}" type="pres">
      <dgm:prSet presAssocID="{15DD6DB1-BAE5-4233-B2C5-76F97F6E04DD}" presName="node" presStyleLbl="node1" presStyleIdx="0" presStyleCnt="5">
        <dgm:presLayoutVars>
          <dgm:bulletEnabled val="1"/>
        </dgm:presLayoutVars>
      </dgm:prSet>
      <dgm:spPr/>
    </dgm:pt>
    <dgm:pt modelId="{66BDA1F4-6B16-4D69-A2A3-2BE8B7A0030F}" type="pres">
      <dgm:prSet presAssocID="{68E11110-898E-469C-AE79-EE00B6DC21C1}" presName="sibTrans" presStyleCnt="0"/>
      <dgm:spPr/>
    </dgm:pt>
    <dgm:pt modelId="{89907D48-974E-4185-82FF-111513DB9FAF}" type="pres">
      <dgm:prSet presAssocID="{58815650-5151-47F6-9D3B-3F2C985A2520}" presName="node" presStyleLbl="node1" presStyleIdx="1" presStyleCnt="5">
        <dgm:presLayoutVars>
          <dgm:bulletEnabled val="1"/>
        </dgm:presLayoutVars>
      </dgm:prSet>
      <dgm:spPr/>
    </dgm:pt>
    <dgm:pt modelId="{BED1C98B-4949-46BC-924E-AA2A2A61F523}" type="pres">
      <dgm:prSet presAssocID="{90FC429F-3E68-4816-A136-6F4AF0EDF3A4}" presName="sibTrans" presStyleCnt="0"/>
      <dgm:spPr/>
    </dgm:pt>
    <dgm:pt modelId="{A7150A64-0A3A-4A03-8E73-16AA2BF05395}" type="pres">
      <dgm:prSet presAssocID="{FF0D2A97-0BE6-421B-843F-A5CE95ACF4F7}" presName="node" presStyleLbl="node1" presStyleIdx="2" presStyleCnt="5">
        <dgm:presLayoutVars>
          <dgm:bulletEnabled val="1"/>
        </dgm:presLayoutVars>
      </dgm:prSet>
      <dgm:spPr/>
    </dgm:pt>
    <dgm:pt modelId="{01C93787-5632-4FEE-A884-67E03B5A68B3}" type="pres">
      <dgm:prSet presAssocID="{3EE4040E-CD55-44CC-9D07-541D4D7769C9}" presName="sibTrans" presStyleCnt="0"/>
      <dgm:spPr/>
    </dgm:pt>
    <dgm:pt modelId="{5E25F1B6-E046-4DB6-B9DE-BEBD3B0AAF67}" type="pres">
      <dgm:prSet presAssocID="{90651127-B100-4ADD-9109-B7402D787F52}" presName="node" presStyleLbl="node1" presStyleIdx="3" presStyleCnt="5">
        <dgm:presLayoutVars>
          <dgm:bulletEnabled val="1"/>
        </dgm:presLayoutVars>
      </dgm:prSet>
      <dgm:spPr/>
    </dgm:pt>
    <dgm:pt modelId="{5E574D57-6022-4FE7-95C5-81C286F1EAB6}" type="pres">
      <dgm:prSet presAssocID="{D3D659C8-FB3A-4B9F-922C-73D5D6420EF0}" presName="sibTrans" presStyleCnt="0"/>
      <dgm:spPr/>
    </dgm:pt>
    <dgm:pt modelId="{3EE3595F-4E0E-49B6-AAC0-CE691D80A154}" type="pres">
      <dgm:prSet presAssocID="{423D9B87-2556-4A05-BCA1-21E56D99ADE1}" presName="node" presStyleLbl="node1" presStyleIdx="4" presStyleCnt="5">
        <dgm:presLayoutVars>
          <dgm:bulletEnabled val="1"/>
        </dgm:presLayoutVars>
      </dgm:prSet>
      <dgm:spPr/>
    </dgm:pt>
  </dgm:ptLst>
  <dgm:cxnLst>
    <dgm:cxn modelId="{8EBFD247-B1B1-4464-B7F2-8BEE8515467C}" type="presOf" srcId="{90651127-B100-4ADD-9109-B7402D787F52}" destId="{5E25F1B6-E046-4DB6-B9DE-BEBD3B0AAF67}" srcOrd="0" destOrd="0" presId="urn:microsoft.com/office/officeart/2005/8/layout/hList6"/>
    <dgm:cxn modelId="{D3189A50-5BB6-4C76-B5DC-945D469BA874}" type="presOf" srcId="{15DD6DB1-BAE5-4233-B2C5-76F97F6E04DD}" destId="{0E5EEFC5-4142-4231-9494-8BE40B64A724}" srcOrd="0" destOrd="0" presId="urn:microsoft.com/office/officeart/2005/8/layout/hList6"/>
    <dgm:cxn modelId="{9A284889-1E13-4E58-B2DD-CB6754B3CCA0}" type="presOf" srcId="{58815650-5151-47F6-9D3B-3F2C985A2520}" destId="{89907D48-974E-4185-82FF-111513DB9FAF}" srcOrd="0" destOrd="0" presId="urn:microsoft.com/office/officeart/2005/8/layout/hList6"/>
    <dgm:cxn modelId="{1C1E09A3-6E97-451D-8AC4-4A4372F4628E}" srcId="{4AA1D5ED-5B01-4EAB-AC07-2A7CD6E8E7A1}" destId="{90651127-B100-4ADD-9109-B7402D787F52}" srcOrd="3" destOrd="0" parTransId="{636FEC02-0067-4E5D-B809-467224975317}" sibTransId="{D3D659C8-FB3A-4B9F-922C-73D5D6420EF0}"/>
    <dgm:cxn modelId="{29C9B1A6-11E3-479C-9CA4-987517094FFB}" srcId="{4AA1D5ED-5B01-4EAB-AC07-2A7CD6E8E7A1}" destId="{423D9B87-2556-4A05-BCA1-21E56D99ADE1}" srcOrd="4" destOrd="0" parTransId="{47963359-1F7D-4809-9583-254159B02215}" sibTransId="{F8292E1D-7705-4113-B2FB-D45D75B93F9B}"/>
    <dgm:cxn modelId="{6634F3B4-CB9C-4C1A-BF1C-462157CE92BA}" type="presOf" srcId="{4AA1D5ED-5B01-4EAB-AC07-2A7CD6E8E7A1}" destId="{10DFBE78-7EC6-4054-B6CF-898F7BF13D6A}" srcOrd="0" destOrd="0" presId="urn:microsoft.com/office/officeart/2005/8/layout/hList6"/>
    <dgm:cxn modelId="{824E45CB-FED7-4CAB-B67A-1612EE8FB82B}" srcId="{4AA1D5ED-5B01-4EAB-AC07-2A7CD6E8E7A1}" destId="{FF0D2A97-0BE6-421B-843F-A5CE95ACF4F7}" srcOrd="2" destOrd="0" parTransId="{5D14101D-C5D4-44CF-A364-E38C0EF4B703}" sibTransId="{3EE4040E-CD55-44CC-9D07-541D4D7769C9}"/>
    <dgm:cxn modelId="{8E86DCDC-EA50-44F7-B5DB-F77D39D85ADE}" srcId="{4AA1D5ED-5B01-4EAB-AC07-2A7CD6E8E7A1}" destId="{15DD6DB1-BAE5-4233-B2C5-76F97F6E04DD}" srcOrd="0" destOrd="0" parTransId="{05B309C0-F3CD-486F-B0E5-5588CE2E1EFE}" sibTransId="{68E11110-898E-469C-AE79-EE00B6DC21C1}"/>
    <dgm:cxn modelId="{AC9A4FDE-24AF-4FE8-8C34-A8B5C68B1710}" type="presOf" srcId="{FF0D2A97-0BE6-421B-843F-A5CE95ACF4F7}" destId="{A7150A64-0A3A-4A03-8E73-16AA2BF05395}" srcOrd="0" destOrd="0" presId="urn:microsoft.com/office/officeart/2005/8/layout/hList6"/>
    <dgm:cxn modelId="{CA31ADEE-2354-479E-875D-6FEDD7815487}" srcId="{4AA1D5ED-5B01-4EAB-AC07-2A7CD6E8E7A1}" destId="{58815650-5151-47F6-9D3B-3F2C985A2520}" srcOrd="1" destOrd="0" parTransId="{68336D00-342A-4BF2-950B-878973E51290}" sibTransId="{90FC429F-3E68-4816-A136-6F4AF0EDF3A4}"/>
    <dgm:cxn modelId="{54DBE8FE-C72E-4A8C-86DA-23DAC6053546}" type="presOf" srcId="{423D9B87-2556-4A05-BCA1-21E56D99ADE1}" destId="{3EE3595F-4E0E-49B6-AAC0-CE691D80A154}" srcOrd="0" destOrd="0" presId="urn:microsoft.com/office/officeart/2005/8/layout/hList6"/>
    <dgm:cxn modelId="{A60BB547-F9D4-4B98-9B1C-DCA4E536F63A}" type="presParOf" srcId="{10DFBE78-7EC6-4054-B6CF-898F7BF13D6A}" destId="{0E5EEFC5-4142-4231-9494-8BE40B64A724}" srcOrd="0" destOrd="0" presId="urn:microsoft.com/office/officeart/2005/8/layout/hList6"/>
    <dgm:cxn modelId="{D4262FB4-702F-4D73-BEF5-26CD8E317F84}" type="presParOf" srcId="{10DFBE78-7EC6-4054-B6CF-898F7BF13D6A}" destId="{66BDA1F4-6B16-4D69-A2A3-2BE8B7A0030F}" srcOrd="1" destOrd="0" presId="urn:microsoft.com/office/officeart/2005/8/layout/hList6"/>
    <dgm:cxn modelId="{23E50D65-A94D-4108-A491-E5D53CF6F046}" type="presParOf" srcId="{10DFBE78-7EC6-4054-B6CF-898F7BF13D6A}" destId="{89907D48-974E-4185-82FF-111513DB9FAF}" srcOrd="2" destOrd="0" presId="urn:microsoft.com/office/officeart/2005/8/layout/hList6"/>
    <dgm:cxn modelId="{3A8214E0-2F14-46B5-849C-53436486AE47}" type="presParOf" srcId="{10DFBE78-7EC6-4054-B6CF-898F7BF13D6A}" destId="{BED1C98B-4949-46BC-924E-AA2A2A61F523}" srcOrd="3" destOrd="0" presId="urn:microsoft.com/office/officeart/2005/8/layout/hList6"/>
    <dgm:cxn modelId="{9DEE3A19-5C57-4FD7-B4CD-0634979120FF}" type="presParOf" srcId="{10DFBE78-7EC6-4054-B6CF-898F7BF13D6A}" destId="{A7150A64-0A3A-4A03-8E73-16AA2BF05395}" srcOrd="4" destOrd="0" presId="urn:microsoft.com/office/officeart/2005/8/layout/hList6"/>
    <dgm:cxn modelId="{8804A784-FD93-4BF8-8F58-5094214CE7F9}" type="presParOf" srcId="{10DFBE78-7EC6-4054-B6CF-898F7BF13D6A}" destId="{01C93787-5632-4FEE-A884-67E03B5A68B3}" srcOrd="5" destOrd="0" presId="urn:microsoft.com/office/officeart/2005/8/layout/hList6"/>
    <dgm:cxn modelId="{D95B9ECB-4F98-4ED1-8B54-B7D7B7D48A89}" type="presParOf" srcId="{10DFBE78-7EC6-4054-B6CF-898F7BF13D6A}" destId="{5E25F1B6-E046-4DB6-B9DE-BEBD3B0AAF67}" srcOrd="6" destOrd="0" presId="urn:microsoft.com/office/officeart/2005/8/layout/hList6"/>
    <dgm:cxn modelId="{557829E0-7796-48AF-A052-69385824DC53}" type="presParOf" srcId="{10DFBE78-7EC6-4054-B6CF-898F7BF13D6A}" destId="{5E574D57-6022-4FE7-95C5-81C286F1EAB6}" srcOrd="7" destOrd="0" presId="urn:microsoft.com/office/officeart/2005/8/layout/hList6"/>
    <dgm:cxn modelId="{2A71CDE6-3DE5-42F7-930D-E16242354376}" type="presParOf" srcId="{10DFBE78-7EC6-4054-B6CF-898F7BF13D6A}" destId="{3EE3595F-4E0E-49B6-AAC0-CE691D80A154}"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4" csCatId="colorful" phldr="1"/>
      <dgm:spPr/>
      <dgm:t>
        <a:bodyPr/>
        <a:lstStyle/>
        <a:p>
          <a:endParaRPr lang="en-US"/>
        </a:p>
      </dgm:t>
    </dgm:pt>
    <dgm:pt modelId="{05D97896-9045-6849-A71D-8E42F9CC8889}">
      <dgm:prSet/>
      <dgm:spPr/>
      <dgm:t>
        <a:bodyPr/>
        <a:lstStyle/>
        <a:p>
          <a:r>
            <a:rPr lang="en-US" b="0" i="0" dirty="0">
              <a:latin typeface="Hind Vadodara" panose="020B0604020202020204" charset="0"/>
              <a:cs typeface="Hind Vadodara" panose="020B0604020202020204" charset="0"/>
            </a:rPr>
            <a:t>Training Overview</a:t>
          </a:r>
          <a:endParaRPr lang="en-US" dirty="0">
            <a:latin typeface="Hind Vadodara" panose="020B0604020202020204" charset="0"/>
            <a:cs typeface="Hind Vadodara" panose="020B0604020202020204" charset="0"/>
          </a:endParaRPr>
        </a:p>
      </dgm:t>
    </dgm:pt>
    <dgm:pt modelId="{4FBC8B93-D39B-3A4A-9834-938935DE30F6}" type="parTrans" cxnId="{67EDE6D2-41F2-4B48-BF69-5BC6B91D9E59}">
      <dgm:prSet/>
      <dgm:spPr/>
      <dgm:t>
        <a:bodyPr/>
        <a:lstStyle/>
        <a:p>
          <a:endParaRPr lang="en-US">
            <a:latin typeface="Hind Vadodara" panose="020B0604020202020204" charset="0"/>
            <a:cs typeface="Hind Vadodara" panose="020B0604020202020204" charset="0"/>
          </a:endParaRPr>
        </a:p>
      </dgm:t>
    </dgm:pt>
    <dgm:pt modelId="{A56CA20B-A5A4-794C-8325-DEE151C474F6}" type="sibTrans" cxnId="{67EDE6D2-41F2-4B48-BF69-5BC6B91D9E59}">
      <dgm:prSet/>
      <dgm:spPr/>
      <dgm:t>
        <a:bodyPr/>
        <a:lstStyle/>
        <a:p>
          <a:endParaRPr lang="en-US">
            <a:latin typeface="Hind Vadodara" panose="020B0604020202020204" charset="0"/>
            <a:cs typeface="Hind Vadodara" panose="020B0604020202020204" charset="0"/>
          </a:endParaRPr>
        </a:p>
      </dgm:t>
    </dgm:pt>
    <dgm:pt modelId="{48F713D6-874B-4E4C-BED0-4C17EA4E5A75}">
      <dgm:prSet/>
      <dgm:spPr/>
      <dgm:t>
        <a:bodyPr/>
        <a:lstStyle/>
        <a:p>
          <a:r>
            <a:rPr lang="en-US" b="0" i="0" dirty="0">
              <a:latin typeface="Hind Vadodara" panose="020B0604020202020204" charset="0"/>
              <a:cs typeface="Hind Vadodara" panose="020B0604020202020204" charset="0"/>
            </a:rPr>
            <a:t>Team Tasks – Use the Targeted Intervention Organizer to: </a:t>
          </a:r>
          <a:endParaRPr lang="en-US" dirty="0">
            <a:latin typeface="Hind Vadodara" panose="020B0604020202020204" charset="0"/>
            <a:cs typeface="Hind Vadodara" panose="020B0604020202020204" charset="0"/>
          </a:endParaRPr>
        </a:p>
      </dgm:t>
    </dgm:pt>
    <dgm:pt modelId="{96CC142D-14F2-674A-9021-3DF8879E9C4A}" type="parTrans" cxnId="{265A60CA-3996-454B-A4B6-62A5DAAFB9FF}">
      <dgm:prSet/>
      <dgm:spPr/>
      <dgm:t>
        <a:bodyPr/>
        <a:lstStyle/>
        <a:p>
          <a:endParaRPr lang="en-US">
            <a:latin typeface="Hind Vadodara" panose="020B0604020202020204" charset="0"/>
            <a:cs typeface="Hind Vadodara" panose="020B0604020202020204" charset="0"/>
          </a:endParaRPr>
        </a:p>
      </dgm:t>
    </dgm:pt>
    <dgm:pt modelId="{E145347D-5514-2E4A-A1B6-9274224E4EF8}" type="sibTrans" cxnId="{265A60CA-3996-454B-A4B6-62A5DAAFB9FF}">
      <dgm:prSet/>
      <dgm:spPr/>
      <dgm:t>
        <a:bodyPr/>
        <a:lstStyle/>
        <a:p>
          <a:endParaRPr lang="en-US">
            <a:latin typeface="Hind Vadodara" panose="020B0604020202020204" charset="0"/>
            <a:cs typeface="Hind Vadodara" panose="020B0604020202020204" charset="0"/>
          </a:endParaRPr>
        </a:p>
      </dgm:t>
    </dgm:pt>
    <dgm:pt modelId="{52D8E2F3-0364-9447-8045-B50D84D1A3C5}">
      <dgm:prSet/>
      <dgm:spPr/>
      <dgm:t>
        <a:bodyPr/>
        <a:lstStyle/>
        <a:p>
          <a:r>
            <a:rPr lang="en-US" dirty="0">
              <a:latin typeface="Hind Vadodara" panose="020B0604020202020204" charset="0"/>
              <a:cs typeface="Hind Vadodara" panose="020B0604020202020204" charset="0"/>
            </a:rPr>
            <a:t>Match targeted interventions to types of student need</a:t>
          </a:r>
        </a:p>
      </dgm:t>
    </dgm:pt>
    <dgm:pt modelId="{3BBB15D3-0673-B54F-869A-83E10D81859F}" type="parTrans" cxnId="{D36C1334-399B-CD40-BF74-86DFA35FC18E}">
      <dgm:prSet/>
      <dgm:spPr/>
      <dgm:t>
        <a:bodyPr/>
        <a:lstStyle/>
        <a:p>
          <a:endParaRPr lang="en-US">
            <a:latin typeface="Hind Vadodara" panose="020B0604020202020204" charset="0"/>
            <a:cs typeface="Hind Vadodara" panose="020B0604020202020204" charset="0"/>
          </a:endParaRPr>
        </a:p>
      </dgm:t>
    </dgm:pt>
    <dgm:pt modelId="{E665E21A-FA48-9F4E-A7F3-4B9DE7B62FDE}" type="sibTrans" cxnId="{D36C1334-399B-CD40-BF74-86DFA35FC18E}">
      <dgm:prSet/>
      <dgm:spPr/>
      <dgm:t>
        <a:bodyPr/>
        <a:lstStyle/>
        <a:p>
          <a:endParaRPr lang="en-US">
            <a:latin typeface="Hind Vadodara" panose="020B0604020202020204" charset="0"/>
            <a:cs typeface="Hind Vadodara" panose="020B0604020202020204" charset="0"/>
          </a:endParaRPr>
        </a:p>
      </dgm:t>
    </dgm:pt>
    <dgm:pt modelId="{52F38E12-B97F-4F1C-A05A-52F6187730D6}">
      <dgm:prSet/>
      <dgm:spPr/>
      <dgm:t>
        <a:bodyPr/>
        <a:lstStyle/>
        <a:p>
          <a:r>
            <a:rPr lang="en-US" dirty="0">
              <a:latin typeface="Hind Vadodara" panose="020B0604020202020204" charset="0"/>
              <a:cs typeface="Hind Vadodara" panose="020B0604020202020204" charset="0"/>
            </a:rPr>
            <a:t>Evaluation Steps:</a:t>
          </a:r>
        </a:p>
      </dgm:t>
    </dgm:pt>
    <dgm:pt modelId="{3DBE1114-42C0-4563-807B-F1DDF0FBF078}" type="parTrans" cxnId="{4D92461F-378B-4E49-8C64-90CE6C058329}">
      <dgm:prSet/>
      <dgm:spPr/>
      <dgm:t>
        <a:bodyPr/>
        <a:lstStyle/>
        <a:p>
          <a:endParaRPr lang="en-US"/>
        </a:p>
      </dgm:t>
    </dgm:pt>
    <dgm:pt modelId="{D582CC81-52D5-4E84-B9B7-94DB27F7EAFF}" type="sibTrans" cxnId="{4D92461F-378B-4E49-8C64-90CE6C058329}">
      <dgm:prSet/>
      <dgm:spPr/>
      <dgm:t>
        <a:bodyPr/>
        <a:lstStyle/>
        <a:p>
          <a:endParaRPr lang="en-US"/>
        </a:p>
      </dgm:t>
    </dgm:pt>
    <dgm:pt modelId="{3A84ECA4-C946-4017-BE8D-CE03A0AAAEFE}">
      <dgm:prSet/>
      <dgm:spPr/>
      <dgm:t>
        <a:bodyPr/>
        <a:lstStyle/>
        <a:p>
          <a:r>
            <a:rPr lang="en-US" dirty="0">
              <a:latin typeface="Hind Vadodara" panose="020B0604020202020204" charset="0"/>
              <a:cs typeface="Hind Vadodara" panose="020B0604020202020204" charset="0"/>
            </a:rPr>
            <a:t>Select tools to progress monitor for each intervention in place</a:t>
          </a:r>
        </a:p>
      </dgm:t>
    </dgm:pt>
    <dgm:pt modelId="{7DC2D7BE-9752-42C5-9BD2-D1EF39E07CCE}" type="parTrans" cxnId="{F1276CD9-7A75-444D-ADE2-91F6AC9B8C21}">
      <dgm:prSet/>
      <dgm:spPr/>
      <dgm:t>
        <a:bodyPr/>
        <a:lstStyle/>
        <a:p>
          <a:endParaRPr lang="en-US"/>
        </a:p>
      </dgm:t>
    </dgm:pt>
    <dgm:pt modelId="{5B492767-52F4-44D0-97E5-EFECBEA5B2F2}" type="sibTrans" cxnId="{F1276CD9-7A75-444D-ADE2-91F6AC9B8C21}">
      <dgm:prSet/>
      <dgm:spPr/>
      <dgm:t>
        <a:bodyPr/>
        <a:lstStyle/>
        <a:p>
          <a:endParaRPr lang="en-US"/>
        </a:p>
      </dgm:t>
    </dgm:pt>
    <dgm:pt modelId="{FF5D7101-215C-5144-978E-BA8071ED8069}">
      <dgm:prSet/>
      <dgm:spPr/>
      <dgm:t>
        <a:bodyPr/>
        <a:lstStyle/>
        <a:p>
          <a:r>
            <a:rPr kumimoji="0" lang="en-US" b="0" i="0" u="none" strike="noStrike" cap="none" spc="0" normalizeH="0" baseline="0" noProof="0" dirty="0">
              <a:ln/>
              <a:effectLst/>
              <a:uLnTx/>
              <a:uFillTx/>
              <a:latin typeface="Hind Vadodara"/>
              <a:cs typeface="Hind Vadodara"/>
              <a:sym typeface="Hind Vadodara"/>
            </a:rPr>
            <a:t>Matching student need to practices</a:t>
          </a:r>
          <a:endParaRPr lang="en-US" dirty="0">
            <a:latin typeface="Hind Vadodara" panose="020B0604020202020204" charset="0"/>
            <a:cs typeface="Hind Vadodara" panose="020B0604020202020204" charset="0"/>
          </a:endParaRPr>
        </a:p>
      </dgm:t>
    </dgm:pt>
    <dgm:pt modelId="{9B6F0356-B14B-B946-ACD3-4F038ACF8C87}" type="parTrans" cxnId="{FE1CE83E-EABD-E745-92AC-08E79FA66636}">
      <dgm:prSet/>
      <dgm:spPr/>
      <dgm:t>
        <a:bodyPr/>
        <a:lstStyle/>
        <a:p>
          <a:endParaRPr lang="en-US"/>
        </a:p>
      </dgm:t>
    </dgm:pt>
    <dgm:pt modelId="{0EBAE15D-E8D0-284B-8023-ED936B4CF4DD}" type="sibTrans" cxnId="{FE1CE83E-EABD-E745-92AC-08E79FA66636}">
      <dgm:prSet/>
      <dgm:spPr/>
      <dgm:t>
        <a:bodyPr/>
        <a:lstStyle/>
        <a:p>
          <a:endParaRPr lang="en-US"/>
        </a:p>
      </dgm:t>
    </dgm:pt>
    <dgm:pt modelId="{D678C92B-3F99-4654-B7A1-B30D11145A6E}">
      <dgm:prSet/>
      <dgm:spPr/>
      <dgm:t>
        <a:bodyPr/>
        <a:lstStyle/>
        <a:p>
          <a:r>
            <a:rPr lang="en-US" dirty="0">
              <a:latin typeface="Hind Vadodara" panose="020B0604020202020204" charset="0"/>
              <a:cs typeface="Hind Vadodara" panose="020B0604020202020204" charset="0"/>
            </a:rPr>
            <a:t>Draft data “guidelines” for monitoring student progress, adjusting and exiting </a:t>
          </a:r>
        </a:p>
      </dgm:t>
    </dgm:pt>
    <dgm:pt modelId="{32C4AD00-3F21-478E-8C5C-74DBFC321155}" type="parTrans" cxnId="{AFE6BCD5-F86D-48AB-B48E-8AB72AC4C024}">
      <dgm:prSet/>
      <dgm:spPr/>
    </dgm:pt>
    <dgm:pt modelId="{C4BDCF46-9D81-4A5D-967A-95AF89C53AAC}" type="sibTrans" cxnId="{AFE6BCD5-F86D-48AB-B48E-8AB72AC4C024}">
      <dgm:prSet/>
      <dgm:spPr/>
    </dgm:pt>
    <dgm:pt modelId="{B5BB31F1-B25F-4DB9-BEE1-B4D7D6448463}">
      <dgm:prSet/>
      <dgm:spPr/>
      <dgm:t>
        <a:bodyPr/>
        <a:lstStyle/>
        <a:p>
          <a:r>
            <a:rPr lang="en-US" dirty="0">
              <a:latin typeface="Hind Vadodara" panose="020B0604020202020204" charset="0"/>
              <a:cs typeface="Hind Vadodara" panose="020B0604020202020204" charset="0"/>
            </a:rPr>
            <a:t>Adjusting / modifying interventions based on progress monitoring </a:t>
          </a:r>
        </a:p>
      </dgm:t>
    </dgm:pt>
    <dgm:pt modelId="{C9BDB5E5-070C-4E53-B153-3C8DA9F259E8}" type="parTrans" cxnId="{CDBB0355-D1AD-445F-A986-67834E262984}">
      <dgm:prSet/>
      <dgm:spPr/>
    </dgm:pt>
    <dgm:pt modelId="{7DCAC1B1-2EA5-42C9-9998-5A09D4361ABD}" type="sibTrans" cxnId="{CDBB0355-D1AD-445F-A986-67834E262984}">
      <dgm:prSet/>
      <dgm:spPr/>
    </dgm:pt>
    <dgm:pt modelId="{442BE906-4C09-4235-9906-8F12B7EC806C}">
      <dgm:prSet/>
      <dgm:spPr/>
      <dgm:t>
        <a:bodyPr/>
        <a:lstStyle/>
        <a:p>
          <a:r>
            <a:rPr lang="en-US" dirty="0">
              <a:latin typeface="Hind Vadodara" panose="020B0604020202020204" charset="0"/>
              <a:cs typeface="Hind Vadodara" panose="020B0604020202020204" charset="0"/>
            </a:rPr>
            <a:t>Methods of progress monitoring</a:t>
          </a:r>
        </a:p>
      </dgm:t>
    </dgm:pt>
    <dgm:pt modelId="{D0FB942E-158C-4FBE-AB2D-B73CF008F610}" type="parTrans" cxnId="{DB49214A-09EF-4963-B0ED-64BE28D40901}">
      <dgm:prSet/>
      <dgm:spPr/>
    </dgm:pt>
    <dgm:pt modelId="{8B4BF8AA-1AC5-486E-BD72-F0586BBD51E7}" type="sibTrans" cxnId="{DB49214A-09EF-4963-B0ED-64BE28D40901}">
      <dgm:prSet/>
      <dgm:spPr/>
    </dgm:pt>
    <dgm:pt modelId="{A129C3F8-600F-4082-86E6-39BE924D3AAE}" type="pres">
      <dgm:prSet presAssocID="{139B28B7-98AE-2442-8242-E675E9F54483}" presName="linear" presStyleCnt="0">
        <dgm:presLayoutVars>
          <dgm:dir/>
          <dgm:animLvl val="lvl"/>
          <dgm:resizeHandles val="exact"/>
        </dgm:presLayoutVars>
      </dgm:prSet>
      <dgm:spPr/>
    </dgm:pt>
    <dgm:pt modelId="{FB180ABC-463C-47DB-A1DB-786B0056AE7B}" type="pres">
      <dgm:prSet presAssocID="{05D97896-9045-6849-A71D-8E42F9CC8889}" presName="parentLin" presStyleCnt="0"/>
      <dgm:spPr/>
    </dgm:pt>
    <dgm:pt modelId="{7414CA28-C12A-4A07-87A7-45F6D884B0EC}" type="pres">
      <dgm:prSet presAssocID="{05D97896-9045-6849-A71D-8E42F9CC8889}" presName="parentLeftMargin" presStyleLbl="node1" presStyleIdx="0" presStyleCnt="2"/>
      <dgm:spPr/>
    </dgm:pt>
    <dgm:pt modelId="{696E17F0-3BE8-4137-8E80-E8D4F2E83875}" type="pres">
      <dgm:prSet presAssocID="{05D97896-9045-6849-A71D-8E42F9CC8889}" presName="parentText" presStyleLbl="node1" presStyleIdx="0" presStyleCnt="2">
        <dgm:presLayoutVars>
          <dgm:chMax val="0"/>
          <dgm:bulletEnabled val="1"/>
        </dgm:presLayoutVars>
      </dgm:prSet>
      <dgm:spPr/>
    </dgm:pt>
    <dgm:pt modelId="{E0530FAC-450E-49A0-98D6-0996A1CA59B0}" type="pres">
      <dgm:prSet presAssocID="{05D97896-9045-6849-A71D-8E42F9CC8889}" presName="negativeSpace" presStyleCnt="0"/>
      <dgm:spPr/>
    </dgm:pt>
    <dgm:pt modelId="{01DD8EE8-8635-4AE5-BA41-E7C47D7828ED}" type="pres">
      <dgm:prSet presAssocID="{05D97896-9045-6849-A71D-8E42F9CC8889}" presName="childText" presStyleLbl="conFgAcc1" presStyleIdx="0" presStyleCnt="2" custLinFactNeighborY="23519">
        <dgm:presLayoutVars>
          <dgm:bulletEnabled val="1"/>
        </dgm:presLayoutVars>
      </dgm:prSet>
      <dgm:spPr/>
    </dgm:pt>
    <dgm:pt modelId="{29ECECFC-2842-4920-9066-56FA0BA7DBF2}" type="pres">
      <dgm:prSet presAssocID="{A56CA20B-A5A4-794C-8325-DEE151C474F6}" presName="spaceBetweenRectangles" presStyleCnt="0"/>
      <dgm:spPr/>
    </dgm:pt>
    <dgm:pt modelId="{065118D9-DFA4-4731-B029-798EB41F767B}" type="pres">
      <dgm:prSet presAssocID="{48F713D6-874B-4E4C-BED0-4C17EA4E5A75}" presName="parentLin" presStyleCnt="0"/>
      <dgm:spPr/>
    </dgm:pt>
    <dgm:pt modelId="{FEA6C69F-C7FC-4607-9AF4-45048BD4F494}" type="pres">
      <dgm:prSet presAssocID="{48F713D6-874B-4E4C-BED0-4C17EA4E5A75}" presName="parentLeftMargin" presStyleLbl="node1" presStyleIdx="0" presStyleCnt="2"/>
      <dgm:spPr/>
    </dgm:pt>
    <dgm:pt modelId="{E8B85977-CE21-47BB-BBEF-28B558B48AE1}" type="pres">
      <dgm:prSet presAssocID="{48F713D6-874B-4E4C-BED0-4C17EA4E5A75}" presName="parentText" presStyleLbl="node1" presStyleIdx="1" presStyleCnt="2">
        <dgm:presLayoutVars>
          <dgm:chMax val="0"/>
          <dgm:bulletEnabled val="1"/>
        </dgm:presLayoutVars>
      </dgm:prSet>
      <dgm:spPr/>
    </dgm:pt>
    <dgm:pt modelId="{00A99EAA-33C8-4104-9C6F-90080161D9A0}" type="pres">
      <dgm:prSet presAssocID="{48F713D6-874B-4E4C-BED0-4C17EA4E5A75}" presName="negativeSpace" presStyleCnt="0"/>
      <dgm:spPr/>
    </dgm:pt>
    <dgm:pt modelId="{6D3E7E5B-37C0-4273-8492-EEC84A343160}" type="pres">
      <dgm:prSet presAssocID="{48F713D6-874B-4E4C-BED0-4C17EA4E5A75}" presName="childText" presStyleLbl="conFgAcc1" presStyleIdx="1" presStyleCnt="2">
        <dgm:presLayoutVars>
          <dgm:bulletEnabled val="1"/>
        </dgm:presLayoutVars>
      </dgm:prSet>
      <dgm:spPr/>
    </dgm:pt>
  </dgm:ptLst>
  <dgm:cxnLst>
    <dgm:cxn modelId="{9BDDC712-7A55-44A6-A744-23171E1736B9}" type="presOf" srcId="{139B28B7-98AE-2442-8242-E675E9F54483}" destId="{A129C3F8-600F-4082-86E6-39BE924D3AAE}" srcOrd="0" destOrd="0" presId="urn:microsoft.com/office/officeart/2005/8/layout/list1"/>
    <dgm:cxn modelId="{F289B51B-5FDA-44F6-BA59-BC8FF85E404E}" type="presOf" srcId="{48F713D6-874B-4E4C-BED0-4C17EA4E5A75}" destId="{FEA6C69F-C7FC-4607-9AF4-45048BD4F494}" srcOrd="0" destOrd="0" presId="urn:microsoft.com/office/officeart/2005/8/layout/list1"/>
    <dgm:cxn modelId="{4D92461F-378B-4E49-8C64-90CE6C058329}" srcId="{05D97896-9045-6849-A71D-8E42F9CC8889}" destId="{52F38E12-B97F-4F1C-A05A-52F6187730D6}" srcOrd="1" destOrd="0" parTransId="{3DBE1114-42C0-4563-807B-F1DDF0FBF078}" sibTransId="{D582CC81-52D5-4E84-B9B7-94DB27F7EAFF}"/>
    <dgm:cxn modelId="{D36C1334-399B-CD40-BF74-86DFA35FC18E}" srcId="{48F713D6-874B-4E4C-BED0-4C17EA4E5A75}" destId="{52D8E2F3-0364-9447-8045-B50D84D1A3C5}" srcOrd="0" destOrd="0" parTransId="{3BBB15D3-0673-B54F-869A-83E10D81859F}" sibTransId="{E665E21A-FA48-9F4E-A7F3-4B9DE7B62FDE}"/>
    <dgm:cxn modelId="{DA027C34-B2CB-4289-BAF5-A1F42FCB2091}" type="presOf" srcId="{05D97896-9045-6849-A71D-8E42F9CC8889}" destId="{696E17F0-3BE8-4137-8E80-E8D4F2E83875}" srcOrd="1" destOrd="0" presId="urn:microsoft.com/office/officeart/2005/8/layout/list1"/>
    <dgm:cxn modelId="{FE1CE83E-EABD-E745-92AC-08E79FA66636}" srcId="{05D97896-9045-6849-A71D-8E42F9CC8889}" destId="{FF5D7101-215C-5144-978E-BA8071ED8069}" srcOrd="0" destOrd="0" parTransId="{9B6F0356-B14B-B946-ACD3-4F038ACF8C87}" sibTransId="{0EBAE15D-E8D0-284B-8023-ED936B4CF4DD}"/>
    <dgm:cxn modelId="{DB49214A-09EF-4963-B0ED-64BE28D40901}" srcId="{52F38E12-B97F-4F1C-A05A-52F6187730D6}" destId="{442BE906-4C09-4235-9906-8F12B7EC806C}" srcOrd="0" destOrd="0" parTransId="{D0FB942E-158C-4FBE-AB2D-B73CF008F610}" sibTransId="{8B4BF8AA-1AC5-486E-BD72-F0586BBD51E7}"/>
    <dgm:cxn modelId="{94BE6B71-F952-094A-983A-7AB164546137}" type="presOf" srcId="{FF5D7101-215C-5144-978E-BA8071ED8069}" destId="{01DD8EE8-8635-4AE5-BA41-E7C47D7828ED}" srcOrd="0" destOrd="0" presId="urn:microsoft.com/office/officeart/2005/8/layout/list1"/>
    <dgm:cxn modelId="{CDBB0355-D1AD-445F-A986-67834E262984}" srcId="{52F38E12-B97F-4F1C-A05A-52F6187730D6}" destId="{B5BB31F1-B25F-4DB9-BEE1-B4D7D6448463}" srcOrd="1" destOrd="0" parTransId="{C9BDB5E5-070C-4E53-B153-3C8DA9F259E8}" sibTransId="{7DCAC1B1-2EA5-42C9-9998-5A09D4361ABD}"/>
    <dgm:cxn modelId="{5F49A759-EF0A-4B62-8A9B-57BB940DA847}" type="presOf" srcId="{B5BB31F1-B25F-4DB9-BEE1-B4D7D6448463}" destId="{01DD8EE8-8635-4AE5-BA41-E7C47D7828ED}" srcOrd="0" destOrd="3" presId="urn:microsoft.com/office/officeart/2005/8/layout/list1"/>
    <dgm:cxn modelId="{7F52915A-DECD-43C6-BB25-026197E6EEAB}" type="presOf" srcId="{D678C92B-3F99-4654-B7A1-B30D11145A6E}" destId="{6D3E7E5B-37C0-4273-8492-EEC84A343160}" srcOrd="0" destOrd="2" presId="urn:microsoft.com/office/officeart/2005/8/layout/list1"/>
    <dgm:cxn modelId="{2921AF7D-94D4-4010-BDEC-3880E70AA15E}" type="presOf" srcId="{442BE906-4C09-4235-9906-8F12B7EC806C}" destId="{01DD8EE8-8635-4AE5-BA41-E7C47D7828ED}" srcOrd="0" destOrd="2" presId="urn:microsoft.com/office/officeart/2005/8/layout/list1"/>
    <dgm:cxn modelId="{4B25E0B2-88BE-4E76-A200-801C840F4003}" type="presOf" srcId="{3A84ECA4-C946-4017-BE8D-CE03A0AAAEFE}" destId="{6D3E7E5B-37C0-4273-8492-EEC84A343160}" srcOrd="0" destOrd="1" presId="urn:microsoft.com/office/officeart/2005/8/layout/list1"/>
    <dgm:cxn modelId="{24D49DC1-669B-476B-9EAC-BD4CE188C111}" type="presOf" srcId="{52D8E2F3-0364-9447-8045-B50D84D1A3C5}" destId="{6D3E7E5B-37C0-4273-8492-EEC84A343160}" srcOrd="0" destOrd="0" presId="urn:microsoft.com/office/officeart/2005/8/layout/list1"/>
    <dgm:cxn modelId="{265A60CA-3996-454B-A4B6-62A5DAAFB9FF}" srcId="{139B28B7-98AE-2442-8242-E675E9F54483}" destId="{48F713D6-874B-4E4C-BED0-4C17EA4E5A75}" srcOrd="1" destOrd="0" parTransId="{96CC142D-14F2-674A-9021-3DF8879E9C4A}" sibTransId="{E145347D-5514-2E4A-A1B6-9274224E4EF8}"/>
    <dgm:cxn modelId="{2AE9E2D0-DE5B-49F0-9A60-8DD63E41BEA4}" type="presOf" srcId="{05D97896-9045-6849-A71D-8E42F9CC8889}" destId="{7414CA28-C12A-4A07-87A7-45F6D884B0EC}" srcOrd="0" destOrd="0" presId="urn:microsoft.com/office/officeart/2005/8/layout/list1"/>
    <dgm:cxn modelId="{67EDE6D2-41F2-4B48-BF69-5BC6B91D9E59}" srcId="{139B28B7-98AE-2442-8242-E675E9F54483}" destId="{05D97896-9045-6849-A71D-8E42F9CC8889}" srcOrd="0" destOrd="0" parTransId="{4FBC8B93-D39B-3A4A-9834-938935DE30F6}" sibTransId="{A56CA20B-A5A4-794C-8325-DEE151C474F6}"/>
    <dgm:cxn modelId="{AFE6BCD5-F86D-48AB-B48E-8AB72AC4C024}" srcId="{48F713D6-874B-4E4C-BED0-4C17EA4E5A75}" destId="{D678C92B-3F99-4654-B7A1-B30D11145A6E}" srcOrd="2" destOrd="0" parTransId="{32C4AD00-3F21-478E-8C5C-74DBFC321155}" sibTransId="{C4BDCF46-9D81-4A5D-967A-95AF89C53AAC}"/>
    <dgm:cxn modelId="{F1276CD9-7A75-444D-ADE2-91F6AC9B8C21}" srcId="{48F713D6-874B-4E4C-BED0-4C17EA4E5A75}" destId="{3A84ECA4-C946-4017-BE8D-CE03A0AAAEFE}" srcOrd="1" destOrd="0" parTransId="{7DC2D7BE-9752-42C5-9BD2-D1EF39E07CCE}" sibTransId="{5B492767-52F4-44D0-97E5-EFECBEA5B2F2}"/>
    <dgm:cxn modelId="{616351DC-D9BB-4EBD-B33D-9F103810F876}" type="presOf" srcId="{52F38E12-B97F-4F1C-A05A-52F6187730D6}" destId="{01DD8EE8-8635-4AE5-BA41-E7C47D7828ED}" srcOrd="0" destOrd="1" presId="urn:microsoft.com/office/officeart/2005/8/layout/list1"/>
    <dgm:cxn modelId="{79CA50F7-EA24-4DCC-8796-08C9ABEBD3E0}" type="presOf" srcId="{48F713D6-874B-4E4C-BED0-4C17EA4E5A75}" destId="{E8B85977-CE21-47BB-BBEF-28B558B48AE1}" srcOrd="1" destOrd="0" presId="urn:microsoft.com/office/officeart/2005/8/layout/list1"/>
    <dgm:cxn modelId="{CFF523DC-3E50-4A46-98DA-BF42159E00D4}" type="presParOf" srcId="{A129C3F8-600F-4082-86E6-39BE924D3AAE}" destId="{FB180ABC-463C-47DB-A1DB-786B0056AE7B}" srcOrd="0" destOrd="0" presId="urn:microsoft.com/office/officeart/2005/8/layout/list1"/>
    <dgm:cxn modelId="{C33A680A-408C-4081-8A29-6685EB1913B2}" type="presParOf" srcId="{FB180ABC-463C-47DB-A1DB-786B0056AE7B}" destId="{7414CA28-C12A-4A07-87A7-45F6D884B0EC}" srcOrd="0" destOrd="0" presId="urn:microsoft.com/office/officeart/2005/8/layout/list1"/>
    <dgm:cxn modelId="{59B69C49-D2FE-4302-94F3-8FE50C2DF257}" type="presParOf" srcId="{FB180ABC-463C-47DB-A1DB-786B0056AE7B}" destId="{696E17F0-3BE8-4137-8E80-E8D4F2E83875}" srcOrd="1" destOrd="0" presId="urn:microsoft.com/office/officeart/2005/8/layout/list1"/>
    <dgm:cxn modelId="{D7375192-32CF-4621-A115-476067931DC8}" type="presParOf" srcId="{A129C3F8-600F-4082-86E6-39BE924D3AAE}" destId="{E0530FAC-450E-49A0-98D6-0996A1CA59B0}" srcOrd="1" destOrd="0" presId="urn:microsoft.com/office/officeart/2005/8/layout/list1"/>
    <dgm:cxn modelId="{E9858409-9A8A-4C72-8448-C7D2275470DB}" type="presParOf" srcId="{A129C3F8-600F-4082-86E6-39BE924D3AAE}" destId="{01DD8EE8-8635-4AE5-BA41-E7C47D7828ED}" srcOrd="2" destOrd="0" presId="urn:microsoft.com/office/officeart/2005/8/layout/list1"/>
    <dgm:cxn modelId="{96E6A092-5113-45B1-9426-AD60BD4989AB}" type="presParOf" srcId="{A129C3F8-600F-4082-86E6-39BE924D3AAE}" destId="{29ECECFC-2842-4920-9066-56FA0BA7DBF2}" srcOrd="3" destOrd="0" presId="urn:microsoft.com/office/officeart/2005/8/layout/list1"/>
    <dgm:cxn modelId="{84EBD76E-A882-4B50-969F-A69B84A95F65}" type="presParOf" srcId="{A129C3F8-600F-4082-86E6-39BE924D3AAE}" destId="{065118D9-DFA4-4731-B029-798EB41F767B}" srcOrd="4" destOrd="0" presId="urn:microsoft.com/office/officeart/2005/8/layout/list1"/>
    <dgm:cxn modelId="{001A2273-E583-41A9-8C4E-D606D8EDA754}" type="presParOf" srcId="{065118D9-DFA4-4731-B029-798EB41F767B}" destId="{FEA6C69F-C7FC-4607-9AF4-45048BD4F494}" srcOrd="0" destOrd="0" presId="urn:microsoft.com/office/officeart/2005/8/layout/list1"/>
    <dgm:cxn modelId="{E9402785-661E-4AD0-A47A-317D6FA2D216}" type="presParOf" srcId="{065118D9-DFA4-4731-B029-798EB41F767B}" destId="{E8B85977-CE21-47BB-BBEF-28B558B48AE1}" srcOrd="1" destOrd="0" presId="urn:microsoft.com/office/officeart/2005/8/layout/list1"/>
    <dgm:cxn modelId="{59E794F0-6FB8-478A-9BC9-76166C08AF45}" type="presParOf" srcId="{A129C3F8-600F-4082-86E6-39BE924D3AAE}" destId="{00A99EAA-33C8-4104-9C6F-90080161D9A0}" srcOrd="5" destOrd="0" presId="urn:microsoft.com/office/officeart/2005/8/layout/list1"/>
    <dgm:cxn modelId="{7677D7A2-EDCC-4B8F-92E5-F36D8695CE66}" type="presParOf" srcId="{A129C3F8-600F-4082-86E6-39BE924D3AAE}" destId="{6D3E7E5B-37C0-4273-8492-EEC84A34316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05D97896-9045-6849-A71D-8E42F9CC8889}">
      <dgm:prSet/>
      <dgm:spPr/>
      <dgm:t>
        <a:bodyPr/>
        <a:lstStyle/>
        <a:p>
          <a:r>
            <a:rPr lang="en-US" b="0" i="0">
              <a:latin typeface="Hind Vadodara" panose="020B0604020202020204" charset="0"/>
              <a:cs typeface="Hind Vadodara" panose="020B0604020202020204" charset="0"/>
            </a:rPr>
            <a:t>Training Overview</a:t>
          </a:r>
          <a:endParaRPr lang="en-US" dirty="0">
            <a:latin typeface="Hind Vadodara" panose="020B0604020202020204" charset="0"/>
            <a:cs typeface="Hind Vadodara" panose="020B0604020202020204" charset="0"/>
          </a:endParaRPr>
        </a:p>
      </dgm:t>
    </dgm:pt>
    <dgm:pt modelId="{4FBC8B93-D39B-3A4A-9834-938935DE30F6}" type="parTrans" cxnId="{67EDE6D2-41F2-4B48-BF69-5BC6B91D9E59}">
      <dgm:prSet/>
      <dgm:spPr/>
      <dgm:t>
        <a:bodyPr/>
        <a:lstStyle/>
        <a:p>
          <a:endParaRPr lang="en-US">
            <a:latin typeface="Hind Vadodara" panose="020B0604020202020204" charset="0"/>
            <a:cs typeface="Hind Vadodara" panose="020B0604020202020204" charset="0"/>
          </a:endParaRPr>
        </a:p>
      </dgm:t>
    </dgm:pt>
    <dgm:pt modelId="{A56CA20B-A5A4-794C-8325-DEE151C474F6}" type="sibTrans" cxnId="{67EDE6D2-41F2-4B48-BF69-5BC6B91D9E59}">
      <dgm:prSet/>
      <dgm:spPr/>
      <dgm:t>
        <a:bodyPr/>
        <a:lstStyle/>
        <a:p>
          <a:endParaRPr lang="en-US">
            <a:latin typeface="Hind Vadodara" panose="020B0604020202020204" charset="0"/>
            <a:cs typeface="Hind Vadodara" panose="020B0604020202020204" charset="0"/>
          </a:endParaRPr>
        </a:p>
      </dgm:t>
    </dgm:pt>
    <dgm:pt modelId="{B3A8B12F-AB4E-2542-86E3-EABD0AD49605}">
      <dgm:prSet/>
      <dgm:spPr/>
      <dgm:t>
        <a:bodyPr/>
        <a:lstStyle/>
        <a:p>
          <a:r>
            <a:rPr kumimoji="0" lang="en-US" b="0" i="0" u="none" strike="noStrike" cap="none" spc="0" normalizeH="0" baseline="0" noProof="0">
              <a:ln/>
              <a:effectLst/>
              <a:uLnTx/>
              <a:uFillTx/>
              <a:latin typeface="Hind Vadodara"/>
              <a:cs typeface="Hind Vadodara"/>
              <a:sym typeface="Hind Vadodara"/>
            </a:rPr>
            <a:t>Matching student need to practices</a:t>
          </a:r>
          <a:endParaRPr lang="en-US" dirty="0">
            <a:latin typeface="Hind Vadodara" panose="020B0604020202020204" charset="0"/>
            <a:cs typeface="Hind Vadodara" panose="020B0604020202020204" charset="0"/>
          </a:endParaRPr>
        </a:p>
      </dgm:t>
    </dgm:pt>
    <dgm:pt modelId="{2EF4BC36-F34B-EC48-A0BB-F288AF629991}" type="parTrans" cxnId="{7FA30023-0A43-D645-9EF4-DDA5A993C725}">
      <dgm:prSet/>
      <dgm:spPr/>
      <dgm:t>
        <a:bodyPr/>
        <a:lstStyle/>
        <a:p>
          <a:endParaRPr lang="en-US"/>
        </a:p>
      </dgm:t>
    </dgm:pt>
    <dgm:pt modelId="{5FA2DD0C-76A1-E748-89C0-D4031FE6E50D}" type="sibTrans" cxnId="{7FA30023-0A43-D645-9EF4-DDA5A993C725}">
      <dgm:prSet/>
      <dgm:spPr/>
      <dgm:t>
        <a:bodyPr/>
        <a:lstStyle/>
        <a:p>
          <a:endParaRPr lang="en-US"/>
        </a:p>
      </dgm:t>
    </dgm:pt>
    <dgm:pt modelId="{A5FBF3F9-CBDB-DC46-9D4E-995A3346C343}">
      <dgm:prSet/>
      <dgm:spPr/>
      <dgm:t>
        <a:bodyPr/>
        <a:lstStyle/>
        <a:p>
          <a:r>
            <a:rPr lang="en-US" b="0" i="0" dirty="0">
              <a:latin typeface="Hind Vadodara" panose="020B0604020202020204" charset="0"/>
              <a:cs typeface="Hind Vadodara" panose="020B0604020202020204" charset="0"/>
            </a:rPr>
            <a:t>Team Tasks</a:t>
          </a:r>
          <a:endParaRPr lang="en-US" dirty="0">
            <a:latin typeface="Hind Vadodara" panose="020B0604020202020204" charset="0"/>
            <a:cs typeface="Hind Vadodara" panose="020B0604020202020204" charset="0"/>
          </a:endParaRPr>
        </a:p>
      </dgm:t>
    </dgm:pt>
    <dgm:pt modelId="{E23F1FB6-A9C0-314E-9305-9C31F80A860A}" type="parTrans" cxnId="{FDD238A0-15B8-8D4F-B938-D1FABFC487BA}">
      <dgm:prSet/>
      <dgm:spPr/>
      <dgm:t>
        <a:bodyPr/>
        <a:lstStyle/>
        <a:p>
          <a:endParaRPr lang="en-US"/>
        </a:p>
      </dgm:t>
    </dgm:pt>
    <dgm:pt modelId="{0D431C0D-3E52-1F4A-883D-C24ED84DA91C}" type="sibTrans" cxnId="{FDD238A0-15B8-8D4F-B938-D1FABFC487BA}">
      <dgm:prSet/>
      <dgm:spPr/>
      <dgm:t>
        <a:bodyPr/>
        <a:lstStyle/>
        <a:p>
          <a:endParaRPr lang="en-US"/>
        </a:p>
      </dgm:t>
    </dgm:pt>
    <dgm:pt modelId="{5625A1A8-73D8-D441-A6E5-0D18508E9711}">
      <dgm:prSet/>
      <dgm:spPr/>
      <dgm:t>
        <a:bodyPr/>
        <a:lstStyle/>
        <a:p>
          <a:r>
            <a:rPr lang="en-US" dirty="0">
              <a:latin typeface="Hind Vadodara" panose="020B0604020202020204" charset="0"/>
              <a:cs typeface="Hind Vadodara" panose="020B0604020202020204" charset="0"/>
            </a:rPr>
            <a:t>Match targeted interventions to types of student need</a:t>
          </a:r>
        </a:p>
      </dgm:t>
    </dgm:pt>
    <dgm:pt modelId="{CEB4A8E7-9170-2244-AFAC-9BB10B34CFDE}" type="parTrans" cxnId="{9E8B883C-5822-3641-B0EC-40353965EB98}">
      <dgm:prSet/>
      <dgm:spPr/>
      <dgm:t>
        <a:bodyPr/>
        <a:lstStyle/>
        <a:p>
          <a:endParaRPr lang="en-US"/>
        </a:p>
      </dgm:t>
    </dgm:pt>
    <dgm:pt modelId="{F3E9E869-BE15-CA44-91EE-4047C14536DB}" type="sibTrans" cxnId="{9E8B883C-5822-3641-B0EC-40353965EB98}">
      <dgm:prSet/>
      <dgm:spPr/>
      <dgm:t>
        <a:bodyPr/>
        <a:lstStyle/>
        <a:p>
          <a:endParaRPr lang="en-US"/>
        </a:p>
      </dgm:t>
    </dgm:pt>
    <dgm:pt modelId="{C4D915C9-1F46-4FD0-8687-72929C687AF9}">
      <dgm:prSet/>
      <dgm:spPr/>
      <dgm:t>
        <a:bodyPr/>
        <a:lstStyle/>
        <a:p>
          <a:r>
            <a:rPr lang="en-US">
              <a:latin typeface="Hind Vadodara" panose="020B0604020202020204" charset="0"/>
              <a:cs typeface="Hind Vadodara" panose="020B0604020202020204" charset="0"/>
            </a:rPr>
            <a:t>Evaluation Steps:</a:t>
          </a:r>
          <a:endParaRPr lang="en-US" dirty="0">
            <a:latin typeface="Hind Vadodara" panose="020B0604020202020204" charset="0"/>
            <a:cs typeface="Hind Vadodara" panose="020B0604020202020204" charset="0"/>
          </a:endParaRPr>
        </a:p>
      </dgm:t>
    </dgm:pt>
    <dgm:pt modelId="{E8804E53-BF5D-4E56-9952-CB9D366C3FD8}" type="parTrans" cxnId="{3CB9D446-C02A-43F0-89B1-CC106A1EDB7A}">
      <dgm:prSet/>
      <dgm:spPr/>
      <dgm:t>
        <a:bodyPr/>
        <a:lstStyle/>
        <a:p>
          <a:endParaRPr lang="en-US"/>
        </a:p>
      </dgm:t>
    </dgm:pt>
    <dgm:pt modelId="{5E1F0061-B6D9-4EC7-BBAA-F7AECE2DACB1}" type="sibTrans" cxnId="{3CB9D446-C02A-43F0-89B1-CC106A1EDB7A}">
      <dgm:prSet/>
      <dgm:spPr/>
      <dgm:t>
        <a:bodyPr/>
        <a:lstStyle/>
        <a:p>
          <a:endParaRPr lang="en-US"/>
        </a:p>
      </dgm:t>
    </dgm:pt>
    <dgm:pt modelId="{65D27AC6-AFDC-4197-A850-9FAA13E7AB4D}">
      <dgm:prSet/>
      <dgm:spPr/>
      <dgm:t>
        <a:bodyPr/>
        <a:lstStyle/>
        <a:p>
          <a:r>
            <a:rPr lang="en-US">
              <a:latin typeface="Hind Vadodara" panose="020B0604020202020204" charset="0"/>
              <a:cs typeface="Hind Vadodara" panose="020B0604020202020204" charset="0"/>
            </a:rPr>
            <a:t>Methods of progress monitoring</a:t>
          </a:r>
          <a:endParaRPr lang="en-US" dirty="0">
            <a:latin typeface="Hind Vadodara" panose="020B0604020202020204" charset="0"/>
            <a:cs typeface="Hind Vadodara" panose="020B0604020202020204" charset="0"/>
          </a:endParaRPr>
        </a:p>
      </dgm:t>
    </dgm:pt>
    <dgm:pt modelId="{27A866C0-80A9-4232-B2B4-3F00EB1A1730}" type="parTrans" cxnId="{DDA89DD9-C5BB-4B68-A29B-A78427BDF918}">
      <dgm:prSet/>
      <dgm:spPr/>
      <dgm:t>
        <a:bodyPr/>
        <a:lstStyle/>
        <a:p>
          <a:endParaRPr lang="en-US"/>
        </a:p>
      </dgm:t>
    </dgm:pt>
    <dgm:pt modelId="{F2BA9ED1-99A9-494A-8010-9647739FE3AA}" type="sibTrans" cxnId="{DDA89DD9-C5BB-4B68-A29B-A78427BDF918}">
      <dgm:prSet/>
      <dgm:spPr/>
      <dgm:t>
        <a:bodyPr/>
        <a:lstStyle/>
        <a:p>
          <a:endParaRPr lang="en-US"/>
        </a:p>
      </dgm:t>
    </dgm:pt>
    <dgm:pt modelId="{CE9658C3-6D14-47FD-A926-AEB4F0733E5D}">
      <dgm:prSet/>
      <dgm:spPr/>
      <dgm:t>
        <a:bodyPr/>
        <a:lstStyle/>
        <a:p>
          <a:r>
            <a:rPr lang="en-US" dirty="0">
              <a:latin typeface="Hind Vadodara" panose="020B0604020202020204" charset="0"/>
              <a:cs typeface="Hind Vadodara" panose="020B0604020202020204" charset="0"/>
            </a:rPr>
            <a:t>Adjusting / modifying interventions based on progress monitoring </a:t>
          </a:r>
          <a:endParaRPr lang="en-US" dirty="0"/>
        </a:p>
      </dgm:t>
    </dgm:pt>
    <dgm:pt modelId="{3BEFEB6D-3AA5-4067-ADC3-036522AB1D31}" type="parTrans" cxnId="{A5495CD6-6E64-47CE-A186-9DB08282A723}">
      <dgm:prSet/>
      <dgm:spPr/>
      <dgm:t>
        <a:bodyPr/>
        <a:lstStyle/>
        <a:p>
          <a:endParaRPr lang="en-US"/>
        </a:p>
      </dgm:t>
    </dgm:pt>
    <dgm:pt modelId="{E7ACBEBF-7DF2-487B-9B27-1782A5FC2E48}" type="sibTrans" cxnId="{A5495CD6-6E64-47CE-A186-9DB08282A723}">
      <dgm:prSet/>
      <dgm:spPr/>
      <dgm:t>
        <a:bodyPr/>
        <a:lstStyle/>
        <a:p>
          <a:endParaRPr lang="en-US"/>
        </a:p>
      </dgm:t>
    </dgm:pt>
    <dgm:pt modelId="{1E3D92FE-4260-4B75-8429-2E5D00E935DA}">
      <dgm:prSet/>
      <dgm:spPr/>
      <dgm:t>
        <a:bodyPr/>
        <a:lstStyle/>
        <a:p>
          <a:r>
            <a:rPr lang="en-US" dirty="0">
              <a:latin typeface="Hind Vadodara" panose="020B0604020202020204" charset="0"/>
              <a:cs typeface="Hind Vadodara" panose="020B0604020202020204" charset="0"/>
            </a:rPr>
            <a:t>Select tools to progress monitor for each intervention in place</a:t>
          </a:r>
        </a:p>
      </dgm:t>
    </dgm:pt>
    <dgm:pt modelId="{D078435C-DAFA-427E-A93E-7B01A9A60CB5}" type="parTrans" cxnId="{93900824-BD6E-46DA-802A-323FFC282E76}">
      <dgm:prSet/>
      <dgm:spPr/>
      <dgm:t>
        <a:bodyPr/>
        <a:lstStyle/>
        <a:p>
          <a:endParaRPr lang="en-US"/>
        </a:p>
      </dgm:t>
    </dgm:pt>
    <dgm:pt modelId="{2F3BBE00-C105-4812-BDAF-2BDCB42477D0}" type="sibTrans" cxnId="{93900824-BD6E-46DA-802A-323FFC282E76}">
      <dgm:prSet/>
      <dgm:spPr/>
      <dgm:t>
        <a:bodyPr/>
        <a:lstStyle/>
        <a:p>
          <a:endParaRPr lang="en-US"/>
        </a:p>
      </dgm:t>
    </dgm:pt>
    <dgm:pt modelId="{79B1F169-08B5-402D-9E62-53D7844B877D}">
      <dgm:prSet/>
      <dgm:spPr/>
      <dgm:t>
        <a:bodyPr/>
        <a:lstStyle/>
        <a:p>
          <a:r>
            <a:rPr lang="en-US" dirty="0">
              <a:latin typeface="Hind Vadodara" panose="020B0604020202020204" charset="0"/>
              <a:cs typeface="Hind Vadodara" panose="020B0604020202020204" charset="0"/>
            </a:rPr>
            <a:t>Draft data “guidelines” for monitoring student progress, adjusting and exiting </a:t>
          </a:r>
        </a:p>
      </dgm:t>
    </dgm:pt>
    <dgm:pt modelId="{44C0950F-8E43-481C-BF77-28F3078830E6}" type="parTrans" cxnId="{8BD0359B-05AD-47C9-BA81-ABB001CE8DB2}">
      <dgm:prSet/>
      <dgm:spPr/>
      <dgm:t>
        <a:bodyPr/>
        <a:lstStyle/>
        <a:p>
          <a:endParaRPr lang="en-US"/>
        </a:p>
      </dgm:t>
    </dgm:pt>
    <dgm:pt modelId="{451179A0-E70E-432E-9B66-F9CC05ABE313}" type="sibTrans" cxnId="{8BD0359B-05AD-47C9-BA81-ABB001CE8DB2}">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AEE58E27-7A3D-3149-A45C-4417D970092C}" type="pres">
      <dgm:prSet presAssocID="{05D97896-9045-6849-A71D-8E42F9CC8889}" presName="parentLin" presStyleCnt="0"/>
      <dgm:spPr/>
    </dgm:pt>
    <dgm:pt modelId="{F5E844B0-FBE2-CC45-AE3A-9A7227D8BDE8}" type="pres">
      <dgm:prSet presAssocID="{05D97896-9045-6849-A71D-8E42F9CC8889}" presName="parentLeftMargin" presStyleLbl="node1" presStyleIdx="0" presStyleCnt="2"/>
      <dgm:spPr/>
    </dgm:pt>
    <dgm:pt modelId="{FDC1BDC8-9000-5F46-8ACC-75AD0D32A6E6}" type="pres">
      <dgm:prSet presAssocID="{05D97896-9045-6849-A71D-8E42F9CC8889}" presName="parentText" presStyleLbl="node1" presStyleIdx="0" presStyleCnt="2">
        <dgm:presLayoutVars>
          <dgm:chMax val="0"/>
          <dgm:bulletEnabled val="1"/>
        </dgm:presLayoutVars>
      </dgm:prSet>
      <dgm:spPr/>
    </dgm:pt>
    <dgm:pt modelId="{4D8D5426-E3C7-C946-98DF-E74BE964C2E2}" type="pres">
      <dgm:prSet presAssocID="{05D97896-9045-6849-A71D-8E42F9CC8889}" presName="negativeSpace" presStyleCnt="0"/>
      <dgm:spPr/>
    </dgm:pt>
    <dgm:pt modelId="{CE8F6958-B957-B144-A963-026AA1D9ABDB}" type="pres">
      <dgm:prSet presAssocID="{05D97896-9045-6849-A71D-8E42F9CC8889}" presName="childText" presStyleLbl="conFgAcc1" presStyleIdx="0" presStyleCnt="2" custLinFactNeighborY="23519">
        <dgm:presLayoutVars>
          <dgm:bulletEnabled val="1"/>
        </dgm:presLayoutVars>
      </dgm:prSet>
      <dgm:spPr>
        <a:prstGeom prst="roundRect">
          <a:avLst/>
        </a:prstGeom>
      </dgm:spPr>
    </dgm:pt>
    <dgm:pt modelId="{C74C5F1F-A135-474E-9880-01D44E0BEC53}" type="pres">
      <dgm:prSet presAssocID="{A56CA20B-A5A4-794C-8325-DEE151C474F6}" presName="spaceBetweenRectangles" presStyleCnt="0"/>
      <dgm:spPr/>
    </dgm:pt>
    <dgm:pt modelId="{1DDAC9FB-90BA-8C4C-B31C-9D80937D68FC}" type="pres">
      <dgm:prSet presAssocID="{A5FBF3F9-CBDB-DC46-9D4E-995A3346C343}" presName="parentLin" presStyleCnt="0"/>
      <dgm:spPr/>
    </dgm:pt>
    <dgm:pt modelId="{46BE60BE-5BFD-834F-9695-4C65D1F6F4C7}" type="pres">
      <dgm:prSet presAssocID="{A5FBF3F9-CBDB-DC46-9D4E-995A3346C343}" presName="parentLeftMargin" presStyleLbl="node1" presStyleIdx="0" presStyleCnt="2"/>
      <dgm:spPr/>
    </dgm:pt>
    <dgm:pt modelId="{92F06A59-49E7-3F40-92D4-FE443901B366}" type="pres">
      <dgm:prSet presAssocID="{A5FBF3F9-CBDB-DC46-9D4E-995A3346C343}" presName="parentText" presStyleLbl="node1" presStyleIdx="1" presStyleCnt="2">
        <dgm:presLayoutVars>
          <dgm:chMax val="0"/>
          <dgm:bulletEnabled val="1"/>
        </dgm:presLayoutVars>
      </dgm:prSet>
      <dgm:spPr/>
    </dgm:pt>
    <dgm:pt modelId="{81C336A7-3C7C-6D41-8C5A-E04401FC005B}" type="pres">
      <dgm:prSet presAssocID="{A5FBF3F9-CBDB-DC46-9D4E-995A3346C343}" presName="negativeSpace" presStyleCnt="0"/>
      <dgm:spPr/>
    </dgm:pt>
    <dgm:pt modelId="{B036BC05-8FEB-E844-A3F4-AE9902628D4D}" type="pres">
      <dgm:prSet presAssocID="{A5FBF3F9-CBDB-DC46-9D4E-995A3346C343}" presName="childText" presStyleLbl="conFgAcc1" presStyleIdx="1" presStyleCnt="2">
        <dgm:presLayoutVars>
          <dgm:bulletEnabled val="1"/>
        </dgm:presLayoutVars>
      </dgm:prSet>
      <dgm:spPr/>
    </dgm:pt>
  </dgm:ptLst>
  <dgm:cxnLst>
    <dgm:cxn modelId="{6685FC20-0C78-3B49-A74D-3334557E5CE8}" type="presOf" srcId="{5625A1A8-73D8-D441-A6E5-0D18508E9711}" destId="{B036BC05-8FEB-E844-A3F4-AE9902628D4D}" srcOrd="0" destOrd="0" presId="urn:microsoft.com/office/officeart/2005/8/layout/list1"/>
    <dgm:cxn modelId="{7FA30023-0A43-D645-9EF4-DDA5A993C725}" srcId="{05D97896-9045-6849-A71D-8E42F9CC8889}" destId="{B3A8B12F-AB4E-2542-86E3-EABD0AD49605}" srcOrd="0" destOrd="0" parTransId="{2EF4BC36-F34B-EC48-A0BB-F288AF629991}" sibTransId="{5FA2DD0C-76A1-E748-89C0-D4031FE6E50D}"/>
    <dgm:cxn modelId="{93900824-BD6E-46DA-802A-323FFC282E76}" srcId="{A5FBF3F9-CBDB-DC46-9D4E-995A3346C343}" destId="{1E3D92FE-4260-4B75-8429-2E5D00E935DA}" srcOrd="1" destOrd="0" parTransId="{D078435C-DAFA-427E-A93E-7B01A9A60CB5}" sibTransId="{2F3BBE00-C105-4812-BDAF-2BDCB42477D0}"/>
    <dgm:cxn modelId="{1EBC1532-A153-B148-B373-2BBB98B5810B}" type="presOf" srcId="{05D97896-9045-6849-A71D-8E42F9CC8889}" destId="{F5E844B0-FBE2-CC45-AE3A-9A7227D8BDE8}" srcOrd="0" destOrd="0" presId="urn:microsoft.com/office/officeart/2005/8/layout/list1"/>
    <dgm:cxn modelId="{0F802E3A-41B4-A943-A8D7-6EDD9A8F5295}" type="presOf" srcId="{A5FBF3F9-CBDB-DC46-9D4E-995A3346C343}" destId="{92F06A59-49E7-3F40-92D4-FE443901B366}" srcOrd="1" destOrd="0" presId="urn:microsoft.com/office/officeart/2005/8/layout/list1"/>
    <dgm:cxn modelId="{9E8B883C-5822-3641-B0EC-40353965EB98}" srcId="{A5FBF3F9-CBDB-DC46-9D4E-995A3346C343}" destId="{5625A1A8-73D8-D441-A6E5-0D18508E9711}" srcOrd="0" destOrd="0" parTransId="{CEB4A8E7-9170-2244-AFAC-9BB10B34CFDE}" sibTransId="{F3E9E869-BE15-CA44-91EE-4047C14536DB}"/>
    <dgm:cxn modelId="{E713F13F-2D6E-4F09-A237-4D3121F364BC}" type="presOf" srcId="{65D27AC6-AFDC-4197-A850-9FAA13E7AB4D}" destId="{CE8F6958-B957-B144-A963-026AA1D9ABDB}" srcOrd="0" destOrd="2" presId="urn:microsoft.com/office/officeart/2005/8/layout/list1"/>
    <dgm:cxn modelId="{54E40B46-C1CC-468D-8C9A-510D6B708E1D}" type="presOf" srcId="{CE9658C3-6D14-47FD-A926-AEB4F0733E5D}" destId="{CE8F6958-B957-B144-A963-026AA1D9ABDB}" srcOrd="0" destOrd="3" presId="urn:microsoft.com/office/officeart/2005/8/layout/list1"/>
    <dgm:cxn modelId="{3CB9D446-C02A-43F0-89B1-CC106A1EDB7A}" srcId="{05D97896-9045-6849-A71D-8E42F9CC8889}" destId="{C4D915C9-1F46-4FD0-8687-72929C687AF9}" srcOrd="1" destOrd="0" parTransId="{E8804E53-BF5D-4E56-9952-CB9D366C3FD8}" sibTransId="{5E1F0061-B6D9-4EC7-BBAA-F7AECE2DACB1}"/>
    <dgm:cxn modelId="{3507DC74-BB1A-3747-A4EB-3A2F2AFF0C2A}" type="presOf" srcId="{139B28B7-98AE-2442-8242-E675E9F54483}" destId="{107712AD-F0E7-8045-90F3-AA033147F7E7}" srcOrd="0" destOrd="0" presId="urn:microsoft.com/office/officeart/2005/8/layout/list1"/>
    <dgm:cxn modelId="{F922DA78-D131-0F47-AF40-388712E08629}" type="presOf" srcId="{05D97896-9045-6849-A71D-8E42F9CC8889}" destId="{FDC1BDC8-9000-5F46-8ACC-75AD0D32A6E6}" srcOrd="1" destOrd="0" presId="urn:microsoft.com/office/officeart/2005/8/layout/list1"/>
    <dgm:cxn modelId="{AD58AD7F-D345-4ECD-8BBF-3A9BD153BDC1}" type="presOf" srcId="{1E3D92FE-4260-4B75-8429-2E5D00E935DA}" destId="{B036BC05-8FEB-E844-A3F4-AE9902628D4D}" srcOrd="0" destOrd="1" presId="urn:microsoft.com/office/officeart/2005/8/layout/list1"/>
    <dgm:cxn modelId="{8BD0359B-05AD-47C9-BA81-ABB001CE8DB2}" srcId="{A5FBF3F9-CBDB-DC46-9D4E-995A3346C343}" destId="{79B1F169-08B5-402D-9E62-53D7844B877D}" srcOrd="2" destOrd="0" parTransId="{44C0950F-8E43-481C-BF77-28F3078830E6}" sibTransId="{451179A0-E70E-432E-9B66-F9CC05ABE313}"/>
    <dgm:cxn modelId="{D052659F-D245-DE4F-90BB-4730A0B9C163}" type="presOf" srcId="{B3A8B12F-AB4E-2542-86E3-EABD0AD49605}" destId="{CE8F6958-B957-B144-A963-026AA1D9ABDB}" srcOrd="0" destOrd="0" presId="urn:microsoft.com/office/officeart/2005/8/layout/list1"/>
    <dgm:cxn modelId="{FDD238A0-15B8-8D4F-B938-D1FABFC487BA}" srcId="{139B28B7-98AE-2442-8242-E675E9F54483}" destId="{A5FBF3F9-CBDB-DC46-9D4E-995A3346C343}" srcOrd="1" destOrd="0" parTransId="{E23F1FB6-A9C0-314E-9305-9C31F80A860A}" sibTransId="{0D431C0D-3E52-1F4A-883D-C24ED84DA91C}"/>
    <dgm:cxn modelId="{CEF6BEA7-6D6E-5A4F-81A0-B0065A4AEE2D}" type="presOf" srcId="{A5FBF3F9-CBDB-DC46-9D4E-995A3346C343}" destId="{46BE60BE-5BFD-834F-9695-4C65D1F6F4C7}" srcOrd="0" destOrd="0" presId="urn:microsoft.com/office/officeart/2005/8/layout/list1"/>
    <dgm:cxn modelId="{67EDE6D2-41F2-4B48-BF69-5BC6B91D9E59}" srcId="{139B28B7-98AE-2442-8242-E675E9F54483}" destId="{05D97896-9045-6849-A71D-8E42F9CC8889}" srcOrd="0" destOrd="0" parTransId="{4FBC8B93-D39B-3A4A-9834-938935DE30F6}" sibTransId="{A56CA20B-A5A4-794C-8325-DEE151C474F6}"/>
    <dgm:cxn modelId="{A5495CD6-6E64-47CE-A186-9DB08282A723}" srcId="{C4D915C9-1F46-4FD0-8687-72929C687AF9}" destId="{CE9658C3-6D14-47FD-A926-AEB4F0733E5D}" srcOrd="1" destOrd="0" parTransId="{3BEFEB6D-3AA5-4067-ADC3-036522AB1D31}" sibTransId="{E7ACBEBF-7DF2-487B-9B27-1782A5FC2E48}"/>
    <dgm:cxn modelId="{DDA89DD9-C5BB-4B68-A29B-A78427BDF918}" srcId="{C4D915C9-1F46-4FD0-8687-72929C687AF9}" destId="{65D27AC6-AFDC-4197-A850-9FAA13E7AB4D}" srcOrd="0" destOrd="0" parTransId="{27A866C0-80A9-4232-B2B4-3F00EB1A1730}" sibTransId="{F2BA9ED1-99A9-494A-8010-9647739FE3AA}"/>
    <dgm:cxn modelId="{20FC6BEC-E981-4662-8787-DC55451C31AE}" type="presOf" srcId="{79B1F169-08B5-402D-9E62-53D7844B877D}" destId="{B036BC05-8FEB-E844-A3F4-AE9902628D4D}" srcOrd="0" destOrd="2" presId="urn:microsoft.com/office/officeart/2005/8/layout/list1"/>
    <dgm:cxn modelId="{1BD4F8F5-DED1-4273-B5CF-DDB45C1C58A0}" type="presOf" srcId="{C4D915C9-1F46-4FD0-8687-72929C687AF9}" destId="{CE8F6958-B957-B144-A963-026AA1D9ABDB}" srcOrd="0" destOrd="1" presId="urn:microsoft.com/office/officeart/2005/8/layout/list1"/>
    <dgm:cxn modelId="{0DCEC0F0-75DD-7B46-A340-BB5076C759F2}" type="presParOf" srcId="{107712AD-F0E7-8045-90F3-AA033147F7E7}" destId="{AEE58E27-7A3D-3149-A45C-4417D970092C}" srcOrd="0" destOrd="0" presId="urn:microsoft.com/office/officeart/2005/8/layout/list1"/>
    <dgm:cxn modelId="{3FF840F1-D0C1-0345-8316-B6BD8FC5C0ED}" type="presParOf" srcId="{AEE58E27-7A3D-3149-A45C-4417D970092C}" destId="{F5E844B0-FBE2-CC45-AE3A-9A7227D8BDE8}" srcOrd="0" destOrd="0" presId="urn:microsoft.com/office/officeart/2005/8/layout/list1"/>
    <dgm:cxn modelId="{84975D8C-195A-7743-9EB9-A04701409628}" type="presParOf" srcId="{AEE58E27-7A3D-3149-A45C-4417D970092C}" destId="{FDC1BDC8-9000-5F46-8ACC-75AD0D32A6E6}" srcOrd="1" destOrd="0" presId="urn:microsoft.com/office/officeart/2005/8/layout/list1"/>
    <dgm:cxn modelId="{121E2E05-6CAD-7A46-AC31-95961C47A225}" type="presParOf" srcId="{107712AD-F0E7-8045-90F3-AA033147F7E7}" destId="{4D8D5426-E3C7-C946-98DF-E74BE964C2E2}" srcOrd="1" destOrd="0" presId="urn:microsoft.com/office/officeart/2005/8/layout/list1"/>
    <dgm:cxn modelId="{4746712F-930B-EE4C-93A6-0CB02A0FFA9E}" type="presParOf" srcId="{107712AD-F0E7-8045-90F3-AA033147F7E7}" destId="{CE8F6958-B957-B144-A963-026AA1D9ABDB}" srcOrd="2" destOrd="0" presId="urn:microsoft.com/office/officeart/2005/8/layout/list1"/>
    <dgm:cxn modelId="{CE1BEA75-014B-7B4C-927B-505BFDA27C28}" type="presParOf" srcId="{107712AD-F0E7-8045-90F3-AA033147F7E7}" destId="{C74C5F1F-A135-474E-9880-01D44E0BEC53}" srcOrd="3" destOrd="0" presId="urn:microsoft.com/office/officeart/2005/8/layout/list1"/>
    <dgm:cxn modelId="{E7465C52-8FED-A543-8C2C-1683EF64616D}" type="presParOf" srcId="{107712AD-F0E7-8045-90F3-AA033147F7E7}" destId="{1DDAC9FB-90BA-8C4C-B31C-9D80937D68FC}" srcOrd="4" destOrd="0" presId="urn:microsoft.com/office/officeart/2005/8/layout/list1"/>
    <dgm:cxn modelId="{59D5EE30-16A1-0A4C-93A4-6EAD8B61E7DD}" type="presParOf" srcId="{1DDAC9FB-90BA-8C4C-B31C-9D80937D68FC}" destId="{46BE60BE-5BFD-834F-9695-4C65D1F6F4C7}" srcOrd="0" destOrd="0" presId="urn:microsoft.com/office/officeart/2005/8/layout/list1"/>
    <dgm:cxn modelId="{9DE35033-5C59-CB4B-BECF-95B5E1E67786}" type="presParOf" srcId="{1DDAC9FB-90BA-8C4C-B31C-9D80937D68FC}" destId="{92F06A59-49E7-3F40-92D4-FE443901B366}" srcOrd="1" destOrd="0" presId="urn:microsoft.com/office/officeart/2005/8/layout/list1"/>
    <dgm:cxn modelId="{BD858D6A-F65A-C548-85D2-C59CE4612A4D}" type="presParOf" srcId="{107712AD-F0E7-8045-90F3-AA033147F7E7}" destId="{81C336A7-3C7C-6D41-8C5A-E04401FC005B}" srcOrd="5" destOrd="0" presId="urn:microsoft.com/office/officeart/2005/8/layout/list1"/>
    <dgm:cxn modelId="{8938FA0E-D35B-F941-BA59-AB49C96CB9CB}" type="presParOf" srcId="{107712AD-F0E7-8045-90F3-AA033147F7E7}" destId="{B036BC05-8FEB-E844-A3F4-AE9902628D4D}"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1.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4" csCatId="colorful" phldr="1"/>
      <dgm:spPr/>
      <dgm:t>
        <a:bodyPr/>
        <a:lstStyle/>
        <a:p>
          <a:endParaRPr lang="en-US"/>
        </a:p>
      </dgm:t>
    </dgm:pt>
    <dgm:pt modelId="{05D97896-9045-6849-A71D-8E42F9CC8889}">
      <dgm:prSet/>
      <dgm:spPr/>
      <dgm:t>
        <a:bodyPr/>
        <a:lstStyle/>
        <a:p>
          <a:r>
            <a:rPr lang="en-US" b="0" i="0" dirty="0">
              <a:latin typeface="Hind Vadodara" panose="020B0604020202020204" charset="0"/>
              <a:cs typeface="Hind Vadodara" panose="020B0604020202020204" charset="0"/>
            </a:rPr>
            <a:t>Training Overview</a:t>
          </a:r>
          <a:endParaRPr lang="en-US" dirty="0">
            <a:latin typeface="Hind Vadodara" panose="020B0604020202020204" charset="0"/>
            <a:cs typeface="Hind Vadodara" panose="020B0604020202020204" charset="0"/>
          </a:endParaRPr>
        </a:p>
      </dgm:t>
    </dgm:pt>
    <dgm:pt modelId="{4FBC8B93-D39B-3A4A-9834-938935DE30F6}" type="parTrans" cxnId="{67EDE6D2-41F2-4B48-BF69-5BC6B91D9E59}">
      <dgm:prSet/>
      <dgm:spPr/>
      <dgm:t>
        <a:bodyPr/>
        <a:lstStyle/>
        <a:p>
          <a:endParaRPr lang="en-US">
            <a:latin typeface="Hind Vadodara" panose="020B0604020202020204" charset="0"/>
            <a:cs typeface="Hind Vadodara" panose="020B0604020202020204" charset="0"/>
          </a:endParaRPr>
        </a:p>
      </dgm:t>
    </dgm:pt>
    <dgm:pt modelId="{A56CA20B-A5A4-794C-8325-DEE151C474F6}" type="sibTrans" cxnId="{67EDE6D2-41F2-4B48-BF69-5BC6B91D9E59}">
      <dgm:prSet/>
      <dgm:spPr/>
      <dgm:t>
        <a:bodyPr/>
        <a:lstStyle/>
        <a:p>
          <a:endParaRPr lang="en-US">
            <a:latin typeface="Hind Vadodara" panose="020B0604020202020204" charset="0"/>
            <a:cs typeface="Hind Vadodara" panose="020B0604020202020204" charset="0"/>
          </a:endParaRPr>
        </a:p>
      </dgm:t>
    </dgm:pt>
    <dgm:pt modelId="{48F713D6-874B-4E4C-BED0-4C17EA4E5A75}">
      <dgm:prSet/>
      <dgm:spPr/>
      <dgm:t>
        <a:bodyPr/>
        <a:lstStyle/>
        <a:p>
          <a:r>
            <a:rPr lang="en-US" b="0" i="0" dirty="0">
              <a:latin typeface="Hind Vadodara" panose="020B0604020202020204" charset="0"/>
              <a:cs typeface="Hind Vadodara" panose="020B0604020202020204" charset="0"/>
            </a:rPr>
            <a:t>Team Tasks – Use the Targeted Intervention Organizer to: </a:t>
          </a:r>
          <a:endParaRPr lang="en-US" dirty="0">
            <a:latin typeface="Hind Vadodara" panose="020B0604020202020204" charset="0"/>
            <a:cs typeface="Hind Vadodara" panose="020B0604020202020204" charset="0"/>
          </a:endParaRPr>
        </a:p>
      </dgm:t>
    </dgm:pt>
    <dgm:pt modelId="{96CC142D-14F2-674A-9021-3DF8879E9C4A}" type="parTrans" cxnId="{265A60CA-3996-454B-A4B6-62A5DAAFB9FF}">
      <dgm:prSet/>
      <dgm:spPr/>
      <dgm:t>
        <a:bodyPr/>
        <a:lstStyle/>
        <a:p>
          <a:endParaRPr lang="en-US">
            <a:latin typeface="Hind Vadodara" panose="020B0604020202020204" charset="0"/>
            <a:cs typeface="Hind Vadodara" panose="020B0604020202020204" charset="0"/>
          </a:endParaRPr>
        </a:p>
      </dgm:t>
    </dgm:pt>
    <dgm:pt modelId="{E145347D-5514-2E4A-A1B6-9274224E4EF8}" type="sibTrans" cxnId="{265A60CA-3996-454B-A4B6-62A5DAAFB9FF}">
      <dgm:prSet/>
      <dgm:spPr/>
      <dgm:t>
        <a:bodyPr/>
        <a:lstStyle/>
        <a:p>
          <a:endParaRPr lang="en-US">
            <a:latin typeface="Hind Vadodara" panose="020B0604020202020204" charset="0"/>
            <a:cs typeface="Hind Vadodara" panose="020B0604020202020204" charset="0"/>
          </a:endParaRPr>
        </a:p>
      </dgm:t>
    </dgm:pt>
    <dgm:pt modelId="{52D8E2F3-0364-9447-8045-B50D84D1A3C5}">
      <dgm:prSet/>
      <dgm:spPr/>
      <dgm:t>
        <a:bodyPr/>
        <a:lstStyle/>
        <a:p>
          <a:r>
            <a:rPr lang="en-US" dirty="0">
              <a:latin typeface="Hind Vadodara" panose="020B0604020202020204" charset="0"/>
              <a:cs typeface="Hind Vadodara" panose="020B0604020202020204" charset="0"/>
            </a:rPr>
            <a:t>Match targeted interventions to types of student need</a:t>
          </a:r>
        </a:p>
      </dgm:t>
    </dgm:pt>
    <dgm:pt modelId="{3BBB15D3-0673-B54F-869A-83E10D81859F}" type="parTrans" cxnId="{D36C1334-399B-CD40-BF74-86DFA35FC18E}">
      <dgm:prSet/>
      <dgm:spPr/>
      <dgm:t>
        <a:bodyPr/>
        <a:lstStyle/>
        <a:p>
          <a:endParaRPr lang="en-US">
            <a:latin typeface="Hind Vadodara" panose="020B0604020202020204" charset="0"/>
            <a:cs typeface="Hind Vadodara" panose="020B0604020202020204" charset="0"/>
          </a:endParaRPr>
        </a:p>
      </dgm:t>
    </dgm:pt>
    <dgm:pt modelId="{E665E21A-FA48-9F4E-A7F3-4B9DE7B62FDE}" type="sibTrans" cxnId="{D36C1334-399B-CD40-BF74-86DFA35FC18E}">
      <dgm:prSet/>
      <dgm:spPr/>
      <dgm:t>
        <a:bodyPr/>
        <a:lstStyle/>
        <a:p>
          <a:endParaRPr lang="en-US">
            <a:latin typeface="Hind Vadodara" panose="020B0604020202020204" charset="0"/>
            <a:cs typeface="Hind Vadodara" panose="020B0604020202020204" charset="0"/>
          </a:endParaRPr>
        </a:p>
      </dgm:t>
    </dgm:pt>
    <dgm:pt modelId="{52F38E12-B97F-4F1C-A05A-52F6187730D6}">
      <dgm:prSet/>
      <dgm:spPr/>
      <dgm:t>
        <a:bodyPr/>
        <a:lstStyle/>
        <a:p>
          <a:r>
            <a:rPr lang="en-US" dirty="0">
              <a:latin typeface="Hind Vadodara" panose="020B0604020202020204" charset="0"/>
              <a:cs typeface="Hind Vadodara" panose="020B0604020202020204" charset="0"/>
            </a:rPr>
            <a:t>Evaluation Steps:</a:t>
          </a:r>
        </a:p>
      </dgm:t>
    </dgm:pt>
    <dgm:pt modelId="{3DBE1114-42C0-4563-807B-F1DDF0FBF078}" type="parTrans" cxnId="{4D92461F-378B-4E49-8C64-90CE6C058329}">
      <dgm:prSet/>
      <dgm:spPr/>
      <dgm:t>
        <a:bodyPr/>
        <a:lstStyle/>
        <a:p>
          <a:endParaRPr lang="en-US"/>
        </a:p>
      </dgm:t>
    </dgm:pt>
    <dgm:pt modelId="{D582CC81-52D5-4E84-B9B7-94DB27F7EAFF}" type="sibTrans" cxnId="{4D92461F-378B-4E49-8C64-90CE6C058329}">
      <dgm:prSet/>
      <dgm:spPr/>
      <dgm:t>
        <a:bodyPr/>
        <a:lstStyle/>
        <a:p>
          <a:endParaRPr lang="en-US"/>
        </a:p>
      </dgm:t>
    </dgm:pt>
    <dgm:pt modelId="{3A84ECA4-C946-4017-BE8D-CE03A0AAAEFE}">
      <dgm:prSet/>
      <dgm:spPr/>
      <dgm:t>
        <a:bodyPr/>
        <a:lstStyle/>
        <a:p>
          <a:r>
            <a:rPr lang="en-US" dirty="0">
              <a:latin typeface="Hind Vadodara" panose="020B0604020202020204" charset="0"/>
              <a:cs typeface="Hind Vadodara" panose="020B0604020202020204" charset="0"/>
            </a:rPr>
            <a:t>Select tools to progress monitor for each intervention in place</a:t>
          </a:r>
        </a:p>
      </dgm:t>
    </dgm:pt>
    <dgm:pt modelId="{7DC2D7BE-9752-42C5-9BD2-D1EF39E07CCE}" type="parTrans" cxnId="{F1276CD9-7A75-444D-ADE2-91F6AC9B8C21}">
      <dgm:prSet/>
      <dgm:spPr/>
      <dgm:t>
        <a:bodyPr/>
        <a:lstStyle/>
        <a:p>
          <a:endParaRPr lang="en-US"/>
        </a:p>
      </dgm:t>
    </dgm:pt>
    <dgm:pt modelId="{5B492767-52F4-44D0-97E5-EFECBEA5B2F2}" type="sibTrans" cxnId="{F1276CD9-7A75-444D-ADE2-91F6AC9B8C21}">
      <dgm:prSet/>
      <dgm:spPr/>
      <dgm:t>
        <a:bodyPr/>
        <a:lstStyle/>
        <a:p>
          <a:endParaRPr lang="en-US"/>
        </a:p>
      </dgm:t>
    </dgm:pt>
    <dgm:pt modelId="{FF5D7101-215C-5144-978E-BA8071ED8069}">
      <dgm:prSet/>
      <dgm:spPr/>
      <dgm:t>
        <a:bodyPr/>
        <a:lstStyle/>
        <a:p>
          <a:r>
            <a:rPr kumimoji="0" lang="en-US" b="0" i="0" u="none" strike="noStrike" cap="none" spc="0" normalizeH="0" baseline="0" noProof="0" dirty="0">
              <a:ln/>
              <a:effectLst/>
              <a:uLnTx/>
              <a:uFillTx/>
              <a:latin typeface="Hind Vadodara"/>
              <a:cs typeface="Hind Vadodara"/>
              <a:sym typeface="Hind Vadodara"/>
            </a:rPr>
            <a:t>Matching student need to practices</a:t>
          </a:r>
          <a:endParaRPr lang="en-US" dirty="0">
            <a:latin typeface="Hind Vadodara" panose="020B0604020202020204" charset="0"/>
            <a:cs typeface="Hind Vadodara" panose="020B0604020202020204" charset="0"/>
          </a:endParaRPr>
        </a:p>
      </dgm:t>
    </dgm:pt>
    <dgm:pt modelId="{9B6F0356-B14B-B946-ACD3-4F038ACF8C87}" type="parTrans" cxnId="{FE1CE83E-EABD-E745-92AC-08E79FA66636}">
      <dgm:prSet/>
      <dgm:spPr/>
      <dgm:t>
        <a:bodyPr/>
        <a:lstStyle/>
        <a:p>
          <a:endParaRPr lang="en-US"/>
        </a:p>
      </dgm:t>
    </dgm:pt>
    <dgm:pt modelId="{0EBAE15D-E8D0-284B-8023-ED936B4CF4DD}" type="sibTrans" cxnId="{FE1CE83E-EABD-E745-92AC-08E79FA66636}">
      <dgm:prSet/>
      <dgm:spPr/>
      <dgm:t>
        <a:bodyPr/>
        <a:lstStyle/>
        <a:p>
          <a:endParaRPr lang="en-US"/>
        </a:p>
      </dgm:t>
    </dgm:pt>
    <dgm:pt modelId="{D678C92B-3F99-4654-B7A1-B30D11145A6E}">
      <dgm:prSet/>
      <dgm:spPr/>
      <dgm:t>
        <a:bodyPr/>
        <a:lstStyle/>
        <a:p>
          <a:r>
            <a:rPr lang="en-US" dirty="0">
              <a:latin typeface="Hind Vadodara" panose="020B0604020202020204" charset="0"/>
              <a:cs typeface="Hind Vadodara" panose="020B0604020202020204" charset="0"/>
            </a:rPr>
            <a:t>Draft data “guidelines” for monitoring student progress, adjusting and exiting </a:t>
          </a:r>
        </a:p>
      </dgm:t>
    </dgm:pt>
    <dgm:pt modelId="{32C4AD00-3F21-478E-8C5C-74DBFC321155}" type="parTrans" cxnId="{AFE6BCD5-F86D-48AB-B48E-8AB72AC4C024}">
      <dgm:prSet/>
      <dgm:spPr/>
      <dgm:t>
        <a:bodyPr/>
        <a:lstStyle/>
        <a:p>
          <a:endParaRPr lang="en-US"/>
        </a:p>
      </dgm:t>
    </dgm:pt>
    <dgm:pt modelId="{C4BDCF46-9D81-4A5D-967A-95AF89C53AAC}" type="sibTrans" cxnId="{AFE6BCD5-F86D-48AB-B48E-8AB72AC4C024}">
      <dgm:prSet/>
      <dgm:spPr/>
      <dgm:t>
        <a:bodyPr/>
        <a:lstStyle/>
        <a:p>
          <a:endParaRPr lang="en-US"/>
        </a:p>
      </dgm:t>
    </dgm:pt>
    <dgm:pt modelId="{B5BB31F1-B25F-4DB9-BEE1-B4D7D6448463}">
      <dgm:prSet/>
      <dgm:spPr/>
      <dgm:t>
        <a:bodyPr/>
        <a:lstStyle/>
        <a:p>
          <a:r>
            <a:rPr lang="en-US" dirty="0">
              <a:latin typeface="Hind Vadodara" panose="020B0604020202020204" charset="0"/>
              <a:cs typeface="Hind Vadodara" panose="020B0604020202020204" charset="0"/>
            </a:rPr>
            <a:t>Adjusting / modifying interventions based on progress monitoring </a:t>
          </a:r>
        </a:p>
      </dgm:t>
    </dgm:pt>
    <dgm:pt modelId="{C9BDB5E5-070C-4E53-B153-3C8DA9F259E8}" type="parTrans" cxnId="{CDBB0355-D1AD-445F-A986-67834E262984}">
      <dgm:prSet/>
      <dgm:spPr/>
      <dgm:t>
        <a:bodyPr/>
        <a:lstStyle/>
        <a:p>
          <a:endParaRPr lang="en-US"/>
        </a:p>
      </dgm:t>
    </dgm:pt>
    <dgm:pt modelId="{7DCAC1B1-2EA5-42C9-9998-5A09D4361ABD}" type="sibTrans" cxnId="{CDBB0355-D1AD-445F-A986-67834E262984}">
      <dgm:prSet/>
      <dgm:spPr/>
      <dgm:t>
        <a:bodyPr/>
        <a:lstStyle/>
        <a:p>
          <a:endParaRPr lang="en-US"/>
        </a:p>
      </dgm:t>
    </dgm:pt>
    <dgm:pt modelId="{442BE906-4C09-4235-9906-8F12B7EC806C}">
      <dgm:prSet/>
      <dgm:spPr/>
      <dgm:t>
        <a:bodyPr/>
        <a:lstStyle/>
        <a:p>
          <a:r>
            <a:rPr lang="en-US" dirty="0">
              <a:latin typeface="Hind Vadodara" panose="020B0604020202020204" charset="0"/>
              <a:cs typeface="Hind Vadodara" panose="020B0604020202020204" charset="0"/>
            </a:rPr>
            <a:t>Methods of progress monitoring</a:t>
          </a:r>
        </a:p>
      </dgm:t>
    </dgm:pt>
    <dgm:pt modelId="{D0FB942E-158C-4FBE-AB2D-B73CF008F610}" type="parTrans" cxnId="{DB49214A-09EF-4963-B0ED-64BE28D40901}">
      <dgm:prSet/>
      <dgm:spPr/>
      <dgm:t>
        <a:bodyPr/>
        <a:lstStyle/>
        <a:p>
          <a:endParaRPr lang="en-US"/>
        </a:p>
      </dgm:t>
    </dgm:pt>
    <dgm:pt modelId="{8B4BF8AA-1AC5-486E-BD72-F0586BBD51E7}" type="sibTrans" cxnId="{DB49214A-09EF-4963-B0ED-64BE28D40901}">
      <dgm:prSet/>
      <dgm:spPr/>
      <dgm:t>
        <a:bodyPr/>
        <a:lstStyle/>
        <a:p>
          <a:endParaRPr lang="en-US"/>
        </a:p>
      </dgm:t>
    </dgm:pt>
    <dgm:pt modelId="{A129C3F8-600F-4082-86E6-39BE924D3AAE}" type="pres">
      <dgm:prSet presAssocID="{139B28B7-98AE-2442-8242-E675E9F54483}" presName="linear" presStyleCnt="0">
        <dgm:presLayoutVars>
          <dgm:dir/>
          <dgm:animLvl val="lvl"/>
          <dgm:resizeHandles val="exact"/>
        </dgm:presLayoutVars>
      </dgm:prSet>
      <dgm:spPr/>
    </dgm:pt>
    <dgm:pt modelId="{FB180ABC-463C-47DB-A1DB-786B0056AE7B}" type="pres">
      <dgm:prSet presAssocID="{05D97896-9045-6849-A71D-8E42F9CC8889}" presName="parentLin" presStyleCnt="0"/>
      <dgm:spPr/>
    </dgm:pt>
    <dgm:pt modelId="{7414CA28-C12A-4A07-87A7-45F6D884B0EC}" type="pres">
      <dgm:prSet presAssocID="{05D97896-9045-6849-A71D-8E42F9CC8889}" presName="parentLeftMargin" presStyleLbl="node1" presStyleIdx="0" presStyleCnt="2"/>
      <dgm:spPr/>
    </dgm:pt>
    <dgm:pt modelId="{696E17F0-3BE8-4137-8E80-E8D4F2E83875}" type="pres">
      <dgm:prSet presAssocID="{05D97896-9045-6849-A71D-8E42F9CC8889}" presName="parentText" presStyleLbl="node1" presStyleIdx="0" presStyleCnt="2">
        <dgm:presLayoutVars>
          <dgm:chMax val="0"/>
          <dgm:bulletEnabled val="1"/>
        </dgm:presLayoutVars>
      </dgm:prSet>
      <dgm:spPr/>
    </dgm:pt>
    <dgm:pt modelId="{E0530FAC-450E-49A0-98D6-0996A1CA59B0}" type="pres">
      <dgm:prSet presAssocID="{05D97896-9045-6849-A71D-8E42F9CC8889}" presName="negativeSpace" presStyleCnt="0"/>
      <dgm:spPr/>
    </dgm:pt>
    <dgm:pt modelId="{01DD8EE8-8635-4AE5-BA41-E7C47D7828ED}" type="pres">
      <dgm:prSet presAssocID="{05D97896-9045-6849-A71D-8E42F9CC8889}" presName="childText" presStyleLbl="conFgAcc1" presStyleIdx="0" presStyleCnt="2" custLinFactNeighborY="23519">
        <dgm:presLayoutVars>
          <dgm:bulletEnabled val="1"/>
        </dgm:presLayoutVars>
      </dgm:prSet>
      <dgm:spPr/>
    </dgm:pt>
    <dgm:pt modelId="{29ECECFC-2842-4920-9066-56FA0BA7DBF2}" type="pres">
      <dgm:prSet presAssocID="{A56CA20B-A5A4-794C-8325-DEE151C474F6}" presName="spaceBetweenRectangles" presStyleCnt="0"/>
      <dgm:spPr/>
    </dgm:pt>
    <dgm:pt modelId="{065118D9-DFA4-4731-B029-798EB41F767B}" type="pres">
      <dgm:prSet presAssocID="{48F713D6-874B-4E4C-BED0-4C17EA4E5A75}" presName="parentLin" presStyleCnt="0"/>
      <dgm:spPr/>
    </dgm:pt>
    <dgm:pt modelId="{FEA6C69F-C7FC-4607-9AF4-45048BD4F494}" type="pres">
      <dgm:prSet presAssocID="{48F713D6-874B-4E4C-BED0-4C17EA4E5A75}" presName="parentLeftMargin" presStyleLbl="node1" presStyleIdx="0" presStyleCnt="2"/>
      <dgm:spPr/>
    </dgm:pt>
    <dgm:pt modelId="{E8B85977-CE21-47BB-BBEF-28B558B48AE1}" type="pres">
      <dgm:prSet presAssocID="{48F713D6-874B-4E4C-BED0-4C17EA4E5A75}" presName="parentText" presStyleLbl="node1" presStyleIdx="1" presStyleCnt="2">
        <dgm:presLayoutVars>
          <dgm:chMax val="0"/>
          <dgm:bulletEnabled val="1"/>
        </dgm:presLayoutVars>
      </dgm:prSet>
      <dgm:spPr/>
    </dgm:pt>
    <dgm:pt modelId="{00A99EAA-33C8-4104-9C6F-90080161D9A0}" type="pres">
      <dgm:prSet presAssocID="{48F713D6-874B-4E4C-BED0-4C17EA4E5A75}" presName="negativeSpace" presStyleCnt="0"/>
      <dgm:spPr/>
    </dgm:pt>
    <dgm:pt modelId="{6D3E7E5B-37C0-4273-8492-EEC84A343160}" type="pres">
      <dgm:prSet presAssocID="{48F713D6-874B-4E4C-BED0-4C17EA4E5A75}" presName="childText" presStyleLbl="conFgAcc1" presStyleIdx="1" presStyleCnt="2">
        <dgm:presLayoutVars>
          <dgm:bulletEnabled val="1"/>
        </dgm:presLayoutVars>
      </dgm:prSet>
      <dgm:spPr/>
    </dgm:pt>
  </dgm:ptLst>
  <dgm:cxnLst>
    <dgm:cxn modelId="{9BDDC712-7A55-44A6-A744-23171E1736B9}" type="presOf" srcId="{139B28B7-98AE-2442-8242-E675E9F54483}" destId="{A129C3F8-600F-4082-86E6-39BE924D3AAE}" srcOrd="0" destOrd="0" presId="urn:microsoft.com/office/officeart/2005/8/layout/list1"/>
    <dgm:cxn modelId="{F289B51B-5FDA-44F6-BA59-BC8FF85E404E}" type="presOf" srcId="{48F713D6-874B-4E4C-BED0-4C17EA4E5A75}" destId="{FEA6C69F-C7FC-4607-9AF4-45048BD4F494}" srcOrd="0" destOrd="0" presId="urn:microsoft.com/office/officeart/2005/8/layout/list1"/>
    <dgm:cxn modelId="{4D92461F-378B-4E49-8C64-90CE6C058329}" srcId="{05D97896-9045-6849-A71D-8E42F9CC8889}" destId="{52F38E12-B97F-4F1C-A05A-52F6187730D6}" srcOrd="1" destOrd="0" parTransId="{3DBE1114-42C0-4563-807B-F1DDF0FBF078}" sibTransId="{D582CC81-52D5-4E84-B9B7-94DB27F7EAFF}"/>
    <dgm:cxn modelId="{D36C1334-399B-CD40-BF74-86DFA35FC18E}" srcId="{48F713D6-874B-4E4C-BED0-4C17EA4E5A75}" destId="{52D8E2F3-0364-9447-8045-B50D84D1A3C5}" srcOrd="0" destOrd="0" parTransId="{3BBB15D3-0673-B54F-869A-83E10D81859F}" sibTransId="{E665E21A-FA48-9F4E-A7F3-4B9DE7B62FDE}"/>
    <dgm:cxn modelId="{DA027C34-B2CB-4289-BAF5-A1F42FCB2091}" type="presOf" srcId="{05D97896-9045-6849-A71D-8E42F9CC8889}" destId="{696E17F0-3BE8-4137-8E80-E8D4F2E83875}" srcOrd="1" destOrd="0" presId="urn:microsoft.com/office/officeart/2005/8/layout/list1"/>
    <dgm:cxn modelId="{FE1CE83E-EABD-E745-92AC-08E79FA66636}" srcId="{05D97896-9045-6849-A71D-8E42F9CC8889}" destId="{FF5D7101-215C-5144-978E-BA8071ED8069}" srcOrd="0" destOrd="0" parTransId="{9B6F0356-B14B-B946-ACD3-4F038ACF8C87}" sibTransId="{0EBAE15D-E8D0-284B-8023-ED936B4CF4DD}"/>
    <dgm:cxn modelId="{DB49214A-09EF-4963-B0ED-64BE28D40901}" srcId="{52F38E12-B97F-4F1C-A05A-52F6187730D6}" destId="{442BE906-4C09-4235-9906-8F12B7EC806C}" srcOrd="0" destOrd="0" parTransId="{D0FB942E-158C-4FBE-AB2D-B73CF008F610}" sibTransId="{8B4BF8AA-1AC5-486E-BD72-F0586BBD51E7}"/>
    <dgm:cxn modelId="{94BE6B71-F952-094A-983A-7AB164546137}" type="presOf" srcId="{FF5D7101-215C-5144-978E-BA8071ED8069}" destId="{01DD8EE8-8635-4AE5-BA41-E7C47D7828ED}" srcOrd="0" destOrd="0" presId="urn:microsoft.com/office/officeart/2005/8/layout/list1"/>
    <dgm:cxn modelId="{CDBB0355-D1AD-445F-A986-67834E262984}" srcId="{52F38E12-B97F-4F1C-A05A-52F6187730D6}" destId="{B5BB31F1-B25F-4DB9-BEE1-B4D7D6448463}" srcOrd="1" destOrd="0" parTransId="{C9BDB5E5-070C-4E53-B153-3C8DA9F259E8}" sibTransId="{7DCAC1B1-2EA5-42C9-9998-5A09D4361ABD}"/>
    <dgm:cxn modelId="{5F49A759-EF0A-4B62-8A9B-57BB940DA847}" type="presOf" srcId="{B5BB31F1-B25F-4DB9-BEE1-B4D7D6448463}" destId="{01DD8EE8-8635-4AE5-BA41-E7C47D7828ED}" srcOrd="0" destOrd="3" presId="urn:microsoft.com/office/officeart/2005/8/layout/list1"/>
    <dgm:cxn modelId="{7F52915A-DECD-43C6-BB25-026197E6EEAB}" type="presOf" srcId="{D678C92B-3F99-4654-B7A1-B30D11145A6E}" destId="{6D3E7E5B-37C0-4273-8492-EEC84A343160}" srcOrd="0" destOrd="2" presId="urn:microsoft.com/office/officeart/2005/8/layout/list1"/>
    <dgm:cxn modelId="{2921AF7D-94D4-4010-BDEC-3880E70AA15E}" type="presOf" srcId="{442BE906-4C09-4235-9906-8F12B7EC806C}" destId="{01DD8EE8-8635-4AE5-BA41-E7C47D7828ED}" srcOrd="0" destOrd="2" presId="urn:microsoft.com/office/officeart/2005/8/layout/list1"/>
    <dgm:cxn modelId="{4B25E0B2-88BE-4E76-A200-801C840F4003}" type="presOf" srcId="{3A84ECA4-C946-4017-BE8D-CE03A0AAAEFE}" destId="{6D3E7E5B-37C0-4273-8492-EEC84A343160}" srcOrd="0" destOrd="1" presId="urn:microsoft.com/office/officeart/2005/8/layout/list1"/>
    <dgm:cxn modelId="{24D49DC1-669B-476B-9EAC-BD4CE188C111}" type="presOf" srcId="{52D8E2F3-0364-9447-8045-B50D84D1A3C5}" destId="{6D3E7E5B-37C0-4273-8492-EEC84A343160}" srcOrd="0" destOrd="0" presId="urn:microsoft.com/office/officeart/2005/8/layout/list1"/>
    <dgm:cxn modelId="{265A60CA-3996-454B-A4B6-62A5DAAFB9FF}" srcId="{139B28B7-98AE-2442-8242-E675E9F54483}" destId="{48F713D6-874B-4E4C-BED0-4C17EA4E5A75}" srcOrd="1" destOrd="0" parTransId="{96CC142D-14F2-674A-9021-3DF8879E9C4A}" sibTransId="{E145347D-5514-2E4A-A1B6-9274224E4EF8}"/>
    <dgm:cxn modelId="{2AE9E2D0-DE5B-49F0-9A60-8DD63E41BEA4}" type="presOf" srcId="{05D97896-9045-6849-A71D-8E42F9CC8889}" destId="{7414CA28-C12A-4A07-87A7-45F6D884B0EC}" srcOrd="0" destOrd="0" presId="urn:microsoft.com/office/officeart/2005/8/layout/list1"/>
    <dgm:cxn modelId="{67EDE6D2-41F2-4B48-BF69-5BC6B91D9E59}" srcId="{139B28B7-98AE-2442-8242-E675E9F54483}" destId="{05D97896-9045-6849-A71D-8E42F9CC8889}" srcOrd="0" destOrd="0" parTransId="{4FBC8B93-D39B-3A4A-9834-938935DE30F6}" sibTransId="{A56CA20B-A5A4-794C-8325-DEE151C474F6}"/>
    <dgm:cxn modelId="{AFE6BCD5-F86D-48AB-B48E-8AB72AC4C024}" srcId="{48F713D6-874B-4E4C-BED0-4C17EA4E5A75}" destId="{D678C92B-3F99-4654-B7A1-B30D11145A6E}" srcOrd="2" destOrd="0" parTransId="{32C4AD00-3F21-478E-8C5C-74DBFC321155}" sibTransId="{C4BDCF46-9D81-4A5D-967A-95AF89C53AAC}"/>
    <dgm:cxn modelId="{F1276CD9-7A75-444D-ADE2-91F6AC9B8C21}" srcId="{48F713D6-874B-4E4C-BED0-4C17EA4E5A75}" destId="{3A84ECA4-C946-4017-BE8D-CE03A0AAAEFE}" srcOrd="1" destOrd="0" parTransId="{7DC2D7BE-9752-42C5-9BD2-D1EF39E07CCE}" sibTransId="{5B492767-52F4-44D0-97E5-EFECBEA5B2F2}"/>
    <dgm:cxn modelId="{616351DC-D9BB-4EBD-B33D-9F103810F876}" type="presOf" srcId="{52F38E12-B97F-4F1C-A05A-52F6187730D6}" destId="{01DD8EE8-8635-4AE5-BA41-E7C47D7828ED}" srcOrd="0" destOrd="1" presId="urn:microsoft.com/office/officeart/2005/8/layout/list1"/>
    <dgm:cxn modelId="{79CA50F7-EA24-4DCC-8796-08C9ABEBD3E0}" type="presOf" srcId="{48F713D6-874B-4E4C-BED0-4C17EA4E5A75}" destId="{E8B85977-CE21-47BB-BBEF-28B558B48AE1}" srcOrd="1" destOrd="0" presId="urn:microsoft.com/office/officeart/2005/8/layout/list1"/>
    <dgm:cxn modelId="{CFF523DC-3E50-4A46-98DA-BF42159E00D4}" type="presParOf" srcId="{A129C3F8-600F-4082-86E6-39BE924D3AAE}" destId="{FB180ABC-463C-47DB-A1DB-786B0056AE7B}" srcOrd="0" destOrd="0" presId="urn:microsoft.com/office/officeart/2005/8/layout/list1"/>
    <dgm:cxn modelId="{C33A680A-408C-4081-8A29-6685EB1913B2}" type="presParOf" srcId="{FB180ABC-463C-47DB-A1DB-786B0056AE7B}" destId="{7414CA28-C12A-4A07-87A7-45F6D884B0EC}" srcOrd="0" destOrd="0" presId="urn:microsoft.com/office/officeart/2005/8/layout/list1"/>
    <dgm:cxn modelId="{59B69C49-D2FE-4302-94F3-8FE50C2DF257}" type="presParOf" srcId="{FB180ABC-463C-47DB-A1DB-786B0056AE7B}" destId="{696E17F0-3BE8-4137-8E80-E8D4F2E83875}" srcOrd="1" destOrd="0" presId="urn:microsoft.com/office/officeart/2005/8/layout/list1"/>
    <dgm:cxn modelId="{D7375192-32CF-4621-A115-476067931DC8}" type="presParOf" srcId="{A129C3F8-600F-4082-86E6-39BE924D3AAE}" destId="{E0530FAC-450E-49A0-98D6-0996A1CA59B0}" srcOrd="1" destOrd="0" presId="urn:microsoft.com/office/officeart/2005/8/layout/list1"/>
    <dgm:cxn modelId="{E9858409-9A8A-4C72-8448-C7D2275470DB}" type="presParOf" srcId="{A129C3F8-600F-4082-86E6-39BE924D3AAE}" destId="{01DD8EE8-8635-4AE5-BA41-E7C47D7828ED}" srcOrd="2" destOrd="0" presId="urn:microsoft.com/office/officeart/2005/8/layout/list1"/>
    <dgm:cxn modelId="{96E6A092-5113-45B1-9426-AD60BD4989AB}" type="presParOf" srcId="{A129C3F8-600F-4082-86E6-39BE924D3AAE}" destId="{29ECECFC-2842-4920-9066-56FA0BA7DBF2}" srcOrd="3" destOrd="0" presId="urn:microsoft.com/office/officeart/2005/8/layout/list1"/>
    <dgm:cxn modelId="{84EBD76E-A882-4B50-969F-A69B84A95F65}" type="presParOf" srcId="{A129C3F8-600F-4082-86E6-39BE924D3AAE}" destId="{065118D9-DFA4-4731-B029-798EB41F767B}" srcOrd="4" destOrd="0" presId="urn:microsoft.com/office/officeart/2005/8/layout/list1"/>
    <dgm:cxn modelId="{001A2273-E583-41A9-8C4E-D606D8EDA754}" type="presParOf" srcId="{065118D9-DFA4-4731-B029-798EB41F767B}" destId="{FEA6C69F-C7FC-4607-9AF4-45048BD4F494}" srcOrd="0" destOrd="0" presId="urn:microsoft.com/office/officeart/2005/8/layout/list1"/>
    <dgm:cxn modelId="{E9402785-661E-4AD0-A47A-317D6FA2D216}" type="presParOf" srcId="{065118D9-DFA4-4731-B029-798EB41F767B}" destId="{E8B85977-CE21-47BB-BBEF-28B558B48AE1}" srcOrd="1" destOrd="0" presId="urn:microsoft.com/office/officeart/2005/8/layout/list1"/>
    <dgm:cxn modelId="{59E794F0-6FB8-478A-9BC9-76166C08AF45}" type="presParOf" srcId="{A129C3F8-600F-4082-86E6-39BE924D3AAE}" destId="{00A99EAA-33C8-4104-9C6F-90080161D9A0}" srcOrd="5" destOrd="0" presId="urn:microsoft.com/office/officeart/2005/8/layout/list1"/>
    <dgm:cxn modelId="{7677D7A2-EDCC-4B8F-92E5-F36D8695CE66}" type="presParOf" srcId="{A129C3F8-600F-4082-86E6-39BE924D3AAE}" destId="{6D3E7E5B-37C0-4273-8492-EEC84A34316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B4E2F7C-2F69-4ACB-A3CC-6085D7B974D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757B17CD-8D05-4B38-B335-131CB8D60FA8}">
      <dgm:prSet phldrT="[Text]" custT="1"/>
      <dgm:spPr/>
      <dgm:t>
        <a:bodyPr/>
        <a:lstStyle/>
        <a:p>
          <a:r>
            <a:rPr lang="en-US" sz="1600" dirty="0">
              <a:solidFill>
                <a:schemeClr val="bg1"/>
              </a:solidFill>
              <a:latin typeface="Hind Vadodara" panose="020B0604020202020204" charset="0"/>
              <a:cs typeface="Hind Vadodara" panose="020B0604020202020204" charset="0"/>
            </a:rPr>
            <a:t>Formal process for screening &amp; identifying students in need of more than Tier 1 support</a:t>
          </a:r>
        </a:p>
      </dgm:t>
    </dgm:pt>
    <dgm:pt modelId="{42F0B05B-849F-4B98-8747-D3B9415D758B}" type="parTrans" cxnId="{E58D4953-346B-4CC7-A5FF-3FEFE5B83A98}">
      <dgm:prSet/>
      <dgm:spPr/>
      <dgm:t>
        <a:bodyPr/>
        <a:lstStyle/>
        <a:p>
          <a:endParaRPr lang="en-US" sz="1600">
            <a:solidFill>
              <a:schemeClr val="bg1"/>
            </a:solidFill>
            <a:latin typeface="Hind Vadodara" panose="020B0604020202020204" charset="0"/>
            <a:cs typeface="Hind Vadodara" panose="020B0604020202020204" charset="0"/>
          </a:endParaRPr>
        </a:p>
      </dgm:t>
    </dgm:pt>
    <dgm:pt modelId="{18EDD572-DA87-45AE-8ED6-2B3F4E312299}" type="sibTrans" cxnId="{E58D4953-346B-4CC7-A5FF-3FEFE5B83A98}">
      <dgm:prSet/>
      <dgm:spPr/>
      <dgm:t>
        <a:bodyPr/>
        <a:lstStyle/>
        <a:p>
          <a:endParaRPr lang="en-US" sz="1600">
            <a:solidFill>
              <a:schemeClr val="bg1"/>
            </a:solidFill>
            <a:latin typeface="Hind Vadodara" panose="020B0604020202020204" charset="0"/>
            <a:cs typeface="Hind Vadodara" panose="020B0604020202020204" charset="0"/>
          </a:endParaRPr>
        </a:p>
      </dgm:t>
    </dgm:pt>
    <dgm:pt modelId="{3305E36C-F36D-4248-97A4-443D859635FE}">
      <dgm:prSet custT="1"/>
      <dgm:spPr/>
      <dgm:t>
        <a:bodyPr/>
        <a:lstStyle/>
        <a:p>
          <a:r>
            <a:rPr lang="en-US" sz="1600" dirty="0">
              <a:solidFill>
                <a:schemeClr val="bg1"/>
              </a:solidFill>
              <a:latin typeface="Hind Vadodara" panose="020B0604020202020204" charset="0"/>
              <a:cs typeface="Hind Vadodara" panose="020B0604020202020204" charset="0"/>
            </a:rPr>
            <a:t>Increased precision in data collection related to implementation fidelity &amp; progress monitoring</a:t>
          </a:r>
        </a:p>
      </dgm:t>
    </dgm:pt>
    <dgm:pt modelId="{F7B59FB0-2376-4B11-876A-31C38CD4F4EB}" type="parTrans" cxnId="{2FE770F2-376E-4C8B-B873-F739963F3ECB}">
      <dgm:prSet/>
      <dgm:spPr/>
      <dgm:t>
        <a:bodyPr/>
        <a:lstStyle/>
        <a:p>
          <a:endParaRPr lang="en-US" sz="1600">
            <a:solidFill>
              <a:schemeClr val="bg1"/>
            </a:solidFill>
            <a:latin typeface="Hind Vadodara" panose="020B0604020202020204" charset="0"/>
            <a:cs typeface="Hind Vadodara" panose="020B0604020202020204" charset="0"/>
          </a:endParaRPr>
        </a:p>
      </dgm:t>
    </dgm:pt>
    <dgm:pt modelId="{55F86CC5-E653-4461-8A8B-1C891F336F40}" type="sibTrans" cxnId="{2FE770F2-376E-4C8B-B873-F739963F3ECB}">
      <dgm:prSet/>
      <dgm:spPr/>
      <dgm:t>
        <a:bodyPr/>
        <a:lstStyle/>
        <a:p>
          <a:endParaRPr lang="en-US" sz="1600">
            <a:solidFill>
              <a:schemeClr val="bg1"/>
            </a:solidFill>
            <a:latin typeface="Hind Vadodara" panose="020B0604020202020204" charset="0"/>
            <a:cs typeface="Hind Vadodara" panose="020B0604020202020204" charset="0"/>
          </a:endParaRPr>
        </a:p>
      </dgm:t>
    </dgm:pt>
    <dgm:pt modelId="{EC16A12D-DC92-4A0F-B005-E63B20592D4F}">
      <dgm:prSet custT="1"/>
      <dgm:spPr/>
      <dgm:t>
        <a:bodyPr/>
        <a:lstStyle/>
        <a:p>
          <a:r>
            <a:rPr lang="en-US" sz="1600" dirty="0">
              <a:solidFill>
                <a:schemeClr val="bg1"/>
              </a:solidFill>
              <a:latin typeface="Hind Vadodara" panose="020B0604020202020204" charset="0"/>
              <a:cs typeface="Hind Vadodara" panose="020B0604020202020204" charset="0"/>
            </a:rPr>
            <a:t>Access to training &amp; technical assistance on Tier 2 practices and supports</a:t>
          </a:r>
        </a:p>
      </dgm:t>
    </dgm:pt>
    <dgm:pt modelId="{CF12E0FD-3649-4CCA-B910-4821BC13895C}" type="parTrans" cxnId="{F3BEA48F-9166-4478-BC0E-DC38257E7EF6}">
      <dgm:prSet/>
      <dgm:spPr/>
      <dgm:t>
        <a:bodyPr/>
        <a:lstStyle/>
        <a:p>
          <a:endParaRPr lang="en-US" sz="1600">
            <a:solidFill>
              <a:schemeClr val="bg1"/>
            </a:solidFill>
            <a:latin typeface="Hind Vadodara" panose="020B0604020202020204" charset="0"/>
            <a:cs typeface="Hind Vadodara" panose="020B0604020202020204" charset="0"/>
          </a:endParaRPr>
        </a:p>
      </dgm:t>
    </dgm:pt>
    <dgm:pt modelId="{98C67793-1BA5-452B-B73C-8B2F02AD4DA7}" type="sibTrans" cxnId="{F3BEA48F-9166-4478-BC0E-DC38257E7EF6}">
      <dgm:prSet/>
      <dgm:spPr/>
      <dgm:t>
        <a:bodyPr/>
        <a:lstStyle/>
        <a:p>
          <a:endParaRPr lang="en-US" sz="1600">
            <a:solidFill>
              <a:schemeClr val="bg1"/>
            </a:solidFill>
            <a:latin typeface="Hind Vadodara" panose="020B0604020202020204" charset="0"/>
            <a:cs typeface="Hind Vadodara" panose="020B0604020202020204" charset="0"/>
          </a:endParaRPr>
        </a:p>
      </dgm:t>
    </dgm:pt>
    <dgm:pt modelId="{80AD5159-B83C-4AE8-9E57-B06975C01564}" type="pres">
      <dgm:prSet presAssocID="{3B4E2F7C-2F69-4ACB-A3CC-6085D7B974D6}" presName="linearFlow" presStyleCnt="0">
        <dgm:presLayoutVars>
          <dgm:dir/>
          <dgm:resizeHandles val="exact"/>
        </dgm:presLayoutVars>
      </dgm:prSet>
      <dgm:spPr/>
    </dgm:pt>
    <dgm:pt modelId="{F8E560E2-6CA6-43B9-A952-FCF1AF018BCD}" type="pres">
      <dgm:prSet presAssocID="{757B17CD-8D05-4B38-B335-131CB8D60FA8}" presName="composite" presStyleCnt="0"/>
      <dgm:spPr/>
    </dgm:pt>
    <dgm:pt modelId="{225E6D7E-567A-41F8-A2DE-1F51BA8BC644}" type="pres">
      <dgm:prSet presAssocID="{757B17CD-8D05-4B38-B335-131CB8D60FA8}"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orkflow RTL"/>
        </a:ext>
      </dgm:extLst>
    </dgm:pt>
    <dgm:pt modelId="{EA0EF7F1-DDCE-4092-91B9-56D7B7014796}" type="pres">
      <dgm:prSet presAssocID="{757B17CD-8D05-4B38-B335-131CB8D60FA8}" presName="txShp" presStyleLbl="node1" presStyleIdx="0" presStyleCnt="3">
        <dgm:presLayoutVars>
          <dgm:bulletEnabled val="1"/>
        </dgm:presLayoutVars>
      </dgm:prSet>
      <dgm:spPr/>
    </dgm:pt>
    <dgm:pt modelId="{95E5B0D4-286F-4657-9FDD-CDB9A52DBCA1}" type="pres">
      <dgm:prSet presAssocID="{18EDD572-DA87-45AE-8ED6-2B3F4E312299}" presName="spacing" presStyleCnt="0"/>
      <dgm:spPr/>
    </dgm:pt>
    <dgm:pt modelId="{0995BEE0-306F-4342-88A8-14573AE71202}" type="pres">
      <dgm:prSet presAssocID="{3305E36C-F36D-4248-97A4-443D859635FE}" presName="composite" presStyleCnt="0"/>
      <dgm:spPr/>
    </dgm:pt>
    <dgm:pt modelId="{4F2D282A-6136-4F38-880E-ADB98F731864}" type="pres">
      <dgm:prSet presAssocID="{3305E36C-F36D-4248-97A4-443D859635FE}" presName="imgShp"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tatistics"/>
        </a:ext>
      </dgm:extLst>
    </dgm:pt>
    <dgm:pt modelId="{C2FB0FE1-DAB1-412A-A2A3-6CF9A2A1E7A0}" type="pres">
      <dgm:prSet presAssocID="{3305E36C-F36D-4248-97A4-443D859635FE}" presName="txShp" presStyleLbl="node1" presStyleIdx="1" presStyleCnt="3">
        <dgm:presLayoutVars>
          <dgm:bulletEnabled val="1"/>
        </dgm:presLayoutVars>
      </dgm:prSet>
      <dgm:spPr/>
    </dgm:pt>
    <dgm:pt modelId="{90E4B57A-B091-46BE-913C-BC3B2B8FC75A}" type="pres">
      <dgm:prSet presAssocID="{55F86CC5-E653-4461-8A8B-1C891F336F40}" presName="spacing" presStyleCnt="0"/>
      <dgm:spPr/>
    </dgm:pt>
    <dgm:pt modelId="{B653F5A6-09EE-4956-950B-1B016D7B9825}" type="pres">
      <dgm:prSet presAssocID="{EC16A12D-DC92-4A0F-B005-E63B20592D4F}" presName="composite" presStyleCnt="0"/>
      <dgm:spPr/>
    </dgm:pt>
    <dgm:pt modelId="{2EC6A8BE-5D6E-4891-814A-A2D517E78529}" type="pres">
      <dgm:prSet presAssocID="{EC16A12D-DC92-4A0F-B005-E63B20592D4F}" presName="imgShp"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eacher"/>
        </a:ext>
      </dgm:extLst>
    </dgm:pt>
    <dgm:pt modelId="{2AED1F3A-3BFB-4057-B2E6-5997FF556453}" type="pres">
      <dgm:prSet presAssocID="{EC16A12D-DC92-4A0F-B005-E63B20592D4F}" presName="txShp" presStyleLbl="node1" presStyleIdx="2" presStyleCnt="3">
        <dgm:presLayoutVars>
          <dgm:bulletEnabled val="1"/>
        </dgm:presLayoutVars>
      </dgm:prSet>
      <dgm:spPr/>
    </dgm:pt>
  </dgm:ptLst>
  <dgm:cxnLst>
    <dgm:cxn modelId="{24F2DA15-47EE-4746-8DC9-C0064445982A}" type="presOf" srcId="{EC16A12D-DC92-4A0F-B005-E63B20592D4F}" destId="{2AED1F3A-3BFB-4057-B2E6-5997FF556453}" srcOrd="0" destOrd="0" presId="urn:microsoft.com/office/officeart/2005/8/layout/vList3"/>
    <dgm:cxn modelId="{C8C55326-069A-44DF-B893-295495AC8CB7}" type="presOf" srcId="{3305E36C-F36D-4248-97A4-443D859635FE}" destId="{C2FB0FE1-DAB1-412A-A2A3-6CF9A2A1E7A0}" srcOrd="0" destOrd="0" presId="urn:microsoft.com/office/officeart/2005/8/layout/vList3"/>
    <dgm:cxn modelId="{E58D4953-346B-4CC7-A5FF-3FEFE5B83A98}" srcId="{3B4E2F7C-2F69-4ACB-A3CC-6085D7B974D6}" destId="{757B17CD-8D05-4B38-B335-131CB8D60FA8}" srcOrd="0" destOrd="0" parTransId="{42F0B05B-849F-4B98-8747-D3B9415D758B}" sibTransId="{18EDD572-DA87-45AE-8ED6-2B3F4E312299}"/>
    <dgm:cxn modelId="{F3BEA48F-9166-4478-BC0E-DC38257E7EF6}" srcId="{3B4E2F7C-2F69-4ACB-A3CC-6085D7B974D6}" destId="{EC16A12D-DC92-4A0F-B005-E63B20592D4F}" srcOrd="2" destOrd="0" parTransId="{CF12E0FD-3649-4CCA-B910-4821BC13895C}" sibTransId="{98C67793-1BA5-452B-B73C-8B2F02AD4DA7}"/>
    <dgm:cxn modelId="{24C8A7D7-CE8B-4E14-A7B6-D7DF9AAD5B9B}" type="presOf" srcId="{3B4E2F7C-2F69-4ACB-A3CC-6085D7B974D6}" destId="{80AD5159-B83C-4AE8-9E57-B06975C01564}" srcOrd="0" destOrd="0" presId="urn:microsoft.com/office/officeart/2005/8/layout/vList3"/>
    <dgm:cxn modelId="{837250D8-D3A6-4BFD-BEBD-178EEAEA4D7C}" type="presOf" srcId="{757B17CD-8D05-4B38-B335-131CB8D60FA8}" destId="{EA0EF7F1-DDCE-4092-91B9-56D7B7014796}" srcOrd="0" destOrd="0" presId="urn:microsoft.com/office/officeart/2005/8/layout/vList3"/>
    <dgm:cxn modelId="{2FE770F2-376E-4C8B-B873-F739963F3ECB}" srcId="{3B4E2F7C-2F69-4ACB-A3CC-6085D7B974D6}" destId="{3305E36C-F36D-4248-97A4-443D859635FE}" srcOrd="1" destOrd="0" parTransId="{F7B59FB0-2376-4B11-876A-31C38CD4F4EB}" sibTransId="{55F86CC5-E653-4461-8A8B-1C891F336F40}"/>
    <dgm:cxn modelId="{E2C31E2C-6553-4CBF-9806-C7EAA120354F}" type="presParOf" srcId="{80AD5159-B83C-4AE8-9E57-B06975C01564}" destId="{F8E560E2-6CA6-43B9-A952-FCF1AF018BCD}" srcOrd="0" destOrd="0" presId="urn:microsoft.com/office/officeart/2005/8/layout/vList3"/>
    <dgm:cxn modelId="{7BC68A7D-3C6E-4EAF-88A7-21F3B68F8253}" type="presParOf" srcId="{F8E560E2-6CA6-43B9-A952-FCF1AF018BCD}" destId="{225E6D7E-567A-41F8-A2DE-1F51BA8BC644}" srcOrd="0" destOrd="0" presId="urn:microsoft.com/office/officeart/2005/8/layout/vList3"/>
    <dgm:cxn modelId="{6248E521-CB53-4A7E-93FA-C2FAC565EC12}" type="presParOf" srcId="{F8E560E2-6CA6-43B9-A952-FCF1AF018BCD}" destId="{EA0EF7F1-DDCE-4092-91B9-56D7B7014796}" srcOrd="1" destOrd="0" presId="urn:microsoft.com/office/officeart/2005/8/layout/vList3"/>
    <dgm:cxn modelId="{C869F60C-FF31-4A60-983B-7A6EFB1C4380}" type="presParOf" srcId="{80AD5159-B83C-4AE8-9E57-B06975C01564}" destId="{95E5B0D4-286F-4657-9FDD-CDB9A52DBCA1}" srcOrd="1" destOrd="0" presId="urn:microsoft.com/office/officeart/2005/8/layout/vList3"/>
    <dgm:cxn modelId="{3C045AB8-ACA3-446B-B1B6-934BF1DF4DA9}" type="presParOf" srcId="{80AD5159-B83C-4AE8-9E57-B06975C01564}" destId="{0995BEE0-306F-4342-88A8-14573AE71202}" srcOrd="2" destOrd="0" presId="urn:microsoft.com/office/officeart/2005/8/layout/vList3"/>
    <dgm:cxn modelId="{6873319F-403E-4C12-B91E-C8ECFB252CBF}" type="presParOf" srcId="{0995BEE0-306F-4342-88A8-14573AE71202}" destId="{4F2D282A-6136-4F38-880E-ADB98F731864}" srcOrd="0" destOrd="0" presId="urn:microsoft.com/office/officeart/2005/8/layout/vList3"/>
    <dgm:cxn modelId="{9AB5A105-3FFB-418C-BA9F-A8D69ED12266}" type="presParOf" srcId="{0995BEE0-306F-4342-88A8-14573AE71202}" destId="{C2FB0FE1-DAB1-412A-A2A3-6CF9A2A1E7A0}" srcOrd="1" destOrd="0" presId="urn:microsoft.com/office/officeart/2005/8/layout/vList3"/>
    <dgm:cxn modelId="{820D786D-A6B1-47FA-AFE6-BD11BC0FF428}" type="presParOf" srcId="{80AD5159-B83C-4AE8-9E57-B06975C01564}" destId="{90E4B57A-B091-46BE-913C-BC3B2B8FC75A}" srcOrd="3" destOrd="0" presId="urn:microsoft.com/office/officeart/2005/8/layout/vList3"/>
    <dgm:cxn modelId="{B2BE6EDF-1503-4A60-BE37-5744422C58A4}" type="presParOf" srcId="{80AD5159-B83C-4AE8-9E57-B06975C01564}" destId="{B653F5A6-09EE-4956-950B-1B016D7B9825}" srcOrd="4" destOrd="0" presId="urn:microsoft.com/office/officeart/2005/8/layout/vList3"/>
    <dgm:cxn modelId="{7E4AB3B2-E33C-4D93-BC73-771C3F3F13C5}" type="presParOf" srcId="{B653F5A6-09EE-4956-950B-1B016D7B9825}" destId="{2EC6A8BE-5D6E-4891-814A-A2D517E78529}" srcOrd="0" destOrd="0" presId="urn:microsoft.com/office/officeart/2005/8/layout/vList3"/>
    <dgm:cxn modelId="{40146628-339B-4165-A6B2-21065A699968}" type="presParOf" srcId="{B653F5A6-09EE-4956-950B-1B016D7B9825}" destId="{2AED1F3A-3BFB-4057-B2E6-5997FF55645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12942F-3D4E-4AA8-9DED-C338A92DDC2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A4CB12C-4989-4442-B105-26AF5EC2A558}">
      <dgm:prSet phldrT="[Text]"/>
      <dgm:spPr/>
      <dgm:t>
        <a:bodyPr/>
        <a:lstStyle/>
        <a:p>
          <a:r>
            <a:rPr lang="en-US" dirty="0">
              <a:latin typeface="Hind Vadodara" panose="020B0604020202020204" charset="0"/>
              <a:ea typeface="Britannic Bold" pitchFamily="-108" charset="0"/>
              <a:cs typeface="Hind Vadodara" panose="020B0604020202020204" charset="0"/>
            </a:rPr>
            <a:t>Step 1: Develop evaluation questions</a:t>
          </a:r>
          <a:endParaRPr lang="en-US" dirty="0">
            <a:latin typeface="Hind Vadodara" panose="020B0604020202020204" charset="0"/>
            <a:cs typeface="Hind Vadodara" panose="020B0604020202020204" charset="0"/>
          </a:endParaRPr>
        </a:p>
      </dgm:t>
    </dgm:pt>
    <dgm:pt modelId="{ABF53B02-2B37-4F81-930B-035A1DBFA76D}" type="parTrans" cxnId="{AECBF24D-BAA9-41FE-9961-A8BD47D596E7}">
      <dgm:prSet/>
      <dgm:spPr/>
      <dgm:t>
        <a:bodyPr/>
        <a:lstStyle/>
        <a:p>
          <a:endParaRPr lang="en-US">
            <a:latin typeface="Hind Vadodara" panose="020B0604020202020204" charset="0"/>
            <a:cs typeface="Hind Vadodara" panose="020B0604020202020204" charset="0"/>
          </a:endParaRPr>
        </a:p>
      </dgm:t>
    </dgm:pt>
    <dgm:pt modelId="{DA91B16C-8CB8-4C64-8AD7-DAD08C2C3C4C}" type="sibTrans" cxnId="{AECBF24D-BAA9-41FE-9961-A8BD47D596E7}">
      <dgm:prSet/>
      <dgm:spPr/>
      <dgm:t>
        <a:bodyPr/>
        <a:lstStyle/>
        <a:p>
          <a:endParaRPr lang="en-US">
            <a:latin typeface="Hind Vadodara" panose="020B0604020202020204" charset="0"/>
            <a:cs typeface="Hind Vadodara" panose="020B0604020202020204" charset="0"/>
          </a:endParaRPr>
        </a:p>
      </dgm:t>
    </dgm:pt>
    <dgm:pt modelId="{9F22F349-A858-4349-AC61-678AC22E8EF3}">
      <dgm:prSet/>
      <dgm:spPr/>
      <dgm:t>
        <a:bodyPr/>
        <a:lstStyle/>
        <a:p>
          <a:r>
            <a:rPr lang="en-US" dirty="0">
              <a:latin typeface="Hind Vadodara" panose="020B0604020202020204" charset="0"/>
              <a:ea typeface="Britannic Bold" pitchFamily="-108" charset="0"/>
              <a:cs typeface="Hind Vadodara" panose="020B0604020202020204" charset="0"/>
            </a:rPr>
            <a:t>Step 2: Identify indicators or measures</a:t>
          </a:r>
        </a:p>
      </dgm:t>
    </dgm:pt>
    <dgm:pt modelId="{DB23ADDF-A7E2-4DCC-8112-0B4EDD248523}" type="parTrans" cxnId="{0DE48E4C-A107-476C-AEAE-6AEED9E8A6CE}">
      <dgm:prSet/>
      <dgm:spPr/>
      <dgm:t>
        <a:bodyPr/>
        <a:lstStyle/>
        <a:p>
          <a:endParaRPr lang="en-US">
            <a:latin typeface="Hind Vadodara" panose="020B0604020202020204" charset="0"/>
            <a:cs typeface="Hind Vadodara" panose="020B0604020202020204" charset="0"/>
          </a:endParaRPr>
        </a:p>
      </dgm:t>
    </dgm:pt>
    <dgm:pt modelId="{B7DE6169-3C6B-4AB9-BD1A-244336375CAA}" type="sibTrans" cxnId="{0DE48E4C-A107-476C-AEAE-6AEED9E8A6CE}">
      <dgm:prSet/>
      <dgm:spPr/>
      <dgm:t>
        <a:bodyPr/>
        <a:lstStyle/>
        <a:p>
          <a:endParaRPr lang="en-US">
            <a:latin typeface="Hind Vadodara" panose="020B0604020202020204" charset="0"/>
            <a:cs typeface="Hind Vadodara" panose="020B0604020202020204" charset="0"/>
          </a:endParaRPr>
        </a:p>
      </dgm:t>
    </dgm:pt>
    <dgm:pt modelId="{52DA6694-B078-4F19-A21F-59E0AF88F2E9}">
      <dgm:prSet/>
      <dgm:spPr/>
      <dgm:t>
        <a:bodyPr/>
        <a:lstStyle/>
        <a:p>
          <a:r>
            <a:rPr lang="en-US" dirty="0">
              <a:latin typeface="Hind Vadodara" panose="020B0604020202020204" charset="0"/>
              <a:ea typeface="Britannic Bold" pitchFamily="-108" charset="0"/>
              <a:cs typeface="Hind Vadodara" panose="020B0604020202020204" charset="0"/>
            </a:rPr>
            <a:t>Step 3: Develop methods for collecting &amp; analyzing indicators</a:t>
          </a:r>
        </a:p>
      </dgm:t>
    </dgm:pt>
    <dgm:pt modelId="{316E7645-C611-4530-B188-4B0FBF909DAF}" type="parTrans" cxnId="{FD903448-709C-442B-9FC2-76023C672CE1}">
      <dgm:prSet/>
      <dgm:spPr/>
      <dgm:t>
        <a:bodyPr/>
        <a:lstStyle/>
        <a:p>
          <a:endParaRPr lang="en-US">
            <a:latin typeface="Hind Vadodara" panose="020B0604020202020204" charset="0"/>
            <a:cs typeface="Hind Vadodara" panose="020B0604020202020204" charset="0"/>
          </a:endParaRPr>
        </a:p>
      </dgm:t>
    </dgm:pt>
    <dgm:pt modelId="{D513F397-98F2-4795-8D30-41902693BE01}" type="sibTrans" cxnId="{FD903448-709C-442B-9FC2-76023C672CE1}">
      <dgm:prSet/>
      <dgm:spPr/>
      <dgm:t>
        <a:bodyPr/>
        <a:lstStyle/>
        <a:p>
          <a:endParaRPr lang="en-US">
            <a:latin typeface="Hind Vadodara" panose="020B0604020202020204" charset="0"/>
            <a:cs typeface="Hind Vadodara" panose="020B0604020202020204" charset="0"/>
          </a:endParaRPr>
        </a:p>
      </dgm:t>
    </dgm:pt>
    <dgm:pt modelId="{0492E05A-CFFA-47A5-89BC-47D52BE101D5}">
      <dgm:prSet/>
      <dgm:spPr/>
      <dgm:t>
        <a:bodyPr/>
        <a:lstStyle/>
        <a:p>
          <a:r>
            <a:rPr lang="en-US" dirty="0">
              <a:latin typeface="Hind Vadodara" panose="020B0604020202020204" charset="0"/>
              <a:ea typeface="Britannic Bold" pitchFamily="-108" charset="0"/>
              <a:cs typeface="Hind Vadodara" panose="020B0604020202020204" charset="0"/>
            </a:rPr>
            <a:t>Step 4: Make decisions &amp; action plan from analysis of indicators</a:t>
          </a:r>
        </a:p>
      </dgm:t>
    </dgm:pt>
    <dgm:pt modelId="{708FBE7B-4205-4A64-A441-03EC52CA55AD}" type="parTrans" cxnId="{F0612F63-337B-4CE1-9250-E3BEB1F79906}">
      <dgm:prSet/>
      <dgm:spPr/>
      <dgm:t>
        <a:bodyPr/>
        <a:lstStyle/>
        <a:p>
          <a:endParaRPr lang="en-US">
            <a:latin typeface="Hind Vadodara" panose="020B0604020202020204" charset="0"/>
            <a:cs typeface="Hind Vadodara" panose="020B0604020202020204" charset="0"/>
          </a:endParaRPr>
        </a:p>
      </dgm:t>
    </dgm:pt>
    <dgm:pt modelId="{1087455C-B198-4F33-8DA2-F6EDA8090C9B}" type="sibTrans" cxnId="{F0612F63-337B-4CE1-9250-E3BEB1F79906}">
      <dgm:prSet/>
      <dgm:spPr/>
      <dgm:t>
        <a:bodyPr/>
        <a:lstStyle/>
        <a:p>
          <a:endParaRPr lang="en-US">
            <a:latin typeface="Hind Vadodara" panose="020B0604020202020204" charset="0"/>
            <a:cs typeface="Hind Vadodara" panose="020B0604020202020204" charset="0"/>
          </a:endParaRPr>
        </a:p>
      </dgm:t>
    </dgm:pt>
    <dgm:pt modelId="{88D09C26-A67C-4592-B61F-3248E4C33B54}">
      <dgm:prSet phldrT="[Text]"/>
      <dgm:spPr/>
      <dgm:t>
        <a:bodyPr/>
        <a:lstStyle/>
        <a:p>
          <a:r>
            <a:rPr lang="en-US" dirty="0">
              <a:latin typeface="Hind Vadodara" panose="020B0604020202020204" charset="0"/>
              <a:cs typeface="Hind Vadodara" panose="020B0604020202020204" charset="0"/>
            </a:rPr>
            <a:t>What do you want to know?</a:t>
          </a:r>
        </a:p>
      </dgm:t>
    </dgm:pt>
    <dgm:pt modelId="{CF4E37CD-989A-4B31-ACEE-3286BFB232AC}" type="parTrans" cxnId="{DD5B5822-1ABB-4FFE-82CE-BAECC7F54EB7}">
      <dgm:prSet/>
      <dgm:spPr/>
      <dgm:t>
        <a:bodyPr/>
        <a:lstStyle/>
        <a:p>
          <a:endParaRPr lang="en-US">
            <a:latin typeface="Hind Vadodara" panose="020B0604020202020204" charset="0"/>
            <a:cs typeface="Hind Vadodara" panose="020B0604020202020204" charset="0"/>
          </a:endParaRPr>
        </a:p>
      </dgm:t>
    </dgm:pt>
    <dgm:pt modelId="{3F415788-9EB7-41BB-99D2-DE5467407573}" type="sibTrans" cxnId="{DD5B5822-1ABB-4FFE-82CE-BAECC7F54EB7}">
      <dgm:prSet/>
      <dgm:spPr/>
      <dgm:t>
        <a:bodyPr/>
        <a:lstStyle/>
        <a:p>
          <a:endParaRPr lang="en-US">
            <a:latin typeface="Hind Vadodara" panose="020B0604020202020204" charset="0"/>
            <a:cs typeface="Hind Vadodara" panose="020B0604020202020204" charset="0"/>
          </a:endParaRPr>
        </a:p>
      </dgm:t>
    </dgm:pt>
    <dgm:pt modelId="{B2389A2D-8319-40E4-9D26-52AFA1AFD0FB}">
      <dgm:prSet/>
      <dgm:spPr/>
      <dgm:t>
        <a:bodyPr/>
        <a:lstStyle/>
        <a:p>
          <a:r>
            <a:rPr lang="en-US" dirty="0">
              <a:latin typeface="Hind Vadodara" panose="020B0604020202020204" charset="0"/>
              <a:ea typeface="Britannic Bold" pitchFamily="-108" charset="0"/>
              <a:cs typeface="Hind Vadodara" panose="020B0604020202020204" charset="0"/>
            </a:rPr>
            <a:t>What information can be collected?</a:t>
          </a:r>
        </a:p>
      </dgm:t>
    </dgm:pt>
    <dgm:pt modelId="{71D5B77A-2FE3-40B9-BC6F-054F74AF3140}" type="parTrans" cxnId="{DE64E966-8DDD-42F6-94EF-2DA451A2BBFA}">
      <dgm:prSet/>
      <dgm:spPr/>
      <dgm:t>
        <a:bodyPr/>
        <a:lstStyle/>
        <a:p>
          <a:endParaRPr lang="en-US">
            <a:latin typeface="Hind Vadodara" panose="020B0604020202020204" charset="0"/>
            <a:cs typeface="Hind Vadodara" panose="020B0604020202020204" charset="0"/>
          </a:endParaRPr>
        </a:p>
      </dgm:t>
    </dgm:pt>
    <dgm:pt modelId="{59D8A17F-0178-45F2-BBB5-697AA625C49F}" type="sibTrans" cxnId="{DE64E966-8DDD-42F6-94EF-2DA451A2BBFA}">
      <dgm:prSet/>
      <dgm:spPr/>
      <dgm:t>
        <a:bodyPr/>
        <a:lstStyle/>
        <a:p>
          <a:endParaRPr lang="en-US">
            <a:latin typeface="Hind Vadodara" panose="020B0604020202020204" charset="0"/>
            <a:cs typeface="Hind Vadodara" panose="020B0604020202020204" charset="0"/>
          </a:endParaRPr>
        </a:p>
      </dgm:t>
    </dgm:pt>
    <dgm:pt modelId="{65B89C1F-B31E-40CC-A8AD-3D69AEB532E5}">
      <dgm:prSet/>
      <dgm:spPr/>
      <dgm:t>
        <a:bodyPr/>
        <a:lstStyle/>
        <a:p>
          <a:r>
            <a:rPr lang="en-US" dirty="0">
              <a:latin typeface="Hind Vadodara" panose="020B0604020202020204" charset="0"/>
              <a:ea typeface="Britannic Bold" pitchFamily="-108" charset="0"/>
              <a:cs typeface="Hind Vadodara" panose="020B0604020202020204" charset="0"/>
            </a:rPr>
            <a:t>How &amp; when should information be gathered?</a:t>
          </a:r>
        </a:p>
      </dgm:t>
    </dgm:pt>
    <dgm:pt modelId="{CFEF21F3-4112-4C17-B796-93A0B5E9E6FE}" type="parTrans" cxnId="{D5DD0CFF-331B-4149-BD03-3C7ED007D64A}">
      <dgm:prSet/>
      <dgm:spPr/>
      <dgm:t>
        <a:bodyPr/>
        <a:lstStyle/>
        <a:p>
          <a:endParaRPr lang="en-US">
            <a:latin typeface="Hind Vadodara" panose="020B0604020202020204" charset="0"/>
            <a:cs typeface="Hind Vadodara" panose="020B0604020202020204" charset="0"/>
          </a:endParaRPr>
        </a:p>
      </dgm:t>
    </dgm:pt>
    <dgm:pt modelId="{9C4FEB59-E47D-451F-8E72-0378B75EC90C}" type="sibTrans" cxnId="{D5DD0CFF-331B-4149-BD03-3C7ED007D64A}">
      <dgm:prSet/>
      <dgm:spPr/>
      <dgm:t>
        <a:bodyPr/>
        <a:lstStyle/>
        <a:p>
          <a:endParaRPr lang="en-US">
            <a:latin typeface="Hind Vadodara" panose="020B0604020202020204" charset="0"/>
            <a:cs typeface="Hind Vadodara" panose="020B0604020202020204" charset="0"/>
          </a:endParaRPr>
        </a:p>
      </dgm:t>
    </dgm:pt>
    <dgm:pt modelId="{B3FC7B0D-87B9-4386-9739-91CF067A33BC}">
      <dgm:prSet/>
      <dgm:spPr/>
      <dgm:t>
        <a:bodyPr/>
        <a:lstStyle/>
        <a:p>
          <a:r>
            <a:rPr lang="en-US" dirty="0">
              <a:latin typeface="Hind Vadodara" panose="020B0604020202020204" charset="0"/>
              <a:ea typeface="Britannic Bold" pitchFamily="-108" charset="0"/>
              <a:cs typeface="Hind Vadodara" panose="020B0604020202020204" charset="0"/>
            </a:rPr>
            <a:t>How was the question answered &amp; what should be done next?</a:t>
          </a:r>
        </a:p>
      </dgm:t>
    </dgm:pt>
    <dgm:pt modelId="{4717EE01-B3F6-4B3E-9173-D8B619DC6FB2}" type="parTrans" cxnId="{FD0CD0A5-3D1E-4E80-AC4D-8A8282124B8F}">
      <dgm:prSet/>
      <dgm:spPr/>
      <dgm:t>
        <a:bodyPr/>
        <a:lstStyle/>
        <a:p>
          <a:endParaRPr lang="en-US">
            <a:latin typeface="Hind Vadodara" panose="020B0604020202020204" charset="0"/>
            <a:cs typeface="Hind Vadodara" panose="020B0604020202020204" charset="0"/>
          </a:endParaRPr>
        </a:p>
      </dgm:t>
    </dgm:pt>
    <dgm:pt modelId="{84CD564C-B54A-4336-AA19-AB905BFA0C28}" type="sibTrans" cxnId="{FD0CD0A5-3D1E-4E80-AC4D-8A8282124B8F}">
      <dgm:prSet/>
      <dgm:spPr/>
      <dgm:t>
        <a:bodyPr/>
        <a:lstStyle/>
        <a:p>
          <a:endParaRPr lang="en-US">
            <a:latin typeface="Hind Vadodara" panose="020B0604020202020204" charset="0"/>
            <a:cs typeface="Hind Vadodara" panose="020B0604020202020204" charset="0"/>
          </a:endParaRPr>
        </a:p>
      </dgm:t>
    </dgm:pt>
    <dgm:pt modelId="{22955451-838C-4952-905F-1236074EC9C2}" type="pres">
      <dgm:prSet presAssocID="{6D12942F-3D4E-4AA8-9DED-C338A92DDC24}" presName="linear" presStyleCnt="0">
        <dgm:presLayoutVars>
          <dgm:dir/>
          <dgm:animLvl val="lvl"/>
          <dgm:resizeHandles val="exact"/>
        </dgm:presLayoutVars>
      </dgm:prSet>
      <dgm:spPr/>
    </dgm:pt>
    <dgm:pt modelId="{9247F32A-CD58-45A3-999B-DEECE517605A}" type="pres">
      <dgm:prSet presAssocID="{FA4CB12C-4989-4442-B105-26AF5EC2A558}" presName="parentLin" presStyleCnt="0"/>
      <dgm:spPr/>
    </dgm:pt>
    <dgm:pt modelId="{5A0F4D0B-6AC7-4021-85DE-41276E110CE3}" type="pres">
      <dgm:prSet presAssocID="{FA4CB12C-4989-4442-B105-26AF5EC2A558}" presName="parentLeftMargin" presStyleLbl="node1" presStyleIdx="0" presStyleCnt="4"/>
      <dgm:spPr/>
    </dgm:pt>
    <dgm:pt modelId="{90401D58-1086-499D-B1D4-B1C6CD706445}" type="pres">
      <dgm:prSet presAssocID="{FA4CB12C-4989-4442-B105-26AF5EC2A558}" presName="parentText" presStyleLbl="node1" presStyleIdx="0" presStyleCnt="4">
        <dgm:presLayoutVars>
          <dgm:chMax val="0"/>
          <dgm:bulletEnabled val="1"/>
        </dgm:presLayoutVars>
      </dgm:prSet>
      <dgm:spPr/>
    </dgm:pt>
    <dgm:pt modelId="{7C85690E-2AF3-426A-A2F9-CC04254C3362}" type="pres">
      <dgm:prSet presAssocID="{FA4CB12C-4989-4442-B105-26AF5EC2A558}" presName="negativeSpace" presStyleCnt="0"/>
      <dgm:spPr/>
    </dgm:pt>
    <dgm:pt modelId="{D0D24559-307A-4DE1-B103-45915CC24893}" type="pres">
      <dgm:prSet presAssocID="{FA4CB12C-4989-4442-B105-26AF5EC2A558}" presName="childText" presStyleLbl="conFgAcc1" presStyleIdx="0" presStyleCnt="4">
        <dgm:presLayoutVars>
          <dgm:bulletEnabled val="1"/>
        </dgm:presLayoutVars>
      </dgm:prSet>
      <dgm:spPr/>
    </dgm:pt>
    <dgm:pt modelId="{66B8D471-A719-4C2B-AEA1-422A79C3B4E5}" type="pres">
      <dgm:prSet presAssocID="{DA91B16C-8CB8-4C64-8AD7-DAD08C2C3C4C}" presName="spaceBetweenRectangles" presStyleCnt="0"/>
      <dgm:spPr/>
    </dgm:pt>
    <dgm:pt modelId="{029D5738-EB7A-413F-8EF0-CE3DF8E499F7}" type="pres">
      <dgm:prSet presAssocID="{9F22F349-A858-4349-AC61-678AC22E8EF3}" presName="parentLin" presStyleCnt="0"/>
      <dgm:spPr/>
    </dgm:pt>
    <dgm:pt modelId="{63CF0283-BEFC-4C3B-BB2C-0C03E568EEB5}" type="pres">
      <dgm:prSet presAssocID="{9F22F349-A858-4349-AC61-678AC22E8EF3}" presName="parentLeftMargin" presStyleLbl="node1" presStyleIdx="0" presStyleCnt="4"/>
      <dgm:spPr/>
    </dgm:pt>
    <dgm:pt modelId="{536E9278-EEE8-4109-A3EE-56D2627C57CF}" type="pres">
      <dgm:prSet presAssocID="{9F22F349-A858-4349-AC61-678AC22E8EF3}" presName="parentText" presStyleLbl="node1" presStyleIdx="1" presStyleCnt="4">
        <dgm:presLayoutVars>
          <dgm:chMax val="0"/>
          <dgm:bulletEnabled val="1"/>
        </dgm:presLayoutVars>
      </dgm:prSet>
      <dgm:spPr/>
    </dgm:pt>
    <dgm:pt modelId="{D5CEC9B8-50F8-4FF4-BE6A-8BDE10306FFA}" type="pres">
      <dgm:prSet presAssocID="{9F22F349-A858-4349-AC61-678AC22E8EF3}" presName="negativeSpace" presStyleCnt="0"/>
      <dgm:spPr/>
    </dgm:pt>
    <dgm:pt modelId="{B63B6781-66F2-4607-BC33-ED596437E116}" type="pres">
      <dgm:prSet presAssocID="{9F22F349-A858-4349-AC61-678AC22E8EF3}" presName="childText" presStyleLbl="conFgAcc1" presStyleIdx="1" presStyleCnt="4">
        <dgm:presLayoutVars>
          <dgm:bulletEnabled val="1"/>
        </dgm:presLayoutVars>
      </dgm:prSet>
      <dgm:spPr/>
    </dgm:pt>
    <dgm:pt modelId="{F7A2C392-0091-4D77-B50C-B660682A7017}" type="pres">
      <dgm:prSet presAssocID="{B7DE6169-3C6B-4AB9-BD1A-244336375CAA}" presName="spaceBetweenRectangles" presStyleCnt="0"/>
      <dgm:spPr/>
    </dgm:pt>
    <dgm:pt modelId="{EE167853-0184-43EA-9F22-34D4E50EBD75}" type="pres">
      <dgm:prSet presAssocID="{52DA6694-B078-4F19-A21F-59E0AF88F2E9}" presName="parentLin" presStyleCnt="0"/>
      <dgm:spPr/>
    </dgm:pt>
    <dgm:pt modelId="{10F89775-9DBD-4545-841C-258CA7D93C94}" type="pres">
      <dgm:prSet presAssocID="{52DA6694-B078-4F19-A21F-59E0AF88F2E9}" presName="parentLeftMargin" presStyleLbl="node1" presStyleIdx="1" presStyleCnt="4"/>
      <dgm:spPr/>
    </dgm:pt>
    <dgm:pt modelId="{044932D6-F1B1-434D-A1BB-2AE80D92B0CA}" type="pres">
      <dgm:prSet presAssocID="{52DA6694-B078-4F19-A21F-59E0AF88F2E9}" presName="parentText" presStyleLbl="node1" presStyleIdx="2" presStyleCnt="4">
        <dgm:presLayoutVars>
          <dgm:chMax val="0"/>
          <dgm:bulletEnabled val="1"/>
        </dgm:presLayoutVars>
      </dgm:prSet>
      <dgm:spPr/>
    </dgm:pt>
    <dgm:pt modelId="{044D1F98-8781-436A-9787-681DD9E98AE8}" type="pres">
      <dgm:prSet presAssocID="{52DA6694-B078-4F19-A21F-59E0AF88F2E9}" presName="negativeSpace" presStyleCnt="0"/>
      <dgm:spPr/>
    </dgm:pt>
    <dgm:pt modelId="{957D7ED7-3C68-4FE7-B52C-B1A933C58B84}" type="pres">
      <dgm:prSet presAssocID="{52DA6694-B078-4F19-A21F-59E0AF88F2E9}" presName="childText" presStyleLbl="conFgAcc1" presStyleIdx="2" presStyleCnt="4">
        <dgm:presLayoutVars>
          <dgm:bulletEnabled val="1"/>
        </dgm:presLayoutVars>
      </dgm:prSet>
      <dgm:spPr/>
    </dgm:pt>
    <dgm:pt modelId="{1BE0C436-3638-40DD-B5DA-E43B6B9700CD}" type="pres">
      <dgm:prSet presAssocID="{D513F397-98F2-4795-8D30-41902693BE01}" presName="spaceBetweenRectangles" presStyleCnt="0"/>
      <dgm:spPr/>
    </dgm:pt>
    <dgm:pt modelId="{85CDB199-4840-4772-BAAD-8EAA39CA16B4}" type="pres">
      <dgm:prSet presAssocID="{0492E05A-CFFA-47A5-89BC-47D52BE101D5}" presName="parentLin" presStyleCnt="0"/>
      <dgm:spPr/>
    </dgm:pt>
    <dgm:pt modelId="{FB547D76-3F64-4AEF-82C0-733BD7CD97E0}" type="pres">
      <dgm:prSet presAssocID="{0492E05A-CFFA-47A5-89BC-47D52BE101D5}" presName="parentLeftMargin" presStyleLbl="node1" presStyleIdx="2" presStyleCnt="4"/>
      <dgm:spPr/>
    </dgm:pt>
    <dgm:pt modelId="{D01BDEE7-3CE6-4877-9C66-CEB104DD38DB}" type="pres">
      <dgm:prSet presAssocID="{0492E05A-CFFA-47A5-89BC-47D52BE101D5}" presName="parentText" presStyleLbl="node1" presStyleIdx="3" presStyleCnt="4">
        <dgm:presLayoutVars>
          <dgm:chMax val="0"/>
          <dgm:bulletEnabled val="1"/>
        </dgm:presLayoutVars>
      </dgm:prSet>
      <dgm:spPr/>
    </dgm:pt>
    <dgm:pt modelId="{7FF17C7E-61C3-492E-8B88-3D74B675195D}" type="pres">
      <dgm:prSet presAssocID="{0492E05A-CFFA-47A5-89BC-47D52BE101D5}" presName="negativeSpace" presStyleCnt="0"/>
      <dgm:spPr/>
    </dgm:pt>
    <dgm:pt modelId="{9FB7F55E-AAD7-41F0-A294-32AE6A04ED92}" type="pres">
      <dgm:prSet presAssocID="{0492E05A-CFFA-47A5-89BC-47D52BE101D5}" presName="childText" presStyleLbl="conFgAcc1" presStyleIdx="3" presStyleCnt="4">
        <dgm:presLayoutVars>
          <dgm:bulletEnabled val="1"/>
        </dgm:presLayoutVars>
      </dgm:prSet>
      <dgm:spPr/>
    </dgm:pt>
  </dgm:ptLst>
  <dgm:cxnLst>
    <dgm:cxn modelId="{3E933113-9661-4F47-82DC-D34D43C5247B}" type="presOf" srcId="{52DA6694-B078-4F19-A21F-59E0AF88F2E9}" destId="{10F89775-9DBD-4545-841C-258CA7D93C94}" srcOrd="0" destOrd="0" presId="urn:microsoft.com/office/officeart/2005/8/layout/list1"/>
    <dgm:cxn modelId="{DD5B5822-1ABB-4FFE-82CE-BAECC7F54EB7}" srcId="{FA4CB12C-4989-4442-B105-26AF5EC2A558}" destId="{88D09C26-A67C-4592-B61F-3248E4C33B54}" srcOrd="0" destOrd="0" parTransId="{CF4E37CD-989A-4B31-ACEE-3286BFB232AC}" sibTransId="{3F415788-9EB7-41BB-99D2-DE5467407573}"/>
    <dgm:cxn modelId="{DF19E930-B08E-429F-B551-A6A6E79204DA}" type="presOf" srcId="{52DA6694-B078-4F19-A21F-59E0AF88F2E9}" destId="{044932D6-F1B1-434D-A1BB-2AE80D92B0CA}" srcOrd="1" destOrd="0" presId="urn:microsoft.com/office/officeart/2005/8/layout/list1"/>
    <dgm:cxn modelId="{EA301831-7966-4071-996A-0D3B238BC77C}" type="presOf" srcId="{B3FC7B0D-87B9-4386-9739-91CF067A33BC}" destId="{9FB7F55E-AAD7-41F0-A294-32AE6A04ED92}" srcOrd="0" destOrd="0" presId="urn:microsoft.com/office/officeart/2005/8/layout/list1"/>
    <dgm:cxn modelId="{54C2F533-6605-440F-B13C-1984FFBE680C}" type="presOf" srcId="{9F22F349-A858-4349-AC61-678AC22E8EF3}" destId="{536E9278-EEE8-4109-A3EE-56D2627C57CF}" srcOrd="1" destOrd="0" presId="urn:microsoft.com/office/officeart/2005/8/layout/list1"/>
    <dgm:cxn modelId="{1AA0DB37-C3E8-4412-A7B8-0DE47467A454}" type="presOf" srcId="{65B89C1F-B31E-40CC-A8AD-3D69AEB532E5}" destId="{957D7ED7-3C68-4FE7-B52C-B1A933C58B84}" srcOrd="0" destOrd="0" presId="urn:microsoft.com/office/officeart/2005/8/layout/list1"/>
    <dgm:cxn modelId="{FA8D265B-0560-4CE4-9909-5BAC41231264}" type="presOf" srcId="{6D12942F-3D4E-4AA8-9DED-C338A92DDC24}" destId="{22955451-838C-4952-905F-1236074EC9C2}" srcOrd="0" destOrd="0" presId="urn:microsoft.com/office/officeart/2005/8/layout/list1"/>
    <dgm:cxn modelId="{89D1275B-7F8B-4660-A725-06B565DBD983}" type="presOf" srcId="{0492E05A-CFFA-47A5-89BC-47D52BE101D5}" destId="{D01BDEE7-3CE6-4877-9C66-CEB104DD38DB}" srcOrd="1" destOrd="0" presId="urn:microsoft.com/office/officeart/2005/8/layout/list1"/>
    <dgm:cxn modelId="{F0612F63-337B-4CE1-9250-E3BEB1F79906}" srcId="{6D12942F-3D4E-4AA8-9DED-C338A92DDC24}" destId="{0492E05A-CFFA-47A5-89BC-47D52BE101D5}" srcOrd="3" destOrd="0" parTransId="{708FBE7B-4205-4A64-A441-03EC52CA55AD}" sibTransId="{1087455C-B198-4F33-8DA2-F6EDA8090C9B}"/>
    <dgm:cxn modelId="{DE64E966-8DDD-42F6-94EF-2DA451A2BBFA}" srcId="{9F22F349-A858-4349-AC61-678AC22E8EF3}" destId="{B2389A2D-8319-40E4-9D26-52AFA1AFD0FB}" srcOrd="0" destOrd="0" parTransId="{71D5B77A-2FE3-40B9-BC6F-054F74AF3140}" sibTransId="{59D8A17F-0178-45F2-BBB5-697AA625C49F}"/>
    <dgm:cxn modelId="{FD903448-709C-442B-9FC2-76023C672CE1}" srcId="{6D12942F-3D4E-4AA8-9DED-C338A92DDC24}" destId="{52DA6694-B078-4F19-A21F-59E0AF88F2E9}" srcOrd="2" destOrd="0" parTransId="{316E7645-C611-4530-B188-4B0FBF909DAF}" sibTransId="{D513F397-98F2-4795-8D30-41902693BE01}"/>
    <dgm:cxn modelId="{214E264C-1125-4370-929F-8D4F9015FC13}" type="presOf" srcId="{FA4CB12C-4989-4442-B105-26AF5EC2A558}" destId="{5A0F4D0B-6AC7-4021-85DE-41276E110CE3}" srcOrd="0" destOrd="0" presId="urn:microsoft.com/office/officeart/2005/8/layout/list1"/>
    <dgm:cxn modelId="{0DE48E4C-A107-476C-AEAE-6AEED9E8A6CE}" srcId="{6D12942F-3D4E-4AA8-9DED-C338A92DDC24}" destId="{9F22F349-A858-4349-AC61-678AC22E8EF3}" srcOrd="1" destOrd="0" parTransId="{DB23ADDF-A7E2-4DCC-8112-0B4EDD248523}" sibTransId="{B7DE6169-3C6B-4AB9-BD1A-244336375CAA}"/>
    <dgm:cxn modelId="{AECBF24D-BAA9-41FE-9961-A8BD47D596E7}" srcId="{6D12942F-3D4E-4AA8-9DED-C338A92DDC24}" destId="{FA4CB12C-4989-4442-B105-26AF5EC2A558}" srcOrd="0" destOrd="0" parTransId="{ABF53B02-2B37-4F81-930B-035A1DBFA76D}" sibTransId="{DA91B16C-8CB8-4C64-8AD7-DAD08C2C3C4C}"/>
    <dgm:cxn modelId="{FD6A9D7A-2FBF-420C-91E4-7B676123D0B6}" type="presOf" srcId="{B2389A2D-8319-40E4-9D26-52AFA1AFD0FB}" destId="{B63B6781-66F2-4607-BC33-ED596437E116}" srcOrd="0" destOrd="0" presId="urn:microsoft.com/office/officeart/2005/8/layout/list1"/>
    <dgm:cxn modelId="{C8876291-362E-4D3D-B7F5-DA8187FC6C80}" type="presOf" srcId="{FA4CB12C-4989-4442-B105-26AF5EC2A558}" destId="{90401D58-1086-499D-B1D4-B1C6CD706445}" srcOrd="1" destOrd="0" presId="urn:microsoft.com/office/officeart/2005/8/layout/list1"/>
    <dgm:cxn modelId="{3D0D429A-E798-4AE9-8EF7-810B2946954B}" type="presOf" srcId="{9F22F349-A858-4349-AC61-678AC22E8EF3}" destId="{63CF0283-BEFC-4C3B-BB2C-0C03E568EEB5}" srcOrd="0" destOrd="0" presId="urn:microsoft.com/office/officeart/2005/8/layout/list1"/>
    <dgm:cxn modelId="{FD0CD0A5-3D1E-4E80-AC4D-8A8282124B8F}" srcId="{0492E05A-CFFA-47A5-89BC-47D52BE101D5}" destId="{B3FC7B0D-87B9-4386-9739-91CF067A33BC}" srcOrd="0" destOrd="0" parTransId="{4717EE01-B3F6-4B3E-9173-D8B619DC6FB2}" sibTransId="{84CD564C-B54A-4336-AA19-AB905BFA0C28}"/>
    <dgm:cxn modelId="{B4E888C6-3CA5-4785-A31D-60C403E56700}" type="presOf" srcId="{0492E05A-CFFA-47A5-89BC-47D52BE101D5}" destId="{FB547D76-3F64-4AEF-82C0-733BD7CD97E0}" srcOrd="0" destOrd="0" presId="urn:microsoft.com/office/officeart/2005/8/layout/list1"/>
    <dgm:cxn modelId="{FEFB24DB-981D-4F3B-86B8-96ACBDE49554}" type="presOf" srcId="{88D09C26-A67C-4592-B61F-3248E4C33B54}" destId="{D0D24559-307A-4DE1-B103-45915CC24893}" srcOrd="0" destOrd="0" presId="urn:microsoft.com/office/officeart/2005/8/layout/list1"/>
    <dgm:cxn modelId="{D5DD0CFF-331B-4149-BD03-3C7ED007D64A}" srcId="{52DA6694-B078-4F19-A21F-59E0AF88F2E9}" destId="{65B89C1F-B31E-40CC-A8AD-3D69AEB532E5}" srcOrd="0" destOrd="0" parTransId="{CFEF21F3-4112-4C17-B796-93A0B5E9E6FE}" sibTransId="{9C4FEB59-E47D-451F-8E72-0378B75EC90C}"/>
    <dgm:cxn modelId="{A00B9496-B9DD-4DFC-BF48-D6B7ADCD0CFB}" type="presParOf" srcId="{22955451-838C-4952-905F-1236074EC9C2}" destId="{9247F32A-CD58-45A3-999B-DEECE517605A}" srcOrd="0" destOrd="0" presId="urn:microsoft.com/office/officeart/2005/8/layout/list1"/>
    <dgm:cxn modelId="{02964882-8247-42AB-8F9A-B01A7B91415C}" type="presParOf" srcId="{9247F32A-CD58-45A3-999B-DEECE517605A}" destId="{5A0F4D0B-6AC7-4021-85DE-41276E110CE3}" srcOrd="0" destOrd="0" presId="urn:microsoft.com/office/officeart/2005/8/layout/list1"/>
    <dgm:cxn modelId="{0929ADCD-5D0F-4578-86CE-CCCD9510C36B}" type="presParOf" srcId="{9247F32A-CD58-45A3-999B-DEECE517605A}" destId="{90401D58-1086-499D-B1D4-B1C6CD706445}" srcOrd="1" destOrd="0" presId="urn:microsoft.com/office/officeart/2005/8/layout/list1"/>
    <dgm:cxn modelId="{FB0E9223-7186-41EE-8B10-8B19B6BB2F70}" type="presParOf" srcId="{22955451-838C-4952-905F-1236074EC9C2}" destId="{7C85690E-2AF3-426A-A2F9-CC04254C3362}" srcOrd="1" destOrd="0" presId="urn:microsoft.com/office/officeart/2005/8/layout/list1"/>
    <dgm:cxn modelId="{C0EABCCE-F808-4F0E-A1B6-C1B6603496CE}" type="presParOf" srcId="{22955451-838C-4952-905F-1236074EC9C2}" destId="{D0D24559-307A-4DE1-B103-45915CC24893}" srcOrd="2" destOrd="0" presId="urn:microsoft.com/office/officeart/2005/8/layout/list1"/>
    <dgm:cxn modelId="{42CDE42B-2FA4-424E-8FD6-8981DE5AC939}" type="presParOf" srcId="{22955451-838C-4952-905F-1236074EC9C2}" destId="{66B8D471-A719-4C2B-AEA1-422A79C3B4E5}" srcOrd="3" destOrd="0" presId="urn:microsoft.com/office/officeart/2005/8/layout/list1"/>
    <dgm:cxn modelId="{AD28F1A3-2174-47DF-8459-CFBED272E0A8}" type="presParOf" srcId="{22955451-838C-4952-905F-1236074EC9C2}" destId="{029D5738-EB7A-413F-8EF0-CE3DF8E499F7}" srcOrd="4" destOrd="0" presId="urn:microsoft.com/office/officeart/2005/8/layout/list1"/>
    <dgm:cxn modelId="{A42F214D-C91C-4997-9C76-F859048408B2}" type="presParOf" srcId="{029D5738-EB7A-413F-8EF0-CE3DF8E499F7}" destId="{63CF0283-BEFC-4C3B-BB2C-0C03E568EEB5}" srcOrd="0" destOrd="0" presId="urn:microsoft.com/office/officeart/2005/8/layout/list1"/>
    <dgm:cxn modelId="{94F071A0-7694-487E-A3DF-19C351105FF2}" type="presParOf" srcId="{029D5738-EB7A-413F-8EF0-CE3DF8E499F7}" destId="{536E9278-EEE8-4109-A3EE-56D2627C57CF}" srcOrd="1" destOrd="0" presId="urn:microsoft.com/office/officeart/2005/8/layout/list1"/>
    <dgm:cxn modelId="{2BD48732-B3B6-4641-AF97-14417C407A60}" type="presParOf" srcId="{22955451-838C-4952-905F-1236074EC9C2}" destId="{D5CEC9B8-50F8-4FF4-BE6A-8BDE10306FFA}" srcOrd="5" destOrd="0" presId="urn:microsoft.com/office/officeart/2005/8/layout/list1"/>
    <dgm:cxn modelId="{F22259A7-9684-4679-9F92-2A6F70884F8F}" type="presParOf" srcId="{22955451-838C-4952-905F-1236074EC9C2}" destId="{B63B6781-66F2-4607-BC33-ED596437E116}" srcOrd="6" destOrd="0" presId="urn:microsoft.com/office/officeart/2005/8/layout/list1"/>
    <dgm:cxn modelId="{98BE29A7-9FCB-4BE5-8E43-A87EE44FD7B3}" type="presParOf" srcId="{22955451-838C-4952-905F-1236074EC9C2}" destId="{F7A2C392-0091-4D77-B50C-B660682A7017}" srcOrd="7" destOrd="0" presId="urn:microsoft.com/office/officeart/2005/8/layout/list1"/>
    <dgm:cxn modelId="{48F4C5C6-4FE3-4188-A02C-6B8AA41931AA}" type="presParOf" srcId="{22955451-838C-4952-905F-1236074EC9C2}" destId="{EE167853-0184-43EA-9F22-34D4E50EBD75}" srcOrd="8" destOrd="0" presId="urn:microsoft.com/office/officeart/2005/8/layout/list1"/>
    <dgm:cxn modelId="{51D59DA1-9CAA-4A15-AEF5-09F6D64273F6}" type="presParOf" srcId="{EE167853-0184-43EA-9F22-34D4E50EBD75}" destId="{10F89775-9DBD-4545-841C-258CA7D93C94}" srcOrd="0" destOrd="0" presId="urn:microsoft.com/office/officeart/2005/8/layout/list1"/>
    <dgm:cxn modelId="{266F96FB-BCB7-4F7B-9BB1-0189D4BDAE1E}" type="presParOf" srcId="{EE167853-0184-43EA-9F22-34D4E50EBD75}" destId="{044932D6-F1B1-434D-A1BB-2AE80D92B0CA}" srcOrd="1" destOrd="0" presId="urn:microsoft.com/office/officeart/2005/8/layout/list1"/>
    <dgm:cxn modelId="{E6B2A0E0-C7B4-4CE1-B0E4-D2892E1C4C5E}" type="presParOf" srcId="{22955451-838C-4952-905F-1236074EC9C2}" destId="{044D1F98-8781-436A-9787-681DD9E98AE8}" srcOrd="9" destOrd="0" presId="urn:microsoft.com/office/officeart/2005/8/layout/list1"/>
    <dgm:cxn modelId="{F14DEE7F-8514-4052-96B6-B64924C332D9}" type="presParOf" srcId="{22955451-838C-4952-905F-1236074EC9C2}" destId="{957D7ED7-3C68-4FE7-B52C-B1A933C58B84}" srcOrd="10" destOrd="0" presId="urn:microsoft.com/office/officeart/2005/8/layout/list1"/>
    <dgm:cxn modelId="{F3136CD5-E622-416E-8409-64A0D272E72A}" type="presParOf" srcId="{22955451-838C-4952-905F-1236074EC9C2}" destId="{1BE0C436-3638-40DD-B5DA-E43B6B9700CD}" srcOrd="11" destOrd="0" presId="urn:microsoft.com/office/officeart/2005/8/layout/list1"/>
    <dgm:cxn modelId="{07FECFFB-1620-47A7-855C-2468077BA4F7}" type="presParOf" srcId="{22955451-838C-4952-905F-1236074EC9C2}" destId="{85CDB199-4840-4772-BAAD-8EAA39CA16B4}" srcOrd="12" destOrd="0" presId="urn:microsoft.com/office/officeart/2005/8/layout/list1"/>
    <dgm:cxn modelId="{BDDE90A0-6125-4AA2-8E47-9A24F8596526}" type="presParOf" srcId="{85CDB199-4840-4772-BAAD-8EAA39CA16B4}" destId="{FB547D76-3F64-4AEF-82C0-733BD7CD97E0}" srcOrd="0" destOrd="0" presId="urn:microsoft.com/office/officeart/2005/8/layout/list1"/>
    <dgm:cxn modelId="{8FC6837D-EF39-4ABB-9E26-643BC8FE5957}" type="presParOf" srcId="{85CDB199-4840-4772-BAAD-8EAA39CA16B4}" destId="{D01BDEE7-3CE6-4877-9C66-CEB104DD38DB}" srcOrd="1" destOrd="0" presId="urn:microsoft.com/office/officeart/2005/8/layout/list1"/>
    <dgm:cxn modelId="{727D21C5-D7BB-4A58-8D79-E22B4D581641}" type="presParOf" srcId="{22955451-838C-4952-905F-1236074EC9C2}" destId="{7FF17C7E-61C3-492E-8B88-3D74B675195D}" srcOrd="13" destOrd="0" presId="urn:microsoft.com/office/officeart/2005/8/layout/list1"/>
    <dgm:cxn modelId="{BA57FFE1-823A-41D9-AEB7-BD775B98C584}" type="presParOf" srcId="{22955451-838C-4952-905F-1236074EC9C2}" destId="{9FB7F55E-AAD7-41F0-A294-32AE6A04ED9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C75B2C3-4D0F-4EEC-A364-F770C902B19A}" type="doc">
      <dgm:prSet loTypeId="urn:microsoft.com/office/officeart/2005/8/layout/pyramid3" loCatId="pyramid" qsTypeId="urn:microsoft.com/office/officeart/2005/8/quickstyle/simple2" qsCatId="simple" csTypeId="urn:microsoft.com/office/officeart/2005/8/colors/colorful4" csCatId="colorful" phldr="1"/>
      <dgm:spPr/>
    </dgm:pt>
    <dgm:pt modelId="{C61E5C3E-CE01-455A-A217-2077DD5078C2}">
      <dgm:prSet phldrT="[Text]" custT="1"/>
      <dgm:spPr/>
      <dgm:t>
        <a:bodyPr/>
        <a:lstStyle/>
        <a:p>
          <a:r>
            <a:rPr lang="en-US" sz="1400" dirty="0">
              <a:latin typeface="Hind Vadodara" panose="020B0604020202020204" charset="0"/>
              <a:cs typeface="Hind Vadodara" panose="020B0604020202020204" charset="0"/>
            </a:rPr>
            <a:t>All Students</a:t>
          </a:r>
        </a:p>
      </dgm:t>
    </dgm:pt>
    <dgm:pt modelId="{C936C31D-3AFE-427C-ADD6-DAF3E704BE9B}" type="parTrans" cxnId="{57BEBCE1-97C2-4018-B700-FCD1EB6D2DCB}">
      <dgm:prSet/>
      <dgm:spPr/>
      <dgm:t>
        <a:bodyPr/>
        <a:lstStyle/>
        <a:p>
          <a:endParaRPr lang="en-US" sz="1400">
            <a:latin typeface="Hind Vadodara" panose="020B0604020202020204" charset="0"/>
            <a:cs typeface="Hind Vadodara" panose="020B0604020202020204" charset="0"/>
          </a:endParaRPr>
        </a:p>
      </dgm:t>
    </dgm:pt>
    <dgm:pt modelId="{94C797FF-DE01-4DD1-94B3-767EA35287F6}" type="sibTrans" cxnId="{57BEBCE1-97C2-4018-B700-FCD1EB6D2DCB}">
      <dgm:prSet/>
      <dgm:spPr/>
      <dgm:t>
        <a:bodyPr/>
        <a:lstStyle/>
        <a:p>
          <a:endParaRPr lang="en-US" sz="1400">
            <a:latin typeface="Hind Vadodara" panose="020B0604020202020204" charset="0"/>
            <a:cs typeface="Hind Vadodara" panose="020B0604020202020204" charset="0"/>
          </a:endParaRPr>
        </a:p>
      </dgm:t>
    </dgm:pt>
    <dgm:pt modelId="{6D7B57E0-ECF0-4B7D-994E-494353DD5594}">
      <dgm:prSet phldrT="[Text]" custT="1"/>
      <dgm:spPr/>
      <dgm:t>
        <a:bodyPr/>
        <a:lstStyle/>
        <a:p>
          <a:r>
            <a:rPr lang="en-US" sz="1400" dirty="0">
              <a:latin typeface="Hind Vadodara" panose="020B0604020202020204" charset="0"/>
              <a:cs typeface="Hind Vadodara" panose="020B0604020202020204" charset="0"/>
            </a:rPr>
            <a:t>Small Group</a:t>
          </a:r>
        </a:p>
      </dgm:t>
    </dgm:pt>
    <dgm:pt modelId="{D8A988FC-F382-44B7-A657-55C6CAF7FDED}" type="parTrans" cxnId="{E352DA8A-7112-48CB-BFC5-644C0B998203}">
      <dgm:prSet/>
      <dgm:spPr/>
      <dgm:t>
        <a:bodyPr/>
        <a:lstStyle/>
        <a:p>
          <a:endParaRPr lang="en-US" sz="1400">
            <a:latin typeface="Hind Vadodara" panose="020B0604020202020204" charset="0"/>
            <a:cs typeface="Hind Vadodara" panose="020B0604020202020204" charset="0"/>
          </a:endParaRPr>
        </a:p>
      </dgm:t>
    </dgm:pt>
    <dgm:pt modelId="{A5244338-F99B-4FF2-85EE-5CB9CA40A695}" type="sibTrans" cxnId="{E352DA8A-7112-48CB-BFC5-644C0B998203}">
      <dgm:prSet/>
      <dgm:spPr/>
      <dgm:t>
        <a:bodyPr/>
        <a:lstStyle/>
        <a:p>
          <a:endParaRPr lang="en-US" sz="1400">
            <a:latin typeface="Hind Vadodara" panose="020B0604020202020204" charset="0"/>
            <a:cs typeface="Hind Vadodara" panose="020B0604020202020204" charset="0"/>
          </a:endParaRPr>
        </a:p>
      </dgm:t>
    </dgm:pt>
    <dgm:pt modelId="{A016AEF6-A1CB-4176-8479-103AA26EBC18}">
      <dgm:prSet phldrT="[Text]" custT="1"/>
      <dgm:spPr/>
      <dgm:t>
        <a:bodyPr anchor="t"/>
        <a:lstStyle/>
        <a:p>
          <a:pPr>
            <a:spcAft>
              <a:spcPct val="35000"/>
            </a:spcAft>
          </a:pPr>
          <a:endParaRPr lang="en-US" sz="700" dirty="0">
            <a:latin typeface="Hind Vadodara" panose="020B0604020202020204" charset="0"/>
            <a:cs typeface="Hind Vadodara" panose="020B0604020202020204" charset="0"/>
          </a:endParaRPr>
        </a:p>
        <a:p>
          <a:pPr>
            <a:spcAft>
              <a:spcPts val="0"/>
            </a:spcAft>
          </a:pPr>
          <a:r>
            <a:rPr lang="en-US" sz="1400" dirty="0">
              <a:latin typeface="Hind Vadodara" panose="020B0604020202020204" charset="0"/>
              <a:cs typeface="Hind Vadodara" panose="020B0604020202020204" charset="0"/>
            </a:rPr>
            <a:t>One </a:t>
          </a:r>
        </a:p>
        <a:p>
          <a:pPr>
            <a:spcAft>
              <a:spcPts val="0"/>
            </a:spcAft>
          </a:pPr>
          <a:r>
            <a:rPr lang="en-US" sz="1400" dirty="0">
              <a:latin typeface="Hind Vadodara" panose="020B0604020202020204" charset="0"/>
              <a:cs typeface="Hind Vadodara" panose="020B0604020202020204" charset="0"/>
            </a:rPr>
            <a:t>Student</a:t>
          </a:r>
        </a:p>
      </dgm:t>
    </dgm:pt>
    <dgm:pt modelId="{1D8E1284-C626-40C3-ABB7-06004659FF52}" type="parTrans" cxnId="{A73FD165-79BE-4E0C-A9EB-64E907872022}">
      <dgm:prSet/>
      <dgm:spPr/>
      <dgm:t>
        <a:bodyPr/>
        <a:lstStyle/>
        <a:p>
          <a:endParaRPr lang="en-US" sz="1400">
            <a:latin typeface="Hind Vadodara" panose="020B0604020202020204" charset="0"/>
            <a:cs typeface="Hind Vadodara" panose="020B0604020202020204" charset="0"/>
          </a:endParaRPr>
        </a:p>
      </dgm:t>
    </dgm:pt>
    <dgm:pt modelId="{E7EA53F7-A2D3-4622-9E23-C6FAAA404BC7}" type="sibTrans" cxnId="{A73FD165-79BE-4E0C-A9EB-64E907872022}">
      <dgm:prSet/>
      <dgm:spPr/>
      <dgm:t>
        <a:bodyPr/>
        <a:lstStyle/>
        <a:p>
          <a:endParaRPr lang="en-US" sz="1400">
            <a:latin typeface="Hind Vadodara" panose="020B0604020202020204" charset="0"/>
            <a:cs typeface="Hind Vadodara" panose="020B0604020202020204" charset="0"/>
          </a:endParaRPr>
        </a:p>
      </dgm:t>
    </dgm:pt>
    <dgm:pt modelId="{B59BE784-9E5B-4D8E-9CCA-181C3AF3C6A6}" type="pres">
      <dgm:prSet presAssocID="{2C75B2C3-4D0F-4EEC-A364-F770C902B19A}" presName="Name0" presStyleCnt="0">
        <dgm:presLayoutVars>
          <dgm:dir/>
          <dgm:animLvl val="lvl"/>
          <dgm:resizeHandles val="exact"/>
        </dgm:presLayoutVars>
      </dgm:prSet>
      <dgm:spPr/>
    </dgm:pt>
    <dgm:pt modelId="{A5F5B849-2921-4517-B4A9-43A745479D15}" type="pres">
      <dgm:prSet presAssocID="{C61E5C3E-CE01-455A-A217-2077DD5078C2}" presName="Name8" presStyleCnt="0"/>
      <dgm:spPr/>
    </dgm:pt>
    <dgm:pt modelId="{D31B3EAA-0D61-448D-AEDA-2B77229A4BA3}" type="pres">
      <dgm:prSet presAssocID="{C61E5C3E-CE01-455A-A217-2077DD5078C2}" presName="level" presStyleLbl="node1" presStyleIdx="0" presStyleCnt="3">
        <dgm:presLayoutVars>
          <dgm:chMax val="1"/>
          <dgm:bulletEnabled val="1"/>
        </dgm:presLayoutVars>
      </dgm:prSet>
      <dgm:spPr/>
    </dgm:pt>
    <dgm:pt modelId="{C7E85CFC-EBCF-41FA-8D4A-8C42501B05FE}" type="pres">
      <dgm:prSet presAssocID="{C61E5C3E-CE01-455A-A217-2077DD5078C2}" presName="levelTx" presStyleLbl="revTx" presStyleIdx="0" presStyleCnt="0">
        <dgm:presLayoutVars>
          <dgm:chMax val="1"/>
          <dgm:bulletEnabled val="1"/>
        </dgm:presLayoutVars>
      </dgm:prSet>
      <dgm:spPr/>
    </dgm:pt>
    <dgm:pt modelId="{9AA4B55A-2B52-4E56-8DF8-7CAB42814D63}" type="pres">
      <dgm:prSet presAssocID="{6D7B57E0-ECF0-4B7D-994E-494353DD5594}" presName="Name8" presStyleCnt="0"/>
      <dgm:spPr/>
    </dgm:pt>
    <dgm:pt modelId="{9EEC1478-9FDD-4C84-8ED0-C2907789B76B}" type="pres">
      <dgm:prSet presAssocID="{6D7B57E0-ECF0-4B7D-994E-494353DD5594}" presName="level" presStyleLbl="node1" presStyleIdx="1" presStyleCnt="3">
        <dgm:presLayoutVars>
          <dgm:chMax val="1"/>
          <dgm:bulletEnabled val="1"/>
        </dgm:presLayoutVars>
      </dgm:prSet>
      <dgm:spPr/>
    </dgm:pt>
    <dgm:pt modelId="{914487E0-DCB5-4D44-B71A-9C87A4FB7A86}" type="pres">
      <dgm:prSet presAssocID="{6D7B57E0-ECF0-4B7D-994E-494353DD5594}" presName="levelTx" presStyleLbl="revTx" presStyleIdx="0" presStyleCnt="0">
        <dgm:presLayoutVars>
          <dgm:chMax val="1"/>
          <dgm:bulletEnabled val="1"/>
        </dgm:presLayoutVars>
      </dgm:prSet>
      <dgm:spPr/>
    </dgm:pt>
    <dgm:pt modelId="{F7FE02AD-4748-4A69-B0D1-D3D52FFAE846}" type="pres">
      <dgm:prSet presAssocID="{A016AEF6-A1CB-4176-8479-103AA26EBC18}" presName="Name8" presStyleCnt="0"/>
      <dgm:spPr/>
    </dgm:pt>
    <dgm:pt modelId="{33265B0F-FD38-40EC-9839-D312187929E8}" type="pres">
      <dgm:prSet presAssocID="{A016AEF6-A1CB-4176-8479-103AA26EBC18}" presName="level" presStyleLbl="node1" presStyleIdx="2" presStyleCnt="3">
        <dgm:presLayoutVars>
          <dgm:chMax val="1"/>
          <dgm:bulletEnabled val="1"/>
        </dgm:presLayoutVars>
      </dgm:prSet>
      <dgm:spPr/>
    </dgm:pt>
    <dgm:pt modelId="{956C69D5-AE79-4A53-A444-37F7E77B2476}" type="pres">
      <dgm:prSet presAssocID="{A016AEF6-A1CB-4176-8479-103AA26EBC18}" presName="levelTx" presStyleLbl="revTx" presStyleIdx="0" presStyleCnt="0">
        <dgm:presLayoutVars>
          <dgm:chMax val="1"/>
          <dgm:bulletEnabled val="1"/>
        </dgm:presLayoutVars>
      </dgm:prSet>
      <dgm:spPr/>
    </dgm:pt>
  </dgm:ptLst>
  <dgm:cxnLst>
    <dgm:cxn modelId="{FDAFE607-09E3-4B0B-AC16-FE627D35240E}" type="presOf" srcId="{6D7B57E0-ECF0-4B7D-994E-494353DD5594}" destId="{914487E0-DCB5-4D44-B71A-9C87A4FB7A86}" srcOrd="1" destOrd="0" presId="urn:microsoft.com/office/officeart/2005/8/layout/pyramid3"/>
    <dgm:cxn modelId="{086EEC23-C7E1-433B-B036-BFEAEA21A60F}" type="presOf" srcId="{2C75B2C3-4D0F-4EEC-A364-F770C902B19A}" destId="{B59BE784-9E5B-4D8E-9CCA-181C3AF3C6A6}" srcOrd="0" destOrd="0" presId="urn:microsoft.com/office/officeart/2005/8/layout/pyramid3"/>
    <dgm:cxn modelId="{A73FD165-79BE-4E0C-A9EB-64E907872022}" srcId="{2C75B2C3-4D0F-4EEC-A364-F770C902B19A}" destId="{A016AEF6-A1CB-4176-8479-103AA26EBC18}" srcOrd="2" destOrd="0" parTransId="{1D8E1284-C626-40C3-ABB7-06004659FF52}" sibTransId="{E7EA53F7-A2D3-4622-9E23-C6FAAA404BC7}"/>
    <dgm:cxn modelId="{244F5451-145D-4197-AEC0-FE624D8791C4}" type="presOf" srcId="{C61E5C3E-CE01-455A-A217-2077DD5078C2}" destId="{C7E85CFC-EBCF-41FA-8D4A-8C42501B05FE}" srcOrd="1" destOrd="0" presId="urn:microsoft.com/office/officeart/2005/8/layout/pyramid3"/>
    <dgm:cxn modelId="{E352DA8A-7112-48CB-BFC5-644C0B998203}" srcId="{2C75B2C3-4D0F-4EEC-A364-F770C902B19A}" destId="{6D7B57E0-ECF0-4B7D-994E-494353DD5594}" srcOrd="1" destOrd="0" parTransId="{D8A988FC-F382-44B7-A657-55C6CAF7FDED}" sibTransId="{A5244338-F99B-4FF2-85EE-5CB9CA40A695}"/>
    <dgm:cxn modelId="{08689A8B-7B5F-4EA4-B2A4-AFA9121E79FC}" type="presOf" srcId="{6D7B57E0-ECF0-4B7D-994E-494353DD5594}" destId="{9EEC1478-9FDD-4C84-8ED0-C2907789B76B}" srcOrd="0" destOrd="0" presId="urn:microsoft.com/office/officeart/2005/8/layout/pyramid3"/>
    <dgm:cxn modelId="{F9788493-4A6C-404E-9DB5-618511C394E2}" type="presOf" srcId="{A016AEF6-A1CB-4176-8479-103AA26EBC18}" destId="{956C69D5-AE79-4A53-A444-37F7E77B2476}" srcOrd="1" destOrd="0" presId="urn:microsoft.com/office/officeart/2005/8/layout/pyramid3"/>
    <dgm:cxn modelId="{0ED61696-C12E-419A-9AF6-E89CB16B4B51}" type="presOf" srcId="{A016AEF6-A1CB-4176-8479-103AA26EBC18}" destId="{33265B0F-FD38-40EC-9839-D312187929E8}" srcOrd="0" destOrd="0" presId="urn:microsoft.com/office/officeart/2005/8/layout/pyramid3"/>
    <dgm:cxn modelId="{90C0A9CC-2B2C-4438-A27C-3B76D42E1531}" type="presOf" srcId="{C61E5C3E-CE01-455A-A217-2077DD5078C2}" destId="{D31B3EAA-0D61-448D-AEDA-2B77229A4BA3}" srcOrd="0" destOrd="0" presId="urn:microsoft.com/office/officeart/2005/8/layout/pyramid3"/>
    <dgm:cxn modelId="{57BEBCE1-97C2-4018-B700-FCD1EB6D2DCB}" srcId="{2C75B2C3-4D0F-4EEC-A364-F770C902B19A}" destId="{C61E5C3E-CE01-455A-A217-2077DD5078C2}" srcOrd="0" destOrd="0" parTransId="{C936C31D-3AFE-427C-ADD6-DAF3E704BE9B}" sibTransId="{94C797FF-DE01-4DD1-94B3-767EA35287F6}"/>
    <dgm:cxn modelId="{3D4FD9FC-71C5-4018-83CE-AF976F2F0CDF}" type="presParOf" srcId="{B59BE784-9E5B-4D8E-9CCA-181C3AF3C6A6}" destId="{A5F5B849-2921-4517-B4A9-43A745479D15}" srcOrd="0" destOrd="0" presId="urn:microsoft.com/office/officeart/2005/8/layout/pyramid3"/>
    <dgm:cxn modelId="{75394F1F-BBD4-45F5-A0FA-97F612FEDAFD}" type="presParOf" srcId="{A5F5B849-2921-4517-B4A9-43A745479D15}" destId="{D31B3EAA-0D61-448D-AEDA-2B77229A4BA3}" srcOrd="0" destOrd="0" presId="urn:microsoft.com/office/officeart/2005/8/layout/pyramid3"/>
    <dgm:cxn modelId="{1D533260-CB3B-4975-876A-D3638DD41089}" type="presParOf" srcId="{A5F5B849-2921-4517-B4A9-43A745479D15}" destId="{C7E85CFC-EBCF-41FA-8D4A-8C42501B05FE}" srcOrd="1" destOrd="0" presId="urn:microsoft.com/office/officeart/2005/8/layout/pyramid3"/>
    <dgm:cxn modelId="{0D3E9CCC-DF79-4041-8622-C8C6EC304B44}" type="presParOf" srcId="{B59BE784-9E5B-4D8E-9CCA-181C3AF3C6A6}" destId="{9AA4B55A-2B52-4E56-8DF8-7CAB42814D63}" srcOrd="1" destOrd="0" presId="urn:microsoft.com/office/officeart/2005/8/layout/pyramid3"/>
    <dgm:cxn modelId="{F038333E-B089-4759-9F76-F58ECFDFEAC5}" type="presParOf" srcId="{9AA4B55A-2B52-4E56-8DF8-7CAB42814D63}" destId="{9EEC1478-9FDD-4C84-8ED0-C2907789B76B}" srcOrd="0" destOrd="0" presId="urn:microsoft.com/office/officeart/2005/8/layout/pyramid3"/>
    <dgm:cxn modelId="{5500C4AD-77ED-46DD-9EC3-741384657C28}" type="presParOf" srcId="{9AA4B55A-2B52-4E56-8DF8-7CAB42814D63}" destId="{914487E0-DCB5-4D44-B71A-9C87A4FB7A86}" srcOrd="1" destOrd="0" presId="urn:microsoft.com/office/officeart/2005/8/layout/pyramid3"/>
    <dgm:cxn modelId="{493B904C-D2AB-4E9C-840C-C4892C1B509A}" type="presParOf" srcId="{B59BE784-9E5B-4D8E-9CCA-181C3AF3C6A6}" destId="{F7FE02AD-4748-4A69-B0D1-D3D52FFAE846}" srcOrd="2" destOrd="0" presId="urn:microsoft.com/office/officeart/2005/8/layout/pyramid3"/>
    <dgm:cxn modelId="{F49963A7-E30B-457A-8F05-667802829A96}" type="presParOf" srcId="{F7FE02AD-4748-4A69-B0D1-D3D52FFAE846}" destId="{33265B0F-FD38-40EC-9839-D312187929E8}" srcOrd="0" destOrd="0" presId="urn:microsoft.com/office/officeart/2005/8/layout/pyramid3"/>
    <dgm:cxn modelId="{FEDF3972-A640-4C58-A685-076D6866B52F}" type="presParOf" srcId="{F7FE02AD-4748-4A69-B0D1-D3D52FFAE846}" destId="{956C69D5-AE79-4A53-A444-37F7E77B2476}"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B45F0D8-025C-45FC-B75C-AB42298B7782}" type="doc">
      <dgm:prSet loTypeId="urn:microsoft.com/office/officeart/2005/8/layout/vList3" loCatId="list" qsTypeId="urn:microsoft.com/office/officeart/2005/8/quickstyle/simple1" qsCatId="simple" csTypeId="urn:microsoft.com/office/officeart/2005/8/colors/accent1_2" csCatId="accent1" phldr="1"/>
      <dgm:spPr/>
    </dgm:pt>
    <dgm:pt modelId="{46860BB6-4B4F-4800-8EF5-E3DE7E78925F}">
      <dgm:prSet phldrT="[Text]"/>
      <dgm:spPr/>
      <dgm:t>
        <a:bodyPr/>
        <a:lstStyle/>
        <a:p>
          <a:r>
            <a:rPr lang="en-US" dirty="0"/>
            <a:t>Match students to interventions based on specific NEEDS (e.g., academic &amp; behavioral skills, performance vs. skill deficits) </a:t>
          </a:r>
        </a:p>
      </dgm:t>
    </dgm:pt>
    <dgm:pt modelId="{D2D37C31-FD5F-4F44-B878-DEDB21ED6BEC}" type="parTrans" cxnId="{5014DAD6-C8F1-4C9D-B86D-6D37360BA79F}">
      <dgm:prSet/>
      <dgm:spPr/>
      <dgm:t>
        <a:bodyPr/>
        <a:lstStyle/>
        <a:p>
          <a:endParaRPr lang="en-US"/>
        </a:p>
      </dgm:t>
    </dgm:pt>
    <dgm:pt modelId="{E8BEAC39-0025-47C2-8291-30CF47B8131F}" type="sibTrans" cxnId="{5014DAD6-C8F1-4C9D-B86D-6D37360BA79F}">
      <dgm:prSet/>
      <dgm:spPr/>
      <dgm:t>
        <a:bodyPr/>
        <a:lstStyle/>
        <a:p>
          <a:endParaRPr lang="en-US"/>
        </a:p>
      </dgm:t>
    </dgm:pt>
    <dgm:pt modelId="{CE06EAE9-B01A-444A-B206-34CF30B691F0}">
      <dgm:prSet/>
      <dgm:spPr/>
      <dgm:t>
        <a:bodyPr/>
        <a:lstStyle/>
        <a:p>
          <a:r>
            <a:rPr lang="en-US" dirty="0"/>
            <a:t>Match students to interventions using relevant DATA </a:t>
          </a:r>
        </a:p>
      </dgm:t>
    </dgm:pt>
    <dgm:pt modelId="{C5EC616A-51E8-4055-98A0-F82F31925A40}" type="parTrans" cxnId="{C27C6C9E-5507-4B95-AF03-DB01A11E31F6}">
      <dgm:prSet/>
      <dgm:spPr/>
      <dgm:t>
        <a:bodyPr/>
        <a:lstStyle/>
        <a:p>
          <a:endParaRPr lang="en-US"/>
        </a:p>
      </dgm:t>
    </dgm:pt>
    <dgm:pt modelId="{3045F469-EEC1-4DA6-93C0-EF22E031FC31}" type="sibTrans" cxnId="{C27C6C9E-5507-4B95-AF03-DB01A11E31F6}">
      <dgm:prSet/>
      <dgm:spPr/>
      <dgm:t>
        <a:bodyPr/>
        <a:lstStyle/>
        <a:p>
          <a:endParaRPr lang="en-US"/>
        </a:p>
      </dgm:t>
    </dgm:pt>
    <dgm:pt modelId="{CAC119E5-A5E4-4AA2-B5E7-D05D52317E0A}">
      <dgm:prSet/>
      <dgm:spPr/>
      <dgm:t>
        <a:bodyPr/>
        <a:lstStyle/>
        <a:p>
          <a:r>
            <a:rPr lang="en-US" dirty="0"/>
            <a:t>Consider both intensity of student’s behavior &amp; behavioral FUNCTION</a:t>
          </a:r>
        </a:p>
      </dgm:t>
    </dgm:pt>
    <dgm:pt modelId="{F31873E0-5758-4F42-8C88-FD2CEDB31D0B}" type="parTrans" cxnId="{DBE29AF1-A8AE-4725-9FA5-AD9316F5B46C}">
      <dgm:prSet/>
      <dgm:spPr/>
      <dgm:t>
        <a:bodyPr/>
        <a:lstStyle/>
        <a:p>
          <a:endParaRPr lang="en-US"/>
        </a:p>
      </dgm:t>
    </dgm:pt>
    <dgm:pt modelId="{ABA8CEF3-F7DE-4859-83E1-ECEA91341872}" type="sibTrans" cxnId="{DBE29AF1-A8AE-4725-9FA5-AD9316F5B46C}">
      <dgm:prSet/>
      <dgm:spPr/>
      <dgm:t>
        <a:bodyPr/>
        <a:lstStyle/>
        <a:p>
          <a:endParaRPr lang="en-US"/>
        </a:p>
      </dgm:t>
    </dgm:pt>
    <dgm:pt modelId="{329123CE-A38B-428E-8BDE-E74D450B0A62}">
      <dgm:prSet/>
      <dgm:spPr/>
      <dgm:t>
        <a:bodyPr/>
        <a:lstStyle/>
        <a:p>
          <a:r>
            <a:rPr lang="en-US" dirty="0"/>
            <a:t>Multiple Tier 2 interventions (w/ documented evidence of effectiveness) in place to match student need</a:t>
          </a:r>
        </a:p>
      </dgm:t>
    </dgm:pt>
    <dgm:pt modelId="{03C287D9-2B9E-4C7E-83FC-3CF45A1A2425}" type="parTrans" cxnId="{CDBDCDC1-3114-4CCE-A32F-170E59059920}">
      <dgm:prSet/>
      <dgm:spPr/>
      <dgm:t>
        <a:bodyPr/>
        <a:lstStyle/>
        <a:p>
          <a:endParaRPr lang="en-US"/>
        </a:p>
      </dgm:t>
    </dgm:pt>
    <dgm:pt modelId="{2C7A73E6-22EE-46FA-8745-190D02BE479A}" type="sibTrans" cxnId="{CDBDCDC1-3114-4CCE-A32F-170E59059920}">
      <dgm:prSet/>
      <dgm:spPr/>
      <dgm:t>
        <a:bodyPr/>
        <a:lstStyle/>
        <a:p>
          <a:endParaRPr lang="en-US"/>
        </a:p>
      </dgm:t>
    </dgm:pt>
    <dgm:pt modelId="{66103E07-EE44-4B54-80B3-52E120ED0040}">
      <dgm:prSet/>
      <dgm:spPr/>
      <dgm:t>
        <a:bodyPr/>
        <a:lstStyle/>
        <a:p>
          <a:r>
            <a:rPr lang="en-US" dirty="0"/>
            <a:t>Consider cultural &amp; contextual factors, adapt accordingly</a:t>
          </a:r>
        </a:p>
      </dgm:t>
    </dgm:pt>
    <dgm:pt modelId="{E92E781C-DD2D-4D2A-8F56-4E32857DD4FF}" type="parTrans" cxnId="{F4F61EC9-59C7-4BE0-91DA-DE39FDEEAE1E}">
      <dgm:prSet/>
      <dgm:spPr/>
      <dgm:t>
        <a:bodyPr/>
        <a:lstStyle/>
        <a:p>
          <a:endParaRPr lang="en-US"/>
        </a:p>
      </dgm:t>
    </dgm:pt>
    <dgm:pt modelId="{DF5DEEB6-F839-4C21-A301-63F98C4E41C1}" type="sibTrans" cxnId="{F4F61EC9-59C7-4BE0-91DA-DE39FDEEAE1E}">
      <dgm:prSet/>
      <dgm:spPr/>
      <dgm:t>
        <a:bodyPr/>
        <a:lstStyle/>
        <a:p>
          <a:endParaRPr lang="en-US"/>
        </a:p>
      </dgm:t>
    </dgm:pt>
    <dgm:pt modelId="{65E90E87-6DF1-4908-B39D-6482205982AE}" type="pres">
      <dgm:prSet presAssocID="{6B45F0D8-025C-45FC-B75C-AB42298B7782}" presName="linearFlow" presStyleCnt="0">
        <dgm:presLayoutVars>
          <dgm:dir/>
          <dgm:resizeHandles val="exact"/>
        </dgm:presLayoutVars>
      </dgm:prSet>
      <dgm:spPr/>
    </dgm:pt>
    <dgm:pt modelId="{D8FD2411-E0A2-41A4-A756-8C152C8B4ABA}" type="pres">
      <dgm:prSet presAssocID="{46860BB6-4B4F-4800-8EF5-E3DE7E78925F}" presName="composite" presStyleCnt="0"/>
      <dgm:spPr/>
    </dgm:pt>
    <dgm:pt modelId="{AF5472E4-7454-4A03-A5CB-622A8FED10AC}" type="pres">
      <dgm:prSet presAssocID="{46860BB6-4B4F-4800-8EF5-E3DE7E78925F}"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a:ext>
      </dgm:extLst>
    </dgm:pt>
    <dgm:pt modelId="{21F4FE0E-21ED-41BB-BA6A-F5AC923F7BDF}" type="pres">
      <dgm:prSet presAssocID="{46860BB6-4B4F-4800-8EF5-E3DE7E78925F}" presName="txShp" presStyleLbl="node1" presStyleIdx="0" presStyleCnt="5">
        <dgm:presLayoutVars>
          <dgm:bulletEnabled val="1"/>
        </dgm:presLayoutVars>
      </dgm:prSet>
      <dgm:spPr/>
    </dgm:pt>
    <dgm:pt modelId="{09AC5E25-0AC7-47F2-9755-CE098CFA1867}" type="pres">
      <dgm:prSet presAssocID="{E8BEAC39-0025-47C2-8291-30CF47B8131F}" presName="spacing" presStyleCnt="0"/>
      <dgm:spPr/>
    </dgm:pt>
    <dgm:pt modelId="{AA616278-937D-4778-BE5E-DD2F7039D30E}" type="pres">
      <dgm:prSet presAssocID="{CE06EAE9-B01A-444A-B206-34CF30B691F0}" presName="composite" presStyleCnt="0"/>
      <dgm:spPr/>
    </dgm:pt>
    <dgm:pt modelId="{69FA77D7-53E9-44C7-8D57-D49365F9A5FA}" type="pres">
      <dgm:prSet presAssocID="{CE06EAE9-B01A-444A-B206-34CF30B691F0}" presName="imgShp"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tatistics"/>
        </a:ext>
      </dgm:extLst>
    </dgm:pt>
    <dgm:pt modelId="{BBC008EC-5CF0-440F-830E-6B4DC558940D}" type="pres">
      <dgm:prSet presAssocID="{CE06EAE9-B01A-444A-B206-34CF30B691F0}" presName="txShp" presStyleLbl="node1" presStyleIdx="1" presStyleCnt="5">
        <dgm:presLayoutVars>
          <dgm:bulletEnabled val="1"/>
        </dgm:presLayoutVars>
      </dgm:prSet>
      <dgm:spPr/>
    </dgm:pt>
    <dgm:pt modelId="{4F78A73E-D952-40D9-BF1B-1C5FCC3442CB}" type="pres">
      <dgm:prSet presAssocID="{3045F469-EEC1-4DA6-93C0-EF22E031FC31}" presName="spacing" presStyleCnt="0"/>
      <dgm:spPr/>
    </dgm:pt>
    <dgm:pt modelId="{BC876ECC-42E7-48F7-89C7-116C3F9AEBFC}" type="pres">
      <dgm:prSet presAssocID="{CAC119E5-A5E4-4AA2-B5E7-D05D52317E0A}" presName="composite" presStyleCnt="0"/>
      <dgm:spPr/>
    </dgm:pt>
    <dgm:pt modelId="{4BA46381-8F0F-45F4-9DB6-7A1F018CB311}" type="pres">
      <dgm:prSet presAssocID="{CAC119E5-A5E4-4AA2-B5E7-D05D52317E0A}" presName="imgShp"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d with gears"/>
        </a:ext>
      </dgm:extLst>
    </dgm:pt>
    <dgm:pt modelId="{F1EB8EA2-9359-43D2-AD7F-052E55BDF3E6}" type="pres">
      <dgm:prSet presAssocID="{CAC119E5-A5E4-4AA2-B5E7-D05D52317E0A}" presName="txShp" presStyleLbl="node1" presStyleIdx="2" presStyleCnt="5">
        <dgm:presLayoutVars>
          <dgm:bulletEnabled val="1"/>
        </dgm:presLayoutVars>
      </dgm:prSet>
      <dgm:spPr/>
    </dgm:pt>
    <dgm:pt modelId="{7A28CFFA-33F2-456B-B2EF-DCA280CF3101}" type="pres">
      <dgm:prSet presAssocID="{ABA8CEF3-F7DE-4859-83E1-ECEA91341872}" presName="spacing" presStyleCnt="0"/>
      <dgm:spPr/>
    </dgm:pt>
    <dgm:pt modelId="{E0016CE0-5556-496F-B56D-1514ED127C18}" type="pres">
      <dgm:prSet presAssocID="{329123CE-A38B-428E-8BDE-E74D450B0A62}" presName="composite" presStyleCnt="0"/>
      <dgm:spPr/>
    </dgm:pt>
    <dgm:pt modelId="{737B2990-E9CF-418D-B0F9-0479C1E5AAC0}" type="pres">
      <dgm:prSet presAssocID="{329123CE-A38B-428E-8BDE-E74D450B0A62}" presName="imgShp"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Hierarchy"/>
        </a:ext>
      </dgm:extLst>
    </dgm:pt>
    <dgm:pt modelId="{05F5AAE0-C73A-4FD8-A2E1-D93154C97F5A}" type="pres">
      <dgm:prSet presAssocID="{329123CE-A38B-428E-8BDE-E74D450B0A62}" presName="txShp" presStyleLbl="node1" presStyleIdx="3" presStyleCnt="5">
        <dgm:presLayoutVars>
          <dgm:bulletEnabled val="1"/>
        </dgm:presLayoutVars>
      </dgm:prSet>
      <dgm:spPr/>
    </dgm:pt>
    <dgm:pt modelId="{543732CB-6E4E-4A2B-8375-58AE29EDE831}" type="pres">
      <dgm:prSet presAssocID="{2C7A73E6-22EE-46FA-8745-190D02BE479A}" presName="spacing" presStyleCnt="0"/>
      <dgm:spPr/>
    </dgm:pt>
    <dgm:pt modelId="{8B7A205A-00F9-441F-BF32-43774D81144A}" type="pres">
      <dgm:prSet presAssocID="{66103E07-EE44-4B54-80B3-52E120ED0040}" presName="composite" presStyleCnt="0"/>
      <dgm:spPr/>
    </dgm:pt>
    <dgm:pt modelId="{14C40450-E525-4688-A588-67DB885722E1}" type="pres">
      <dgm:prSet presAssocID="{66103E07-EE44-4B54-80B3-52E120ED0040}" presName="imgShp"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choolhouse"/>
        </a:ext>
      </dgm:extLst>
    </dgm:pt>
    <dgm:pt modelId="{9C619169-0D4E-4189-B466-169B47BE1153}" type="pres">
      <dgm:prSet presAssocID="{66103E07-EE44-4B54-80B3-52E120ED0040}" presName="txShp" presStyleLbl="node1" presStyleIdx="4" presStyleCnt="5">
        <dgm:presLayoutVars>
          <dgm:bulletEnabled val="1"/>
        </dgm:presLayoutVars>
      </dgm:prSet>
      <dgm:spPr/>
    </dgm:pt>
  </dgm:ptLst>
  <dgm:cxnLst>
    <dgm:cxn modelId="{FBF0CD63-D62E-4015-9965-44405C09C5FD}" type="presOf" srcId="{329123CE-A38B-428E-8BDE-E74D450B0A62}" destId="{05F5AAE0-C73A-4FD8-A2E1-D93154C97F5A}" srcOrd="0" destOrd="0" presId="urn:microsoft.com/office/officeart/2005/8/layout/vList3"/>
    <dgm:cxn modelId="{1CFE1B73-EDEA-4CD9-A6EB-C6E97F6850F3}" type="presOf" srcId="{6B45F0D8-025C-45FC-B75C-AB42298B7782}" destId="{65E90E87-6DF1-4908-B39D-6482205982AE}" srcOrd="0" destOrd="0" presId="urn:microsoft.com/office/officeart/2005/8/layout/vList3"/>
    <dgm:cxn modelId="{AE00D07B-4251-4CE8-9C9A-63B79F367AA0}" type="presOf" srcId="{CE06EAE9-B01A-444A-B206-34CF30B691F0}" destId="{BBC008EC-5CF0-440F-830E-6B4DC558940D}" srcOrd="0" destOrd="0" presId="urn:microsoft.com/office/officeart/2005/8/layout/vList3"/>
    <dgm:cxn modelId="{4507FA7D-38E9-4FC8-8560-D750087DB5C3}" type="presOf" srcId="{66103E07-EE44-4B54-80B3-52E120ED0040}" destId="{9C619169-0D4E-4189-B466-169B47BE1153}" srcOrd="0" destOrd="0" presId="urn:microsoft.com/office/officeart/2005/8/layout/vList3"/>
    <dgm:cxn modelId="{743E4088-89C8-4E73-8FB3-9C68068C7B66}" type="presOf" srcId="{CAC119E5-A5E4-4AA2-B5E7-D05D52317E0A}" destId="{F1EB8EA2-9359-43D2-AD7F-052E55BDF3E6}" srcOrd="0" destOrd="0" presId="urn:microsoft.com/office/officeart/2005/8/layout/vList3"/>
    <dgm:cxn modelId="{C27C6C9E-5507-4B95-AF03-DB01A11E31F6}" srcId="{6B45F0D8-025C-45FC-B75C-AB42298B7782}" destId="{CE06EAE9-B01A-444A-B206-34CF30B691F0}" srcOrd="1" destOrd="0" parTransId="{C5EC616A-51E8-4055-98A0-F82F31925A40}" sibTransId="{3045F469-EEC1-4DA6-93C0-EF22E031FC31}"/>
    <dgm:cxn modelId="{CDBDCDC1-3114-4CCE-A32F-170E59059920}" srcId="{6B45F0D8-025C-45FC-B75C-AB42298B7782}" destId="{329123CE-A38B-428E-8BDE-E74D450B0A62}" srcOrd="3" destOrd="0" parTransId="{03C287D9-2B9E-4C7E-83FC-3CF45A1A2425}" sibTransId="{2C7A73E6-22EE-46FA-8745-190D02BE479A}"/>
    <dgm:cxn modelId="{F4F61EC9-59C7-4BE0-91DA-DE39FDEEAE1E}" srcId="{6B45F0D8-025C-45FC-B75C-AB42298B7782}" destId="{66103E07-EE44-4B54-80B3-52E120ED0040}" srcOrd="4" destOrd="0" parTransId="{E92E781C-DD2D-4D2A-8F56-4E32857DD4FF}" sibTransId="{DF5DEEB6-F839-4C21-A301-63F98C4E41C1}"/>
    <dgm:cxn modelId="{5014DAD6-C8F1-4C9D-B86D-6D37360BA79F}" srcId="{6B45F0D8-025C-45FC-B75C-AB42298B7782}" destId="{46860BB6-4B4F-4800-8EF5-E3DE7E78925F}" srcOrd="0" destOrd="0" parTransId="{D2D37C31-FD5F-4F44-B878-DEDB21ED6BEC}" sibTransId="{E8BEAC39-0025-47C2-8291-30CF47B8131F}"/>
    <dgm:cxn modelId="{29DB66F1-D825-4048-A2CA-6404CF298513}" type="presOf" srcId="{46860BB6-4B4F-4800-8EF5-E3DE7E78925F}" destId="{21F4FE0E-21ED-41BB-BA6A-F5AC923F7BDF}" srcOrd="0" destOrd="0" presId="urn:microsoft.com/office/officeart/2005/8/layout/vList3"/>
    <dgm:cxn modelId="{DBE29AF1-A8AE-4725-9FA5-AD9316F5B46C}" srcId="{6B45F0D8-025C-45FC-B75C-AB42298B7782}" destId="{CAC119E5-A5E4-4AA2-B5E7-D05D52317E0A}" srcOrd="2" destOrd="0" parTransId="{F31873E0-5758-4F42-8C88-FD2CEDB31D0B}" sibTransId="{ABA8CEF3-F7DE-4859-83E1-ECEA91341872}"/>
    <dgm:cxn modelId="{AF06174D-3EA9-48FF-AB51-355D91665FE9}" type="presParOf" srcId="{65E90E87-6DF1-4908-B39D-6482205982AE}" destId="{D8FD2411-E0A2-41A4-A756-8C152C8B4ABA}" srcOrd="0" destOrd="0" presId="urn:microsoft.com/office/officeart/2005/8/layout/vList3"/>
    <dgm:cxn modelId="{2FE1E118-276E-45CF-9488-6A8EF8216A75}" type="presParOf" srcId="{D8FD2411-E0A2-41A4-A756-8C152C8B4ABA}" destId="{AF5472E4-7454-4A03-A5CB-622A8FED10AC}" srcOrd="0" destOrd="0" presId="urn:microsoft.com/office/officeart/2005/8/layout/vList3"/>
    <dgm:cxn modelId="{80846A47-FF58-4D96-BEAB-F852764C0AD8}" type="presParOf" srcId="{D8FD2411-E0A2-41A4-A756-8C152C8B4ABA}" destId="{21F4FE0E-21ED-41BB-BA6A-F5AC923F7BDF}" srcOrd="1" destOrd="0" presId="urn:microsoft.com/office/officeart/2005/8/layout/vList3"/>
    <dgm:cxn modelId="{C8904622-97A4-4FDA-A256-295A819E5CA8}" type="presParOf" srcId="{65E90E87-6DF1-4908-B39D-6482205982AE}" destId="{09AC5E25-0AC7-47F2-9755-CE098CFA1867}" srcOrd="1" destOrd="0" presId="urn:microsoft.com/office/officeart/2005/8/layout/vList3"/>
    <dgm:cxn modelId="{8EBF9076-2F9C-4F3E-8B61-F6361DA7998F}" type="presParOf" srcId="{65E90E87-6DF1-4908-B39D-6482205982AE}" destId="{AA616278-937D-4778-BE5E-DD2F7039D30E}" srcOrd="2" destOrd="0" presId="urn:microsoft.com/office/officeart/2005/8/layout/vList3"/>
    <dgm:cxn modelId="{F2A38313-D36A-40DE-90D9-DB6FEB962B70}" type="presParOf" srcId="{AA616278-937D-4778-BE5E-DD2F7039D30E}" destId="{69FA77D7-53E9-44C7-8D57-D49365F9A5FA}" srcOrd="0" destOrd="0" presId="urn:microsoft.com/office/officeart/2005/8/layout/vList3"/>
    <dgm:cxn modelId="{B21FC4E2-4713-428B-AA85-FCA8B944D694}" type="presParOf" srcId="{AA616278-937D-4778-BE5E-DD2F7039D30E}" destId="{BBC008EC-5CF0-440F-830E-6B4DC558940D}" srcOrd="1" destOrd="0" presId="urn:microsoft.com/office/officeart/2005/8/layout/vList3"/>
    <dgm:cxn modelId="{CD361B4E-DFDE-4BE9-8E1E-F66263F9D339}" type="presParOf" srcId="{65E90E87-6DF1-4908-B39D-6482205982AE}" destId="{4F78A73E-D952-40D9-BF1B-1C5FCC3442CB}" srcOrd="3" destOrd="0" presId="urn:microsoft.com/office/officeart/2005/8/layout/vList3"/>
    <dgm:cxn modelId="{CD651B1E-61AE-4C73-BB8F-7249F5A677D4}" type="presParOf" srcId="{65E90E87-6DF1-4908-B39D-6482205982AE}" destId="{BC876ECC-42E7-48F7-89C7-116C3F9AEBFC}" srcOrd="4" destOrd="0" presId="urn:microsoft.com/office/officeart/2005/8/layout/vList3"/>
    <dgm:cxn modelId="{B66BE646-051F-4EAC-ABED-BDE15F71341A}" type="presParOf" srcId="{BC876ECC-42E7-48F7-89C7-116C3F9AEBFC}" destId="{4BA46381-8F0F-45F4-9DB6-7A1F018CB311}" srcOrd="0" destOrd="0" presId="urn:microsoft.com/office/officeart/2005/8/layout/vList3"/>
    <dgm:cxn modelId="{C378BA14-3BCE-4AFD-892D-7502B0F00DDA}" type="presParOf" srcId="{BC876ECC-42E7-48F7-89C7-116C3F9AEBFC}" destId="{F1EB8EA2-9359-43D2-AD7F-052E55BDF3E6}" srcOrd="1" destOrd="0" presId="urn:microsoft.com/office/officeart/2005/8/layout/vList3"/>
    <dgm:cxn modelId="{DAABF400-3336-4DED-A61A-723C2F5BA6E0}" type="presParOf" srcId="{65E90E87-6DF1-4908-B39D-6482205982AE}" destId="{7A28CFFA-33F2-456B-B2EF-DCA280CF3101}" srcOrd="5" destOrd="0" presId="urn:microsoft.com/office/officeart/2005/8/layout/vList3"/>
    <dgm:cxn modelId="{6F63875D-DEDC-43CE-BB49-EF7C3F3FBE9D}" type="presParOf" srcId="{65E90E87-6DF1-4908-B39D-6482205982AE}" destId="{E0016CE0-5556-496F-B56D-1514ED127C18}" srcOrd="6" destOrd="0" presId="urn:microsoft.com/office/officeart/2005/8/layout/vList3"/>
    <dgm:cxn modelId="{2AC0DFA0-E33A-4110-88EA-E90680013AAA}" type="presParOf" srcId="{E0016CE0-5556-496F-B56D-1514ED127C18}" destId="{737B2990-E9CF-418D-B0F9-0479C1E5AAC0}" srcOrd="0" destOrd="0" presId="urn:microsoft.com/office/officeart/2005/8/layout/vList3"/>
    <dgm:cxn modelId="{20E627E1-26B7-4302-A2BC-049CA81B3727}" type="presParOf" srcId="{E0016CE0-5556-496F-B56D-1514ED127C18}" destId="{05F5AAE0-C73A-4FD8-A2E1-D93154C97F5A}" srcOrd="1" destOrd="0" presId="urn:microsoft.com/office/officeart/2005/8/layout/vList3"/>
    <dgm:cxn modelId="{D9253AE2-7F51-4D05-8EA1-8A1D96B3D16C}" type="presParOf" srcId="{65E90E87-6DF1-4908-B39D-6482205982AE}" destId="{543732CB-6E4E-4A2B-8375-58AE29EDE831}" srcOrd="7" destOrd="0" presId="urn:microsoft.com/office/officeart/2005/8/layout/vList3"/>
    <dgm:cxn modelId="{6138B608-8D6D-42DA-8D41-5B5D01C9BD21}" type="presParOf" srcId="{65E90E87-6DF1-4908-B39D-6482205982AE}" destId="{8B7A205A-00F9-441F-BF32-43774D81144A}" srcOrd="8" destOrd="0" presId="urn:microsoft.com/office/officeart/2005/8/layout/vList3"/>
    <dgm:cxn modelId="{8FFD58A0-59B7-4CF8-83E6-B599573FF2AC}" type="presParOf" srcId="{8B7A205A-00F9-441F-BF32-43774D81144A}" destId="{14C40450-E525-4688-A588-67DB885722E1}" srcOrd="0" destOrd="0" presId="urn:microsoft.com/office/officeart/2005/8/layout/vList3"/>
    <dgm:cxn modelId="{DAD3E0A9-3B09-4784-8F2E-E41A96419E9E}" type="presParOf" srcId="{8B7A205A-00F9-441F-BF32-43774D81144A}" destId="{9C619169-0D4E-4189-B466-169B47BE115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D12942F-3D4E-4AA8-9DED-C338A92DDC2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A4CB12C-4989-4442-B105-26AF5EC2A558}">
      <dgm:prSet phldrT="[Text]"/>
      <dgm:spPr/>
      <dgm:t>
        <a:bodyPr/>
        <a:lstStyle/>
        <a:p>
          <a:r>
            <a:rPr lang="en-US" dirty="0">
              <a:latin typeface="Hind Vadodara" panose="020B0604020202020204" charset="0"/>
              <a:ea typeface="Britannic Bold" pitchFamily="-108" charset="0"/>
              <a:cs typeface="Hind Vadodara" panose="020B0604020202020204" charset="0"/>
            </a:rPr>
            <a:t>Step 1: Develop evaluation questions</a:t>
          </a:r>
          <a:endParaRPr lang="en-US" dirty="0">
            <a:latin typeface="Hind Vadodara" panose="020B0604020202020204" charset="0"/>
            <a:cs typeface="Hind Vadodara" panose="020B0604020202020204" charset="0"/>
          </a:endParaRPr>
        </a:p>
      </dgm:t>
    </dgm:pt>
    <dgm:pt modelId="{ABF53B02-2B37-4F81-930B-035A1DBFA76D}" type="parTrans" cxnId="{AECBF24D-BAA9-41FE-9961-A8BD47D596E7}">
      <dgm:prSet/>
      <dgm:spPr/>
      <dgm:t>
        <a:bodyPr/>
        <a:lstStyle/>
        <a:p>
          <a:endParaRPr lang="en-US">
            <a:latin typeface="Hind Vadodara" panose="020B0604020202020204" charset="0"/>
            <a:cs typeface="Hind Vadodara" panose="020B0604020202020204" charset="0"/>
          </a:endParaRPr>
        </a:p>
      </dgm:t>
    </dgm:pt>
    <dgm:pt modelId="{DA91B16C-8CB8-4C64-8AD7-DAD08C2C3C4C}" type="sibTrans" cxnId="{AECBF24D-BAA9-41FE-9961-A8BD47D596E7}">
      <dgm:prSet/>
      <dgm:spPr/>
      <dgm:t>
        <a:bodyPr/>
        <a:lstStyle/>
        <a:p>
          <a:endParaRPr lang="en-US">
            <a:latin typeface="Hind Vadodara" panose="020B0604020202020204" charset="0"/>
            <a:cs typeface="Hind Vadodara" panose="020B0604020202020204" charset="0"/>
          </a:endParaRPr>
        </a:p>
      </dgm:t>
    </dgm:pt>
    <dgm:pt modelId="{9F22F349-A858-4349-AC61-678AC22E8EF3}">
      <dgm:prSet/>
      <dgm:spPr/>
      <dgm:t>
        <a:bodyPr/>
        <a:lstStyle/>
        <a:p>
          <a:r>
            <a:rPr lang="en-US" dirty="0">
              <a:latin typeface="Hind Vadodara" panose="020B0604020202020204" charset="0"/>
              <a:ea typeface="Britannic Bold" pitchFamily="-108" charset="0"/>
              <a:cs typeface="Hind Vadodara" panose="020B0604020202020204" charset="0"/>
            </a:rPr>
            <a:t>Step 2: Identify indicators or measures</a:t>
          </a:r>
        </a:p>
      </dgm:t>
    </dgm:pt>
    <dgm:pt modelId="{DB23ADDF-A7E2-4DCC-8112-0B4EDD248523}" type="parTrans" cxnId="{0DE48E4C-A107-476C-AEAE-6AEED9E8A6CE}">
      <dgm:prSet/>
      <dgm:spPr/>
      <dgm:t>
        <a:bodyPr/>
        <a:lstStyle/>
        <a:p>
          <a:endParaRPr lang="en-US">
            <a:latin typeface="Hind Vadodara" panose="020B0604020202020204" charset="0"/>
            <a:cs typeface="Hind Vadodara" panose="020B0604020202020204" charset="0"/>
          </a:endParaRPr>
        </a:p>
      </dgm:t>
    </dgm:pt>
    <dgm:pt modelId="{B7DE6169-3C6B-4AB9-BD1A-244336375CAA}" type="sibTrans" cxnId="{0DE48E4C-A107-476C-AEAE-6AEED9E8A6CE}">
      <dgm:prSet/>
      <dgm:spPr/>
      <dgm:t>
        <a:bodyPr/>
        <a:lstStyle/>
        <a:p>
          <a:endParaRPr lang="en-US">
            <a:latin typeface="Hind Vadodara" panose="020B0604020202020204" charset="0"/>
            <a:cs typeface="Hind Vadodara" panose="020B0604020202020204" charset="0"/>
          </a:endParaRPr>
        </a:p>
      </dgm:t>
    </dgm:pt>
    <dgm:pt modelId="{52DA6694-B078-4F19-A21F-59E0AF88F2E9}">
      <dgm:prSet/>
      <dgm:spPr/>
      <dgm:t>
        <a:bodyPr/>
        <a:lstStyle/>
        <a:p>
          <a:r>
            <a:rPr lang="en-US" dirty="0">
              <a:latin typeface="Hind Vadodara" panose="020B0604020202020204" charset="0"/>
              <a:ea typeface="Britannic Bold" pitchFamily="-108" charset="0"/>
              <a:cs typeface="Hind Vadodara" panose="020B0604020202020204" charset="0"/>
            </a:rPr>
            <a:t>Step 3: Develop methods for collecting &amp; analyzing indicators</a:t>
          </a:r>
        </a:p>
      </dgm:t>
    </dgm:pt>
    <dgm:pt modelId="{316E7645-C611-4530-B188-4B0FBF909DAF}" type="parTrans" cxnId="{FD903448-709C-442B-9FC2-76023C672CE1}">
      <dgm:prSet/>
      <dgm:spPr/>
      <dgm:t>
        <a:bodyPr/>
        <a:lstStyle/>
        <a:p>
          <a:endParaRPr lang="en-US">
            <a:latin typeface="Hind Vadodara" panose="020B0604020202020204" charset="0"/>
            <a:cs typeface="Hind Vadodara" panose="020B0604020202020204" charset="0"/>
          </a:endParaRPr>
        </a:p>
      </dgm:t>
    </dgm:pt>
    <dgm:pt modelId="{D513F397-98F2-4795-8D30-41902693BE01}" type="sibTrans" cxnId="{FD903448-709C-442B-9FC2-76023C672CE1}">
      <dgm:prSet/>
      <dgm:spPr/>
      <dgm:t>
        <a:bodyPr/>
        <a:lstStyle/>
        <a:p>
          <a:endParaRPr lang="en-US">
            <a:latin typeface="Hind Vadodara" panose="020B0604020202020204" charset="0"/>
            <a:cs typeface="Hind Vadodara" panose="020B0604020202020204" charset="0"/>
          </a:endParaRPr>
        </a:p>
      </dgm:t>
    </dgm:pt>
    <dgm:pt modelId="{0492E05A-CFFA-47A5-89BC-47D52BE101D5}">
      <dgm:prSet/>
      <dgm:spPr/>
      <dgm:t>
        <a:bodyPr/>
        <a:lstStyle/>
        <a:p>
          <a:r>
            <a:rPr lang="en-US" dirty="0">
              <a:latin typeface="Hind Vadodara" panose="020B0604020202020204" charset="0"/>
              <a:ea typeface="Britannic Bold" pitchFamily="-108" charset="0"/>
              <a:cs typeface="Hind Vadodara" panose="020B0604020202020204" charset="0"/>
            </a:rPr>
            <a:t>Step 4: Make decisions &amp; action plan from analysis of indicators</a:t>
          </a:r>
        </a:p>
      </dgm:t>
    </dgm:pt>
    <dgm:pt modelId="{708FBE7B-4205-4A64-A441-03EC52CA55AD}" type="parTrans" cxnId="{F0612F63-337B-4CE1-9250-E3BEB1F79906}">
      <dgm:prSet/>
      <dgm:spPr/>
      <dgm:t>
        <a:bodyPr/>
        <a:lstStyle/>
        <a:p>
          <a:endParaRPr lang="en-US">
            <a:latin typeface="Hind Vadodara" panose="020B0604020202020204" charset="0"/>
            <a:cs typeface="Hind Vadodara" panose="020B0604020202020204" charset="0"/>
          </a:endParaRPr>
        </a:p>
      </dgm:t>
    </dgm:pt>
    <dgm:pt modelId="{1087455C-B198-4F33-8DA2-F6EDA8090C9B}" type="sibTrans" cxnId="{F0612F63-337B-4CE1-9250-E3BEB1F79906}">
      <dgm:prSet/>
      <dgm:spPr/>
      <dgm:t>
        <a:bodyPr/>
        <a:lstStyle/>
        <a:p>
          <a:endParaRPr lang="en-US">
            <a:latin typeface="Hind Vadodara" panose="020B0604020202020204" charset="0"/>
            <a:cs typeface="Hind Vadodara" panose="020B0604020202020204" charset="0"/>
          </a:endParaRPr>
        </a:p>
      </dgm:t>
    </dgm:pt>
    <dgm:pt modelId="{88D09C26-A67C-4592-B61F-3248E4C33B54}">
      <dgm:prSet phldrT="[Text]"/>
      <dgm:spPr/>
      <dgm:t>
        <a:bodyPr/>
        <a:lstStyle/>
        <a:p>
          <a:r>
            <a:rPr lang="en-US" dirty="0">
              <a:latin typeface="Hind Vadodara" panose="020B0604020202020204" charset="0"/>
              <a:cs typeface="Hind Vadodara" panose="020B0604020202020204" charset="0"/>
            </a:rPr>
            <a:t>How will we match student need to our Tier 2 interventions? </a:t>
          </a:r>
        </a:p>
      </dgm:t>
    </dgm:pt>
    <dgm:pt modelId="{CF4E37CD-989A-4B31-ACEE-3286BFB232AC}" type="parTrans" cxnId="{DD5B5822-1ABB-4FFE-82CE-BAECC7F54EB7}">
      <dgm:prSet/>
      <dgm:spPr/>
      <dgm:t>
        <a:bodyPr/>
        <a:lstStyle/>
        <a:p>
          <a:endParaRPr lang="en-US">
            <a:latin typeface="Hind Vadodara" panose="020B0604020202020204" charset="0"/>
            <a:cs typeface="Hind Vadodara" panose="020B0604020202020204" charset="0"/>
          </a:endParaRPr>
        </a:p>
      </dgm:t>
    </dgm:pt>
    <dgm:pt modelId="{3F415788-9EB7-41BB-99D2-DE5467407573}" type="sibTrans" cxnId="{DD5B5822-1ABB-4FFE-82CE-BAECC7F54EB7}">
      <dgm:prSet/>
      <dgm:spPr/>
      <dgm:t>
        <a:bodyPr/>
        <a:lstStyle/>
        <a:p>
          <a:endParaRPr lang="en-US">
            <a:latin typeface="Hind Vadodara" panose="020B0604020202020204" charset="0"/>
            <a:cs typeface="Hind Vadodara" panose="020B0604020202020204" charset="0"/>
          </a:endParaRPr>
        </a:p>
      </dgm:t>
    </dgm:pt>
    <dgm:pt modelId="{B2389A2D-8319-40E4-9D26-52AFA1AFD0FB}">
      <dgm:prSet/>
      <dgm:spPr/>
      <dgm:t>
        <a:bodyPr/>
        <a:lstStyle/>
        <a:p>
          <a:r>
            <a:rPr lang="en-US" dirty="0">
              <a:latin typeface="Hind Vadodara" panose="020B0604020202020204" charset="0"/>
              <a:cs typeface="Hind Vadodara" panose="020B0604020202020204" charset="0"/>
            </a:rPr>
            <a:t>What data sources will we use to support these decisions?</a:t>
          </a:r>
          <a:endParaRPr lang="en-US" dirty="0">
            <a:latin typeface="Hind Vadodara" panose="020B0604020202020204" charset="0"/>
            <a:ea typeface="Britannic Bold" pitchFamily="-108" charset="0"/>
            <a:cs typeface="Hind Vadodara" panose="020B0604020202020204" charset="0"/>
          </a:endParaRPr>
        </a:p>
      </dgm:t>
    </dgm:pt>
    <dgm:pt modelId="{71D5B77A-2FE3-40B9-BC6F-054F74AF3140}" type="parTrans" cxnId="{DE64E966-8DDD-42F6-94EF-2DA451A2BBFA}">
      <dgm:prSet/>
      <dgm:spPr/>
      <dgm:t>
        <a:bodyPr/>
        <a:lstStyle/>
        <a:p>
          <a:endParaRPr lang="en-US">
            <a:latin typeface="Hind Vadodara" panose="020B0604020202020204" charset="0"/>
            <a:cs typeface="Hind Vadodara" panose="020B0604020202020204" charset="0"/>
          </a:endParaRPr>
        </a:p>
      </dgm:t>
    </dgm:pt>
    <dgm:pt modelId="{59D8A17F-0178-45F2-BBB5-697AA625C49F}" type="sibTrans" cxnId="{DE64E966-8DDD-42F6-94EF-2DA451A2BBFA}">
      <dgm:prSet/>
      <dgm:spPr/>
      <dgm:t>
        <a:bodyPr/>
        <a:lstStyle/>
        <a:p>
          <a:endParaRPr lang="en-US">
            <a:latin typeface="Hind Vadodara" panose="020B0604020202020204" charset="0"/>
            <a:cs typeface="Hind Vadodara" panose="020B0604020202020204" charset="0"/>
          </a:endParaRPr>
        </a:p>
      </dgm:t>
    </dgm:pt>
    <dgm:pt modelId="{65B89C1F-B31E-40CC-A8AD-3D69AEB532E5}">
      <dgm:prSet/>
      <dgm:spPr/>
      <dgm:t>
        <a:bodyPr/>
        <a:lstStyle/>
        <a:p>
          <a:r>
            <a:rPr lang="en-US" dirty="0">
              <a:latin typeface="Hind Vadodara" panose="020B0604020202020204" charset="0"/>
              <a:cs typeface="Hind Vadodara" panose="020B0604020202020204" charset="0"/>
            </a:rPr>
            <a:t>How &amp; when should information be gathered? How often will the Tier 2 team review this data? What decision rules will we develop for access/entry criteria?</a:t>
          </a:r>
          <a:endParaRPr lang="en-US" dirty="0">
            <a:latin typeface="Hind Vadodara" panose="020B0604020202020204" charset="0"/>
            <a:ea typeface="Britannic Bold" pitchFamily="-108" charset="0"/>
            <a:cs typeface="Hind Vadodara" panose="020B0604020202020204" charset="0"/>
          </a:endParaRPr>
        </a:p>
      </dgm:t>
    </dgm:pt>
    <dgm:pt modelId="{CFEF21F3-4112-4C17-B796-93A0B5E9E6FE}" type="parTrans" cxnId="{D5DD0CFF-331B-4149-BD03-3C7ED007D64A}">
      <dgm:prSet/>
      <dgm:spPr/>
      <dgm:t>
        <a:bodyPr/>
        <a:lstStyle/>
        <a:p>
          <a:endParaRPr lang="en-US">
            <a:latin typeface="Hind Vadodara" panose="020B0604020202020204" charset="0"/>
            <a:cs typeface="Hind Vadodara" panose="020B0604020202020204" charset="0"/>
          </a:endParaRPr>
        </a:p>
      </dgm:t>
    </dgm:pt>
    <dgm:pt modelId="{9C4FEB59-E47D-451F-8E72-0378B75EC90C}" type="sibTrans" cxnId="{D5DD0CFF-331B-4149-BD03-3C7ED007D64A}">
      <dgm:prSet/>
      <dgm:spPr/>
      <dgm:t>
        <a:bodyPr/>
        <a:lstStyle/>
        <a:p>
          <a:endParaRPr lang="en-US">
            <a:latin typeface="Hind Vadodara" panose="020B0604020202020204" charset="0"/>
            <a:cs typeface="Hind Vadodara" panose="020B0604020202020204" charset="0"/>
          </a:endParaRPr>
        </a:p>
      </dgm:t>
    </dgm:pt>
    <dgm:pt modelId="{B3FC7B0D-87B9-4386-9739-91CF067A33BC}">
      <dgm:prSet/>
      <dgm:spPr/>
      <dgm:t>
        <a:bodyPr/>
        <a:lstStyle/>
        <a:p>
          <a:r>
            <a:rPr lang="en-US" dirty="0">
              <a:latin typeface="Hind Vadodara" panose="020B0604020202020204" charset="0"/>
              <a:cs typeface="Hind Vadodara" panose="020B0604020202020204" charset="0"/>
            </a:rPr>
            <a:t>What do we need to add to our action plan? How will we share this data with staff?</a:t>
          </a:r>
          <a:endParaRPr lang="en-US" dirty="0">
            <a:latin typeface="Hind Vadodara" panose="020B0604020202020204" charset="0"/>
            <a:ea typeface="Britannic Bold" pitchFamily="-108" charset="0"/>
            <a:cs typeface="Hind Vadodara" panose="020B0604020202020204" charset="0"/>
          </a:endParaRPr>
        </a:p>
      </dgm:t>
    </dgm:pt>
    <dgm:pt modelId="{4717EE01-B3F6-4B3E-9173-D8B619DC6FB2}" type="parTrans" cxnId="{FD0CD0A5-3D1E-4E80-AC4D-8A8282124B8F}">
      <dgm:prSet/>
      <dgm:spPr/>
      <dgm:t>
        <a:bodyPr/>
        <a:lstStyle/>
        <a:p>
          <a:endParaRPr lang="en-US">
            <a:latin typeface="Hind Vadodara" panose="020B0604020202020204" charset="0"/>
            <a:cs typeface="Hind Vadodara" panose="020B0604020202020204" charset="0"/>
          </a:endParaRPr>
        </a:p>
      </dgm:t>
    </dgm:pt>
    <dgm:pt modelId="{84CD564C-B54A-4336-AA19-AB905BFA0C28}" type="sibTrans" cxnId="{FD0CD0A5-3D1E-4E80-AC4D-8A8282124B8F}">
      <dgm:prSet/>
      <dgm:spPr/>
      <dgm:t>
        <a:bodyPr/>
        <a:lstStyle/>
        <a:p>
          <a:endParaRPr lang="en-US">
            <a:latin typeface="Hind Vadodara" panose="020B0604020202020204" charset="0"/>
            <a:cs typeface="Hind Vadodara" panose="020B0604020202020204" charset="0"/>
          </a:endParaRPr>
        </a:p>
      </dgm:t>
    </dgm:pt>
    <dgm:pt modelId="{22955451-838C-4952-905F-1236074EC9C2}" type="pres">
      <dgm:prSet presAssocID="{6D12942F-3D4E-4AA8-9DED-C338A92DDC24}" presName="linear" presStyleCnt="0">
        <dgm:presLayoutVars>
          <dgm:dir/>
          <dgm:animLvl val="lvl"/>
          <dgm:resizeHandles val="exact"/>
        </dgm:presLayoutVars>
      </dgm:prSet>
      <dgm:spPr/>
    </dgm:pt>
    <dgm:pt modelId="{9247F32A-CD58-45A3-999B-DEECE517605A}" type="pres">
      <dgm:prSet presAssocID="{FA4CB12C-4989-4442-B105-26AF5EC2A558}" presName="parentLin" presStyleCnt="0"/>
      <dgm:spPr/>
    </dgm:pt>
    <dgm:pt modelId="{5A0F4D0B-6AC7-4021-85DE-41276E110CE3}" type="pres">
      <dgm:prSet presAssocID="{FA4CB12C-4989-4442-B105-26AF5EC2A558}" presName="parentLeftMargin" presStyleLbl="node1" presStyleIdx="0" presStyleCnt="4"/>
      <dgm:spPr/>
    </dgm:pt>
    <dgm:pt modelId="{90401D58-1086-499D-B1D4-B1C6CD706445}" type="pres">
      <dgm:prSet presAssocID="{FA4CB12C-4989-4442-B105-26AF5EC2A558}" presName="parentText" presStyleLbl="node1" presStyleIdx="0" presStyleCnt="4">
        <dgm:presLayoutVars>
          <dgm:chMax val="0"/>
          <dgm:bulletEnabled val="1"/>
        </dgm:presLayoutVars>
      </dgm:prSet>
      <dgm:spPr/>
    </dgm:pt>
    <dgm:pt modelId="{7C85690E-2AF3-426A-A2F9-CC04254C3362}" type="pres">
      <dgm:prSet presAssocID="{FA4CB12C-4989-4442-B105-26AF5EC2A558}" presName="negativeSpace" presStyleCnt="0"/>
      <dgm:spPr/>
    </dgm:pt>
    <dgm:pt modelId="{D0D24559-307A-4DE1-B103-45915CC24893}" type="pres">
      <dgm:prSet presAssocID="{FA4CB12C-4989-4442-B105-26AF5EC2A558}" presName="childText" presStyleLbl="conFgAcc1" presStyleIdx="0" presStyleCnt="4">
        <dgm:presLayoutVars>
          <dgm:bulletEnabled val="1"/>
        </dgm:presLayoutVars>
      </dgm:prSet>
      <dgm:spPr/>
    </dgm:pt>
    <dgm:pt modelId="{66B8D471-A719-4C2B-AEA1-422A79C3B4E5}" type="pres">
      <dgm:prSet presAssocID="{DA91B16C-8CB8-4C64-8AD7-DAD08C2C3C4C}" presName="spaceBetweenRectangles" presStyleCnt="0"/>
      <dgm:spPr/>
    </dgm:pt>
    <dgm:pt modelId="{029D5738-EB7A-413F-8EF0-CE3DF8E499F7}" type="pres">
      <dgm:prSet presAssocID="{9F22F349-A858-4349-AC61-678AC22E8EF3}" presName="parentLin" presStyleCnt="0"/>
      <dgm:spPr/>
    </dgm:pt>
    <dgm:pt modelId="{63CF0283-BEFC-4C3B-BB2C-0C03E568EEB5}" type="pres">
      <dgm:prSet presAssocID="{9F22F349-A858-4349-AC61-678AC22E8EF3}" presName="parentLeftMargin" presStyleLbl="node1" presStyleIdx="0" presStyleCnt="4"/>
      <dgm:spPr/>
    </dgm:pt>
    <dgm:pt modelId="{536E9278-EEE8-4109-A3EE-56D2627C57CF}" type="pres">
      <dgm:prSet presAssocID="{9F22F349-A858-4349-AC61-678AC22E8EF3}" presName="parentText" presStyleLbl="node1" presStyleIdx="1" presStyleCnt="4">
        <dgm:presLayoutVars>
          <dgm:chMax val="0"/>
          <dgm:bulletEnabled val="1"/>
        </dgm:presLayoutVars>
      </dgm:prSet>
      <dgm:spPr/>
    </dgm:pt>
    <dgm:pt modelId="{D5CEC9B8-50F8-4FF4-BE6A-8BDE10306FFA}" type="pres">
      <dgm:prSet presAssocID="{9F22F349-A858-4349-AC61-678AC22E8EF3}" presName="negativeSpace" presStyleCnt="0"/>
      <dgm:spPr/>
    </dgm:pt>
    <dgm:pt modelId="{B63B6781-66F2-4607-BC33-ED596437E116}" type="pres">
      <dgm:prSet presAssocID="{9F22F349-A858-4349-AC61-678AC22E8EF3}" presName="childText" presStyleLbl="conFgAcc1" presStyleIdx="1" presStyleCnt="4">
        <dgm:presLayoutVars>
          <dgm:bulletEnabled val="1"/>
        </dgm:presLayoutVars>
      </dgm:prSet>
      <dgm:spPr/>
    </dgm:pt>
    <dgm:pt modelId="{F7A2C392-0091-4D77-B50C-B660682A7017}" type="pres">
      <dgm:prSet presAssocID="{B7DE6169-3C6B-4AB9-BD1A-244336375CAA}" presName="spaceBetweenRectangles" presStyleCnt="0"/>
      <dgm:spPr/>
    </dgm:pt>
    <dgm:pt modelId="{EE167853-0184-43EA-9F22-34D4E50EBD75}" type="pres">
      <dgm:prSet presAssocID="{52DA6694-B078-4F19-A21F-59E0AF88F2E9}" presName="parentLin" presStyleCnt="0"/>
      <dgm:spPr/>
    </dgm:pt>
    <dgm:pt modelId="{10F89775-9DBD-4545-841C-258CA7D93C94}" type="pres">
      <dgm:prSet presAssocID="{52DA6694-B078-4F19-A21F-59E0AF88F2E9}" presName="parentLeftMargin" presStyleLbl="node1" presStyleIdx="1" presStyleCnt="4"/>
      <dgm:spPr/>
    </dgm:pt>
    <dgm:pt modelId="{044932D6-F1B1-434D-A1BB-2AE80D92B0CA}" type="pres">
      <dgm:prSet presAssocID="{52DA6694-B078-4F19-A21F-59E0AF88F2E9}" presName="parentText" presStyleLbl="node1" presStyleIdx="2" presStyleCnt="4">
        <dgm:presLayoutVars>
          <dgm:chMax val="0"/>
          <dgm:bulletEnabled val="1"/>
        </dgm:presLayoutVars>
      </dgm:prSet>
      <dgm:spPr/>
    </dgm:pt>
    <dgm:pt modelId="{044D1F98-8781-436A-9787-681DD9E98AE8}" type="pres">
      <dgm:prSet presAssocID="{52DA6694-B078-4F19-A21F-59E0AF88F2E9}" presName="negativeSpace" presStyleCnt="0"/>
      <dgm:spPr/>
    </dgm:pt>
    <dgm:pt modelId="{957D7ED7-3C68-4FE7-B52C-B1A933C58B84}" type="pres">
      <dgm:prSet presAssocID="{52DA6694-B078-4F19-A21F-59E0AF88F2E9}" presName="childText" presStyleLbl="conFgAcc1" presStyleIdx="2" presStyleCnt="4">
        <dgm:presLayoutVars>
          <dgm:bulletEnabled val="1"/>
        </dgm:presLayoutVars>
      </dgm:prSet>
      <dgm:spPr/>
    </dgm:pt>
    <dgm:pt modelId="{1BE0C436-3638-40DD-B5DA-E43B6B9700CD}" type="pres">
      <dgm:prSet presAssocID="{D513F397-98F2-4795-8D30-41902693BE01}" presName="spaceBetweenRectangles" presStyleCnt="0"/>
      <dgm:spPr/>
    </dgm:pt>
    <dgm:pt modelId="{85CDB199-4840-4772-BAAD-8EAA39CA16B4}" type="pres">
      <dgm:prSet presAssocID="{0492E05A-CFFA-47A5-89BC-47D52BE101D5}" presName="parentLin" presStyleCnt="0"/>
      <dgm:spPr/>
    </dgm:pt>
    <dgm:pt modelId="{FB547D76-3F64-4AEF-82C0-733BD7CD97E0}" type="pres">
      <dgm:prSet presAssocID="{0492E05A-CFFA-47A5-89BC-47D52BE101D5}" presName="parentLeftMargin" presStyleLbl="node1" presStyleIdx="2" presStyleCnt="4"/>
      <dgm:spPr/>
    </dgm:pt>
    <dgm:pt modelId="{D01BDEE7-3CE6-4877-9C66-CEB104DD38DB}" type="pres">
      <dgm:prSet presAssocID="{0492E05A-CFFA-47A5-89BC-47D52BE101D5}" presName="parentText" presStyleLbl="node1" presStyleIdx="3" presStyleCnt="4">
        <dgm:presLayoutVars>
          <dgm:chMax val="0"/>
          <dgm:bulletEnabled val="1"/>
        </dgm:presLayoutVars>
      </dgm:prSet>
      <dgm:spPr/>
    </dgm:pt>
    <dgm:pt modelId="{7FF17C7E-61C3-492E-8B88-3D74B675195D}" type="pres">
      <dgm:prSet presAssocID="{0492E05A-CFFA-47A5-89BC-47D52BE101D5}" presName="negativeSpace" presStyleCnt="0"/>
      <dgm:spPr/>
    </dgm:pt>
    <dgm:pt modelId="{9FB7F55E-AAD7-41F0-A294-32AE6A04ED92}" type="pres">
      <dgm:prSet presAssocID="{0492E05A-CFFA-47A5-89BC-47D52BE101D5}" presName="childText" presStyleLbl="conFgAcc1" presStyleIdx="3" presStyleCnt="4">
        <dgm:presLayoutVars>
          <dgm:bulletEnabled val="1"/>
        </dgm:presLayoutVars>
      </dgm:prSet>
      <dgm:spPr/>
    </dgm:pt>
  </dgm:ptLst>
  <dgm:cxnLst>
    <dgm:cxn modelId="{3E933113-9661-4F47-82DC-D34D43C5247B}" type="presOf" srcId="{52DA6694-B078-4F19-A21F-59E0AF88F2E9}" destId="{10F89775-9DBD-4545-841C-258CA7D93C94}" srcOrd="0" destOrd="0" presId="urn:microsoft.com/office/officeart/2005/8/layout/list1"/>
    <dgm:cxn modelId="{DD5B5822-1ABB-4FFE-82CE-BAECC7F54EB7}" srcId="{FA4CB12C-4989-4442-B105-26AF5EC2A558}" destId="{88D09C26-A67C-4592-B61F-3248E4C33B54}" srcOrd="0" destOrd="0" parTransId="{CF4E37CD-989A-4B31-ACEE-3286BFB232AC}" sibTransId="{3F415788-9EB7-41BB-99D2-DE5467407573}"/>
    <dgm:cxn modelId="{DF19E930-B08E-429F-B551-A6A6E79204DA}" type="presOf" srcId="{52DA6694-B078-4F19-A21F-59E0AF88F2E9}" destId="{044932D6-F1B1-434D-A1BB-2AE80D92B0CA}" srcOrd="1" destOrd="0" presId="urn:microsoft.com/office/officeart/2005/8/layout/list1"/>
    <dgm:cxn modelId="{EA301831-7966-4071-996A-0D3B238BC77C}" type="presOf" srcId="{B3FC7B0D-87B9-4386-9739-91CF067A33BC}" destId="{9FB7F55E-AAD7-41F0-A294-32AE6A04ED92}" srcOrd="0" destOrd="0" presId="urn:microsoft.com/office/officeart/2005/8/layout/list1"/>
    <dgm:cxn modelId="{54C2F533-6605-440F-B13C-1984FFBE680C}" type="presOf" srcId="{9F22F349-A858-4349-AC61-678AC22E8EF3}" destId="{536E9278-EEE8-4109-A3EE-56D2627C57CF}" srcOrd="1" destOrd="0" presId="urn:microsoft.com/office/officeart/2005/8/layout/list1"/>
    <dgm:cxn modelId="{1AA0DB37-C3E8-4412-A7B8-0DE47467A454}" type="presOf" srcId="{65B89C1F-B31E-40CC-A8AD-3D69AEB532E5}" destId="{957D7ED7-3C68-4FE7-B52C-B1A933C58B84}" srcOrd="0" destOrd="0" presId="urn:microsoft.com/office/officeart/2005/8/layout/list1"/>
    <dgm:cxn modelId="{FA8D265B-0560-4CE4-9909-5BAC41231264}" type="presOf" srcId="{6D12942F-3D4E-4AA8-9DED-C338A92DDC24}" destId="{22955451-838C-4952-905F-1236074EC9C2}" srcOrd="0" destOrd="0" presId="urn:microsoft.com/office/officeart/2005/8/layout/list1"/>
    <dgm:cxn modelId="{89D1275B-7F8B-4660-A725-06B565DBD983}" type="presOf" srcId="{0492E05A-CFFA-47A5-89BC-47D52BE101D5}" destId="{D01BDEE7-3CE6-4877-9C66-CEB104DD38DB}" srcOrd="1" destOrd="0" presId="urn:microsoft.com/office/officeart/2005/8/layout/list1"/>
    <dgm:cxn modelId="{F0612F63-337B-4CE1-9250-E3BEB1F79906}" srcId="{6D12942F-3D4E-4AA8-9DED-C338A92DDC24}" destId="{0492E05A-CFFA-47A5-89BC-47D52BE101D5}" srcOrd="3" destOrd="0" parTransId="{708FBE7B-4205-4A64-A441-03EC52CA55AD}" sibTransId="{1087455C-B198-4F33-8DA2-F6EDA8090C9B}"/>
    <dgm:cxn modelId="{DE64E966-8DDD-42F6-94EF-2DA451A2BBFA}" srcId="{9F22F349-A858-4349-AC61-678AC22E8EF3}" destId="{B2389A2D-8319-40E4-9D26-52AFA1AFD0FB}" srcOrd="0" destOrd="0" parTransId="{71D5B77A-2FE3-40B9-BC6F-054F74AF3140}" sibTransId="{59D8A17F-0178-45F2-BBB5-697AA625C49F}"/>
    <dgm:cxn modelId="{FD903448-709C-442B-9FC2-76023C672CE1}" srcId="{6D12942F-3D4E-4AA8-9DED-C338A92DDC24}" destId="{52DA6694-B078-4F19-A21F-59E0AF88F2E9}" srcOrd="2" destOrd="0" parTransId="{316E7645-C611-4530-B188-4B0FBF909DAF}" sibTransId="{D513F397-98F2-4795-8D30-41902693BE01}"/>
    <dgm:cxn modelId="{214E264C-1125-4370-929F-8D4F9015FC13}" type="presOf" srcId="{FA4CB12C-4989-4442-B105-26AF5EC2A558}" destId="{5A0F4D0B-6AC7-4021-85DE-41276E110CE3}" srcOrd="0" destOrd="0" presId="urn:microsoft.com/office/officeart/2005/8/layout/list1"/>
    <dgm:cxn modelId="{0DE48E4C-A107-476C-AEAE-6AEED9E8A6CE}" srcId="{6D12942F-3D4E-4AA8-9DED-C338A92DDC24}" destId="{9F22F349-A858-4349-AC61-678AC22E8EF3}" srcOrd="1" destOrd="0" parTransId="{DB23ADDF-A7E2-4DCC-8112-0B4EDD248523}" sibTransId="{B7DE6169-3C6B-4AB9-BD1A-244336375CAA}"/>
    <dgm:cxn modelId="{AECBF24D-BAA9-41FE-9961-A8BD47D596E7}" srcId="{6D12942F-3D4E-4AA8-9DED-C338A92DDC24}" destId="{FA4CB12C-4989-4442-B105-26AF5EC2A558}" srcOrd="0" destOrd="0" parTransId="{ABF53B02-2B37-4F81-930B-035A1DBFA76D}" sibTransId="{DA91B16C-8CB8-4C64-8AD7-DAD08C2C3C4C}"/>
    <dgm:cxn modelId="{FD6A9D7A-2FBF-420C-91E4-7B676123D0B6}" type="presOf" srcId="{B2389A2D-8319-40E4-9D26-52AFA1AFD0FB}" destId="{B63B6781-66F2-4607-BC33-ED596437E116}" srcOrd="0" destOrd="0" presId="urn:microsoft.com/office/officeart/2005/8/layout/list1"/>
    <dgm:cxn modelId="{C8876291-362E-4D3D-B7F5-DA8187FC6C80}" type="presOf" srcId="{FA4CB12C-4989-4442-B105-26AF5EC2A558}" destId="{90401D58-1086-499D-B1D4-B1C6CD706445}" srcOrd="1" destOrd="0" presId="urn:microsoft.com/office/officeart/2005/8/layout/list1"/>
    <dgm:cxn modelId="{3D0D429A-E798-4AE9-8EF7-810B2946954B}" type="presOf" srcId="{9F22F349-A858-4349-AC61-678AC22E8EF3}" destId="{63CF0283-BEFC-4C3B-BB2C-0C03E568EEB5}" srcOrd="0" destOrd="0" presId="urn:microsoft.com/office/officeart/2005/8/layout/list1"/>
    <dgm:cxn modelId="{FD0CD0A5-3D1E-4E80-AC4D-8A8282124B8F}" srcId="{0492E05A-CFFA-47A5-89BC-47D52BE101D5}" destId="{B3FC7B0D-87B9-4386-9739-91CF067A33BC}" srcOrd="0" destOrd="0" parTransId="{4717EE01-B3F6-4B3E-9173-D8B619DC6FB2}" sibTransId="{84CD564C-B54A-4336-AA19-AB905BFA0C28}"/>
    <dgm:cxn modelId="{B4E888C6-3CA5-4785-A31D-60C403E56700}" type="presOf" srcId="{0492E05A-CFFA-47A5-89BC-47D52BE101D5}" destId="{FB547D76-3F64-4AEF-82C0-733BD7CD97E0}" srcOrd="0" destOrd="0" presId="urn:microsoft.com/office/officeart/2005/8/layout/list1"/>
    <dgm:cxn modelId="{FEFB24DB-981D-4F3B-86B8-96ACBDE49554}" type="presOf" srcId="{88D09C26-A67C-4592-B61F-3248E4C33B54}" destId="{D0D24559-307A-4DE1-B103-45915CC24893}" srcOrd="0" destOrd="0" presId="urn:microsoft.com/office/officeart/2005/8/layout/list1"/>
    <dgm:cxn modelId="{D5DD0CFF-331B-4149-BD03-3C7ED007D64A}" srcId="{52DA6694-B078-4F19-A21F-59E0AF88F2E9}" destId="{65B89C1F-B31E-40CC-A8AD-3D69AEB532E5}" srcOrd="0" destOrd="0" parTransId="{CFEF21F3-4112-4C17-B796-93A0B5E9E6FE}" sibTransId="{9C4FEB59-E47D-451F-8E72-0378B75EC90C}"/>
    <dgm:cxn modelId="{A00B9496-B9DD-4DFC-BF48-D6B7ADCD0CFB}" type="presParOf" srcId="{22955451-838C-4952-905F-1236074EC9C2}" destId="{9247F32A-CD58-45A3-999B-DEECE517605A}" srcOrd="0" destOrd="0" presId="urn:microsoft.com/office/officeart/2005/8/layout/list1"/>
    <dgm:cxn modelId="{02964882-8247-42AB-8F9A-B01A7B91415C}" type="presParOf" srcId="{9247F32A-CD58-45A3-999B-DEECE517605A}" destId="{5A0F4D0B-6AC7-4021-85DE-41276E110CE3}" srcOrd="0" destOrd="0" presId="urn:microsoft.com/office/officeart/2005/8/layout/list1"/>
    <dgm:cxn modelId="{0929ADCD-5D0F-4578-86CE-CCCD9510C36B}" type="presParOf" srcId="{9247F32A-CD58-45A3-999B-DEECE517605A}" destId="{90401D58-1086-499D-B1D4-B1C6CD706445}" srcOrd="1" destOrd="0" presId="urn:microsoft.com/office/officeart/2005/8/layout/list1"/>
    <dgm:cxn modelId="{FB0E9223-7186-41EE-8B10-8B19B6BB2F70}" type="presParOf" srcId="{22955451-838C-4952-905F-1236074EC9C2}" destId="{7C85690E-2AF3-426A-A2F9-CC04254C3362}" srcOrd="1" destOrd="0" presId="urn:microsoft.com/office/officeart/2005/8/layout/list1"/>
    <dgm:cxn modelId="{C0EABCCE-F808-4F0E-A1B6-C1B6603496CE}" type="presParOf" srcId="{22955451-838C-4952-905F-1236074EC9C2}" destId="{D0D24559-307A-4DE1-B103-45915CC24893}" srcOrd="2" destOrd="0" presId="urn:microsoft.com/office/officeart/2005/8/layout/list1"/>
    <dgm:cxn modelId="{42CDE42B-2FA4-424E-8FD6-8981DE5AC939}" type="presParOf" srcId="{22955451-838C-4952-905F-1236074EC9C2}" destId="{66B8D471-A719-4C2B-AEA1-422A79C3B4E5}" srcOrd="3" destOrd="0" presId="urn:microsoft.com/office/officeart/2005/8/layout/list1"/>
    <dgm:cxn modelId="{AD28F1A3-2174-47DF-8459-CFBED272E0A8}" type="presParOf" srcId="{22955451-838C-4952-905F-1236074EC9C2}" destId="{029D5738-EB7A-413F-8EF0-CE3DF8E499F7}" srcOrd="4" destOrd="0" presId="urn:microsoft.com/office/officeart/2005/8/layout/list1"/>
    <dgm:cxn modelId="{A42F214D-C91C-4997-9C76-F859048408B2}" type="presParOf" srcId="{029D5738-EB7A-413F-8EF0-CE3DF8E499F7}" destId="{63CF0283-BEFC-4C3B-BB2C-0C03E568EEB5}" srcOrd="0" destOrd="0" presId="urn:microsoft.com/office/officeart/2005/8/layout/list1"/>
    <dgm:cxn modelId="{94F071A0-7694-487E-A3DF-19C351105FF2}" type="presParOf" srcId="{029D5738-EB7A-413F-8EF0-CE3DF8E499F7}" destId="{536E9278-EEE8-4109-A3EE-56D2627C57CF}" srcOrd="1" destOrd="0" presId="urn:microsoft.com/office/officeart/2005/8/layout/list1"/>
    <dgm:cxn modelId="{2BD48732-B3B6-4641-AF97-14417C407A60}" type="presParOf" srcId="{22955451-838C-4952-905F-1236074EC9C2}" destId="{D5CEC9B8-50F8-4FF4-BE6A-8BDE10306FFA}" srcOrd="5" destOrd="0" presId="urn:microsoft.com/office/officeart/2005/8/layout/list1"/>
    <dgm:cxn modelId="{F22259A7-9684-4679-9F92-2A6F70884F8F}" type="presParOf" srcId="{22955451-838C-4952-905F-1236074EC9C2}" destId="{B63B6781-66F2-4607-BC33-ED596437E116}" srcOrd="6" destOrd="0" presId="urn:microsoft.com/office/officeart/2005/8/layout/list1"/>
    <dgm:cxn modelId="{98BE29A7-9FCB-4BE5-8E43-A87EE44FD7B3}" type="presParOf" srcId="{22955451-838C-4952-905F-1236074EC9C2}" destId="{F7A2C392-0091-4D77-B50C-B660682A7017}" srcOrd="7" destOrd="0" presId="urn:microsoft.com/office/officeart/2005/8/layout/list1"/>
    <dgm:cxn modelId="{48F4C5C6-4FE3-4188-A02C-6B8AA41931AA}" type="presParOf" srcId="{22955451-838C-4952-905F-1236074EC9C2}" destId="{EE167853-0184-43EA-9F22-34D4E50EBD75}" srcOrd="8" destOrd="0" presId="urn:microsoft.com/office/officeart/2005/8/layout/list1"/>
    <dgm:cxn modelId="{51D59DA1-9CAA-4A15-AEF5-09F6D64273F6}" type="presParOf" srcId="{EE167853-0184-43EA-9F22-34D4E50EBD75}" destId="{10F89775-9DBD-4545-841C-258CA7D93C94}" srcOrd="0" destOrd="0" presId="urn:microsoft.com/office/officeart/2005/8/layout/list1"/>
    <dgm:cxn modelId="{266F96FB-BCB7-4F7B-9BB1-0189D4BDAE1E}" type="presParOf" srcId="{EE167853-0184-43EA-9F22-34D4E50EBD75}" destId="{044932D6-F1B1-434D-A1BB-2AE80D92B0CA}" srcOrd="1" destOrd="0" presId="urn:microsoft.com/office/officeart/2005/8/layout/list1"/>
    <dgm:cxn modelId="{E6B2A0E0-C7B4-4CE1-B0E4-D2892E1C4C5E}" type="presParOf" srcId="{22955451-838C-4952-905F-1236074EC9C2}" destId="{044D1F98-8781-436A-9787-681DD9E98AE8}" srcOrd="9" destOrd="0" presId="urn:microsoft.com/office/officeart/2005/8/layout/list1"/>
    <dgm:cxn modelId="{F14DEE7F-8514-4052-96B6-B64924C332D9}" type="presParOf" srcId="{22955451-838C-4952-905F-1236074EC9C2}" destId="{957D7ED7-3C68-4FE7-B52C-B1A933C58B84}" srcOrd="10" destOrd="0" presId="urn:microsoft.com/office/officeart/2005/8/layout/list1"/>
    <dgm:cxn modelId="{F3136CD5-E622-416E-8409-64A0D272E72A}" type="presParOf" srcId="{22955451-838C-4952-905F-1236074EC9C2}" destId="{1BE0C436-3638-40DD-B5DA-E43B6B9700CD}" srcOrd="11" destOrd="0" presId="urn:microsoft.com/office/officeart/2005/8/layout/list1"/>
    <dgm:cxn modelId="{07FECFFB-1620-47A7-855C-2468077BA4F7}" type="presParOf" srcId="{22955451-838C-4952-905F-1236074EC9C2}" destId="{85CDB199-4840-4772-BAAD-8EAA39CA16B4}" srcOrd="12" destOrd="0" presId="urn:microsoft.com/office/officeart/2005/8/layout/list1"/>
    <dgm:cxn modelId="{BDDE90A0-6125-4AA2-8E47-9A24F8596526}" type="presParOf" srcId="{85CDB199-4840-4772-BAAD-8EAA39CA16B4}" destId="{FB547D76-3F64-4AEF-82C0-733BD7CD97E0}" srcOrd="0" destOrd="0" presId="urn:microsoft.com/office/officeart/2005/8/layout/list1"/>
    <dgm:cxn modelId="{8FC6837D-EF39-4ABB-9E26-643BC8FE5957}" type="presParOf" srcId="{85CDB199-4840-4772-BAAD-8EAA39CA16B4}" destId="{D01BDEE7-3CE6-4877-9C66-CEB104DD38DB}" srcOrd="1" destOrd="0" presId="urn:microsoft.com/office/officeart/2005/8/layout/list1"/>
    <dgm:cxn modelId="{727D21C5-D7BB-4A58-8D79-E22B4D581641}" type="presParOf" srcId="{22955451-838C-4952-905F-1236074EC9C2}" destId="{7FF17C7E-61C3-492E-8B88-3D74B675195D}" srcOrd="13" destOrd="0" presId="urn:microsoft.com/office/officeart/2005/8/layout/list1"/>
    <dgm:cxn modelId="{BA57FFE1-823A-41D9-AEB7-BD775B98C584}" type="presParOf" srcId="{22955451-838C-4952-905F-1236074EC9C2}" destId="{9FB7F55E-AAD7-41F0-A294-32AE6A04ED9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DA7149E-D97F-4FD7-9C58-14BD040C98B1}" type="doc">
      <dgm:prSet loTypeId="urn:microsoft.com/office/officeart/2005/8/layout/orgChart1" loCatId="hierarchy" qsTypeId="urn:microsoft.com/office/officeart/2005/8/quickstyle/simple2" qsCatId="simple" csTypeId="urn:microsoft.com/office/officeart/2005/8/colors/accent1_5" csCatId="accent1" phldr="1"/>
      <dgm:spPr/>
      <dgm:t>
        <a:bodyPr/>
        <a:lstStyle/>
        <a:p>
          <a:endParaRPr lang="en-US"/>
        </a:p>
      </dgm:t>
    </dgm:pt>
    <dgm:pt modelId="{8AA196C5-C8A9-424D-821C-AD3CD931F72F}">
      <dgm:prSet/>
      <dgm:spPr/>
      <dgm:t>
        <a:bodyPr/>
        <a:lstStyle/>
        <a:p>
          <a:pPr rtl="0"/>
          <a:r>
            <a:rPr lang="en-US">
              <a:latin typeface="Hind Vadodara" panose="020B0604020202020204" charset="0"/>
              <a:cs typeface="Hind Vadodara" panose="020B0604020202020204" charset="0"/>
            </a:rPr>
            <a:t>Identification Process</a:t>
          </a:r>
        </a:p>
      </dgm:t>
    </dgm:pt>
    <dgm:pt modelId="{6EF4E4CB-8A4C-447D-8847-21838AE5461F}" type="parTrans" cxnId="{A16A0C15-B82C-4845-B4F6-713A688A8E68}">
      <dgm:prSet/>
      <dgm:spPr/>
      <dgm:t>
        <a:bodyPr/>
        <a:lstStyle/>
        <a:p>
          <a:endParaRPr lang="en-US">
            <a:latin typeface="Hind Vadodara" panose="020B0604020202020204" charset="0"/>
            <a:cs typeface="Hind Vadodara" panose="020B0604020202020204" charset="0"/>
          </a:endParaRPr>
        </a:p>
      </dgm:t>
    </dgm:pt>
    <dgm:pt modelId="{20119A1A-0F97-45DC-B35B-9567D9E11CBE}" type="sibTrans" cxnId="{A16A0C15-B82C-4845-B4F6-713A688A8E68}">
      <dgm:prSet/>
      <dgm:spPr/>
      <dgm:t>
        <a:bodyPr/>
        <a:lstStyle/>
        <a:p>
          <a:endParaRPr lang="en-US">
            <a:latin typeface="Hind Vadodara" panose="020B0604020202020204" charset="0"/>
            <a:cs typeface="Hind Vadodara" panose="020B0604020202020204" charset="0"/>
          </a:endParaRPr>
        </a:p>
      </dgm:t>
    </dgm:pt>
    <dgm:pt modelId="{23FF4859-1B58-4847-B9F9-E89C341B0329}">
      <dgm:prSet/>
      <dgm:spPr/>
      <dgm:t>
        <a:bodyPr/>
        <a:lstStyle/>
        <a:p>
          <a:pPr rtl="0"/>
          <a:r>
            <a:rPr lang="en-US">
              <a:latin typeface="Hind Vadodara" panose="020B0604020202020204" charset="0"/>
              <a:cs typeface="Hind Vadodara" panose="020B0604020202020204" charset="0"/>
            </a:rPr>
            <a:t>Intervention</a:t>
          </a:r>
        </a:p>
      </dgm:t>
    </dgm:pt>
    <dgm:pt modelId="{8618EDF8-AC83-4FF3-89D2-6F979AF2BB28}" type="parTrans" cxnId="{D29DFC05-A745-4A0D-8170-0355BB0DE358}">
      <dgm:prSet/>
      <dgm:spPr/>
      <dgm:t>
        <a:bodyPr/>
        <a:lstStyle/>
        <a:p>
          <a:endParaRPr lang="en-US">
            <a:latin typeface="Hind Vadodara" panose="020B0604020202020204" charset="0"/>
            <a:cs typeface="Hind Vadodara" panose="020B0604020202020204" charset="0"/>
          </a:endParaRPr>
        </a:p>
      </dgm:t>
    </dgm:pt>
    <dgm:pt modelId="{BCC78FCD-FE80-4588-BDB3-3C5C8451551E}" type="sibTrans" cxnId="{D29DFC05-A745-4A0D-8170-0355BB0DE358}">
      <dgm:prSet/>
      <dgm:spPr/>
      <dgm:t>
        <a:bodyPr/>
        <a:lstStyle/>
        <a:p>
          <a:endParaRPr lang="en-US">
            <a:latin typeface="Hind Vadodara" panose="020B0604020202020204" charset="0"/>
            <a:cs typeface="Hind Vadodara" panose="020B0604020202020204" charset="0"/>
          </a:endParaRPr>
        </a:p>
      </dgm:t>
    </dgm:pt>
    <dgm:pt modelId="{32C5BFA5-9AAD-4C7E-8F5B-07CCEA8F8CA1}">
      <dgm:prSet/>
      <dgm:spPr/>
      <dgm:t>
        <a:bodyPr/>
        <a:lstStyle/>
        <a:p>
          <a:pPr rtl="0"/>
          <a:r>
            <a:rPr lang="en-US" dirty="0">
              <a:latin typeface="Hind Vadodara" panose="020B0604020202020204" charset="0"/>
              <a:cs typeface="Hind Vadodara" panose="020B0604020202020204" charset="0"/>
            </a:rPr>
            <a:t>REP (Resilience Education Program)</a:t>
          </a:r>
        </a:p>
      </dgm:t>
    </dgm:pt>
    <dgm:pt modelId="{E333391A-CAB6-4D95-B13D-DD216A133399}" type="parTrans" cxnId="{C7DA0BFC-3C7E-49FC-BD89-4F04AFB25C5E}">
      <dgm:prSet/>
      <dgm:spPr/>
      <dgm:t>
        <a:bodyPr/>
        <a:lstStyle/>
        <a:p>
          <a:endParaRPr lang="en-US">
            <a:latin typeface="Hind Vadodara" panose="020B0604020202020204" charset="0"/>
            <a:cs typeface="Hind Vadodara" panose="020B0604020202020204" charset="0"/>
          </a:endParaRPr>
        </a:p>
      </dgm:t>
    </dgm:pt>
    <dgm:pt modelId="{D6B0685D-FDD8-4847-ACFD-7D08DADCB1E9}" type="sibTrans" cxnId="{C7DA0BFC-3C7E-49FC-BD89-4F04AFB25C5E}">
      <dgm:prSet/>
      <dgm:spPr/>
      <dgm:t>
        <a:bodyPr/>
        <a:lstStyle/>
        <a:p>
          <a:endParaRPr lang="en-US">
            <a:latin typeface="Hind Vadodara" panose="020B0604020202020204" charset="0"/>
            <a:cs typeface="Hind Vadodara" panose="020B0604020202020204" charset="0"/>
          </a:endParaRPr>
        </a:p>
      </dgm:t>
    </dgm:pt>
    <dgm:pt modelId="{B7870D9C-5FBF-4FFF-8B88-FF2FF747C60E}">
      <dgm:prSet/>
      <dgm:spPr/>
      <dgm:t>
        <a:bodyPr/>
        <a:lstStyle/>
        <a:p>
          <a:pPr rtl="0"/>
          <a:r>
            <a:rPr lang="en-US" dirty="0">
              <a:latin typeface="Hind Vadodara" panose="020B0604020202020204" charset="0"/>
              <a:cs typeface="Hind Vadodara" panose="020B0604020202020204" charset="0"/>
            </a:rPr>
            <a:t>How much time is needed for implementation?</a:t>
          </a:r>
        </a:p>
      </dgm:t>
    </dgm:pt>
    <dgm:pt modelId="{DB278B6F-A244-4E92-B0D0-689A4E359E22}" type="parTrans" cxnId="{F2A6D341-D68F-47EA-81C6-03D5E79117BA}">
      <dgm:prSet/>
      <dgm:spPr/>
      <dgm:t>
        <a:bodyPr/>
        <a:lstStyle/>
        <a:p>
          <a:endParaRPr lang="en-US">
            <a:latin typeface="Hind Vadodara" panose="020B0604020202020204" charset="0"/>
            <a:cs typeface="Hind Vadodara" panose="020B0604020202020204" charset="0"/>
          </a:endParaRPr>
        </a:p>
      </dgm:t>
    </dgm:pt>
    <dgm:pt modelId="{066F6DC0-38E9-4A24-A15E-44F317C83EEE}" type="sibTrans" cxnId="{F2A6D341-D68F-47EA-81C6-03D5E79117BA}">
      <dgm:prSet/>
      <dgm:spPr/>
      <dgm:t>
        <a:bodyPr/>
        <a:lstStyle/>
        <a:p>
          <a:endParaRPr lang="en-US">
            <a:latin typeface="Hind Vadodara" panose="020B0604020202020204" charset="0"/>
            <a:cs typeface="Hind Vadodara" panose="020B0604020202020204" charset="0"/>
          </a:endParaRPr>
        </a:p>
      </dgm:t>
    </dgm:pt>
    <dgm:pt modelId="{1F0A5840-DA1C-4099-9B32-EB639B329EA1}">
      <dgm:prSet/>
      <dgm:spPr/>
      <dgm:t>
        <a:bodyPr/>
        <a:lstStyle/>
        <a:p>
          <a:pPr rtl="0"/>
          <a:r>
            <a:rPr lang="en-US" dirty="0">
              <a:latin typeface="Hind Vadodara" panose="020B0604020202020204" charset="0"/>
              <a:cs typeface="Hind Vadodara" panose="020B0604020202020204" charset="0"/>
            </a:rPr>
            <a:t>45 minutes per week</a:t>
          </a:r>
        </a:p>
      </dgm:t>
    </dgm:pt>
    <dgm:pt modelId="{5F6E206E-D624-4A61-982F-0D039500A946}" type="parTrans" cxnId="{DDFCEFB4-A8CE-406F-95FF-2B3B139BC65A}">
      <dgm:prSet/>
      <dgm:spPr/>
      <dgm:t>
        <a:bodyPr/>
        <a:lstStyle/>
        <a:p>
          <a:endParaRPr lang="en-US">
            <a:latin typeface="Hind Vadodara" panose="020B0604020202020204" charset="0"/>
            <a:cs typeface="Hind Vadodara" panose="020B0604020202020204" charset="0"/>
          </a:endParaRPr>
        </a:p>
      </dgm:t>
    </dgm:pt>
    <dgm:pt modelId="{40F151CB-7284-40C8-B2C7-68953101BFF6}" type="sibTrans" cxnId="{DDFCEFB4-A8CE-406F-95FF-2B3B139BC65A}">
      <dgm:prSet/>
      <dgm:spPr/>
      <dgm:t>
        <a:bodyPr/>
        <a:lstStyle/>
        <a:p>
          <a:endParaRPr lang="en-US">
            <a:latin typeface="Hind Vadodara" panose="020B0604020202020204" charset="0"/>
            <a:cs typeface="Hind Vadodara" panose="020B0604020202020204" charset="0"/>
          </a:endParaRPr>
        </a:p>
      </dgm:t>
    </dgm:pt>
    <dgm:pt modelId="{797FDE3B-51C8-4F5D-83A3-246A1D9D1EDC}">
      <dgm:prSet/>
      <dgm:spPr/>
      <dgm:t>
        <a:bodyPr/>
        <a:lstStyle/>
        <a:p>
          <a:pPr rtl="0"/>
          <a:r>
            <a:rPr lang="en-US" dirty="0">
              <a:latin typeface="Hind Vadodara" panose="020B0604020202020204" charset="0"/>
              <a:cs typeface="Hind Vadodara" panose="020B0604020202020204" charset="0"/>
            </a:rPr>
            <a:t>How many times per week will it be implemented?</a:t>
          </a:r>
        </a:p>
      </dgm:t>
    </dgm:pt>
    <dgm:pt modelId="{02F018F5-341C-48A9-8968-BA586A8AAE87}" type="parTrans" cxnId="{B3F3E3A7-9C03-4CD0-896D-2C54B6A37E4E}">
      <dgm:prSet/>
      <dgm:spPr/>
      <dgm:t>
        <a:bodyPr/>
        <a:lstStyle/>
        <a:p>
          <a:endParaRPr lang="en-US">
            <a:latin typeface="Hind Vadodara" panose="020B0604020202020204" charset="0"/>
            <a:cs typeface="Hind Vadodara" panose="020B0604020202020204" charset="0"/>
          </a:endParaRPr>
        </a:p>
      </dgm:t>
    </dgm:pt>
    <dgm:pt modelId="{B5100411-C6F7-48E2-A73C-6C2B5D1C3DC7}" type="sibTrans" cxnId="{B3F3E3A7-9C03-4CD0-896D-2C54B6A37E4E}">
      <dgm:prSet/>
      <dgm:spPr/>
      <dgm:t>
        <a:bodyPr/>
        <a:lstStyle/>
        <a:p>
          <a:endParaRPr lang="en-US">
            <a:latin typeface="Hind Vadodara" panose="020B0604020202020204" charset="0"/>
            <a:cs typeface="Hind Vadodara" panose="020B0604020202020204" charset="0"/>
          </a:endParaRPr>
        </a:p>
      </dgm:t>
    </dgm:pt>
    <dgm:pt modelId="{DC01F9C8-D11B-4FBE-9C7F-9E90A76D9711}">
      <dgm:prSet/>
      <dgm:spPr/>
      <dgm:t>
        <a:bodyPr/>
        <a:lstStyle/>
        <a:p>
          <a:pPr rtl="0"/>
          <a:r>
            <a:rPr lang="en-US" dirty="0">
              <a:latin typeface="Hind Vadodara" panose="020B0604020202020204" charset="0"/>
              <a:cs typeface="Hind Vadodara" panose="020B0604020202020204" charset="0"/>
            </a:rPr>
            <a:t>1 day per week</a:t>
          </a:r>
        </a:p>
      </dgm:t>
    </dgm:pt>
    <dgm:pt modelId="{008FEBF6-A6B9-408B-9FBC-4B9C248C0AE4}" type="parTrans" cxnId="{4E0C969A-9213-4953-8387-E72D8F0BAEE3}">
      <dgm:prSet/>
      <dgm:spPr/>
      <dgm:t>
        <a:bodyPr/>
        <a:lstStyle/>
        <a:p>
          <a:endParaRPr lang="en-US">
            <a:latin typeface="Hind Vadodara" panose="020B0604020202020204" charset="0"/>
            <a:cs typeface="Hind Vadodara" panose="020B0604020202020204" charset="0"/>
          </a:endParaRPr>
        </a:p>
      </dgm:t>
    </dgm:pt>
    <dgm:pt modelId="{08279FFA-629C-4130-89BD-F3DE0A6C6805}" type="sibTrans" cxnId="{4E0C969A-9213-4953-8387-E72D8F0BAEE3}">
      <dgm:prSet/>
      <dgm:spPr/>
      <dgm:t>
        <a:bodyPr/>
        <a:lstStyle/>
        <a:p>
          <a:endParaRPr lang="en-US">
            <a:latin typeface="Hind Vadodara" panose="020B0604020202020204" charset="0"/>
            <a:cs typeface="Hind Vadodara" panose="020B0604020202020204" charset="0"/>
          </a:endParaRPr>
        </a:p>
      </dgm:t>
    </dgm:pt>
    <dgm:pt modelId="{9F45BBE6-544A-462F-8971-4EDBD5DE5377}">
      <dgm:prSet/>
      <dgm:spPr/>
      <dgm:t>
        <a:bodyPr/>
        <a:lstStyle/>
        <a:p>
          <a:pPr rtl="0"/>
          <a:r>
            <a:rPr lang="en-US" dirty="0">
              <a:latin typeface="Hind Vadodara" panose="020B0604020202020204" charset="0"/>
              <a:cs typeface="Hind Vadodara" panose="020B0604020202020204" charset="0"/>
            </a:rPr>
            <a:t>Who will teach/ implement the intervention?</a:t>
          </a:r>
        </a:p>
      </dgm:t>
    </dgm:pt>
    <dgm:pt modelId="{F4E3AE10-2E51-49DF-A7CD-9E618EADE0DE}" type="parTrans" cxnId="{A68EC691-FF18-45E1-9F1E-1FAAA7233FA9}">
      <dgm:prSet/>
      <dgm:spPr/>
      <dgm:t>
        <a:bodyPr/>
        <a:lstStyle/>
        <a:p>
          <a:endParaRPr lang="en-US">
            <a:latin typeface="Hind Vadodara" panose="020B0604020202020204" charset="0"/>
            <a:cs typeface="Hind Vadodara" panose="020B0604020202020204" charset="0"/>
          </a:endParaRPr>
        </a:p>
      </dgm:t>
    </dgm:pt>
    <dgm:pt modelId="{E7CA3920-DC1A-4100-8B37-9A0E8F3703AE}" type="sibTrans" cxnId="{A68EC691-FF18-45E1-9F1E-1FAAA7233FA9}">
      <dgm:prSet/>
      <dgm:spPr/>
      <dgm:t>
        <a:bodyPr/>
        <a:lstStyle/>
        <a:p>
          <a:endParaRPr lang="en-US">
            <a:latin typeface="Hind Vadodara" panose="020B0604020202020204" charset="0"/>
            <a:cs typeface="Hind Vadodara" panose="020B0604020202020204" charset="0"/>
          </a:endParaRPr>
        </a:p>
      </dgm:t>
    </dgm:pt>
    <dgm:pt modelId="{4DA9D1C4-E76C-4AE8-A28F-3D6A1D39FAEA}">
      <dgm:prSet/>
      <dgm:spPr/>
      <dgm:t>
        <a:bodyPr/>
        <a:lstStyle/>
        <a:p>
          <a:pPr rtl="0"/>
          <a:r>
            <a:rPr lang="en-US">
              <a:latin typeface="Hind Vadodara" panose="020B0604020202020204" charset="0"/>
              <a:cs typeface="Hind Vadodara" panose="020B0604020202020204" charset="0"/>
            </a:rPr>
            <a:t>School Psychologist</a:t>
          </a:r>
        </a:p>
      </dgm:t>
    </dgm:pt>
    <dgm:pt modelId="{99B71DB2-D1AD-4876-8C34-7FDEC3EF58FC}" type="parTrans" cxnId="{B32E79AD-42A7-4A5F-B2E5-052C948F6BBF}">
      <dgm:prSet/>
      <dgm:spPr/>
      <dgm:t>
        <a:bodyPr/>
        <a:lstStyle/>
        <a:p>
          <a:endParaRPr lang="en-US">
            <a:latin typeface="Hind Vadodara" panose="020B0604020202020204" charset="0"/>
            <a:cs typeface="Hind Vadodara" panose="020B0604020202020204" charset="0"/>
          </a:endParaRPr>
        </a:p>
      </dgm:t>
    </dgm:pt>
    <dgm:pt modelId="{966C8CA8-FE0A-46AA-A02B-8FBE6642CE86}" type="sibTrans" cxnId="{B32E79AD-42A7-4A5F-B2E5-052C948F6BBF}">
      <dgm:prSet/>
      <dgm:spPr/>
      <dgm:t>
        <a:bodyPr/>
        <a:lstStyle/>
        <a:p>
          <a:endParaRPr lang="en-US">
            <a:latin typeface="Hind Vadodara" panose="020B0604020202020204" charset="0"/>
            <a:cs typeface="Hind Vadodara" panose="020B0604020202020204" charset="0"/>
          </a:endParaRPr>
        </a:p>
      </dgm:t>
    </dgm:pt>
    <dgm:pt modelId="{FE2B59C0-D3CE-4A3A-A6B8-1C71D53C957A}" type="pres">
      <dgm:prSet presAssocID="{FDA7149E-D97F-4FD7-9C58-14BD040C98B1}" presName="hierChild1" presStyleCnt="0">
        <dgm:presLayoutVars>
          <dgm:orgChart val="1"/>
          <dgm:chPref val="1"/>
          <dgm:dir/>
          <dgm:animOne val="branch"/>
          <dgm:animLvl val="lvl"/>
          <dgm:resizeHandles/>
        </dgm:presLayoutVars>
      </dgm:prSet>
      <dgm:spPr/>
    </dgm:pt>
    <dgm:pt modelId="{1F670AC0-189E-4534-955C-8D402BF3389C}" type="pres">
      <dgm:prSet presAssocID="{8AA196C5-C8A9-424D-821C-AD3CD931F72F}" presName="hierRoot1" presStyleCnt="0">
        <dgm:presLayoutVars>
          <dgm:hierBranch val="init"/>
        </dgm:presLayoutVars>
      </dgm:prSet>
      <dgm:spPr/>
    </dgm:pt>
    <dgm:pt modelId="{0A392062-CF85-42A9-8237-B45238DA0FAC}" type="pres">
      <dgm:prSet presAssocID="{8AA196C5-C8A9-424D-821C-AD3CD931F72F}" presName="rootComposite1" presStyleCnt="0"/>
      <dgm:spPr/>
    </dgm:pt>
    <dgm:pt modelId="{06485954-08AF-436E-B0A9-0989C57C907B}" type="pres">
      <dgm:prSet presAssocID="{8AA196C5-C8A9-424D-821C-AD3CD931F72F}" presName="rootText1" presStyleLbl="node0" presStyleIdx="0" presStyleCnt="1">
        <dgm:presLayoutVars>
          <dgm:chPref val="3"/>
        </dgm:presLayoutVars>
      </dgm:prSet>
      <dgm:spPr/>
    </dgm:pt>
    <dgm:pt modelId="{69CBA636-27BF-46AE-A0A7-C0B543B2766E}" type="pres">
      <dgm:prSet presAssocID="{8AA196C5-C8A9-424D-821C-AD3CD931F72F}" presName="rootConnector1" presStyleLbl="node1" presStyleIdx="0" presStyleCnt="0"/>
      <dgm:spPr/>
    </dgm:pt>
    <dgm:pt modelId="{D740D9E0-70B2-4176-9EF2-5D0650DFE2E7}" type="pres">
      <dgm:prSet presAssocID="{8AA196C5-C8A9-424D-821C-AD3CD931F72F}" presName="hierChild2" presStyleCnt="0"/>
      <dgm:spPr/>
    </dgm:pt>
    <dgm:pt modelId="{C42300BF-4086-4393-9C9E-09F7B024A1F0}" type="pres">
      <dgm:prSet presAssocID="{8618EDF8-AC83-4FF3-89D2-6F979AF2BB28}" presName="Name37" presStyleLbl="parChTrans1D2" presStyleIdx="0" presStyleCnt="4"/>
      <dgm:spPr/>
    </dgm:pt>
    <dgm:pt modelId="{F03788FA-6E69-4AF1-929A-30BFD10928CD}" type="pres">
      <dgm:prSet presAssocID="{23FF4859-1B58-4847-B9F9-E89C341B0329}" presName="hierRoot2" presStyleCnt="0">
        <dgm:presLayoutVars>
          <dgm:hierBranch val="init"/>
        </dgm:presLayoutVars>
      </dgm:prSet>
      <dgm:spPr/>
    </dgm:pt>
    <dgm:pt modelId="{48DEAB5E-A002-478A-863A-C5FA3C4B2447}" type="pres">
      <dgm:prSet presAssocID="{23FF4859-1B58-4847-B9F9-E89C341B0329}" presName="rootComposite" presStyleCnt="0"/>
      <dgm:spPr/>
    </dgm:pt>
    <dgm:pt modelId="{FDD2EAE9-06CF-424A-AEBF-91FD34D978B4}" type="pres">
      <dgm:prSet presAssocID="{23FF4859-1B58-4847-B9F9-E89C341B0329}" presName="rootText" presStyleLbl="node2" presStyleIdx="0" presStyleCnt="4">
        <dgm:presLayoutVars>
          <dgm:chPref val="3"/>
        </dgm:presLayoutVars>
      </dgm:prSet>
      <dgm:spPr/>
    </dgm:pt>
    <dgm:pt modelId="{7FB43DD8-9FCE-47D4-83C2-A42F537355E5}" type="pres">
      <dgm:prSet presAssocID="{23FF4859-1B58-4847-B9F9-E89C341B0329}" presName="rootConnector" presStyleLbl="node2" presStyleIdx="0" presStyleCnt="4"/>
      <dgm:spPr/>
    </dgm:pt>
    <dgm:pt modelId="{13F5701F-146B-4085-927D-30103B12C584}" type="pres">
      <dgm:prSet presAssocID="{23FF4859-1B58-4847-B9F9-E89C341B0329}" presName="hierChild4" presStyleCnt="0"/>
      <dgm:spPr/>
    </dgm:pt>
    <dgm:pt modelId="{22766BD6-3524-44BE-B917-B126CA157A78}" type="pres">
      <dgm:prSet presAssocID="{E333391A-CAB6-4D95-B13D-DD216A133399}" presName="Name37" presStyleLbl="parChTrans1D3" presStyleIdx="0" presStyleCnt="4"/>
      <dgm:spPr/>
    </dgm:pt>
    <dgm:pt modelId="{13CF8091-7206-48E2-91FD-9548592D620F}" type="pres">
      <dgm:prSet presAssocID="{32C5BFA5-9AAD-4C7E-8F5B-07CCEA8F8CA1}" presName="hierRoot2" presStyleCnt="0">
        <dgm:presLayoutVars>
          <dgm:hierBranch val="init"/>
        </dgm:presLayoutVars>
      </dgm:prSet>
      <dgm:spPr/>
    </dgm:pt>
    <dgm:pt modelId="{A7CE6897-7270-4EE3-9A9A-A1C2DADCD42A}" type="pres">
      <dgm:prSet presAssocID="{32C5BFA5-9AAD-4C7E-8F5B-07CCEA8F8CA1}" presName="rootComposite" presStyleCnt="0"/>
      <dgm:spPr/>
    </dgm:pt>
    <dgm:pt modelId="{7291390C-489C-4BBD-8EBD-8EBA5ACF1B95}" type="pres">
      <dgm:prSet presAssocID="{32C5BFA5-9AAD-4C7E-8F5B-07CCEA8F8CA1}" presName="rootText" presStyleLbl="node3" presStyleIdx="0" presStyleCnt="4">
        <dgm:presLayoutVars>
          <dgm:chPref val="3"/>
        </dgm:presLayoutVars>
      </dgm:prSet>
      <dgm:spPr/>
    </dgm:pt>
    <dgm:pt modelId="{B70BAFB5-2A53-4683-8FA5-F096D4935F3A}" type="pres">
      <dgm:prSet presAssocID="{32C5BFA5-9AAD-4C7E-8F5B-07CCEA8F8CA1}" presName="rootConnector" presStyleLbl="node3" presStyleIdx="0" presStyleCnt="4"/>
      <dgm:spPr/>
    </dgm:pt>
    <dgm:pt modelId="{1253FA78-3C56-49B1-9B68-1802CD7D185B}" type="pres">
      <dgm:prSet presAssocID="{32C5BFA5-9AAD-4C7E-8F5B-07CCEA8F8CA1}" presName="hierChild4" presStyleCnt="0"/>
      <dgm:spPr/>
    </dgm:pt>
    <dgm:pt modelId="{E3A01738-3F71-4ED0-AB15-0E05D023BFC1}" type="pres">
      <dgm:prSet presAssocID="{32C5BFA5-9AAD-4C7E-8F5B-07CCEA8F8CA1}" presName="hierChild5" presStyleCnt="0"/>
      <dgm:spPr/>
    </dgm:pt>
    <dgm:pt modelId="{8CF421DE-E640-4DA6-A494-8F384DC7D113}" type="pres">
      <dgm:prSet presAssocID="{23FF4859-1B58-4847-B9F9-E89C341B0329}" presName="hierChild5" presStyleCnt="0"/>
      <dgm:spPr/>
    </dgm:pt>
    <dgm:pt modelId="{150ED95B-C9BC-4A26-A348-4CAD3EB4BF6B}" type="pres">
      <dgm:prSet presAssocID="{DB278B6F-A244-4E92-B0D0-689A4E359E22}" presName="Name37" presStyleLbl="parChTrans1D2" presStyleIdx="1" presStyleCnt="4"/>
      <dgm:spPr/>
    </dgm:pt>
    <dgm:pt modelId="{F409D2FB-C7D3-45DB-AD89-1E9857DB9F7B}" type="pres">
      <dgm:prSet presAssocID="{B7870D9C-5FBF-4FFF-8B88-FF2FF747C60E}" presName="hierRoot2" presStyleCnt="0">
        <dgm:presLayoutVars>
          <dgm:hierBranch val="init"/>
        </dgm:presLayoutVars>
      </dgm:prSet>
      <dgm:spPr/>
    </dgm:pt>
    <dgm:pt modelId="{CC089305-FCFA-4B4A-8F75-3CFD5CF2C091}" type="pres">
      <dgm:prSet presAssocID="{B7870D9C-5FBF-4FFF-8B88-FF2FF747C60E}" presName="rootComposite" presStyleCnt="0"/>
      <dgm:spPr/>
    </dgm:pt>
    <dgm:pt modelId="{A3E5F8D1-D295-4644-BA94-241F57AD86D5}" type="pres">
      <dgm:prSet presAssocID="{B7870D9C-5FBF-4FFF-8B88-FF2FF747C60E}" presName="rootText" presStyleLbl="node2" presStyleIdx="1" presStyleCnt="4">
        <dgm:presLayoutVars>
          <dgm:chPref val="3"/>
        </dgm:presLayoutVars>
      </dgm:prSet>
      <dgm:spPr/>
    </dgm:pt>
    <dgm:pt modelId="{EBCB13AA-5737-4B21-9EDE-F916C28F9213}" type="pres">
      <dgm:prSet presAssocID="{B7870D9C-5FBF-4FFF-8B88-FF2FF747C60E}" presName="rootConnector" presStyleLbl="node2" presStyleIdx="1" presStyleCnt="4"/>
      <dgm:spPr/>
    </dgm:pt>
    <dgm:pt modelId="{0F13C7B9-865C-48D4-8AAA-0CC0B5BDACB4}" type="pres">
      <dgm:prSet presAssocID="{B7870D9C-5FBF-4FFF-8B88-FF2FF747C60E}" presName="hierChild4" presStyleCnt="0"/>
      <dgm:spPr/>
    </dgm:pt>
    <dgm:pt modelId="{C0199B14-1553-4539-94E3-BA845019D66C}" type="pres">
      <dgm:prSet presAssocID="{5F6E206E-D624-4A61-982F-0D039500A946}" presName="Name37" presStyleLbl="parChTrans1D3" presStyleIdx="1" presStyleCnt="4"/>
      <dgm:spPr/>
    </dgm:pt>
    <dgm:pt modelId="{7F0B5B0F-89BD-4DB0-9DB8-C217651303E1}" type="pres">
      <dgm:prSet presAssocID="{1F0A5840-DA1C-4099-9B32-EB639B329EA1}" presName="hierRoot2" presStyleCnt="0">
        <dgm:presLayoutVars>
          <dgm:hierBranch val="init"/>
        </dgm:presLayoutVars>
      </dgm:prSet>
      <dgm:spPr/>
    </dgm:pt>
    <dgm:pt modelId="{725F13E7-123F-42BD-ABE9-A90132A2537C}" type="pres">
      <dgm:prSet presAssocID="{1F0A5840-DA1C-4099-9B32-EB639B329EA1}" presName="rootComposite" presStyleCnt="0"/>
      <dgm:spPr/>
    </dgm:pt>
    <dgm:pt modelId="{FE2390B9-0CD4-4EBC-9D63-0C0A0EFA65D4}" type="pres">
      <dgm:prSet presAssocID="{1F0A5840-DA1C-4099-9B32-EB639B329EA1}" presName="rootText" presStyleLbl="node3" presStyleIdx="1" presStyleCnt="4">
        <dgm:presLayoutVars>
          <dgm:chPref val="3"/>
        </dgm:presLayoutVars>
      </dgm:prSet>
      <dgm:spPr/>
    </dgm:pt>
    <dgm:pt modelId="{16977C67-6961-40F2-90B8-B1617AA89263}" type="pres">
      <dgm:prSet presAssocID="{1F0A5840-DA1C-4099-9B32-EB639B329EA1}" presName="rootConnector" presStyleLbl="node3" presStyleIdx="1" presStyleCnt="4"/>
      <dgm:spPr/>
    </dgm:pt>
    <dgm:pt modelId="{F0BADDDE-5CC2-40A8-8EDE-419B336493C7}" type="pres">
      <dgm:prSet presAssocID="{1F0A5840-DA1C-4099-9B32-EB639B329EA1}" presName="hierChild4" presStyleCnt="0"/>
      <dgm:spPr/>
    </dgm:pt>
    <dgm:pt modelId="{1DD6F0E1-3450-499D-BC12-9A44084C7661}" type="pres">
      <dgm:prSet presAssocID="{1F0A5840-DA1C-4099-9B32-EB639B329EA1}" presName="hierChild5" presStyleCnt="0"/>
      <dgm:spPr/>
    </dgm:pt>
    <dgm:pt modelId="{871F8C7E-0CFA-42B2-B72C-E8663F689F70}" type="pres">
      <dgm:prSet presAssocID="{B7870D9C-5FBF-4FFF-8B88-FF2FF747C60E}" presName="hierChild5" presStyleCnt="0"/>
      <dgm:spPr/>
    </dgm:pt>
    <dgm:pt modelId="{1992F3AC-7658-4BAF-A5D7-6BF3EF3A78AC}" type="pres">
      <dgm:prSet presAssocID="{02F018F5-341C-48A9-8968-BA586A8AAE87}" presName="Name37" presStyleLbl="parChTrans1D2" presStyleIdx="2" presStyleCnt="4"/>
      <dgm:spPr/>
    </dgm:pt>
    <dgm:pt modelId="{D9F1E9C5-6A22-42C3-A3C1-749A27706A64}" type="pres">
      <dgm:prSet presAssocID="{797FDE3B-51C8-4F5D-83A3-246A1D9D1EDC}" presName="hierRoot2" presStyleCnt="0">
        <dgm:presLayoutVars>
          <dgm:hierBranch val="init"/>
        </dgm:presLayoutVars>
      </dgm:prSet>
      <dgm:spPr/>
    </dgm:pt>
    <dgm:pt modelId="{10D3410F-2B70-4DA4-A4CF-AF1A311585CA}" type="pres">
      <dgm:prSet presAssocID="{797FDE3B-51C8-4F5D-83A3-246A1D9D1EDC}" presName="rootComposite" presStyleCnt="0"/>
      <dgm:spPr/>
    </dgm:pt>
    <dgm:pt modelId="{364068B1-E4DA-4942-8B5A-EAE2CAD13206}" type="pres">
      <dgm:prSet presAssocID="{797FDE3B-51C8-4F5D-83A3-246A1D9D1EDC}" presName="rootText" presStyleLbl="node2" presStyleIdx="2" presStyleCnt="4">
        <dgm:presLayoutVars>
          <dgm:chPref val="3"/>
        </dgm:presLayoutVars>
      </dgm:prSet>
      <dgm:spPr/>
    </dgm:pt>
    <dgm:pt modelId="{F13D3783-7F64-4444-810F-C5A8F64511E4}" type="pres">
      <dgm:prSet presAssocID="{797FDE3B-51C8-4F5D-83A3-246A1D9D1EDC}" presName="rootConnector" presStyleLbl="node2" presStyleIdx="2" presStyleCnt="4"/>
      <dgm:spPr/>
    </dgm:pt>
    <dgm:pt modelId="{AA5D3C2A-4018-42D9-80EE-4CCCA89D14EE}" type="pres">
      <dgm:prSet presAssocID="{797FDE3B-51C8-4F5D-83A3-246A1D9D1EDC}" presName="hierChild4" presStyleCnt="0"/>
      <dgm:spPr/>
    </dgm:pt>
    <dgm:pt modelId="{C2A1BA37-A423-4D29-BD24-058B3B2146B8}" type="pres">
      <dgm:prSet presAssocID="{008FEBF6-A6B9-408B-9FBC-4B9C248C0AE4}" presName="Name37" presStyleLbl="parChTrans1D3" presStyleIdx="2" presStyleCnt="4"/>
      <dgm:spPr/>
    </dgm:pt>
    <dgm:pt modelId="{B4F9E8C3-04C3-409C-9D4B-BB78FF7C29D9}" type="pres">
      <dgm:prSet presAssocID="{DC01F9C8-D11B-4FBE-9C7F-9E90A76D9711}" presName="hierRoot2" presStyleCnt="0">
        <dgm:presLayoutVars>
          <dgm:hierBranch val="init"/>
        </dgm:presLayoutVars>
      </dgm:prSet>
      <dgm:spPr/>
    </dgm:pt>
    <dgm:pt modelId="{FD92B2BB-F04F-41DF-8460-AB4B1A60BC14}" type="pres">
      <dgm:prSet presAssocID="{DC01F9C8-D11B-4FBE-9C7F-9E90A76D9711}" presName="rootComposite" presStyleCnt="0"/>
      <dgm:spPr/>
    </dgm:pt>
    <dgm:pt modelId="{EF4D9151-2CD2-45D6-9A64-EF97583B5CA3}" type="pres">
      <dgm:prSet presAssocID="{DC01F9C8-D11B-4FBE-9C7F-9E90A76D9711}" presName="rootText" presStyleLbl="node3" presStyleIdx="2" presStyleCnt="4">
        <dgm:presLayoutVars>
          <dgm:chPref val="3"/>
        </dgm:presLayoutVars>
      </dgm:prSet>
      <dgm:spPr/>
    </dgm:pt>
    <dgm:pt modelId="{ADDA07F6-94CC-4AF0-8F2A-7E99ABB0FFD4}" type="pres">
      <dgm:prSet presAssocID="{DC01F9C8-D11B-4FBE-9C7F-9E90A76D9711}" presName="rootConnector" presStyleLbl="node3" presStyleIdx="2" presStyleCnt="4"/>
      <dgm:spPr/>
    </dgm:pt>
    <dgm:pt modelId="{0BB166F5-02D6-40F8-A788-5BFB1EEE7EBA}" type="pres">
      <dgm:prSet presAssocID="{DC01F9C8-D11B-4FBE-9C7F-9E90A76D9711}" presName="hierChild4" presStyleCnt="0"/>
      <dgm:spPr/>
    </dgm:pt>
    <dgm:pt modelId="{1296D013-23D0-4758-A4E7-867054417DC0}" type="pres">
      <dgm:prSet presAssocID="{DC01F9C8-D11B-4FBE-9C7F-9E90A76D9711}" presName="hierChild5" presStyleCnt="0"/>
      <dgm:spPr/>
    </dgm:pt>
    <dgm:pt modelId="{EBBD2D6F-7C49-414C-8623-9F4D5BFF9781}" type="pres">
      <dgm:prSet presAssocID="{797FDE3B-51C8-4F5D-83A3-246A1D9D1EDC}" presName="hierChild5" presStyleCnt="0"/>
      <dgm:spPr/>
    </dgm:pt>
    <dgm:pt modelId="{88419745-E604-42E3-B42E-76B85505F630}" type="pres">
      <dgm:prSet presAssocID="{F4E3AE10-2E51-49DF-A7CD-9E618EADE0DE}" presName="Name37" presStyleLbl="parChTrans1D2" presStyleIdx="3" presStyleCnt="4"/>
      <dgm:spPr/>
    </dgm:pt>
    <dgm:pt modelId="{20236245-1E0F-49F4-881F-5537E2E3C672}" type="pres">
      <dgm:prSet presAssocID="{9F45BBE6-544A-462F-8971-4EDBD5DE5377}" presName="hierRoot2" presStyleCnt="0">
        <dgm:presLayoutVars>
          <dgm:hierBranch val="init"/>
        </dgm:presLayoutVars>
      </dgm:prSet>
      <dgm:spPr/>
    </dgm:pt>
    <dgm:pt modelId="{ED750EDE-5247-4171-A1C5-8FB60AE8434C}" type="pres">
      <dgm:prSet presAssocID="{9F45BBE6-544A-462F-8971-4EDBD5DE5377}" presName="rootComposite" presStyleCnt="0"/>
      <dgm:spPr/>
    </dgm:pt>
    <dgm:pt modelId="{3765A819-E2D2-4738-92B3-7456B8C87D70}" type="pres">
      <dgm:prSet presAssocID="{9F45BBE6-544A-462F-8971-4EDBD5DE5377}" presName="rootText" presStyleLbl="node2" presStyleIdx="3" presStyleCnt="4">
        <dgm:presLayoutVars>
          <dgm:chPref val="3"/>
        </dgm:presLayoutVars>
      </dgm:prSet>
      <dgm:spPr/>
    </dgm:pt>
    <dgm:pt modelId="{106E819B-7CC4-4FBC-B796-A7454F957B68}" type="pres">
      <dgm:prSet presAssocID="{9F45BBE6-544A-462F-8971-4EDBD5DE5377}" presName="rootConnector" presStyleLbl="node2" presStyleIdx="3" presStyleCnt="4"/>
      <dgm:spPr/>
    </dgm:pt>
    <dgm:pt modelId="{547B338A-AEA0-4DF4-8248-3915FA9D856E}" type="pres">
      <dgm:prSet presAssocID="{9F45BBE6-544A-462F-8971-4EDBD5DE5377}" presName="hierChild4" presStyleCnt="0"/>
      <dgm:spPr/>
    </dgm:pt>
    <dgm:pt modelId="{85947523-7698-4E3C-8BB3-19948A55B53D}" type="pres">
      <dgm:prSet presAssocID="{99B71DB2-D1AD-4876-8C34-7FDEC3EF58FC}" presName="Name37" presStyleLbl="parChTrans1D3" presStyleIdx="3" presStyleCnt="4"/>
      <dgm:spPr/>
    </dgm:pt>
    <dgm:pt modelId="{E2966B80-9E03-4E7D-A0BD-E030D033CF49}" type="pres">
      <dgm:prSet presAssocID="{4DA9D1C4-E76C-4AE8-A28F-3D6A1D39FAEA}" presName="hierRoot2" presStyleCnt="0">
        <dgm:presLayoutVars>
          <dgm:hierBranch val="init"/>
        </dgm:presLayoutVars>
      </dgm:prSet>
      <dgm:spPr/>
    </dgm:pt>
    <dgm:pt modelId="{649CD76E-7694-44BC-97F2-B7F0C9E1B72C}" type="pres">
      <dgm:prSet presAssocID="{4DA9D1C4-E76C-4AE8-A28F-3D6A1D39FAEA}" presName="rootComposite" presStyleCnt="0"/>
      <dgm:spPr/>
    </dgm:pt>
    <dgm:pt modelId="{EF432969-39E8-4200-B507-359DE1D20E5B}" type="pres">
      <dgm:prSet presAssocID="{4DA9D1C4-E76C-4AE8-A28F-3D6A1D39FAEA}" presName="rootText" presStyleLbl="node3" presStyleIdx="3" presStyleCnt="4">
        <dgm:presLayoutVars>
          <dgm:chPref val="3"/>
        </dgm:presLayoutVars>
      </dgm:prSet>
      <dgm:spPr/>
    </dgm:pt>
    <dgm:pt modelId="{8C3FB814-2708-45F6-B1FB-1C0EC6BCD2FF}" type="pres">
      <dgm:prSet presAssocID="{4DA9D1C4-E76C-4AE8-A28F-3D6A1D39FAEA}" presName="rootConnector" presStyleLbl="node3" presStyleIdx="3" presStyleCnt="4"/>
      <dgm:spPr/>
    </dgm:pt>
    <dgm:pt modelId="{0D10F440-1E69-4055-8240-218DD3643A88}" type="pres">
      <dgm:prSet presAssocID="{4DA9D1C4-E76C-4AE8-A28F-3D6A1D39FAEA}" presName="hierChild4" presStyleCnt="0"/>
      <dgm:spPr/>
    </dgm:pt>
    <dgm:pt modelId="{69756930-0287-49EA-9EBE-B586A790F4CA}" type="pres">
      <dgm:prSet presAssocID="{4DA9D1C4-E76C-4AE8-A28F-3D6A1D39FAEA}" presName="hierChild5" presStyleCnt="0"/>
      <dgm:spPr/>
    </dgm:pt>
    <dgm:pt modelId="{F6E144AC-694A-428F-8C64-504D58CB0192}" type="pres">
      <dgm:prSet presAssocID="{9F45BBE6-544A-462F-8971-4EDBD5DE5377}" presName="hierChild5" presStyleCnt="0"/>
      <dgm:spPr/>
    </dgm:pt>
    <dgm:pt modelId="{D0C5D238-95BE-47DD-ACCA-A6629D8ADE6E}" type="pres">
      <dgm:prSet presAssocID="{8AA196C5-C8A9-424D-821C-AD3CD931F72F}" presName="hierChild3" presStyleCnt="0"/>
      <dgm:spPr/>
    </dgm:pt>
  </dgm:ptLst>
  <dgm:cxnLst>
    <dgm:cxn modelId="{BFD9AA01-7E9A-4CA1-8C5A-72B822B81FA9}" type="presOf" srcId="{DB278B6F-A244-4E92-B0D0-689A4E359E22}" destId="{150ED95B-C9BC-4A26-A348-4CAD3EB4BF6B}" srcOrd="0" destOrd="0" presId="urn:microsoft.com/office/officeart/2005/8/layout/orgChart1"/>
    <dgm:cxn modelId="{D29DFC05-A745-4A0D-8170-0355BB0DE358}" srcId="{8AA196C5-C8A9-424D-821C-AD3CD931F72F}" destId="{23FF4859-1B58-4847-B9F9-E89C341B0329}" srcOrd="0" destOrd="0" parTransId="{8618EDF8-AC83-4FF3-89D2-6F979AF2BB28}" sibTransId="{BCC78FCD-FE80-4588-BDB3-3C5C8451551E}"/>
    <dgm:cxn modelId="{8FA35F07-CE1B-49E4-86D8-73BACB18D175}" type="presOf" srcId="{E333391A-CAB6-4D95-B13D-DD216A133399}" destId="{22766BD6-3524-44BE-B917-B126CA157A78}" srcOrd="0" destOrd="0" presId="urn:microsoft.com/office/officeart/2005/8/layout/orgChart1"/>
    <dgm:cxn modelId="{D7A5AF08-9C2D-4736-8ADE-55FC9B424C5C}" type="presOf" srcId="{B7870D9C-5FBF-4FFF-8B88-FF2FF747C60E}" destId="{A3E5F8D1-D295-4644-BA94-241F57AD86D5}" srcOrd="0" destOrd="0" presId="urn:microsoft.com/office/officeart/2005/8/layout/orgChart1"/>
    <dgm:cxn modelId="{A16A0C15-B82C-4845-B4F6-713A688A8E68}" srcId="{FDA7149E-D97F-4FD7-9C58-14BD040C98B1}" destId="{8AA196C5-C8A9-424D-821C-AD3CD931F72F}" srcOrd="0" destOrd="0" parTransId="{6EF4E4CB-8A4C-447D-8847-21838AE5461F}" sibTransId="{20119A1A-0F97-45DC-B35B-9567D9E11CBE}"/>
    <dgm:cxn modelId="{3EB0301F-78AA-4308-B003-1EA52C91C2B8}" type="presOf" srcId="{23FF4859-1B58-4847-B9F9-E89C341B0329}" destId="{7FB43DD8-9FCE-47D4-83C2-A42F537355E5}" srcOrd="1" destOrd="0" presId="urn:microsoft.com/office/officeart/2005/8/layout/orgChart1"/>
    <dgm:cxn modelId="{89E8B32D-069E-4863-B9BC-016CD96765FF}" type="presOf" srcId="{DC01F9C8-D11B-4FBE-9C7F-9E90A76D9711}" destId="{EF4D9151-2CD2-45D6-9A64-EF97583B5CA3}" srcOrd="0" destOrd="0" presId="urn:microsoft.com/office/officeart/2005/8/layout/orgChart1"/>
    <dgm:cxn modelId="{B01C2931-F6F3-41B4-A691-6B8B9CA229F5}" type="presOf" srcId="{32C5BFA5-9AAD-4C7E-8F5B-07CCEA8F8CA1}" destId="{B70BAFB5-2A53-4683-8FA5-F096D4935F3A}" srcOrd="1" destOrd="0" presId="urn:microsoft.com/office/officeart/2005/8/layout/orgChart1"/>
    <dgm:cxn modelId="{6B2E345B-AAC0-412C-B4AD-092B27AB4C65}" type="presOf" srcId="{008FEBF6-A6B9-408B-9FBC-4B9C248C0AE4}" destId="{C2A1BA37-A423-4D29-BD24-058B3B2146B8}" srcOrd="0" destOrd="0" presId="urn:microsoft.com/office/officeart/2005/8/layout/orgChart1"/>
    <dgm:cxn modelId="{F2A6D341-D68F-47EA-81C6-03D5E79117BA}" srcId="{8AA196C5-C8A9-424D-821C-AD3CD931F72F}" destId="{B7870D9C-5FBF-4FFF-8B88-FF2FF747C60E}" srcOrd="1" destOrd="0" parTransId="{DB278B6F-A244-4E92-B0D0-689A4E359E22}" sibTransId="{066F6DC0-38E9-4A24-A15E-44F317C83EEE}"/>
    <dgm:cxn modelId="{FAF84666-69EA-4CD3-94E1-E68E7A9DEABE}" type="presOf" srcId="{8AA196C5-C8A9-424D-821C-AD3CD931F72F}" destId="{69CBA636-27BF-46AE-A0A7-C0B543B2766E}" srcOrd="1" destOrd="0" presId="urn:microsoft.com/office/officeart/2005/8/layout/orgChart1"/>
    <dgm:cxn modelId="{17337249-F22C-439D-AD41-463853FAD145}" type="presOf" srcId="{5F6E206E-D624-4A61-982F-0D039500A946}" destId="{C0199B14-1553-4539-94E3-BA845019D66C}" srcOrd="0" destOrd="0" presId="urn:microsoft.com/office/officeart/2005/8/layout/orgChart1"/>
    <dgm:cxn modelId="{32B79A69-C852-46B4-B91E-66EF5FB41036}" type="presOf" srcId="{FDA7149E-D97F-4FD7-9C58-14BD040C98B1}" destId="{FE2B59C0-D3CE-4A3A-A6B8-1C71D53C957A}" srcOrd="0" destOrd="0" presId="urn:microsoft.com/office/officeart/2005/8/layout/orgChart1"/>
    <dgm:cxn modelId="{F0E48F71-0567-4299-9BE4-7AE80F61C3BE}" type="presOf" srcId="{8618EDF8-AC83-4FF3-89D2-6F979AF2BB28}" destId="{C42300BF-4086-4393-9C9E-09F7B024A1F0}" srcOrd="0" destOrd="0" presId="urn:microsoft.com/office/officeart/2005/8/layout/orgChart1"/>
    <dgm:cxn modelId="{60446573-37D7-4873-A927-EC3E8E700B2B}" type="presOf" srcId="{9F45BBE6-544A-462F-8971-4EDBD5DE5377}" destId="{106E819B-7CC4-4FBC-B796-A7454F957B68}" srcOrd="1" destOrd="0" presId="urn:microsoft.com/office/officeart/2005/8/layout/orgChart1"/>
    <dgm:cxn modelId="{B547A955-130C-4EE5-9856-E918ADC42698}" type="presOf" srcId="{797FDE3B-51C8-4F5D-83A3-246A1D9D1EDC}" destId="{364068B1-E4DA-4942-8B5A-EAE2CAD13206}" srcOrd="0" destOrd="0" presId="urn:microsoft.com/office/officeart/2005/8/layout/orgChart1"/>
    <dgm:cxn modelId="{E0A1DA76-E496-4083-8F34-00CC065BD905}" type="presOf" srcId="{DC01F9C8-D11B-4FBE-9C7F-9E90A76D9711}" destId="{ADDA07F6-94CC-4AF0-8F2A-7E99ABB0FFD4}" srcOrd="1" destOrd="0" presId="urn:microsoft.com/office/officeart/2005/8/layout/orgChart1"/>
    <dgm:cxn modelId="{5AD5275A-C24B-49E7-BC5C-F5FD9AC07C48}" type="presOf" srcId="{9F45BBE6-544A-462F-8971-4EDBD5DE5377}" destId="{3765A819-E2D2-4738-92B3-7456B8C87D70}" srcOrd="0" destOrd="0" presId="urn:microsoft.com/office/officeart/2005/8/layout/orgChart1"/>
    <dgm:cxn modelId="{5CF6438B-26BB-4E4F-A0A8-EA55A904617F}" type="presOf" srcId="{32C5BFA5-9AAD-4C7E-8F5B-07CCEA8F8CA1}" destId="{7291390C-489C-4BBD-8EBD-8EBA5ACF1B95}" srcOrd="0" destOrd="0" presId="urn:microsoft.com/office/officeart/2005/8/layout/orgChart1"/>
    <dgm:cxn modelId="{166C2B8C-5825-4ECD-969C-50B698E25168}" type="presOf" srcId="{B7870D9C-5FBF-4FFF-8B88-FF2FF747C60E}" destId="{EBCB13AA-5737-4B21-9EDE-F916C28F9213}" srcOrd="1" destOrd="0" presId="urn:microsoft.com/office/officeart/2005/8/layout/orgChart1"/>
    <dgm:cxn modelId="{A68EC691-FF18-45E1-9F1E-1FAAA7233FA9}" srcId="{8AA196C5-C8A9-424D-821C-AD3CD931F72F}" destId="{9F45BBE6-544A-462F-8971-4EDBD5DE5377}" srcOrd="3" destOrd="0" parTransId="{F4E3AE10-2E51-49DF-A7CD-9E618EADE0DE}" sibTransId="{E7CA3920-DC1A-4100-8B37-9A0E8F3703AE}"/>
    <dgm:cxn modelId="{D3E36392-0BA5-4BC5-857C-97270E099F76}" type="presOf" srcId="{1F0A5840-DA1C-4099-9B32-EB639B329EA1}" destId="{16977C67-6961-40F2-90B8-B1617AA89263}" srcOrd="1" destOrd="0" presId="urn:microsoft.com/office/officeart/2005/8/layout/orgChart1"/>
    <dgm:cxn modelId="{6A39B999-68BA-4C6B-8BC5-1A770C3D7C82}" type="presOf" srcId="{02F018F5-341C-48A9-8968-BA586A8AAE87}" destId="{1992F3AC-7658-4BAF-A5D7-6BF3EF3A78AC}" srcOrd="0" destOrd="0" presId="urn:microsoft.com/office/officeart/2005/8/layout/orgChart1"/>
    <dgm:cxn modelId="{D8E3059A-2F6F-4802-8C52-9B79E5AA4387}" type="presOf" srcId="{797FDE3B-51C8-4F5D-83A3-246A1D9D1EDC}" destId="{F13D3783-7F64-4444-810F-C5A8F64511E4}" srcOrd="1" destOrd="0" presId="urn:microsoft.com/office/officeart/2005/8/layout/orgChart1"/>
    <dgm:cxn modelId="{4E0C969A-9213-4953-8387-E72D8F0BAEE3}" srcId="{797FDE3B-51C8-4F5D-83A3-246A1D9D1EDC}" destId="{DC01F9C8-D11B-4FBE-9C7F-9E90A76D9711}" srcOrd="0" destOrd="0" parTransId="{008FEBF6-A6B9-408B-9FBC-4B9C248C0AE4}" sibTransId="{08279FFA-629C-4130-89BD-F3DE0A6C6805}"/>
    <dgm:cxn modelId="{C4D7FA9F-1D06-4DE1-9175-152F77F61FAE}" type="presOf" srcId="{1F0A5840-DA1C-4099-9B32-EB639B329EA1}" destId="{FE2390B9-0CD4-4EBC-9D63-0C0A0EFA65D4}" srcOrd="0" destOrd="0" presId="urn:microsoft.com/office/officeart/2005/8/layout/orgChart1"/>
    <dgm:cxn modelId="{77C832A2-85A7-4E67-ADB3-3D92802AEB19}" type="presOf" srcId="{4DA9D1C4-E76C-4AE8-A28F-3D6A1D39FAEA}" destId="{EF432969-39E8-4200-B507-359DE1D20E5B}" srcOrd="0" destOrd="0" presId="urn:microsoft.com/office/officeart/2005/8/layout/orgChart1"/>
    <dgm:cxn modelId="{B3F3E3A7-9C03-4CD0-896D-2C54B6A37E4E}" srcId="{8AA196C5-C8A9-424D-821C-AD3CD931F72F}" destId="{797FDE3B-51C8-4F5D-83A3-246A1D9D1EDC}" srcOrd="2" destOrd="0" parTransId="{02F018F5-341C-48A9-8968-BA586A8AAE87}" sibTransId="{B5100411-C6F7-48E2-A73C-6C2B5D1C3DC7}"/>
    <dgm:cxn modelId="{B32E79AD-42A7-4A5F-B2E5-052C948F6BBF}" srcId="{9F45BBE6-544A-462F-8971-4EDBD5DE5377}" destId="{4DA9D1C4-E76C-4AE8-A28F-3D6A1D39FAEA}" srcOrd="0" destOrd="0" parTransId="{99B71DB2-D1AD-4876-8C34-7FDEC3EF58FC}" sibTransId="{966C8CA8-FE0A-46AA-A02B-8FBE6642CE86}"/>
    <dgm:cxn modelId="{DDFCEFB4-A8CE-406F-95FF-2B3B139BC65A}" srcId="{B7870D9C-5FBF-4FFF-8B88-FF2FF747C60E}" destId="{1F0A5840-DA1C-4099-9B32-EB639B329EA1}" srcOrd="0" destOrd="0" parTransId="{5F6E206E-D624-4A61-982F-0D039500A946}" sibTransId="{40F151CB-7284-40C8-B2C7-68953101BFF6}"/>
    <dgm:cxn modelId="{DC5F86C2-FC3D-48F4-AFEC-8C7D0DEB82D6}" type="presOf" srcId="{23FF4859-1B58-4847-B9F9-E89C341B0329}" destId="{FDD2EAE9-06CF-424A-AEBF-91FD34D978B4}" srcOrd="0" destOrd="0" presId="urn:microsoft.com/office/officeart/2005/8/layout/orgChart1"/>
    <dgm:cxn modelId="{2C69C2C9-ACC1-4FFD-9E7E-CDF3D4E821C0}" type="presOf" srcId="{8AA196C5-C8A9-424D-821C-AD3CD931F72F}" destId="{06485954-08AF-436E-B0A9-0989C57C907B}" srcOrd="0" destOrd="0" presId="urn:microsoft.com/office/officeart/2005/8/layout/orgChart1"/>
    <dgm:cxn modelId="{4BD2C0EB-749A-453F-8D4D-99A7CA774941}" type="presOf" srcId="{F4E3AE10-2E51-49DF-A7CD-9E618EADE0DE}" destId="{88419745-E604-42E3-B42E-76B85505F630}" srcOrd="0" destOrd="0" presId="urn:microsoft.com/office/officeart/2005/8/layout/orgChart1"/>
    <dgm:cxn modelId="{1722F2EC-DCA8-4817-AF65-F94E9C497D8B}" type="presOf" srcId="{99B71DB2-D1AD-4876-8C34-7FDEC3EF58FC}" destId="{85947523-7698-4E3C-8BB3-19948A55B53D}" srcOrd="0" destOrd="0" presId="urn:microsoft.com/office/officeart/2005/8/layout/orgChart1"/>
    <dgm:cxn modelId="{BF6D9DF4-3D12-4F37-AE3A-EF21C29E6238}" type="presOf" srcId="{4DA9D1C4-E76C-4AE8-A28F-3D6A1D39FAEA}" destId="{8C3FB814-2708-45F6-B1FB-1C0EC6BCD2FF}" srcOrd="1" destOrd="0" presId="urn:microsoft.com/office/officeart/2005/8/layout/orgChart1"/>
    <dgm:cxn modelId="{C7DA0BFC-3C7E-49FC-BD89-4F04AFB25C5E}" srcId="{23FF4859-1B58-4847-B9F9-E89C341B0329}" destId="{32C5BFA5-9AAD-4C7E-8F5B-07CCEA8F8CA1}" srcOrd="0" destOrd="0" parTransId="{E333391A-CAB6-4D95-B13D-DD216A133399}" sibTransId="{D6B0685D-FDD8-4847-ACFD-7D08DADCB1E9}"/>
    <dgm:cxn modelId="{7FD5A230-DAEE-4E7E-B91B-943DAEFB1335}" type="presParOf" srcId="{FE2B59C0-D3CE-4A3A-A6B8-1C71D53C957A}" destId="{1F670AC0-189E-4534-955C-8D402BF3389C}" srcOrd="0" destOrd="0" presId="urn:microsoft.com/office/officeart/2005/8/layout/orgChart1"/>
    <dgm:cxn modelId="{C7224A8C-1917-4B73-A55C-B0BCA5599236}" type="presParOf" srcId="{1F670AC0-189E-4534-955C-8D402BF3389C}" destId="{0A392062-CF85-42A9-8237-B45238DA0FAC}" srcOrd="0" destOrd="0" presId="urn:microsoft.com/office/officeart/2005/8/layout/orgChart1"/>
    <dgm:cxn modelId="{4FE97AF0-A7EB-4613-8DC6-C676E09995A9}" type="presParOf" srcId="{0A392062-CF85-42A9-8237-B45238DA0FAC}" destId="{06485954-08AF-436E-B0A9-0989C57C907B}" srcOrd="0" destOrd="0" presId="urn:microsoft.com/office/officeart/2005/8/layout/orgChart1"/>
    <dgm:cxn modelId="{BA78D177-B3C6-48E9-B8C9-963423523AC7}" type="presParOf" srcId="{0A392062-CF85-42A9-8237-B45238DA0FAC}" destId="{69CBA636-27BF-46AE-A0A7-C0B543B2766E}" srcOrd="1" destOrd="0" presId="urn:microsoft.com/office/officeart/2005/8/layout/orgChart1"/>
    <dgm:cxn modelId="{9D910D12-240F-4926-8CF5-500CEB11C711}" type="presParOf" srcId="{1F670AC0-189E-4534-955C-8D402BF3389C}" destId="{D740D9E0-70B2-4176-9EF2-5D0650DFE2E7}" srcOrd="1" destOrd="0" presId="urn:microsoft.com/office/officeart/2005/8/layout/orgChart1"/>
    <dgm:cxn modelId="{59DF147B-A297-430D-B7B4-CCC6132033AC}" type="presParOf" srcId="{D740D9E0-70B2-4176-9EF2-5D0650DFE2E7}" destId="{C42300BF-4086-4393-9C9E-09F7B024A1F0}" srcOrd="0" destOrd="0" presId="urn:microsoft.com/office/officeart/2005/8/layout/orgChart1"/>
    <dgm:cxn modelId="{6652EC34-2536-40F3-984C-8A5C977868BA}" type="presParOf" srcId="{D740D9E0-70B2-4176-9EF2-5D0650DFE2E7}" destId="{F03788FA-6E69-4AF1-929A-30BFD10928CD}" srcOrd="1" destOrd="0" presId="urn:microsoft.com/office/officeart/2005/8/layout/orgChart1"/>
    <dgm:cxn modelId="{FF505EDF-1256-4D0D-A280-C35C17D4D7F8}" type="presParOf" srcId="{F03788FA-6E69-4AF1-929A-30BFD10928CD}" destId="{48DEAB5E-A002-478A-863A-C5FA3C4B2447}" srcOrd="0" destOrd="0" presId="urn:microsoft.com/office/officeart/2005/8/layout/orgChart1"/>
    <dgm:cxn modelId="{B4FCF154-C35E-4B92-9F8F-D3079E42DAFA}" type="presParOf" srcId="{48DEAB5E-A002-478A-863A-C5FA3C4B2447}" destId="{FDD2EAE9-06CF-424A-AEBF-91FD34D978B4}" srcOrd="0" destOrd="0" presId="urn:microsoft.com/office/officeart/2005/8/layout/orgChart1"/>
    <dgm:cxn modelId="{D18D2FFE-F62F-4C72-99F5-3BDAD95A6FE0}" type="presParOf" srcId="{48DEAB5E-A002-478A-863A-C5FA3C4B2447}" destId="{7FB43DD8-9FCE-47D4-83C2-A42F537355E5}" srcOrd="1" destOrd="0" presId="urn:microsoft.com/office/officeart/2005/8/layout/orgChart1"/>
    <dgm:cxn modelId="{749BD220-38A3-43F1-B9E0-CD4C1944F4AA}" type="presParOf" srcId="{F03788FA-6E69-4AF1-929A-30BFD10928CD}" destId="{13F5701F-146B-4085-927D-30103B12C584}" srcOrd="1" destOrd="0" presId="urn:microsoft.com/office/officeart/2005/8/layout/orgChart1"/>
    <dgm:cxn modelId="{766F2F12-635D-46E5-8D4A-7CD3673B94D4}" type="presParOf" srcId="{13F5701F-146B-4085-927D-30103B12C584}" destId="{22766BD6-3524-44BE-B917-B126CA157A78}" srcOrd="0" destOrd="0" presId="urn:microsoft.com/office/officeart/2005/8/layout/orgChart1"/>
    <dgm:cxn modelId="{4B98CEB4-3694-43B4-A37E-651F6DBE24B7}" type="presParOf" srcId="{13F5701F-146B-4085-927D-30103B12C584}" destId="{13CF8091-7206-48E2-91FD-9548592D620F}" srcOrd="1" destOrd="0" presId="urn:microsoft.com/office/officeart/2005/8/layout/orgChart1"/>
    <dgm:cxn modelId="{EF88AAF2-11F9-4213-8BEC-17A1EF9B9FBD}" type="presParOf" srcId="{13CF8091-7206-48E2-91FD-9548592D620F}" destId="{A7CE6897-7270-4EE3-9A9A-A1C2DADCD42A}" srcOrd="0" destOrd="0" presId="urn:microsoft.com/office/officeart/2005/8/layout/orgChart1"/>
    <dgm:cxn modelId="{E65C2BFB-4CD6-4504-B2AA-2FD38AA98754}" type="presParOf" srcId="{A7CE6897-7270-4EE3-9A9A-A1C2DADCD42A}" destId="{7291390C-489C-4BBD-8EBD-8EBA5ACF1B95}" srcOrd="0" destOrd="0" presId="urn:microsoft.com/office/officeart/2005/8/layout/orgChart1"/>
    <dgm:cxn modelId="{7DFEDA50-E261-4434-9644-E8FB72B14136}" type="presParOf" srcId="{A7CE6897-7270-4EE3-9A9A-A1C2DADCD42A}" destId="{B70BAFB5-2A53-4683-8FA5-F096D4935F3A}" srcOrd="1" destOrd="0" presId="urn:microsoft.com/office/officeart/2005/8/layout/orgChart1"/>
    <dgm:cxn modelId="{7D6D9552-C7BB-42FF-93F7-FDC4F47795EC}" type="presParOf" srcId="{13CF8091-7206-48E2-91FD-9548592D620F}" destId="{1253FA78-3C56-49B1-9B68-1802CD7D185B}" srcOrd="1" destOrd="0" presId="urn:microsoft.com/office/officeart/2005/8/layout/orgChart1"/>
    <dgm:cxn modelId="{27ED226D-582D-4859-B552-578F4CCA8637}" type="presParOf" srcId="{13CF8091-7206-48E2-91FD-9548592D620F}" destId="{E3A01738-3F71-4ED0-AB15-0E05D023BFC1}" srcOrd="2" destOrd="0" presId="urn:microsoft.com/office/officeart/2005/8/layout/orgChart1"/>
    <dgm:cxn modelId="{E041435B-46E5-4451-A5FE-8E1EF516295D}" type="presParOf" srcId="{F03788FA-6E69-4AF1-929A-30BFD10928CD}" destId="{8CF421DE-E640-4DA6-A494-8F384DC7D113}" srcOrd="2" destOrd="0" presId="urn:microsoft.com/office/officeart/2005/8/layout/orgChart1"/>
    <dgm:cxn modelId="{1B29C544-FFF3-4C82-B7D7-84AB72AA30FE}" type="presParOf" srcId="{D740D9E0-70B2-4176-9EF2-5D0650DFE2E7}" destId="{150ED95B-C9BC-4A26-A348-4CAD3EB4BF6B}" srcOrd="2" destOrd="0" presId="urn:microsoft.com/office/officeart/2005/8/layout/orgChart1"/>
    <dgm:cxn modelId="{AF3563C5-5C34-4508-AD02-46D1E9F8B4C7}" type="presParOf" srcId="{D740D9E0-70B2-4176-9EF2-5D0650DFE2E7}" destId="{F409D2FB-C7D3-45DB-AD89-1E9857DB9F7B}" srcOrd="3" destOrd="0" presId="urn:microsoft.com/office/officeart/2005/8/layout/orgChart1"/>
    <dgm:cxn modelId="{0E6449E2-6EB6-4D6C-8FB1-49EF79DCCC02}" type="presParOf" srcId="{F409D2FB-C7D3-45DB-AD89-1E9857DB9F7B}" destId="{CC089305-FCFA-4B4A-8F75-3CFD5CF2C091}" srcOrd="0" destOrd="0" presId="urn:microsoft.com/office/officeart/2005/8/layout/orgChart1"/>
    <dgm:cxn modelId="{B7EC17E0-6121-47DB-8242-C60519CB4B13}" type="presParOf" srcId="{CC089305-FCFA-4B4A-8F75-3CFD5CF2C091}" destId="{A3E5F8D1-D295-4644-BA94-241F57AD86D5}" srcOrd="0" destOrd="0" presId="urn:microsoft.com/office/officeart/2005/8/layout/orgChart1"/>
    <dgm:cxn modelId="{498ECE36-FF4C-490D-AE45-5F85493A15E4}" type="presParOf" srcId="{CC089305-FCFA-4B4A-8F75-3CFD5CF2C091}" destId="{EBCB13AA-5737-4B21-9EDE-F916C28F9213}" srcOrd="1" destOrd="0" presId="urn:microsoft.com/office/officeart/2005/8/layout/orgChart1"/>
    <dgm:cxn modelId="{676F9CF7-1931-41D1-9FA5-76CAF0F424EC}" type="presParOf" srcId="{F409D2FB-C7D3-45DB-AD89-1E9857DB9F7B}" destId="{0F13C7B9-865C-48D4-8AAA-0CC0B5BDACB4}" srcOrd="1" destOrd="0" presId="urn:microsoft.com/office/officeart/2005/8/layout/orgChart1"/>
    <dgm:cxn modelId="{9DE8D93B-2B1B-4030-B691-BA52A6CF070E}" type="presParOf" srcId="{0F13C7B9-865C-48D4-8AAA-0CC0B5BDACB4}" destId="{C0199B14-1553-4539-94E3-BA845019D66C}" srcOrd="0" destOrd="0" presId="urn:microsoft.com/office/officeart/2005/8/layout/orgChart1"/>
    <dgm:cxn modelId="{E2C5F463-EE0D-4679-B14F-8C51D6423FE9}" type="presParOf" srcId="{0F13C7B9-865C-48D4-8AAA-0CC0B5BDACB4}" destId="{7F0B5B0F-89BD-4DB0-9DB8-C217651303E1}" srcOrd="1" destOrd="0" presId="urn:microsoft.com/office/officeart/2005/8/layout/orgChart1"/>
    <dgm:cxn modelId="{EB05450C-327A-47FE-AF32-E6E356EBF092}" type="presParOf" srcId="{7F0B5B0F-89BD-4DB0-9DB8-C217651303E1}" destId="{725F13E7-123F-42BD-ABE9-A90132A2537C}" srcOrd="0" destOrd="0" presId="urn:microsoft.com/office/officeart/2005/8/layout/orgChart1"/>
    <dgm:cxn modelId="{4179612D-470D-4860-8E66-6A5B99B7ACD1}" type="presParOf" srcId="{725F13E7-123F-42BD-ABE9-A90132A2537C}" destId="{FE2390B9-0CD4-4EBC-9D63-0C0A0EFA65D4}" srcOrd="0" destOrd="0" presId="urn:microsoft.com/office/officeart/2005/8/layout/orgChart1"/>
    <dgm:cxn modelId="{4CC6717E-7EAA-45A5-807C-1BA9C7BA3813}" type="presParOf" srcId="{725F13E7-123F-42BD-ABE9-A90132A2537C}" destId="{16977C67-6961-40F2-90B8-B1617AA89263}" srcOrd="1" destOrd="0" presId="urn:microsoft.com/office/officeart/2005/8/layout/orgChart1"/>
    <dgm:cxn modelId="{132DDA8A-2A1F-459B-9941-478395B7A69C}" type="presParOf" srcId="{7F0B5B0F-89BD-4DB0-9DB8-C217651303E1}" destId="{F0BADDDE-5CC2-40A8-8EDE-419B336493C7}" srcOrd="1" destOrd="0" presId="urn:microsoft.com/office/officeart/2005/8/layout/orgChart1"/>
    <dgm:cxn modelId="{84E3368E-7949-409A-8A12-4AD97FDB644D}" type="presParOf" srcId="{7F0B5B0F-89BD-4DB0-9DB8-C217651303E1}" destId="{1DD6F0E1-3450-499D-BC12-9A44084C7661}" srcOrd="2" destOrd="0" presId="urn:microsoft.com/office/officeart/2005/8/layout/orgChart1"/>
    <dgm:cxn modelId="{CF1904A8-AF9A-4699-915B-04B8E6D17241}" type="presParOf" srcId="{F409D2FB-C7D3-45DB-AD89-1E9857DB9F7B}" destId="{871F8C7E-0CFA-42B2-B72C-E8663F689F70}" srcOrd="2" destOrd="0" presId="urn:microsoft.com/office/officeart/2005/8/layout/orgChart1"/>
    <dgm:cxn modelId="{496EF2F4-681B-481D-B1BB-60D7E93E731D}" type="presParOf" srcId="{D740D9E0-70B2-4176-9EF2-5D0650DFE2E7}" destId="{1992F3AC-7658-4BAF-A5D7-6BF3EF3A78AC}" srcOrd="4" destOrd="0" presId="urn:microsoft.com/office/officeart/2005/8/layout/orgChart1"/>
    <dgm:cxn modelId="{AA3D3FB3-FFDC-46D1-893A-40D776FD63F1}" type="presParOf" srcId="{D740D9E0-70B2-4176-9EF2-5D0650DFE2E7}" destId="{D9F1E9C5-6A22-42C3-A3C1-749A27706A64}" srcOrd="5" destOrd="0" presId="urn:microsoft.com/office/officeart/2005/8/layout/orgChart1"/>
    <dgm:cxn modelId="{896360B0-CE0F-461E-8ED2-B45AEE2BA369}" type="presParOf" srcId="{D9F1E9C5-6A22-42C3-A3C1-749A27706A64}" destId="{10D3410F-2B70-4DA4-A4CF-AF1A311585CA}" srcOrd="0" destOrd="0" presId="urn:microsoft.com/office/officeart/2005/8/layout/orgChart1"/>
    <dgm:cxn modelId="{C854B5AB-CB80-4629-8155-D2BD2444C197}" type="presParOf" srcId="{10D3410F-2B70-4DA4-A4CF-AF1A311585CA}" destId="{364068B1-E4DA-4942-8B5A-EAE2CAD13206}" srcOrd="0" destOrd="0" presId="urn:microsoft.com/office/officeart/2005/8/layout/orgChart1"/>
    <dgm:cxn modelId="{1BA3DAAA-082B-4256-BE12-2F4CEAE4A70B}" type="presParOf" srcId="{10D3410F-2B70-4DA4-A4CF-AF1A311585CA}" destId="{F13D3783-7F64-4444-810F-C5A8F64511E4}" srcOrd="1" destOrd="0" presId="urn:microsoft.com/office/officeart/2005/8/layout/orgChart1"/>
    <dgm:cxn modelId="{AECF40C8-8850-48EB-BCC7-B29D4D2F90D4}" type="presParOf" srcId="{D9F1E9C5-6A22-42C3-A3C1-749A27706A64}" destId="{AA5D3C2A-4018-42D9-80EE-4CCCA89D14EE}" srcOrd="1" destOrd="0" presId="urn:microsoft.com/office/officeart/2005/8/layout/orgChart1"/>
    <dgm:cxn modelId="{60EAC4C2-8A93-4092-85F3-CE5A96988CAB}" type="presParOf" srcId="{AA5D3C2A-4018-42D9-80EE-4CCCA89D14EE}" destId="{C2A1BA37-A423-4D29-BD24-058B3B2146B8}" srcOrd="0" destOrd="0" presId="urn:microsoft.com/office/officeart/2005/8/layout/orgChart1"/>
    <dgm:cxn modelId="{72CF259F-3427-4149-AEDE-45D0ED292560}" type="presParOf" srcId="{AA5D3C2A-4018-42D9-80EE-4CCCA89D14EE}" destId="{B4F9E8C3-04C3-409C-9D4B-BB78FF7C29D9}" srcOrd="1" destOrd="0" presId="urn:microsoft.com/office/officeart/2005/8/layout/orgChart1"/>
    <dgm:cxn modelId="{D9941949-6911-4FC3-90D3-198402FEAB83}" type="presParOf" srcId="{B4F9E8C3-04C3-409C-9D4B-BB78FF7C29D9}" destId="{FD92B2BB-F04F-41DF-8460-AB4B1A60BC14}" srcOrd="0" destOrd="0" presId="urn:microsoft.com/office/officeart/2005/8/layout/orgChart1"/>
    <dgm:cxn modelId="{649E59B5-022C-401C-8318-D7D04FD09311}" type="presParOf" srcId="{FD92B2BB-F04F-41DF-8460-AB4B1A60BC14}" destId="{EF4D9151-2CD2-45D6-9A64-EF97583B5CA3}" srcOrd="0" destOrd="0" presId="urn:microsoft.com/office/officeart/2005/8/layout/orgChart1"/>
    <dgm:cxn modelId="{32CE4340-180B-4853-8354-294E343E9564}" type="presParOf" srcId="{FD92B2BB-F04F-41DF-8460-AB4B1A60BC14}" destId="{ADDA07F6-94CC-4AF0-8F2A-7E99ABB0FFD4}" srcOrd="1" destOrd="0" presId="urn:microsoft.com/office/officeart/2005/8/layout/orgChart1"/>
    <dgm:cxn modelId="{D738899E-B204-4FF9-8A76-EEEBB04A3E59}" type="presParOf" srcId="{B4F9E8C3-04C3-409C-9D4B-BB78FF7C29D9}" destId="{0BB166F5-02D6-40F8-A788-5BFB1EEE7EBA}" srcOrd="1" destOrd="0" presId="urn:microsoft.com/office/officeart/2005/8/layout/orgChart1"/>
    <dgm:cxn modelId="{3799737F-F30C-4825-B2E3-9DFAAAD9600D}" type="presParOf" srcId="{B4F9E8C3-04C3-409C-9D4B-BB78FF7C29D9}" destId="{1296D013-23D0-4758-A4E7-867054417DC0}" srcOrd="2" destOrd="0" presId="urn:microsoft.com/office/officeart/2005/8/layout/orgChart1"/>
    <dgm:cxn modelId="{C9F4842D-721D-4779-9D29-24A955E2E586}" type="presParOf" srcId="{D9F1E9C5-6A22-42C3-A3C1-749A27706A64}" destId="{EBBD2D6F-7C49-414C-8623-9F4D5BFF9781}" srcOrd="2" destOrd="0" presId="urn:microsoft.com/office/officeart/2005/8/layout/orgChart1"/>
    <dgm:cxn modelId="{8952164B-C718-44CB-903F-5DFD9E7CC796}" type="presParOf" srcId="{D740D9E0-70B2-4176-9EF2-5D0650DFE2E7}" destId="{88419745-E604-42E3-B42E-76B85505F630}" srcOrd="6" destOrd="0" presId="urn:microsoft.com/office/officeart/2005/8/layout/orgChart1"/>
    <dgm:cxn modelId="{D7FE0E7A-66B4-48E4-B049-D6DB5E3B3C84}" type="presParOf" srcId="{D740D9E0-70B2-4176-9EF2-5D0650DFE2E7}" destId="{20236245-1E0F-49F4-881F-5537E2E3C672}" srcOrd="7" destOrd="0" presId="urn:microsoft.com/office/officeart/2005/8/layout/orgChart1"/>
    <dgm:cxn modelId="{78C68177-989E-46D6-98C4-0E2A0741D635}" type="presParOf" srcId="{20236245-1E0F-49F4-881F-5537E2E3C672}" destId="{ED750EDE-5247-4171-A1C5-8FB60AE8434C}" srcOrd="0" destOrd="0" presId="urn:microsoft.com/office/officeart/2005/8/layout/orgChart1"/>
    <dgm:cxn modelId="{591D6F66-B390-42BD-B3A9-5E28937D52DD}" type="presParOf" srcId="{ED750EDE-5247-4171-A1C5-8FB60AE8434C}" destId="{3765A819-E2D2-4738-92B3-7456B8C87D70}" srcOrd="0" destOrd="0" presId="urn:microsoft.com/office/officeart/2005/8/layout/orgChart1"/>
    <dgm:cxn modelId="{AB5693EF-BDC2-45DA-AAFD-F7D608099177}" type="presParOf" srcId="{ED750EDE-5247-4171-A1C5-8FB60AE8434C}" destId="{106E819B-7CC4-4FBC-B796-A7454F957B68}" srcOrd="1" destOrd="0" presId="urn:microsoft.com/office/officeart/2005/8/layout/orgChart1"/>
    <dgm:cxn modelId="{B2B7B902-F734-4E77-B307-54C431743C4A}" type="presParOf" srcId="{20236245-1E0F-49F4-881F-5537E2E3C672}" destId="{547B338A-AEA0-4DF4-8248-3915FA9D856E}" srcOrd="1" destOrd="0" presId="urn:microsoft.com/office/officeart/2005/8/layout/orgChart1"/>
    <dgm:cxn modelId="{16C2FC74-91BF-4728-931E-499CEA98FA4C}" type="presParOf" srcId="{547B338A-AEA0-4DF4-8248-3915FA9D856E}" destId="{85947523-7698-4E3C-8BB3-19948A55B53D}" srcOrd="0" destOrd="0" presId="urn:microsoft.com/office/officeart/2005/8/layout/orgChart1"/>
    <dgm:cxn modelId="{F1B8A062-7DF3-4997-A655-2B169E4153EF}" type="presParOf" srcId="{547B338A-AEA0-4DF4-8248-3915FA9D856E}" destId="{E2966B80-9E03-4E7D-A0BD-E030D033CF49}" srcOrd="1" destOrd="0" presId="urn:microsoft.com/office/officeart/2005/8/layout/orgChart1"/>
    <dgm:cxn modelId="{64893793-F3D3-40DD-8691-487668A8D557}" type="presParOf" srcId="{E2966B80-9E03-4E7D-A0BD-E030D033CF49}" destId="{649CD76E-7694-44BC-97F2-B7F0C9E1B72C}" srcOrd="0" destOrd="0" presId="urn:microsoft.com/office/officeart/2005/8/layout/orgChart1"/>
    <dgm:cxn modelId="{262B7391-2B35-4724-9711-AC19784FBA9A}" type="presParOf" srcId="{649CD76E-7694-44BC-97F2-B7F0C9E1B72C}" destId="{EF432969-39E8-4200-B507-359DE1D20E5B}" srcOrd="0" destOrd="0" presId="urn:microsoft.com/office/officeart/2005/8/layout/orgChart1"/>
    <dgm:cxn modelId="{8633C6B3-FC62-4A75-821A-69D89B06E29F}" type="presParOf" srcId="{649CD76E-7694-44BC-97F2-B7F0C9E1B72C}" destId="{8C3FB814-2708-45F6-B1FB-1C0EC6BCD2FF}" srcOrd="1" destOrd="0" presId="urn:microsoft.com/office/officeart/2005/8/layout/orgChart1"/>
    <dgm:cxn modelId="{F65AF7AB-7F60-4AA9-9538-147EDFACB2ED}" type="presParOf" srcId="{E2966B80-9E03-4E7D-A0BD-E030D033CF49}" destId="{0D10F440-1E69-4055-8240-218DD3643A88}" srcOrd="1" destOrd="0" presId="urn:microsoft.com/office/officeart/2005/8/layout/orgChart1"/>
    <dgm:cxn modelId="{63B275E2-709D-43EB-9B68-F13B16F00F82}" type="presParOf" srcId="{E2966B80-9E03-4E7D-A0BD-E030D033CF49}" destId="{69756930-0287-49EA-9EBE-B586A790F4CA}" srcOrd="2" destOrd="0" presId="urn:microsoft.com/office/officeart/2005/8/layout/orgChart1"/>
    <dgm:cxn modelId="{5986C044-7CDA-406A-800A-B00805E8847F}" type="presParOf" srcId="{20236245-1E0F-49F4-881F-5537E2E3C672}" destId="{F6E144AC-694A-428F-8C64-504D58CB0192}" srcOrd="2" destOrd="0" presId="urn:microsoft.com/office/officeart/2005/8/layout/orgChart1"/>
    <dgm:cxn modelId="{71910DF0-A39A-4E51-90FC-A90BF667A69D}" type="presParOf" srcId="{1F670AC0-189E-4534-955C-8D402BF3389C}" destId="{D0C5D238-95BE-47DD-ACCA-A6629D8ADE6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C3FD7D9-FD2A-44B4-AEC3-9D79E7068FCF}" type="doc">
      <dgm:prSet loTypeId="urn:microsoft.com/office/officeart/2005/8/layout/hList1" loCatId="list" qsTypeId="urn:microsoft.com/office/officeart/2005/8/quickstyle/simple1" qsCatId="simple" csTypeId="urn:microsoft.com/office/officeart/2005/8/colors/accent4_2" csCatId="accent4" phldr="1"/>
      <dgm:spPr/>
      <dgm:t>
        <a:bodyPr/>
        <a:lstStyle/>
        <a:p>
          <a:endParaRPr lang="en-US"/>
        </a:p>
      </dgm:t>
    </dgm:pt>
    <dgm:pt modelId="{BD7EFA18-C8D9-49E3-A414-7DFB10997B2C}">
      <dgm:prSet/>
      <dgm:spPr/>
      <dgm:t>
        <a:bodyPr/>
        <a:lstStyle/>
        <a:p>
          <a:pPr rtl="0"/>
          <a:r>
            <a:rPr lang="en-US" dirty="0">
              <a:latin typeface="Hind Vadodara" panose="020B0604020202020204" charset="0"/>
              <a:cs typeface="Hind Vadodara" panose="020B0604020202020204" charset="0"/>
            </a:rPr>
            <a:t>Areas in which students need supports: </a:t>
          </a:r>
        </a:p>
      </dgm:t>
    </dgm:pt>
    <dgm:pt modelId="{3250262C-D1CD-4F1F-94C4-D3164AAD2923}" type="parTrans" cxnId="{6328035B-7C33-48FC-BBF6-596395CFA3EE}">
      <dgm:prSet/>
      <dgm:spPr/>
      <dgm:t>
        <a:bodyPr/>
        <a:lstStyle/>
        <a:p>
          <a:endParaRPr lang="en-US">
            <a:latin typeface="Hind Vadodara" panose="020B0604020202020204" charset="0"/>
            <a:cs typeface="Hind Vadodara" panose="020B0604020202020204" charset="0"/>
          </a:endParaRPr>
        </a:p>
      </dgm:t>
    </dgm:pt>
    <dgm:pt modelId="{775C5B10-ADFD-4174-9E1A-BD7BCC0550E1}" type="sibTrans" cxnId="{6328035B-7C33-48FC-BBF6-596395CFA3EE}">
      <dgm:prSet/>
      <dgm:spPr/>
      <dgm:t>
        <a:bodyPr/>
        <a:lstStyle/>
        <a:p>
          <a:endParaRPr lang="en-US">
            <a:latin typeface="Hind Vadodara" panose="020B0604020202020204" charset="0"/>
            <a:cs typeface="Hind Vadodara" panose="020B0604020202020204" charset="0"/>
          </a:endParaRPr>
        </a:p>
      </dgm:t>
    </dgm:pt>
    <dgm:pt modelId="{BDDDAA5C-2946-4711-9358-09ACCCDF2E84}">
      <dgm:prSet/>
      <dgm:spPr/>
      <dgm:t>
        <a:bodyPr/>
        <a:lstStyle/>
        <a:p>
          <a:pPr rtl="0"/>
          <a:r>
            <a:rPr lang="en-US">
              <a:latin typeface="Hind Vadodara" panose="020B0604020202020204" charset="0"/>
              <a:cs typeface="Hind Vadodara" panose="020B0604020202020204" charset="0"/>
            </a:rPr>
            <a:t>Problem-Solving Skills: anger management</a:t>
          </a:r>
          <a:endParaRPr lang="en-US" dirty="0">
            <a:latin typeface="Hind Vadodara" panose="020B0604020202020204" charset="0"/>
            <a:cs typeface="Hind Vadodara" panose="020B0604020202020204" charset="0"/>
          </a:endParaRPr>
        </a:p>
      </dgm:t>
    </dgm:pt>
    <dgm:pt modelId="{BC1FCF3A-CA59-4E48-8A9D-7AD2431DF13D}" type="parTrans" cxnId="{4C37C5E8-CF7F-43F1-AB6F-11E0AFABD57E}">
      <dgm:prSet/>
      <dgm:spPr/>
      <dgm:t>
        <a:bodyPr/>
        <a:lstStyle/>
        <a:p>
          <a:endParaRPr lang="en-US">
            <a:latin typeface="Hind Vadodara" panose="020B0604020202020204" charset="0"/>
            <a:cs typeface="Hind Vadodara" panose="020B0604020202020204" charset="0"/>
          </a:endParaRPr>
        </a:p>
      </dgm:t>
    </dgm:pt>
    <dgm:pt modelId="{29DD2790-4476-45C9-9D83-1639AC86B4DA}" type="sibTrans" cxnId="{4C37C5E8-CF7F-43F1-AB6F-11E0AFABD57E}">
      <dgm:prSet/>
      <dgm:spPr/>
      <dgm:t>
        <a:bodyPr/>
        <a:lstStyle/>
        <a:p>
          <a:endParaRPr lang="en-US">
            <a:latin typeface="Hind Vadodara" panose="020B0604020202020204" charset="0"/>
            <a:cs typeface="Hind Vadodara" panose="020B0604020202020204" charset="0"/>
          </a:endParaRPr>
        </a:p>
      </dgm:t>
    </dgm:pt>
    <dgm:pt modelId="{307C0EAC-CD43-471E-B556-A33069FDAC6C}">
      <dgm:prSet/>
      <dgm:spPr/>
      <dgm:t>
        <a:bodyPr/>
        <a:lstStyle/>
        <a:p>
          <a:pPr rtl="0"/>
          <a:r>
            <a:rPr lang="en-US" dirty="0">
              <a:latin typeface="Hind Vadodara" panose="020B0604020202020204" charset="0"/>
              <a:cs typeface="Hind Vadodara" panose="020B0604020202020204" charset="0"/>
            </a:rPr>
            <a:t>Academic Behavior Skills: organization</a:t>
          </a:r>
        </a:p>
      </dgm:t>
    </dgm:pt>
    <dgm:pt modelId="{8A462EB2-0940-43D0-A29A-2110E35BA7E7}" type="parTrans" cxnId="{A95C1BE4-AD52-4DCD-A39C-DC9C80E3A122}">
      <dgm:prSet/>
      <dgm:spPr/>
      <dgm:t>
        <a:bodyPr/>
        <a:lstStyle/>
        <a:p>
          <a:endParaRPr lang="en-US">
            <a:latin typeface="Hind Vadodara" panose="020B0604020202020204" charset="0"/>
            <a:cs typeface="Hind Vadodara" panose="020B0604020202020204" charset="0"/>
          </a:endParaRPr>
        </a:p>
      </dgm:t>
    </dgm:pt>
    <dgm:pt modelId="{4D3EFCD2-39E8-4728-A087-E1282A135CF8}" type="sibTrans" cxnId="{A95C1BE4-AD52-4DCD-A39C-DC9C80E3A122}">
      <dgm:prSet/>
      <dgm:spPr/>
      <dgm:t>
        <a:bodyPr/>
        <a:lstStyle/>
        <a:p>
          <a:endParaRPr lang="en-US">
            <a:latin typeface="Hind Vadodara" panose="020B0604020202020204" charset="0"/>
            <a:cs typeface="Hind Vadodara" panose="020B0604020202020204" charset="0"/>
          </a:endParaRPr>
        </a:p>
      </dgm:t>
    </dgm:pt>
    <dgm:pt modelId="{769FC251-DC7E-4273-A87A-7D001F3312A8}">
      <dgm:prSet/>
      <dgm:spPr/>
      <dgm:t>
        <a:bodyPr/>
        <a:lstStyle/>
        <a:p>
          <a:pPr rtl="0"/>
          <a:r>
            <a:rPr lang="en-US">
              <a:latin typeface="Hind Vadodara" panose="020B0604020202020204" charset="0"/>
              <a:cs typeface="Hind Vadodara" panose="020B0604020202020204" charset="0"/>
            </a:rPr>
            <a:t>Prosocial Skills: coping with anxiety &amp; depression</a:t>
          </a:r>
          <a:endParaRPr lang="en-US" dirty="0">
            <a:latin typeface="Hind Vadodara" panose="020B0604020202020204" charset="0"/>
            <a:cs typeface="Hind Vadodara" panose="020B0604020202020204" charset="0"/>
          </a:endParaRPr>
        </a:p>
      </dgm:t>
    </dgm:pt>
    <dgm:pt modelId="{17E3FA9E-56F7-4C2B-AE40-510433FC5ABE}" type="parTrans" cxnId="{C0867E68-C785-483A-9AFF-FDC243FE39A2}">
      <dgm:prSet/>
      <dgm:spPr/>
      <dgm:t>
        <a:bodyPr/>
        <a:lstStyle/>
        <a:p>
          <a:endParaRPr lang="en-US">
            <a:latin typeface="Hind Vadodara" panose="020B0604020202020204" charset="0"/>
            <a:cs typeface="Hind Vadodara" panose="020B0604020202020204" charset="0"/>
          </a:endParaRPr>
        </a:p>
      </dgm:t>
    </dgm:pt>
    <dgm:pt modelId="{11E0E1D2-C7EF-4504-AC46-0BCBE3F73FDE}" type="sibTrans" cxnId="{C0867E68-C785-483A-9AFF-FDC243FE39A2}">
      <dgm:prSet/>
      <dgm:spPr/>
      <dgm:t>
        <a:bodyPr/>
        <a:lstStyle/>
        <a:p>
          <a:endParaRPr lang="en-US">
            <a:latin typeface="Hind Vadodara" panose="020B0604020202020204" charset="0"/>
            <a:cs typeface="Hind Vadodara" panose="020B0604020202020204" charset="0"/>
          </a:endParaRPr>
        </a:p>
      </dgm:t>
    </dgm:pt>
    <dgm:pt modelId="{12BFB872-8F08-4D34-A930-3C125CC5F36F}">
      <dgm:prSet/>
      <dgm:spPr/>
      <dgm:t>
        <a:bodyPr/>
        <a:lstStyle/>
        <a:p>
          <a:pPr rtl="0"/>
          <a:r>
            <a:rPr lang="en-US" dirty="0">
              <a:latin typeface="Hind Vadodara" panose="020B0604020202020204" charset="0"/>
              <a:cs typeface="Hind Vadodara" panose="020B0604020202020204" charset="0"/>
            </a:rPr>
            <a:t>Supports currently available:</a:t>
          </a:r>
        </a:p>
      </dgm:t>
    </dgm:pt>
    <dgm:pt modelId="{4D0F0D8B-860E-43CA-9AAF-8D0B3C9494B6}" type="parTrans" cxnId="{20FB688B-BA77-4CB9-896B-5206E586B2C1}">
      <dgm:prSet/>
      <dgm:spPr/>
      <dgm:t>
        <a:bodyPr/>
        <a:lstStyle/>
        <a:p>
          <a:endParaRPr lang="en-US">
            <a:latin typeface="Hind Vadodara" panose="020B0604020202020204" charset="0"/>
            <a:cs typeface="Hind Vadodara" panose="020B0604020202020204" charset="0"/>
          </a:endParaRPr>
        </a:p>
      </dgm:t>
    </dgm:pt>
    <dgm:pt modelId="{0425FE9E-8C62-4F4D-9EB2-618E53495E5B}" type="sibTrans" cxnId="{20FB688B-BA77-4CB9-896B-5206E586B2C1}">
      <dgm:prSet/>
      <dgm:spPr/>
      <dgm:t>
        <a:bodyPr/>
        <a:lstStyle/>
        <a:p>
          <a:endParaRPr lang="en-US">
            <a:latin typeface="Hind Vadodara" panose="020B0604020202020204" charset="0"/>
            <a:cs typeface="Hind Vadodara" panose="020B0604020202020204" charset="0"/>
          </a:endParaRPr>
        </a:p>
      </dgm:t>
    </dgm:pt>
    <dgm:pt modelId="{FD5FFD9C-8BCD-4279-83AB-EF006A074C30}">
      <dgm:prSet/>
      <dgm:spPr/>
      <dgm:t>
        <a:bodyPr/>
        <a:lstStyle/>
        <a:p>
          <a:pPr rtl="0"/>
          <a:r>
            <a:rPr lang="en-US">
              <a:latin typeface="Hind Vadodara" panose="020B0604020202020204" charset="0"/>
              <a:cs typeface="Hind Vadodara" panose="020B0604020202020204" charset="0"/>
            </a:rPr>
            <a:t>Weekly Social Skills Group: school counselor supporting 6 students (maximum)</a:t>
          </a:r>
          <a:endParaRPr lang="en-US" dirty="0">
            <a:latin typeface="Hind Vadodara" panose="020B0604020202020204" charset="0"/>
            <a:cs typeface="Hind Vadodara" panose="020B0604020202020204" charset="0"/>
          </a:endParaRPr>
        </a:p>
      </dgm:t>
    </dgm:pt>
    <dgm:pt modelId="{AC7379C0-E919-4114-BBD8-F3DAD83CEA53}" type="parTrans" cxnId="{77F629DB-B0A0-4A6C-892A-93EE7EFD7748}">
      <dgm:prSet/>
      <dgm:spPr/>
      <dgm:t>
        <a:bodyPr/>
        <a:lstStyle/>
        <a:p>
          <a:endParaRPr lang="en-US">
            <a:latin typeface="Hind Vadodara" panose="020B0604020202020204" charset="0"/>
            <a:cs typeface="Hind Vadodara" panose="020B0604020202020204" charset="0"/>
          </a:endParaRPr>
        </a:p>
      </dgm:t>
    </dgm:pt>
    <dgm:pt modelId="{774CD7DC-2676-4298-A82D-6587E4835185}" type="sibTrans" cxnId="{77F629DB-B0A0-4A6C-892A-93EE7EFD7748}">
      <dgm:prSet/>
      <dgm:spPr/>
      <dgm:t>
        <a:bodyPr/>
        <a:lstStyle/>
        <a:p>
          <a:endParaRPr lang="en-US">
            <a:latin typeface="Hind Vadodara" panose="020B0604020202020204" charset="0"/>
            <a:cs typeface="Hind Vadodara" panose="020B0604020202020204" charset="0"/>
          </a:endParaRPr>
        </a:p>
      </dgm:t>
    </dgm:pt>
    <dgm:pt modelId="{8FDF1C4E-965C-419C-8E04-70B47FCD6298}">
      <dgm:prSet/>
      <dgm:spPr/>
      <dgm:t>
        <a:bodyPr/>
        <a:lstStyle/>
        <a:p>
          <a:pPr rtl="0"/>
          <a:r>
            <a:rPr lang="en-US">
              <a:latin typeface="Hind Vadodara" panose="020B0604020202020204" charset="0"/>
              <a:cs typeface="Hind Vadodara" panose="020B0604020202020204" charset="0"/>
            </a:rPr>
            <a:t>CICO: 1 adult supporting 5 students</a:t>
          </a:r>
          <a:endParaRPr lang="en-US" dirty="0">
            <a:latin typeface="Hind Vadodara" panose="020B0604020202020204" charset="0"/>
            <a:cs typeface="Hind Vadodara" panose="020B0604020202020204" charset="0"/>
          </a:endParaRPr>
        </a:p>
      </dgm:t>
    </dgm:pt>
    <dgm:pt modelId="{0BE63C71-DE35-4CF0-8F03-DEDA314AFB51}" type="parTrans" cxnId="{D7D3C577-D061-415A-A889-A1B68B96E9AE}">
      <dgm:prSet/>
      <dgm:spPr/>
      <dgm:t>
        <a:bodyPr/>
        <a:lstStyle/>
        <a:p>
          <a:endParaRPr lang="en-US">
            <a:latin typeface="Hind Vadodara" panose="020B0604020202020204" charset="0"/>
            <a:cs typeface="Hind Vadodara" panose="020B0604020202020204" charset="0"/>
          </a:endParaRPr>
        </a:p>
      </dgm:t>
    </dgm:pt>
    <dgm:pt modelId="{9F9D6E51-0A3F-400A-8856-B949AF87B091}" type="sibTrans" cxnId="{D7D3C577-D061-415A-A889-A1B68B96E9AE}">
      <dgm:prSet/>
      <dgm:spPr/>
      <dgm:t>
        <a:bodyPr/>
        <a:lstStyle/>
        <a:p>
          <a:endParaRPr lang="en-US">
            <a:latin typeface="Hind Vadodara" panose="020B0604020202020204" charset="0"/>
            <a:cs typeface="Hind Vadodara" panose="020B0604020202020204" charset="0"/>
          </a:endParaRPr>
        </a:p>
      </dgm:t>
    </dgm:pt>
    <dgm:pt modelId="{E8589D84-A9FC-4620-8543-EB1FD62809E2}">
      <dgm:prSet/>
      <dgm:spPr/>
      <dgm:t>
        <a:bodyPr/>
        <a:lstStyle/>
        <a:p>
          <a:pPr rtl="0"/>
          <a:r>
            <a:rPr lang="en-US">
              <a:latin typeface="Hind Vadodara" panose="020B0604020202020204" charset="0"/>
              <a:cs typeface="Hind Vadodara" panose="020B0604020202020204" charset="0"/>
            </a:rPr>
            <a:t>Mentor Program: started, not consistently coordinated</a:t>
          </a:r>
          <a:endParaRPr lang="en-US" dirty="0">
            <a:latin typeface="Hind Vadodara" panose="020B0604020202020204" charset="0"/>
            <a:cs typeface="Hind Vadodara" panose="020B0604020202020204" charset="0"/>
          </a:endParaRPr>
        </a:p>
      </dgm:t>
    </dgm:pt>
    <dgm:pt modelId="{ED1286DE-7C38-4C72-9F60-CFA91084B98D}" type="parTrans" cxnId="{7CA2ACDA-C2E3-47A5-80F6-88D2BC56B24D}">
      <dgm:prSet/>
      <dgm:spPr/>
      <dgm:t>
        <a:bodyPr/>
        <a:lstStyle/>
        <a:p>
          <a:endParaRPr lang="en-US">
            <a:latin typeface="Hind Vadodara" panose="020B0604020202020204" charset="0"/>
            <a:cs typeface="Hind Vadodara" panose="020B0604020202020204" charset="0"/>
          </a:endParaRPr>
        </a:p>
      </dgm:t>
    </dgm:pt>
    <dgm:pt modelId="{ED9C297D-E61D-4A59-B1A5-07D14AD4CDDC}" type="sibTrans" cxnId="{7CA2ACDA-C2E3-47A5-80F6-88D2BC56B24D}">
      <dgm:prSet/>
      <dgm:spPr/>
      <dgm:t>
        <a:bodyPr/>
        <a:lstStyle/>
        <a:p>
          <a:endParaRPr lang="en-US">
            <a:latin typeface="Hind Vadodara" panose="020B0604020202020204" charset="0"/>
            <a:cs typeface="Hind Vadodara" panose="020B0604020202020204" charset="0"/>
          </a:endParaRPr>
        </a:p>
      </dgm:t>
    </dgm:pt>
    <dgm:pt modelId="{18F9DB6B-4242-4073-93EF-040FF054C13A}">
      <dgm:prSet/>
      <dgm:spPr/>
      <dgm:t>
        <a:bodyPr/>
        <a:lstStyle/>
        <a:p>
          <a:pPr rtl="0"/>
          <a:r>
            <a:rPr lang="en-US">
              <a:latin typeface="Hind Vadodara" panose="020B0604020202020204" charset="0"/>
              <a:cs typeface="Hind Vadodara" panose="020B0604020202020204" charset="0"/>
            </a:rPr>
            <a:t>Nothing for students with anxiety concerns</a:t>
          </a:r>
          <a:endParaRPr lang="en-US" dirty="0">
            <a:latin typeface="Hind Vadodara" panose="020B0604020202020204" charset="0"/>
            <a:cs typeface="Hind Vadodara" panose="020B0604020202020204" charset="0"/>
          </a:endParaRPr>
        </a:p>
      </dgm:t>
    </dgm:pt>
    <dgm:pt modelId="{2345DD93-8BA7-4EEE-AAB6-92F0E98C1AE4}" type="parTrans" cxnId="{16CEBBBC-BCEE-44FA-9FD4-FA86CF6B7E94}">
      <dgm:prSet/>
      <dgm:spPr/>
      <dgm:t>
        <a:bodyPr/>
        <a:lstStyle/>
        <a:p>
          <a:endParaRPr lang="en-US">
            <a:latin typeface="Hind Vadodara" panose="020B0604020202020204" charset="0"/>
            <a:cs typeface="Hind Vadodara" panose="020B0604020202020204" charset="0"/>
          </a:endParaRPr>
        </a:p>
      </dgm:t>
    </dgm:pt>
    <dgm:pt modelId="{D140E84F-40DD-4403-B82E-331A7FA17030}" type="sibTrans" cxnId="{16CEBBBC-BCEE-44FA-9FD4-FA86CF6B7E94}">
      <dgm:prSet/>
      <dgm:spPr/>
      <dgm:t>
        <a:bodyPr/>
        <a:lstStyle/>
        <a:p>
          <a:endParaRPr lang="en-US">
            <a:latin typeface="Hind Vadodara" panose="020B0604020202020204" charset="0"/>
            <a:cs typeface="Hind Vadodara" panose="020B0604020202020204" charset="0"/>
          </a:endParaRPr>
        </a:p>
      </dgm:t>
    </dgm:pt>
    <dgm:pt modelId="{DB8DD663-9D30-AB4A-92C3-0E97D80AAC18}" type="pres">
      <dgm:prSet presAssocID="{FC3FD7D9-FD2A-44B4-AEC3-9D79E7068FCF}" presName="Name0" presStyleCnt="0">
        <dgm:presLayoutVars>
          <dgm:dir/>
          <dgm:animLvl val="lvl"/>
          <dgm:resizeHandles val="exact"/>
        </dgm:presLayoutVars>
      </dgm:prSet>
      <dgm:spPr/>
    </dgm:pt>
    <dgm:pt modelId="{AC2C7B6A-A770-124F-A417-6DBA5B00CEFC}" type="pres">
      <dgm:prSet presAssocID="{BD7EFA18-C8D9-49E3-A414-7DFB10997B2C}" presName="composite" presStyleCnt="0"/>
      <dgm:spPr/>
    </dgm:pt>
    <dgm:pt modelId="{CE2D849F-1729-1B43-98FB-AE933B73FA93}" type="pres">
      <dgm:prSet presAssocID="{BD7EFA18-C8D9-49E3-A414-7DFB10997B2C}" presName="parTx" presStyleLbl="alignNode1" presStyleIdx="0" presStyleCnt="2">
        <dgm:presLayoutVars>
          <dgm:chMax val="0"/>
          <dgm:chPref val="0"/>
          <dgm:bulletEnabled val="1"/>
        </dgm:presLayoutVars>
      </dgm:prSet>
      <dgm:spPr/>
    </dgm:pt>
    <dgm:pt modelId="{8C7F2ECC-FC36-C946-B5F0-9A7F74161B44}" type="pres">
      <dgm:prSet presAssocID="{BD7EFA18-C8D9-49E3-A414-7DFB10997B2C}" presName="desTx" presStyleLbl="alignAccFollowNode1" presStyleIdx="0" presStyleCnt="2">
        <dgm:presLayoutVars>
          <dgm:bulletEnabled val="1"/>
        </dgm:presLayoutVars>
      </dgm:prSet>
      <dgm:spPr/>
    </dgm:pt>
    <dgm:pt modelId="{C433D5DA-39C8-8E44-8DA6-D17F4BCCAD21}" type="pres">
      <dgm:prSet presAssocID="{775C5B10-ADFD-4174-9E1A-BD7BCC0550E1}" presName="space" presStyleCnt="0"/>
      <dgm:spPr/>
    </dgm:pt>
    <dgm:pt modelId="{B21CA833-FDD2-0141-A0E5-1E8338733B07}" type="pres">
      <dgm:prSet presAssocID="{12BFB872-8F08-4D34-A930-3C125CC5F36F}" presName="composite" presStyleCnt="0"/>
      <dgm:spPr/>
    </dgm:pt>
    <dgm:pt modelId="{C1C7EA89-C55B-4F4D-A41A-A648B773C0A4}" type="pres">
      <dgm:prSet presAssocID="{12BFB872-8F08-4D34-A930-3C125CC5F36F}" presName="parTx" presStyleLbl="alignNode1" presStyleIdx="1" presStyleCnt="2">
        <dgm:presLayoutVars>
          <dgm:chMax val="0"/>
          <dgm:chPref val="0"/>
          <dgm:bulletEnabled val="1"/>
        </dgm:presLayoutVars>
      </dgm:prSet>
      <dgm:spPr/>
    </dgm:pt>
    <dgm:pt modelId="{45770A8B-79F8-D34E-ACC7-7FD5DEA910FB}" type="pres">
      <dgm:prSet presAssocID="{12BFB872-8F08-4D34-A930-3C125CC5F36F}" presName="desTx" presStyleLbl="alignAccFollowNode1" presStyleIdx="1" presStyleCnt="2">
        <dgm:presLayoutVars>
          <dgm:bulletEnabled val="1"/>
        </dgm:presLayoutVars>
      </dgm:prSet>
      <dgm:spPr/>
    </dgm:pt>
  </dgm:ptLst>
  <dgm:cxnLst>
    <dgm:cxn modelId="{1A6B3606-703A-2C4E-8DEE-A65FAD8B7F1C}" type="presOf" srcId="{FC3FD7D9-FD2A-44B4-AEC3-9D79E7068FCF}" destId="{DB8DD663-9D30-AB4A-92C3-0E97D80AAC18}" srcOrd="0" destOrd="0" presId="urn:microsoft.com/office/officeart/2005/8/layout/hList1"/>
    <dgm:cxn modelId="{F59E790A-D4DB-7545-95F4-347A67C64551}" type="presOf" srcId="{8FDF1C4E-965C-419C-8E04-70B47FCD6298}" destId="{45770A8B-79F8-D34E-ACC7-7FD5DEA910FB}" srcOrd="0" destOrd="1" presId="urn:microsoft.com/office/officeart/2005/8/layout/hList1"/>
    <dgm:cxn modelId="{AEB9220D-17E1-0F48-80AD-EBAC78C28AF8}" type="presOf" srcId="{BD7EFA18-C8D9-49E3-A414-7DFB10997B2C}" destId="{CE2D849F-1729-1B43-98FB-AE933B73FA93}" srcOrd="0" destOrd="0" presId="urn:microsoft.com/office/officeart/2005/8/layout/hList1"/>
    <dgm:cxn modelId="{953F3213-8E75-4042-A469-0BF111071076}" type="presOf" srcId="{18F9DB6B-4242-4073-93EF-040FF054C13A}" destId="{45770A8B-79F8-D34E-ACC7-7FD5DEA910FB}" srcOrd="0" destOrd="3" presId="urn:microsoft.com/office/officeart/2005/8/layout/hList1"/>
    <dgm:cxn modelId="{1F63F313-675B-F546-BD50-894F50151536}" type="presOf" srcId="{BDDDAA5C-2946-4711-9358-09ACCCDF2E84}" destId="{8C7F2ECC-FC36-C946-B5F0-9A7F74161B44}" srcOrd="0" destOrd="0" presId="urn:microsoft.com/office/officeart/2005/8/layout/hList1"/>
    <dgm:cxn modelId="{3F22CF2C-4DEC-C142-A98D-20A7D5F4E787}" type="presOf" srcId="{FD5FFD9C-8BCD-4279-83AB-EF006A074C30}" destId="{45770A8B-79F8-D34E-ACC7-7FD5DEA910FB}" srcOrd="0" destOrd="0" presId="urn:microsoft.com/office/officeart/2005/8/layout/hList1"/>
    <dgm:cxn modelId="{6328035B-7C33-48FC-BBF6-596395CFA3EE}" srcId="{FC3FD7D9-FD2A-44B4-AEC3-9D79E7068FCF}" destId="{BD7EFA18-C8D9-49E3-A414-7DFB10997B2C}" srcOrd="0" destOrd="0" parTransId="{3250262C-D1CD-4F1F-94C4-D3164AAD2923}" sibTransId="{775C5B10-ADFD-4174-9E1A-BD7BCC0550E1}"/>
    <dgm:cxn modelId="{C0867E68-C785-483A-9AFF-FDC243FE39A2}" srcId="{BD7EFA18-C8D9-49E3-A414-7DFB10997B2C}" destId="{769FC251-DC7E-4273-A87A-7D001F3312A8}" srcOrd="2" destOrd="0" parTransId="{17E3FA9E-56F7-4C2B-AE40-510433FC5ABE}" sibTransId="{11E0E1D2-C7EF-4504-AC46-0BCBE3F73FDE}"/>
    <dgm:cxn modelId="{D7D3C577-D061-415A-A889-A1B68B96E9AE}" srcId="{12BFB872-8F08-4D34-A930-3C125CC5F36F}" destId="{8FDF1C4E-965C-419C-8E04-70B47FCD6298}" srcOrd="1" destOrd="0" parTransId="{0BE63C71-DE35-4CF0-8F03-DEDA314AFB51}" sibTransId="{9F9D6E51-0A3F-400A-8856-B949AF87B091}"/>
    <dgm:cxn modelId="{20FB688B-BA77-4CB9-896B-5206E586B2C1}" srcId="{FC3FD7D9-FD2A-44B4-AEC3-9D79E7068FCF}" destId="{12BFB872-8F08-4D34-A930-3C125CC5F36F}" srcOrd="1" destOrd="0" parTransId="{4D0F0D8B-860E-43CA-9AAF-8D0B3C9494B6}" sibTransId="{0425FE9E-8C62-4F4D-9EB2-618E53495E5B}"/>
    <dgm:cxn modelId="{16CEBBBC-BCEE-44FA-9FD4-FA86CF6B7E94}" srcId="{12BFB872-8F08-4D34-A930-3C125CC5F36F}" destId="{18F9DB6B-4242-4073-93EF-040FF054C13A}" srcOrd="3" destOrd="0" parTransId="{2345DD93-8BA7-4EEE-AAB6-92F0E98C1AE4}" sibTransId="{D140E84F-40DD-4403-B82E-331A7FA17030}"/>
    <dgm:cxn modelId="{94C49DD6-B63C-AA40-8150-07372B42EEC3}" type="presOf" srcId="{12BFB872-8F08-4D34-A930-3C125CC5F36F}" destId="{C1C7EA89-C55B-4F4D-A41A-A648B773C0A4}" srcOrd="0" destOrd="0" presId="urn:microsoft.com/office/officeart/2005/8/layout/hList1"/>
    <dgm:cxn modelId="{102BAED6-B451-2048-AAA4-64C177339ACA}" type="presOf" srcId="{769FC251-DC7E-4273-A87A-7D001F3312A8}" destId="{8C7F2ECC-FC36-C946-B5F0-9A7F74161B44}" srcOrd="0" destOrd="2" presId="urn:microsoft.com/office/officeart/2005/8/layout/hList1"/>
    <dgm:cxn modelId="{7CA2ACDA-C2E3-47A5-80F6-88D2BC56B24D}" srcId="{12BFB872-8F08-4D34-A930-3C125CC5F36F}" destId="{E8589D84-A9FC-4620-8543-EB1FD62809E2}" srcOrd="2" destOrd="0" parTransId="{ED1286DE-7C38-4C72-9F60-CFA91084B98D}" sibTransId="{ED9C297D-E61D-4A59-B1A5-07D14AD4CDDC}"/>
    <dgm:cxn modelId="{F2F214DB-1A90-A444-B2B5-6893BC41FFF1}" type="presOf" srcId="{307C0EAC-CD43-471E-B556-A33069FDAC6C}" destId="{8C7F2ECC-FC36-C946-B5F0-9A7F74161B44}" srcOrd="0" destOrd="1" presId="urn:microsoft.com/office/officeart/2005/8/layout/hList1"/>
    <dgm:cxn modelId="{77F629DB-B0A0-4A6C-892A-93EE7EFD7748}" srcId="{12BFB872-8F08-4D34-A930-3C125CC5F36F}" destId="{FD5FFD9C-8BCD-4279-83AB-EF006A074C30}" srcOrd="0" destOrd="0" parTransId="{AC7379C0-E919-4114-BBD8-F3DAD83CEA53}" sibTransId="{774CD7DC-2676-4298-A82D-6587E4835185}"/>
    <dgm:cxn modelId="{A95C1BE4-AD52-4DCD-A39C-DC9C80E3A122}" srcId="{BD7EFA18-C8D9-49E3-A414-7DFB10997B2C}" destId="{307C0EAC-CD43-471E-B556-A33069FDAC6C}" srcOrd="1" destOrd="0" parTransId="{8A462EB2-0940-43D0-A29A-2110E35BA7E7}" sibTransId="{4D3EFCD2-39E8-4728-A087-E1282A135CF8}"/>
    <dgm:cxn modelId="{C90D4DE8-7E65-ED46-8C7A-B3149676145B}" type="presOf" srcId="{E8589D84-A9FC-4620-8543-EB1FD62809E2}" destId="{45770A8B-79F8-D34E-ACC7-7FD5DEA910FB}" srcOrd="0" destOrd="2" presId="urn:microsoft.com/office/officeart/2005/8/layout/hList1"/>
    <dgm:cxn modelId="{4C37C5E8-CF7F-43F1-AB6F-11E0AFABD57E}" srcId="{BD7EFA18-C8D9-49E3-A414-7DFB10997B2C}" destId="{BDDDAA5C-2946-4711-9358-09ACCCDF2E84}" srcOrd="0" destOrd="0" parTransId="{BC1FCF3A-CA59-4E48-8A9D-7AD2431DF13D}" sibTransId="{29DD2790-4476-45C9-9D83-1639AC86B4DA}"/>
    <dgm:cxn modelId="{2E151021-17CC-8C46-B4C0-598FD906D915}" type="presParOf" srcId="{DB8DD663-9D30-AB4A-92C3-0E97D80AAC18}" destId="{AC2C7B6A-A770-124F-A417-6DBA5B00CEFC}" srcOrd="0" destOrd="0" presId="urn:microsoft.com/office/officeart/2005/8/layout/hList1"/>
    <dgm:cxn modelId="{D84C059A-1CC2-A042-882F-59E6B32A07D5}" type="presParOf" srcId="{AC2C7B6A-A770-124F-A417-6DBA5B00CEFC}" destId="{CE2D849F-1729-1B43-98FB-AE933B73FA93}" srcOrd="0" destOrd="0" presId="urn:microsoft.com/office/officeart/2005/8/layout/hList1"/>
    <dgm:cxn modelId="{554FA02C-D2AA-6C43-BA3E-8E314C616288}" type="presParOf" srcId="{AC2C7B6A-A770-124F-A417-6DBA5B00CEFC}" destId="{8C7F2ECC-FC36-C946-B5F0-9A7F74161B44}" srcOrd="1" destOrd="0" presId="urn:microsoft.com/office/officeart/2005/8/layout/hList1"/>
    <dgm:cxn modelId="{4D8D2172-D4F5-EE4C-8C9E-B21DE9FD5AD7}" type="presParOf" srcId="{DB8DD663-9D30-AB4A-92C3-0E97D80AAC18}" destId="{C433D5DA-39C8-8E44-8DA6-D17F4BCCAD21}" srcOrd="1" destOrd="0" presId="urn:microsoft.com/office/officeart/2005/8/layout/hList1"/>
    <dgm:cxn modelId="{8142B1ED-D6B8-744B-9DD2-6647B9602B47}" type="presParOf" srcId="{DB8DD663-9D30-AB4A-92C3-0E97D80AAC18}" destId="{B21CA833-FDD2-0141-A0E5-1E8338733B07}" srcOrd="2" destOrd="0" presId="urn:microsoft.com/office/officeart/2005/8/layout/hList1"/>
    <dgm:cxn modelId="{8463992D-6434-8341-A3DF-09BC747BD2CE}" type="presParOf" srcId="{B21CA833-FDD2-0141-A0E5-1E8338733B07}" destId="{C1C7EA89-C55B-4F4D-A41A-A648B773C0A4}" srcOrd="0" destOrd="0" presId="urn:microsoft.com/office/officeart/2005/8/layout/hList1"/>
    <dgm:cxn modelId="{645ABD0F-67B4-7741-8153-4EE6F9ED7B89}" type="presParOf" srcId="{B21CA833-FDD2-0141-A0E5-1E8338733B07}" destId="{45770A8B-79F8-D34E-ACC7-7FD5DEA910F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6074" y="1485536"/>
          <a:ext cx="2623823" cy="272515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a:t>Self-monitor</a:t>
          </a:r>
        </a:p>
        <a:p>
          <a:pPr marL="228600" lvl="2" indent="-114300" algn="l" defTabSz="666750">
            <a:lnSpc>
              <a:spcPct val="90000"/>
            </a:lnSpc>
            <a:spcBef>
              <a:spcPct val="0"/>
            </a:spcBef>
            <a:spcAft>
              <a:spcPct val="15000"/>
            </a:spcAft>
            <a:buChar char="•"/>
          </a:pPr>
          <a:r>
            <a:rPr lang="en-US" sz="1500" kern="1200"/>
            <a:t>Are you participating?</a:t>
          </a:r>
        </a:p>
        <a:p>
          <a:pPr marL="228600" lvl="2" indent="-114300" algn="l" defTabSz="666750">
            <a:lnSpc>
              <a:spcPct val="90000"/>
            </a:lnSpc>
            <a:spcBef>
              <a:spcPct val="0"/>
            </a:spcBef>
            <a:spcAft>
              <a:spcPct val="15000"/>
            </a:spcAft>
            <a:buChar char="•"/>
          </a:pPr>
          <a:r>
            <a:rPr lang="en-US" sz="1500" kern="1200" dirty="0"/>
            <a:t>Engaged as a learner?</a:t>
          </a:r>
        </a:p>
        <a:p>
          <a:pPr marL="228600" lvl="2"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n-US" sz="1500" kern="1200"/>
            <a:t>Stretch, break, stand as needed​</a:t>
          </a:r>
        </a:p>
        <a:p>
          <a:pPr marL="114300" lvl="1" indent="-114300" algn="l" defTabSz="666750">
            <a:lnSpc>
              <a:spcPct val="90000"/>
            </a:lnSpc>
            <a:spcBef>
              <a:spcPct val="0"/>
            </a:spcBef>
            <a:spcAft>
              <a:spcPct val="15000"/>
            </a:spcAft>
            <a:buChar char="•"/>
          </a:pPr>
          <a:endParaRPr lang="en-US" sz="1500" kern="1200"/>
        </a:p>
        <a:p>
          <a:pPr marL="114300" lvl="1" indent="-114300" algn="l" defTabSz="666750">
            <a:lnSpc>
              <a:spcPct val="90000"/>
            </a:lnSpc>
            <a:spcBef>
              <a:spcPct val="0"/>
            </a:spcBef>
            <a:spcAft>
              <a:spcPct val="15000"/>
            </a:spcAft>
            <a:buChar char="•"/>
          </a:pPr>
          <a:r>
            <a:rPr lang="en-US" sz="1500" kern="1200" dirty="0"/>
            <a:t>Obtain help from peers and trainers</a:t>
          </a:r>
        </a:p>
      </dsp:txBody>
      <dsp:txXfrm>
        <a:off x="67553" y="1547015"/>
        <a:ext cx="2500865" cy="2663678"/>
      </dsp:txXfrm>
    </dsp:sp>
    <dsp:sp modelId="{D5C674EC-98A5-4D45-9168-E941BC46FCF6}">
      <dsp:nvSpPr>
        <dsp:cNvPr id="0" name=""/>
        <dsp:cNvSpPr/>
      </dsp:nvSpPr>
      <dsp:spPr>
        <a:xfrm>
          <a:off x="0" y="4072116"/>
          <a:ext cx="2623823" cy="84221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en-US" sz="2400" kern="1200"/>
            <a:t>Self</a:t>
          </a:r>
        </a:p>
      </dsp:txBody>
      <dsp:txXfrm>
        <a:off x="0" y="4072116"/>
        <a:ext cx="1847762" cy="842210"/>
      </dsp:txXfrm>
    </dsp:sp>
    <dsp:sp modelId="{DEEF4213-91C0-4DFA-A1E8-D6E76A9D48BD}">
      <dsp:nvSpPr>
        <dsp:cNvPr id="0" name=""/>
        <dsp:cNvSpPr/>
      </dsp:nvSpPr>
      <dsp:spPr>
        <a:xfrm>
          <a:off x="1928612" y="3908438"/>
          <a:ext cx="918338" cy="91833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3073912" y="1500098"/>
          <a:ext cx="2623823" cy="266690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a:t>Mute when listening, unmute to talk​</a:t>
          </a:r>
        </a:p>
        <a:p>
          <a:pPr marL="114300" lvl="1" indent="-114300" algn="l" defTabSz="666750">
            <a:lnSpc>
              <a:spcPct val="90000"/>
            </a:lnSpc>
            <a:spcBef>
              <a:spcPct val="0"/>
            </a:spcBef>
            <a:spcAft>
              <a:spcPct val="15000"/>
            </a:spcAft>
            <a:buChar char="•"/>
          </a:pPr>
          <a:endParaRPr lang="en-US" sz="1500" kern="1200"/>
        </a:p>
        <a:p>
          <a:pPr marL="114300" lvl="1" indent="-114300" algn="l" defTabSz="666750">
            <a:lnSpc>
              <a:spcPct val="90000"/>
            </a:lnSpc>
            <a:spcBef>
              <a:spcPct val="0"/>
            </a:spcBef>
            <a:spcAft>
              <a:spcPct val="15000"/>
            </a:spcAft>
            <a:buChar char="•"/>
          </a:pPr>
          <a:r>
            <a:rPr lang="en-US" sz="1500" kern="1200"/>
            <a:t>Work as a team:</a:t>
          </a:r>
        </a:p>
        <a:p>
          <a:pPr marL="228600" lvl="2" indent="-114300" algn="l" defTabSz="666750">
            <a:lnSpc>
              <a:spcPct val="90000"/>
            </a:lnSpc>
            <a:spcBef>
              <a:spcPct val="0"/>
            </a:spcBef>
            <a:spcAft>
              <a:spcPct val="15000"/>
            </a:spcAft>
            <a:buChar char="•"/>
          </a:pPr>
          <a:r>
            <a:rPr lang="en-US" sz="1500" kern="1200"/>
            <a:t>Room for every voice</a:t>
          </a:r>
        </a:p>
        <a:p>
          <a:pPr marL="228600" lvl="2" indent="-114300" algn="l" defTabSz="666750">
            <a:lnSpc>
              <a:spcPct val="90000"/>
            </a:lnSpc>
            <a:spcBef>
              <a:spcPct val="0"/>
            </a:spcBef>
            <a:spcAft>
              <a:spcPct val="15000"/>
            </a:spcAft>
            <a:buChar char="•"/>
          </a:pPr>
          <a:r>
            <a:rPr lang="en-US" sz="1500" kern="1200" dirty="0"/>
            <a:t>Reinforce participation</a:t>
          </a:r>
        </a:p>
        <a:p>
          <a:pPr marL="228600" lvl="2" indent="-114300" algn="l" defTabSz="666750">
            <a:lnSpc>
              <a:spcPct val="90000"/>
            </a:lnSpc>
            <a:spcBef>
              <a:spcPct val="0"/>
            </a:spcBef>
            <a:spcAft>
              <a:spcPct val="15000"/>
            </a:spcAft>
            <a:buChar char="•"/>
          </a:pPr>
          <a:r>
            <a:rPr lang="en-US" sz="1500" kern="1200" dirty="0"/>
            <a:t>Complete tasks efficiently</a:t>
          </a:r>
        </a:p>
      </dsp:txBody>
      <dsp:txXfrm>
        <a:off x="3135391" y="1561577"/>
        <a:ext cx="2500865" cy="2605428"/>
      </dsp:txXfrm>
    </dsp:sp>
    <dsp:sp modelId="{219636A1-9D00-4675-967E-CA57FCDEAB1E}">
      <dsp:nvSpPr>
        <dsp:cNvPr id="0" name=""/>
        <dsp:cNvSpPr/>
      </dsp:nvSpPr>
      <dsp:spPr>
        <a:xfrm>
          <a:off x="3104243" y="4084125"/>
          <a:ext cx="2623823" cy="84221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en-US" sz="2400" kern="1200"/>
            <a:t>Others</a:t>
          </a:r>
        </a:p>
      </dsp:txBody>
      <dsp:txXfrm>
        <a:off x="3104243" y="4084125"/>
        <a:ext cx="1847762" cy="842210"/>
      </dsp:txXfrm>
    </dsp:sp>
    <dsp:sp modelId="{161E2365-CB26-459A-8F0C-B10C3E646E56}">
      <dsp:nvSpPr>
        <dsp:cNvPr id="0" name=""/>
        <dsp:cNvSpPr/>
      </dsp:nvSpPr>
      <dsp:spPr>
        <a:xfrm>
          <a:off x="4995898" y="3946644"/>
          <a:ext cx="918338" cy="91833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6141749" y="1526912"/>
          <a:ext cx="2623823" cy="255965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Have electronics ready to use</a:t>
          </a:r>
        </a:p>
        <a:p>
          <a:pPr marL="114300" lvl="1" indent="-114300" algn="l" defTabSz="666750">
            <a:lnSpc>
              <a:spcPct val="90000"/>
            </a:lnSpc>
            <a:spcBef>
              <a:spcPct val="0"/>
            </a:spcBef>
            <a:spcAft>
              <a:spcPct val="15000"/>
            </a:spcAft>
            <a:buChar char="•"/>
          </a:pPr>
          <a:endParaRPr lang="en-US" sz="1500" kern="1200"/>
        </a:p>
        <a:p>
          <a:pPr marL="114300" lvl="1" indent="-114300" algn="l" defTabSz="666750">
            <a:lnSpc>
              <a:spcPct val="90000"/>
            </a:lnSpc>
            <a:spcBef>
              <a:spcPct val="0"/>
            </a:spcBef>
            <a:spcAft>
              <a:spcPct val="15000"/>
            </a:spcAft>
            <a:buChar char="•"/>
          </a:pPr>
          <a:r>
            <a:rPr lang="en-US" sz="1500" kern="1200"/>
            <a:t>Keep necessary materials at hand</a:t>
          </a:r>
        </a:p>
        <a:p>
          <a:pPr marL="228600" lvl="2" indent="-114300" algn="l" defTabSz="666750">
            <a:lnSpc>
              <a:spcPct val="90000"/>
            </a:lnSpc>
            <a:spcBef>
              <a:spcPct val="0"/>
            </a:spcBef>
            <a:spcAft>
              <a:spcPct val="15000"/>
            </a:spcAft>
            <a:buChar char="•"/>
          </a:pPr>
          <a:r>
            <a:rPr lang="en-US" sz="1500" kern="1200"/>
            <a:t>action plan</a:t>
          </a:r>
        </a:p>
        <a:p>
          <a:pPr marL="228600" lvl="2" indent="-114300" algn="l" defTabSz="666750">
            <a:lnSpc>
              <a:spcPct val="90000"/>
            </a:lnSpc>
            <a:spcBef>
              <a:spcPct val="0"/>
            </a:spcBef>
            <a:spcAft>
              <a:spcPct val="15000"/>
            </a:spcAft>
            <a:buChar char="•"/>
          </a:pPr>
          <a:r>
            <a:rPr lang="en-US" sz="1500" kern="1200"/>
            <a:t>relevant docs</a:t>
          </a:r>
        </a:p>
        <a:p>
          <a:pPr marL="228600" lvl="2" indent="-114300" algn="l" defTabSz="666750">
            <a:lnSpc>
              <a:spcPct val="90000"/>
            </a:lnSpc>
            <a:spcBef>
              <a:spcPct val="0"/>
            </a:spcBef>
            <a:spcAft>
              <a:spcPct val="15000"/>
            </a:spcAft>
            <a:buChar char="•"/>
          </a:pPr>
          <a:r>
            <a:rPr lang="en-US" sz="1500" kern="1200"/>
            <a:t>water/snacks</a:t>
          </a:r>
        </a:p>
        <a:p>
          <a:pPr marL="228600" lvl="2" indent="-114300" algn="l" defTabSz="666750">
            <a:lnSpc>
              <a:spcPct val="90000"/>
            </a:lnSpc>
            <a:spcBef>
              <a:spcPct val="0"/>
            </a:spcBef>
            <a:spcAft>
              <a:spcPct val="15000"/>
            </a:spcAft>
            <a:buChar char="•"/>
          </a:pPr>
          <a:endParaRPr lang="en-US" sz="1500" kern="1200"/>
        </a:p>
        <a:p>
          <a:pPr marL="114300" lvl="1" indent="-114300" algn="l" defTabSz="666750">
            <a:lnSpc>
              <a:spcPct val="90000"/>
            </a:lnSpc>
            <a:spcBef>
              <a:spcPct val="0"/>
            </a:spcBef>
            <a:spcAft>
              <a:spcPct val="15000"/>
            </a:spcAft>
            <a:buChar char="•"/>
          </a:pPr>
          <a:r>
            <a:rPr lang="en-US" sz="1500" kern="1200"/>
            <a:t>Minimize distractions if possible​</a:t>
          </a:r>
        </a:p>
      </dsp:txBody>
      <dsp:txXfrm>
        <a:off x="6201725" y="1586888"/>
        <a:ext cx="2503871" cy="2499677"/>
      </dsp:txXfrm>
    </dsp:sp>
    <dsp:sp modelId="{B634D077-9CEB-4360-83EE-5D4C6FFB98DD}">
      <dsp:nvSpPr>
        <dsp:cNvPr id="0" name=""/>
        <dsp:cNvSpPr/>
      </dsp:nvSpPr>
      <dsp:spPr>
        <a:xfrm>
          <a:off x="6109607" y="4084448"/>
          <a:ext cx="2623823" cy="84221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en-US" sz="2400" kern="1200"/>
            <a:t>Environment</a:t>
          </a:r>
        </a:p>
      </dsp:txBody>
      <dsp:txXfrm>
        <a:off x="6109607" y="4084448"/>
        <a:ext cx="1847762" cy="842210"/>
      </dsp:txXfrm>
    </dsp:sp>
    <dsp:sp modelId="{EE5FFD93-52F3-418C-BBBA-24CAF019EF16}">
      <dsp:nvSpPr>
        <dsp:cNvPr id="0" name=""/>
        <dsp:cNvSpPr/>
      </dsp:nvSpPr>
      <dsp:spPr>
        <a:xfrm>
          <a:off x="8063735" y="3919830"/>
          <a:ext cx="918338" cy="91833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F6C8E-C1BE-46F5-BA64-18CB06598811}">
      <dsp:nvSpPr>
        <dsp:cNvPr id="0" name=""/>
        <dsp:cNvSpPr/>
      </dsp:nvSpPr>
      <dsp:spPr>
        <a:xfrm>
          <a:off x="909" y="0"/>
          <a:ext cx="2363567" cy="31927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Hind Vadodara" panose="020B0604020202020204" charset="0"/>
              <a:cs typeface="Hind Vadodara" panose="020B0604020202020204" charset="0"/>
            </a:rPr>
            <a:t>Social Skills </a:t>
          </a:r>
          <a:endParaRPr lang="en-US" sz="2200" kern="1200" dirty="0">
            <a:latin typeface="Hind Vadodara" panose="020B0604020202020204" charset="0"/>
            <a:cs typeface="Hind Vadodara" panose="020B0604020202020204" charset="0"/>
          </a:endParaRPr>
        </a:p>
      </dsp:txBody>
      <dsp:txXfrm>
        <a:off x="909" y="0"/>
        <a:ext cx="2363567" cy="957834"/>
      </dsp:txXfrm>
    </dsp:sp>
    <dsp:sp modelId="{E82A5C72-82C3-430D-BE74-745704C0FEE5}">
      <dsp:nvSpPr>
        <dsp:cNvPr id="0" name=""/>
        <dsp:cNvSpPr/>
      </dsp:nvSpPr>
      <dsp:spPr>
        <a:xfrm>
          <a:off x="237265" y="958769"/>
          <a:ext cx="1890854" cy="9626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Administrator identifies teacher to run second group </a:t>
          </a:r>
        </a:p>
      </dsp:txBody>
      <dsp:txXfrm>
        <a:off x="265461" y="986965"/>
        <a:ext cx="1834462" cy="906274"/>
      </dsp:txXfrm>
    </dsp:sp>
    <dsp:sp modelId="{B1B4BCEB-17C6-4E33-B453-BA78C8114BD9}">
      <dsp:nvSpPr>
        <dsp:cNvPr id="0" name=""/>
        <dsp:cNvSpPr/>
      </dsp:nvSpPr>
      <dsp:spPr>
        <a:xfrm>
          <a:off x="237265" y="2069538"/>
          <a:ext cx="1890854" cy="9626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Teacher given extra planning period once per week to teach group </a:t>
          </a:r>
        </a:p>
      </dsp:txBody>
      <dsp:txXfrm>
        <a:off x="265461" y="2097734"/>
        <a:ext cx="1834462" cy="906274"/>
      </dsp:txXfrm>
    </dsp:sp>
    <dsp:sp modelId="{78970CAD-B740-4380-8FA5-84000695480F}">
      <dsp:nvSpPr>
        <dsp:cNvPr id="0" name=""/>
        <dsp:cNvSpPr/>
      </dsp:nvSpPr>
      <dsp:spPr>
        <a:xfrm>
          <a:off x="2541744" y="0"/>
          <a:ext cx="2363567" cy="31927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Hind Vadodara" panose="020B0604020202020204" charset="0"/>
              <a:cs typeface="Hind Vadodara" panose="020B0604020202020204" charset="0"/>
            </a:rPr>
            <a:t>Check-In, Check-Out (CICO)</a:t>
          </a:r>
        </a:p>
      </dsp:txBody>
      <dsp:txXfrm>
        <a:off x="2541744" y="0"/>
        <a:ext cx="2363567" cy="957834"/>
      </dsp:txXfrm>
    </dsp:sp>
    <dsp:sp modelId="{22508257-27F2-4587-80C9-F0D22666220C}">
      <dsp:nvSpPr>
        <dsp:cNvPr id="0" name=""/>
        <dsp:cNvSpPr/>
      </dsp:nvSpPr>
      <dsp:spPr>
        <a:xfrm>
          <a:off x="2778100" y="958769"/>
          <a:ext cx="1890854" cy="9626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Administrator identifies additional staff to monitor CICO </a:t>
          </a:r>
        </a:p>
      </dsp:txBody>
      <dsp:txXfrm>
        <a:off x="2806296" y="986965"/>
        <a:ext cx="1834462" cy="906274"/>
      </dsp:txXfrm>
    </dsp:sp>
    <dsp:sp modelId="{34282A5C-EF5A-47BA-BA1E-EFC2629E9D6A}">
      <dsp:nvSpPr>
        <dsp:cNvPr id="0" name=""/>
        <dsp:cNvSpPr/>
      </dsp:nvSpPr>
      <dsp:spPr>
        <a:xfrm>
          <a:off x="2778100" y="2069538"/>
          <a:ext cx="1890854" cy="9626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Music teacher, custodian, &amp; all administrators </a:t>
          </a:r>
        </a:p>
      </dsp:txBody>
      <dsp:txXfrm>
        <a:off x="2806296" y="2097734"/>
        <a:ext cx="1834462" cy="906274"/>
      </dsp:txXfrm>
    </dsp:sp>
    <dsp:sp modelId="{F97DD700-CC35-4D04-A6CA-DF984AC5AA47}">
      <dsp:nvSpPr>
        <dsp:cNvPr id="0" name=""/>
        <dsp:cNvSpPr/>
      </dsp:nvSpPr>
      <dsp:spPr>
        <a:xfrm>
          <a:off x="5082579" y="0"/>
          <a:ext cx="2363567" cy="31927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Hind Vadodara" panose="020B0604020202020204" charset="0"/>
              <a:cs typeface="Hind Vadodara" panose="020B0604020202020204" charset="0"/>
            </a:rPr>
            <a:t>Mentoring Program</a:t>
          </a:r>
        </a:p>
      </dsp:txBody>
      <dsp:txXfrm>
        <a:off x="5082579" y="0"/>
        <a:ext cx="2363567" cy="957834"/>
      </dsp:txXfrm>
    </dsp:sp>
    <dsp:sp modelId="{337E0F65-CD94-4183-ABF2-68F235E48C63}">
      <dsp:nvSpPr>
        <dsp:cNvPr id="0" name=""/>
        <dsp:cNvSpPr/>
      </dsp:nvSpPr>
      <dsp:spPr>
        <a:xfrm>
          <a:off x="5285619" y="903351"/>
          <a:ext cx="1957487" cy="101908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Hind Vadodara" panose="020B0604020202020204" charset="0"/>
              <a:cs typeface="Hind Vadodara" panose="020B0604020202020204" charset="0"/>
            </a:rPr>
            <a:t>Staff responsible for community involvement access agencies interested in program</a:t>
          </a:r>
        </a:p>
      </dsp:txBody>
      <dsp:txXfrm>
        <a:off x="5315467" y="933199"/>
        <a:ext cx="1897791" cy="959393"/>
      </dsp:txXfrm>
    </dsp:sp>
    <dsp:sp modelId="{7E08DB77-37DD-4EF6-973E-9809847E195B}">
      <dsp:nvSpPr>
        <dsp:cNvPr id="0" name=""/>
        <dsp:cNvSpPr/>
      </dsp:nvSpPr>
      <dsp:spPr>
        <a:xfrm>
          <a:off x="5285619" y="2040680"/>
          <a:ext cx="1957487" cy="99192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Hind Vadodara" panose="020B0604020202020204" charset="0"/>
              <a:cs typeface="Hind Vadodara" panose="020B0604020202020204" charset="0"/>
            </a:rPr>
            <a:t>School counselor contacts community agency to restart mentoring program</a:t>
          </a:r>
        </a:p>
      </dsp:txBody>
      <dsp:txXfrm>
        <a:off x="5314671" y="2069732"/>
        <a:ext cx="1899383" cy="9338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EEFC5-4142-4231-9494-8BE40B64A724}">
      <dsp:nvSpPr>
        <dsp:cNvPr id="0" name=""/>
        <dsp:cNvSpPr/>
      </dsp:nvSpPr>
      <dsp:spPr>
        <a:xfrm rot="16200000">
          <a:off x="-1263543" y="1269320"/>
          <a:ext cx="3604748" cy="1066107"/>
        </a:xfrm>
        <a:prstGeom prst="flowChartManualOperation">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0" rIns="76200" bIns="0" numCol="1" spcCol="1270" anchor="ctr" anchorCtr="0">
          <a:noAutofit/>
        </a:bodyPr>
        <a:lstStyle/>
        <a:p>
          <a:pPr marL="0" lvl="0" indent="0" algn="ctr" defTabSz="533400">
            <a:lnSpc>
              <a:spcPct val="90000"/>
            </a:lnSpc>
            <a:spcBef>
              <a:spcPct val="0"/>
            </a:spcBef>
            <a:spcAft>
              <a:spcPct val="35000"/>
            </a:spcAft>
            <a:buFont typeface="Wingdings" panose="05000000000000000000" pitchFamily="2" charset="2"/>
            <a:buNone/>
          </a:pPr>
          <a:r>
            <a:rPr lang="en-US" sz="1200" kern="1200" dirty="0">
              <a:latin typeface="Hind Vadodara" panose="020B0604020202020204" charset="0"/>
              <a:cs typeface="Hind Vadodara" panose="020B0604020202020204" charset="0"/>
            </a:rPr>
            <a:t>Data reviewed includes information across multiple domains (e.g., behavior, academic, social)</a:t>
          </a:r>
        </a:p>
      </dsp:txBody>
      <dsp:txXfrm rot="5400000">
        <a:off x="5777" y="720950"/>
        <a:ext cx="1066107" cy="2162848"/>
      </dsp:txXfrm>
    </dsp:sp>
    <dsp:sp modelId="{868F6B57-DEBE-4948-95B6-DD9FBC2253F6}">
      <dsp:nvSpPr>
        <dsp:cNvPr id="0" name=""/>
        <dsp:cNvSpPr/>
      </dsp:nvSpPr>
      <dsp:spPr>
        <a:xfrm rot="16200000">
          <a:off x="-117477" y="1269320"/>
          <a:ext cx="3604748" cy="1066107"/>
        </a:xfrm>
        <a:prstGeom prst="flowChartManualOperation">
          <a:avLst/>
        </a:prstGeom>
        <a:solidFill>
          <a:schemeClr val="accent3">
            <a:hueOff val="-767896"/>
            <a:satOff val="5689"/>
            <a:lumOff val="277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0" rIns="7620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Hind Vadodara" panose="020B0604020202020204" charset="0"/>
              <a:cs typeface="Hind Vadodara" panose="020B0604020202020204" charset="0"/>
            </a:rPr>
            <a:t>Data organization allows for efficient matching of students to Tier 2 supports with minimal discussion</a:t>
          </a:r>
        </a:p>
      </dsp:txBody>
      <dsp:txXfrm rot="5400000">
        <a:off x="1151843" y="720950"/>
        <a:ext cx="1066107" cy="2162848"/>
      </dsp:txXfrm>
    </dsp:sp>
    <dsp:sp modelId="{4FC4EA61-6F60-41B5-8C6D-AE949025429D}">
      <dsp:nvSpPr>
        <dsp:cNvPr id="0" name=""/>
        <dsp:cNvSpPr/>
      </dsp:nvSpPr>
      <dsp:spPr>
        <a:xfrm rot="16200000">
          <a:off x="1028587" y="1269320"/>
          <a:ext cx="3604748" cy="1066107"/>
        </a:xfrm>
        <a:prstGeom prst="flowChartManualOperation">
          <a:avLst/>
        </a:prstGeom>
        <a:solidFill>
          <a:schemeClr val="accent3">
            <a:hueOff val="-1535791"/>
            <a:satOff val="11379"/>
            <a:lumOff val="555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0" rIns="7620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Hind Vadodara" panose="020B0604020202020204" charset="0"/>
              <a:cs typeface="Hind Vadodara" panose="020B0604020202020204" charset="0"/>
            </a:rPr>
            <a:t>Data collected aligns with intervention decisions &amp; student match</a:t>
          </a:r>
        </a:p>
      </dsp:txBody>
      <dsp:txXfrm rot="5400000">
        <a:off x="2297907" y="720950"/>
        <a:ext cx="1066107" cy="2162848"/>
      </dsp:txXfrm>
    </dsp:sp>
    <dsp:sp modelId="{1CCEF077-43BC-4BBE-B94D-9C2B7F53460F}">
      <dsp:nvSpPr>
        <dsp:cNvPr id="0" name=""/>
        <dsp:cNvSpPr/>
      </dsp:nvSpPr>
      <dsp:spPr>
        <a:xfrm rot="16200000">
          <a:off x="2174653" y="1269320"/>
          <a:ext cx="3604748" cy="1066107"/>
        </a:xfrm>
        <a:prstGeom prst="flowChartManualOperation">
          <a:avLst/>
        </a:prstGeom>
        <a:solidFill>
          <a:schemeClr val="accent3">
            <a:hueOff val="-2303687"/>
            <a:satOff val="17068"/>
            <a:lumOff val="833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0" rIns="7620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Hind Vadodara" panose="020B0604020202020204" charset="0"/>
              <a:cs typeface="Hind Vadodara" panose="020B0604020202020204" charset="0"/>
            </a:rPr>
            <a:t>Data reviewed includes information about function of behavior </a:t>
          </a:r>
          <a:r>
            <a:rPr lang="en-US" sz="1200" kern="1200">
              <a:latin typeface="Hind Vadodara" panose="020B0604020202020204" charset="0"/>
              <a:cs typeface="Hind Vadodara" panose="020B0604020202020204" charset="0"/>
            </a:rPr>
            <a:t>&amp; skill</a:t>
          </a:r>
          <a:r>
            <a:rPr lang="en-US" sz="1200" kern="1200" dirty="0">
              <a:latin typeface="Hind Vadodara" panose="020B0604020202020204" charset="0"/>
              <a:cs typeface="Hind Vadodara" panose="020B0604020202020204" charset="0"/>
            </a:rPr>
            <a:t>/ performance deficits </a:t>
          </a:r>
        </a:p>
      </dsp:txBody>
      <dsp:txXfrm rot="5400000">
        <a:off x="3443973" y="720950"/>
        <a:ext cx="1066107" cy="2162848"/>
      </dsp:txXfrm>
    </dsp:sp>
    <dsp:sp modelId="{735AF3B3-D938-4003-93EF-DD539E091EA2}">
      <dsp:nvSpPr>
        <dsp:cNvPr id="0" name=""/>
        <dsp:cNvSpPr/>
      </dsp:nvSpPr>
      <dsp:spPr>
        <a:xfrm rot="16200000">
          <a:off x="3320719" y="1269320"/>
          <a:ext cx="3604748" cy="1066107"/>
        </a:xfrm>
        <a:prstGeom prst="flowChartManualOperation">
          <a:avLst/>
        </a:prstGeom>
        <a:solidFill>
          <a:schemeClr val="accent3">
            <a:hueOff val="-3071583"/>
            <a:satOff val="22758"/>
            <a:lumOff val="1111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0" rIns="7620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Hind Vadodara" panose="020B0604020202020204" charset="0"/>
              <a:cs typeface="Hind Vadodara" panose="020B0604020202020204" charset="0"/>
            </a:rPr>
            <a:t>Contextual &amp; cultural fit considered when matching students with support</a:t>
          </a:r>
        </a:p>
      </dsp:txBody>
      <dsp:txXfrm rot="5400000">
        <a:off x="4590039" y="720950"/>
        <a:ext cx="1066107" cy="2162848"/>
      </dsp:txXfrm>
    </dsp:sp>
    <dsp:sp modelId="{B5F66CE9-E502-41B3-A5BE-743C030302A1}">
      <dsp:nvSpPr>
        <dsp:cNvPr id="0" name=""/>
        <dsp:cNvSpPr/>
      </dsp:nvSpPr>
      <dsp:spPr>
        <a:xfrm rot="16200000">
          <a:off x="4466784" y="1269320"/>
          <a:ext cx="3604748" cy="1066107"/>
        </a:xfrm>
        <a:prstGeom prst="flowChartManualOperation">
          <a:avLst/>
        </a:prstGeom>
        <a:solidFill>
          <a:schemeClr val="accent3">
            <a:hueOff val="-3839478"/>
            <a:satOff val="28447"/>
            <a:lumOff val="1388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0" rIns="7620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Hind Vadodara" panose="020B0604020202020204" charset="0"/>
              <a:cs typeface="Hind Vadodara" panose="020B0604020202020204" charset="0"/>
            </a:rPr>
            <a:t>Tier 2 supports organized from least to most intensive</a:t>
          </a:r>
        </a:p>
      </dsp:txBody>
      <dsp:txXfrm rot="5400000">
        <a:off x="5736104" y="720950"/>
        <a:ext cx="1066107" cy="2162848"/>
      </dsp:txXfrm>
    </dsp:sp>
    <dsp:sp modelId="{2CD2AB83-6542-4B14-91DD-EDE3DEC5134A}">
      <dsp:nvSpPr>
        <dsp:cNvPr id="0" name=""/>
        <dsp:cNvSpPr/>
      </dsp:nvSpPr>
      <dsp:spPr>
        <a:xfrm rot="16200000">
          <a:off x="5612850" y="1269320"/>
          <a:ext cx="3604748" cy="1066107"/>
        </a:xfrm>
        <a:prstGeom prst="flowChartManualOperation">
          <a:avLst/>
        </a:prstGeom>
        <a:solidFill>
          <a:schemeClr val="accent3">
            <a:hueOff val="-4607374"/>
            <a:satOff val="34137"/>
            <a:lumOff val="1666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0" rIns="76200" bIns="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Hind Vadodara" panose="020B0604020202020204" charset="0"/>
              <a:cs typeface="Hind Vadodara" panose="020B0604020202020204" charset="0"/>
            </a:rPr>
            <a:t>Tier 2 supports organized to consider function of behavior/ academic need (i.e., accuracy vs. fluency)</a:t>
          </a:r>
        </a:p>
      </dsp:txBody>
      <dsp:txXfrm rot="5400000">
        <a:off x="6882170" y="720950"/>
        <a:ext cx="1066107" cy="21628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CECEE-9611-47A6-A196-7ABD7869EEF6}">
      <dsp:nvSpPr>
        <dsp:cNvPr id="0" name=""/>
        <dsp:cNvSpPr/>
      </dsp:nvSpPr>
      <dsp:spPr>
        <a:xfrm>
          <a:off x="1056" y="488782"/>
          <a:ext cx="4120478" cy="561157"/>
        </a:xfrm>
        <a:prstGeom prst="roundRect">
          <a:avLst>
            <a:gd name="adj" fmla="val 10000"/>
          </a:avLst>
        </a:prstGeom>
        <a:solidFill>
          <a:srgbClr val="0070C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ind Vadodara" panose="020B0604020202020204" charset="0"/>
              <a:cs typeface="Hind Vadodara" panose="020B0604020202020204" charset="0"/>
            </a:rPr>
            <a:t>Progress Monitoring Tools</a:t>
          </a:r>
        </a:p>
      </dsp:txBody>
      <dsp:txXfrm>
        <a:off x="17492" y="505218"/>
        <a:ext cx="4087606" cy="528285"/>
      </dsp:txXfrm>
    </dsp:sp>
    <dsp:sp modelId="{191A03D0-1CCC-4138-B0E1-2BBEA65348C8}">
      <dsp:nvSpPr>
        <dsp:cNvPr id="0" name=""/>
        <dsp:cNvSpPr/>
      </dsp:nvSpPr>
      <dsp:spPr>
        <a:xfrm>
          <a:off x="1056" y="1150948"/>
          <a:ext cx="561157" cy="561157"/>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FA776A3-3A1B-4CAC-A9A1-E18184AF209D}">
      <dsp:nvSpPr>
        <dsp:cNvPr id="0" name=""/>
        <dsp:cNvSpPr/>
      </dsp:nvSpPr>
      <dsp:spPr>
        <a:xfrm>
          <a:off x="595883" y="1150948"/>
          <a:ext cx="3525651" cy="561157"/>
        </a:xfrm>
        <a:prstGeom prst="roundRect">
          <a:avLst>
            <a:gd name="adj" fmla="val 1667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Hind Vadodara" panose="020B0604020202020204" charset="0"/>
              <a:cs typeface="Hind Vadodara" panose="020B0604020202020204" charset="0"/>
            </a:rPr>
            <a:t>Can be administered efficiently &amp; repeatedly</a:t>
          </a:r>
        </a:p>
      </dsp:txBody>
      <dsp:txXfrm>
        <a:off x="623281" y="1178346"/>
        <a:ext cx="3470855" cy="506361"/>
      </dsp:txXfrm>
    </dsp:sp>
    <dsp:sp modelId="{4071C34F-8F8F-4412-A0AA-DAA8044A14BC}">
      <dsp:nvSpPr>
        <dsp:cNvPr id="0" name=""/>
        <dsp:cNvSpPr/>
      </dsp:nvSpPr>
      <dsp:spPr>
        <a:xfrm>
          <a:off x="1056" y="1779445"/>
          <a:ext cx="561157" cy="561157"/>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CF36D61-5CF8-45BB-995F-46970ADD2730}">
      <dsp:nvSpPr>
        <dsp:cNvPr id="0" name=""/>
        <dsp:cNvSpPr/>
      </dsp:nvSpPr>
      <dsp:spPr>
        <a:xfrm>
          <a:off x="595883" y="1779445"/>
          <a:ext cx="3525651" cy="561157"/>
        </a:xfrm>
        <a:prstGeom prst="roundRect">
          <a:avLst>
            <a:gd name="adj" fmla="val 16670"/>
          </a:avLst>
        </a:prstGeom>
        <a:solidFill>
          <a:schemeClr val="accent4">
            <a:hueOff val="147084"/>
            <a:satOff val="0"/>
            <a:lumOff val="88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Hind Vadodara" panose="020B0604020202020204" charset="0"/>
              <a:cs typeface="Hind Vadodara" panose="020B0604020202020204" charset="0"/>
            </a:rPr>
            <a:t>Brief, reliable, &amp; valid measures of specific skills</a:t>
          </a:r>
        </a:p>
      </dsp:txBody>
      <dsp:txXfrm>
        <a:off x="623281" y="1806843"/>
        <a:ext cx="3470855" cy="506361"/>
      </dsp:txXfrm>
    </dsp:sp>
    <dsp:sp modelId="{976D65E3-0F96-40F4-8E3A-9E3E4DE4772E}">
      <dsp:nvSpPr>
        <dsp:cNvPr id="0" name=""/>
        <dsp:cNvSpPr/>
      </dsp:nvSpPr>
      <dsp:spPr>
        <a:xfrm>
          <a:off x="1056" y="2407942"/>
          <a:ext cx="561157" cy="561157"/>
        </a:xfrm>
        <a:prstGeom prst="roundRect">
          <a:avLst>
            <a:gd name="adj" fmla="val 1667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52E4539-48AD-43E3-97F9-BAFCEC4BDABE}">
      <dsp:nvSpPr>
        <dsp:cNvPr id="0" name=""/>
        <dsp:cNvSpPr/>
      </dsp:nvSpPr>
      <dsp:spPr>
        <a:xfrm>
          <a:off x="595883" y="2407942"/>
          <a:ext cx="3525651" cy="561157"/>
        </a:xfrm>
        <a:prstGeom prst="roundRect">
          <a:avLst>
            <a:gd name="adj" fmla="val 16670"/>
          </a:avLst>
        </a:prstGeom>
        <a:solidFill>
          <a:schemeClr val="accent4">
            <a:hueOff val="294168"/>
            <a:satOff val="0"/>
            <a:lumOff val="176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Hind Vadodara" panose="020B0604020202020204" charset="0"/>
              <a:cs typeface="Hind Vadodara" panose="020B0604020202020204" charset="0"/>
            </a:rPr>
            <a:t>Sensitive to change</a:t>
          </a:r>
        </a:p>
      </dsp:txBody>
      <dsp:txXfrm>
        <a:off x="623281" y="2435340"/>
        <a:ext cx="3470855" cy="506361"/>
      </dsp:txXfrm>
    </dsp:sp>
    <dsp:sp modelId="{59A57224-A70B-4D87-B913-490CF2DAF34D}">
      <dsp:nvSpPr>
        <dsp:cNvPr id="0" name=""/>
        <dsp:cNvSpPr/>
      </dsp:nvSpPr>
      <dsp:spPr>
        <a:xfrm>
          <a:off x="1056" y="3036438"/>
          <a:ext cx="561157" cy="561157"/>
        </a:xfrm>
        <a:prstGeom prst="roundRect">
          <a:avLst>
            <a:gd name="adj" fmla="val 1667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2631E97-0BCA-44EA-82E5-68A6A5E394D9}">
      <dsp:nvSpPr>
        <dsp:cNvPr id="0" name=""/>
        <dsp:cNvSpPr/>
      </dsp:nvSpPr>
      <dsp:spPr>
        <a:xfrm>
          <a:off x="595883" y="3036438"/>
          <a:ext cx="3525651" cy="561157"/>
        </a:xfrm>
        <a:prstGeom prst="roundRect">
          <a:avLst>
            <a:gd name="adj" fmla="val 16670"/>
          </a:avLst>
        </a:prstGeom>
        <a:solidFill>
          <a:schemeClr val="accent4">
            <a:hueOff val="441253"/>
            <a:satOff val="0"/>
            <a:lumOff val="264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Hind Vadodara" panose="020B0604020202020204" charset="0"/>
              <a:cs typeface="Hind Vadodara" panose="020B0604020202020204" charset="0"/>
            </a:rPr>
            <a:t>Comparison of performance across time within &amp; across students</a:t>
          </a:r>
        </a:p>
      </dsp:txBody>
      <dsp:txXfrm>
        <a:off x="623281" y="3063836"/>
        <a:ext cx="3470855" cy="506361"/>
      </dsp:txXfrm>
    </dsp:sp>
    <dsp:sp modelId="{A7AB407F-F210-4B6D-991A-A19966E0F635}">
      <dsp:nvSpPr>
        <dsp:cNvPr id="0" name=""/>
        <dsp:cNvSpPr/>
      </dsp:nvSpPr>
      <dsp:spPr>
        <a:xfrm>
          <a:off x="1056" y="3664935"/>
          <a:ext cx="561157" cy="561157"/>
        </a:xfrm>
        <a:prstGeom prst="roundRect">
          <a:avLst>
            <a:gd name="adj" fmla="val 1667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6E00365-BD18-4BCF-9DD8-4D4C3E4B8124}">
      <dsp:nvSpPr>
        <dsp:cNvPr id="0" name=""/>
        <dsp:cNvSpPr/>
      </dsp:nvSpPr>
      <dsp:spPr>
        <a:xfrm>
          <a:off x="595883" y="3664935"/>
          <a:ext cx="3525651" cy="561157"/>
        </a:xfrm>
        <a:prstGeom prst="roundRect">
          <a:avLst>
            <a:gd name="adj" fmla="val 16670"/>
          </a:avLst>
        </a:prstGeom>
        <a:solidFill>
          <a:schemeClr val="accent4">
            <a:hueOff val="588337"/>
            <a:satOff val="0"/>
            <a:lumOff val="352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Hind Vadodara" panose="020B0604020202020204" charset="0"/>
              <a:cs typeface="Hind Vadodara" panose="020B0604020202020204" charset="0"/>
            </a:rPr>
            <a:t>Consistent with Tier 1 systems</a:t>
          </a:r>
        </a:p>
      </dsp:txBody>
      <dsp:txXfrm>
        <a:off x="623281" y="3692333"/>
        <a:ext cx="3470855" cy="506361"/>
      </dsp:txXfrm>
    </dsp:sp>
    <dsp:sp modelId="{323AF368-4ED2-4342-A511-B6135862B93B}">
      <dsp:nvSpPr>
        <dsp:cNvPr id="0" name=""/>
        <dsp:cNvSpPr/>
      </dsp:nvSpPr>
      <dsp:spPr>
        <a:xfrm>
          <a:off x="4533582" y="488782"/>
          <a:ext cx="4120478" cy="561157"/>
        </a:xfrm>
        <a:prstGeom prst="roundRect">
          <a:avLst>
            <a:gd name="adj" fmla="val 10000"/>
          </a:avLst>
        </a:prstGeom>
        <a:solidFill>
          <a:srgbClr val="0070C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ind Vadodara" panose="020B0604020202020204" charset="0"/>
              <a:cs typeface="Hind Vadodara" panose="020B0604020202020204" charset="0"/>
            </a:rPr>
            <a:t>Progress Monitoring Routines</a:t>
          </a:r>
        </a:p>
      </dsp:txBody>
      <dsp:txXfrm>
        <a:off x="4550018" y="505218"/>
        <a:ext cx="4087606" cy="528285"/>
      </dsp:txXfrm>
    </dsp:sp>
    <dsp:sp modelId="{B4251266-7DC1-403A-B294-859350F0C9F8}">
      <dsp:nvSpPr>
        <dsp:cNvPr id="0" name=""/>
        <dsp:cNvSpPr/>
      </dsp:nvSpPr>
      <dsp:spPr>
        <a:xfrm>
          <a:off x="4533582" y="1150948"/>
          <a:ext cx="561157" cy="561157"/>
        </a:xfrm>
        <a:prstGeom prst="roundRect">
          <a:avLst>
            <a:gd name="adj" fmla="val 16670"/>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3E96BCE-FFC2-4D90-A6FE-2452DFE67430}">
      <dsp:nvSpPr>
        <dsp:cNvPr id="0" name=""/>
        <dsp:cNvSpPr/>
      </dsp:nvSpPr>
      <dsp:spPr>
        <a:xfrm>
          <a:off x="5128410" y="1150948"/>
          <a:ext cx="3525651" cy="561157"/>
        </a:xfrm>
        <a:prstGeom prst="roundRect">
          <a:avLst>
            <a:gd name="adj" fmla="val 16670"/>
          </a:avLst>
        </a:prstGeom>
        <a:solidFill>
          <a:schemeClr val="accent4">
            <a:hueOff val="735421"/>
            <a:satOff val="0"/>
            <a:lumOff val="441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Hind Vadodara" panose="020B0604020202020204" charset="0"/>
              <a:cs typeface="Hind Vadodara" panose="020B0604020202020204" charset="0"/>
            </a:rPr>
            <a:t>Allow for sharing with staff</a:t>
          </a:r>
        </a:p>
      </dsp:txBody>
      <dsp:txXfrm>
        <a:off x="5155808" y="1178346"/>
        <a:ext cx="3470855" cy="506361"/>
      </dsp:txXfrm>
    </dsp:sp>
    <dsp:sp modelId="{609B2C0C-52A0-4446-B4E4-2809E762A556}">
      <dsp:nvSpPr>
        <dsp:cNvPr id="0" name=""/>
        <dsp:cNvSpPr/>
      </dsp:nvSpPr>
      <dsp:spPr>
        <a:xfrm>
          <a:off x="4533582" y="1779445"/>
          <a:ext cx="561157" cy="561157"/>
        </a:xfrm>
        <a:prstGeom prst="roundRect">
          <a:avLst>
            <a:gd name="adj" fmla="val 16670"/>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B90D743-E57F-4CC9-91BB-A8FFD16195D5}">
      <dsp:nvSpPr>
        <dsp:cNvPr id="0" name=""/>
        <dsp:cNvSpPr/>
      </dsp:nvSpPr>
      <dsp:spPr>
        <a:xfrm>
          <a:off x="5128410" y="1779445"/>
          <a:ext cx="3525651" cy="561157"/>
        </a:xfrm>
        <a:prstGeom prst="roundRect">
          <a:avLst>
            <a:gd name="adj" fmla="val 16670"/>
          </a:avLst>
        </a:prstGeom>
        <a:solidFill>
          <a:schemeClr val="accent4">
            <a:hueOff val="882505"/>
            <a:satOff val="0"/>
            <a:lumOff val="529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Hind Vadodara" panose="020B0604020202020204" charset="0"/>
              <a:cs typeface="Hind Vadodara" panose="020B0604020202020204" charset="0"/>
            </a:rPr>
            <a:t>Allow for regular review of student progress</a:t>
          </a:r>
        </a:p>
      </dsp:txBody>
      <dsp:txXfrm>
        <a:off x="5155808" y="1806843"/>
        <a:ext cx="3470855" cy="50636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5C1A7-29EA-41A4-AC51-BB4F30234C37}">
      <dsp:nvSpPr>
        <dsp:cNvPr id="0" name=""/>
        <dsp:cNvSpPr/>
      </dsp:nvSpPr>
      <dsp:spPr>
        <a:xfrm>
          <a:off x="812028" y="1524"/>
          <a:ext cx="2698456" cy="1619073"/>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Hind Vadodara" panose="020B0604020202020204" charset="0"/>
              <a:cs typeface="Hind Vadodara" panose="020B0604020202020204" charset="0"/>
            </a:rPr>
            <a:t>Outcome &amp; fidelity data reviewed concurrently to determine what aspects of supports need modification</a:t>
          </a:r>
        </a:p>
      </dsp:txBody>
      <dsp:txXfrm>
        <a:off x="812028" y="1524"/>
        <a:ext cx="2698456" cy="1619073"/>
      </dsp:txXfrm>
    </dsp:sp>
    <dsp:sp modelId="{B3A76774-D8A1-44DB-83DF-9EA573D7F3A3}">
      <dsp:nvSpPr>
        <dsp:cNvPr id="0" name=""/>
        <dsp:cNvSpPr/>
      </dsp:nvSpPr>
      <dsp:spPr>
        <a:xfrm>
          <a:off x="3780330" y="1524"/>
          <a:ext cx="2698456" cy="1619073"/>
        </a:xfrm>
        <a:prstGeom prst="rect">
          <a:avLst/>
        </a:prstGeom>
        <a:solidFill>
          <a:schemeClr val="accent4">
            <a:hueOff val="294168"/>
            <a:satOff val="0"/>
            <a:lumOff val="176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Hind Vadodara" panose="020B0604020202020204" charset="0"/>
              <a:cs typeface="Hind Vadodara" panose="020B0604020202020204" charset="0"/>
            </a:rPr>
            <a:t>Clear exit criteria for students who are successful with Tier 2 practices</a:t>
          </a:r>
        </a:p>
      </dsp:txBody>
      <dsp:txXfrm>
        <a:off x="3780330" y="1524"/>
        <a:ext cx="2698456" cy="1619073"/>
      </dsp:txXfrm>
    </dsp:sp>
    <dsp:sp modelId="{43B925F8-A7AA-4BF2-BF40-7D4ECF52BB2A}">
      <dsp:nvSpPr>
        <dsp:cNvPr id="0" name=""/>
        <dsp:cNvSpPr/>
      </dsp:nvSpPr>
      <dsp:spPr>
        <a:xfrm>
          <a:off x="812028" y="1890443"/>
          <a:ext cx="2698456" cy="1619073"/>
        </a:xfrm>
        <a:prstGeom prst="rect">
          <a:avLst/>
        </a:prstGeom>
        <a:solidFill>
          <a:schemeClr val="accent5">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Hind Vadodara" panose="020B0604020202020204" charset="0"/>
              <a:cs typeface="Hind Vadodara" panose="020B0604020202020204" charset="0"/>
            </a:rPr>
            <a:t>Clear decision rules for students who are not responding to Tier 2 practices</a:t>
          </a:r>
        </a:p>
      </dsp:txBody>
      <dsp:txXfrm>
        <a:off x="812028" y="1890443"/>
        <a:ext cx="2698456" cy="1619073"/>
      </dsp:txXfrm>
    </dsp:sp>
    <dsp:sp modelId="{05825861-9752-4AEB-B7C6-2AB3AADBFEFF}">
      <dsp:nvSpPr>
        <dsp:cNvPr id="0" name=""/>
        <dsp:cNvSpPr/>
      </dsp:nvSpPr>
      <dsp:spPr>
        <a:xfrm>
          <a:off x="3780330" y="1890443"/>
          <a:ext cx="2698456" cy="1619073"/>
        </a:xfrm>
        <a:prstGeom prst="rect">
          <a:avLst/>
        </a:prstGeom>
        <a:solidFill>
          <a:schemeClr val="accent4">
            <a:hueOff val="882505"/>
            <a:satOff val="0"/>
            <a:lumOff val="529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Hind Vadodara" panose="020B0604020202020204" charset="0"/>
              <a:cs typeface="Hind Vadodara" panose="020B0604020202020204" charset="0"/>
            </a:rPr>
            <a:t>Team reviewing data includes members with behavioral/ academic expertise &amp; implementers of Tier 2 supports</a:t>
          </a:r>
        </a:p>
      </dsp:txBody>
      <dsp:txXfrm>
        <a:off x="3780330" y="1890443"/>
        <a:ext cx="2698456" cy="161907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40903-0515-4B73-8444-C42E3002D0EB}">
      <dsp:nvSpPr>
        <dsp:cNvPr id="0" name=""/>
        <dsp:cNvSpPr/>
      </dsp:nvSpPr>
      <dsp:spPr>
        <a:xfrm>
          <a:off x="39" y="84653"/>
          <a:ext cx="3801388" cy="4896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Poppins" panose="020B0604020202020204" charset="0"/>
              <a:cs typeface="Poppins" panose="020B0604020202020204" charset="0"/>
            </a:rPr>
            <a:t>Monitoring Student Progress</a:t>
          </a:r>
        </a:p>
      </dsp:txBody>
      <dsp:txXfrm>
        <a:off x="39" y="84653"/>
        <a:ext cx="3801388" cy="489600"/>
      </dsp:txXfrm>
    </dsp:sp>
    <dsp:sp modelId="{B4533FAC-EAD5-45FF-8A4A-01D701B6F13A}">
      <dsp:nvSpPr>
        <dsp:cNvPr id="0" name=""/>
        <dsp:cNvSpPr/>
      </dsp:nvSpPr>
      <dsp:spPr>
        <a:xfrm>
          <a:off x="39" y="574253"/>
          <a:ext cx="3801388" cy="3359880"/>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Hind Vadodara" panose="020B0604020202020204" charset="0"/>
              <a:cs typeface="Hind Vadodara" panose="020B0604020202020204" charset="0"/>
            </a:rPr>
            <a:t>How often will progress monitoring occur?</a:t>
          </a:r>
        </a:p>
        <a:p>
          <a:pPr marL="171450" lvl="1" indent="-171450" algn="l" defTabSz="755650">
            <a:lnSpc>
              <a:spcPct val="90000"/>
            </a:lnSpc>
            <a:spcBef>
              <a:spcPct val="0"/>
            </a:spcBef>
            <a:spcAft>
              <a:spcPct val="15000"/>
            </a:spcAft>
            <a:buChar char="•"/>
          </a:pPr>
          <a:r>
            <a:rPr lang="en-US" sz="1700" kern="1200" dirty="0">
              <a:latin typeface="Hind Vadodara" panose="020B0604020202020204" charset="0"/>
              <a:cs typeface="Hind Vadodara" panose="020B0604020202020204" charset="0"/>
            </a:rPr>
            <a:t>What defines a positive response to the goal? </a:t>
          </a:r>
        </a:p>
        <a:p>
          <a:pPr marL="171450" lvl="1" indent="-171450" algn="l" defTabSz="755650">
            <a:lnSpc>
              <a:spcPct val="90000"/>
            </a:lnSpc>
            <a:spcBef>
              <a:spcPct val="0"/>
            </a:spcBef>
            <a:spcAft>
              <a:spcPct val="15000"/>
            </a:spcAft>
            <a:buChar char="•"/>
          </a:pPr>
          <a:r>
            <a:rPr lang="en-US" sz="1700" kern="1200" dirty="0">
              <a:latin typeface="Hind Vadodara" panose="020B0604020202020204" charset="0"/>
              <a:cs typeface="Hind Vadodara" panose="020B0604020202020204" charset="0"/>
            </a:rPr>
            <a:t>When &amp; how will the intervention be faded if it is “successful”? </a:t>
          </a:r>
        </a:p>
        <a:p>
          <a:pPr marL="171450" lvl="1" indent="-171450" algn="l" defTabSz="755650">
            <a:lnSpc>
              <a:spcPct val="90000"/>
            </a:lnSpc>
            <a:spcBef>
              <a:spcPct val="0"/>
            </a:spcBef>
            <a:spcAft>
              <a:spcPct val="15000"/>
            </a:spcAft>
            <a:buChar char="•"/>
          </a:pPr>
          <a:r>
            <a:rPr lang="en-US" sz="1700" kern="1200" dirty="0">
              <a:latin typeface="Hind Vadodara" panose="020B0604020202020204" charset="0"/>
              <a:cs typeface="Hind Vadodara" panose="020B0604020202020204" charset="0"/>
            </a:rPr>
            <a:t>What defines “lack of progress” toward the goal? </a:t>
          </a:r>
        </a:p>
        <a:p>
          <a:pPr marL="171450" lvl="1" indent="-171450" algn="l" defTabSz="755650">
            <a:lnSpc>
              <a:spcPct val="90000"/>
            </a:lnSpc>
            <a:spcBef>
              <a:spcPct val="0"/>
            </a:spcBef>
            <a:spcAft>
              <a:spcPct val="15000"/>
            </a:spcAft>
            <a:buChar char="•"/>
          </a:pPr>
          <a:r>
            <a:rPr lang="en-US" sz="1700" kern="1200" dirty="0">
              <a:latin typeface="Hind Vadodara" panose="020B0604020202020204" charset="0"/>
              <a:cs typeface="Hind Vadodara" panose="020B0604020202020204" charset="0"/>
            </a:rPr>
            <a:t>How will the team respond if progress is questionable or </a:t>
          </a:r>
          <a:r>
            <a:rPr lang="en-US" sz="1700" kern="1200">
              <a:latin typeface="Hind Vadodara" panose="020B0604020202020204" charset="0"/>
              <a:cs typeface="Hind Vadodara" panose="020B0604020202020204" charset="0"/>
            </a:rPr>
            <a:t>poor?</a:t>
          </a:r>
          <a:endParaRPr lang="en-US" sz="1700" kern="1200" dirty="0">
            <a:latin typeface="Hind Vadodara" panose="020B0604020202020204" charset="0"/>
            <a:cs typeface="Hind Vadodara" panose="020B0604020202020204" charset="0"/>
          </a:endParaRPr>
        </a:p>
      </dsp:txBody>
      <dsp:txXfrm>
        <a:off x="39" y="574253"/>
        <a:ext cx="3801388" cy="3359880"/>
      </dsp:txXfrm>
    </dsp:sp>
    <dsp:sp modelId="{329DD8B0-36B3-499F-A763-F02041CDAD14}">
      <dsp:nvSpPr>
        <dsp:cNvPr id="0" name=""/>
        <dsp:cNvSpPr/>
      </dsp:nvSpPr>
      <dsp:spPr>
        <a:xfrm>
          <a:off x="4333622" y="84653"/>
          <a:ext cx="3801388" cy="489600"/>
        </a:xfrm>
        <a:prstGeom prst="rect">
          <a:avLst/>
        </a:prstGeom>
        <a:solidFill>
          <a:schemeClr val="accent4">
            <a:hueOff val="882505"/>
            <a:satOff val="0"/>
            <a:lumOff val="5294"/>
            <a:alphaOff val="0"/>
          </a:schemeClr>
        </a:solidFill>
        <a:ln w="25400" cap="flat" cmpd="sng" algn="ctr">
          <a:solidFill>
            <a:schemeClr val="accent4">
              <a:hueOff val="882505"/>
              <a:satOff val="0"/>
              <a:lumOff val="5294"/>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Poppins" panose="020B0604020202020204" charset="0"/>
              <a:cs typeface="Poppins" panose="020B0604020202020204" charset="0"/>
            </a:rPr>
            <a:t>Intervention Implementation</a:t>
          </a:r>
        </a:p>
      </dsp:txBody>
      <dsp:txXfrm>
        <a:off x="4333622" y="84653"/>
        <a:ext cx="3801388" cy="489600"/>
      </dsp:txXfrm>
    </dsp:sp>
    <dsp:sp modelId="{D8C5305B-E246-41D5-8FE5-E58B5E2EFF3D}">
      <dsp:nvSpPr>
        <dsp:cNvPr id="0" name=""/>
        <dsp:cNvSpPr/>
      </dsp:nvSpPr>
      <dsp:spPr>
        <a:xfrm>
          <a:off x="4333622" y="574253"/>
          <a:ext cx="3801388" cy="3359880"/>
        </a:xfrm>
        <a:prstGeom prst="rect">
          <a:avLst/>
        </a:prstGeom>
        <a:solidFill>
          <a:schemeClr val="accent4">
            <a:tint val="40000"/>
            <a:alpha val="90000"/>
            <a:hueOff val="1707859"/>
            <a:satOff val="13642"/>
            <a:lumOff val="1550"/>
            <a:alphaOff val="0"/>
          </a:schemeClr>
        </a:solidFill>
        <a:ln w="25400" cap="flat" cmpd="sng" algn="ctr">
          <a:solidFill>
            <a:schemeClr val="accent4">
              <a:tint val="40000"/>
              <a:alpha val="90000"/>
              <a:hueOff val="1707859"/>
              <a:satOff val="13642"/>
              <a:lumOff val="155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Hind Vadodara" panose="020B0604020202020204" charset="0"/>
              <a:cs typeface="Hind Vadodara" panose="020B0604020202020204" charset="0"/>
            </a:rPr>
            <a:t>What is the criteria to receive the intervention?</a:t>
          </a:r>
        </a:p>
        <a:p>
          <a:pPr marL="171450" lvl="1" indent="-171450" algn="l" defTabSz="755650">
            <a:lnSpc>
              <a:spcPct val="90000"/>
            </a:lnSpc>
            <a:spcBef>
              <a:spcPct val="0"/>
            </a:spcBef>
            <a:spcAft>
              <a:spcPct val="15000"/>
            </a:spcAft>
            <a:buChar char="•"/>
          </a:pPr>
          <a:r>
            <a:rPr lang="en-US" sz="1700" kern="1200" dirty="0">
              <a:latin typeface="Hind Vadodara" panose="020B0604020202020204" charset="0"/>
              <a:cs typeface="Hind Vadodara" panose="020B0604020202020204" charset="0"/>
            </a:rPr>
            <a:t>What is the goal?</a:t>
          </a:r>
        </a:p>
        <a:p>
          <a:pPr marL="171450" lvl="1" indent="-171450" algn="l" defTabSz="755650">
            <a:lnSpc>
              <a:spcPct val="90000"/>
            </a:lnSpc>
            <a:spcBef>
              <a:spcPct val="0"/>
            </a:spcBef>
            <a:spcAft>
              <a:spcPct val="15000"/>
            </a:spcAft>
            <a:buChar char="•"/>
          </a:pPr>
          <a:r>
            <a:rPr lang="en-US" sz="1700" kern="1200" dirty="0">
              <a:latin typeface="Hind Vadodara" panose="020B0604020202020204" charset="0"/>
              <a:cs typeface="Hind Vadodara" panose="020B0604020202020204" charset="0"/>
            </a:rPr>
            <a:t>When will the goal be achieved?</a:t>
          </a:r>
        </a:p>
        <a:p>
          <a:pPr marL="171450" lvl="1" indent="-171450" algn="l" defTabSz="755650">
            <a:lnSpc>
              <a:spcPct val="90000"/>
            </a:lnSpc>
            <a:spcBef>
              <a:spcPct val="0"/>
            </a:spcBef>
            <a:spcAft>
              <a:spcPct val="15000"/>
            </a:spcAft>
            <a:buChar char="•"/>
          </a:pPr>
          <a:r>
            <a:rPr lang="en-US" sz="1700" kern="1200" dirty="0">
              <a:latin typeface="Hind Vadodara" panose="020B0604020202020204" charset="0"/>
              <a:cs typeface="Hind Vadodara" panose="020B0604020202020204" charset="0"/>
            </a:rPr>
            <a:t>What defines intervention implementation fidelity? </a:t>
          </a:r>
        </a:p>
        <a:p>
          <a:pPr marL="171450" lvl="1" indent="-171450" algn="l" defTabSz="755650">
            <a:lnSpc>
              <a:spcPct val="90000"/>
            </a:lnSpc>
            <a:spcBef>
              <a:spcPct val="0"/>
            </a:spcBef>
            <a:spcAft>
              <a:spcPct val="15000"/>
            </a:spcAft>
            <a:buChar char="•"/>
          </a:pPr>
          <a:r>
            <a:rPr lang="en-US" sz="1700" kern="1200" dirty="0">
              <a:latin typeface="Hind Vadodara" panose="020B0604020202020204" charset="0"/>
              <a:cs typeface="Hind Vadodara" panose="020B0604020202020204" charset="0"/>
            </a:rPr>
            <a:t>How will the team respond if the intervention is not being implemented with fidelity?</a:t>
          </a:r>
        </a:p>
      </dsp:txBody>
      <dsp:txXfrm>
        <a:off x="4333622" y="574253"/>
        <a:ext cx="3801388" cy="335988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DC816-DA18-4CAD-85CC-80A6D1E57B7D}">
      <dsp:nvSpPr>
        <dsp:cNvPr id="0" name=""/>
        <dsp:cNvSpPr/>
      </dsp:nvSpPr>
      <dsp:spPr>
        <a:xfrm>
          <a:off x="718974" y="2137"/>
          <a:ext cx="2029862" cy="1217917"/>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Addresses problem behaviors privately</a:t>
          </a:r>
        </a:p>
      </dsp:txBody>
      <dsp:txXfrm>
        <a:off x="718974" y="2137"/>
        <a:ext cx="2029862" cy="1217917"/>
      </dsp:txXfrm>
    </dsp:sp>
    <dsp:sp modelId="{C648FA48-2EED-4A17-80B9-C94359731E58}">
      <dsp:nvSpPr>
        <dsp:cNvPr id="0" name=""/>
        <dsp:cNvSpPr/>
      </dsp:nvSpPr>
      <dsp:spPr>
        <a:xfrm>
          <a:off x="2951822" y="2137"/>
          <a:ext cx="2029862" cy="1217917"/>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Hind Vadodara" panose="020B0604020202020204" charset="0"/>
              <a:cs typeface="Hind Vadodara" panose="020B0604020202020204" charset="0"/>
            </a:rPr>
            <a:t>Reduces adults’ efforts</a:t>
          </a:r>
        </a:p>
      </dsp:txBody>
      <dsp:txXfrm>
        <a:off x="2951822" y="2137"/>
        <a:ext cx="2029862" cy="1217917"/>
      </dsp:txXfrm>
    </dsp:sp>
    <dsp:sp modelId="{55987BB4-5598-433B-98CA-7C3814F5B3C3}">
      <dsp:nvSpPr>
        <dsp:cNvPr id="0" name=""/>
        <dsp:cNvSpPr/>
      </dsp:nvSpPr>
      <dsp:spPr>
        <a:xfrm>
          <a:off x="5184671" y="2137"/>
          <a:ext cx="2029862" cy="1217917"/>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Hind Vadodara" panose="020B0604020202020204" charset="0"/>
              <a:cs typeface="Hind Vadodara" panose="020B0604020202020204" charset="0"/>
            </a:rPr>
            <a:t>Promotes generalization and maintenance of behavior change</a:t>
          </a:r>
        </a:p>
      </dsp:txBody>
      <dsp:txXfrm>
        <a:off x="5184671" y="2137"/>
        <a:ext cx="2029862" cy="1217917"/>
      </dsp:txXfrm>
    </dsp:sp>
    <dsp:sp modelId="{5C2C64F9-4083-4D2B-9EAC-E8E8F88ABD22}">
      <dsp:nvSpPr>
        <dsp:cNvPr id="0" name=""/>
        <dsp:cNvSpPr/>
      </dsp:nvSpPr>
      <dsp:spPr>
        <a:xfrm>
          <a:off x="718974" y="1423041"/>
          <a:ext cx="2029862" cy="1217917"/>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Hind Vadodara" panose="020B0604020202020204" charset="0"/>
              <a:cs typeface="Hind Vadodara" panose="020B0604020202020204" charset="0"/>
            </a:rPr>
            <a:t>Efficient! A few self-management tactics can address many behaviors</a:t>
          </a:r>
        </a:p>
      </dsp:txBody>
      <dsp:txXfrm>
        <a:off x="718974" y="1423041"/>
        <a:ext cx="2029862" cy="1217917"/>
      </dsp:txXfrm>
    </dsp:sp>
    <dsp:sp modelId="{B3B60276-FD01-4E45-AB1D-3FAFEC43EF1D}">
      <dsp:nvSpPr>
        <dsp:cNvPr id="0" name=""/>
        <dsp:cNvSpPr/>
      </dsp:nvSpPr>
      <dsp:spPr>
        <a:xfrm>
          <a:off x="2951822" y="1423041"/>
          <a:ext cx="2029862" cy="1217917"/>
        </a:xfrm>
        <a:prstGeom prst="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Hind Vadodara" panose="020B0604020202020204" charset="0"/>
              <a:cs typeface="Hind Vadodara" panose="020B0604020202020204" charset="0"/>
            </a:rPr>
            <a:t>Works for a wide-ranging population</a:t>
          </a:r>
        </a:p>
      </dsp:txBody>
      <dsp:txXfrm>
        <a:off x="2951822" y="1423041"/>
        <a:ext cx="2029862" cy="1217917"/>
      </dsp:txXfrm>
    </dsp:sp>
    <dsp:sp modelId="{E2D6AFAC-D520-43DE-A952-AE0448DC7541}">
      <dsp:nvSpPr>
        <dsp:cNvPr id="0" name=""/>
        <dsp:cNvSpPr/>
      </dsp:nvSpPr>
      <dsp:spPr>
        <a:xfrm>
          <a:off x="5184671" y="1423041"/>
          <a:ext cx="2029862" cy="1217917"/>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Hind Vadodara" panose="020B0604020202020204" charset="0"/>
              <a:cs typeface="Hind Vadodara" panose="020B0604020202020204" charset="0"/>
            </a:rPr>
            <a:t>As effective as other external strategies</a:t>
          </a:r>
        </a:p>
      </dsp:txBody>
      <dsp:txXfrm>
        <a:off x="5184671" y="1423041"/>
        <a:ext cx="2029862" cy="1217917"/>
      </dsp:txXfrm>
    </dsp:sp>
    <dsp:sp modelId="{FFFFDF74-D171-4A34-BA73-943033C6B81C}">
      <dsp:nvSpPr>
        <dsp:cNvPr id="0" name=""/>
        <dsp:cNvSpPr/>
      </dsp:nvSpPr>
      <dsp:spPr>
        <a:xfrm>
          <a:off x="718974" y="2843944"/>
          <a:ext cx="2029862" cy="1217917"/>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Hind Vadodara" panose="020B0604020202020204" charset="0"/>
              <a:cs typeface="Hind Vadodara" panose="020B0604020202020204" charset="0"/>
            </a:rPr>
            <a:t>Contributes to a more efficient and effective classroom environment</a:t>
          </a:r>
        </a:p>
      </dsp:txBody>
      <dsp:txXfrm>
        <a:off x="718974" y="2843944"/>
        <a:ext cx="2029862" cy="1217917"/>
      </dsp:txXfrm>
    </dsp:sp>
    <dsp:sp modelId="{78EB5C64-83AE-48E7-8F0A-3692B663E7C9}">
      <dsp:nvSpPr>
        <dsp:cNvPr id="0" name=""/>
        <dsp:cNvSpPr/>
      </dsp:nvSpPr>
      <dsp:spPr>
        <a:xfrm>
          <a:off x="2951822" y="2843944"/>
          <a:ext cx="2029862" cy="1217917"/>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Students who are successful can be peer leaders or ambassadors for others</a:t>
          </a:r>
        </a:p>
      </dsp:txBody>
      <dsp:txXfrm>
        <a:off x="2951822" y="2843944"/>
        <a:ext cx="2029862" cy="1217917"/>
      </dsp:txXfrm>
    </dsp:sp>
    <dsp:sp modelId="{920150F8-B929-4F3A-A11A-B0BC14362B1C}">
      <dsp:nvSpPr>
        <dsp:cNvPr id="0" name=""/>
        <dsp:cNvSpPr/>
      </dsp:nvSpPr>
      <dsp:spPr>
        <a:xfrm>
          <a:off x="5184671" y="2843944"/>
          <a:ext cx="2029862" cy="1217917"/>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Self-management is an ultimate goal of education: an important skill to teach!</a:t>
          </a:r>
        </a:p>
      </dsp:txBody>
      <dsp:txXfrm>
        <a:off x="5184671" y="2843944"/>
        <a:ext cx="2029862" cy="121791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98CE15-9AFE-384C-ACDD-1EBFB3CE0AEC}">
      <dsp:nvSpPr>
        <dsp:cNvPr id="0" name=""/>
        <dsp:cNvSpPr/>
      </dsp:nvSpPr>
      <dsp:spPr>
        <a:xfrm>
          <a:off x="2326006" y="782043"/>
          <a:ext cx="503377" cy="91440"/>
        </a:xfrm>
        <a:custGeom>
          <a:avLst/>
          <a:gdLst/>
          <a:ahLst/>
          <a:cxnLst/>
          <a:rect l="0" t="0" r="0" b="0"/>
          <a:pathLst>
            <a:path>
              <a:moveTo>
                <a:pt x="0" y="45720"/>
              </a:moveTo>
              <a:lnTo>
                <a:pt x="503377" y="45720"/>
              </a:lnTo>
            </a:path>
          </a:pathLst>
        </a:custGeom>
        <a:noFill/>
        <a:ln w="9525" cap="flat" cmpd="sng" algn="ctr">
          <a:solidFill>
            <a:schemeClr val="accent2">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Hind Vadodara" panose="020B0604020202020204" charset="0"/>
            <a:cs typeface="Hind Vadodara" panose="020B0604020202020204" charset="0"/>
          </a:endParaRPr>
        </a:p>
      </dsp:txBody>
      <dsp:txXfrm>
        <a:off x="2564345" y="825093"/>
        <a:ext cx="26698" cy="5339"/>
      </dsp:txXfrm>
    </dsp:sp>
    <dsp:sp modelId="{E1D994B8-6427-614E-85E7-205671815AE5}">
      <dsp:nvSpPr>
        <dsp:cNvPr id="0" name=""/>
        <dsp:cNvSpPr/>
      </dsp:nvSpPr>
      <dsp:spPr>
        <a:xfrm>
          <a:off x="6167" y="131271"/>
          <a:ext cx="2321639" cy="1392983"/>
        </a:xfrm>
        <a:prstGeom prst="rect">
          <a:avLst/>
        </a:prstGeom>
        <a:solidFill>
          <a:schemeClr val="accent2">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Teach student to rate their behavior (self-evaluation)  </a:t>
          </a:r>
        </a:p>
      </dsp:txBody>
      <dsp:txXfrm>
        <a:off x="6167" y="131271"/>
        <a:ext cx="2321639" cy="1392983"/>
      </dsp:txXfrm>
    </dsp:sp>
    <dsp:sp modelId="{6CDCE88C-27CD-A845-8B39-3FAB2E5B7D37}">
      <dsp:nvSpPr>
        <dsp:cNvPr id="0" name=""/>
        <dsp:cNvSpPr/>
      </dsp:nvSpPr>
      <dsp:spPr>
        <a:xfrm>
          <a:off x="5181623" y="782043"/>
          <a:ext cx="503377" cy="91440"/>
        </a:xfrm>
        <a:custGeom>
          <a:avLst/>
          <a:gdLst/>
          <a:ahLst/>
          <a:cxnLst/>
          <a:rect l="0" t="0" r="0" b="0"/>
          <a:pathLst>
            <a:path>
              <a:moveTo>
                <a:pt x="0" y="45720"/>
              </a:moveTo>
              <a:lnTo>
                <a:pt x="503377" y="45720"/>
              </a:lnTo>
            </a:path>
          </a:pathLst>
        </a:custGeom>
        <a:noFill/>
        <a:ln w="9525" cap="flat" cmpd="sng" algn="ctr">
          <a:solidFill>
            <a:schemeClr val="accent2">
              <a:shade val="90000"/>
              <a:hueOff val="120353"/>
              <a:satOff val="-19447"/>
              <a:lumOff val="1501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Hind Vadodara" panose="020B0604020202020204" charset="0"/>
            <a:cs typeface="Hind Vadodara" panose="020B0604020202020204" charset="0"/>
          </a:endParaRPr>
        </a:p>
      </dsp:txBody>
      <dsp:txXfrm>
        <a:off x="5419962" y="825093"/>
        <a:ext cx="26698" cy="5339"/>
      </dsp:txXfrm>
    </dsp:sp>
    <dsp:sp modelId="{236D0DAD-538C-694A-92B6-0C0D578F5C5F}">
      <dsp:nvSpPr>
        <dsp:cNvPr id="0" name=""/>
        <dsp:cNvSpPr/>
      </dsp:nvSpPr>
      <dsp:spPr>
        <a:xfrm>
          <a:off x="2861783" y="131271"/>
          <a:ext cx="2321639" cy="1392983"/>
        </a:xfrm>
        <a:prstGeom prst="rect">
          <a:avLst/>
        </a:prstGeom>
        <a:solidFill>
          <a:schemeClr val="accent2">
            <a:alpha val="90000"/>
            <a:hueOff val="0"/>
            <a:satOff val="0"/>
            <a:lumOff val="0"/>
            <a:alphaOff val="-1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Compare student &amp; teacher behavior ratings </a:t>
          </a:r>
          <a:r>
            <a:rPr lang="en-US" sz="1400" kern="1200" dirty="0">
              <a:latin typeface="Hind Vadodara" panose="020B0604020202020204" charset="0"/>
              <a:cs typeface="Hind Vadodara" panose="020B0604020202020204" charset="0"/>
              <a:sym typeface="Wingdings" panose="05000000000000000000" pitchFamily="2" charset="2"/>
            </a:rPr>
            <a:t></a:t>
          </a:r>
          <a:r>
            <a:rPr lang="en-US" sz="1400" kern="1200" dirty="0">
              <a:latin typeface="Hind Vadodara" panose="020B0604020202020204" charset="0"/>
              <a:cs typeface="Hind Vadodara" panose="020B0604020202020204" charset="0"/>
            </a:rPr>
            <a:t> discuss discrepancies and reinforce for </a:t>
          </a:r>
          <a:r>
            <a:rPr lang="en-US" sz="1400" u="sng" kern="1200" dirty="0">
              <a:latin typeface="Hind Vadodara" panose="020B0604020202020204" charset="0"/>
              <a:cs typeface="Hind Vadodara" panose="020B0604020202020204" charset="0"/>
            </a:rPr>
            <a:t>accuracy</a:t>
          </a:r>
        </a:p>
      </dsp:txBody>
      <dsp:txXfrm>
        <a:off x="2861783" y="131271"/>
        <a:ext cx="2321639" cy="1392983"/>
      </dsp:txXfrm>
    </dsp:sp>
    <dsp:sp modelId="{43BC4D08-A5E2-0549-B730-BC70BC7600D2}">
      <dsp:nvSpPr>
        <dsp:cNvPr id="0" name=""/>
        <dsp:cNvSpPr/>
      </dsp:nvSpPr>
      <dsp:spPr>
        <a:xfrm>
          <a:off x="1166987" y="1522454"/>
          <a:ext cx="5711232" cy="503377"/>
        </a:xfrm>
        <a:custGeom>
          <a:avLst/>
          <a:gdLst/>
          <a:ahLst/>
          <a:cxnLst/>
          <a:rect l="0" t="0" r="0" b="0"/>
          <a:pathLst>
            <a:path>
              <a:moveTo>
                <a:pt x="5711232" y="0"/>
              </a:moveTo>
              <a:lnTo>
                <a:pt x="5711232" y="268788"/>
              </a:lnTo>
              <a:lnTo>
                <a:pt x="0" y="268788"/>
              </a:lnTo>
              <a:lnTo>
                <a:pt x="0" y="503377"/>
              </a:lnTo>
            </a:path>
          </a:pathLst>
        </a:custGeom>
        <a:noFill/>
        <a:ln w="9525" cap="flat" cmpd="sng" algn="ctr">
          <a:solidFill>
            <a:schemeClr val="accent2">
              <a:shade val="90000"/>
              <a:hueOff val="240707"/>
              <a:satOff val="-38894"/>
              <a:lumOff val="3002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Hind Vadodara" panose="020B0604020202020204" charset="0"/>
            <a:cs typeface="Hind Vadodara" panose="020B0604020202020204" charset="0"/>
          </a:endParaRPr>
        </a:p>
      </dsp:txBody>
      <dsp:txXfrm>
        <a:off x="3879199" y="1771473"/>
        <a:ext cx="286807" cy="5339"/>
      </dsp:txXfrm>
    </dsp:sp>
    <dsp:sp modelId="{B6D3CD3C-2824-C547-8626-484A848DB46A}">
      <dsp:nvSpPr>
        <dsp:cNvPr id="0" name=""/>
        <dsp:cNvSpPr/>
      </dsp:nvSpPr>
      <dsp:spPr>
        <a:xfrm>
          <a:off x="5717400" y="131271"/>
          <a:ext cx="2321639" cy="1392983"/>
        </a:xfrm>
        <a:prstGeom prst="rect">
          <a:avLst/>
        </a:prstGeom>
        <a:solidFill>
          <a:schemeClr val="accent2">
            <a:alpha val="90000"/>
            <a:hueOff val="0"/>
            <a:satOff val="0"/>
            <a:lumOff val="0"/>
            <a:alphaOff val="-2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Once accuracy is established, reinforce for </a:t>
          </a:r>
          <a:r>
            <a:rPr lang="en-US" sz="1400" u="sng" kern="1200" dirty="0">
              <a:latin typeface="Hind Vadodara" panose="020B0604020202020204" charset="0"/>
              <a:cs typeface="Hind Vadodara" panose="020B0604020202020204" charset="0"/>
            </a:rPr>
            <a:t>behavior</a:t>
          </a:r>
          <a:r>
            <a:rPr lang="en-US" sz="1400" kern="1200" dirty="0">
              <a:latin typeface="Hind Vadodara" panose="020B0604020202020204" charset="0"/>
              <a:cs typeface="Hind Vadodara" panose="020B0604020202020204" charset="0"/>
            </a:rPr>
            <a:t> (rather than accuracy)</a:t>
          </a:r>
        </a:p>
      </dsp:txBody>
      <dsp:txXfrm>
        <a:off x="5717400" y="131271"/>
        <a:ext cx="2321639" cy="1392983"/>
      </dsp:txXfrm>
    </dsp:sp>
    <dsp:sp modelId="{ED961FF5-BD4E-EC43-BF7E-CCB03410DFB6}">
      <dsp:nvSpPr>
        <dsp:cNvPr id="0" name=""/>
        <dsp:cNvSpPr/>
      </dsp:nvSpPr>
      <dsp:spPr>
        <a:xfrm>
          <a:off x="2326006" y="2709003"/>
          <a:ext cx="503377" cy="91440"/>
        </a:xfrm>
        <a:custGeom>
          <a:avLst/>
          <a:gdLst/>
          <a:ahLst/>
          <a:cxnLst/>
          <a:rect l="0" t="0" r="0" b="0"/>
          <a:pathLst>
            <a:path>
              <a:moveTo>
                <a:pt x="0" y="45720"/>
              </a:moveTo>
              <a:lnTo>
                <a:pt x="503377" y="45720"/>
              </a:lnTo>
            </a:path>
          </a:pathLst>
        </a:custGeom>
        <a:noFill/>
        <a:ln w="9525" cap="flat" cmpd="sng" algn="ctr">
          <a:solidFill>
            <a:schemeClr val="accent2">
              <a:shade val="90000"/>
              <a:hueOff val="361060"/>
              <a:satOff val="-58341"/>
              <a:lumOff val="4503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Hind Vadodara" panose="020B0604020202020204" charset="0"/>
            <a:cs typeface="Hind Vadodara" panose="020B0604020202020204" charset="0"/>
          </a:endParaRPr>
        </a:p>
      </dsp:txBody>
      <dsp:txXfrm>
        <a:off x="2564345" y="2752053"/>
        <a:ext cx="26698" cy="5339"/>
      </dsp:txXfrm>
    </dsp:sp>
    <dsp:sp modelId="{91A01F6B-3CF9-6644-8C05-89E72A8E7936}">
      <dsp:nvSpPr>
        <dsp:cNvPr id="0" name=""/>
        <dsp:cNvSpPr/>
      </dsp:nvSpPr>
      <dsp:spPr>
        <a:xfrm>
          <a:off x="6167" y="2058232"/>
          <a:ext cx="2321639" cy="1392983"/>
        </a:xfrm>
        <a:prstGeom prst="rect">
          <a:avLst/>
        </a:prstGeom>
        <a:solidFill>
          <a:schemeClr val="accent2">
            <a:alpha val="90000"/>
            <a:hueOff val="0"/>
            <a:satOff val="0"/>
            <a:lumOff val="0"/>
            <a:alphaOff val="-3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Continue self-evaluation; add self-reinforcement &amp; fade check-in (1x/day)</a:t>
          </a:r>
        </a:p>
      </dsp:txBody>
      <dsp:txXfrm>
        <a:off x="6167" y="2058232"/>
        <a:ext cx="2321639" cy="1392983"/>
      </dsp:txXfrm>
    </dsp:sp>
    <dsp:sp modelId="{C7DD6456-5CFA-1F46-917C-A2DA653D69C3}">
      <dsp:nvSpPr>
        <dsp:cNvPr id="0" name=""/>
        <dsp:cNvSpPr/>
      </dsp:nvSpPr>
      <dsp:spPr>
        <a:xfrm>
          <a:off x="2861783" y="2058232"/>
          <a:ext cx="2321639" cy="1392983"/>
        </a:xfrm>
        <a:prstGeom prst="rect">
          <a:avLst/>
        </a:prstGeom>
        <a:solidFill>
          <a:schemeClr val="accent2">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Continue to fade CICO</a:t>
          </a:r>
        </a:p>
      </dsp:txBody>
      <dsp:txXfrm>
        <a:off x="2861783" y="2058232"/>
        <a:ext cx="2321639" cy="139298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5A46E-BB65-4373-94D6-09CF379584BA}">
      <dsp:nvSpPr>
        <dsp:cNvPr id="0" name=""/>
        <dsp:cNvSpPr/>
      </dsp:nvSpPr>
      <dsp:spPr>
        <a:xfrm>
          <a:off x="0" y="280431"/>
          <a:ext cx="8592852" cy="202860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901" tIns="291592" rIns="666901"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Hind Vadodara" panose="020B0604020202020204" charset="0"/>
              <a:cs typeface="Hind Vadodara" panose="020B0604020202020204" charset="0"/>
            </a:rPr>
            <a:t>E.g., planner use &amp; maintenance, notebook organization, goal setting for academic/ social behaviors, tracking progress, test taking, study strategies (Swain-</a:t>
          </a:r>
          <a:r>
            <a:rPr lang="en-US" sz="1600" kern="1200" dirty="0" err="1">
              <a:latin typeface="Hind Vadodara" panose="020B0604020202020204" charset="0"/>
              <a:cs typeface="Hind Vadodara" panose="020B0604020202020204" charset="0"/>
            </a:rPr>
            <a:t>Bradway</a:t>
          </a:r>
          <a:r>
            <a:rPr lang="en-US" sz="1600" kern="1200" dirty="0">
              <a:latin typeface="Hind Vadodara" panose="020B0604020202020204" charset="0"/>
              <a:cs typeface="Hind Vadodara" panose="020B0604020202020204" charset="0"/>
            </a:rPr>
            <a:t> &amp; Horner, 2010) </a:t>
          </a:r>
        </a:p>
        <a:p>
          <a:pPr marL="171450" lvl="1" indent="-171450" algn="l" defTabSz="711200">
            <a:lnSpc>
              <a:spcPct val="90000"/>
            </a:lnSpc>
            <a:spcBef>
              <a:spcPct val="0"/>
            </a:spcBef>
            <a:spcAft>
              <a:spcPct val="15000"/>
            </a:spcAft>
            <a:buChar char="•"/>
          </a:pPr>
          <a:r>
            <a:rPr lang="en-US" sz="1600" kern="1200" dirty="0">
              <a:latin typeface="Hind Vadodara" panose="020B0604020202020204" charset="0"/>
              <a:cs typeface="Hind Vadodara" panose="020B0604020202020204" charset="0"/>
            </a:rPr>
            <a:t>If using CICO, have students have 3 to 5 minute academic skills practice at end of day during check-out</a:t>
          </a:r>
        </a:p>
      </dsp:txBody>
      <dsp:txXfrm>
        <a:off x="99028" y="379459"/>
        <a:ext cx="8394796" cy="1830544"/>
      </dsp:txXfrm>
    </dsp:sp>
    <dsp:sp modelId="{AD66B3EC-2B1B-459D-B775-4BDC32F8EE6C}">
      <dsp:nvSpPr>
        <dsp:cNvPr id="0" name=""/>
        <dsp:cNvSpPr/>
      </dsp:nvSpPr>
      <dsp:spPr>
        <a:xfrm>
          <a:off x="429642" y="73791"/>
          <a:ext cx="6014996"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353" tIns="0" rIns="227353"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Hind Vadodara" panose="020B0604020202020204" charset="0"/>
              <a:cs typeface="Hind Vadodara" panose="020B0604020202020204" charset="0"/>
            </a:rPr>
            <a:t>Modify goals to address academic organization needs </a:t>
          </a:r>
        </a:p>
      </dsp:txBody>
      <dsp:txXfrm>
        <a:off x="449817" y="93966"/>
        <a:ext cx="5974646" cy="372930"/>
      </dsp:txXfrm>
    </dsp:sp>
    <dsp:sp modelId="{92EA1312-80EA-4951-AE8B-41BFAF567C0E}">
      <dsp:nvSpPr>
        <dsp:cNvPr id="0" name=""/>
        <dsp:cNvSpPr/>
      </dsp:nvSpPr>
      <dsp:spPr>
        <a:xfrm>
          <a:off x="0" y="2591271"/>
          <a:ext cx="8592852" cy="35280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C09A3E-6A0B-4194-B759-BF12ADC92E38}">
      <dsp:nvSpPr>
        <dsp:cNvPr id="0" name=""/>
        <dsp:cNvSpPr/>
      </dsp:nvSpPr>
      <dsp:spPr>
        <a:xfrm>
          <a:off x="429642" y="2384631"/>
          <a:ext cx="6014996"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353" tIns="0" rIns="227353"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Hind Vadodara" panose="020B0604020202020204" charset="0"/>
              <a:cs typeface="Hind Vadodara" panose="020B0604020202020204" charset="0"/>
            </a:rPr>
            <a:t>Modify plan to address academic needs</a:t>
          </a:r>
        </a:p>
      </dsp:txBody>
      <dsp:txXfrm>
        <a:off x="449817" y="2404806"/>
        <a:ext cx="5974646" cy="372930"/>
      </dsp:txXfrm>
    </dsp:sp>
    <dsp:sp modelId="{85624FD8-900B-4D45-9EC5-A2C045549CAD}">
      <dsp:nvSpPr>
        <dsp:cNvPr id="0" name=""/>
        <dsp:cNvSpPr/>
      </dsp:nvSpPr>
      <dsp:spPr>
        <a:xfrm>
          <a:off x="0" y="3226311"/>
          <a:ext cx="8592852" cy="35280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7C7A1E-675B-44E6-AECD-B1FD53FFDF29}">
      <dsp:nvSpPr>
        <dsp:cNvPr id="0" name=""/>
        <dsp:cNvSpPr/>
      </dsp:nvSpPr>
      <dsp:spPr>
        <a:xfrm>
          <a:off x="429642" y="3019671"/>
          <a:ext cx="6014996"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353" tIns="0" rIns="227353"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Hind Vadodara" panose="020B0604020202020204" charset="0"/>
              <a:cs typeface="Hind Vadodara" panose="020B0604020202020204" charset="0"/>
            </a:rPr>
            <a:t>Refer to academic interventions team </a:t>
          </a:r>
        </a:p>
      </dsp:txBody>
      <dsp:txXfrm>
        <a:off x="449817" y="3039846"/>
        <a:ext cx="5974646" cy="37293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5A46E-BB65-4373-94D6-09CF379584BA}">
      <dsp:nvSpPr>
        <dsp:cNvPr id="0" name=""/>
        <dsp:cNvSpPr/>
      </dsp:nvSpPr>
      <dsp:spPr>
        <a:xfrm>
          <a:off x="0" y="280431"/>
          <a:ext cx="8592852" cy="202860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901" tIns="291592" rIns="666901"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Hind Vadodara" panose="020B0604020202020204" charset="0"/>
              <a:cs typeface="Hind Vadodara" panose="020B0604020202020204" charset="0"/>
            </a:rPr>
            <a:t>E.g., planner use &amp; maintenance, notebook organization, goal setting for academic/ social behaviors, tracking progress, test taking, study strategies (Swain-</a:t>
          </a:r>
          <a:r>
            <a:rPr lang="en-US" sz="1600" kern="1200" dirty="0" err="1">
              <a:latin typeface="Hind Vadodara" panose="020B0604020202020204" charset="0"/>
              <a:cs typeface="Hind Vadodara" panose="020B0604020202020204" charset="0"/>
            </a:rPr>
            <a:t>Bradway</a:t>
          </a:r>
          <a:r>
            <a:rPr lang="en-US" sz="1600" kern="1200" dirty="0">
              <a:latin typeface="Hind Vadodara" panose="020B0604020202020204" charset="0"/>
              <a:cs typeface="Hind Vadodara" panose="020B0604020202020204" charset="0"/>
            </a:rPr>
            <a:t> &amp; Horner, 2010) </a:t>
          </a:r>
        </a:p>
        <a:p>
          <a:pPr marL="171450" lvl="1" indent="-171450" algn="l" defTabSz="711200">
            <a:lnSpc>
              <a:spcPct val="90000"/>
            </a:lnSpc>
            <a:spcBef>
              <a:spcPct val="0"/>
            </a:spcBef>
            <a:spcAft>
              <a:spcPct val="15000"/>
            </a:spcAft>
            <a:buChar char="•"/>
          </a:pPr>
          <a:r>
            <a:rPr lang="en-US" sz="1600" kern="1200" dirty="0">
              <a:latin typeface="Hind Vadodara" panose="020B0604020202020204" charset="0"/>
              <a:cs typeface="Hind Vadodara" panose="020B0604020202020204" charset="0"/>
            </a:rPr>
            <a:t>If using CICO, have students have 3 to 5 minute academic skills practice at end of day during check-out</a:t>
          </a:r>
        </a:p>
      </dsp:txBody>
      <dsp:txXfrm>
        <a:off x="99028" y="379459"/>
        <a:ext cx="8394796" cy="1830544"/>
      </dsp:txXfrm>
    </dsp:sp>
    <dsp:sp modelId="{AD66B3EC-2B1B-459D-B775-4BDC32F8EE6C}">
      <dsp:nvSpPr>
        <dsp:cNvPr id="0" name=""/>
        <dsp:cNvSpPr/>
      </dsp:nvSpPr>
      <dsp:spPr>
        <a:xfrm>
          <a:off x="429642" y="73791"/>
          <a:ext cx="6014996"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353" tIns="0" rIns="227353"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Hind Vadodara" panose="020B0604020202020204" charset="0"/>
              <a:cs typeface="Hind Vadodara" panose="020B0604020202020204" charset="0"/>
            </a:rPr>
            <a:t>Modify goals to address academic organization needs </a:t>
          </a:r>
        </a:p>
      </dsp:txBody>
      <dsp:txXfrm>
        <a:off x="449817" y="93966"/>
        <a:ext cx="5974646" cy="372930"/>
      </dsp:txXfrm>
    </dsp:sp>
    <dsp:sp modelId="{92EA1312-80EA-4951-AE8B-41BFAF567C0E}">
      <dsp:nvSpPr>
        <dsp:cNvPr id="0" name=""/>
        <dsp:cNvSpPr/>
      </dsp:nvSpPr>
      <dsp:spPr>
        <a:xfrm>
          <a:off x="0" y="2591271"/>
          <a:ext cx="8592852" cy="35280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C09A3E-6A0B-4194-B759-BF12ADC92E38}">
      <dsp:nvSpPr>
        <dsp:cNvPr id="0" name=""/>
        <dsp:cNvSpPr/>
      </dsp:nvSpPr>
      <dsp:spPr>
        <a:xfrm>
          <a:off x="429642" y="2384631"/>
          <a:ext cx="6014996"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353" tIns="0" rIns="227353"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Hind Vadodara" panose="020B0604020202020204" charset="0"/>
              <a:cs typeface="Hind Vadodara" panose="020B0604020202020204" charset="0"/>
            </a:rPr>
            <a:t>Modify plan to address academic needs</a:t>
          </a:r>
        </a:p>
      </dsp:txBody>
      <dsp:txXfrm>
        <a:off x="449817" y="2404806"/>
        <a:ext cx="5974646" cy="372930"/>
      </dsp:txXfrm>
    </dsp:sp>
    <dsp:sp modelId="{85624FD8-900B-4D45-9EC5-A2C045549CAD}">
      <dsp:nvSpPr>
        <dsp:cNvPr id="0" name=""/>
        <dsp:cNvSpPr/>
      </dsp:nvSpPr>
      <dsp:spPr>
        <a:xfrm>
          <a:off x="0" y="3226311"/>
          <a:ext cx="8592852" cy="35280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7C7A1E-675B-44E6-AECD-B1FD53FFDF29}">
      <dsp:nvSpPr>
        <dsp:cNvPr id="0" name=""/>
        <dsp:cNvSpPr/>
      </dsp:nvSpPr>
      <dsp:spPr>
        <a:xfrm>
          <a:off x="429642" y="3019671"/>
          <a:ext cx="6014996"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353" tIns="0" rIns="227353"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Hind Vadodara" panose="020B0604020202020204" charset="0"/>
              <a:cs typeface="Hind Vadodara" panose="020B0604020202020204" charset="0"/>
            </a:rPr>
            <a:t>Refer to academic interventions team </a:t>
          </a:r>
        </a:p>
      </dsp:txBody>
      <dsp:txXfrm>
        <a:off x="449817" y="3039846"/>
        <a:ext cx="5974646" cy="37293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EEFC5-4142-4231-9494-8BE40B64A724}">
      <dsp:nvSpPr>
        <dsp:cNvPr id="0" name=""/>
        <dsp:cNvSpPr/>
      </dsp:nvSpPr>
      <dsp:spPr>
        <a:xfrm rot="16200000">
          <a:off x="-1048525" y="1052797"/>
          <a:ext cx="3604748" cy="1499152"/>
        </a:xfrm>
        <a:prstGeom prst="flowChartManualOperation">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en-US" sz="1400" kern="1200" dirty="0">
              <a:latin typeface="Hind Vadodara" panose="020B0604020202020204" charset="0"/>
              <a:cs typeface="Hind Vadodara" panose="020B0604020202020204" charset="0"/>
            </a:rPr>
            <a:t>Determine how frequently &amp; when intervention effectiveness and student response is reviewed</a:t>
          </a:r>
        </a:p>
      </dsp:txBody>
      <dsp:txXfrm rot="5400000">
        <a:off x="4273" y="720949"/>
        <a:ext cx="1499152" cy="2162848"/>
      </dsp:txXfrm>
    </dsp:sp>
    <dsp:sp modelId="{89907D48-974E-4185-82FF-111513DB9FAF}">
      <dsp:nvSpPr>
        <dsp:cNvPr id="0" name=""/>
        <dsp:cNvSpPr/>
      </dsp:nvSpPr>
      <dsp:spPr>
        <a:xfrm rot="16200000">
          <a:off x="563064" y="1052797"/>
          <a:ext cx="3604748" cy="1499152"/>
        </a:xfrm>
        <a:prstGeom prst="flowChartManualOperation">
          <a:avLst/>
        </a:prstGeom>
        <a:solidFill>
          <a:schemeClr val="accent3">
            <a:hueOff val="-1151843"/>
            <a:satOff val="8534"/>
            <a:lumOff val="416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en-US" sz="1400" kern="1200" dirty="0">
              <a:latin typeface="Hind Vadodara" panose="020B0604020202020204" charset="0"/>
              <a:cs typeface="Hind Vadodara" panose="020B0604020202020204" charset="0"/>
            </a:rPr>
            <a:t>Determine criteria &amp; process for intervention revisions</a:t>
          </a:r>
        </a:p>
      </dsp:txBody>
      <dsp:txXfrm rot="5400000">
        <a:off x="1615862" y="720949"/>
        <a:ext cx="1499152" cy="2162848"/>
      </dsp:txXfrm>
    </dsp:sp>
    <dsp:sp modelId="{A7150A64-0A3A-4A03-8E73-16AA2BF05395}">
      <dsp:nvSpPr>
        <dsp:cNvPr id="0" name=""/>
        <dsp:cNvSpPr/>
      </dsp:nvSpPr>
      <dsp:spPr>
        <a:xfrm rot="16200000">
          <a:off x="2174653" y="1052797"/>
          <a:ext cx="3604748" cy="1499152"/>
        </a:xfrm>
        <a:prstGeom prst="flowChartManualOperation">
          <a:avLst/>
        </a:prstGeom>
        <a:solidFill>
          <a:schemeClr val="accent3">
            <a:hueOff val="-2303687"/>
            <a:satOff val="17068"/>
            <a:lumOff val="833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en-US" sz="1400" kern="1200" dirty="0">
              <a:latin typeface="Hind Vadodara" panose="020B0604020202020204" charset="0"/>
              <a:cs typeface="Hind Vadodara" panose="020B0604020202020204" charset="0"/>
            </a:rPr>
            <a:t>Develop plan for how team will respond for interventions not implemented with fidelity</a:t>
          </a:r>
        </a:p>
      </dsp:txBody>
      <dsp:txXfrm rot="5400000">
        <a:off x="3227451" y="720949"/>
        <a:ext cx="1499152" cy="2162848"/>
      </dsp:txXfrm>
    </dsp:sp>
    <dsp:sp modelId="{5E25F1B6-E046-4DB6-B9DE-BEBD3B0AAF67}">
      <dsp:nvSpPr>
        <dsp:cNvPr id="0" name=""/>
        <dsp:cNvSpPr/>
      </dsp:nvSpPr>
      <dsp:spPr>
        <a:xfrm rot="16200000">
          <a:off x="3786242" y="1052797"/>
          <a:ext cx="3604748" cy="1499152"/>
        </a:xfrm>
        <a:prstGeom prst="flowChartManualOperation">
          <a:avLst/>
        </a:prstGeom>
        <a:solidFill>
          <a:schemeClr val="accent3">
            <a:hueOff val="-3455530"/>
            <a:satOff val="25603"/>
            <a:lumOff val="1250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en-US" sz="1400" kern="1200" dirty="0">
              <a:latin typeface="Hind Vadodara" panose="020B0604020202020204" charset="0"/>
              <a:cs typeface="Hind Vadodara" panose="020B0604020202020204" charset="0"/>
            </a:rPr>
            <a:t>Develop plan for fading/ graduating Tier 2 practices when students meet pre-determined observable &amp; measurable criteria</a:t>
          </a:r>
        </a:p>
      </dsp:txBody>
      <dsp:txXfrm rot="5400000">
        <a:off x="4839040" y="720949"/>
        <a:ext cx="1499152" cy="2162848"/>
      </dsp:txXfrm>
    </dsp:sp>
    <dsp:sp modelId="{3EE3595F-4E0E-49B6-AAC0-CE691D80A154}">
      <dsp:nvSpPr>
        <dsp:cNvPr id="0" name=""/>
        <dsp:cNvSpPr/>
      </dsp:nvSpPr>
      <dsp:spPr>
        <a:xfrm rot="16200000">
          <a:off x="5397832" y="1052797"/>
          <a:ext cx="3604748" cy="1499152"/>
        </a:xfrm>
        <a:prstGeom prst="flowChartManualOperation">
          <a:avLst/>
        </a:prstGeom>
        <a:solidFill>
          <a:schemeClr val="accent3">
            <a:hueOff val="-4607374"/>
            <a:satOff val="34137"/>
            <a:lumOff val="1666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en-US" sz="1400" kern="1200" dirty="0">
              <a:latin typeface="Hind Vadodara" panose="020B0604020202020204" charset="0"/>
              <a:cs typeface="Hind Vadodara" panose="020B0604020202020204" charset="0"/>
            </a:rPr>
            <a:t>Develop plan for students not responding to Tier 2 practices</a:t>
          </a:r>
        </a:p>
      </dsp:txBody>
      <dsp:txXfrm rot="5400000">
        <a:off x="6450630" y="720949"/>
        <a:ext cx="1499152" cy="21628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D8EE8-8635-4AE5-BA41-E7C47D7828ED}">
      <dsp:nvSpPr>
        <dsp:cNvPr id="0" name=""/>
        <dsp:cNvSpPr/>
      </dsp:nvSpPr>
      <dsp:spPr>
        <a:xfrm>
          <a:off x="0" y="304722"/>
          <a:ext cx="8520600" cy="17136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1293" tIns="333248" rIns="661293" bIns="113792" numCol="1" spcCol="1270" anchor="t" anchorCtr="0">
          <a:noAutofit/>
        </a:bodyPr>
        <a:lstStyle/>
        <a:p>
          <a:pPr marL="171450" lvl="1" indent="-171450" algn="l" defTabSz="711200">
            <a:lnSpc>
              <a:spcPct val="90000"/>
            </a:lnSpc>
            <a:spcBef>
              <a:spcPct val="0"/>
            </a:spcBef>
            <a:spcAft>
              <a:spcPct val="15000"/>
            </a:spcAft>
            <a:buChar char="•"/>
          </a:pPr>
          <a:r>
            <a:rPr kumimoji="0" lang="en-US" sz="1600" b="0" i="0" u="none" strike="noStrike" kern="1200" cap="none" spc="0" normalizeH="0" baseline="0" noProof="0" dirty="0">
              <a:ln/>
              <a:effectLst/>
              <a:uLnTx/>
              <a:uFillTx/>
              <a:latin typeface="Hind Vadodara"/>
              <a:cs typeface="Hind Vadodara"/>
              <a:sym typeface="Hind Vadodara"/>
            </a:rPr>
            <a:t>Matching student need to practices</a:t>
          </a:r>
          <a:endParaRPr lang="en-US" sz="1600" kern="1200" dirty="0">
            <a:latin typeface="Hind Vadodara" panose="020B0604020202020204" charset="0"/>
            <a:cs typeface="Hind Vadodara" panose="020B0604020202020204" charset="0"/>
          </a:endParaRPr>
        </a:p>
        <a:p>
          <a:pPr marL="171450" lvl="1" indent="-171450" algn="l" defTabSz="711200">
            <a:lnSpc>
              <a:spcPct val="90000"/>
            </a:lnSpc>
            <a:spcBef>
              <a:spcPct val="0"/>
            </a:spcBef>
            <a:spcAft>
              <a:spcPct val="15000"/>
            </a:spcAft>
            <a:buChar char="•"/>
          </a:pPr>
          <a:r>
            <a:rPr lang="en-US" sz="1600" kern="1200" dirty="0">
              <a:latin typeface="Hind Vadodara" panose="020B0604020202020204" charset="0"/>
              <a:cs typeface="Hind Vadodara" panose="020B0604020202020204" charset="0"/>
            </a:rPr>
            <a:t>Evaluation Steps:</a:t>
          </a:r>
        </a:p>
        <a:p>
          <a:pPr marL="342900" lvl="2" indent="-171450" algn="l" defTabSz="711200">
            <a:lnSpc>
              <a:spcPct val="90000"/>
            </a:lnSpc>
            <a:spcBef>
              <a:spcPct val="0"/>
            </a:spcBef>
            <a:spcAft>
              <a:spcPct val="15000"/>
            </a:spcAft>
            <a:buChar char="•"/>
          </a:pPr>
          <a:r>
            <a:rPr lang="en-US" sz="1600" kern="1200" dirty="0">
              <a:latin typeface="Hind Vadodara" panose="020B0604020202020204" charset="0"/>
              <a:cs typeface="Hind Vadodara" panose="020B0604020202020204" charset="0"/>
            </a:rPr>
            <a:t>Methods of progress monitoring</a:t>
          </a:r>
        </a:p>
        <a:p>
          <a:pPr marL="342900" lvl="2" indent="-171450" algn="l" defTabSz="711200">
            <a:lnSpc>
              <a:spcPct val="90000"/>
            </a:lnSpc>
            <a:spcBef>
              <a:spcPct val="0"/>
            </a:spcBef>
            <a:spcAft>
              <a:spcPct val="15000"/>
            </a:spcAft>
            <a:buChar char="•"/>
          </a:pPr>
          <a:r>
            <a:rPr lang="en-US" sz="1600" kern="1200" dirty="0">
              <a:latin typeface="Hind Vadodara" panose="020B0604020202020204" charset="0"/>
              <a:cs typeface="Hind Vadodara" panose="020B0604020202020204" charset="0"/>
            </a:rPr>
            <a:t>Adjusting / modifying interventions based on progress monitoring </a:t>
          </a:r>
        </a:p>
      </dsp:txBody>
      <dsp:txXfrm>
        <a:off x="0" y="304722"/>
        <a:ext cx="8520600" cy="1713600"/>
      </dsp:txXfrm>
    </dsp:sp>
    <dsp:sp modelId="{696E17F0-3BE8-4137-8E80-E8D4F2E83875}">
      <dsp:nvSpPr>
        <dsp:cNvPr id="0" name=""/>
        <dsp:cNvSpPr/>
      </dsp:nvSpPr>
      <dsp:spPr>
        <a:xfrm>
          <a:off x="426030" y="48242"/>
          <a:ext cx="5964420" cy="472320"/>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5441" tIns="0" rIns="225441" bIns="0" numCol="1" spcCol="1270" anchor="ctr" anchorCtr="0">
          <a:noAutofit/>
        </a:bodyPr>
        <a:lstStyle/>
        <a:p>
          <a:pPr marL="0" lvl="0" indent="0" algn="l" defTabSz="711200">
            <a:lnSpc>
              <a:spcPct val="90000"/>
            </a:lnSpc>
            <a:spcBef>
              <a:spcPct val="0"/>
            </a:spcBef>
            <a:spcAft>
              <a:spcPct val="35000"/>
            </a:spcAft>
            <a:buNone/>
          </a:pPr>
          <a:r>
            <a:rPr lang="en-US" sz="1600" b="0" i="0" kern="1200" dirty="0">
              <a:latin typeface="Hind Vadodara" panose="020B0604020202020204" charset="0"/>
              <a:cs typeface="Hind Vadodara" panose="020B0604020202020204" charset="0"/>
            </a:rPr>
            <a:t>Training Overview</a:t>
          </a:r>
          <a:endParaRPr lang="en-US" sz="1600" kern="1200" dirty="0">
            <a:latin typeface="Hind Vadodara" panose="020B0604020202020204" charset="0"/>
            <a:cs typeface="Hind Vadodara" panose="020B0604020202020204" charset="0"/>
          </a:endParaRPr>
        </a:p>
      </dsp:txBody>
      <dsp:txXfrm>
        <a:off x="449087" y="71299"/>
        <a:ext cx="5918306" cy="426206"/>
      </dsp:txXfrm>
    </dsp:sp>
    <dsp:sp modelId="{6D3E7E5B-37C0-4273-8492-EEC84A343160}">
      <dsp:nvSpPr>
        <dsp:cNvPr id="0" name=""/>
        <dsp:cNvSpPr/>
      </dsp:nvSpPr>
      <dsp:spPr>
        <a:xfrm>
          <a:off x="0" y="2320562"/>
          <a:ext cx="8520600" cy="1386000"/>
        </a:xfrm>
        <a:prstGeom prst="rect">
          <a:avLst/>
        </a:prstGeom>
        <a:solidFill>
          <a:schemeClr val="lt1">
            <a:alpha val="90000"/>
            <a:hueOff val="0"/>
            <a:satOff val="0"/>
            <a:lumOff val="0"/>
            <a:alphaOff val="0"/>
          </a:schemeClr>
        </a:solidFill>
        <a:ln w="25400" cap="flat" cmpd="sng" algn="ctr">
          <a:solidFill>
            <a:schemeClr val="accent4">
              <a:hueOff val="882505"/>
              <a:satOff val="0"/>
              <a:lumOff val="52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1293" tIns="333248" rIns="661293"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Hind Vadodara" panose="020B0604020202020204" charset="0"/>
              <a:cs typeface="Hind Vadodara" panose="020B0604020202020204" charset="0"/>
            </a:rPr>
            <a:t>Match targeted interventions to types of student need</a:t>
          </a:r>
        </a:p>
        <a:p>
          <a:pPr marL="171450" lvl="1" indent="-171450" algn="l" defTabSz="711200">
            <a:lnSpc>
              <a:spcPct val="90000"/>
            </a:lnSpc>
            <a:spcBef>
              <a:spcPct val="0"/>
            </a:spcBef>
            <a:spcAft>
              <a:spcPct val="15000"/>
            </a:spcAft>
            <a:buChar char="•"/>
          </a:pPr>
          <a:r>
            <a:rPr lang="en-US" sz="1600" kern="1200" dirty="0">
              <a:latin typeface="Hind Vadodara" panose="020B0604020202020204" charset="0"/>
              <a:cs typeface="Hind Vadodara" panose="020B0604020202020204" charset="0"/>
            </a:rPr>
            <a:t>Select tools to progress monitor for each intervention in place</a:t>
          </a:r>
        </a:p>
        <a:p>
          <a:pPr marL="171450" lvl="1" indent="-171450" algn="l" defTabSz="711200">
            <a:lnSpc>
              <a:spcPct val="90000"/>
            </a:lnSpc>
            <a:spcBef>
              <a:spcPct val="0"/>
            </a:spcBef>
            <a:spcAft>
              <a:spcPct val="15000"/>
            </a:spcAft>
            <a:buChar char="•"/>
          </a:pPr>
          <a:r>
            <a:rPr lang="en-US" sz="1600" kern="1200" dirty="0">
              <a:latin typeface="Hind Vadodara" panose="020B0604020202020204" charset="0"/>
              <a:cs typeface="Hind Vadodara" panose="020B0604020202020204" charset="0"/>
            </a:rPr>
            <a:t>Draft data “guidelines” for monitoring student progress, adjusting and exiting </a:t>
          </a:r>
        </a:p>
      </dsp:txBody>
      <dsp:txXfrm>
        <a:off x="0" y="2320562"/>
        <a:ext cx="8520600" cy="1386000"/>
      </dsp:txXfrm>
    </dsp:sp>
    <dsp:sp modelId="{E8B85977-CE21-47BB-BBEF-28B558B48AE1}">
      <dsp:nvSpPr>
        <dsp:cNvPr id="0" name=""/>
        <dsp:cNvSpPr/>
      </dsp:nvSpPr>
      <dsp:spPr>
        <a:xfrm>
          <a:off x="426030" y="2084402"/>
          <a:ext cx="5964420" cy="472320"/>
        </a:xfrm>
        <a:prstGeom prst="roundRect">
          <a:avLst/>
        </a:prstGeom>
        <a:solidFill>
          <a:schemeClr val="accent4">
            <a:hueOff val="882505"/>
            <a:satOff val="0"/>
            <a:lumOff val="529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5441" tIns="0" rIns="225441" bIns="0" numCol="1" spcCol="1270" anchor="ctr" anchorCtr="0">
          <a:noAutofit/>
        </a:bodyPr>
        <a:lstStyle/>
        <a:p>
          <a:pPr marL="0" lvl="0" indent="0" algn="l" defTabSz="711200">
            <a:lnSpc>
              <a:spcPct val="90000"/>
            </a:lnSpc>
            <a:spcBef>
              <a:spcPct val="0"/>
            </a:spcBef>
            <a:spcAft>
              <a:spcPct val="35000"/>
            </a:spcAft>
            <a:buNone/>
          </a:pPr>
          <a:r>
            <a:rPr lang="en-US" sz="1600" b="0" i="0" kern="1200" dirty="0">
              <a:latin typeface="Hind Vadodara" panose="020B0604020202020204" charset="0"/>
              <a:cs typeface="Hind Vadodara" panose="020B0604020202020204" charset="0"/>
            </a:rPr>
            <a:t>Team Tasks – Use the Targeted Intervention Organizer to: </a:t>
          </a:r>
          <a:endParaRPr lang="en-US" sz="1600" kern="1200" dirty="0">
            <a:latin typeface="Hind Vadodara" panose="020B0604020202020204" charset="0"/>
            <a:cs typeface="Hind Vadodara" panose="020B0604020202020204" charset="0"/>
          </a:endParaRPr>
        </a:p>
      </dsp:txBody>
      <dsp:txXfrm>
        <a:off x="449087" y="2107459"/>
        <a:ext cx="5918306" cy="42620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F6958-B957-B144-A963-026AA1D9ABDB}">
      <dsp:nvSpPr>
        <dsp:cNvPr id="0" name=""/>
        <dsp:cNvSpPr/>
      </dsp:nvSpPr>
      <dsp:spPr>
        <a:xfrm>
          <a:off x="0" y="448247"/>
          <a:ext cx="5627173" cy="18018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6731" tIns="270764" rIns="436731" bIns="92456" numCol="1" spcCol="1270" anchor="t" anchorCtr="0">
          <a:noAutofit/>
        </a:bodyPr>
        <a:lstStyle/>
        <a:p>
          <a:pPr marL="114300" lvl="1" indent="-114300" algn="l" defTabSz="577850">
            <a:lnSpc>
              <a:spcPct val="90000"/>
            </a:lnSpc>
            <a:spcBef>
              <a:spcPct val="0"/>
            </a:spcBef>
            <a:spcAft>
              <a:spcPct val="15000"/>
            </a:spcAft>
            <a:buChar char="•"/>
          </a:pPr>
          <a:r>
            <a:rPr kumimoji="0" lang="en-US" sz="1300" b="0" i="0" u="none" strike="noStrike" kern="1200" cap="none" spc="0" normalizeH="0" baseline="0" noProof="0">
              <a:ln/>
              <a:effectLst/>
              <a:uLnTx/>
              <a:uFillTx/>
              <a:latin typeface="Hind Vadodara"/>
              <a:cs typeface="Hind Vadodara"/>
              <a:sym typeface="Hind Vadodara"/>
            </a:rPr>
            <a:t>Matching student need to practices</a:t>
          </a:r>
          <a:endParaRPr lang="en-US" sz="1300" kern="1200" dirty="0">
            <a:latin typeface="Hind Vadodara" panose="020B0604020202020204" charset="0"/>
            <a:cs typeface="Hind Vadodara" panose="020B0604020202020204" charset="0"/>
          </a:endParaRPr>
        </a:p>
        <a:p>
          <a:pPr marL="114300" lvl="1" indent="-114300" algn="l" defTabSz="577850">
            <a:lnSpc>
              <a:spcPct val="90000"/>
            </a:lnSpc>
            <a:spcBef>
              <a:spcPct val="0"/>
            </a:spcBef>
            <a:spcAft>
              <a:spcPct val="15000"/>
            </a:spcAft>
            <a:buChar char="•"/>
          </a:pPr>
          <a:r>
            <a:rPr lang="en-US" sz="1300" kern="1200">
              <a:latin typeface="Hind Vadodara" panose="020B0604020202020204" charset="0"/>
              <a:cs typeface="Hind Vadodara" panose="020B0604020202020204" charset="0"/>
            </a:rPr>
            <a:t>Evaluation Steps:</a:t>
          </a:r>
          <a:endParaRPr lang="en-US" sz="1300" kern="1200" dirty="0">
            <a:latin typeface="Hind Vadodara" panose="020B0604020202020204" charset="0"/>
            <a:cs typeface="Hind Vadodara" panose="020B0604020202020204" charset="0"/>
          </a:endParaRPr>
        </a:p>
        <a:p>
          <a:pPr marL="228600" lvl="2" indent="-114300" algn="l" defTabSz="577850">
            <a:lnSpc>
              <a:spcPct val="90000"/>
            </a:lnSpc>
            <a:spcBef>
              <a:spcPct val="0"/>
            </a:spcBef>
            <a:spcAft>
              <a:spcPct val="15000"/>
            </a:spcAft>
            <a:buChar char="•"/>
          </a:pPr>
          <a:r>
            <a:rPr lang="en-US" sz="1300" kern="1200">
              <a:latin typeface="Hind Vadodara" panose="020B0604020202020204" charset="0"/>
              <a:cs typeface="Hind Vadodara" panose="020B0604020202020204" charset="0"/>
            </a:rPr>
            <a:t>Methods of progress monitoring</a:t>
          </a:r>
          <a:endParaRPr lang="en-US" sz="1300" kern="1200" dirty="0">
            <a:latin typeface="Hind Vadodara" panose="020B0604020202020204" charset="0"/>
            <a:cs typeface="Hind Vadodara" panose="020B0604020202020204" charset="0"/>
          </a:endParaRPr>
        </a:p>
        <a:p>
          <a:pPr marL="228600" lvl="2" indent="-114300" algn="l" defTabSz="577850">
            <a:lnSpc>
              <a:spcPct val="90000"/>
            </a:lnSpc>
            <a:spcBef>
              <a:spcPct val="0"/>
            </a:spcBef>
            <a:spcAft>
              <a:spcPct val="15000"/>
            </a:spcAft>
            <a:buChar char="•"/>
          </a:pPr>
          <a:r>
            <a:rPr lang="en-US" sz="1300" kern="1200" dirty="0">
              <a:latin typeface="Hind Vadodara" panose="020B0604020202020204" charset="0"/>
              <a:cs typeface="Hind Vadodara" panose="020B0604020202020204" charset="0"/>
            </a:rPr>
            <a:t>Adjusting / modifying interventions based on progress monitoring </a:t>
          </a:r>
          <a:endParaRPr lang="en-US" sz="1300" kern="1200" dirty="0"/>
        </a:p>
      </dsp:txBody>
      <dsp:txXfrm>
        <a:off x="87957" y="536204"/>
        <a:ext cx="5451259" cy="1625886"/>
      </dsp:txXfrm>
    </dsp:sp>
    <dsp:sp modelId="{FDC1BDC8-9000-5F46-8ACC-75AD0D32A6E6}">
      <dsp:nvSpPr>
        <dsp:cNvPr id="0" name=""/>
        <dsp:cNvSpPr/>
      </dsp:nvSpPr>
      <dsp:spPr>
        <a:xfrm>
          <a:off x="281358" y="239856"/>
          <a:ext cx="3939021" cy="38376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8886" tIns="0" rIns="148886" bIns="0" numCol="1" spcCol="1270" anchor="ctr" anchorCtr="0">
          <a:noAutofit/>
        </a:bodyPr>
        <a:lstStyle/>
        <a:p>
          <a:pPr marL="0" lvl="0" indent="0" algn="l" defTabSz="577850">
            <a:lnSpc>
              <a:spcPct val="90000"/>
            </a:lnSpc>
            <a:spcBef>
              <a:spcPct val="0"/>
            </a:spcBef>
            <a:spcAft>
              <a:spcPct val="35000"/>
            </a:spcAft>
            <a:buNone/>
          </a:pPr>
          <a:r>
            <a:rPr lang="en-US" sz="1300" b="0" i="0" kern="1200">
              <a:latin typeface="Hind Vadodara" panose="020B0604020202020204" charset="0"/>
              <a:cs typeface="Hind Vadodara" panose="020B0604020202020204" charset="0"/>
            </a:rPr>
            <a:t>Training Overview</a:t>
          </a:r>
          <a:endParaRPr lang="en-US" sz="1300" kern="1200" dirty="0">
            <a:latin typeface="Hind Vadodara" panose="020B0604020202020204" charset="0"/>
            <a:cs typeface="Hind Vadodara" panose="020B0604020202020204" charset="0"/>
          </a:endParaRPr>
        </a:p>
      </dsp:txBody>
      <dsp:txXfrm>
        <a:off x="300092" y="258590"/>
        <a:ext cx="3901553" cy="346292"/>
      </dsp:txXfrm>
    </dsp:sp>
    <dsp:sp modelId="{B036BC05-8FEB-E844-A3F4-AE9902628D4D}">
      <dsp:nvSpPr>
        <dsp:cNvPr id="0" name=""/>
        <dsp:cNvSpPr/>
      </dsp:nvSpPr>
      <dsp:spPr>
        <a:xfrm>
          <a:off x="0" y="2495616"/>
          <a:ext cx="5627173" cy="1351350"/>
        </a:xfrm>
        <a:prstGeom prst="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6731" tIns="270764" rIns="436731"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latin typeface="Hind Vadodara" panose="020B0604020202020204" charset="0"/>
              <a:cs typeface="Hind Vadodara" panose="020B0604020202020204" charset="0"/>
            </a:rPr>
            <a:t>Match targeted interventions to types of student need</a:t>
          </a:r>
        </a:p>
        <a:p>
          <a:pPr marL="114300" lvl="1" indent="-114300" algn="l" defTabSz="577850">
            <a:lnSpc>
              <a:spcPct val="90000"/>
            </a:lnSpc>
            <a:spcBef>
              <a:spcPct val="0"/>
            </a:spcBef>
            <a:spcAft>
              <a:spcPct val="15000"/>
            </a:spcAft>
            <a:buChar char="•"/>
          </a:pPr>
          <a:r>
            <a:rPr lang="en-US" sz="1300" kern="1200" dirty="0">
              <a:latin typeface="Hind Vadodara" panose="020B0604020202020204" charset="0"/>
              <a:cs typeface="Hind Vadodara" panose="020B0604020202020204" charset="0"/>
            </a:rPr>
            <a:t>Select tools to progress monitor for each intervention in place</a:t>
          </a:r>
        </a:p>
        <a:p>
          <a:pPr marL="114300" lvl="1" indent="-114300" algn="l" defTabSz="577850">
            <a:lnSpc>
              <a:spcPct val="90000"/>
            </a:lnSpc>
            <a:spcBef>
              <a:spcPct val="0"/>
            </a:spcBef>
            <a:spcAft>
              <a:spcPct val="15000"/>
            </a:spcAft>
            <a:buChar char="•"/>
          </a:pPr>
          <a:r>
            <a:rPr lang="en-US" sz="1300" kern="1200" dirty="0">
              <a:latin typeface="Hind Vadodara" panose="020B0604020202020204" charset="0"/>
              <a:cs typeface="Hind Vadodara" panose="020B0604020202020204" charset="0"/>
            </a:rPr>
            <a:t>Draft data “guidelines” for monitoring student progress, adjusting and exiting </a:t>
          </a:r>
        </a:p>
      </dsp:txBody>
      <dsp:txXfrm>
        <a:off x="0" y="2495616"/>
        <a:ext cx="5627173" cy="1351350"/>
      </dsp:txXfrm>
    </dsp:sp>
    <dsp:sp modelId="{92F06A59-49E7-3F40-92D4-FE443901B366}">
      <dsp:nvSpPr>
        <dsp:cNvPr id="0" name=""/>
        <dsp:cNvSpPr/>
      </dsp:nvSpPr>
      <dsp:spPr>
        <a:xfrm>
          <a:off x="281358" y="2303737"/>
          <a:ext cx="3939021" cy="38376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8886" tIns="0" rIns="148886" bIns="0" numCol="1" spcCol="1270" anchor="ctr" anchorCtr="0">
          <a:noAutofit/>
        </a:bodyPr>
        <a:lstStyle/>
        <a:p>
          <a:pPr marL="0" lvl="0" indent="0" algn="l" defTabSz="577850">
            <a:lnSpc>
              <a:spcPct val="90000"/>
            </a:lnSpc>
            <a:spcBef>
              <a:spcPct val="0"/>
            </a:spcBef>
            <a:spcAft>
              <a:spcPct val="35000"/>
            </a:spcAft>
            <a:buNone/>
          </a:pPr>
          <a:r>
            <a:rPr lang="en-US" sz="1300" b="0" i="0" kern="1200" dirty="0">
              <a:latin typeface="Hind Vadodara" panose="020B0604020202020204" charset="0"/>
              <a:cs typeface="Hind Vadodara" panose="020B0604020202020204" charset="0"/>
            </a:rPr>
            <a:t>Team Tasks</a:t>
          </a:r>
          <a:endParaRPr lang="en-US" sz="1300" kern="1200" dirty="0">
            <a:latin typeface="Hind Vadodara" panose="020B0604020202020204" charset="0"/>
            <a:cs typeface="Hind Vadodara" panose="020B0604020202020204" charset="0"/>
          </a:endParaRPr>
        </a:p>
      </dsp:txBody>
      <dsp:txXfrm>
        <a:off x="300092" y="2322471"/>
        <a:ext cx="3901553" cy="34629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D8EE8-8635-4AE5-BA41-E7C47D7828ED}">
      <dsp:nvSpPr>
        <dsp:cNvPr id="0" name=""/>
        <dsp:cNvSpPr/>
      </dsp:nvSpPr>
      <dsp:spPr>
        <a:xfrm>
          <a:off x="0" y="304722"/>
          <a:ext cx="8520600" cy="17136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1293" tIns="333248" rIns="661293" bIns="113792" numCol="1" spcCol="1270" anchor="t" anchorCtr="0">
          <a:noAutofit/>
        </a:bodyPr>
        <a:lstStyle/>
        <a:p>
          <a:pPr marL="171450" lvl="1" indent="-171450" algn="l" defTabSz="711200">
            <a:lnSpc>
              <a:spcPct val="90000"/>
            </a:lnSpc>
            <a:spcBef>
              <a:spcPct val="0"/>
            </a:spcBef>
            <a:spcAft>
              <a:spcPct val="15000"/>
            </a:spcAft>
            <a:buChar char="•"/>
          </a:pPr>
          <a:r>
            <a:rPr kumimoji="0" lang="en-US" sz="1600" b="0" i="0" u="none" strike="noStrike" kern="1200" cap="none" spc="0" normalizeH="0" baseline="0" noProof="0" dirty="0">
              <a:ln/>
              <a:effectLst/>
              <a:uLnTx/>
              <a:uFillTx/>
              <a:latin typeface="Hind Vadodara"/>
              <a:cs typeface="Hind Vadodara"/>
              <a:sym typeface="Hind Vadodara"/>
            </a:rPr>
            <a:t>Matching student need to practices</a:t>
          </a:r>
          <a:endParaRPr lang="en-US" sz="1600" kern="1200" dirty="0">
            <a:latin typeface="Hind Vadodara" panose="020B0604020202020204" charset="0"/>
            <a:cs typeface="Hind Vadodara" panose="020B0604020202020204" charset="0"/>
          </a:endParaRPr>
        </a:p>
        <a:p>
          <a:pPr marL="171450" lvl="1" indent="-171450" algn="l" defTabSz="711200">
            <a:lnSpc>
              <a:spcPct val="90000"/>
            </a:lnSpc>
            <a:spcBef>
              <a:spcPct val="0"/>
            </a:spcBef>
            <a:spcAft>
              <a:spcPct val="15000"/>
            </a:spcAft>
            <a:buChar char="•"/>
          </a:pPr>
          <a:r>
            <a:rPr lang="en-US" sz="1600" kern="1200" dirty="0">
              <a:latin typeface="Hind Vadodara" panose="020B0604020202020204" charset="0"/>
              <a:cs typeface="Hind Vadodara" panose="020B0604020202020204" charset="0"/>
            </a:rPr>
            <a:t>Evaluation Steps:</a:t>
          </a:r>
        </a:p>
        <a:p>
          <a:pPr marL="342900" lvl="2" indent="-171450" algn="l" defTabSz="711200">
            <a:lnSpc>
              <a:spcPct val="90000"/>
            </a:lnSpc>
            <a:spcBef>
              <a:spcPct val="0"/>
            </a:spcBef>
            <a:spcAft>
              <a:spcPct val="15000"/>
            </a:spcAft>
            <a:buChar char="•"/>
          </a:pPr>
          <a:r>
            <a:rPr lang="en-US" sz="1600" kern="1200" dirty="0">
              <a:latin typeface="Hind Vadodara" panose="020B0604020202020204" charset="0"/>
              <a:cs typeface="Hind Vadodara" panose="020B0604020202020204" charset="0"/>
            </a:rPr>
            <a:t>Methods of progress monitoring</a:t>
          </a:r>
        </a:p>
        <a:p>
          <a:pPr marL="342900" lvl="2" indent="-171450" algn="l" defTabSz="711200">
            <a:lnSpc>
              <a:spcPct val="90000"/>
            </a:lnSpc>
            <a:spcBef>
              <a:spcPct val="0"/>
            </a:spcBef>
            <a:spcAft>
              <a:spcPct val="15000"/>
            </a:spcAft>
            <a:buChar char="•"/>
          </a:pPr>
          <a:r>
            <a:rPr lang="en-US" sz="1600" kern="1200" dirty="0">
              <a:latin typeface="Hind Vadodara" panose="020B0604020202020204" charset="0"/>
              <a:cs typeface="Hind Vadodara" panose="020B0604020202020204" charset="0"/>
            </a:rPr>
            <a:t>Adjusting / modifying interventions based on progress monitoring </a:t>
          </a:r>
        </a:p>
      </dsp:txBody>
      <dsp:txXfrm>
        <a:off x="0" y="304722"/>
        <a:ext cx="8520600" cy="1713600"/>
      </dsp:txXfrm>
    </dsp:sp>
    <dsp:sp modelId="{696E17F0-3BE8-4137-8E80-E8D4F2E83875}">
      <dsp:nvSpPr>
        <dsp:cNvPr id="0" name=""/>
        <dsp:cNvSpPr/>
      </dsp:nvSpPr>
      <dsp:spPr>
        <a:xfrm>
          <a:off x="426030" y="48242"/>
          <a:ext cx="5964420" cy="472320"/>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5441" tIns="0" rIns="225441" bIns="0" numCol="1" spcCol="1270" anchor="ctr" anchorCtr="0">
          <a:noAutofit/>
        </a:bodyPr>
        <a:lstStyle/>
        <a:p>
          <a:pPr marL="0" lvl="0" indent="0" algn="l" defTabSz="711200">
            <a:lnSpc>
              <a:spcPct val="90000"/>
            </a:lnSpc>
            <a:spcBef>
              <a:spcPct val="0"/>
            </a:spcBef>
            <a:spcAft>
              <a:spcPct val="35000"/>
            </a:spcAft>
            <a:buNone/>
          </a:pPr>
          <a:r>
            <a:rPr lang="en-US" sz="1600" b="0" i="0" kern="1200" dirty="0">
              <a:latin typeface="Hind Vadodara" panose="020B0604020202020204" charset="0"/>
              <a:cs typeface="Hind Vadodara" panose="020B0604020202020204" charset="0"/>
            </a:rPr>
            <a:t>Training Overview</a:t>
          </a:r>
          <a:endParaRPr lang="en-US" sz="1600" kern="1200" dirty="0">
            <a:latin typeface="Hind Vadodara" panose="020B0604020202020204" charset="0"/>
            <a:cs typeface="Hind Vadodara" panose="020B0604020202020204" charset="0"/>
          </a:endParaRPr>
        </a:p>
      </dsp:txBody>
      <dsp:txXfrm>
        <a:off x="449087" y="71299"/>
        <a:ext cx="5918306" cy="426206"/>
      </dsp:txXfrm>
    </dsp:sp>
    <dsp:sp modelId="{6D3E7E5B-37C0-4273-8492-EEC84A343160}">
      <dsp:nvSpPr>
        <dsp:cNvPr id="0" name=""/>
        <dsp:cNvSpPr/>
      </dsp:nvSpPr>
      <dsp:spPr>
        <a:xfrm>
          <a:off x="0" y="2320562"/>
          <a:ext cx="8520600" cy="1386000"/>
        </a:xfrm>
        <a:prstGeom prst="rect">
          <a:avLst/>
        </a:prstGeom>
        <a:solidFill>
          <a:schemeClr val="lt1">
            <a:alpha val="90000"/>
            <a:hueOff val="0"/>
            <a:satOff val="0"/>
            <a:lumOff val="0"/>
            <a:alphaOff val="0"/>
          </a:schemeClr>
        </a:solidFill>
        <a:ln w="25400" cap="flat" cmpd="sng" algn="ctr">
          <a:solidFill>
            <a:schemeClr val="accent4">
              <a:hueOff val="882505"/>
              <a:satOff val="0"/>
              <a:lumOff val="52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1293" tIns="333248" rIns="661293"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Hind Vadodara" panose="020B0604020202020204" charset="0"/>
              <a:cs typeface="Hind Vadodara" panose="020B0604020202020204" charset="0"/>
            </a:rPr>
            <a:t>Match targeted interventions to types of student need</a:t>
          </a:r>
        </a:p>
        <a:p>
          <a:pPr marL="171450" lvl="1" indent="-171450" algn="l" defTabSz="711200">
            <a:lnSpc>
              <a:spcPct val="90000"/>
            </a:lnSpc>
            <a:spcBef>
              <a:spcPct val="0"/>
            </a:spcBef>
            <a:spcAft>
              <a:spcPct val="15000"/>
            </a:spcAft>
            <a:buChar char="•"/>
          </a:pPr>
          <a:r>
            <a:rPr lang="en-US" sz="1600" kern="1200" dirty="0">
              <a:latin typeface="Hind Vadodara" panose="020B0604020202020204" charset="0"/>
              <a:cs typeface="Hind Vadodara" panose="020B0604020202020204" charset="0"/>
            </a:rPr>
            <a:t>Select tools to progress monitor for each intervention in place</a:t>
          </a:r>
        </a:p>
        <a:p>
          <a:pPr marL="171450" lvl="1" indent="-171450" algn="l" defTabSz="711200">
            <a:lnSpc>
              <a:spcPct val="90000"/>
            </a:lnSpc>
            <a:spcBef>
              <a:spcPct val="0"/>
            </a:spcBef>
            <a:spcAft>
              <a:spcPct val="15000"/>
            </a:spcAft>
            <a:buChar char="•"/>
          </a:pPr>
          <a:r>
            <a:rPr lang="en-US" sz="1600" kern="1200" dirty="0">
              <a:latin typeface="Hind Vadodara" panose="020B0604020202020204" charset="0"/>
              <a:cs typeface="Hind Vadodara" panose="020B0604020202020204" charset="0"/>
            </a:rPr>
            <a:t>Draft data “guidelines” for monitoring student progress, adjusting and exiting </a:t>
          </a:r>
        </a:p>
      </dsp:txBody>
      <dsp:txXfrm>
        <a:off x="0" y="2320562"/>
        <a:ext cx="8520600" cy="1386000"/>
      </dsp:txXfrm>
    </dsp:sp>
    <dsp:sp modelId="{E8B85977-CE21-47BB-BBEF-28B558B48AE1}">
      <dsp:nvSpPr>
        <dsp:cNvPr id="0" name=""/>
        <dsp:cNvSpPr/>
      </dsp:nvSpPr>
      <dsp:spPr>
        <a:xfrm>
          <a:off x="426030" y="2084402"/>
          <a:ext cx="5964420" cy="472320"/>
        </a:xfrm>
        <a:prstGeom prst="roundRect">
          <a:avLst/>
        </a:prstGeom>
        <a:solidFill>
          <a:schemeClr val="accent4">
            <a:hueOff val="882505"/>
            <a:satOff val="0"/>
            <a:lumOff val="529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5441" tIns="0" rIns="225441" bIns="0" numCol="1" spcCol="1270" anchor="ctr" anchorCtr="0">
          <a:noAutofit/>
        </a:bodyPr>
        <a:lstStyle/>
        <a:p>
          <a:pPr marL="0" lvl="0" indent="0" algn="l" defTabSz="711200">
            <a:lnSpc>
              <a:spcPct val="90000"/>
            </a:lnSpc>
            <a:spcBef>
              <a:spcPct val="0"/>
            </a:spcBef>
            <a:spcAft>
              <a:spcPct val="35000"/>
            </a:spcAft>
            <a:buNone/>
          </a:pPr>
          <a:r>
            <a:rPr lang="en-US" sz="1600" b="0" i="0" kern="1200" dirty="0">
              <a:latin typeface="Hind Vadodara" panose="020B0604020202020204" charset="0"/>
              <a:cs typeface="Hind Vadodara" panose="020B0604020202020204" charset="0"/>
            </a:rPr>
            <a:t>Team Tasks – Use the Targeted Intervention Organizer to: </a:t>
          </a:r>
          <a:endParaRPr lang="en-US" sz="1600" kern="1200" dirty="0">
            <a:latin typeface="Hind Vadodara" panose="020B0604020202020204" charset="0"/>
            <a:cs typeface="Hind Vadodara" panose="020B0604020202020204" charset="0"/>
          </a:endParaRPr>
        </a:p>
      </dsp:txBody>
      <dsp:txXfrm>
        <a:off x="449087" y="2107459"/>
        <a:ext cx="5918306"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EF7F1-DDCE-4092-91B9-56D7B7014796}">
      <dsp:nvSpPr>
        <dsp:cNvPr id="0" name=""/>
        <dsp:cNvSpPr/>
      </dsp:nvSpPr>
      <dsp:spPr>
        <a:xfrm rot="10800000">
          <a:off x="1505914" y="572"/>
          <a:ext cx="4980431" cy="100578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521"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Hind Vadodara" panose="020B0604020202020204" charset="0"/>
              <a:cs typeface="Hind Vadodara" panose="020B0604020202020204" charset="0"/>
            </a:rPr>
            <a:t>Formal process for screening &amp; identifying students in need of more than Tier 1 support</a:t>
          </a:r>
        </a:p>
      </dsp:txBody>
      <dsp:txXfrm rot="10800000">
        <a:off x="1757359" y="572"/>
        <a:ext cx="4728986" cy="1005780"/>
      </dsp:txXfrm>
    </dsp:sp>
    <dsp:sp modelId="{225E6D7E-567A-41F8-A2DE-1F51BA8BC644}">
      <dsp:nvSpPr>
        <dsp:cNvPr id="0" name=""/>
        <dsp:cNvSpPr/>
      </dsp:nvSpPr>
      <dsp:spPr>
        <a:xfrm>
          <a:off x="1003024" y="572"/>
          <a:ext cx="1005780" cy="100578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FB0FE1-DAB1-412A-A2A3-6CF9A2A1E7A0}">
      <dsp:nvSpPr>
        <dsp:cNvPr id="0" name=""/>
        <dsp:cNvSpPr/>
      </dsp:nvSpPr>
      <dsp:spPr>
        <a:xfrm rot="10800000">
          <a:off x="1505914" y="1306586"/>
          <a:ext cx="4980431" cy="100578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521"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Hind Vadodara" panose="020B0604020202020204" charset="0"/>
              <a:cs typeface="Hind Vadodara" panose="020B0604020202020204" charset="0"/>
            </a:rPr>
            <a:t>Increased precision in data collection related to implementation fidelity &amp; progress monitoring</a:t>
          </a:r>
        </a:p>
      </dsp:txBody>
      <dsp:txXfrm rot="10800000">
        <a:off x="1757359" y="1306586"/>
        <a:ext cx="4728986" cy="1005780"/>
      </dsp:txXfrm>
    </dsp:sp>
    <dsp:sp modelId="{4F2D282A-6136-4F38-880E-ADB98F731864}">
      <dsp:nvSpPr>
        <dsp:cNvPr id="0" name=""/>
        <dsp:cNvSpPr/>
      </dsp:nvSpPr>
      <dsp:spPr>
        <a:xfrm>
          <a:off x="1003024" y="1306586"/>
          <a:ext cx="1005780" cy="100578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ED1F3A-3BFB-4057-B2E6-5997FF556453}">
      <dsp:nvSpPr>
        <dsp:cNvPr id="0" name=""/>
        <dsp:cNvSpPr/>
      </dsp:nvSpPr>
      <dsp:spPr>
        <a:xfrm rot="10800000">
          <a:off x="1505914" y="2612600"/>
          <a:ext cx="4980431" cy="100578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521"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Hind Vadodara" panose="020B0604020202020204" charset="0"/>
              <a:cs typeface="Hind Vadodara" panose="020B0604020202020204" charset="0"/>
            </a:rPr>
            <a:t>Access to training &amp; technical assistance on Tier 2 practices and supports</a:t>
          </a:r>
        </a:p>
      </dsp:txBody>
      <dsp:txXfrm rot="10800000">
        <a:off x="1757359" y="2612600"/>
        <a:ext cx="4728986" cy="1005780"/>
      </dsp:txXfrm>
    </dsp:sp>
    <dsp:sp modelId="{2EC6A8BE-5D6E-4891-814A-A2D517E78529}">
      <dsp:nvSpPr>
        <dsp:cNvPr id="0" name=""/>
        <dsp:cNvSpPr/>
      </dsp:nvSpPr>
      <dsp:spPr>
        <a:xfrm>
          <a:off x="1003024" y="2612600"/>
          <a:ext cx="1005780" cy="1005780"/>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24559-307A-4DE1-B103-45915CC24893}">
      <dsp:nvSpPr>
        <dsp:cNvPr id="0" name=""/>
        <dsp:cNvSpPr/>
      </dsp:nvSpPr>
      <dsp:spPr>
        <a:xfrm>
          <a:off x="0" y="331678"/>
          <a:ext cx="8260719" cy="6394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1124" tIns="291592" rIns="641124"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Hind Vadodara" panose="020B0604020202020204" charset="0"/>
              <a:cs typeface="Hind Vadodara" panose="020B0604020202020204" charset="0"/>
            </a:rPr>
            <a:t>What do you want to know?</a:t>
          </a:r>
        </a:p>
      </dsp:txBody>
      <dsp:txXfrm>
        <a:off x="0" y="331678"/>
        <a:ext cx="8260719" cy="639450"/>
      </dsp:txXfrm>
    </dsp:sp>
    <dsp:sp modelId="{90401D58-1086-499D-B1D4-B1C6CD706445}">
      <dsp:nvSpPr>
        <dsp:cNvPr id="0" name=""/>
        <dsp:cNvSpPr/>
      </dsp:nvSpPr>
      <dsp:spPr>
        <a:xfrm>
          <a:off x="413035" y="125038"/>
          <a:ext cx="5782503"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565" tIns="0" rIns="218565"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Hind Vadodara" panose="020B0604020202020204" charset="0"/>
              <a:ea typeface="Britannic Bold" pitchFamily="-108" charset="0"/>
              <a:cs typeface="Hind Vadodara" panose="020B0604020202020204" charset="0"/>
            </a:rPr>
            <a:t>Step 1: Develop evaluation questions</a:t>
          </a:r>
          <a:endParaRPr lang="en-US" sz="1400" kern="1200" dirty="0">
            <a:latin typeface="Hind Vadodara" panose="020B0604020202020204" charset="0"/>
            <a:cs typeface="Hind Vadodara" panose="020B0604020202020204" charset="0"/>
          </a:endParaRPr>
        </a:p>
      </dsp:txBody>
      <dsp:txXfrm>
        <a:off x="433210" y="145213"/>
        <a:ext cx="5742153" cy="372930"/>
      </dsp:txXfrm>
    </dsp:sp>
    <dsp:sp modelId="{B63B6781-66F2-4607-BC33-ED596437E116}">
      <dsp:nvSpPr>
        <dsp:cNvPr id="0" name=""/>
        <dsp:cNvSpPr/>
      </dsp:nvSpPr>
      <dsp:spPr>
        <a:xfrm>
          <a:off x="0" y="1253368"/>
          <a:ext cx="8260719" cy="6394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1124" tIns="291592" rIns="641124"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Hind Vadodara" panose="020B0604020202020204" charset="0"/>
              <a:ea typeface="Britannic Bold" pitchFamily="-108" charset="0"/>
              <a:cs typeface="Hind Vadodara" panose="020B0604020202020204" charset="0"/>
            </a:rPr>
            <a:t>What information can be collected?</a:t>
          </a:r>
        </a:p>
      </dsp:txBody>
      <dsp:txXfrm>
        <a:off x="0" y="1253368"/>
        <a:ext cx="8260719" cy="639450"/>
      </dsp:txXfrm>
    </dsp:sp>
    <dsp:sp modelId="{536E9278-EEE8-4109-A3EE-56D2627C57CF}">
      <dsp:nvSpPr>
        <dsp:cNvPr id="0" name=""/>
        <dsp:cNvSpPr/>
      </dsp:nvSpPr>
      <dsp:spPr>
        <a:xfrm>
          <a:off x="413035" y="1046728"/>
          <a:ext cx="5782503"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565" tIns="0" rIns="218565"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Hind Vadodara" panose="020B0604020202020204" charset="0"/>
              <a:ea typeface="Britannic Bold" pitchFamily="-108" charset="0"/>
              <a:cs typeface="Hind Vadodara" panose="020B0604020202020204" charset="0"/>
            </a:rPr>
            <a:t>Step 2: Identify indicators or measures</a:t>
          </a:r>
        </a:p>
      </dsp:txBody>
      <dsp:txXfrm>
        <a:off x="433210" y="1066903"/>
        <a:ext cx="5742153" cy="372930"/>
      </dsp:txXfrm>
    </dsp:sp>
    <dsp:sp modelId="{957D7ED7-3C68-4FE7-B52C-B1A933C58B84}">
      <dsp:nvSpPr>
        <dsp:cNvPr id="0" name=""/>
        <dsp:cNvSpPr/>
      </dsp:nvSpPr>
      <dsp:spPr>
        <a:xfrm>
          <a:off x="0" y="2175058"/>
          <a:ext cx="8260719" cy="6394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1124" tIns="291592" rIns="641124"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Hind Vadodara" panose="020B0604020202020204" charset="0"/>
              <a:ea typeface="Britannic Bold" pitchFamily="-108" charset="0"/>
              <a:cs typeface="Hind Vadodara" panose="020B0604020202020204" charset="0"/>
            </a:rPr>
            <a:t>How &amp; when should information be gathered?</a:t>
          </a:r>
        </a:p>
      </dsp:txBody>
      <dsp:txXfrm>
        <a:off x="0" y="2175058"/>
        <a:ext cx="8260719" cy="639450"/>
      </dsp:txXfrm>
    </dsp:sp>
    <dsp:sp modelId="{044932D6-F1B1-434D-A1BB-2AE80D92B0CA}">
      <dsp:nvSpPr>
        <dsp:cNvPr id="0" name=""/>
        <dsp:cNvSpPr/>
      </dsp:nvSpPr>
      <dsp:spPr>
        <a:xfrm>
          <a:off x="413035" y="1968418"/>
          <a:ext cx="5782503"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565" tIns="0" rIns="218565"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Hind Vadodara" panose="020B0604020202020204" charset="0"/>
              <a:ea typeface="Britannic Bold" pitchFamily="-108" charset="0"/>
              <a:cs typeface="Hind Vadodara" panose="020B0604020202020204" charset="0"/>
            </a:rPr>
            <a:t>Step 3: Develop methods for collecting &amp; analyzing indicators</a:t>
          </a:r>
        </a:p>
      </dsp:txBody>
      <dsp:txXfrm>
        <a:off x="433210" y="1988593"/>
        <a:ext cx="5742153" cy="372930"/>
      </dsp:txXfrm>
    </dsp:sp>
    <dsp:sp modelId="{9FB7F55E-AAD7-41F0-A294-32AE6A04ED92}">
      <dsp:nvSpPr>
        <dsp:cNvPr id="0" name=""/>
        <dsp:cNvSpPr/>
      </dsp:nvSpPr>
      <dsp:spPr>
        <a:xfrm>
          <a:off x="0" y="3096748"/>
          <a:ext cx="8260719" cy="6394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1124" tIns="291592" rIns="641124"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Hind Vadodara" panose="020B0604020202020204" charset="0"/>
              <a:ea typeface="Britannic Bold" pitchFamily="-108" charset="0"/>
              <a:cs typeface="Hind Vadodara" panose="020B0604020202020204" charset="0"/>
            </a:rPr>
            <a:t>How was the question answered &amp; what should be done next?</a:t>
          </a:r>
        </a:p>
      </dsp:txBody>
      <dsp:txXfrm>
        <a:off x="0" y="3096748"/>
        <a:ext cx="8260719" cy="639450"/>
      </dsp:txXfrm>
    </dsp:sp>
    <dsp:sp modelId="{D01BDEE7-3CE6-4877-9C66-CEB104DD38DB}">
      <dsp:nvSpPr>
        <dsp:cNvPr id="0" name=""/>
        <dsp:cNvSpPr/>
      </dsp:nvSpPr>
      <dsp:spPr>
        <a:xfrm>
          <a:off x="413035" y="2890108"/>
          <a:ext cx="5782503"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565" tIns="0" rIns="218565"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Hind Vadodara" panose="020B0604020202020204" charset="0"/>
              <a:ea typeface="Britannic Bold" pitchFamily="-108" charset="0"/>
              <a:cs typeface="Hind Vadodara" panose="020B0604020202020204" charset="0"/>
            </a:rPr>
            <a:t>Step 4: Make decisions &amp; action plan from analysis of indicators</a:t>
          </a:r>
        </a:p>
      </dsp:txBody>
      <dsp:txXfrm>
        <a:off x="433210" y="2910283"/>
        <a:ext cx="5742153" cy="372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B3EAA-0D61-448D-AEDA-2B77229A4BA3}">
      <dsp:nvSpPr>
        <dsp:cNvPr id="0" name=""/>
        <dsp:cNvSpPr/>
      </dsp:nvSpPr>
      <dsp:spPr>
        <a:xfrm rot="10800000">
          <a:off x="0" y="0"/>
          <a:ext cx="4173502" cy="1141080"/>
        </a:xfrm>
        <a:prstGeom prst="trapezoid">
          <a:avLst>
            <a:gd name="adj" fmla="val 60958"/>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All Students</a:t>
          </a:r>
        </a:p>
      </dsp:txBody>
      <dsp:txXfrm rot="-10800000">
        <a:off x="730362" y="0"/>
        <a:ext cx="2712776" cy="1141080"/>
      </dsp:txXfrm>
    </dsp:sp>
    <dsp:sp modelId="{9EEC1478-9FDD-4C84-8ED0-C2907789B76B}">
      <dsp:nvSpPr>
        <dsp:cNvPr id="0" name=""/>
        <dsp:cNvSpPr/>
      </dsp:nvSpPr>
      <dsp:spPr>
        <a:xfrm rot="10800000">
          <a:off x="695583" y="1141080"/>
          <a:ext cx="2782334" cy="1141080"/>
        </a:xfrm>
        <a:prstGeom prst="trapezoid">
          <a:avLst>
            <a:gd name="adj" fmla="val 60958"/>
          </a:avLst>
        </a:prstGeom>
        <a:solidFill>
          <a:schemeClr val="accent4">
            <a:hueOff val="441253"/>
            <a:satOff val="0"/>
            <a:lumOff val="264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Small Group</a:t>
          </a:r>
        </a:p>
      </dsp:txBody>
      <dsp:txXfrm rot="-10800000">
        <a:off x="1182492" y="1141080"/>
        <a:ext cx="1808517" cy="1141080"/>
      </dsp:txXfrm>
    </dsp:sp>
    <dsp:sp modelId="{33265B0F-FD38-40EC-9839-D312187929E8}">
      <dsp:nvSpPr>
        <dsp:cNvPr id="0" name=""/>
        <dsp:cNvSpPr/>
      </dsp:nvSpPr>
      <dsp:spPr>
        <a:xfrm rot="10800000">
          <a:off x="1391167" y="2282160"/>
          <a:ext cx="1391167" cy="1141080"/>
        </a:xfrm>
        <a:prstGeom prst="trapezoid">
          <a:avLst>
            <a:gd name="adj" fmla="val 60958"/>
          </a:avLst>
        </a:prstGeom>
        <a:solidFill>
          <a:schemeClr val="accent4">
            <a:hueOff val="882505"/>
            <a:satOff val="0"/>
            <a:lumOff val="529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t" anchorCtr="0">
          <a:noAutofit/>
        </a:bodyPr>
        <a:lstStyle/>
        <a:p>
          <a:pPr marL="0" lvl="0" indent="0" algn="ctr" defTabSz="311150">
            <a:lnSpc>
              <a:spcPct val="90000"/>
            </a:lnSpc>
            <a:spcBef>
              <a:spcPct val="0"/>
            </a:spcBef>
            <a:spcAft>
              <a:spcPct val="35000"/>
            </a:spcAft>
            <a:buNone/>
          </a:pPr>
          <a:endParaRPr lang="en-US" sz="700" kern="1200" dirty="0">
            <a:latin typeface="Hind Vadodara" panose="020B0604020202020204" charset="0"/>
            <a:cs typeface="Hind Vadodara" panose="020B0604020202020204" charset="0"/>
          </a:endParaRPr>
        </a:p>
        <a:p>
          <a:pPr marL="0" lvl="0" indent="0" algn="ctr" defTabSz="311150">
            <a:lnSpc>
              <a:spcPct val="90000"/>
            </a:lnSpc>
            <a:spcBef>
              <a:spcPct val="0"/>
            </a:spcBef>
            <a:spcAft>
              <a:spcPts val="0"/>
            </a:spcAft>
            <a:buNone/>
          </a:pPr>
          <a:r>
            <a:rPr lang="en-US" sz="1400" kern="1200" dirty="0">
              <a:latin typeface="Hind Vadodara" panose="020B0604020202020204" charset="0"/>
              <a:cs typeface="Hind Vadodara" panose="020B0604020202020204" charset="0"/>
            </a:rPr>
            <a:t>One </a:t>
          </a:r>
        </a:p>
        <a:p>
          <a:pPr marL="0" lvl="0" indent="0" algn="ctr" defTabSz="311150">
            <a:lnSpc>
              <a:spcPct val="90000"/>
            </a:lnSpc>
            <a:spcBef>
              <a:spcPct val="0"/>
            </a:spcBef>
            <a:spcAft>
              <a:spcPts val="0"/>
            </a:spcAft>
            <a:buNone/>
          </a:pPr>
          <a:r>
            <a:rPr lang="en-US" sz="1400" kern="1200" dirty="0">
              <a:latin typeface="Hind Vadodara" panose="020B0604020202020204" charset="0"/>
              <a:cs typeface="Hind Vadodara" panose="020B0604020202020204" charset="0"/>
            </a:rPr>
            <a:t>Student</a:t>
          </a:r>
        </a:p>
      </dsp:txBody>
      <dsp:txXfrm rot="-10800000">
        <a:off x="1391167" y="2282160"/>
        <a:ext cx="1391167" cy="11410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4FE0E-21ED-41BB-BA6A-F5AC923F7BDF}">
      <dsp:nvSpPr>
        <dsp:cNvPr id="0" name=""/>
        <dsp:cNvSpPr/>
      </dsp:nvSpPr>
      <dsp:spPr>
        <a:xfrm rot="10800000">
          <a:off x="1558796" y="1696"/>
          <a:ext cx="5465445" cy="72864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314"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Match students to interventions based on specific NEEDS (e.g., academic &amp; behavioral skills, performance vs. skill deficits) </a:t>
          </a:r>
        </a:p>
      </dsp:txBody>
      <dsp:txXfrm rot="10800000">
        <a:off x="1740958" y="1696"/>
        <a:ext cx="5283283" cy="728648"/>
      </dsp:txXfrm>
    </dsp:sp>
    <dsp:sp modelId="{AF5472E4-7454-4A03-A5CB-622A8FED10AC}">
      <dsp:nvSpPr>
        <dsp:cNvPr id="0" name=""/>
        <dsp:cNvSpPr/>
      </dsp:nvSpPr>
      <dsp:spPr>
        <a:xfrm>
          <a:off x="1194472" y="1696"/>
          <a:ext cx="728648" cy="72864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C008EC-5CF0-440F-830E-6B4DC558940D}">
      <dsp:nvSpPr>
        <dsp:cNvPr id="0" name=""/>
        <dsp:cNvSpPr/>
      </dsp:nvSpPr>
      <dsp:spPr>
        <a:xfrm rot="10800000">
          <a:off x="1558796" y="947852"/>
          <a:ext cx="5465445" cy="72864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314"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Match students to interventions using relevant DATA </a:t>
          </a:r>
        </a:p>
      </dsp:txBody>
      <dsp:txXfrm rot="10800000">
        <a:off x="1740958" y="947852"/>
        <a:ext cx="5283283" cy="728648"/>
      </dsp:txXfrm>
    </dsp:sp>
    <dsp:sp modelId="{69FA77D7-53E9-44C7-8D57-D49365F9A5FA}">
      <dsp:nvSpPr>
        <dsp:cNvPr id="0" name=""/>
        <dsp:cNvSpPr/>
      </dsp:nvSpPr>
      <dsp:spPr>
        <a:xfrm>
          <a:off x="1194472" y="947852"/>
          <a:ext cx="728648" cy="72864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EB8EA2-9359-43D2-AD7F-052E55BDF3E6}">
      <dsp:nvSpPr>
        <dsp:cNvPr id="0" name=""/>
        <dsp:cNvSpPr/>
      </dsp:nvSpPr>
      <dsp:spPr>
        <a:xfrm rot="10800000">
          <a:off x="1558796" y="1894007"/>
          <a:ext cx="5465445" cy="72864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314"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Consider both intensity of student’s behavior &amp; behavioral FUNCTION</a:t>
          </a:r>
        </a:p>
      </dsp:txBody>
      <dsp:txXfrm rot="10800000">
        <a:off x="1740958" y="1894007"/>
        <a:ext cx="5283283" cy="728648"/>
      </dsp:txXfrm>
    </dsp:sp>
    <dsp:sp modelId="{4BA46381-8F0F-45F4-9DB6-7A1F018CB311}">
      <dsp:nvSpPr>
        <dsp:cNvPr id="0" name=""/>
        <dsp:cNvSpPr/>
      </dsp:nvSpPr>
      <dsp:spPr>
        <a:xfrm>
          <a:off x="1194472" y="1894007"/>
          <a:ext cx="728648" cy="72864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F5AAE0-C73A-4FD8-A2E1-D93154C97F5A}">
      <dsp:nvSpPr>
        <dsp:cNvPr id="0" name=""/>
        <dsp:cNvSpPr/>
      </dsp:nvSpPr>
      <dsp:spPr>
        <a:xfrm rot="10800000">
          <a:off x="1558796" y="2840163"/>
          <a:ext cx="5465445" cy="72864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314"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Multiple Tier 2 interventions (w/ documented evidence of effectiveness) in place to match student need</a:t>
          </a:r>
        </a:p>
      </dsp:txBody>
      <dsp:txXfrm rot="10800000">
        <a:off x="1740958" y="2840163"/>
        <a:ext cx="5283283" cy="728648"/>
      </dsp:txXfrm>
    </dsp:sp>
    <dsp:sp modelId="{737B2990-E9CF-418D-B0F9-0479C1E5AAC0}">
      <dsp:nvSpPr>
        <dsp:cNvPr id="0" name=""/>
        <dsp:cNvSpPr/>
      </dsp:nvSpPr>
      <dsp:spPr>
        <a:xfrm>
          <a:off x="1194472" y="2840163"/>
          <a:ext cx="728648" cy="728648"/>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619169-0D4E-4189-B466-169B47BE1153}">
      <dsp:nvSpPr>
        <dsp:cNvPr id="0" name=""/>
        <dsp:cNvSpPr/>
      </dsp:nvSpPr>
      <dsp:spPr>
        <a:xfrm rot="10800000">
          <a:off x="1558796" y="3786318"/>
          <a:ext cx="5465445" cy="72864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314"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Consider cultural &amp; contextual factors, adapt accordingly</a:t>
          </a:r>
        </a:p>
      </dsp:txBody>
      <dsp:txXfrm rot="10800000">
        <a:off x="1740958" y="3786318"/>
        <a:ext cx="5283283" cy="728648"/>
      </dsp:txXfrm>
    </dsp:sp>
    <dsp:sp modelId="{14C40450-E525-4688-A588-67DB885722E1}">
      <dsp:nvSpPr>
        <dsp:cNvPr id="0" name=""/>
        <dsp:cNvSpPr/>
      </dsp:nvSpPr>
      <dsp:spPr>
        <a:xfrm>
          <a:off x="1194472" y="3786318"/>
          <a:ext cx="728648" cy="728648"/>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24559-307A-4DE1-B103-45915CC24893}">
      <dsp:nvSpPr>
        <dsp:cNvPr id="0" name=""/>
        <dsp:cNvSpPr/>
      </dsp:nvSpPr>
      <dsp:spPr>
        <a:xfrm>
          <a:off x="0" y="210403"/>
          <a:ext cx="8260719" cy="6394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1124" tIns="291592" rIns="641124"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Hind Vadodara" panose="020B0604020202020204" charset="0"/>
              <a:cs typeface="Hind Vadodara" panose="020B0604020202020204" charset="0"/>
            </a:rPr>
            <a:t>How will we match student need to our Tier 2 interventions? </a:t>
          </a:r>
        </a:p>
      </dsp:txBody>
      <dsp:txXfrm>
        <a:off x="0" y="210403"/>
        <a:ext cx="8260719" cy="639450"/>
      </dsp:txXfrm>
    </dsp:sp>
    <dsp:sp modelId="{90401D58-1086-499D-B1D4-B1C6CD706445}">
      <dsp:nvSpPr>
        <dsp:cNvPr id="0" name=""/>
        <dsp:cNvSpPr/>
      </dsp:nvSpPr>
      <dsp:spPr>
        <a:xfrm>
          <a:off x="413035" y="3763"/>
          <a:ext cx="5782503"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565" tIns="0" rIns="218565"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Hind Vadodara" panose="020B0604020202020204" charset="0"/>
              <a:ea typeface="Britannic Bold" pitchFamily="-108" charset="0"/>
              <a:cs typeface="Hind Vadodara" panose="020B0604020202020204" charset="0"/>
            </a:rPr>
            <a:t>Step 1: Develop evaluation questions</a:t>
          </a:r>
          <a:endParaRPr lang="en-US" sz="1400" kern="1200" dirty="0">
            <a:latin typeface="Hind Vadodara" panose="020B0604020202020204" charset="0"/>
            <a:cs typeface="Hind Vadodara" panose="020B0604020202020204" charset="0"/>
          </a:endParaRPr>
        </a:p>
      </dsp:txBody>
      <dsp:txXfrm>
        <a:off x="433210" y="23938"/>
        <a:ext cx="5742153" cy="372930"/>
      </dsp:txXfrm>
    </dsp:sp>
    <dsp:sp modelId="{B63B6781-66F2-4607-BC33-ED596437E116}">
      <dsp:nvSpPr>
        <dsp:cNvPr id="0" name=""/>
        <dsp:cNvSpPr/>
      </dsp:nvSpPr>
      <dsp:spPr>
        <a:xfrm>
          <a:off x="0" y="1132093"/>
          <a:ext cx="8260719" cy="6394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1124" tIns="291592" rIns="641124"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Hind Vadodara" panose="020B0604020202020204" charset="0"/>
              <a:cs typeface="Hind Vadodara" panose="020B0604020202020204" charset="0"/>
            </a:rPr>
            <a:t>What data sources will we use to support these decisions?</a:t>
          </a:r>
          <a:endParaRPr lang="en-US" sz="1400" kern="1200" dirty="0">
            <a:latin typeface="Hind Vadodara" panose="020B0604020202020204" charset="0"/>
            <a:ea typeface="Britannic Bold" pitchFamily="-108" charset="0"/>
            <a:cs typeface="Hind Vadodara" panose="020B0604020202020204" charset="0"/>
          </a:endParaRPr>
        </a:p>
      </dsp:txBody>
      <dsp:txXfrm>
        <a:off x="0" y="1132093"/>
        <a:ext cx="8260719" cy="639450"/>
      </dsp:txXfrm>
    </dsp:sp>
    <dsp:sp modelId="{536E9278-EEE8-4109-A3EE-56D2627C57CF}">
      <dsp:nvSpPr>
        <dsp:cNvPr id="0" name=""/>
        <dsp:cNvSpPr/>
      </dsp:nvSpPr>
      <dsp:spPr>
        <a:xfrm>
          <a:off x="413035" y="925453"/>
          <a:ext cx="5782503"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565" tIns="0" rIns="218565"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Hind Vadodara" panose="020B0604020202020204" charset="0"/>
              <a:ea typeface="Britannic Bold" pitchFamily="-108" charset="0"/>
              <a:cs typeface="Hind Vadodara" panose="020B0604020202020204" charset="0"/>
            </a:rPr>
            <a:t>Step 2: Identify indicators or measures</a:t>
          </a:r>
        </a:p>
      </dsp:txBody>
      <dsp:txXfrm>
        <a:off x="433210" y="945628"/>
        <a:ext cx="5742153" cy="372930"/>
      </dsp:txXfrm>
    </dsp:sp>
    <dsp:sp modelId="{957D7ED7-3C68-4FE7-B52C-B1A933C58B84}">
      <dsp:nvSpPr>
        <dsp:cNvPr id="0" name=""/>
        <dsp:cNvSpPr/>
      </dsp:nvSpPr>
      <dsp:spPr>
        <a:xfrm>
          <a:off x="0" y="2053783"/>
          <a:ext cx="8260719" cy="882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1124" tIns="291592" rIns="641124"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Hind Vadodara" panose="020B0604020202020204" charset="0"/>
              <a:cs typeface="Hind Vadodara" panose="020B0604020202020204" charset="0"/>
            </a:rPr>
            <a:t>How &amp; when should information be gathered? How often will the Tier 2 team review this data? What decision rules will we develop for access/entry criteria?</a:t>
          </a:r>
          <a:endParaRPr lang="en-US" sz="1400" kern="1200" dirty="0">
            <a:latin typeface="Hind Vadodara" panose="020B0604020202020204" charset="0"/>
            <a:ea typeface="Britannic Bold" pitchFamily="-108" charset="0"/>
            <a:cs typeface="Hind Vadodara" panose="020B0604020202020204" charset="0"/>
          </a:endParaRPr>
        </a:p>
      </dsp:txBody>
      <dsp:txXfrm>
        <a:off x="0" y="2053783"/>
        <a:ext cx="8260719" cy="882000"/>
      </dsp:txXfrm>
    </dsp:sp>
    <dsp:sp modelId="{044932D6-F1B1-434D-A1BB-2AE80D92B0CA}">
      <dsp:nvSpPr>
        <dsp:cNvPr id="0" name=""/>
        <dsp:cNvSpPr/>
      </dsp:nvSpPr>
      <dsp:spPr>
        <a:xfrm>
          <a:off x="413035" y="1847143"/>
          <a:ext cx="5782503"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565" tIns="0" rIns="218565"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Hind Vadodara" panose="020B0604020202020204" charset="0"/>
              <a:ea typeface="Britannic Bold" pitchFamily="-108" charset="0"/>
              <a:cs typeface="Hind Vadodara" panose="020B0604020202020204" charset="0"/>
            </a:rPr>
            <a:t>Step 3: Develop methods for collecting &amp; analyzing indicators</a:t>
          </a:r>
        </a:p>
      </dsp:txBody>
      <dsp:txXfrm>
        <a:off x="433210" y="1867318"/>
        <a:ext cx="5742153" cy="372930"/>
      </dsp:txXfrm>
    </dsp:sp>
    <dsp:sp modelId="{9FB7F55E-AAD7-41F0-A294-32AE6A04ED92}">
      <dsp:nvSpPr>
        <dsp:cNvPr id="0" name=""/>
        <dsp:cNvSpPr/>
      </dsp:nvSpPr>
      <dsp:spPr>
        <a:xfrm>
          <a:off x="0" y="3218023"/>
          <a:ext cx="8260719" cy="6394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1124" tIns="291592" rIns="641124"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Hind Vadodara" panose="020B0604020202020204" charset="0"/>
              <a:cs typeface="Hind Vadodara" panose="020B0604020202020204" charset="0"/>
            </a:rPr>
            <a:t>What do we need to add to our action plan? How will we share this data with staff?</a:t>
          </a:r>
          <a:endParaRPr lang="en-US" sz="1400" kern="1200" dirty="0">
            <a:latin typeface="Hind Vadodara" panose="020B0604020202020204" charset="0"/>
            <a:ea typeface="Britannic Bold" pitchFamily="-108" charset="0"/>
            <a:cs typeface="Hind Vadodara" panose="020B0604020202020204" charset="0"/>
          </a:endParaRPr>
        </a:p>
      </dsp:txBody>
      <dsp:txXfrm>
        <a:off x="0" y="3218023"/>
        <a:ext cx="8260719" cy="639450"/>
      </dsp:txXfrm>
    </dsp:sp>
    <dsp:sp modelId="{D01BDEE7-3CE6-4877-9C66-CEB104DD38DB}">
      <dsp:nvSpPr>
        <dsp:cNvPr id="0" name=""/>
        <dsp:cNvSpPr/>
      </dsp:nvSpPr>
      <dsp:spPr>
        <a:xfrm>
          <a:off x="413035" y="3011383"/>
          <a:ext cx="5782503"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565" tIns="0" rIns="218565"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Hind Vadodara" panose="020B0604020202020204" charset="0"/>
              <a:ea typeface="Britannic Bold" pitchFamily="-108" charset="0"/>
              <a:cs typeface="Hind Vadodara" panose="020B0604020202020204" charset="0"/>
            </a:rPr>
            <a:t>Step 4: Make decisions &amp; action plan from analysis of indicators</a:t>
          </a:r>
        </a:p>
      </dsp:txBody>
      <dsp:txXfrm>
        <a:off x="433210" y="3031558"/>
        <a:ext cx="5742153" cy="3729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47523-7698-4E3C-8BB3-19948A55B53D}">
      <dsp:nvSpPr>
        <dsp:cNvPr id="0" name=""/>
        <dsp:cNvSpPr/>
      </dsp:nvSpPr>
      <dsp:spPr>
        <a:xfrm>
          <a:off x="5851991" y="2439917"/>
          <a:ext cx="235225" cy="721358"/>
        </a:xfrm>
        <a:custGeom>
          <a:avLst/>
          <a:gdLst/>
          <a:ahLst/>
          <a:cxnLst/>
          <a:rect l="0" t="0" r="0" b="0"/>
          <a:pathLst>
            <a:path>
              <a:moveTo>
                <a:pt x="0" y="0"/>
              </a:moveTo>
              <a:lnTo>
                <a:pt x="0" y="721358"/>
              </a:lnTo>
              <a:lnTo>
                <a:pt x="235225" y="721358"/>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419745-E604-42E3-B42E-76B85505F630}">
      <dsp:nvSpPr>
        <dsp:cNvPr id="0" name=""/>
        <dsp:cNvSpPr/>
      </dsp:nvSpPr>
      <dsp:spPr>
        <a:xfrm>
          <a:off x="3633028" y="1326516"/>
          <a:ext cx="2846231" cy="329316"/>
        </a:xfrm>
        <a:custGeom>
          <a:avLst/>
          <a:gdLst/>
          <a:ahLst/>
          <a:cxnLst/>
          <a:rect l="0" t="0" r="0" b="0"/>
          <a:pathLst>
            <a:path>
              <a:moveTo>
                <a:pt x="0" y="0"/>
              </a:moveTo>
              <a:lnTo>
                <a:pt x="0" y="164658"/>
              </a:lnTo>
              <a:lnTo>
                <a:pt x="2846231" y="164658"/>
              </a:lnTo>
              <a:lnTo>
                <a:pt x="2846231" y="329316"/>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A1BA37-A423-4D29-BD24-058B3B2146B8}">
      <dsp:nvSpPr>
        <dsp:cNvPr id="0" name=""/>
        <dsp:cNvSpPr/>
      </dsp:nvSpPr>
      <dsp:spPr>
        <a:xfrm>
          <a:off x="3954503" y="2439917"/>
          <a:ext cx="235225" cy="721358"/>
        </a:xfrm>
        <a:custGeom>
          <a:avLst/>
          <a:gdLst/>
          <a:ahLst/>
          <a:cxnLst/>
          <a:rect l="0" t="0" r="0" b="0"/>
          <a:pathLst>
            <a:path>
              <a:moveTo>
                <a:pt x="0" y="0"/>
              </a:moveTo>
              <a:lnTo>
                <a:pt x="0" y="721358"/>
              </a:lnTo>
              <a:lnTo>
                <a:pt x="235225" y="721358"/>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92F3AC-7658-4BAF-A5D7-6BF3EF3A78AC}">
      <dsp:nvSpPr>
        <dsp:cNvPr id="0" name=""/>
        <dsp:cNvSpPr/>
      </dsp:nvSpPr>
      <dsp:spPr>
        <a:xfrm>
          <a:off x="3633028" y="1326516"/>
          <a:ext cx="948743" cy="329316"/>
        </a:xfrm>
        <a:custGeom>
          <a:avLst/>
          <a:gdLst/>
          <a:ahLst/>
          <a:cxnLst/>
          <a:rect l="0" t="0" r="0" b="0"/>
          <a:pathLst>
            <a:path>
              <a:moveTo>
                <a:pt x="0" y="0"/>
              </a:moveTo>
              <a:lnTo>
                <a:pt x="0" y="164658"/>
              </a:lnTo>
              <a:lnTo>
                <a:pt x="948743" y="164658"/>
              </a:lnTo>
              <a:lnTo>
                <a:pt x="948743" y="329316"/>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199B14-1553-4539-94E3-BA845019D66C}">
      <dsp:nvSpPr>
        <dsp:cNvPr id="0" name=""/>
        <dsp:cNvSpPr/>
      </dsp:nvSpPr>
      <dsp:spPr>
        <a:xfrm>
          <a:off x="2057015" y="2439917"/>
          <a:ext cx="235225" cy="721358"/>
        </a:xfrm>
        <a:custGeom>
          <a:avLst/>
          <a:gdLst/>
          <a:ahLst/>
          <a:cxnLst/>
          <a:rect l="0" t="0" r="0" b="0"/>
          <a:pathLst>
            <a:path>
              <a:moveTo>
                <a:pt x="0" y="0"/>
              </a:moveTo>
              <a:lnTo>
                <a:pt x="0" y="721358"/>
              </a:lnTo>
              <a:lnTo>
                <a:pt x="235225" y="721358"/>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0ED95B-C9BC-4A26-A348-4CAD3EB4BF6B}">
      <dsp:nvSpPr>
        <dsp:cNvPr id="0" name=""/>
        <dsp:cNvSpPr/>
      </dsp:nvSpPr>
      <dsp:spPr>
        <a:xfrm>
          <a:off x="2684284" y="1326516"/>
          <a:ext cx="948743" cy="329316"/>
        </a:xfrm>
        <a:custGeom>
          <a:avLst/>
          <a:gdLst/>
          <a:ahLst/>
          <a:cxnLst/>
          <a:rect l="0" t="0" r="0" b="0"/>
          <a:pathLst>
            <a:path>
              <a:moveTo>
                <a:pt x="948743" y="0"/>
              </a:moveTo>
              <a:lnTo>
                <a:pt x="948743" y="164658"/>
              </a:lnTo>
              <a:lnTo>
                <a:pt x="0" y="164658"/>
              </a:lnTo>
              <a:lnTo>
                <a:pt x="0" y="329316"/>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766BD6-3524-44BE-B917-B126CA157A78}">
      <dsp:nvSpPr>
        <dsp:cNvPr id="0" name=""/>
        <dsp:cNvSpPr/>
      </dsp:nvSpPr>
      <dsp:spPr>
        <a:xfrm>
          <a:off x="159528" y="2439917"/>
          <a:ext cx="235225" cy="721358"/>
        </a:xfrm>
        <a:custGeom>
          <a:avLst/>
          <a:gdLst/>
          <a:ahLst/>
          <a:cxnLst/>
          <a:rect l="0" t="0" r="0" b="0"/>
          <a:pathLst>
            <a:path>
              <a:moveTo>
                <a:pt x="0" y="0"/>
              </a:moveTo>
              <a:lnTo>
                <a:pt x="0" y="721358"/>
              </a:lnTo>
              <a:lnTo>
                <a:pt x="235225" y="721358"/>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2300BF-4086-4393-9C9E-09F7B024A1F0}">
      <dsp:nvSpPr>
        <dsp:cNvPr id="0" name=""/>
        <dsp:cNvSpPr/>
      </dsp:nvSpPr>
      <dsp:spPr>
        <a:xfrm>
          <a:off x="786796" y="1326516"/>
          <a:ext cx="2846231" cy="329316"/>
        </a:xfrm>
        <a:custGeom>
          <a:avLst/>
          <a:gdLst/>
          <a:ahLst/>
          <a:cxnLst/>
          <a:rect l="0" t="0" r="0" b="0"/>
          <a:pathLst>
            <a:path>
              <a:moveTo>
                <a:pt x="2846231" y="0"/>
              </a:moveTo>
              <a:lnTo>
                <a:pt x="2846231" y="164658"/>
              </a:lnTo>
              <a:lnTo>
                <a:pt x="0" y="164658"/>
              </a:lnTo>
              <a:lnTo>
                <a:pt x="0" y="329316"/>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485954-08AF-436E-B0A9-0989C57C907B}">
      <dsp:nvSpPr>
        <dsp:cNvPr id="0" name=""/>
        <dsp:cNvSpPr/>
      </dsp:nvSpPr>
      <dsp:spPr>
        <a:xfrm>
          <a:off x="2848942" y="542430"/>
          <a:ext cx="1568171" cy="784085"/>
        </a:xfrm>
        <a:prstGeom prst="rect">
          <a:avLst/>
        </a:prstGeom>
        <a:solidFill>
          <a:schemeClr val="accent1">
            <a:alpha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Hind Vadodara" panose="020B0604020202020204" charset="0"/>
              <a:cs typeface="Hind Vadodara" panose="020B0604020202020204" charset="0"/>
            </a:rPr>
            <a:t>Identification Process</a:t>
          </a:r>
        </a:p>
      </dsp:txBody>
      <dsp:txXfrm>
        <a:off x="2848942" y="542430"/>
        <a:ext cx="1568171" cy="784085"/>
      </dsp:txXfrm>
    </dsp:sp>
    <dsp:sp modelId="{FDD2EAE9-06CF-424A-AEBF-91FD34D978B4}">
      <dsp:nvSpPr>
        <dsp:cNvPr id="0" name=""/>
        <dsp:cNvSpPr/>
      </dsp:nvSpPr>
      <dsp:spPr>
        <a:xfrm>
          <a:off x="2710" y="1655832"/>
          <a:ext cx="1568171" cy="784085"/>
        </a:xfrm>
        <a:prstGeom prst="rect">
          <a:avLst/>
        </a:prstGeom>
        <a:solidFill>
          <a:schemeClr val="accent1">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Hind Vadodara" panose="020B0604020202020204" charset="0"/>
              <a:cs typeface="Hind Vadodara" panose="020B0604020202020204" charset="0"/>
            </a:rPr>
            <a:t>Intervention</a:t>
          </a:r>
        </a:p>
      </dsp:txBody>
      <dsp:txXfrm>
        <a:off x="2710" y="1655832"/>
        <a:ext cx="1568171" cy="784085"/>
      </dsp:txXfrm>
    </dsp:sp>
    <dsp:sp modelId="{7291390C-489C-4BBD-8EBD-8EBA5ACF1B95}">
      <dsp:nvSpPr>
        <dsp:cNvPr id="0" name=""/>
        <dsp:cNvSpPr/>
      </dsp:nvSpPr>
      <dsp:spPr>
        <a:xfrm>
          <a:off x="394753" y="2769233"/>
          <a:ext cx="1568171" cy="784085"/>
        </a:xfrm>
        <a:prstGeom prst="rect">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REP (Resilience Education Program)</a:t>
          </a:r>
        </a:p>
      </dsp:txBody>
      <dsp:txXfrm>
        <a:off x="394753" y="2769233"/>
        <a:ext cx="1568171" cy="784085"/>
      </dsp:txXfrm>
    </dsp:sp>
    <dsp:sp modelId="{A3E5F8D1-D295-4644-BA94-241F57AD86D5}">
      <dsp:nvSpPr>
        <dsp:cNvPr id="0" name=""/>
        <dsp:cNvSpPr/>
      </dsp:nvSpPr>
      <dsp:spPr>
        <a:xfrm>
          <a:off x="1900198" y="1655832"/>
          <a:ext cx="1568171" cy="784085"/>
        </a:xfrm>
        <a:prstGeom prst="rect">
          <a:avLst/>
        </a:prstGeom>
        <a:solidFill>
          <a:schemeClr val="accent1">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How much time is needed for implementation?</a:t>
          </a:r>
        </a:p>
      </dsp:txBody>
      <dsp:txXfrm>
        <a:off x="1900198" y="1655832"/>
        <a:ext cx="1568171" cy="784085"/>
      </dsp:txXfrm>
    </dsp:sp>
    <dsp:sp modelId="{FE2390B9-0CD4-4EBC-9D63-0C0A0EFA65D4}">
      <dsp:nvSpPr>
        <dsp:cNvPr id="0" name=""/>
        <dsp:cNvSpPr/>
      </dsp:nvSpPr>
      <dsp:spPr>
        <a:xfrm>
          <a:off x="2292241" y="2769233"/>
          <a:ext cx="1568171" cy="784085"/>
        </a:xfrm>
        <a:prstGeom prst="rect">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45 minutes per week</a:t>
          </a:r>
        </a:p>
      </dsp:txBody>
      <dsp:txXfrm>
        <a:off x="2292241" y="2769233"/>
        <a:ext cx="1568171" cy="784085"/>
      </dsp:txXfrm>
    </dsp:sp>
    <dsp:sp modelId="{364068B1-E4DA-4942-8B5A-EAE2CAD13206}">
      <dsp:nvSpPr>
        <dsp:cNvPr id="0" name=""/>
        <dsp:cNvSpPr/>
      </dsp:nvSpPr>
      <dsp:spPr>
        <a:xfrm>
          <a:off x="3797686" y="1655832"/>
          <a:ext cx="1568171" cy="784085"/>
        </a:xfrm>
        <a:prstGeom prst="rect">
          <a:avLst/>
        </a:prstGeom>
        <a:solidFill>
          <a:schemeClr val="accent1">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How many times per week will it be implemented?</a:t>
          </a:r>
        </a:p>
      </dsp:txBody>
      <dsp:txXfrm>
        <a:off x="3797686" y="1655832"/>
        <a:ext cx="1568171" cy="784085"/>
      </dsp:txXfrm>
    </dsp:sp>
    <dsp:sp modelId="{EF4D9151-2CD2-45D6-9A64-EF97583B5CA3}">
      <dsp:nvSpPr>
        <dsp:cNvPr id="0" name=""/>
        <dsp:cNvSpPr/>
      </dsp:nvSpPr>
      <dsp:spPr>
        <a:xfrm>
          <a:off x="4189729" y="2769233"/>
          <a:ext cx="1568171" cy="784085"/>
        </a:xfrm>
        <a:prstGeom prst="rect">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1 day per week</a:t>
          </a:r>
        </a:p>
      </dsp:txBody>
      <dsp:txXfrm>
        <a:off x="4189729" y="2769233"/>
        <a:ext cx="1568171" cy="784085"/>
      </dsp:txXfrm>
    </dsp:sp>
    <dsp:sp modelId="{3765A819-E2D2-4738-92B3-7456B8C87D70}">
      <dsp:nvSpPr>
        <dsp:cNvPr id="0" name=""/>
        <dsp:cNvSpPr/>
      </dsp:nvSpPr>
      <dsp:spPr>
        <a:xfrm>
          <a:off x="5695174" y="1655832"/>
          <a:ext cx="1568171" cy="784085"/>
        </a:xfrm>
        <a:prstGeom prst="rect">
          <a:avLst/>
        </a:prstGeom>
        <a:solidFill>
          <a:schemeClr val="accent1">
            <a:alpha val="7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Hind Vadodara" panose="020B0604020202020204" charset="0"/>
              <a:cs typeface="Hind Vadodara" panose="020B0604020202020204" charset="0"/>
            </a:rPr>
            <a:t>Who will teach/ implement the intervention?</a:t>
          </a:r>
        </a:p>
      </dsp:txBody>
      <dsp:txXfrm>
        <a:off x="5695174" y="1655832"/>
        <a:ext cx="1568171" cy="784085"/>
      </dsp:txXfrm>
    </dsp:sp>
    <dsp:sp modelId="{EF432969-39E8-4200-B507-359DE1D20E5B}">
      <dsp:nvSpPr>
        <dsp:cNvPr id="0" name=""/>
        <dsp:cNvSpPr/>
      </dsp:nvSpPr>
      <dsp:spPr>
        <a:xfrm>
          <a:off x="6087217" y="2769233"/>
          <a:ext cx="1568171" cy="784085"/>
        </a:xfrm>
        <a:prstGeom prst="rect">
          <a:avLst/>
        </a:prstGeom>
        <a:solidFill>
          <a:schemeClr val="accent1">
            <a:alpha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Hind Vadodara" panose="020B0604020202020204" charset="0"/>
              <a:cs typeface="Hind Vadodara" panose="020B0604020202020204" charset="0"/>
            </a:rPr>
            <a:t>School Psychologist</a:t>
          </a:r>
        </a:p>
      </dsp:txBody>
      <dsp:txXfrm>
        <a:off x="6087217" y="2769233"/>
        <a:ext cx="1568171" cy="78408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D849F-1729-1B43-98FB-AE933B73FA93}">
      <dsp:nvSpPr>
        <dsp:cNvPr id="0" name=""/>
        <dsp:cNvSpPr/>
      </dsp:nvSpPr>
      <dsp:spPr>
        <a:xfrm>
          <a:off x="36" y="176021"/>
          <a:ext cx="3479898" cy="4320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Hind Vadodara" panose="020B0604020202020204" charset="0"/>
              <a:cs typeface="Hind Vadodara" panose="020B0604020202020204" charset="0"/>
            </a:rPr>
            <a:t>Areas in which students need supports: </a:t>
          </a:r>
        </a:p>
      </dsp:txBody>
      <dsp:txXfrm>
        <a:off x="36" y="176021"/>
        <a:ext cx="3479898" cy="432000"/>
      </dsp:txXfrm>
    </dsp:sp>
    <dsp:sp modelId="{8C7F2ECC-FC36-C946-B5F0-9A7F74161B44}">
      <dsp:nvSpPr>
        <dsp:cNvPr id="0" name=""/>
        <dsp:cNvSpPr/>
      </dsp:nvSpPr>
      <dsp:spPr>
        <a:xfrm>
          <a:off x="36" y="608021"/>
          <a:ext cx="3479898" cy="2408737"/>
        </a:xfrm>
        <a:prstGeom prst="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rtl="0">
            <a:lnSpc>
              <a:spcPct val="90000"/>
            </a:lnSpc>
            <a:spcBef>
              <a:spcPct val="0"/>
            </a:spcBef>
            <a:spcAft>
              <a:spcPct val="15000"/>
            </a:spcAft>
            <a:buChar char="•"/>
          </a:pPr>
          <a:r>
            <a:rPr lang="en-US" sz="1500" kern="1200">
              <a:latin typeface="Hind Vadodara" panose="020B0604020202020204" charset="0"/>
              <a:cs typeface="Hind Vadodara" panose="020B0604020202020204" charset="0"/>
            </a:rPr>
            <a:t>Problem-Solving Skills: anger management</a:t>
          </a:r>
          <a:endParaRPr lang="en-US" sz="1500" kern="1200" dirty="0">
            <a:latin typeface="Hind Vadodara" panose="020B0604020202020204" charset="0"/>
            <a:cs typeface="Hind Vadodara" panose="020B0604020202020204" charset="0"/>
          </a:endParaRPr>
        </a:p>
        <a:p>
          <a:pPr marL="114300" lvl="1" indent="-114300" algn="l" defTabSz="666750" rtl="0">
            <a:lnSpc>
              <a:spcPct val="90000"/>
            </a:lnSpc>
            <a:spcBef>
              <a:spcPct val="0"/>
            </a:spcBef>
            <a:spcAft>
              <a:spcPct val="15000"/>
            </a:spcAft>
            <a:buChar char="•"/>
          </a:pPr>
          <a:r>
            <a:rPr lang="en-US" sz="1500" kern="1200" dirty="0">
              <a:latin typeface="Hind Vadodara" panose="020B0604020202020204" charset="0"/>
              <a:cs typeface="Hind Vadodara" panose="020B0604020202020204" charset="0"/>
            </a:rPr>
            <a:t>Academic Behavior Skills: organization</a:t>
          </a:r>
        </a:p>
        <a:p>
          <a:pPr marL="114300" lvl="1" indent="-114300" algn="l" defTabSz="666750" rtl="0">
            <a:lnSpc>
              <a:spcPct val="90000"/>
            </a:lnSpc>
            <a:spcBef>
              <a:spcPct val="0"/>
            </a:spcBef>
            <a:spcAft>
              <a:spcPct val="15000"/>
            </a:spcAft>
            <a:buChar char="•"/>
          </a:pPr>
          <a:r>
            <a:rPr lang="en-US" sz="1500" kern="1200">
              <a:latin typeface="Hind Vadodara" panose="020B0604020202020204" charset="0"/>
              <a:cs typeface="Hind Vadodara" panose="020B0604020202020204" charset="0"/>
            </a:rPr>
            <a:t>Prosocial Skills: coping with anxiety &amp; depression</a:t>
          </a:r>
          <a:endParaRPr lang="en-US" sz="1500" kern="1200" dirty="0">
            <a:latin typeface="Hind Vadodara" panose="020B0604020202020204" charset="0"/>
            <a:cs typeface="Hind Vadodara" panose="020B0604020202020204" charset="0"/>
          </a:endParaRPr>
        </a:p>
      </dsp:txBody>
      <dsp:txXfrm>
        <a:off x="36" y="608021"/>
        <a:ext cx="3479898" cy="2408737"/>
      </dsp:txXfrm>
    </dsp:sp>
    <dsp:sp modelId="{C1C7EA89-C55B-4F4D-A41A-A648B773C0A4}">
      <dsp:nvSpPr>
        <dsp:cNvPr id="0" name=""/>
        <dsp:cNvSpPr/>
      </dsp:nvSpPr>
      <dsp:spPr>
        <a:xfrm>
          <a:off x="3967120" y="176021"/>
          <a:ext cx="3479898" cy="4320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Hind Vadodara" panose="020B0604020202020204" charset="0"/>
              <a:cs typeface="Hind Vadodara" panose="020B0604020202020204" charset="0"/>
            </a:rPr>
            <a:t>Supports currently available:</a:t>
          </a:r>
        </a:p>
      </dsp:txBody>
      <dsp:txXfrm>
        <a:off x="3967120" y="176021"/>
        <a:ext cx="3479898" cy="432000"/>
      </dsp:txXfrm>
    </dsp:sp>
    <dsp:sp modelId="{45770A8B-79F8-D34E-ACC7-7FD5DEA910FB}">
      <dsp:nvSpPr>
        <dsp:cNvPr id="0" name=""/>
        <dsp:cNvSpPr/>
      </dsp:nvSpPr>
      <dsp:spPr>
        <a:xfrm>
          <a:off x="3967120" y="608021"/>
          <a:ext cx="3479898" cy="2408737"/>
        </a:xfrm>
        <a:prstGeom prst="rect">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rtl="0">
            <a:lnSpc>
              <a:spcPct val="90000"/>
            </a:lnSpc>
            <a:spcBef>
              <a:spcPct val="0"/>
            </a:spcBef>
            <a:spcAft>
              <a:spcPct val="15000"/>
            </a:spcAft>
            <a:buChar char="•"/>
          </a:pPr>
          <a:r>
            <a:rPr lang="en-US" sz="1500" kern="1200">
              <a:latin typeface="Hind Vadodara" panose="020B0604020202020204" charset="0"/>
              <a:cs typeface="Hind Vadodara" panose="020B0604020202020204" charset="0"/>
            </a:rPr>
            <a:t>Weekly Social Skills Group: school counselor supporting 6 students (maximum)</a:t>
          </a:r>
          <a:endParaRPr lang="en-US" sz="1500" kern="1200" dirty="0">
            <a:latin typeface="Hind Vadodara" panose="020B0604020202020204" charset="0"/>
            <a:cs typeface="Hind Vadodara" panose="020B0604020202020204" charset="0"/>
          </a:endParaRPr>
        </a:p>
        <a:p>
          <a:pPr marL="114300" lvl="1" indent="-114300" algn="l" defTabSz="666750" rtl="0">
            <a:lnSpc>
              <a:spcPct val="90000"/>
            </a:lnSpc>
            <a:spcBef>
              <a:spcPct val="0"/>
            </a:spcBef>
            <a:spcAft>
              <a:spcPct val="15000"/>
            </a:spcAft>
            <a:buChar char="•"/>
          </a:pPr>
          <a:r>
            <a:rPr lang="en-US" sz="1500" kern="1200">
              <a:latin typeface="Hind Vadodara" panose="020B0604020202020204" charset="0"/>
              <a:cs typeface="Hind Vadodara" panose="020B0604020202020204" charset="0"/>
            </a:rPr>
            <a:t>CICO: 1 adult supporting 5 students</a:t>
          </a:r>
          <a:endParaRPr lang="en-US" sz="1500" kern="1200" dirty="0">
            <a:latin typeface="Hind Vadodara" panose="020B0604020202020204" charset="0"/>
            <a:cs typeface="Hind Vadodara" panose="020B0604020202020204" charset="0"/>
          </a:endParaRPr>
        </a:p>
        <a:p>
          <a:pPr marL="114300" lvl="1" indent="-114300" algn="l" defTabSz="666750" rtl="0">
            <a:lnSpc>
              <a:spcPct val="90000"/>
            </a:lnSpc>
            <a:spcBef>
              <a:spcPct val="0"/>
            </a:spcBef>
            <a:spcAft>
              <a:spcPct val="15000"/>
            </a:spcAft>
            <a:buChar char="•"/>
          </a:pPr>
          <a:r>
            <a:rPr lang="en-US" sz="1500" kern="1200">
              <a:latin typeface="Hind Vadodara" panose="020B0604020202020204" charset="0"/>
              <a:cs typeface="Hind Vadodara" panose="020B0604020202020204" charset="0"/>
            </a:rPr>
            <a:t>Mentor Program: started, not consistently coordinated</a:t>
          </a:r>
          <a:endParaRPr lang="en-US" sz="1500" kern="1200" dirty="0">
            <a:latin typeface="Hind Vadodara" panose="020B0604020202020204" charset="0"/>
            <a:cs typeface="Hind Vadodara" panose="020B0604020202020204" charset="0"/>
          </a:endParaRPr>
        </a:p>
        <a:p>
          <a:pPr marL="114300" lvl="1" indent="-114300" algn="l" defTabSz="666750" rtl="0">
            <a:lnSpc>
              <a:spcPct val="90000"/>
            </a:lnSpc>
            <a:spcBef>
              <a:spcPct val="0"/>
            </a:spcBef>
            <a:spcAft>
              <a:spcPct val="15000"/>
            </a:spcAft>
            <a:buChar char="•"/>
          </a:pPr>
          <a:r>
            <a:rPr lang="en-US" sz="1500" kern="1200">
              <a:latin typeface="Hind Vadodara" panose="020B0604020202020204" charset="0"/>
              <a:cs typeface="Hind Vadodara" panose="020B0604020202020204" charset="0"/>
            </a:rPr>
            <a:t>Nothing for students with anxiety concerns</a:t>
          </a:r>
          <a:endParaRPr lang="en-US" sz="1500" kern="1200" dirty="0">
            <a:latin typeface="Hind Vadodara" panose="020B0604020202020204" charset="0"/>
            <a:cs typeface="Hind Vadodara" panose="020B0604020202020204" charset="0"/>
          </a:endParaRPr>
        </a:p>
      </dsp:txBody>
      <dsp:txXfrm>
        <a:off x="3967120" y="608021"/>
        <a:ext cx="3479898" cy="2408737"/>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dc.co1.qualtrics.com/jfe/form/SV_5BiXqi4bxzOCMS2"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edc.co1.qualtrics.com/jfe/form/SV_cBF9GI7gVEBsfSC" TargetMode="External"/><Relationship Id="rId5" Type="http://schemas.openxmlformats.org/officeDocument/2006/relationships/hyperlink" Target="https://sebacademy.edc.org/" TargetMode="External"/><Relationship Id="rId4" Type="http://schemas.openxmlformats.org/officeDocument/2006/relationships/hyperlink" Target="https://edc.co1.qualtrics.com/jfe/form/SV_db8zhNj6NJ3eXga"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urldefense.com/v3/__https:/edc.co1.qualtrics.com/jfe/form/SV_cBF9GI7gVEBsfSC__;!!Azzr!YxiwLW1RUtWhiGA2nac5h8r1NVvRTb4_rf9ouA1nQP2MY7uv4sIukburiY3mOMf4voL-t3Cfid5eTxX0Gg$"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algn="l"/>
            <a:r>
              <a:rPr lang="en-US" sz="1100" dirty="0">
                <a:solidFill>
                  <a:srgbClr val="000000"/>
                </a:solidFill>
                <a:latin typeface="Arial"/>
                <a:ea typeface="Arial"/>
                <a:cs typeface="Arial"/>
                <a:sym typeface="Arial"/>
              </a:rPr>
              <a:t>LINKS for today: </a:t>
            </a:r>
          </a:p>
          <a:p>
            <a:pPr algn="l"/>
            <a:endParaRPr lang="en-US" sz="1100" dirty="0">
              <a:solidFill>
                <a:srgbClr val="000000"/>
              </a:solidFill>
              <a:latin typeface="Arial"/>
              <a:cs typeface="Arial"/>
              <a:sym typeface="Arial"/>
            </a:endParaRPr>
          </a:p>
          <a:p>
            <a:pPr algn="l"/>
            <a:r>
              <a:rPr lang="en-US" b="0" i="0" dirty="0">
                <a:solidFill>
                  <a:srgbClr val="222222"/>
                </a:solidFill>
                <a:effectLst/>
                <a:latin typeface="Arial" panose="020B0604020202020204" pitchFamily="34" charset="0"/>
              </a:rPr>
              <a:t>Attendance </a:t>
            </a:r>
          </a:p>
          <a:p>
            <a:pPr algn="l"/>
            <a:r>
              <a:rPr lang="en-US" sz="1900" dirty="0">
                <a:solidFill>
                  <a:srgbClr val="1155CC"/>
                </a:solidFill>
                <a:latin typeface="Arial" panose="020B0604020202020204" pitchFamily="34" charset="0"/>
                <a:hlinkClick r:id="rId3"/>
              </a:rPr>
              <a:t>https://edc.co1.qualtrics.com/jfe/form/SV_5BiXqi4bxzOCMS2</a:t>
            </a:r>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a:p>
            <a:pPr algn="l"/>
            <a:r>
              <a:rPr lang="en-US" b="0" i="0" dirty="0">
                <a:solidFill>
                  <a:srgbClr val="222222"/>
                </a:solidFill>
                <a:effectLst/>
                <a:latin typeface="Arial" panose="020B0604020202020204" pitchFamily="34" charset="0"/>
              </a:rPr>
              <a:t>New team member communications survey - </a:t>
            </a:r>
            <a:r>
              <a:rPr lang="en-US" b="0" i="0" dirty="0">
                <a:solidFill>
                  <a:srgbClr val="1155CC"/>
                </a:solidFill>
                <a:effectLst/>
                <a:latin typeface="Arial" panose="020B0604020202020204" pitchFamily="34" charset="0"/>
                <a:hlinkClick r:id="rId4"/>
              </a:rPr>
              <a:t>https://edc.co1.qualtrics.com/jfe/form/SV_db8zhNj6NJ3eXga</a:t>
            </a:r>
            <a:endParaRPr lang="en-US" b="0" i="0" dirty="0">
              <a:solidFill>
                <a:srgbClr val="222222"/>
              </a:solidFill>
              <a:effectLst/>
              <a:latin typeface="Arial" panose="020B0604020202020204" pitchFamily="34" charset="0"/>
            </a:endParaRPr>
          </a:p>
          <a:p>
            <a:pPr algn="l"/>
            <a:endParaRPr lang="en-US" b="0" i="0" dirty="0">
              <a:solidFill>
                <a:srgbClr val="222222"/>
              </a:solidFill>
              <a:effectLst/>
              <a:latin typeface="Arial" panose="020B0604020202020204" pitchFamily="34" charset="0"/>
            </a:endParaRPr>
          </a:p>
          <a:p>
            <a:pPr algn="l"/>
            <a:r>
              <a:rPr lang="en-US" b="0" i="0" dirty="0">
                <a:solidFill>
                  <a:srgbClr val="222222"/>
                </a:solidFill>
                <a:effectLst/>
                <a:latin typeface="Arial" panose="020B0604020202020204" pitchFamily="34" charset="0"/>
              </a:rPr>
              <a:t>EDC Website for SEB Academy </a:t>
            </a:r>
          </a:p>
          <a:p>
            <a:pPr algn="l"/>
            <a:r>
              <a:rPr lang="en-US" b="0" i="0" dirty="0">
                <a:solidFill>
                  <a:srgbClr val="1155CC"/>
                </a:solidFill>
                <a:effectLst/>
                <a:latin typeface="Arial" panose="020B0604020202020204" pitchFamily="34" charset="0"/>
                <a:hlinkClick r:id="rId5"/>
              </a:rPr>
              <a:t>https://sebacademy.edc.org/</a:t>
            </a:r>
            <a:endParaRPr lang="en-US" b="0" i="0" dirty="0">
              <a:solidFill>
                <a:srgbClr val="1155CC"/>
              </a:solidFill>
              <a:effectLst/>
              <a:latin typeface="Arial" panose="020B0604020202020204" pitchFamily="34" charset="0"/>
            </a:endParaRPr>
          </a:p>
          <a:p>
            <a:pPr algn="l"/>
            <a:endParaRPr lang="en-US" b="0" i="0" dirty="0">
              <a:solidFill>
                <a:srgbClr val="1155CC"/>
              </a:solidFill>
              <a:effectLst/>
              <a:latin typeface="Arial" panose="020B0604020202020204" pitchFamily="34" charset="0"/>
            </a:endParaRPr>
          </a:p>
          <a:p>
            <a:pPr algn="l"/>
            <a:r>
              <a:rPr lang="en-US" b="0" i="0" dirty="0">
                <a:solidFill>
                  <a:srgbClr val="1155CC"/>
                </a:solidFill>
                <a:effectLst/>
                <a:latin typeface="Arial" panose="020B0604020202020204" pitchFamily="34" charset="0"/>
              </a:rPr>
              <a:t>Event Evaluation (at the end)</a:t>
            </a:r>
          </a:p>
          <a:p>
            <a:pPr algn="l"/>
            <a:r>
              <a:rPr lang="en-US" sz="1900" u="sng" dirty="0">
                <a:solidFill>
                  <a:srgbClr val="0563C1"/>
                </a:solidFill>
                <a:latin typeface="Calibri" panose="020F0502020204030204" pitchFamily="34" charset="0"/>
                <a:hlinkClick r:id="rId6"/>
              </a:rPr>
              <a:t>https://edc.co1.qualtrics.com/jfe/form/SV_cBF9GI7gVEBsfSC</a:t>
            </a:r>
            <a:r>
              <a:rPr lang="en-US" sz="1900" dirty="0">
                <a:solidFill>
                  <a:srgbClr val="000000"/>
                </a:solidFill>
                <a:latin typeface="Calibri" panose="020F0502020204030204" pitchFamily="34" charset="0"/>
              </a:rPr>
              <a:t> </a:t>
            </a:r>
            <a:endParaRPr lang="en-US" b="0" i="0" dirty="0">
              <a:solidFill>
                <a:srgbClr val="222222"/>
              </a:solidFill>
              <a:effectLst/>
              <a:latin typeface="Arial" panose="020B0604020202020204" pitchFamily="34" charset="0"/>
            </a:endParaRPr>
          </a:p>
          <a:p>
            <a:pPr rtl="0" fontAlgn="base"/>
            <a:endParaRPr lang="en-US" b="0" i="0" dirty="0">
              <a:effectLst/>
            </a:endParaRPr>
          </a:p>
        </p:txBody>
      </p:sp>
    </p:spTree>
    <p:extLst>
      <p:ext uri="{BB962C8B-B14F-4D97-AF65-F5344CB8AC3E}">
        <p14:creationId xmlns:p14="http://schemas.microsoft.com/office/powerpoint/2010/main" val="1921666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Same as</a:t>
            </a:r>
            <a:r>
              <a:rPr lang="en-US" baseline="0"/>
              <a:t> tier 1!  Fix animation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1461356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Think</a:t>
            </a:r>
            <a:r>
              <a:rPr lang="en-US" baseline="0"/>
              <a:t> about the evaluation questions in two ways: scope and type of the problem.</a:t>
            </a:r>
          </a:p>
          <a:p>
            <a:endParaRPr lang="en-US" baseline="0"/>
          </a:p>
          <a:p>
            <a:r>
              <a:rPr lang="en-US" baseline="0"/>
              <a:t>Remind teams workbook appendices are also posted on </a:t>
            </a:r>
            <a:r>
              <a:rPr lang="en-US" baseline="0" err="1"/>
              <a:t>nepbis.org</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B720D9-44EE-D24D-8065-87A5493CC94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2738880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TRAINER NOTES: these slides are review! Consider an OTR (s): did you develop/revise your nomination form? And/or what is your comfort level with these data sources? Have you started thinking about decision rules? Etc. </a:t>
            </a:r>
          </a:p>
          <a:p>
            <a:pPr lvl="0"/>
            <a:r>
              <a:rPr lang="en-US" sz="1100" b="0" i="0" u="none" strike="noStrike" cap="none" dirty="0">
                <a:solidFill>
                  <a:srgbClr val="000000"/>
                </a:solidFill>
                <a:effectLst/>
                <a:latin typeface="Arial"/>
                <a:ea typeface="Arial"/>
                <a:cs typeface="Arial"/>
                <a:sym typeface="Arial"/>
              </a:rPr>
              <a:t>The process for identifying students for Tier 2 supports typically</a:t>
            </a:r>
            <a:endParaRPr lang="en-US" sz="1600" b="0" i="0" u="none" strike="noStrike" cap="none" dirty="0">
              <a:solidFill>
                <a:srgbClr val="000000"/>
              </a:solidFill>
              <a:effectLst/>
              <a:latin typeface="Arial"/>
              <a:ea typeface="Arial"/>
              <a:cs typeface="Arial"/>
              <a:sym typeface="Arial"/>
            </a:endParaRPr>
          </a:p>
          <a:p>
            <a:pPr lvl="1"/>
            <a:r>
              <a:rPr lang="en-US" sz="1100" b="0" i="0" u="none" strike="noStrike" cap="none" dirty="0">
                <a:solidFill>
                  <a:srgbClr val="000000"/>
                </a:solidFill>
                <a:effectLst/>
                <a:latin typeface="Arial"/>
                <a:ea typeface="Arial"/>
                <a:cs typeface="Arial"/>
                <a:sym typeface="Arial"/>
              </a:rPr>
              <a:t>relies on existing data sources</a:t>
            </a:r>
            <a:endParaRPr lang="en-US" sz="1600" b="0" i="0" u="none" strike="noStrike" cap="none" dirty="0">
              <a:solidFill>
                <a:srgbClr val="000000"/>
              </a:solidFill>
              <a:effectLst/>
              <a:latin typeface="Arial"/>
              <a:ea typeface="Arial"/>
              <a:cs typeface="Arial"/>
              <a:sym typeface="Arial"/>
            </a:endParaRPr>
          </a:p>
          <a:p>
            <a:pPr lvl="1"/>
            <a:r>
              <a:rPr lang="en-US" sz="1100" b="0" i="0" u="none" strike="noStrike" cap="none" dirty="0">
                <a:solidFill>
                  <a:srgbClr val="000000"/>
                </a:solidFill>
                <a:effectLst/>
                <a:latin typeface="Arial"/>
                <a:ea typeface="Arial"/>
                <a:cs typeface="Arial"/>
                <a:sym typeface="Arial"/>
              </a:rPr>
              <a:t>provides information regarding function of behavior</a:t>
            </a:r>
            <a:endParaRPr lang="en-US" sz="16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Methods for identifying students include</a:t>
            </a:r>
            <a:endParaRPr lang="en-US" sz="1600" b="0" i="0" u="none" strike="noStrike" cap="none" dirty="0">
              <a:solidFill>
                <a:srgbClr val="000000"/>
              </a:solidFill>
              <a:effectLst/>
              <a:latin typeface="Arial"/>
              <a:ea typeface="Arial"/>
              <a:cs typeface="Arial"/>
              <a:sym typeface="Arial"/>
            </a:endParaRPr>
          </a:p>
          <a:p>
            <a:pPr lvl="1"/>
            <a:r>
              <a:rPr lang="en-US" sz="1100" b="0" i="0" u="none" strike="noStrike" cap="none" dirty="0">
                <a:solidFill>
                  <a:srgbClr val="000000"/>
                </a:solidFill>
                <a:effectLst/>
                <a:latin typeface="Arial"/>
                <a:ea typeface="Arial"/>
                <a:cs typeface="Arial"/>
                <a:sym typeface="Arial"/>
              </a:rPr>
              <a:t>nomination</a:t>
            </a:r>
            <a:endParaRPr lang="en-US" sz="1600" b="0" i="0" u="none" strike="noStrike" cap="none" dirty="0">
              <a:solidFill>
                <a:srgbClr val="000000"/>
              </a:solidFill>
              <a:effectLst/>
              <a:latin typeface="Arial"/>
              <a:ea typeface="Arial"/>
              <a:cs typeface="Arial"/>
              <a:sym typeface="Arial"/>
            </a:endParaRPr>
          </a:p>
          <a:p>
            <a:pPr lvl="2"/>
            <a:r>
              <a:rPr lang="en-US" sz="1100" b="0" i="0" u="none" strike="noStrike" cap="none" dirty="0">
                <a:solidFill>
                  <a:srgbClr val="000000"/>
                </a:solidFill>
                <a:effectLst/>
                <a:latin typeface="Arial"/>
                <a:ea typeface="Arial"/>
                <a:cs typeface="Arial"/>
                <a:sym typeface="Arial"/>
              </a:rPr>
              <a:t>teacher/staff</a:t>
            </a:r>
            <a:endParaRPr lang="en-US" sz="1600" b="0" i="0" u="none" strike="noStrike" cap="none" dirty="0">
              <a:solidFill>
                <a:srgbClr val="000000"/>
              </a:solidFill>
              <a:effectLst/>
              <a:latin typeface="Arial"/>
              <a:ea typeface="Arial"/>
              <a:cs typeface="Arial"/>
              <a:sym typeface="Arial"/>
            </a:endParaRPr>
          </a:p>
          <a:p>
            <a:pPr lvl="2"/>
            <a:r>
              <a:rPr lang="en-US" sz="1100" b="0" i="0" u="none" strike="noStrike" cap="none" dirty="0">
                <a:solidFill>
                  <a:srgbClr val="000000"/>
                </a:solidFill>
                <a:effectLst/>
                <a:latin typeface="Arial"/>
                <a:ea typeface="Arial"/>
                <a:cs typeface="Arial"/>
                <a:sym typeface="Arial"/>
              </a:rPr>
              <a:t>parent</a:t>
            </a:r>
            <a:endParaRPr lang="en-US" sz="1600" b="0" i="0" u="none" strike="noStrike" cap="none" dirty="0">
              <a:solidFill>
                <a:srgbClr val="000000"/>
              </a:solidFill>
              <a:effectLst/>
              <a:latin typeface="Arial"/>
              <a:ea typeface="Arial"/>
              <a:cs typeface="Arial"/>
              <a:sym typeface="Arial"/>
            </a:endParaRPr>
          </a:p>
          <a:p>
            <a:pPr lvl="2"/>
            <a:r>
              <a:rPr lang="en-US" sz="1100" b="0" i="0" u="none" strike="noStrike" cap="none" dirty="0">
                <a:solidFill>
                  <a:srgbClr val="000000"/>
                </a:solidFill>
                <a:effectLst/>
                <a:latin typeface="Arial"/>
                <a:ea typeface="Arial"/>
                <a:cs typeface="Arial"/>
                <a:sym typeface="Arial"/>
              </a:rPr>
              <a:t>self</a:t>
            </a:r>
            <a:endParaRPr lang="en-US" sz="1600" b="0" i="0" u="none" strike="noStrike" cap="none" dirty="0">
              <a:solidFill>
                <a:srgbClr val="000000"/>
              </a:solidFill>
              <a:effectLst/>
              <a:latin typeface="Arial"/>
              <a:ea typeface="Arial"/>
              <a:cs typeface="Arial"/>
              <a:sym typeface="Arial"/>
            </a:endParaRPr>
          </a:p>
          <a:p>
            <a:pPr lvl="1"/>
            <a:r>
              <a:rPr lang="en-US" sz="1100" b="0" i="0" u="none" strike="noStrike" cap="none" dirty="0">
                <a:solidFill>
                  <a:srgbClr val="000000"/>
                </a:solidFill>
                <a:effectLst/>
                <a:latin typeface="Arial"/>
                <a:ea typeface="Arial"/>
                <a:cs typeface="Arial"/>
                <a:sym typeface="Arial"/>
              </a:rPr>
              <a:t>data decision rules</a:t>
            </a:r>
            <a:endParaRPr lang="en-US" sz="1600" b="0" i="0" u="none" strike="noStrike" cap="none" dirty="0">
              <a:solidFill>
                <a:srgbClr val="000000"/>
              </a:solidFill>
              <a:effectLst/>
              <a:latin typeface="Arial"/>
              <a:ea typeface="Arial"/>
              <a:cs typeface="Arial"/>
              <a:sym typeface="Arial"/>
            </a:endParaRPr>
          </a:p>
          <a:p>
            <a:pPr lvl="2"/>
            <a:r>
              <a:rPr lang="en-US" sz="1100" b="0" i="0" u="none" strike="noStrike" cap="none" dirty="0">
                <a:solidFill>
                  <a:srgbClr val="000000"/>
                </a:solidFill>
                <a:effectLst/>
                <a:latin typeface="Arial"/>
                <a:ea typeface="Arial"/>
                <a:cs typeface="Arial"/>
                <a:sym typeface="Arial"/>
              </a:rPr>
              <a:t>extant data</a:t>
            </a:r>
            <a:endParaRPr lang="en-US" sz="1600" b="0" i="0" u="none" strike="noStrike" cap="none" dirty="0">
              <a:solidFill>
                <a:srgbClr val="000000"/>
              </a:solidFill>
              <a:effectLst/>
              <a:latin typeface="Arial"/>
              <a:ea typeface="Arial"/>
              <a:cs typeface="Arial"/>
              <a:sym typeface="Arial"/>
            </a:endParaRPr>
          </a:p>
          <a:p>
            <a:pPr marL="158750" lvl="0" indent="0">
              <a:buNone/>
            </a:pPr>
            <a:r>
              <a:rPr lang="en-US" sz="1100" b="0" i="0" u="none" strike="noStrike" cap="none" dirty="0">
                <a:solidFill>
                  <a:srgbClr val="000000"/>
                </a:solidFill>
                <a:effectLst/>
                <a:latin typeface="Arial"/>
                <a:ea typeface="Arial"/>
                <a:cs typeface="Arial"/>
                <a:sym typeface="Arial"/>
              </a:rPr>
              <a:t>NOTE: screening data is wonderful, but we don’t have time to cover in this training. If you are interested, there are more resources in the syllabus, you can talk to your trainers, and also there are districts in the state who do use universal screening with whom you could connect  </a:t>
            </a:r>
            <a:endParaRPr lang="en-US" dirty="0"/>
          </a:p>
        </p:txBody>
      </p:sp>
    </p:spTree>
    <p:extLst>
      <p:ext uri="{BB962C8B-B14F-4D97-AF65-F5344CB8AC3E}">
        <p14:creationId xmlns:p14="http://schemas.microsoft.com/office/powerpoint/2010/main" val="2912299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26288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Sample decision rules across academic and behavioral sources of data</a:t>
            </a:r>
            <a:r>
              <a:rPr lang="en-US" baseline="0"/>
              <a:t>; needs to fit context</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510782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Example:</a:t>
            </a:r>
            <a:r>
              <a:rPr lang="en-US" baseline="0"/>
              <a:t> </a:t>
            </a:r>
            <a:endParaRPr lang="en-US"/>
          </a:p>
          <a:p>
            <a:r>
              <a:rPr lang="en-US"/>
              <a:t>APPENDIX 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1569055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599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3762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Matching students in need of additional supports with Tier 2 interventions should take into consideration student need and cultural and contextual fit. Leadership teams must consider their data sources, how often they will review, and decision rules for access or entry criteria.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1524212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3715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158750" indent="0">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Same as</a:t>
            </a:r>
            <a:r>
              <a:rPr lang="en-US" baseline="0"/>
              <a:t> tier 1!  Fix animation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3669150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defTabSz="942289">
              <a:defRPr/>
            </a:pPr>
            <a:r>
              <a:rPr lang="en-US" b="1" u="sng" dirty="0"/>
              <a:t>Now we are ready for the TOOL </a:t>
            </a:r>
          </a:p>
          <a:p>
            <a:pPr defTabSz="942289">
              <a:defRPr/>
            </a:pPr>
            <a:endParaRPr lang="en-US" b="1" u="sng" dirty="0"/>
          </a:p>
          <a:p>
            <a:pPr defTabSz="942289">
              <a:defRPr/>
            </a:pPr>
            <a:r>
              <a:rPr lang="en-US" b="1" u="sng" dirty="0"/>
              <a:t>Part 1 is called the Targeted Systems Planner</a:t>
            </a:r>
            <a:r>
              <a:rPr lang="en-US" dirty="0"/>
              <a:t>.  This part provides teams with the chance to reflect on each intervention and how it may (or may not be) implemented systematically to provide meaningful outcomes. </a:t>
            </a:r>
          </a:p>
          <a:p>
            <a:pPr defTabSz="942289">
              <a:defRPr/>
            </a:pPr>
            <a:endParaRPr lang="en-US" dirty="0"/>
          </a:p>
          <a:p>
            <a:pPr defTabSz="942289">
              <a:defRPr/>
            </a:pPr>
            <a:r>
              <a:rPr lang="en-US" dirty="0"/>
              <a:t>On the left is the name of the intervention. Across the top some teams do a quick check off of whether they consider the intervention goals in area of concern (academic, social/behavioral, emotional or mental health focused). </a:t>
            </a:r>
          </a:p>
          <a:p>
            <a:pPr defTabSz="942289">
              <a:defRPr/>
            </a:pPr>
            <a:r>
              <a:rPr lang="en-US" b="1" dirty="0"/>
              <a:t>This aligns well with Step 3 – select and adopt – first we need to see what we have and what global areas of concerns they address. </a:t>
            </a:r>
          </a:p>
          <a:p>
            <a:pPr defTabSz="942289">
              <a:defRPr/>
            </a:pPr>
            <a:endParaRPr lang="en-US" dirty="0"/>
          </a:p>
          <a:p>
            <a:pPr defTabSz="942289">
              <a:defRPr/>
            </a:pPr>
            <a:r>
              <a:rPr lang="en-US" dirty="0"/>
              <a:t>Then they describe the “essence” of the intervention – a few details and perhaps the purpose. </a:t>
            </a:r>
          </a:p>
          <a:p>
            <a:pPr defTabSz="942289">
              <a:defRPr/>
            </a:pPr>
            <a:r>
              <a:rPr lang="en-US" dirty="0"/>
              <a:t>Teams might want to list the current year’s coordinator for each intervention to assist in planning and support for staff. </a:t>
            </a:r>
          </a:p>
          <a:p>
            <a:pPr defTabSz="942289">
              <a:defRPr/>
            </a:pPr>
            <a:r>
              <a:rPr lang="en-US" b="1" dirty="0">
                <a:solidFill>
                  <a:srgbClr val="FF0000"/>
                </a:solidFill>
              </a:rPr>
              <a:t>ADVANCED STEP: Sometimes teams expand the columns to show the frequency of the intervention (e.g., delivered daily, 1x per week, options of Monday or Wed). </a:t>
            </a:r>
            <a:r>
              <a:rPr lang="en-US" b="0" i="1" dirty="0">
                <a:solidFill>
                  <a:srgbClr val="FF0000"/>
                </a:solidFill>
              </a:rPr>
              <a:t>The name of the intervention, coordinator, and frequency of the intervention can also be something you put in a table at the end of the document if that seems easier. </a:t>
            </a:r>
          </a:p>
          <a:p>
            <a:pPr defTabSz="942289">
              <a:defRPr/>
            </a:pPr>
            <a:endParaRPr lang="en-US" dirty="0"/>
          </a:p>
          <a:p>
            <a:pPr defTabSz="942289">
              <a:defRPr/>
            </a:pPr>
            <a:r>
              <a:rPr lang="en-US" b="1" dirty="0"/>
              <a:t>The last three columns are areas you may not be quite ready for yet, but are critical for installing systems for data-based decisions. </a:t>
            </a:r>
          </a:p>
          <a:p>
            <a:pPr defTabSz="942289">
              <a:defRPr/>
            </a:pPr>
            <a:r>
              <a:rPr lang="en-US" dirty="0"/>
              <a:t>Teams discuss what data will be considered to access or “enter” the intervention (e.g., ODRs, absences, missed assignments) and what data goal would indicate it’s time to “exit” or graduate from the intervention. </a:t>
            </a:r>
          </a:p>
          <a:p>
            <a:pPr defTabSz="942289">
              <a:defRPr/>
            </a:pPr>
            <a:endParaRPr lang="en-US" dirty="0"/>
          </a:p>
          <a:p>
            <a:pPr defTabSz="942289">
              <a:defRPr/>
            </a:pPr>
            <a:r>
              <a:rPr lang="en-US" dirty="0"/>
              <a:t>The last column reminds us of the data being collected to monitor implementation of the intervention (Fidelity) and student progress – what type of data, where can the team find the data that will be used to assess response to the intervention? </a:t>
            </a:r>
            <a:endParaRPr lang="en-US" b="1" dirty="0"/>
          </a:p>
          <a:p>
            <a:pPr defTabSz="942289">
              <a:defRPr/>
            </a:pPr>
            <a:endParaRPr lang="en-US" b="1" dirty="0"/>
          </a:p>
          <a:p>
            <a:pPr defTabSz="942289">
              <a:defRPr/>
            </a:pPr>
            <a:r>
              <a:rPr lang="en-US" b="1" dirty="0"/>
              <a:t>Reminders: </a:t>
            </a:r>
          </a:p>
          <a:p>
            <a:pPr marL="176679" indent="-176679" defTabSz="942289">
              <a:buFont typeface="Arial" panose="020B0604020202020204" pitchFamily="34" charset="0"/>
              <a:buChar char="•"/>
              <a:defRPr/>
            </a:pPr>
            <a:r>
              <a:rPr lang="en-US" b="0" dirty="0"/>
              <a:t>Don’t feel overwhelmed if your team doesn’t have each box filled in yet - that’s expected. Use this to identify those gaps and action plan as a team around a reasonable timeline to get aspects developed for ONE intervention. </a:t>
            </a:r>
          </a:p>
          <a:p>
            <a:pPr marL="176679" indent="-176679" defTabSz="942289">
              <a:buFont typeface="Arial" panose="020B0604020202020204" pitchFamily="34" charset="0"/>
              <a:buChar char="•"/>
              <a:defRPr/>
            </a:pPr>
            <a:r>
              <a:rPr lang="en-US" b="0" dirty="0"/>
              <a:t>Do that well and it will be easier to replicate for the next ones. </a:t>
            </a:r>
          </a:p>
          <a:p>
            <a:pPr marL="176679" indent="-176679" defTabSz="942289">
              <a:buFont typeface="Arial" panose="020B0604020202020204" pitchFamily="34" charset="0"/>
              <a:buChar char="•"/>
              <a:defRPr/>
            </a:pPr>
            <a:endParaRPr lang="en-US" b="0" dirty="0"/>
          </a:p>
        </p:txBody>
      </p:sp>
      <p:sp>
        <p:nvSpPr>
          <p:cNvPr id="4" name="Slide Number Placeholder 3"/>
          <p:cNvSpPr>
            <a:spLocks noGrp="1"/>
          </p:cNvSpPr>
          <p:nvPr>
            <p:ph type="sldNum" sz="quarter" idx="10"/>
          </p:nvPr>
        </p:nvSpPr>
        <p:spPr/>
        <p:txBody>
          <a:bodyPr/>
          <a:lstStyle/>
          <a:p>
            <a:pPr defTabSz="942289" fontAlgn="base">
              <a:spcBef>
                <a:spcPct val="0"/>
              </a:spcBef>
              <a:spcAft>
                <a:spcPct val="0"/>
              </a:spcAft>
              <a:defRPr/>
            </a:pPr>
            <a:fld id="{A5C04D7D-6BCF-BF47-8CAA-5C91DED02858}" type="slidenum">
              <a:rPr lang="en-US">
                <a:solidFill>
                  <a:srgbClr val="000000"/>
                </a:solidFill>
                <a:latin typeface="Arial" pitchFamily="-108" charset="0"/>
                <a:ea typeface="ＭＳ Ｐゴシック" pitchFamily="-108" charset="-128"/>
                <a:cs typeface="Arial"/>
                <a:sym typeface="Arial"/>
              </a:rPr>
              <a:pPr defTabSz="942289" fontAlgn="base">
                <a:spcBef>
                  <a:spcPct val="0"/>
                </a:spcBef>
                <a:spcAft>
                  <a:spcPct val="0"/>
                </a:spcAft>
                <a:defRPr/>
              </a:pPr>
              <a:t>27</a:t>
            </a:fld>
            <a:endParaRPr lang="en-US">
              <a:solidFill>
                <a:srgbClr val="000000"/>
              </a:solidFill>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225152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From the</a:t>
            </a:r>
            <a:r>
              <a:rPr lang="en-US" baseline="0" dirty="0"/>
              <a:t> TFI.. CICO should meet all of the 9 items. </a:t>
            </a:r>
          </a:p>
          <a:p>
            <a:r>
              <a:rPr lang="en-US" baseline="0" dirty="0"/>
              <a:t>It’s ok if your team doesn’t have it all defined for each intervention</a:t>
            </a:r>
          </a:p>
          <a:p>
            <a:r>
              <a:rPr lang="en-US" baseline="0" dirty="0"/>
              <a:t>You might not have more than 2-3 to begin with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C04D7D-6BCF-BF47-8CAA-5C91DED02858}"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1844114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a:t>Review from last training…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a:t>MIDWEST </a:t>
            </a:r>
          </a:p>
          <a:p>
            <a:pPr marL="0" marR="0" indent="0" algn="l" defTabSz="457200" rtl="0" eaLnBrk="1" fontAlgn="auto" latinLnBrk="0" hangingPunct="1">
              <a:lnSpc>
                <a:spcPct val="100000"/>
              </a:lnSpc>
              <a:spcBef>
                <a:spcPts val="0"/>
              </a:spcBef>
              <a:spcAft>
                <a:spcPts val="0"/>
              </a:spcAft>
              <a:buClrTx/>
              <a:buSzTx/>
              <a:buFontTx/>
              <a:buNone/>
              <a:tabLst/>
              <a:defRPr/>
            </a:pPr>
            <a:r>
              <a:rPr lang="en-US"/>
              <a:t>Check</a:t>
            </a:r>
            <a:r>
              <a:rPr lang="en-US" baseline="0"/>
              <a:t> for understanding that CICO is a low level intervention and not intended to be the only intervention tried for more serious or chronic behaviors. </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C04D7D-6BCF-BF47-8CAA-5C91DED02858}"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1301563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Rationale:</a:t>
            </a:r>
          </a:p>
          <a:p>
            <a:r>
              <a:rPr lang="en-US" dirty="0"/>
              <a:t>Personnel can “make or break” the likelihood of an intervention being successful (even if it was appropriately matched to the student).  </a:t>
            </a:r>
          </a:p>
          <a:p>
            <a:r>
              <a:rPr lang="en-US" dirty="0"/>
              <a:t>Personnel are the stakeholders and should be considered when implementing the intervention with a student.</a:t>
            </a:r>
          </a:p>
          <a:p>
            <a:endParaRPr lang="en-US" dirty="0"/>
          </a:p>
          <a:p>
            <a:endParaRPr lang="en-US" dirty="0"/>
          </a:p>
          <a:p>
            <a:r>
              <a:rPr lang="en-US" b="1" dirty="0"/>
              <a:t>Trainer’s Notes:</a:t>
            </a:r>
          </a:p>
          <a:p>
            <a:r>
              <a:rPr lang="en-US" dirty="0"/>
              <a:t>Brainstorm with the larger group ways that they have been able to address the issue</a:t>
            </a:r>
            <a:r>
              <a:rPr lang="en-US" baseline="0" dirty="0"/>
              <a:t> of personnel.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12D46C-8ACC-684E-99D6-0FB5E9A0D9BC}"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1990272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Rationale:</a:t>
            </a:r>
          </a:p>
          <a:p>
            <a:r>
              <a:rPr lang="en-US" dirty="0"/>
              <a:t>Consider the stakeholder (personnel) on campus who may be the best fit to implement the intervention.</a:t>
            </a:r>
          </a:p>
          <a:p>
            <a:endParaRPr lang="en-US" dirty="0"/>
          </a:p>
          <a:p>
            <a:endParaRPr lang="en-US" dirty="0"/>
          </a:p>
          <a:p>
            <a:r>
              <a:rPr lang="en-US" b="1" dirty="0"/>
              <a:t>Trainer’s Notes:</a:t>
            </a:r>
          </a:p>
          <a:p>
            <a:r>
              <a:rPr lang="en-US" dirty="0"/>
              <a:t>Here are the questions you want to ask for each intervention</a:t>
            </a:r>
            <a:r>
              <a:rPr lang="en-US" baseline="0" dirty="0"/>
              <a:t> to determine what you need to do for scheduling and identifying the appropriate personnel.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12D46C-8ACC-684E-99D6-0FB5E9A0D9BC}" type="slidenum">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1326207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Rationale:</a:t>
            </a:r>
          </a:p>
          <a:p>
            <a:r>
              <a:rPr lang="en-US"/>
              <a:t>Tier 2 interventions are supplemental supports that are provided to groups of students.  Based upon data, not all students will need or successfully respond to the same intervention.</a:t>
            </a:r>
          </a:p>
          <a:p>
            <a:endParaRPr lang="en-US"/>
          </a:p>
          <a:p>
            <a:endParaRPr lang="en-US"/>
          </a:p>
          <a:p>
            <a:r>
              <a:rPr lang="en-US" b="1"/>
              <a:t>Trainer’s Notes:</a:t>
            </a:r>
          </a:p>
          <a:p>
            <a:r>
              <a:rPr lang="en-US"/>
              <a:t>This school identified three groups</a:t>
            </a:r>
            <a:r>
              <a:rPr lang="en-US" baseline="0"/>
              <a:t> of student need:  (1) Pro-social skills, (2) Problem-solving skills, AND (3) Academic Behavior skills.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91884E-9F5F-4566-BF5A-DA818C4E5671}"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3302938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91884E-9F5F-4566-BF5A-DA818C4E5671}"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2485602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Rationale:</a:t>
            </a:r>
          </a:p>
          <a:p>
            <a:r>
              <a:rPr lang="en-US"/>
              <a:t>Once students are identified, grouped, and interventions selected, the timing of delivering those interventions (a.k.a., scheduling) needs to be carefully considered.</a:t>
            </a:r>
          </a:p>
          <a:p>
            <a:endParaRPr lang="en-US"/>
          </a:p>
          <a:p>
            <a:endParaRPr lang="en-US"/>
          </a:p>
          <a:p>
            <a:r>
              <a:rPr lang="en-US" b="1"/>
              <a:t>Trainer’s Notes:</a:t>
            </a:r>
          </a:p>
          <a:p>
            <a:r>
              <a:rPr lang="en-US"/>
              <a:t>This is an example school.</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91884E-9F5F-4566-BF5A-DA818C4E5671}"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1216934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82600" marR="0" lvl="0" indent="-342900" algn="l" defTabSz="914400" rtl="0" eaLnBrk="1" fontAlgn="auto" latinLnBrk="0" hangingPunct="1">
              <a:lnSpc>
                <a:spcPct val="100000"/>
              </a:lnSpc>
              <a:spcBef>
                <a:spcPts val="0"/>
              </a:spcBef>
              <a:spcAft>
                <a:spcPts val="0"/>
              </a:spcAft>
              <a:buClr>
                <a:schemeClr val="bg1"/>
              </a:buClr>
              <a:buSzPct val="100000"/>
              <a:buFont typeface="Arial"/>
              <a:buChar char="●"/>
              <a:tabLst/>
              <a:defRPr/>
            </a:pPr>
            <a:r>
              <a:rPr lang="en-US" sz="1600" dirty="0">
                <a:solidFill>
                  <a:schemeClr val="bg1"/>
                </a:solidFill>
                <a:latin typeface="Hind Vadodara" panose="020B0604020202020204" charset="0"/>
                <a:cs typeface="Hind Vadodara" panose="020B0604020202020204" charset="0"/>
              </a:rPr>
              <a:t>Following this meeting, or in the upcoming TEAM meeting, summarize student data and match to Tier 2 interventions (e.g., we have 5 students needing XXX type of intervention).</a:t>
            </a:r>
          </a:p>
          <a:p>
            <a:pPr marL="482600" indent="-342900">
              <a:buClr>
                <a:schemeClr val="bg1"/>
              </a:buClr>
              <a:buSzPct val="100000"/>
            </a:pPr>
            <a:endParaRPr lang="en-US" sz="1600" dirty="0">
              <a:solidFill>
                <a:schemeClr val="bg1"/>
              </a:solidFill>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06310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cs typeface="Calibri"/>
              </a:rPr>
              <a:t>TRAINERS – Discussion prompts; allow 5 minutes.</a:t>
            </a:r>
          </a:p>
          <a:p>
            <a:pPr marL="482600" indent="-342900">
              <a:buClr>
                <a:schemeClr val="bg1"/>
              </a:buClr>
              <a:buSzPct val="100000"/>
            </a:pPr>
            <a:endParaRPr lang="en-US" sz="1600">
              <a:solidFill>
                <a:schemeClr val="bg1"/>
              </a:solidFill>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35766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9595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dirty="0"/>
          </a:p>
        </p:txBody>
      </p:sp>
    </p:spTree>
    <p:extLst>
      <p:ext uri="{BB962C8B-B14F-4D97-AF65-F5344CB8AC3E}">
        <p14:creationId xmlns:p14="http://schemas.microsoft.com/office/powerpoint/2010/main" val="1942205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3089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Sharing with staff – how often and what data to share?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492742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12D46C-8ACC-684E-99D6-0FB5E9A0D9BC}" type="slidenum">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1326207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12D46C-8ACC-684E-99D6-0FB5E9A0D9BC}" type="slidenum">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35798050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12D46C-8ACC-684E-99D6-0FB5E9A0D9BC}" type="slidenum">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32903023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12D46C-8ACC-684E-99D6-0FB5E9A0D9BC}" type="slidenum">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32832952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Templates of forms available at https://dbr.education.uconn.edu/library/information-for-parents-and-professionals/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System to track progress? – would need an excel tracking form or could look at I-SWIS </a:t>
            </a:r>
          </a:p>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12D46C-8ACC-684E-99D6-0FB5E9A0D9BC}" type="slidenum">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1816612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r>
              <a:rPr lang="en-US" dirty="0"/>
              <a:t>Taking CARE of… </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683696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3364749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85822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80574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Rationale:</a:t>
            </a:r>
          </a:p>
          <a:p>
            <a:r>
              <a:rPr lang="en-US" dirty="0"/>
              <a:t>Decision rules provide guidelines for interpreting data.  Decision </a:t>
            </a:r>
            <a:r>
              <a:rPr lang="en-US" dirty="0">
                <a:cs typeface="Arial" panose="020B0604020202020204" pitchFamily="34" charset="0"/>
              </a:rPr>
              <a:t>points are needed  at Tier 2 to determine if we have a need for Tier 2 support or another issue (e.g., Tier 1 problem).  Data help guide the Tier 2 team in the identification, review, and (if applicable) support of eligible students.</a:t>
            </a:r>
          </a:p>
          <a:p>
            <a:endParaRPr lang="en-US" dirty="0">
              <a:cs typeface="Arial" panose="020B0604020202020204" pitchFamily="34" charset="0"/>
            </a:endParaRPr>
          </a:p>
          <a:p>
            <a:endParaRPr lang="en-US" dirty="0">
              <a:cs typeface="Arial" panose="020B0604020202020204" pitchFamily="34" charset="0"/>
            </a:endParaRPr>
          </a:p>
          <a:p>
            <a:r>
              <a:rPr lang="en-US" b="1" dirty="0"/>
              <a:t>Trainer’s Notes:</a:t>
            </a:r>
          </a:p>
          <a:p>
            <a:pPr defTabSz="452217">
              <a:defRPr/>
            </a:pPr>
            <a:r>
              <a:rPr lang="en-US" dirty="0"/>
              <a:t>Description</a:t>
            </a:r>
            <a:r>
              <a:rPr lang="en-US" baseline="0" dirty="0"/>
              <a:t> of what decision rules are and why they are important.   </a:t>
            </a:r>
            <a:r>
              <a:rPr lang="en-US" dirty="0"/>
              <a:t>Each item will be introduced individually through animation with a click.</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4927429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Rationale:</a:t>
            </a:r>
          </a:p>
          <a:p>
            <a:r>
              <a:rPr lang="en-US" dirty="0"/>
              <a:t>These guiding questions are essential for every type of Tier 2 intervention.  Given that each intervention is implemented differently (e.g., frequency), the decision rules established for determining goal setting may vary.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4927429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Did we match the best intervention? </a:t>
            </a:r>
          </a:p>
          <a:p>
            <a:r>
              <a:rPr lang="en-US" dirty="0"/>
              <a:t>Do we need additional interventions? </a:t>
            </a:r>
          </a:p>
          <a:p>
            <a:r>
              <a:rPr lang="en-US" dirty="0"/>
              <a:t>Do we need more time for the intervention? </a:t>
            </a:r>
          </a:p>
          <a:p>
            <a:r>
              <a:rPr lang="en-US" dirty="0"/>
              <a:t>Do we need to modify for function? </a:t>
            </a:r>
          </a:p>
          <a:p>
            <a:endParaRPr lang="en-US" dirty="0"/>
          </a:p>
        </p:txBody>
      </p:sp>
    </p:spTree>
    <p:extLst>
      <p:ext uri="{BB962C8B-B14F-4D97-AF65-F5344CB8AC3E}">
        <p14:creationId xmlns:p14="http://schemas.microsoft.com/office/powerpoint/2010/main" val="27444407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3364749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eaLnBrk="1" hangingPunct="1">
              <a:spcBef>
                <a:spcPct val="0"/>
              </a:spcBef>
              <a:buNone/>
            </a:pPr>
            <a:r>
              <a:rPr lang="en-US" dirty="0">
                <a:latin typeface="Arial" pitchFamily="-112" charset="0"/>
                <a:ea typeface="ＭＳ Ｐゴシック" pitchFamily="-112" charset="-128"/>
                <a:cs typeface="ＭＳ Ｐゴシック" pitchFamily="-112" charset="-128"/>
              </a:rPr>
              <a:t>Discuss student self-rating; matching with teacher…</a:t>
            </a:r>
          </a:p>
          <a:p>
            <a:endParaRPr lang="en-US" dirty="0"/>
          </a:p>
        </p:txBody>
      </p:sp>
    </p:spTree>
    <p:extLst>
      <p:ext uri="{BB962C8B-B14F-4D97-AF65-F5344CB8AC3E}">
        <p14:creationId xmlns:p14="http://schemas.microsoft.com/office/powerpoint/2010/main" val="39317768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A simpler</a:t>
            </a:r>
            <a:r>
              <a:rPr lang="en-US" b="1" baseline="0" dirty="0"/>
              <a:t> measure that could be used monthly  </a:t>
            </a:r>
            <a:endParaRPr lang="en-US" b="1" dirty="0"/>
          </a:p>
          <a:p>
            <a:r>
              <a:rPr lang="en-US" dirty="0"/>
              <a:t>Not all curricula</a:t>
            </a:r>
            <a:r>
              <a:rPr lang="en-US" baseline="0" dirty="0"/>
              <a:t> have intervention fidelity checklists available.  Teams might have to create them. </a:t>
            </a:r>
          </a:p>
          <a:p>
            <a:endParaRPr lang="en-US" dirty="0"/>
          </a:p>
          <a:p>
            <a:r>
              <a:rPr lang="en-US" b="1" dirty="0"/>
              <a:t>Trainer’s Notes:</a:t>
            </a:r>
            <a:endParaRPr lang="en-US" strike="sngStrike" dirty="0"/>
          </a:p>
          <a:p>
            <a:r>
              <a:rPr lang="en-US" dirty="0">
                <a:solidFill>
                  <a:srgbClr val="FFFF00"/>
                </a:solidFill>
              </a:rPr>
              <a:t>FIDELITY CHECK for CICO: https://nepbis.org/wp-content/uploads/2022/05/Tier-2-Intervention-Fidelity-Checklist.docx</a:t>
            </a:r>
          </a:p>
          <a:p>
            <a:r>
              <a:rPr lang="en-US" dirty="0">
                <a:solidFill>
                  <a:srgbClr val="FFFF00"/>
                </a:solidFill>
              </a:rPr>
              <a:t>Other fidelity checklists / tools next month </a:t>
            </a:r>
          </a:p>
        </p:txBody>
      </p:sp>
    </p:spTree>
    <p:extLst>
      <p:ext uri="{BB962C8B-B14F-4D97-AF65-F5344CB8AC3E}">
        <p14:creationId xmlns:p14="http://schemas.microsoft.com/office/powerpoint/2010/main" val="3106758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Evaluation Steps: </a:t>
            </a:r>
          </a:p>
          <a:p>
            <a:r>
              <a:rPr lang="en-US" dirty="0"/>
              <a:t>Progress Monitoring – what and how often, using what tools</a:t>
            </a:r>
          </a:p>
          <a:p>
            <a:r>
              <a:rPr lang="en-US" dirty="0"/>
              <a:t>Data-based decision guidelines for progress monitoring – monitoring fidelity of implementation, adjusting/modifying the intervention, developing fading and exit criteria  </a:t>
            </a:r>
          </a:p>
        </p:txBody>
      </p:sp>
    </p:spTree>
    <p:extLst>
      <p:ext uri="{BB962C8B-B14F-4D97-AF65-F5344CB8AC3E}">
        <p14:creationId xmlns:p14="http://schemas.microsoft.com/office/powerpoint/2010/main" val="33948107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spcBef>
                <a:spcPts val="0"/>
              </a:spcBef>
              <a:spcAft>
                <a:spcPts val="600"/>
              </a:spcAft>
            </a:pPr>
            <a:r>
              <a:rPr lang="en-US" sz="1500" dirty="0">
                <a:solidFill>
                  <a:srgbClr val="FFFF00"/>
                </a:solidFill>
              </a:rPr>
              <a:t>Make modifications </a:t>
            </a:r>
          </a:p>
          <a:p>
            <a:pPr lvl="2">
              <a:spcBef>
                <a:spcPts val="0"/>
              </a:spcBef>
              <a:spcAft>
                <a:spcPts val="600"/>
              </a:spcAft>
            </a:pPr>
            <a:r>
              <a:rPr lang="en-US" sz="1500" dirty="0">
                <a:solidFill>
                  <a:srgbClr val="FFFF00"/>
                </a:solidFill>
              </a:rPr>
              <a:t>Increase intensity </a:t>
            </a:r>
            <a:r>
              <a:rPr lang="en-US" sz="1500" dirty="0"/>
              <a:t>(e.g., increase check in periods, frequency of skills groups)  </a:t>
            </a:r>
          </a:p>
          <a:p>
            <a:pPr lvl="2">
              <a:spcBef>
                <a:spcPts val="0"/>
              </a:spcBef>
              <a:spcAft>
                <a:spcPts val="600"/>
              </a:spcAft>
            </a:pPr>
            <a:r>
              <a:rPr lang="en-US" sz="1500" dirty="0">
                <a:solidFill>
                  <a:srgbClr val="FFFF00"/>
                </a:solidFill>
              </a:rPr>
              <a:t>Modify intervention components </a:t>
            </a:r>
            <a:r>
              <a:rPr lang="en-US" sz="1500" dirty="0"/>
              <a:t>(e.g., bring a friend to check out, change or increase reinforcers, change adult check out) </a:t>
            </a:r>
          </a:p>
          <a:p>
            <a:endParaRPr lang="en-US" dirty="0"/>
          </a:p>
        </p:txBody>
      </p:sp>
    </p:spTree>
    <p:extLst>
      <p:ext uri="{BB962C8B-B14F-4D97-AF65-F5344CB8AC3E}">
        <p14:creationId xmlns:p14="http://schemas.microsoft.com/office/powerpoint/2010/main" val="38509466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we will move to the student’s individual</a:t>
            </a:r>
            <a:r>
              <a:rPr lang="en-US" baseline="0" dirty="0"/>
              <a:t> reports: Student Count Report, Student Period Report, and Student Single Period Report. Kiera’s reports show that she is meeting her goal in all classes except First Period. She has only met the goal one day in First Period. The data analyst would use the data-decision rules to recommend modifications be made to assist Kiera to be more successful.</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E9E117D-801E-934C-98EA-9D5546EBA50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775150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one example of a school’s CICO decision rules.</a:t>
            </a:r>
          </a:p>
          <a:p>
            <a:endParaRPr lang="en-US" dirty="0"/>
          </a:p>
          <a:p>
            <a:r>
              <a:rPr lang="en-US" dirty="0"/>
              <a:t>What might your team decide here? </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4F0533F-9A3E-4795-A517-6D0BAFBE108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876858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data analyst would bring</a:t>
            </a:r>
            <a:r>
              <a:rPr lang="en-US" baseline="0" dirty="0"/>
              <a:t> this information to the team meeting.</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E9E117D-801E-934C-98EA-9D5546EBA50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487639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team then develops an action plan to assist Kiera</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4F0533F-9A3E-4795-A517-6D0BAFBE108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847372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5055aaa54e_3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8" name="Google Shape;1308;g5055aaa54e_3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56441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34716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 note about function related to escape from internal anxiety. Modify CICO to include the skills being developed. </a:t>
            </a:r>
          </a:p>
        </p:txBody>
      </p:sp>
    </p:spTree>
    <p:extLst>
      <p:ext uri="{BB962C8B-B14F-4D97-AF65-F5344CB8AC3E}">
        <p14:creationId xmlns:p14="http://schemas.microsoft.com/office/powerpoint/2010/main" val="31726569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5055aaa54e_3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8" name="Google Shape;1308;g5055aaa54e_3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56441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3471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158750" indent="0">
              <a:buNone/>
            </a:pPr>
            <a:r>
              <a:rPr lang="en-US" dirty="0"/>
              <a:t>COACHES: </a:t>
            </a:r>
          </a:p>
          <a:p>
            <a:r>
              <a:rPr lang="en-US" dirty="0"/>
              <a:t>Seeing all of these steps can be uncomfortable or overwhelming – the goal is to walk away with an understanding of the elements and strategies to prioritize time and resources to get the steps achieved over a period of time. </a:t>
            </a:r>
          </a:p>
          <a:p>
            <a:pPr marL="158750" indent="0">
              <a:buNone/>
            </a:pPr>
            <a:endParaRPr lang="en-US" dirty="0"/>
          </a:p>
          <a:p>
            <a:pPr marL="158750" indent="0">
              <a:buNone/>
            </a:pPr>
            <a:r>
              <a:rPr lang="en-US" dirty="0"/>
              <a:t>TEAM MEMBERS</a:t>
            </a:r>
          </a:p>
          <a:p>
            <a:r>
              <a:rPr lang="en-US" dirty="0"/>
              <a:t>How will you participation in aspects of these steps support the process? </a:t>
            </a:r>
          </a:p>
        </p:txBody>
      </p:sp>
    </p:spTree>
    <p:extLst>
      <p:ext uri="{BB962C8B-B14F-4D97-AF65-F5344CB8AC3E}">
        <p14:creationId xmlns:p14="http://schemas.microsoft.com/office/powerpoint/2010/main" val="980878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Replace with example of earning points with 3 SKILLS identified – coping, self-regulation, CBT, </a:t>
            </a:r>
          </a:p>
        </p:txBody>
      </p:sp>
    </p:spTree>
    <p:extLst>
      <p:ext uri="{BB962C8B-B14F-4D97-AF65-F5344CB8AC3E}">
        <p14:creationId xmlns:p14="http://schemas.microsoft.com/office/powerpoint/2010/main" val="1164138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FACTS (Functional Assessment Checklist) can be used to conduct a very brief functional behavioral assessment to develop more individualized supports https://www.vbisd.org/cms/lib6/MI01000711/Centricity/Domain/138/FACTS%20-%20Revised.pdf</a:t>
            </a:r>
          </a:p>
          <a:p>
            <a:r>
              <a:rPr lang="en-US" dirty="0"/>
              <a:t>Usually done by the T3 / problem solving team </a:t>
            </a:r>
          </a:p>
        </p:txBody>
      </p:sp>
    </p:spTree>
    <p:extLst>
      <p:ext uri="{BB962C8B-B14F-4D97-AF65-F5344CB8AC3E}">
        <p14:creationId xmlns:p14="http://schemas.microsoft.com/office/powerpoint/2010/main" val="303503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 note about function related to escape from internal anxiety. Modify CICO to include the skills being developed. </a:t>
            </a:r>
          </a:p>
        </p:txBody>
      </p:sp>
    </p:spTree>
    <p:extLst>
      <p:ext uri="{BB962C8B-B14F-4D97-AF65-F5344CB8AC3E}">
        <p14:creationId xmlns:p14="http://schemas.microsoft.com/office/powerpoint/2010/main" val="31726569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7141478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Targeted Interventions Assessment Tool: https://</a:t>
            </a:r>
            <a:r>
              <a:rPr lang="en-US" dirty="0" err="1"/>
              <a:t>nepbis.org</a:t>
            </a:r>
            <a:r>
              <a:rPr lang="en-US" dirty="0"/>
              <a:t>/wp-content/uploads/2022/04/Targeted-Interventions-Assessment-Tool-</a:t>
            </a:r>
            <a:r>
              <a:rPr lang="en-US" dirty="0" err="1"/>
              <a:t>pbisapps</a:t>
            </a:r>
            <a:r>
              <a:rPr lang="en-US" dirty="0"/>
              <a:t>-</a:t>
            </a:r>
            <a:r>
              <a:rPr lang="en-US" dirty="0" err="1"/>
              <a:t>modified.docx</a:t>
            </a:r>
            <a:endParaRPr lang="en-US" dirty="0"/>
          </a:p>
        </p:txBody>
      </p:sp>
    </p:spTree>
    <p:extLst>
      <p:ext uri="{BB962C8B-B14F-4D97-AF65-F5344CB8AC3E}">
        <p14:creationId xmlns:p14="http://schemas.microsoft.com/office/powerpoint/2010/main" val="33265116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937075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69830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Evaluation Steps: </a:t>
            </a:r>
          </a:p>
          <a:p>
            <a:r>
              <a:rPr lang="en-US" dirty="0"/>
              <a:t>Progress Monitoring – what and how often, using what tools</a:t>
            </a:r>
          </a:p>
          <a:p>
            <a:r>
              <a:rPr lang="en-US" dirty="0"/>
              <a:t>Data-based decision guidelines for progress monitoring – monitoring fidelity of implementation, adjusting/modifying the intervention, developing fading and exit criteria  </a:t>
            </a:r>
          </a:p>
        </p:txBody>
      </p:sp>
    </p:spTree>
    <p:extLst>
      <p:ext uri="{BB962C8B-B14F-4D97-AF65-F5344CB8AC3E}">
        <p14:creationId xmlns:p14="http://schemas.microsoft.com/office/powerpoint/2010/main" val="31412596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63592"/>
            <a:r>
              <a:rPr lang="en-US" dirty="0"/>
              <a:t>Evaluation Link </a:t>
            </a:r>
          </a:p>
          <a:p>
            <a:pPr marL="163592"/>
            <a:r>
              <a:rPr lang="en-US" sz="1900" u="sng" dirty="0">
                <a:solidFill>
                  <a:srgbClr val="0563C1"/>
                </a:solidFill>
                <a:latin typeface="Calibri" panose="020F0502020204030204" pitchFamily="34" charset="0"/>
                <a:hlinkClick r:id="rId3"/>
              </a:rPr>
              <a:t>https://edc.co1.qualtrics.com/jfe/form/SV_cBF9GI7gVEBsfSC</a:t>
            </a:r>
            <a:endParaRPr lang="en-US" sz="1900" u="sng" dirty="0">
              <a:solidFill>
                <a:srgbClr val="0563C1"/>
              </a:solidFill>
              <a:latin typeface="Calibri" panose="020F0502020204030204" pitchFamily="34" charset="0"/>
            </a:endParaRPr>
          </a:p>
          <a:p>
            <a:pPr marL="163592"/>
            <a:endParaRPr lang="en-US" dirty="0"/>
          </a:p>
        </p:txBody>
      </p:sp>
    </p:spTree>
    <p:extLst>
      <p:ext uri="{BB962C8B-B14F-4D97-AF65-F5344CB8AC3E}">
        <p14:creationId xmlns:p14="http://schemas.microsoft.com/office/powerpoint/2010/main" val="2945897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eaLnBrk="1" hangingPunct="1">
              <a:buNone/>
            </a:pPr>
            <a:r>
              <a:rPr lang="en-US" dirty="0">
                <a:solidFill>
                  <a:schemeClr val="bg1"/>
                </a:solidFill>
              </a:rPr>
              <a:t>Meet with your group to discuss (5 min)</a:t>
            </a:r>
          </a:p>
          <a:p>
            <a:pPr marL="158750" indent="0" eaLnBrk="1" hangingPunct="1">
              <a:buNone/>
            </a:pPr>
            <a:r>
              <a:rPr lang="en-US" dirty="0">
                <a:solidFill>
                  <a:schemeClr val="bg1"/>
                </a:solidFill>
              </a:rPr>
              <a:t>Share as a whole group (8-10 min)</a:t>
            </a:r>
          </a:p>
        </p:txBody>
      </p:sp>
    </p:spTree>
    <p:extLst>
      <p:ext uri="{BB962C8B-B14F-4D97-AF65-F5344CB8AC3E}">
        <p14:creationId xmlns:p14="http://schemas.microsoft.com/office/powerpoint/2010/main" val="877423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1461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What’s</a:t>
            </a:r>
            <a:r>
              <a:rPr lang="en-US" baseline="0" dirty="0"/>
              <a:t> different about data at tier 2? Ask about how this differs w/regard to academic systems…at specific school  </a:t>
            </a:r>
          </a:p>
          <a:p>
            <a:r>
              <a:rPr lang="en-US" dirty="0"/>
              <a:t>Highlight 2</a:t>
            </a:r>
            <a:r>
              <a:rPr lang="en-US" baseline="30000" dirty="0"/>
              <a:t>nd</a:t>
            </a:r>
            <a:r>
              <a:rPr lang="en-US" dirty="0"/>
              <a:t> 2; data collection</a:t>
            </a:r>
            <a:r>
              <a:rPr lang="en-US" baseline="0" dirty="0"/>
              <a:t> and review is more intense at t2 </a:t>
            </a:r>
            <a:endParaRPr lang="en-US" dirty="0"/>
          </a:p>
          <a:p>
            <a:endParaRPr lang="en-US" dirty="0"/>
          </a:p>
        </p:txBody>
      </p:sp>
    </p:spTree>
    <p:extLst>
      <p:ext uri="{BB962C8B-B14F-4D97-AF65-F5344CB8AC3E}">
        <p14:creationId xmlns:p14="http://schemas.microsoft.com/office/powerpoint/2010/main" val="1710706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2305563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6" y="2834274"/>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11"/>
          <p:cNvGrpSpPr/>
          <p:nvPr/>
        </p:nvGrpSpPr>
        <p:grpSpPr>
          <a:xfrm>
            <a:off x="8002655" y="8"/>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9676051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6" y="10"/>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5" name="Google Shape;165;p15"/>
          <p:cNvGrpSpPr/>
          <p:nvPr/>
        </p:nvGrpSpPr>
        <p:grpSpPr>
          <a:xfrm>
            <a:off x="-21" y="2910927"/>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2939954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8" y="2834276"/>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4" name="Google Shape;184;p16"/>
          <p:cNvGrpSpPr/>
          <p:nvPr/>
        </p:nvGrpSpPr>
        <p:grpSpPr>
          <a:xfrm>
            <a:off x="8002656" y="10"/>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5591178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6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4264527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6" y="10"/>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2" name="Google Shape;212;p18"/>
          <p:cNvGrpSpPr/>
          <p:nvPr/>
        </p:nvGrpSpPr>
        <p:grpSpPr>
          <a:xfrm>
            <a:off x="-21" y="2910927"/>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2650638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6" y="10"/>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4" name="Google Shape;234;p19"/>
          <p:cNvGrpSpPr/>
          <p:nvPr/>
        </p:nvGrpSpPr>
        <p:grpSpPr>
          <a:xfrm>
            <a:off x="-21" y="2910927"/>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6016725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178" lvl="0" indent="-330184" rtl="0">
              <a:lnSpc>
                <a:spcPct val="100000"/>
              </a:lnSpc>
              <a:spcBef>
                <a:spcPts val="0"/>
              </a:spcBef>
              <a:spcAft>
                <a:spcPts val="0"/>
              </a:spcAft>
              <a:buClr>
                <a:schemeClr val="accent2"/>
              </a:buClr>
              <a:buSzPts val="1600"/>
              <a:buFont typeface="Raleway Thin"/>
              <a:buChar char="●"/>
              <a:defRPr sz="1800"/>
            </a:lvl1pPr>
            <a:lvl2pPr marL="914355" lvl="1" indent="-330184" rtl="0">
              <a:spcBef>
                <a:spcPts val="1600"/>
              </a:spcBef>
              <a:spcAft>
                <a:spcPts val="0"/>
              </a:spcAft>
              <a:buSzPts val="1600"/>
              <a:buFont typeface="Nunito Light"/>
              <a:buChar char="○"/>
              <a:defRPr/>
            </a:lvl2pPr>
            <a:lvl3pPr marL="1371532" lvl="2" indent="-323834" rtl="0">
              <a:spcBef>
                <a:spcPts val="1600"/>
              </a:spcBef>
              <a:spcAft>
                <a:spcPts val="0"/>
              </a:spcAft>
              <a:buSzPts val="1500"/>
              <a:buFont typeface="Nunito Light"/>
              <a:buChar char="■"/>
              <a:defRPr/>
            </a:lvl3pPr>
            <a:lvl4pPr marL="1828709" lvl="3" indent="-323834" rtl="0">
              <a:spcBef>
                <a:spcPts val="1600"/>
              </a:spcBef>
              <a:spcAft>
                <a:spcPts val="0"/>
              </a:spcAft>
              <a:buSzPts val="1500"/>
              <a:buFont typeface="Nunito Light"/>
              <a:buChar char="●"/>
              <a:defRPr/>
            </a:lvl4pPr>
            <a:lvl5pPr marL="2285886" lvl="4" indent="-317484" rtl="0">
              <a:spcBef>
                <a:spcPts val="1600"/>
              </a:spcBef>
              <a:spcAft>
                <a:spcPts val="0"/>
              </a:spcAft>
              <a:buSzPts val="1400"/>
              <a:buFont typeface="Nunito Light"/>
              <a:buChar char="○"/>
              <a:defRPr/>
            </a:lvl5pPr>
            <a:lvl6pPr marL="2743064" lvl="5" indent="-317484" rtl="0">
              <a:spcBef>
                <a:spcPts val="1600"/>
              </a:spcBef>
              <a:spcAft>
                <a:spcPts val="0"/>
              </a:spcAft>
              <a:buSzPts val="1400"/>
              <a:buFont typeface="Nunito Light"/>
              <a:buChar char="■"/>
              <a:defRPr/>
            </a:lvl6pPr>
            <a:lvl7pPr marL="3200240" lvl="6" indent="-311135" rtl="0">
              <a:spcBef>
                <a:spcPts val="1600"/>
              </a:spcBef>
              <a:spcAft>
                <a:spcPts val="0"/>
              </a:spcAft>
              <a:buSzPts val="1300"/>
              <a:buFont typeface="Nunito Light"/>
              <a:buChar char="●"/>
              <a:defRPr/>
            </a:lvl7pPr>
            <a:lvl8pPr marL="3657418" lvl="7" indent="-311135" rtl="0">
              <a:spcBef>
                <a:spcPts val="1600"/>
              </a:spcBef>
              <a:spcAft>
                <a:spcPts val="0"/>
              </a:spcAft>
              <a:buSzPts val="1300"/>
              <a:buFont typeface="Nunito Light"/>
              <a:buChar char="○"/>
              <a:defRPr/>
            </a:lvl8pPr>
            <a:lvl9pPr marL="4114595" lvl="8" indent="-317484"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8" y="2834276"/>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671950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4" y="3553519"/>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21"/>
          <p:cNvGrpSpPr/>
          <p:nvPr/>
        </p:nvGrpSpPr>
        <p:grpSpPr>
          <a:xfrm>
            <a:off x="6023966" y="-17"/>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3596958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178" lvl="0" indent="-298435" rtl="0">
              <a:lnSpc>
                <a:spcPct val="100000"/>
              </a:lnSpc>
              <a:spcBef>
                <a:spcPts val="0"/>
              </a:spcBef>
              <a:spcAft>
                <a:spcPts val="0"/>
              </a:spcAft>
              <a:buClr>
                <a:schemeClr val="accent2"/>
              </a:buClr>
              <a:buSzPts val="1100"/>
              <a:buFont typeface="Raleway Thin"/>
              <a:buChar char="■"/>
              <a:defRPr sz="1000"/>
            </a:lvl1pPr>
            <a:lvl2pPr marL="914355" lvl="1" indent="-304786" rtl="0">
              <a:spcBef>
                <a:spcPts val="1600"/>
              </a:spcBef>
              <a:spcAft>
                <a:spcPts val="0"/>
              </a:spcAft>
              <a:buClr>
                <a:srgbClr val="434343"/>
              </a:buClr>
              <a:buSzPts val="1200"/>
              <a:buFont typeface="Roboto Condensed Light"/>
              <a:buChar char="○"/>
              <a:defRPr/>
            </a:lvl2pPr>
            <a:lvl3pPr marL="1371532" lvl="2" indent="-317484" rtl="0">
              <a:spcBef>
                <a:spcPts val="1600"/>
              </a:spcBef>
              <a:spcAft>
                <a:spcPts val="0"/>
              </a:spcAft>
              <a:buClr>
                <a:srgbClr val="434343"/>
              </a:buClr>
              <a:buSzPts val="1400"/>
              <a:buFont typeface="Roboto Condensed Light"/>
              <a:buChar char="■"/>
              <a:defRPr/>
            </a:lvl3pPr>
            <a:lvl4pPr marL="1828709" lvl="3" indent="-317484" rtl="0">
              <a:spcBef>
                <a:spcPts val="1600"/>
              </a:spcBef>
              <a:spcAft>
                <a:spcPts val="0"/>
              </a:spcAft>
              <a:buClr>
                <a:srgbClr val="434343"/>
              </a:buClr>
              <a:buSzPts val="1400"/>
              <a:buFont typeface="Roboto Condensed Light"/>
              <a:buChar char="●"/>
              <a:defRPr/>
            </a:lvl4pPr>
            <a:lvl5pPr marL="2285886" lvl="4" indent="-317484" rtl="0">
              <a:spcBef>
                <a:spcPts val="1600"/>
              </a:spcBef>
              <a:spcAft>
                <a:spcPts val="0"/>
              </a:spcAft>
              <a:buClr>
                <a:srgbClr val="434343"/>
              </a:buClr>
              <a:buSzPts val="1400"/>
              <a:buFont typeface="Roboto Condensed Light"/>
              <a:buChar char="○"/>
              <a:defRPr/>
            </a:lvl5pPr>
            <a:lvl6pPr marL="2743064" lvl="5" indent="-317484" rtl="0">
              <a:spcBef>
                <a:spcPts val="1600"/>
              </a:spcBef>
              <a:spcAft>
                <a:spcPts val="0"/>
              </a:spcAft>
              <a:buClr>
                <a:srgbClr val="434343"/>
              </a:buClr>
              <a:buSzPts val="1400"/>
              <a:buFont typeface="Roboto Condensed Light"/>
              <a:buChar char="■"/>
              <a:defRPr/>
            </a:lvl6pPr>
            <a:lvl7pPr marL="3200240" lvl="6" indent="-317484" rtl="0">
              <a:spcBef>
                <a:spcPts val="1600"/>
              </a:spcBef>
              <a:spcAft>
                <a:spcPts val="0"/>
              </a:spcAft>
              <a:buClr>
                <a:srgbClr val="434343"/>
              </a:buClr>
              <a:buSzPts val="1400"/>
              <a:buFont typeface="Roboto Condensed Light"/>
              <a:buChar char="●"/>
              <a:defRPr/>
            </a:lvl7pPr>
            <a:lvl8pPr marL="3657418" lvl="7" indent="-317484" rtl="0">
              <a:spcBef>
                <a:spcPts val="1600"/>
              </a:spcBef>
              <a:spcAft>
                <a:spcPts val="0"/>
              </a:spcAft>
              <a:buClr>
                <a:srgbClr val="434343"/>
              </a:buClr>
              <a:buSzPts val="1400"/>
              <a:buFont typeface="Roboto Condensed Light"/>
              <a:buChar char="○"/>
              <a:defRPr/>
            </a:lvl8pPr>
            <a:lvl9pPr marL="4114595" lvl="8" indent="-317484"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178" lvl="0" indent="-298435" rtl="0">
              <a:lnSpc>
                <a:spcPct val="100000"/>
              </a:lnSpc>
              <a:spcBef>
                <a:spcPts val="0"/>
              </a:spcBef>
              <a:spcAft>
                <a:spcPts val="0"/>
              </a:spcAft>
              <a:buClr>
                <a:schemeClr val="accent2"/>
              </a:buClr>
              <a:buSzPts val="1100"/>
              <a:buFont typeface="Raleway Thin"/>
              <a:buChar char="■"/>
              <a:defRPr sz="1000"/>
            </a:lvl1pPr>
            <a:lvl2pPr marL="914355" lvl="1" indent="-304786" rtl="0">
              <a:spcBef>
                <a:spcPts val="1600"/>
              </a:spcBef>
              <a:spcAft>
                <a:spcPts val="0"/>
              </a:spcAft>
              <a:buClr>
                <a:srgbClr val="434343"/>
              </a:buClr>
              <a:buSzPts val="1200"/>
              <a:buFont typeface="Roboto Condensed Light"/>
              <a:buChar char="○"/>
              <a:defRPr/>
            </a:lvl2pPr>
            <a:lvl3pPr marL="1371532" lvl="2" indent="-317484" rtl="0">
              <a:spcBef>
                <a:spcPts val="1600"/>
              </a:spcBef>
              <a:spcAft>
                <a:spcPts val="0"/>
              </a:spcAft>
              <a:buClr>
                <a:srgbClr val="434343"/>
              </a:buClr>
              <a:buSzPts val="1400"/>
              <a:buFont typeface="Roboto Condensed Light"/>
              <a:buChar char="■"/>
              <a:defRPr/>
            </a:lvl3pPr>
            <a:lvl4pPr marL="1828709" lvl="3" indent="-317484" rtl="0">
              <a:spcBef>
                <a:spcPts val="1600"/>
              </a:spcBef>
              <a:spcAft>
                <a:spcPts val="0"/>
              </a:spcAft>
              <a:buClr>
                <a:srgbClr val="434343"/>
              </a:buClr>
              <a:buSzPts val="1400"/>
              <a:buFont typeface="Roboto Condensed Light"/>
              <a:buChar char="●"/>
              <a:defRPr/>
            </a:lvl4pPr>
            <a:lvl5pPr marL="2285886" lvl="4" indent="-317484" rtl="0">
              <a:spcBef>
                <a:spcPts val="1600"/>
              </a:spcBef>
              <a:spcAft>
                <a:spcPts val="0"/>
              </a:spcAft>
              <a:buClr>
                <a:srgbClr val="434343"/>
              </a:buClr>
              <a:buSzPts val="1400"/>
              <a:buFont typeface="Roboto Condensed Light"/>
              <a:buChar char="○"/>
              <a:defRPr/>
            </a:lvl5pPr>
            <a:lvl6pPr marL="2743064" lvl="5" indent="-317484" rtl="0">
              <a:spcBef>
                <a:spcPts val="1600"/>
              </a:spcBef>
              <a:spcAft>
                <a:spcPts val="0"/>
              </a:spcAft>
              <a:buClr>
                <a:srgbClr val="434343"/>
              </a:buClr>
              <a:buSzPts val="1400"/>
              <a:buFont typeface="Roboto Condensed Light"/>
              <a:buChar char="■"/>
              <a:defRPr/>
            </a:lvl6pPr>
            <a:lvl7pPr marL="3200240" lvl="6" indent="-317484" rtl="0">
              <a:spcBef>
                <a:spcPts val="1600"/>
              </a:spcBef>
              <a:spcAft>
                <a:spcPts val="0"/>
              </a:spcAft>
              <a:buClr>
                <a:srgbClr val="434343"/>
              </a:buClr>
              <a:buSzPts val="1400"/>
              <a:buFont typeface="Roboto Condensed Light"/>
              <a:buChar char="●"/>
              <a:defRPr/>
            </a:lvl7pPr>
            <a:lvl8pPr marL="3657418" lvl="7" indent="-317484" rtl="0">
              <a:spcBef>
                <a:spcPts val="1600"/>
              </a:spcBef>
              <a:spcAft>
                <a:spcPts val="0"/>
              </a:spcAft>
              <a:buClr>
                <a:srgbClr val="434343"/>
              </a:buClr>
              <a:buSzPts val="1400"/>
              <a:buFont typeface="Roboto Condensed Light"/>
              <a:buChar char="○"/>
              <a:defRPr/>
            </a:lvl8pPr>
            <a:lvl9pPr marL="4114595" lvl="8" indent="-317484"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8" y="2834276"/>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3" name="Google Shape;263;p22"/>
          <p:cNvGrpSpPr/>
          <p:nvPr/>
        </p:nvGrpSpPr>
        <p:grpSpPr>
          <a:xfrm>
            <a:off x="8002656" y="10"/>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3999928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2353236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485561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617242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4641549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7998096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7" y="1312034"/>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1"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1"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690000" y="2371111"/>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7478816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7"/>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10"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5717967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ts val="1200"/>
              <a:buFont typeface="Open Sans SemiBold"/>
              <a:buAutoNum type="arabicPeriod"/>
              <a:defRPr sz="1200"/>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80" y="9"/>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6" y="3874097"/>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572733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4"/>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4582133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7" y="2834275"/>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 name="Google Shape;64;p6"/>
          <p:cNvGrpSpPr/>
          <p:nvPr/>
        </p:nvGrpSpPr>
        <p:grpSpPr>
          <a:xfrm>
            <a:off x="8002656" y="9"/>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8203899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1"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41603980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6" name="Google Shape;76;p8"/>
          <p:cNvGrpSpPr/>
          <p:nvPr/>
        </p:nvGrpSpPr>
        <p:grpSpPr>
          <a:xfrm>
            <a:off x="905854"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34836187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692266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6" y="2834274"/>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3"/>
          <p:cNvGrpSpPr/>
          <p:nvPr/>
        </p:nvGrpSpPr>
        <p:grpSpPr>
          <a:xfrm>
            <a:off x="8002655" y="8"/>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2261863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2"/>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2692798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7" y="2834275"/>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0" name="Google Shape;100;p11"/>
          <p:cNvGrpSpPr/>
          <p:nvPr/>
        </p:nvGrpSpPr>
        <p:grpSpPr>
          <a:xfrm>
            <a:off x="8002656" y="9"/>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2937444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1"/>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2" name="Google Shape;112;p12"/>
          <p:cNvGrpSpPr/>
          <p:nvPr/>
        </p:nvGrpSpPr>
        <p:grpSpPr>
          <a:xfrm rot="10800000">
            <a:off x="6939001" y="9"/>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0865814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7" y="2834275"/>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 name="Google Shape;122;p13"/>
          <p:cNvGrpSpPr/>
          <p:nvPr/>
        </p:nvGrpSpPr>
        <p:grpSpPr>
          <a:xfrm>
            <a:off x="8002656" y="9"/>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6730197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9"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1683270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6" y="9"/>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5" name="Google Shape;165;p15"/>
          <p:cNvGrpSpPr/>
          <p:nvPr/>
        </p:nvGrpSpPr>
        <p:grpSpPr>
          <a:xfrm>
            <a:off x="-21" y="2910926"/>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1512778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7" y="2834275"/>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4" name="Google Shape;184;p16"/>
          <p:cNvGrpSpPr/>
          <p:nvPr/>
        </p:nvGrpSpPr>
        <p:grpSpPr>
          <a:xfrm>
            <a:off x="8002656" y="9"/>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2565378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9"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9723404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6" y="9"/>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2" name="Google Shape;212;p18"/>
          <p:cNvGrpSpPr/>
          <p:nvPr/>
        </p:nvGrpSpPr>
        <p:grpSpPr>
          <a:xfrm>
            <a:off x="-21" y="2910926"/>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7033282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6" y="9"/>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4" name="Google Shape;234;p19"/>
          <p:cNvGrpSpPr/>
          <p:nvPr/>
        </p:nvGrpSpPr>
        <p:grpSpPr>
          <a:xfrm>
            <a:off x="-21" y="2910926"/>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101659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8440179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7" y="2834275"/>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376789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3" y="3553518"/>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21"/>
          <p:cNvGrpSpPr/>
          <p:nvPr/>
        </p:nvGrpSpPr>
        <p:grpSpPr>
          <a:xfrm>
            <a:off x="6023966" y="-17"/>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4940404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7" y="2834275"/>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3" name="Google Shape;263;p22"/>
          <p:cNvGrpSpPr/>
          <p:nvPr/>
        </p:nvGrpSpPr>
        <p:grpSpPr>
          <a:xfrm>
            <a:off x="8002656" y="9"/>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2102488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9366829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9680891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402879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7041593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2127622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8916477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43939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5" y="8"/>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a:off x="-21" y="2910925"/>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4875983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41389247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4" y="1385550"/>
            <a:ext cx="7123137" cy="3511402"/>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dirty="0"/>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169590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5" y="8"/>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a:off x="-21" y="2910925"/>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8500654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517088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3904326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389712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4452378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002172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ts val="1200"/>
              <a:buFont typeface="Open Sans SemiBold"/>
              <a:buAutoNum type="arabicPeriod"/>
              <a:defRPr sz="1200"/>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80" y="9"/>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41" name="Google Shape;41;p4"/>
          <p:cNvGrpSpPr/>
          <p:nvPr/>
        </p:nvGrpSpPr>
        <p:grpSpPr>
          <a:xfrm rot="10800000">
            <a:off x="6" y="3874097"/>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0463137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178" lvl="0" indent="-304786">
              <a:lnSpc>
                <a:spcPct val="100000"/>
              </a:lnSpc>
              <a:spcBef>
                <a:spcPts val="0"/>
              </a:spcBef>
              <a:spcAft>
                <a:spcPts val="0"/>
              </a:spcAft>
              <a:buClr>
                <a:srgbClr val="434343"/>
              </a:buClr>
              <a:buSzPts val="1200"/>
              <a:buFont typeface="Open Sans SemiBold"/>
              <a:buAutoNum type="arabicPeriod"/>
              <a:defRPr sz="1200"/>
            </a:lvl1pPr>
            <a:lvl2pPr marL="914355" lvl="1" indent="-304786">
              <a:spcBef>
                <a:spcPts val="1600"/>
              </a:spcBef>
              <a:spcAft>
                <a:spcPts val="0"/>
              </a:spcAft>
              <a:buClr>
                <a:srgbClr val="434343"/>
              </a:buClr>
              <a:buSzPts val="1200"/>
              <a:buFont typeface="Roboto Condensed Light"/>
              <a:buAutoNum type="alphaLcPeriod"/>
              <a:defRPr/>
            </a:lvl2pPr>
            <a:lvl3pPr marL="1371532" lvl="2" indent="-317484">
              <a:spcBef>
                <a:spcPts val="1600"/>
              </a:spcBef>
              <a:spcAft>
                <a:spcPts val="0"/>
              </a:spcAft>
              <a:buClr>
                <a:srgbClr val="434343"/>
              </a:buClr>
              <a:buSzPts val="1400"/>
              <a:buFont typeface="Roboto Condensed Light"/>
              <a:buAutoNum type="romanLcPeriod"/>
              <a:defRPr/>
            </a:lvl3pPr>
            <a:lvl4pPr marL="1828709" lvl="3" indent="-317484">
              <a:spcBef>
                <a:spcPts val="1600"/>
              </a:spcBef>
              <a:spcAft>
                <a:spcPts val="0"/>
              </a:spcAft>
              <a:buClr>
                <a:srgbClr val="434343"/>
              </a:buClr>
              <a:buSzPts val="1400"/>
              <a:buFont typeface="Roboto Condensed Light"/>
              <a:buAutoNum type="arabicPeriod"/>
              <a:defRPr/>
            </a:lvl4pPr>
            <a:lvl5pPr marL="2285886" lvl="4" indent="-317484">
              <a:spcBef>
                <a:spcPts val="1600"/>
              </a:spcBef>
              <a:spcAft>
                <a:spcPts val="0"/>
              </a:spcAft>
              <a:buClr>
                <a:srgbClr val="434343"/>
              </a:buClr>
              <a:buSzPts val="1400"/>
              <a:buFont typeface="Roboto Condensed Light"/>
              <a:buAutoNum type="alphaLcPeriod"/>
              <a:defRPr/>
            </a:lvl5pPr>
            <a:lvl6pPr marL="2743064" lvl="5" indent="-317484">
              <a:spcBef>
                <a:spcPts val="1600"/>
              </a:spcBef>
              <a:spcAft>
                <a:spcPts val="0"/>
              </a:spcAft>
              <a:buClr>
                <a:srgbClr val="434343"/>
              </a:buClr>
              <a:buSzPts val="1400"/>
              <a:buFont typeface="Roboto Condensed Light"/>
              <a:buAutoNum type="romanLcPeriod"/>
              <a:defRPr/>
            </a:lvl6pPr>
            <a:lvl7pPr marL="3200240" lvl="6" indent="-317484">
              <a:spcBef>
                <a:spcPts val="1600"/>
              </a:spcBef>
              <a:spcAft>
                <a:spcPts val="0"/>
              </a:spcAft>
              <a:buClr>
                <a:srgbClr val="434343"/>
              </a:buClr>
              <a:buSzPts val="1400"/>
              <a:buFont typeface="Roboto Condensed Light"/>
              <a:buAutoNum type="arabicPeriod"/>
              <a:defRPr/>
            </a:lvl7pPr>
            <a:lvl8pPr marL="3657418" lvl="7" indent="-317484">
              <a:spcBef>
                <a:spcPts val="1600"/>
              </a:spcBef>
              <a:spcAft>
                <a:spcPts val="0"/>
              </a:spcAft>
              <a:buClr>
                <a:srgbClr val="434343"/>
              </a:buClr>
              <a:buSzPts val="1400"/>
              <a:buFont typeface="Roboto Condensed Light"/>
              <a:buAutoNum type="alphaLcPeriod"/>
              <a:defRPr/>
            </a:lvl8pPr>
            <a:lvl9pPr marL="4114595" lvl="8" indent="-317484">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81" y="10"/>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6" y="3874098"/>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741368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6" y="2834274"/>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6"/>
          <p:cNvGrpSpPr/>
          <p:nvPr/>
        </p:nvGrpSpPr>
        <p:grpSpPr>
          <a:xfrm>
            <a:off x="8002655" y="8"/>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67623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7" y="1312034"/>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1"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1"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690000" y="2371111"/>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23844719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7"/>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10"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1128031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ts val="1200"/>
              <a:buFont typeface="Open Sans SemiBold"/>
              <a:buAutoNum type="arabicPeriod"/>
              <a:defRPr sz="1200"/>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80" y="9"/>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6" y="3874097"/>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70117065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4"/>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75933236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7" y="2834275"/>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 name="Google Shape;64;p6"/>
          <p:cNvGrpSpPr/>
          <p:nvPr/>
        </p:nvGrpSpPr>
        <p:grpSpPr>
          <a:xfrm>
            <a:off x="8002656" y="9"/>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4397699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1"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2408370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6" name="Google Shape;76;p8"/>
          <p:cNvGrpSpPr/>
          <p:nvPr/>
        </p:nvGrpSpPr>
        <p:grpSpPr>
          <a:xfrm>
            <a:off x="905854"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141350174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2827018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2"/>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514547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7" y="2834275"/>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0" name="Google Shape;100;p11"/>
          <p:cNvGrpSpPr/>
          <p:nvPr/>
        </p:nvGrpSpPr>
        <p:grpSpPr>
          <a:xfrm>
            <a:off x="8002656" y="9"/>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331287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2747296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1"/>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2" name="Google Shape;112;p12"/>
          <p:cNvGrpSpPr/>
          <p:nvPr/>
        </p:nvGrpSpPr>
        <p:grpSpPr>
          <a:xfrm rot="10800000">
            <a:off x="6939001" y="9"/>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6385206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7" y="2834275"/>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 name="Google Shape;122;p13"/>
          <p:cNvGrpSpPr/>
          <p:nvPr/>
        </p:nvGrpSpPr>
        <p:grpSpPr>
          <a:xfrm>
            <a:off x="8002656" y="9"/>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59864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9"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96013934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6" y="9"/>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5" name="Google Shape;165;p15"/>
          <p:cNvGrpSpPr/>
          <p:nvPr/>
        </p:nvGrpSpPr>
        <p:grpSpPr>
          <a:xfrm>
            <a:off x="-21" y="2910926"/>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2723425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7" y="2834275"/>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4" name="Google Shape;184;p16"/>
          <p:cNvGrpSpPr/>
          <p:nvPr/>
        </p:nvGrpSpPr>
        <p:grpSpPr>
          <a:xfrm>
            <a:off x="8002656" y="9"/>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9953380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9"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3230680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6" y="9"/>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2" name="Google Shape;212;p18"/>
          <p:cNvGrpSpPr/>
          <p:nvPr/>
        </p:nvGrpSpPr>
        <p:grpSpPr>
          <a:xfrm>
            <a:off x="-21" y="2910926"/>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9611925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6" y="9"/>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4" name="Google Shape;234;p19"/>
          <p:cNvGrpSpPr/>
          <p:nvPr/>
        </p:nvGrpSpPr>
        <p:grpSpPr>
          <a:xfrm>
            <a:off x="-21" y="2910926"/>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6595895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7" y="2834275"/>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60506978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3" y="3553518"/>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21"/>
          <p:cNvGrpSpPr/>
          <p:nvPr/>
        </p:nvGrpSpPr>
        <p:grpSpPr>
          <a:xfrm>
            <a:off x="6023966" y="-17"/>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920227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5" y="8"/>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8"/>
          <p:cNvGrpSpPr/>
          <p:nvPr/>
        </p:nvGrpSpPr>
        <p:grpSpPr>
          <a:xfrm>
            <a:off x="-21" y="2910925"/>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1068162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7" y="2834275"/>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3" name="Google Shape;263;p22"/>
          <p:cNvGrpSpPr/>
          <p:nvPr/>
        </p:nvGrpSpPr>
        <p:grpSpPr>
          <a:xfrm>
            <a:off x="8002656" y="9"/>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58818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8215354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2736895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403627898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25170082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7" y="1312034"/>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1"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1"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690000" y="2371111"/>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28964132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7"/>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10"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25054349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ts val="1200"/>
              <a:buFont typeface="Open Sans SemiBold"/>
              <a:buAutoNum type="arabicPeriod"/>
              <a:defRPr sz="1200"/>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80" y="9"/>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6" y="3874097"/>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17355731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4"/>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32074402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7" y="2834275"/>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 name="Google Shape;64;p6"/>
          <p:cNvGrpSpPr/>
          <p:nvPr/>
        </p:nvGrpSpPr>
        <p:grpSpPr>
          <a:xfrm>
            <a:off x="8002656" y="9"/>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372924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5" y="8"/>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9"/>
          <p:cNvGrpSpPr/>
          <p:nvPr/>
        </p:nvGrpSpPr>
        <p:grpSpPr>
          <a:xfrm>
            <a:off x="-21" y="2910925"/>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8882947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1"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23238197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6" name="Google Shape;76;p8"/>
          <p:cNvGrpSpPr/>
          <p:nvPr/>
        </p:nvGrpSpPr>
        <p:grpSpPr>
          <a:xfrm>
            <a:off x="905854"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15350751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84834817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2"/>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0446238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7" y="2834275"/>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0" name="Google Shape;100;p11"/>
          <p:cNvGrpSpPr/>
          <p:nvPr/>
        </p:nvGrpSpPr>
        <p:grpSpPr>
          <a:xfrm>
            <a:off x="8002656" y="9"/>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9101130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1"/>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2" name="Google Shape;112;p12"/>
          <p:cNvGrpSpPr/>
          <p:nvPr/>
        </p:nvGrpSpPr>
        <p:grpSpPr>
          <a:xfrm rot="10800000">
            <a:off x="6939001" y="9"/>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7734290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7" y="2834275"/>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 name="Google Shape;122;p13"/>
          <p:cNvGrpSpPr/>
          <p:nvPr/>
        </p:nvGrpSpPr>
        <p:grpSpPr>
          <a:xfrm>
            <a:off x="8002656" y="9"/>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0784204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9"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80188102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6" y="9"/>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5" name="Google Shape;165;p15"/>
          <p:cNvGrpSpPr/>
          <p:nvPr/>
        </p:nvGrpSpPr>
        <p:grpSpPr>
          <a:xfrm>
            <a:off x="-21" y="2910926"/>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78661692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7" y="2834275"/>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4" name="Google Shape;184;p16"/>
          <p:cNvGrpSpPr/>
          <p:nvPr/>
        </p:nvGrpSpPr>
        <p:grpSpPr>
          <a:xfrm>
            <a:off x="8002656" y="9"/>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846017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031476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9"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71096106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6" y="9"/>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2" name="Google Shape;212;p18"/>
          <p:cNvGrpSpPr/>
          <p:nvPr/>
        </p:nvGrpSpPr>
        <p:grpSpPr>
          <a:xfrm>
            <a:off x="-21" y="2910926"/>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87766282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6" y="9"/>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4" name="Google Shape;234;p19"/>
          <p:cNvGrpSpPr/>
          <p:nvPr/>
        </p:nvGrpSpPr>
        <p:grpSpPr>
          <a:xfrm>
            <a:off x="-21" y="2910926"/>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9277239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7" y="2834275"/>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05081461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3" y="3553518"/>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21"/>
          <p:cNvGrpSpPr/>
          <p:nvPr/>
        </p:nvGrpSpPr>
        <p:grpSpPr>
          <a:xfrm>
            <a:off x="6023966" y="-17"/>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74544920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7" y="2834275"/>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3" name="Google Shape;263;p22"/>
          <p:cNvGrpSpPr/>
          <p:nvPr/>
        </p:nvGrpSpPr>
        <p:grpSpPr>
          <a:xfrm>
            <a:off x="8002656" y="9"/>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00645334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4857061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46643193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2643535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871799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89159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3691880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699377" y="1312034"/>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1"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1"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690000" y="2371111"/>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42310829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7"/>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10"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23622935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1"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285951888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7123137" cy="3511402"/>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7" y="2834275"/>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72341950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319851297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381000" y="1058665"/>
            <a:ext cx="8382000" cy="1658147"/>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762635"/>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7250"/>
          </a:xfrm>
        </p:spPr>
        <p:txBody>
          <a:bodyPr/>
          <a:lstStyle/>
          <a:p>
            <a:r>
              <a:rPr lang="en-US"/>
              <a:t>Click to edit Master title style</a:t>
            </a:r>
          </a:p>
        </p:txBody>
      </p:sp>
      <p:sp>
        <p:nvSpPr>
          <p:cNvPr id="3" name="Table Placeholder 2"/>
          <p:cNvSpPr>
            <a:spLocks noGrp="1"/>
          </p:cNvSpPr>
          <p:nvPr>
            <p:ph type="tbl" idx="1"/>
          </p:nvPr>
        </p:nvSpPr>
        <p:spPr>
          <a:xfrm>
            <a:off x="685800" y="1085850"/>
            <a:ext cx="7772400" cy="348615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427437824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9"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0914206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6" name="Google Shape;76;p8"/>
          <p:cNvGrpSpPr/>
          <p:nvPr/>
        </p:nvGrpSpPr>
        <p:grpSpPr>
          <a:xfrm>
            <a:off x="905854"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35604432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699377" y="1312034"/>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1"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1"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690000" y="2371111"/>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2176530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5551983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7"/>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10"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367238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7" y="2834275"/>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 name="Google Shape;64;p6"/>
          <p:cNvGrpSpPr/>
          <p:nvPr/>
        </p:nvGrpSpPr>
        <p:grpSpPr>
          <a:xfrm>
            <a:off x="8002656" y="9"/>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49823375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1"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18345312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7123137" cy="3511402"/>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7" y="2834275"/>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23298078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358034637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381000" y="1058665"/>
            <a:ext cx="8382000" cy="1658147"/>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016789"/>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7250"/>
          </a:xfrm>
        </p:spPr>
        <p:txBody>
          <a:bodyPr/>
          <a:lstStyle/>
          <a:p>
            <a:r>
              <a:rPr lang="en-US"/>
              <a:t>Click to edit Master title style</a:t>
            </a:r>
          </a:p>
        </p:txBody>
      </p:sp>
      <p:sp>
        <p:nvSpPr>
          <p:cNvPr id="3" name="Text Placeholder 2"/>
          <p:cNvSpPr>
            <a:spLocks noGrp="1"/>
          </p:cNvSpPr>
          <p:nvPr>
            <p:ph type="body" sz="half" idx="1"/>
          </p:nvPr>
        </p:nvSpPr>
        <p:spPr>
          <a:xfrm>
            <a:off x="685800" y="1085850"/>
            <a:ext cx="3810000" cy="3486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85850"/>
            <a:ext cx="3810000" cy="3486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9614784-5CC1-7D4F-9592-3E81CD3F86AD}" type="slidenum">
              <a:rPr lang="en-US"/>
              <a:pPr/>
              <a:t>‹#›</a:t>
            </a:fld>
            <a:endParaRPr lang="en-US"/>
          </a:p>
        </p:txBody>
      </p:sp>
    </p:spTree>
    <p:extLst>
      <p:ext uri="{BB962C8B-B14F-4D97-AF65-F5344CB8AC3E}">
        <p14:creationId xmlns:p14="http://schemas.microsoft.com/office/powerpoint/2010/main" val="265205551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ACDD33-6CDF-5140-9B2C-565D20EE502F}" type="slidenum">
              <a:rPr lang="en-US"/>
              <a:pPr/>
              <a:t>‹#›</a:t>
            </a:fld>
            <a:endParaRPr lang="en-US"/>
          </a:p>
        </p:txBody>
      </p:sp>
    </p:spTree>
    <p:extLst>
      <p:ext uri="{BB962C8B-B14F-4D97-AF65-F5344CB8AC3E}">
        <p14:creationId xmlns:p14="http://schemas.microsoft.com/office/powerpoint/2010/main" val="329046970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2EF8E4-E62A-4741-A50B-028C56614ED3}" type="slidenum">
              <a:rPr lang="en-US"/>
              <a:pPr>
                <a:defRPr/>
              </a:pPr>
              <a:t>‹#›</a:t>
            </a:fld>
            <a:endParaRPr lang="en-US"/>
          </a:p>
        </p:txBody>
      </p:sp>
    </p:spTree>
    <p:extLst>
      <p:ext uri="{BB962C8B-B14F-4D97-AF65-F5344CB8AC3E}">
        <p14:creationId xmlns:p14="http://schemas.microsoft.com/office/powerpoint/2010/main" val="158471833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178" lvl="0" indent="-298435" rtl="0">
              <a:lnSpc>
                <a:spcPct val="100000"/>
              </a:lnSpc>
              <a:spcBef>
                <a:spcPts val="0"/>
              </a:spcBef>
              <a:spcAft>
                <a:spcPts val="0"/>
              </a:spcAft>
              <a:buClr>
                <a:schemeClr val="accent2"/>
              </a:buClr>
              <a:buSzPts val="1100"/>
              <a:buFont typeface="Raleway Thin"/>
              <a:buChar char="■"/>
              <a:defRPr sz="1000"/>
            </a:lvl1pPr>
            <a:lvl2pPr marL="914355" lvl="1" indent="-304786" rtl="0">
              <a:spcBef>
                <a:spcPts val="1600"/>
              </a:spcBef>
              <a:spcAft>
                <a:spcPts val="0"/>
              </a:spcAft>
              <a:buClr>
                <a:srgbClr val="434343"/>
              </a:buClr>
              <a:buSzPts val="1200"/>
              <a:buFont typeface="Roboto Condensed Light"/>
              <a:buChar char="○"/>
              <a:defRPr/>
            </a:lvl2pPr>
            <a:lvl3pPr marL="1371532" lvl="2" indent="-317484" rtl="0">
              <a:spcBef>
                <a:spcPts val="1600"/>
              </a:spcBef>
              <a:spcAft>
                <a:spcPts val="0"/>
              </a:spcAft>
              <a:buClr>
                <a:srgbClr val="434343"/>
              </a:buClr>
              <a:buSzPts val="1400"/>
              <a:buFont typeface="Roboto Condensed Light"/>
              <a:buChar char="■"/>
              <a:defRPr/>
            </a:lvl3pPr>
            <a:lvl4pPr marL="1828709" lvl="3" indent="-317484" rtl="0">
              <a:spcBef>
                <a:spcPts val="1600"/>
              </a:spcBef>
              <a:spcAft>
                <a:spcPts val="0"/>
              </a:spcAft>
              <a:buClr>
                <a:srgbClr val="434343"/>
              </a:buClr>
              <a:buSzPts val="1400"/>
              <a:buFont typeface="Roboto Condensed Light"/>
              <a:buChar char="●"/>
              <a:defRPr/>
            </a:lvl4pPr>
            <a:lvl5pPr marL="2285886" lvl="4" indent="-317484" rtl="0">
              <a:spcBef>
                <a:spcPts val="1600"/>
              </a:spcBef>
              <a:spcAft>
                <a:spcPts val="0"/>
              </a:spcAft>
              <a:buClr>
                <a:srgbClr val="434343"/>
              </a:buClr>
              <a:buSzPts val="1400"/>
              <a:buFont typeface="Roboto Condensed Light"/>
              <a:buChar char="○"/>
              <a:defRPr/>
            </a:lvl5pPr>
            <a:lvl6pPr marL="2743064" lvl="5" indent="-317484" rtl="0">
              <a:spcBef>
                <a:spcPts val="1600"/>
              </a:spcBef>
              <a:spcAft>
                <a:spcPts val="0"/>
              </a:spcAft>
              <a:buClr>
                <a:srgbClr val="434343"/>
              </a:buClr>
              <a:buSzPts val="1400"/>
              <a:buFont typeface="Roboto Condensed Light"/>
              <a:buChar char="■"/>
              <a:defRPr/>
            </a:lvl6pPr>
            <a:lvl7pPr marL="3200240" lvl="6" indent="-317484" rtl="0">
              <a:spcBef>
                <a:spcPts val="1600"/>
              </a:spcBef>
              <a:spcAft>
                <a:spcPts val="0"/>
              </a:spcAft>
              <a:buClr>
                <a:srgbClr val="434343"/>
              </a:buClr>
              <a:buSzPts val="1400"/>
              <a:buFont typeface="Roboto Condensed Light"/>
              <a:buChar char="●"/>
              <a:defRPr/>
            </a:lvl7pPr>
            <a:lvl8pPr marL="3657418" lvl="7" indent="-317484" rtl="0">
              <a:spcBef>
                <a:spcPts val="1600"/>
              </a:spcBef>
              <a:spcAft>
                <a:spcPts val="0"/>
              </a:spcAft>
              <a:buClr>
                <a:srgbClr val="434343"/>
              </a:buClr>
              <a:buSzPts val="1400"/>
              <a:buFont typeface="Roboto Condensed Light"/>
              <a:buChar char="○"/>
              <a:defRPr/>
            </a:lvl8pPr>
            <a:lvl9pPr marL="4114595" lvl="8" indent="-317484"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178" lvl="0" indent="-298435" rtl="0">
              <a:lnSpc>
                <a:spcPct val="100000"/>
              </a:lnSpc>
              <a:spcBef>
                <a:spcPts val="0"/>
              </a:spcBef>
              <a:spcAft>
                <a:spcPts val="0"/>
              </a:spcAft>
              <a:buClr>
                <a:schemeClr val="accent2"/>
              </a:buClr>
              <a:buSzPts val="1100"/>
              <a:buFont typeface="Raleway Thin"/>
              <a:buChar char="■"/>
              <a:defRPr sz="1000"/>
            </a:lvl1pPr>
            <a:lvl2pPr marL="914355" lvl="1" indent="-304786" rtl="0">
              <a:spcBef>
                <a:spcPts val="1600"/>
              </a:spcBef>
              <a:spcAft>
                <a:spcPts val="0"/>
              </a:spcAft>
              <a:buClr>
                <a:srgbClr val="434343"/>
              </a:buClr>
              <a:buSzPts val="1200"/>
              <a:buFont typeface="Roboto Condensed Light"/>
              <a:buChar char="○"/>
              <a:defRPr/>
            </a:lvl2pPr>
            <a:lvl3pPr marL="1371532" lvl="2" indent="-317484" rtl="0">
              <a:spcBef>
                <a:spcPts val="1600"/>
              </a:spcBef>
              <a:spcAft>
                <a:spcPts val="0"/>
              </a:spcAft>
              <a:buClr>
                <a:srgbClr val="434343"/>
              </a:buClr>
              <a:buSzPts val="1400"/>
              <a:buFont typeface="Roboto Condensed Light"/>
              <a:buChar char="■"/>
              <a:defRPr/>
            </a:lvl3pPr>
            <a:lvl4pPr marL="1828709" lvl="3" indent="-317484" rtl="0">
              <a:spcBef>
                <a:spcPts val="1600"/>
              </a:spcBef>
              <a:spcAft>
                <a:spcPts val="0"/>
              </a:spcAft>
              <a:buClr>
                <a:srgbClr val="434343"/>
              </a:buClr>
              <a:buSzPts val="1400"/>
              <a:buFont typeface="Roboto Condensed Light"/>
              <a:buChar char="●"/>
              <a:defRPr/>
            </a:lvl4pPr>
            <a:lvl5pPr marL="2285886" lvl="4" indent="-317484" rtl="0">
              <a:spcBef>
                <a:spcPts val="1600"/>
              </a:spcBef>
              <a:spcAft>
                <a:spcPts val="0"/>
              </a:spcAft>
              <a:buClr>
                <a:srgbClr val="434343"/>
              </a:buClr>
              <a:buSzPts val="1400"/>
              <a:buFont typeface="Roboto Condensed Light"/>
              <a:buChar char="○"/>
              <a:defRPr/>
            </a:lvl5pPr>
            <a:lvl6pPr marL="2743064" lvl="5" indent="-317484" rtl="0">
              <a:spcBef>
                <a:spcPts val="1600"/>
              </a:spcBef>
              <a:spcAft>
                <a:spcPts val="0"/>
              </a:spcAft>
              <a:buClr>
                <a:srgbClr val="434343"/>
              </a:buClr>
              <a:buSzPts val="1400"/>
              <a:buFont typeface="Roboto Condensed Light"/>
              <a:buChar char="■"/>
              <a:defRPr/>
            </a:lvl6pPr>
            <a:lvl7pPr marL="3200240" lvl="6" indent="-317484" rtl="0">
              <a:spcBef>
                <a:spcPts val="1600"/>
              </a:spcBef>
              <a:spcAft>
                <a:spcPts val="0"/>
              </a:spcAft>
              <a:buClr>
                <a:srgbClr val="434343"/>
              </a:buClr>
              <a:buSzPts val="1400"/>
              <a:buFont typeface="Roboto Condensed Light"/>
              <a:buChar char="●"/>
              <a:defRPr/>
            </a:lvl7pPr>
            <a:lvl8pPr marL="3657418" lvl="7" indent="-317484" rtl="0">
              <a:spcBef>
                <a:spcPts val="1600"/>
              </a:spcBef>
              <a:spcAft>
                <a:spcPts val="0"/>
              </a:spcAft>
              <a:buClr>
                <a:srgbClr val="434343"/>
              </a:buClr>
              <a:buSzPts val="1400"/>
              <a:buFont typeface="Roboto Condensed Light"/>
              <a:buChar char="○"/>
              <a:defRPr/>
            </a:lvl8pPr>
            <a:lvl9pPr marL="4114595" lvl="8" indent="-317484"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8" y="2834276"/>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3" name="Google Shape;263;p22"/>
          <p:cNvGrpSpPr/>
          <p:nvPr/>
        </p:nvGrpSpPr>
        <p:grpSpPr>
          <a:xfrm>
            <a:off x="8002656" y="10"/>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51308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02533793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6" name="Google Shape;76;p8"/>
          <p:cNvGrpSpPr/>
          <p:nvPr/>
        </p:nvGrpSpPr>
        <p:grpSpPr>
          <a:xfrm>
            <a:off x="905854"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63121158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2"/>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2" name="Google Shape;112;p12"/>
          <p:cNvGrpSpPr/>
          <p:nvPr/>
        </p:nvGrpSpPr>
        <p:grpSpPr>
          <a:xfrm rot="10800000">
            <a:off x="6939001" y="10"/>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49087615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2"/>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8865154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74849482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6442714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99BA3C-11EE-A64A-9641-95A331C24B48}" type="slidenum">
              <a:rPr lang="en-US"/>
              <a:pPr>
                <a:defRPr/>
              </a:pPr>
              <a:t>‹#›</a:t>
            </a:fld>
            <a:endParaRPr lang="en-US"/>
          </a:p>
        </p:txBody>
      </p:sp>
    </p:spTree>
    <p:extLst>
      <p:ext uri="{BB962C8B-B14F-4D97-AF65-F5344CB8AC3E}">
        <p14:creationId xmlns:p14="http://schemas.microsoft.com/office/powerpoint/2010/main" val="239436413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58661038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154718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4291974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7585805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2664267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32552312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4" y="1385550"/>
            <a:ext cx="7123137" cy="3511402"/>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860830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159252711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673228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381000" y="1058664"/>
            <a:ext cx="8382000" cy="1658147"/>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0713063"/>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7250"/>
          </a:xfrm>
        </p:spPr>
        <p:txBody>
          <a:bodyPr/>
          <a:lstStyle/>
          <a:p>
            <a:r>
              <a:rPr lang="en-US"/>
              <a:t>Click to edit Master title style</a:t>
            </a:r>
          </a:p>
        </p:txBody>
      </p:sp>
      <p:sp>
        <p:nvSpPr>
          <p:cNvPr id="3" name="Text Placeholder 2"/>
          <p:cNvSpPr>
            <a:spLocks noGrp="1"/>
          </p:cNvSpPr>
          <p:nvPr>
            <p:ph type="body" sz="half" idx="1"/>
          </p:nvPr>
        </p:nvSpPr>
        <p:spPr>
          <a:xfrm>
            <a:off x="685800" y="1085850"/>
            <a:ext cx="3810000" cy="3486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85850"/>
            <a:ext cx="3810000" cy="3486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9614784-5CC1-7D4F-9592-3E81CD3F86AD}" type="slidenum">
              <a:rPr lang="en-US"/>
              <a:pPr/>
              <a:t>‹#›</a:t>
            </a:fld>
            <a:endParaRPr lang="en-US"/>
          </a:p>
        </p:txBody>
      </p:sp>
    </p:spTree>
    <p:extLst>
      <p:ext uri="{BB962C8B-B14F-4D97-AF65-F5344CB8AC3E}">
        <p14:creationId xmlns:p14="http://schemas.microsoft.com/office/powerpoint/2010/main" val="58448026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ACDD33-6CDF-5140-9B2C-565D20EE502F}" type="slidenum">
              <a:rPr lang="en-US"/>
              <a:pPr/>
              <a:t>‹#›</a:t>
            </a:fld>
            <a:endParaRPr lang="en-US"/>
          </a:p>
        </p:txBody>
      </p:sp>
    </p:spTree>
    <p:extLst>
      <p:ext uri="{BB962C8B-B14F-4D97-AF65-F5344CB8AC3E}">
        <p14:creationId xmlns:p14="http://schemas.microsoft.com/office/powerpoint/2010/main" val="201580669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2EF8E4-E62A-4741-A50B-028C56614ED3}" type="slidenum">
              <a:rPr lang="en-US"/>
              <a:pPr>
                <a:defRPr/>
              </a:pPr>
              <a:t>‹#›</a:t>
            </a:fld>
            <a:endParaRPr lang="en-US"/>
          </a:p>
        </p:txBody>
      </p:sp>
    </p:spTree>
    <p:extLst>
      <p:ext uri="{BB962C8B-B14F-4D97-AF65-F5344CB8AC3E}">
        <p14:creationId xmlns:p14="http://schemas.microsoft.com/office/powerpoint/2010/main" val="143784786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88817268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1"/>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6939001" y="9"/>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505258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29025769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79010410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7272141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1893882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63974956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261357702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4920079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180699887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95745971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6717676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99BA3C-11EE-A64A-9641-95A331C24B48}" type="slidenum">
              <a:rPr lang="en-US"/>
              <a:pPr>
                <a:defRPr/>
              </a:pPr>
              <a:t>‹#›</a:t>
            </a:fld>
            <a:endParaRPr lang="en-US"/>
          </a:p>
        </p:txBody>
      </p:sp>
    </p:spTree>
    <p:extLst>
      <p:ext uri="{BB962C8B-B14F-4D97-AF65-F5344CB8AC3E}">
        <p14:creationId xmlns:p14="http://schemas.microsoft.com/office/powerpoint/2010/main" val="541873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58795703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341333073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4" y="1385550"/>
            <a:ext cx="7123137" cy="3511402"/>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0434327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88055626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4051579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79060340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870541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611965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5668561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508734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531507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3384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169748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769505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615967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04173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3263894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4152020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829093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1"/>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28819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6" y="2834274"/>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11"/>
          <p:cNvGrpSpPr/>
          <p:nvPr/>
        </p:nvGrpSpPr>
        <p:grpSpPr>
          <a:xfrm>
            <a:off x="8002655" y="8"/>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410412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482673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6" y="2834274"/>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3"/>
          <p:cNvGrpSpPr/>
          <p:nvPr/>
        </p:nvGrpSpPr>
        <p:grpSpPr>
          <a:xfrm>
            <a:off x="8002655" y="8"/>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669428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0346447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5" y="8"/>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a:off x="-21" y="2910925"/>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90035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7649214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6" y="2834274"/>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6"/>
          <p:cNvGrpSpPr/>
          <p:nvPr/>
        </p:nvGrpSpPr>
        <p:grpSpPr>
          <a:xfrm>
            <a:off x="8002655" y="8"/>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8325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195412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5" y="8"/>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8"/>
          <p:cNvGrpSpPr/>
          <p:nvPr/>
        </p:nvGrpSpPr>
        <p:grpSpPr>
          <a:xfrm>
            <a:off x="-21" y="2910925"/>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343898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5" y="8"/>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9"/>
          <p:cNvGrpSpPr/>
          <p:nvPr/>
        </p:nvGrpSpPr>
        <p:grpSpPr>
          <a:xfrm>
            <a:off x="-21" y="2910925"/>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202729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58179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739827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8269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8116883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42087694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261292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058746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8129387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CUSTOM_9">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99BA3C-11EE-A64A-9641-95A331C24B48}" type="slidenum">
              <a:rPr lang="en-US"/>
              <a:pPr>
                <a:defRPr/>
              </a:pPr>
              <a:t>‹#›</a:t>
            </a:fld>
            <a:endParaRPr lang="en-US"/>
          </a:p>
        </p:txBody>
      </p:sp>
    </p:spTree>
    <p:extLst>
      <p:ext uri="{BB962C8B-B14F-4D97-AF65-F5344CB8AC3E}">
        <p14:creationId xmlns:p14="http://schemas.microsoft.com/office/powerpoint/2010/main" val="31011768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9820424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32270241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842138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8972983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089606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126971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6060226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1"/>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6939001" y="9"/>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7849319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7480370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6912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3680867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6617894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979925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350403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7438180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175648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4236964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1"/>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323132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6" y="2834274"/>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11"/>
          <p:cNvGrpSpPr/>
          <p:nvPr/>
        </p:nvGrpSpPr>
        <p:grpSpPr>
          <a:xfrm>
            <a:off x="8002655" y="8"/>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0414147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1737738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6" y="2834274"/>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3"/>
          <p:cNvGrpSpPr/>
          <p:nvPr/>
        </p:nvGrpSpPr>
        <p:grpSpPr>
          <a:xfrm>
            <a:off x="8002655" y="8"/>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8564830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580432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5" y="8"/>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a:off x="-21" y="2910925"/>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2838287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6" y="2834274"/>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6"/>
          <p:cNvGrpSpPr/>
          <p:nvPr/>
        </p:nvGrpSpPr>
        <p:grpSpPr>
          <a:xfrm>
            <a:off x="8002655" y="8"/>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990090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748066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5" y="8"/>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8"/>
          <p:cNvGrpSpPr/>
          <p:nvPr/>
        </p:nvGrpSpPr>
        <p:grpSpPr>
          <a:xfrm>
            <a:off x="-21" y="2910925"/>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8282769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5" y="8"/>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9"/>
          <p:cNvGrpSpPr/>
          <p:nvPr/>
        </p:nvGrpSpPr>
        <p:grpSpPr>
          <a:xfrm>
            <a:off x="-21" y="2910925"/>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50127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5154731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300833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358964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350755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5617957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3561882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893393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2385891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8" y="1312035"/>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2"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2"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690000" y="2371111"/>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38664749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7"/>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10"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9014677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178" lvl="0" indent="-304786">
              <a:lnSpc>
                <a:spcPct val="100000"/>
              </a:lnSpc>
              <a:spcBef>
                <a:spcPts val="0"/>
              </a:spcBef>
              <a:spcAft>
                <a:spcPts val="0"/>
              </a:spcAft>
              <a:buClr>
                <a:srgbClr val="434343"/>
              </a:buClr>
              <a:buSzPts val="1200"/>
              <a:buFont typeface="Open Sans SemiBold"/>
              <a:buAutoNum type="arabicPeriod"/>
              <a:defRPr sz="1200"/>
            </a:lvl1pPr>
            <a:lvl2pPr marL="914355" lvl="1" indent="-304786">
              <a:spcBef>
                <a:spcPts val="1600"/>
              </a:spcBef>
              <a:spcAft>
                <a:spcPts val="0"/>
              </a:spcAft>
              <a:buClr>
                <a:srgbClr val="434343"/>
              </a:buClr>
              <a:buSzPts val="1200"/>
              <a:buFont typeface="Roboto Condensed Light"/>
              <a:buAutoNum type="alphaLcPeriod"/>
              <a:defRPr/>
            </a:lvl2pPr>
            <a:lvl3pPr marL="1371532" lvl="2" indent="-317484">
              <a:spcBef>
                <a:spcPts val="1600"/>
              </a:spcBef>
              <a:spcAft>
                <a:spcPts val="0"/>
              </a:spcAft>
              <a:buClr>
                <a:srgbClr val="434343"/>
              </a:buClr>
              <a:buSzPts val="1400"/>
              <a:buFont typeface="Roboto Condensed Light"/>
              <a:buAutoNum type="romanLcPeriod"/>
              <a:defRPr/>
            </a:lvl3pPr>
            <a:lvl4pPr marL="1828709" lvl="3" indent="-317484">
              <a:spcBef>
                <a:spcPts val="1600"/>
              </a:spcBef>
              <a:spcAft>
                <a:spcPts val="0"/>
              </a:spcAft>
              <a:buClr>
                <a:srgbClr val="434343"/>
              </a:buClr>
              <a:buSzPts val="1400"/>
              <a:buFont typeface="Roboto Condensed Light"/>
              <a:buAutoNum type="arabicPeriod"/>
              <a:defRPr/>
            </a:lvl4pPr>
            <a:lvl5pPr marL="2285886" lvl="4" indent="-317484">
              <a:spcBef>
                <a:spcPts val="1600"/>
              </a:spcBef>
              <a:spcAft>
                <a:spcPts val="0"/>
              </a:spcAft>
              <a:buClr>
                <a:srgbClr val="434343"/>
              </a:buClr>
              <a:buSzPts val="1400"/>
              <a:buFont typeface="Roboto Condensed Light"/>
              <a:buAutoNum type="alphaLcPeriod"/>
              <a:defRPr/>
            </a:lvl5pPr>
            <a:lvl6pPr marL="2743064" lvl="5" indent="-317484">
              <a:spcBef>
                <a:spcPts val="1600"/>
              </a:spcBef>
              <a:spcAft>
                <a:spcPts val="0"/>
              </a:spcAft>
              <a:buClr>
                <a:srgbClr val="434343"/>
              </a:buClr>
              <a:buSzPts val="1400"/>
              <a:buFont typeface="Roboto Condensed Light"/>
              <a:buAutoNum type="romanLcPeriod"/>
              <a:defRPr/>
            </a:lvl6pPr>
            <a:lvl7pPr marL="3200240" lvl="6" indent="-317484">
              <a:spcBef>
                <a:spcPts val="1600"/>
              </a:spcBef>
              <a:spcAft>
                <a:spcPts val="0"/>
              </a:spcAft>
              <a:buClr>
                <a:srgbClr val="434343"/>
              </a:buClr>
              <a:buSzPts val="1400"/>
              <a:buFont typeface="Roboto Condensed Light"/>
              <a:buAutoNum type="arabicPeriod"/>
              <a:defRPr/>
            </a:lvl7pPr>
            <a:lvl8pPr marL="3657418" lvl="7" indent="-317484">
              <a:spcBef>
                <a:spcPts val="1600"/>
              </a:spcBef>
              <a:spcAft>
                <a:spcPts val="0"/>
              </a:spcAft>
              <a:buClr>
                <a:srgbClr val="434343"/>
              </a:buClr>
              <a:buSzPts val="1400"/>
              <a:buFont typeface="Roboto Condensed Light"/>
              <a:buAutoNum type="alphaLcPeriod"/>
              <a:defRPr/>
            </a:lvl8pPr>
            <a:lvl9pPr marL="4114595" lvl="8" indent="-317484">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81" y="10"/>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6" y="3874098"/>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626311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1"/>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929748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4"/>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39168170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8" y="2834276"/>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 name="Google Shape;64;p6"/>
          <p:cNvGrpSpPr/>
          <p:nvPr/>
        </p:nvGrpSpPr>
        <p:grpSpPr>
          <a:xfrm>
            <a:off x="8002656" y="10"/>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344560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1"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1846179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6" name="Google Shape;76;p8"/>
          <p:cNvGrpSpPr/>
          <p:nvPr/>
        </p:nvGrpSpPr>
        <p:grpSpPr>
          <a:xfrm>
            <a:off x="905854"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36899918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1183837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2"/>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9298693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8" y="2834276"/>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0" name="Google Shape;100;p11"/>
          <p:cNvGrpSpPr/>
          <p:nvPr/>
        </p:nvGrpSpPr>
        <p:grpSpPr>
          <a:xfrm>
            <a:off x="8002656" y="10"/>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6982843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2"/>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2" name="Google Shape;112;p12"/>
          <p:cNvGrpSpPr/>
          <p:nvPr/>
        </p:nvGrpSpPr>
        <p:grpSpPr>
          <a:xfrm rot="10800000">
            <a:off x="6939001" y="10"/>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5228741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8" y="2834276"/>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 name="Google Shape;122;p13"/>
          <p:cNvGrpSpPr/>
          <p:nvPr/>
        </p:nvGrpSpPr>
        <p:grpSpPr>
          <a:xfrm>
            <a:off x="8002656" y="10"/>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2531196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6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233124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5" Type="http://schemas.openxmlformats.org/officeDocument/2006/relationships/slideLayout" Target="../slideLayouts/slideLayout204.xml"/><Relationship Id="rId10" Type="http://schemas.openxmlformats.org/officeDocument/2006/relationships/theme" Target="../theme/theme10.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theme" Target="../theme/theme1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slideLayout" Target="../slideLayouts/slideLayout225.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18" Type="http://schemas.openxmlformats.org/officeDocument/2006/relationships/slideLayout" Target="../slideLayouts/slideLayout24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17" Type="http://schemas.openxmlformats.org/officeDocument/2006/relationships/slideLayout" Target="../slideLayouts/slideLayout242.xml"/><Relationship Id="rId2" Type="http://schemas.openxmlformats.org/officeDocument/2006/relationships/slideLayout" Target="../slideLayouts/slideLayout227.xml"/><Relationship Id="rId16" Type="http://schemas.openxmlformats.org/officeDocument/2006/relationships/slideLayout" Target="../slideLayouts/slideLayout241.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10" Type="http://schemas.openxmlformats.org/officeDocument/2006/relationships/slideLayout" Target="../slideLayouts/slideLayout235.xml"/><Relationship Id="rId19" Type="http://schemas.openxmlformats.org/officeDocument/2006/relationships/theme" Target="../theme/theme12.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6" Type="http://schemas.openxmlformats.org/officeDocument/2006/relationships/theme" Target="../theme/theme13.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5" Type="http://schemas.openxmlformats.org/officeDocument/2006/relationships/slideLayout" Target="../slideLayouts/slideLayout25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theme" Target="../theme/theme4.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theme" Target="../theme/theme5.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theme" Target="../theme/theme6.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7.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theme" Target="../theme/theme8.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26" Type="http://schemas.openxmlformats.org/officeDocument/2006/relationships/theme" Target="../theme/theme9.xml"/><Relationship Id="rId3" Type="http://schemas.openxmlformats.org/officeDocument/2006/relationships/slideLayout" Target="../slideLayouts/slideLayout177.xml"/><Relationship Id="rId21" Type="http://schemas.openxmlformats.org/officeDocument/2006/relationships/slideLayout" Target="../slideLayouts/slideLayout195.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5" Type="http://schemas.openxmlformats.org/officeDocument/2006/relationships/slideLayout" Target="../slideLayouts/slideLayout199.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24" Type="http://schemas.openxmlformats.org/officeDocument/2006/relationships/slideLayout" Target="../slideLayouts/slideLayout198.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23" Type="http://schemas.openxmlformats.org/officeDocument/2006/relationships/slideLayout" Target="../slideLayouts/slideLayout197.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slideLayout" Target="../slideLayouts/slideLayout1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173395952"/>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809884511"/>
      </p:ext>
    </p:extLst>
  </p:cSld>
  <p:clrMap bg1="lt1" tx1="dk1" bg2="dk2"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6" r:id="rId5"/>
    <p:sldLayoutId id="2147483988" r:id="rId6"/>
    <p:sldLayoutId id="2147483989" r:id="rId7"/>
    <p:sldLayoutId id="2147483991" r:id="rId8"/>
    <p:sldLayoutId id="214748399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432446015"/>
      </p:ext>
    </p:extLst>
  </p:cSld>
  <p:clrMap bg1="lt1" tx1="dk1" bg2="dk2" tx2="lt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1" r:id="rId7"/>
    <p:sldLayoutId id="2147484002" r:id="rId8"/>
    <p:sldLayoutId id="2147484003" r:id="rId9"/>
    <p:sldLayoutId id="2147484004" r:id="rId10"/>
    <p:sldLayoutId id="2147484005" r:id="rId11"/>
    <p:sldLayoutId id="2147484006" r:id="rId12"/>
    <p:sldLayoutId id="2147484007" r:id="rId13"/>
    <p:sldLayoutId id="2147484023" r:id="rId14"/>
    <p:sldLayoutId id="2147484049" r:id="rId15"/>
    <p:sldLayoutId id="2147484050" r:id="rId16"/>
    <p:sldLayoutId id="214748405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294328836"/>
      </p:ext>
    </p:extLst>
  </p:cSld>
  <p:clrMap bg1="lt1" tx1="dk1" bg2="dk2"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6" r:id="rId14"/>
    <p:sldLayoutId id="2147484027" r:id="rId15"/>
    <p:sldLayoutId id="2147484028" r:id="rId16"/>
    <p:sldLayoutId id="2147484029" r:id="rId17"/>
    <p:sldLayoutId id="214748403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664476550"/>
      </p:ext>
    </p:extLst>
  </p:cSld>
  <p:clrMap bg1="lt1" tx1="dk1" bg2="dk2" tx2="lt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3" r:id="rId11"/>
    <p:sldLayoutId id="2147484044" r:id="rId12"/>
    <p:sldLayoutId id="2147484045" r:id="rId13"/>
    <p:sldLayoutId id="2147484046" r:id="rId14"/>
    <p:sldLayoutId id="214748404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086697468"/>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60" r:id="rId3"/>
    <p:sldLayoutId id="2147483780" r:id="rId4"/>
    <p:sldLayoutId id="2147483782" r:id="rId5"/>
    <p:sldLayoutId id="2147484025" r:id="rId6"/>
    <p:sldLayoutId id="2147484048" r:id="rId7"/>
    <p:sldLayoutId id="2147484052" r:id="rId8"/>
    <p:sldLayoutId id="2147484053" r:id="rId9"/>
    <p:sldLayoutId id="2147484054" r:id="rId10"/>
    <p:sldLayoutId id="21474840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825100340"/>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0253031"/>
      </p:ext>
    </p:extLst>
  </p:cSld>
  <p:clrMap bg1="lt1" tx1="dk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229965425"/>
      </p:ext>
    </p:extLst>
  </p:cSld>
  <p:clrMap bg1="lt1" tx1="dk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413050798"/>
      </p:ext>
    </p:extLst>
  </p:cSld>
  <p:clrMap bg1="lt1" tx1="dk1" bg2="dk2" tx2="lt2" accent1="accent1" accent2="accent2" accent3="accent3" accent4="accent4" accent5="accent5" accent6="accent6" hlink="hlink" folHlink="folHlink"/>
  <p:sldLayoutIdLst>
    <p:sldLayoutId id="2147483881" r:id="rId1"/>
    <p:sldLayoutId id="2147483884" r:id="rId2"/>
    <p:sldLayoutId id="2147483886" r:id="rId3"/>
    <p:sldLayoutId id="2147483888" r:id="rId4"/>
    <p:sldLayoutId id="2147483889" r:id="rId5"/>
    <p:sldLayoutId id="2147483890" r:id="rId6"/>
    <p:sldLayoutId id="2147484022" r:id="rId7"/>
    <p:sldLayoutId id="2147484024" r:id="rId8"/>
    <p:sldLayoutId id="2147484055" r:id="rId9"/>
    <p:sldLayoutId id="2147484056" r:id="rId10"/>
    <p:sldLayoutId id="214748405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103831624"/>
      </p:ext>
    </p:extLst>
  </p:cSld>
  <p:clrMap bg1="lt1" tx1="dk1" bg2="dk2"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 id="2147483928" r:id="rId19"/>
    <p:sldLayoutId id="2147483929" r:id="rId20"/>
    <p:sldLayoutId id="2147483930" r:id="rId21"/>
    <p:sldLayoutId id="2147483931" r:id="rId22"/>
    <p:sldLayoutId id="2147483932" r:id="rId23"/>
    <p:sldLayoutId id="2147483933" r:id="rId24"/>
    <p:sldLayoutId id="2147483934" r:id="rId25"/>
    <p:sldLayoutId id="2147483935" r:id="rId26"/>
    <p:sldLayoutId id="2147483936"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061578692"/>
      </p:ext>
    </p:extLst>
  </p:cSld>
  <p:clrMap bg1="lt1" tx1="dk1" bg2="dk2" tx2="lt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 id="2147483954" r:id="rId17"/>
    <p:sldLayoutId id="2147483955" r:id="rId18"/>
    <p:sldLayoutId id="2147483956" r:id="rId19"/>
    <p:sldLayoutId id="2147483957" r:id="rId20"/>
    <p:sldLayoutId id="2147483958" r:id="rId21"/>
    <p:sldLayoutId id="2147483959" r:id="rId22"/>
    <p:sldLayoutId id="2147483960" r:id="rId23"/>
    <p:sldLayoutId id="2147483961" r:id="rId24"/>
    <p:sldLayoutId id="214748396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c.co1.qualtrics.com/jfe/form/SV_5BiXqi4bxzOCMS2" TargetMode="External"/><Relationship Id="rId7" Type="http://schemas.openxmlformats.org/officeDocument/2006/relationships/hyperlink" Target="https://drive.google.com/drive/folders/1V-_7g4eyqWSyxramsk4Xk8M1X8qUzR6Y?usp=share_link" TargetMode="External"/><Relationship Id="rId2" Type="http://schemas.openxmlformats.org/officeDocument/2006/relationships/notesSlide" Target="../notesSlides/notesSlide1.xml"/><Relationship Id="rId1" Type="http://schemas.openxmlformats.org/officeDocument/2006/relationships/slideLayout" Target="../slideLayouts/slideLayout55.xml"/><Relationship Id="rId6" Type="http://schemas.openxmlformats.org/officeDocument/2006/relationships/hyperlink" Target="https://sebacademy.edc.org/pbis-tier-2-year-1" TargetMode="External"/><Relationship Id="rId5" Type="http://schemas.openxmlformats.org/officeDocument/2006/relationships/hyperlink" Target="https://edc.co1.qualtrics.com/jfe/form/SV_cBF9GI7gVEBsfSC" TargetMode="External"/><Relationship Id="rId4" Type="http://schemas.openxmlformats.org/officeDocument/2006/relationships/hyperlink" Target="https://docs.google.com/presentation/d/1EEBsBXJ8-h0zrGmhe4-sHw8BDMtKqLH4OFS6aDK7qNo/edit?usp=sharing" TargetMode="Externa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3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66.xml"/><Relationship Id="rId1" Type="http://schemas.openxmlformats.org/officeDocument/2006/relationships/slideLayout" Target="../slideLayouts/slideLayout53.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67.xml"/><Relationship Id="rId1" Type="http://schemas.openxmlformats.org/officeDocument/2006/relationships/slideLayout" Target="../slideLayouts/slideLayout54.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03.xml.rels><?xml version="1.0" encoding="UTF-8" standalone="yes"?>
<Relationships xmlns="http://schemas.openxmlformats.org/package/2006/relationships"><Relationship Id="rId3" Type="http://schemas.openxmlformats.org/officeDocument/2006/relationships/hyperlink" Target="mailto:mwhandler@gmail.com" TargetMode="External"/><Relationship Id="rId2" Type="http://schemas.openxmlformats.org/officeDocument/2006/relationships/notesSlide" Target="../notesSlides/notesSlide68.xml"/><Relationship Id="rId1" Type="http://schemas.openxmlformats.org/officeDocument/2006/relationships/slideLayout" Target="../slideLayouts/slideLayout57.xml"/><Relationship Id="rId4" Type="http://schemas.openxmlformats.org/officeDocument/2006/relationships/hyperlink" Target="mailto:Katherine.meyer@uconn.edu" TargetMode="Externa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3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4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1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2.xml"/><Relationship Id="rId1" Type="http://schemas.openxmlformats.org/officeDocument/2006/relationships/slideLayout" Target="../slideLayouts/slideLayout228.xml"/><Relationship Id="rId5" Type="http://schemas.openxmlformats.org/officeDocument/2006/relationships/image" Target="../media/image28.tiff"/><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4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2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2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3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23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40.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40.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41.xml"/><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0.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24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7.xml"/><Relationship Id="rId1" Type="http://schemas.openxmlformats.org/officeDocument/2006/relationships/slideLayout" Target="../slideLayouts/slideLayout24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8.xml"/><Relationship Id="rId1" Type="http://schemas.openxmlformats.org/officeDocument/2006/relationships/slideLayout" Target="../slideLayouts/slideLayout24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3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0.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0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8.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9.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4.xml"/><Relationship Id="rId1" Type="http://schemas.openxmlformats.org/officeDocument/2006/relationships/slideLayout" Target="../slideLayouts/slideLayout22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11.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223.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223.xml"/><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223.xml"/><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223.xml"/></Relationships>
</file>

<file path=ppt/slides/_rels/slide47.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39.xml"/><Relationship Id="rId1" Type="http://schemas.openxmlformats.org/officeDocument/2006/relationships/slideLayout" Target="../slideLayouts/slideLayout223.xml"/><Relationship Id="rId4" Type="http://schemas.openxmlformats.org/officeDocument/2006/relationships/image" Target="../media/image65.tiff"/></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2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7.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5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27.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238.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68.jpeg"/><Relationship Id="rId2" Type="http://schemas.openxmlformats.org/officeDocument/2006/relationships/diagramData" Target="../diagrams/data13.xml"/><Relationship Id="rId1" Type="http://schemas.openxmlformats.org/officeDocument/2006/relationships/slideLayout" Target="../slideLayouts/slideLayout22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7.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5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1.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5.xml"/><Relationship Id="rId1" Type="http://schemas.openxmlformats.org/officeDocument/2006/relationships/slideLayout" Target="../slideLayouts/slideLayout22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221.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1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2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43.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1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2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11.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11.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24.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71.xml.rels><?xml version="1.0" encoding="UTF-8" standalone="yes"?>
<Relationships xmlns="http://schemas.openxmlformats.org/package/2006/relationships"><Relationship Id="rId3" Type="http://schemas.openxmlformats.org/officeDocument/2006/relationships/hyperlink" Target="https://docs.google.com/document/d/1V6WSnyXhttRcVKw_FvgBfmny9aweZBiRRVcI9Px4qj8/edit?usp=sharing" TargetMode="External"/><Relationship Id="rId2" Type="http://schemas.openxmlformats.org/officeDocument/2006/relationships/notesSlide" Target="../notesSlides/notesSlide49.xml"/><Relationship Id="rId1" Type="http://schemas.openxmlformats.org/officeDocument/2006/relationships/slideLayout" Target="../slideLayouts/slideLayout222.xml"/><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14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8.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60.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8.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60.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27.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1.xml"/></Relationships>
</file>

<file path=ppt/slides/_rels/slide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0.xml"/><Relationship Id="rId1" Type="http://schemas.openxmlformats.org/officeDocument/2006/relationships/slideLayout" Target="../slideLayouts/slideLayout52.xml"/></Relationships>
</file>

<file path=ppt/slides/_rels/slide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2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25.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63.xml"/><Relationship Id="rId1" Type="http://schemas.openxmlformats.org/officeDocument/2006/relationships/slideLayout" Target="../slideLayouts/slideLayout141.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9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4.xml"/><Relationship Id="rId1" Type="http://schemas.openxmlformats.org/officeDocument/2006/relationships/slideLayout" Target="../slideLayouts/slideLayout6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B700CC-8AED-E94F-8E79-7F411ABEBA82}"/>
              </a:ext>
            </a:extLst>
          </p:cNvPr>
          <p:cNvSpPr>
            <a:spLocks noGrp="1"/>
          </p:cNvSpPr>
          <p:nvPr>
            <p:ph type="title"/>
          </p:nvPr>
        </p:nvSpPr>
        <p:spPr>
          <a:xfrm>
            <a:off x="685800" y="118507"/>
            <a:ext cx="7772400" cy="1021556"/>
          </a:xfrm>
        </p:spPr>
        <p:txBody>
          <a:bodyPr/>
          <a:lstStyle/>
          <a:p>
            <a:pPr algn="ctr"/>
            <a:r>
              <a:rPr lang="en-US" dirty="0">
                <a:ea typeface="ＭＳ Ｐゴシック"/>
              </a:rPr>
              <a:t>Welcome to</a:t>
            </a:r>
            <a:br>
              <a:rPr lang="en-US" dirty="0">
                <a:ea typeface="ＭＳ Ｐゴシック"/>
              </a:rPr>
            </a:br>
            <a:r>
              <a:rPr lang="en-US" dirty="0">
                <a:ea typeface="ＭＳ Ｐゴシック"/>
              </a:rPr>
              <a:t>Tier 2</a:t>
            </a:r>
            <a:r>
              <a:rPr lang="en-US" dirty="0">
                <a:ea typeface="ＭＳ Ｐゴシック"/>
                <a:cs typeface="ＭＳ Ｐゴシック" pitchFamily="-108" charset="-128"/>
              </a:rPr>
              <a:t> TEAM meeting!</a:t>
            </a:r>
            <a:endParaRPr lang="en-US" dirty="0"/>
          </a:p>
        </p:txBody>
      </p:sp>
      <p:sp>
        <p:nvSpPr>
          <p:cNvPr id="5" name="Text Placeholder 4">
            <a:extLst>
              <a:ext uri="{FF2B5EF4-FFF2-40B4-BE49-F238E27FC236}">
                <a16:creationId xmlns:a16="http://schemas.microsoft.com/office/drawing/2014/main" id="{6339216D-2495-7C49-B1DF-6F6D0A98C11B}"/>
              </a:ext>
            </a:extLst>
          </p:cNvPr>
          <p:cNvSpPr>
            <a:spLocks noGrp="1"/>
          </p:cNvSpPr>
          <p:nvPr>
            <p:ph type="body" idx="1"/>
          </p:nvPr>
        </p:nvSpPr>
        <p:spPr>
          <a:xfrm>
            <a:off x="295144" y="1140064"/>
            <a:ext cx="3285452" cy="3810878"/>
          </a:xfrm>
        </p:spPr>
        <p:txBody>
          <a:bodyPr/>
          <a:lstStyle/>
          <a:p>
            <a:r>
              <a:rPr lang="en-US" sz="2100" b="1" dirty="0">
                <a:solidFill>
                  <a:schemeClr val="bg1"/>
                </a:solidFill>
              </a:rPr>
              <a:t>GETTING STARTED:</a:t>
            </a:r>
          </a:p>
          <a:p>
            <a:pPr marL="285743" indent="-285743">
              <a:spcAft>
                <a:spcPts val="900"/>
              </a:spcAft>
              <a:buClr>
                <a:srgbClr val="047E95"/>
              </a:buClr>
              <a:buFont typeface="Wingdings" panose="05000000000000000000" pitchFamily="2" charset="2"/>
              <a:buChar char="ü"/>
            </a:pPr>
            <a:r>
              <a:rPr lang="en-US" sz="1800" dirty="0">
                <a:solidFill>
                  <a:schemeClr val="accent4">
                    <a:lumMod val="60000"/>
                    <a:lumOff val="40000"/>
                  </a:schemeClr>
                </a:solidFill>
              </a:rPr>
              <a:t>Complete the </a:t>
            </a:r>
            <a:r>
              <a:rPr lang="en-US" sz="1800" dirty="0">
                <a:hlinkClick r:id="rId3"/>
              </a:rPr>
              <a:t>ATTENDANCE</a:t>
            </a:r>
            <a:r>
              <a:rPr lang="en-US" sz="1800" dirty="0"/>
              <a:t> </a:t>
            </a:r>
          </a:p>
          <a:p>
            <a:pPr marL="285743" indent="-285743">
              <a:spcAft>
                <a:spcPts val="900"/>
              </a:spcAft>
              <a:buClr>
                <a:srgbClr val="047E95"/>
              </a:buClr>
              <a:buFont typeface="Wingdings" panose="05000000000000000000" pitchFamily="2" charset="2"/>
              <a:buChar char="ü"/>
            </a:pPr>
            <a:endParaRPr lang="en-US" sz="1800" dirty="0"/>
          </a:p>
          <a:p>
            <a:r>
              <a:rPr lang="en-US" sz="2100" b="1" dirty="0">
                <a:solidFill>
                  <a:schemeClr val="bg1"/>
                </a:solidFill>
              </a:rPr>
              <a:t>WHILE YOU WAIT: </a:t>
            </a:r>
          </a:p>
          <a:p>
            <a:pPr marL="285743" indent="-285743">
              <a:spcAft>
                <a:spcPts val="900"/>
              </a:spcAft>
              <a:buClr>
                <a:srgbClr val="047E95"/>
              </a:buClr>
              <a:buFont typeface="Wingdings" panose="05000000000000000000" pitchFamily="2" charset="2"/>
              <a:buChar char="ü"/>
            </a:pPr>
            <a:r>
              <a:rPr kumimoji="0" lang="en-US" sz="1800" b="0" i="0" u="none" strike="noStrike" kern="0" cap="none" spc="0" normalizeH="0" baseline="0" noProof="0" dirty="0">
                <a:ln>
                  <a:noFill/>
                </a:ln>
                <a:solidFill>
                  <a:schemeClr val="accent1">
                    <a:lumMod val="40000"/>
                    <a:lumOff val="60000"/>
                  </a:schemeClr>
                </a:solidFill>
                <a:effectLst/>
                <a:uLnTx/>
                <a:uFillTx/>
                <a:latin typeface="Hind Vadodara"/>
                <a:cs typeface="Hind Vadodara"/>
                <a:sym typeface="Hind Vadodara"/>
              </a:rPr>
              <a:t>Add GROWS and GLOWS to the </a:t>
            </a:r>
            <a:r>
              <a:rPr kumimoji="0" lang="en-US" sz="1800" b="1" i="0" u="none" strike="noStrike" kern="0" cap="none" spc="0" normalizeH="0" baseline="0" noProof="0" dirty="0">
                <a:ln>
                  <a:noFill/>
                </a:ln>
                <a:solidFill>
                  <a:srgbClr val="FFFF00"/>
                </a:solidFill>
                <a:effectLst/>
                <a:uLnTx/>
                <a:uFillTx/>
                <a:latin typeface="Hind Vadodara"/>
                <a:cs typeface="Hind Vadodara"/>
                <a:sym typeface="Hind Vadodara"/>
                <a:hlinkClick r:id="rId4"/>
              </a:rPr>
              <a:t>TEAM SHARE</a:t>
            </a:r>
            <a:endParaRPr kumimoji="0" lang="en-US" sz="2100" b="1" i="0" u="none" strike="noStrike" kern="0" cap="none" spc="0" normalizeH="0" baseline="0" noProof="0" dirty="0">
              <a:ln>
                <a:noFill/>
              </a:ln>
              <a:solidFill>
                <a:srgbClr val="FFFF00"/>
              </a:solidFill>
              <a:effectLst/>
              <a:uLnTx/>
              <a:uFillTx/>
              <a:latin typeface="Hind Vadodara"/>
              <a:cs typeface="Hind Vadodara"/>
              <a:sym typeface="Hind Vadodara"/>
            </a:endParaRPr>
          </a:p>
          <a:p>
            <a:pPr marL="285743" indent="-285743">
              <a:spcAft>
                <a:spcPts val="900"/>
              </a:spcAft>
              <a:buClr>
                <a:srgbClr val="047E95"/>
              </a:buClr>
              <a:buFont typeface="Wingdings" panose="05000000000000000000" pitchFamily="2" charset="2"/>
              <a:buChar char="ü"/>
            </a:pPr>
            <a:endParaRPr lang="en-US" sz="2100" b="1" dirty="0">
              <a:solidFill>
                <a:schemeClr val="bg1"/>
              </a:solidFill>
            </a:endParaRPr>
          </a:p>
          <a:p>
            <a:r>
              <a:rPr lang="en-US" sz="2100" b="1" dirty="0">
                <a:solidFill>
                  <a:schemeClr val="bg1"/>
                </a:solidFill>
              </a:rPr>
              <a:t>AT THE END:</a:t>
            </a:r>
          </a:p>
          <a:p>
            <a:pPr marL="285743" indent="-285743">
              <a:spcAft>
                <a:spcPts val="900"/>
              </a:spcAft>
              <a:buClr>
                <a:srgbClr val="047E95"/>
              </a:buClr>
              <a:buFont typeface="Wingdings" panose="05000000000000000000" pitchFamily="2" charset="2"/>
              <a:buChar char="ü"/>
            </a:pPr>
            <a:r>
              <a:rPr lang="en-US" sz="1800" dirty="0">
                <a:solidFill>
                  <a:schemeClr val="accent4">
                    <a:lumMod val="60000"/>
                    <a:lumOff val="40000"/>
                  </a:schemeClr>
                </a:solidFill>
              </a:rPr>
              <a:t>Complete the </a:t>
            </a:r>
            <a:r>
              <a:rPr lang="en-US" sz="1800" dirty="0">
                <a:hlinkClick r:id="rId5"/>
              </a:rPr>
              <a:t>EVALUATION</a:t>
            </a:r>
            <a:r>
              <a:rPr lang="en-US" sz="1800" dirty="0"/>
              <a:t> </a:t>
            </a:r>
          </a:p>
        </p:txBody>
      </p:sp>
      <p:sp>
        <p:nvSpPr>
          <p:cNvPr id="10" name="Left Arrow 9">
            <a:extLst>
              <a:ext uri="{FF2B5EF4-FFF2-40B4-BE49-F238E27FC236}">
                <a16:creationId xmlns:a16="http://schemas.microsoft.com/office/drawing/2014/main" id="{51F4CA59-2426-7244-B927-3E1E94907571}"/>
              </a:ext>
            </a:extLst>
          </p:cNvPr>
          <p:cNvSpPr/>
          <p:nvPr/>
        </p:nvSpPr>
        <p:spPr>
          <a:xfrm rot="19578596">
            <a:off x="8340396" y="3193518"/>
            <a:ext cx="594523" cy="325243"/>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
                <a:srgbClr val="000000"/>
              </a:buClr>
              <a:buSzTx/>
              <a:buFont typeface="Arial"/>
              <a:buNone/>
              <a:tabLst/>
              <a:defRPr/>
            </a:pPr>
            <a:endParaRPr kumimoji="0" lang="en-US" sz="1800" b="0" i="0" u="none" strike="noStrike" kern="0" cap="none" spc="0" normalizeH="0" baseline="0" noProof="0">
              <a:ln>
                <a:noFill/>
              </a:ln>
              <a:solidFill>
                <a:srgbClr val="FFFFFF"/>
              </a:solidFill>
              <a:effectLst/>
              <a:uLnTx/>
              <a:uFillTx/>
              <a:latin typeface="Franklin Gothic Book"/>
              <a:ea typeface="+mn-ea"/>
              <a:cs typeface="+mn-cs"/>
              <a:sym typeface="Arial"/>
            </a:endParaRPr>
          </a:p>
        </p:txBody>
      </p:sp>
      <p:grpSp>
        <p:nvGrpSpPr>
          <p:cNvPr id="3" name="Group 2">
            <a:extLst>
              <a:ext uri="{FF2B5EF4-FFF2-40B4-BE49-F238E27FC236}">
                <a16:creationId xmlns:a16="http://schemas.microsoft.com/office/drawing/2014/main" id="{C6C1DE00-29F9-E66F-C976-7BB7114B06C7}"/>
              </a:ext>
            </a:extLst>
          </p:cNvPr>
          <p:cNvGrpSpPr/>
          <p:nvPr/>
        </p:nvGrpSpPr>
        <p:grpSpPr>
          <a:xfrm>
            <a:off x="6877878" y="2852531"/>
            <a:ext cx="2097322" cy="2004313"/>
            <a:chOff x="170553" y="1106274"/>
            <a:chExt cx="4314664" cy="3819206"/>
          </a:xfrm>
        </p:grpSpPr>
        <p:grpSp>
          <p:nvGrpSpPr>
            <p:cNvPr id="6" name="Group 5">
              <a:extLst>
                <a:ext uri="{FF2B5EF4-FFF2-40B4-BE49-F238E27FC236}">
                  <a16:creationId xmlns:a16="http://schemas.microsoft.com/office/drawing/2014/main" id="{7DB21A64-07E1-9C17-B448-8A3259209D0C}"/>
                </a:ext>
              </a:extLst>
            </p:cNvPr>
            <p:cNvGrpSpPr/>
            <p:nvPr/>
          </p:nvGrpSpPr>
          <p:grpSpPr>
            <a:xfrm>
              <a:off x="170553" y="1106274"/>
              <a:ext cx="4314664" cy="3819206"/>
              <a:chOff x="2188680" y="865418"/>
              <a:chExt cx="4527569" cy="4218053"/>
            </a:xfrm>
          </p:grpSpPr>
          <p:sp>
            <p:nvSpPr>
              <p:cNvPr id="13" name="AutoShape 7">
                <a:extLst>
                  <a:ext uri="{FF2B5EF4-FFF2-40B4-BE49-F238E27FC236}">
                    <a16:creationId xmlns:a16="http://schemas.microsoft.com/office/drawing/2014/main" id="{EE257D89-CA10-66F5-95C5-33464CA06C9C}"/>
                  </a:ext>
                </a:extLst>
              </p:cNvPr>
              <p:cNvSpPr>
                <a:spLocks noChangeAspect="1" noChangeArrowheads="1"/>
              </p:cNvSpPr>
              <p:nvPr/>
            </p:nvSpPr>
            <p:spPr bwMode="auto">
              <a:xfrm>
                <a:off x="2295144" y="1076679"/>
                <a:ext cx="4246492" cy="3882463"/>
              </a:xfrm>
              <a:prstGeom prst="triangle">
                <a:avLst>
                  <a:gd name="adj" fmla="val 49277"/>
                </a:avLst>
              </a:prstGeom>
              <a:solidFill>
                <a:srgbClr val="008000"/>
              </a:solidFill>
              <a:ln w="139700">
                <a:solidFill>
                  <a:srgbClr val="097233"/>
                </a:solidFill>
                <a:miter lim="800000"/>
                <a:headEnd/>
                <a:tailEnd/>
              </a:ln>
            </p:spPr>
            <p:txBody>
              <a:bodyPr wrap="none" anchor="ctr">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 name="AutoShape 7">
                <a:extLst>
                  <a:ext uri="{FF2B5EF4-FFF2-40B4-BE49-F238E27FC236}">
                    <a16:creationId xmlns:a16="http://schemas.microsoft.com/office/drawing/2014/main" id="{73A2FF10-5A28-F61B-B284-317E5DC79232}"/>
                  </a:ext>
                </a:extLst>
              </p:cNvPr>
              <p:cNvSpPr>
                <a:spLocks noChangeAspect="1" noChangeArrowheads="1"/>
              </p:cNvSpPr>
              <p:nvPr/>
            </p:nvSpPr>
            <p:spPr bwMode="auto">
              <a:xfrm>
                <a:off x="3477125" y="1147375"/>
                <a:ext cx="1867228" cy="1707161"/>
              </a:xfrm>
              <a:prstGeom prst="triangle">
                <a:avLst>
                  <a:gd name="adj" fmla="val 49277"/>
                </a:avLst>
              </a:prstGeom>
              <a:solidFill>
                <a:srgbClr val="FFF278"/>
              </a:solidFill>
              <a:ln w="139700">
                <a:noFill/>
                <a:miter lim="800000"/>
                <a:headEnd/>
                <a:tailEnd/>
              </a:ln>
            </p:spPr>
            <p:txBody>
              <a:bodyPr wrap="none" anchor="ctr">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5" name="AutoShape 7">
                <a:extLst>
                  <a:ext uri="{FF2B5EF4-FFF2-40B4-BE49-F238E27FC236}">
                    <a16:creationId xmlns:a16="http://schemas.microsoft.com/office/drawing/2014/main" id="{EEDD8767-EFCF-FC0E-4DD3-74C2E3317F43}"/>
                  </a:ext>
                </a:extLst>
              </p:cNvPr>
              <p:cNvSpPr>
                <a:spLocks noChangeAspect="1" noChangeArrowheads="1"/>
              </p:cNvSpPr>
              <p:nvPr/>
            </p:nvSpPr>
            <p:spPr bwMode="auto">
              <a:xfrm>
                <a:off x="4004735" y="1113490"/>
                <a:ext cx="812006" cy="742397"/>
              </a:xfrm>
              <a:prstGeom prst="triangle">
                <a:avLst>
                  <a:gd name="adj" fmla="val 49277"/>
                </a:avLst>
              </a:prstGeom>
              <a:solidFill>
                <a:srgbClr val="FF0000"/>
              </a:solidFill>
              <a:ln w="139700">
                <a:noFill/>
                <a:miter lim="800000"/>
                <a:headEnd/>
                <a:tailEnd/>
              </a:ln>
            </p:spPr>
            <p:txBody>
              <a:bodyPr wrap="none" anchor="ctr">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6" name="AutoShape 7">
                <a:extLst>
                  <a:ext uri="{FF2B5EF4-FFF2-40B4-BE49-F238E27FC236}">
                    <a16:creationId xmlns:a16="http://schemas.microsoft.com/office/drawing/2014/main" id="{A0A168B7-5E4A-BD7E-DD0A-B88E05BB31F2}"/>
                  </a:ext>
                </a:extLst>
              </p:cNvPr>
              <p:cNvSpPr>
                <a:spLocks noChangeAspect="1" noChangeArrowheads="1"/>
              </p:cNvSpPr>
              <p:nvPr/>
            </p:nvSpPr>
            <p:spPr bwMode="auto">
              <a:xfrm>
                <a:off x="2188680" y="865418"/>
                <a:ext cx="4527569" cy="4218053"/>
              </a:xfrm>
              <a:prstGeom prst="triangle">
                <a:avLst>
                  <a:gd name="adj" fmla="val 49277"/>
                </a:avLst>
              </a:prstGeom>
              <a:noFill/>
              <a:ln w="111125">
                <a:solidFill>
                  <a:srgbClr val="92D050"/>
                </a:solidFill>
                <a:miter lim="800000"/>
                <a:headEnd/>
                <a:tailEnd/>
              </a:ln>
              <a:effectLst>
                <a:glow rad="190500">
                  <a:srgbClr val="92D050">
                    <a:alpha val="88000"/>
                  </a:srgbClr>
                </a:glow>
              </a:effectLst>
            </p:spPr>
            <p:txBody>
              <a:bodyPr wrap="none" anchor="ctr">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11" name="Text Box 14">
              <a:extLst>
                <a:ext uri="{FF2B5EF4-FFF2-40B4-BE49-F238E27FC236}">
                  <a16:creationId xmlns:a16="http://schemas.microsoft.com/office/drawing/2014/main" id="{63A25198-F464-D774-3161-C1A943B83A21}"/>
                </a:ext>
              </a:extLst>
            </p:cNvPr>
            <p:cNvSpPr txBox="1">
              <a:spLocks noChangeArrowheads="1"/>
            </p:cNvSpPr>
            <p:nvPr/>
          </p:nvSpPr>
          <p:spPr bwMode="auto">
            <a:xfrm>
              <a:off x="1623619" y="2262211"/>
              <a:ext cx="1507041" cy="703760"/>
            </a:xfrm>
            <a:prstGeom prst="rect">
              <a:avLst/>
            </a:prstGeom>
            <a:noFill/>
            <a:ln w="9525">
              <a:noFill/>
              <a:miter lim="800000"/>
              <a:headEnd/>
              <a:tailEnd/>
            </a:ln>
          </p:spPr>
          <p:txBody>
            <a:bodyPr wrap="square">
              <a:prstTxWarp prst="textNoShape">
                <a:avLst/>
              </a:prstTxWarp>
              <a:spAutoFit/>
            </a:bodyPr>
            <a:lstStyle/>
            <a:p>
              <a:pPr marL="0" marR="0" lvl="0" indent="0" algn="ctr" defTabSz="685783" rtl="0" eaLnBrk="0" fontAlgn="auto" latinLnBrk="0" hangingPunct="0">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~15% </a:t>
              </a:r>
            </a:p>
          </p:txBody>
        </p:sp>
      </p:grpSp>
      <p:sp>
        <p:nvSpPr>
          <p:cNvPr id="19" name="Text Placeholder 4">
            <a:extLst>
              <a:ext uri="{FF2B5EF4-FFF2-40B4-BE49-F238E27FC236}">
                <a16:creationId xmlns:a16="http://schemas.microsoft.com/office/drawing/2014/main" id="{87C42081-12E6-2DD2-A673-115D803878DE}"/>
              </a:ext>
            </a:extLst>
          </p:cNvPr>
          <p:cNvSpPr txBox="1">
            <a:spLocks/>
          </p:cNvSpPr>
          <p:nvPr/>
        </p:nvSpPr>
        <p:spPr>
          <a:xfrm>
            <a:off x="3785425" y="1518388"/>
            <a:ext cx="3444896" cy="3279378"/>
          </a:xfrm>
          <a:prstGeom prst="rect">
            <a:avLst/>
          </a:prstGeom>
          <a:noFill/>
          <a:ln>
            <a:noFill/>
          </a:ln>
        </p:spPr>
        <p:txBody>
          <a:bodyPr spcFirstLastPara="1" wrap="square" lIns="68569" tIns="68569" rIns="68569" bIns="68569"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SzPts val="1400"/>
              <a:buFont typeface="Hind Vadodara"/>
              <a:buNone/>
              <a:defRPr sz="2000" b="0" i="0" u="none" strike="noStrike" cap="none">
                <a:solidFill>
                  <a:schemeClr val="lt1"/>
                </a:solidFill>
                <a:latin typeface="Hind Vadodara"/>
                <a:ea typeface="Hind Vadodara"/>
                <a:cs typeface="Hind Vadodara"/>
                <a:sym typeface="Hind Vadodara"/>
              </a:defRPr>
            </a:lvl1pPr>
            <a:lvl2pPr marL="457189" marR="0" lvl="1" indent="0" algn="l" rtl="0">
              <a:lnSpc>
                <a:spcPct val="100000"/>
              </a:lnSpc>
              <a:spcBef>
                <a:spcPts val="1600"/>
              </a:spcBef>
              <a:spcAft>
                <a:spcPts val="0"/>
              </a:spcAft>
              <a:buClr>
                <a:schemeClr val="lt1"/>
              </a:buClr>
              <a:buSzPts val="1400"/>
              <a:buFont typeface="Hind Vadodara"/>
              <a:buNone/>
              <a:defRPr sz="1800" b="0" i="0" u="none" strike="noStrike" cap="none">
                <a:solidFill>
                  <a:schemeClr val="lt1"/>
                </a:solidFill>
                <a:latin typeface="Hind Vadodara"/>
                <a:ea typeface="Hind Vadodara"/>
                <a:cs typeface="Hind Vadodara"/>
                <a:sym typeface="Hind Vadodara"/>
              </a:defRPr>
            </a:lvl2pPr>
            <a:lvl3pPr marL="914377" marR="0" lvl="2" indent="0" algn="l" rtl="0">
              <a:lnSpc>
                <a:spcPct val="100000"/>
              </a:lnSpc>
              <a:spcBef>
                <a:spcPts val="1600"/>
              </a:spcBef>
              <a:spcAft>
                <a:spcPts val="0"/>
              </a:spcAft>
              <a:buClr>
                <a:schemeClr val="lt1"/>
              </a:buClr>
              <a:buSzPts val="1400"/>
              <a:buFont typeface="Hind Vadodara"/>
              <a:buNone/>
              <a:defRPr sz="1600" b="0" i="0" u="none" strike="noStrike" cap="none">
                <a:solidFill>
                  <a:schemeClr val="lt1"/>
                </a:solidFill>
                <a:latin typeface="Hind Vadodara"/>
                <a:ea typeface="Hind Vadodara"/>
                <a:cs typeface="Hind Vadodara"/>
                <a:sym typeface="Hind Vadodara"/>
              </a:defRPr>
            </a:lvl3pPr>
            <a:lvl4pPr marL="1371566" marR="0" lvl="3" indent="0" algn="l" rtl="0">
              <a:lnSpc>
                <a:spcPct val="100000"/>
              </a:lnSpc>
              <a:spcBef>
                <a:spcPts val="160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4pPr>
            <a:lvl5pPr marL="1828754" marR="0" lvl="4" indent="0" algn="l" rtl="0">
              <a:lnSpc>
                <a:spcPct val="100000"/>
              </a:lnSpc>
              <a:spcBef>
                <a:spcPts val="160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5pPr>
            <a:lvl6pPr marL="2285943" marR="0" lvl="5" indent="0" algn="l" rtl="0">
              <a:lnSpc>
                <a:spcPct val="100000"/>
              </a:lnSpc>
              <a:spcBef>
                <a:spcPts val="160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6pPr>
            <a:lvl7pPr marL="2743131" marR="0" lvl="6" indent="0" algn="l" rtl="0">
              <a:lnSpc>
                <a:spcPct val="100000"/>
              </a:lnSpc>
              <a:spcBef>
                <a:spcPts val="160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7pPr>
            <a:lvl8pPr marL="3200320" marR="0" lvl="7" indent="0" algn="l" rtl="0">
              <a:lnSpc>
                <a:spcPct val="100000"/>
              </a:lnSpc>
              <a:spcBef>
                <a:spcPts val="160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8pPr>
            <a:lvl9pPr marL="3657509" marR="0" lvl="8" indent="0" algn="l" rtl="0">
              <a:lnSpc>
                <a:spcPct val="100000"/>
              </a:lnSpc>
              <a:spcBef>
                <a:spcPts val="1600"/>
              </a:spcBef>
              <a:spcAft>
                <a:spcPts val="160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9pPr>
          </a:lstStyle>
          <a:p>
            <a:pPr marL="0" marR="0" lvl="0" indent="0" algn="l" defTabSz="68580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2100" b="1" i="0" u="none" strike="noStrike" kern="0" cap="none" spc="0" normalizeH="0" baseline="0" noProof="0" dirty="0">
                <a:ln>
                  <a:noFill/>
                </a:ln>
                <a:solidFill>
                  <a:srgbClr val="FFFFFF"/>
                </a:solidFill>
                <a:effectLst/>
                <a:uLnTx/>
                <a:uFillTx/>
                <a:latin typeface="Hind Vadodara"/>
                <a:cs typeface="Hind Vadodara"/>
                <a:sym typeface="Hind Vadodara"/>
              </a:rPr>
              <a:t> BE PREPARED: </a:t>
            </a:r>
          </a:p>
          <a:p>
            <a:pPr marL="0" marR="0" lvl="0" indent="0" algn="l" defTabSz="685800" rtl="0" eaLnBrk="1" fontAlgn="auto" latinLnBrk="0" hangingPunct="1">
              <a:lnSpc>
                <a:spcPct val="100000"/>
              </a:lnSpc>
              <a:spcBef>
                <a:spcPts val="0"/>
              </a:spcBef>
              <a:spcAft>
                <a:spcPts val="0"/>
              </a:spcAft>
              <a:buClr>
                <a:srgbClr val="FFFFFF"/>
              </a:buClr>
              <a:buSzPts val="1400"/>
              <a:buFont typeface="Hind Vadodara"/>
              <a:buNone/>
              <a:tabLst/>
              <a:defRPr/>
            </a:pPr>
            <a:endParaRPr kumimoji="0" lang="en-US" sz="1800" b="0" i="0" u="none" strike="noStrike" kern="0" cap="none" spc="0" normalizeH="0" baseline="0" noProof="0" dirty="0">
              <a:ln>
                <a:noFill/>
              </a:ln>
              <a:solidFill>
                <a:srgbClr val="00A791">
                  <a:lumMod val="60000"/>
                  <a:lumOff val="40000"/>
                </a:srgbClr>
              </a:solidFill>
              <a:effectLst/>
              <a:uLnTx/>
              <a:uFillTx/>
              <a:latin typeface="Hind Vadodara"/>
              <a:cs typeface="Hind Vadodara"/>
              <a:sym typeface="Hind Vadodara"/>
            </a:endParaRPr>
          </a:p>
          <a:p>
            <a:pPr marL="285743" marR="0" lvl="0" indent="-285743" algn="l" defTabSz="685800" rtl="0" eaLnBrk="1" fontAlgn="auto" latinLnBrk="0" hangingPunct="1">
              <a:lnSpc>
                <a:spcPct val="100000"/>
              </a:lnSpc>
              <a:spcBef>
                <a:spcPts val="0"/>
              </a:spcBef>
              <a:spcAft>
                <a:spcPts val="900"/>
              </a:spcAft>
              <a:buClr>
                <a:srgbClr val="047E95"/>
              </a:buClr>
              <a:buSzPts val="1400"/>
              <a:buFont typeface="Wingdings" panose="05000000000000000000" pitchFamily="2" charset="2"/>
              <a:buChar char="ü"/>
              <a:tabLst/>
              <a:defRPr/>
            </a:pPr>
            <a:r>
              <a:rPr kumimoji="0" lang="en-US" sz="1800" b="0" i="0" u="none" strike="noStrike" kern="0" cap="none" spc="0" normalizeH="0" baseline="0" noProof="0" dirty="0">
                <a:ln>
                  <a:noFill/>
                </a:ln>
                <a:solidFill>
                  <a:srgbClr val="00A791">
                    <a:lumMod val="60000"/>
                    <a:lumOff val="40000"/>
                  </a:srgbClr>
                </a:solidFill>
                <a:effectLst/>
                <a:uLnTx/>
                <a:uFillTx/>
                <a:latin typeface="Hind Vadodara"/>
                <a:cs typeface="Hind Vadodara"/>
                <a:sym typeface="Hind Vadodara"/>
              </a:rPr>
              <a:t>Find training resources at : </a:t>
            </a:r>
            <a:r>
              <a:rPr kumimoji="0" lang="en-US" sz="1800" b="1" i="0" u="none" strike="noStrike" kern="0" cap="none" spc="0" normalizeH="0" baseline="0" noProof="0" dirty="0">
                <a:ln>
                  <a:noFill/>
                </a:ln>
                <a:solidFill>
                  <a:srgbClr val="FFFF00"/>
                </a:solidFill>
                <a:effectLst/>
                <a:uLnTx/>
                <a:uFillTx/>
                <a:latin typeface="Hind Vadodara"/>
                <a:cs typeface="Hind Vadodara"/>
                <a:sym typeface="Hind Vadodara"/>
                <a:hlinkClick r:id="rId6">
                  <a:extLst>
                    <a:ext uri="{A12FA001-AC4F-418D-AE19-62706E023703}">
                      <ahyp:hlinkClr xmlns:ahyp="http://schemas.microsoft.com/office/drawing/2018/hyperlinkcolor" val="tx"/>
                    </a:ext>
                  </a:extLst>
                </a:hlinkClick>
              </a:rPr>
              <a:t>SEB PBIS Tier 2 Academy</a:t>
            </a:r>
            <a:r>
              <a:rPr kumimoji="0" lang="en-US" sz="1800" b="0" i="0" u="none" strike="noStrike" kern="0" cap="none" spc="0" normalizeH="0" baseline="0" noProof="0" dirty="0">
                <a:ln>
                  <a:noFill/>
                </a:ln>
                <a:solidFill>
                  <a:srgbClr val="FFFFFF"/>
                </a:solidFill>
                <a:effectLst/>
                <a:uLnTx/>
                <a:uFillTx/>
                <a:latin typeface="Hind Vadodara"/>
                <a:cs typeface="Hind Vadodara"/>
                <a:sym typeface="Hind Vadodara"/>
                <a:hlinkClick r:id="rId6">
                  <a:extLst>
                    <a:ext uri="{A12FA001-AC4F-418D-AE19-62706E023703}">
                      <ahyp:hlinkClr xmlns:ahyp="http://schemas.microsoft.com/office/drawing/2018/hyperlinkcolor" val="tx"/>
                    </a:ext>
                  </a:extLst>
                </a:hlinkClick>
              </a:rPr>
              <a:t> </a:t>
            </a:r>
            <a:endParaRPr kumimoji="0" lang="en-US" sz="18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0" marR="0" lvl="0" indent="0" algn="l" defTabSz="685800" rtl="0" eaLnBrk="1" fontAlgn="auto" latinLnBrk="0" hangingPunct="1">
              <a:lnSpc>
                <a:spcPct val="100000"/>
              </a:lnSpc>
              <a:spcBef>
                <a:spcPts val="0"/>
              </a:spcBef>
              <a:spcAft>
                <a:spcPts val="900"/>
              </a:spcAft>
              <a:buClr>
                <a:srgbClr val="047E95"/>
              </a:buClr>
              <a:buSzPts val="1400"/>
              <a:buFont typeface="Hind Vadodara"/>
              <a:buNone/>
              <a:tabLst/>
              <a:defRPr/>
            </a:pPr>
            <a:r>
              <a:rPr kumimoji="0" lang="en-US" sz="1800" b="0" i="1" u="none" strike="noStrike" kern="1200" cap="none" spc="0" normalizeH="0" baseline="0" noProof="0" dirty="0">
                <a:ln>
                  <a:noFill/>
                </a:ln>
                <a:solidFill>
                  <a:srgbClr val="FFFF00"/>
                </a:solidFill>
                <a:effectLst/>
                <a:uLnTx/>
                <a:uFillTx/>
                <a:latin typeface="Hind Vadodara"/>
                <a:cs typeface="Hind Vadodara"/>
                <a:sym typeface="Hind Vadodara"/>
              </a:rPr>
              <a:t>	or </a:t>
            </a:r>
          </a:p>
          <a:p>
            <a:pPr marL="0" marR="0" lvl="0" indent="0" algn="l" defTabSz="685800" rtl="0" eaLnBrk="1" fontAlgn="auto" latinLnBrk="0" hangingPunct="1">
              <a:lnSpc>
                <a:spcPct val="100000"/>
              </a:lnSpc>
              <a:spcBef>
                <a:spcPts val="0"/>
              </a:spcBef>
              <a:spcAft>
                <a:spcPts val="900"/>
              </a:spcAft>
              <a:buClr>
                <a:srgbClr val="047E95"/>
              </a:buClr>
              <a:buSzPts val="1400"/>
              <a:buFont typeface="Hind Vadodara"/>
              <a:buNone/>
              <a:tabLst/>
              <a:defRPr/>
            </a:pPr>
            <a:r>
              <a:rPr kumimoji="0" lang="en-US" sz="1800" b="0" i="1" u="none" strike="noStrike" kern="1200" cap="none" spc="0" normalizeH="0" baseline="0" noProof="0" dirty="0">
                <a:ln>
                  <a:noFill/>
                </a:ln>
                <a:solidFill>
                  <a:srgbClr val="FFFF00"/>
                </a:solidFill>
                <a:effectLst/>
                <a:uLnTx/>
                <a:uFillTx/>
                <a:latin typeface="Hind Vadodara"/>
                <a:cs typeface="Hind Vadodara"/>
                <a:sym typeface="Hind Vadodara"/>
              </a:rPr>
              <a:t>     </a:t>
            </a:r>
            <a:r>
              <a:rPr kumimoji="0" lang="en-US" sz="1800" b="1" i="1" u="none" strike="noStrike" kern="1200" cap="none" spc="0" normalizeH="0" baseline="0" noProof="0" dirty="0">
                <a:ln>
                  <a:noFill/>
                </a:ln>
                <a:solidFill>
                  <a:srgbClr val="FFFF00"/>
                </a:solidFill>
                <a:effectLst/>
                <a:uLnTx/>
                <a:uFillTx/>
                <a:latin typeface="Hind Vadodara"/>
                <a:cs typeface="Hind Vadodara"/>
                <a:sym typeface="Hind Vadodara"/>
                <a:hlinkClick r:id="rId7">
                  <a:extLst>
                    <a:ext uri="{A12FA001-AC4F-418D-AE19-62706E023703}">
                      <ahyp:hlinkClr xmlns:ahyp="http://schemas.microsoft.com/office/drawing/2018/hyperlinkcolor" val="tx"/>
                    </a:ext>
                  </a:extLst>
                </a:hlinkClick>
              </a:rPr>
              <a:t>Google docs</a:t>
            </a:r>
            <a:r>
              <a:rPr kumimoji="0" lang="en-US" sz="1800" b="0" i="1" u="none" strike="noStrike" kern="1200" cap="none" spc="0" normalizeH="0" baseline="0" noProof="0" dirty="0">
                <a:ln>
                  <a:noFill/>
                </a:ln>
                <a:solidFill>
                  <a:srgbClr val="FFFFFF"/>
                </a:solidFill>
                <a:effectLst/>
                <a:uLnTx/>
                <a:uFillTx/>
                <a:latin typeface="Hind Vadodara"/>
                <a:cs typeface="Hind Vadodara"/>
                <a:sym typeface="Hind Vadodara"/>
                <a:hlinkClick r:id="rId7">
                  <a:extLst>
                    <a:ext uri="{A12FA001-AC4F-418D-AE19-62706E023703}">
                      <ahyp:hlinkClr xmlns:ahyp="http://schemas.microsoft.com/office/drawing/2018/hyperlinkcolor" val="tx"/>
                    </a:ext>
                  </a:extLst>
                </a:hlinkClick>
              </a:rPr>
              <a:t> </a:t>
            </a:r>
            <a:r>
              <a:rPr kumimoji="0" lang="en-US" sz="1800" b="0" i="1" u="none" strike="noStrike" kern="1200" cap="none" spc="0" normalizeH="0" baseline="0" noProof="0" dirty="0">
                <a:ln>
                  <a:noFill/>
                </a:ln>
                <a:solidFill>
                  <a:srgbClr val="FFFF00"/>
                </a:solidFill>
                <a:effectLst/>
                <a:uLnTx/>
                <a:uFillTx/>
                <a:latin typeface="Hind Vadodara"/>
                <a:cs typeface="Hind Vadodara"/>
                <a:sym typeface="Hind Vadodara"/>
              </a:rPr>
              <a:t> </a:t>
            </a:r>
          </a:p>
          <a:p>
            <a:pPr marL="285743" marR="0" lvl="0" indent="-285743" algn="l" defTabSz="685800" rtl="0" eaLnBrk="1" fontAlgn="auto" latinLnBrk="0" hangingPunct="1">
              <a:lnSpc>
                <a:spcPct val="100000"/>
              </a:lnSpc>
              <a:spcBef>
                <a:spcPts val="0"/>
              </a:spcBef>
              <a:spcAft>
                <a:spcPts val="900"/>
              </a:spcAft>
              <a:buClr>
                <a:srgbClr val="047E95"/>
              </a:buClr>
              <a:buSzPts val="1400"/>
              <a:buFont typeface="Wingdings" panose="05000000000000000000" pitchFamily="2" charset="2"/>
              <a:buChar char="ü"/>
              <a:tabLst/>
              <a:defRPr/>
            </a:pPr>
            <a:r>
              <a:rPr kumimoji="0" lang="en-US" sz="1800" b="0" i="0" u="none" strike="noStrike" kern="0" cap="none" spc="0" normalizeH="0" baseline="0" noProof="0" dirty="0">
                <a:ln>
                  <a:noFill/>
                </a:ln>
                <a:solidFill>
                  <a:srgbClr val="FFFFFF"/>
                </a:solidFill>
                <a:effectLst/>
                <a:uLnTx/>
                <a:uFillTx/>
                <a:latin typeface="Hind Vadodara"/>
                <a:cs typeface="Hind Vadodara"/>
                <a:sym typeface="Hind Vadodara"/>
              </a:rPr>
              <a:t>Open your Tier 2 shared folder </a:t>
            </a:r>
          </a:p>
          <a:p>
            <a:pPr marL="285743" marR="0" lvl="0" indent="-285743" algn="l" defTabSz="685800" rtl="0" eaLnBrk="1" fontAlgn="auto" latinLnBrk="0" hangingPunct="1">
              <a:lnSpc>
                <a:spcPct val="100000"/>
              </a:lnSpc>
              <a:spcBef>
                <a:spcPts val="0"/>
              </a:spcBef>
              <a:spcAft>
                <a:spcPts val="900"/>
              </a:spcAft>
              <a:buClr>
                <a:srgbClr val="047E95"/>
              </a:buClr>
              <a:buSzPts val="1400"/>
              <a:buFont typeface="Wingdings" panose="05000000000000000000" pitchFamily="2" charset="2"/>
              <a:buChar char="ü"/>
              <a:tabLst/>
              <a:defRPr/>
            </a:pPr>
            <a:r>
              <a:rPr kumimoji="0" lang="en-US" sz="1800" b="0" i="0" u="none" strike="noStrike" kern="0" cap="none" spc="0" normalizeH="0" baseline="0" noProof="0" dirty="0">
                <a:ln>
                  <a:noFill/>
                </a:ln>
                <a:solidFill>
                  <a:srgbClr val="FFFFFF"/>
                </a:solidFill>
                <a:effectLst/>
                <a:uLnTx/>
                <a:uFillTx/>
                <a:latin typeface="Hind Vadodara"/>
                <a:cs typeface="Hind Vadodara"/>
                <a:sym typeface="Hind Vadodara"/>
              </a:rPr>
              <a:t>Open your team ongoing ACTION PLAN </a:t>
            </a:r>
          </a:p>
        </p:txBody>
      </p:sp>
    </p:spTree>
    <p:extLst>
      <p:ext uri="{BB962C8B-B14F-4D97-AF65-F5344CB8AC3E}">
        <p14:creationId xmlns:p14="http://schemas.microsoft.com/office/powerpoint/2010/main" val="1772969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8789F-FF88-45E3-8851-3030709A80F6}"/>
              </a:ext>
            </a:extLst>
          </p:cNvPr>
          <p:cNvSpPr>
            <a:spLocks noGrp="1"/>
          </p:cNvSpPr>
          <p:nvPr>
            <p:ph type="title"/>
          </p:nvPr>
        </p:nvSpPr>
        <p:spPr/>
        <p:txBody>
          <a:bodyPr/>
          <a:lstStyle/>
          <a:p>
            <a:r>
              <a:rPr lang="en-US" dirty="0"/>
              <a:t>CRITICAL FEATURES OF TIER 2 SYSTEMS</a:t>
            </a:r>
          </a:p>
        </p:txBody>
      </p:sp>
      <p:graphicFrame>
        <p:nvGraphicFramePr>
          <p:cNvPr id="3" name="Diagram 2">
            <a:extLst>
              <a:ext uri="{FF2B5EF4-FFF2-40B4-BE49-F238E27FC236}">
                <a16:creationId xmlns:a16="http://schemas.microsoft.com/office/drawing/2014/main" id="{FC77AEE9-A0B8-4DD4-9595-16B56F6145B8}"/>
              </a:ext>
            </a:extLst>
          </p:cNvPr>
          <p:cNvGraphicFramePr/>
          <p:nvPr/>
        </p:nvGraphicFramePr>
        <p:xfrm>
          <a:off x="2164079" y="1173950"/>
          <a:ext cx="7489371" cy="36189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6B96DE3-B59D-47D3-AEC2-B9DD7AB8DFD5}"/>
              </a:ext>
            </a:extLst>
          </p:cNvPr>
          <p:cNvSpPr txBox="1"/>
          <p:nvPr/>
        </p:nvSpPr>
        <p:spPr>
          <a:xfrm>
            <a:off x="610012" y="1860041"/>
            <a:ext cx="2250754" cy="224676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Poppins" panose="020B0604020202020204" charset="0"/>
                <a:ea typeface="PMingLiU-ExtB" panose="02020500000000000000" pitchFamily="18" charset="-120"/>
                <a:cs typeface="Poppins" panose="020B0604020202020204" charset="0"/>
                <a:sym typeface="Arial"/>
              </a:rPr>
              <a:t>Tier 2 leadership team including staff with behavioral expertise, led by a coordinator organizes:</a:t>
            </a:r>
          </a:p>
        </p:txBody>
      </p:sp>
    </p:spTree>
    <p:extLst>
      <p:ext uri="{BB962C8B-B14F-4D97-AF65-F5344CB8AC3E}">
        <p14:creationId xmlns:p14="http://schemas.microsoft.com/office/powerpoint/2010/main" val="373949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7010-1F54-350C-9919-B50A3A61F3FD}"/>
              </a:ext>
            </a:extLst>
          </p:cNvPr>
          <p:cNvSpPr>
            <a:spLocks noGrp="1"/>
          </p:cNvSpPr>
          <p:nvPr>
            <p:ph type="title"/>
          </p:nvPr>
        </p:nvSpPr>
        <p:spPr>
          <a:xfrm>
            <a:off x="311700" y="197375"/>
            <a:ext cx="8520600" cy="572700"/>
          </a:xfrm>
        </p:spPr>
        <p:txBody>
          <a:bodyPr/>
          <a:lstStyle/>
          <a:p>
            <a:r>
              <a:rPr lang="en-US" dirty="0"/>
              <a:t>Preparing for your TFI </a:t>
            </a:r>
          </a:p>
        </p:txBody>
      </p:sp>
      <p:pic>
        <p:nvPicPr>
          <p:cNvPr id="4" name="Content Placeholder 3">
            <a:extLst>
              <a:ext uri="{FF2B5EF4-FFF2-40B4-BE49-F238E27FC236}">
                <a16:creationId xmlns:a16="http://schemas.microsoft.com/office/drawing/2014/main" id="{638B414E-4453-6387-0822-328145A55835}"/>
              </a:ext>
            </a:extLst>
          </p:cNvPr>
          <p:cNvPicPr>
            <a:picLocks noGrp="1" noChangeAspect="1"/>
          </p:cNvPicPr>
          <p:nvPr>
            <p:ph idx="1"/>
          </p:nvPr>
        </p:nvPicPr>
        <p:blipFill>
          <a:blip r:embed="rId2"/>
          <a:stretch>
            <a:fillRect/>
          </a:stretch>
        </p:blipFill>
        <p:spPr>
          <a:xfrm>
            <a:off x="637717" y="903336"/>
            <a:ext cx="3743677" cy="2406650"/>
          </a:xfrm>
          <a:prstGeom prst="rect">
            <a:avLst/>
          </a:prstGeom>
        </p:spPr>
      </p:pic>
      <p:pic>
        <p:nvPicPr>
          <p:cNvPr id="5" name="Picture 4">
            <a:extLst>
              <a:ext uri="{FF2B5EF4-FFF2-40B4-BE49-F238E27FC236}">
                <a16:creationId xmlns:a16="http://schemas.microsoft.com/office/drawing/2014/main" id="{AAC3A47A-AD8B-0896-57AE-FC313A82063E}"/>
              </a:ext>
            </a:extLst>
          </p:cNvPr>
          <p:cNvPicPr>
            <a:picLocks noChangeAspect="1"/>
          </p:cNvPicPr>
          <p:nvPr/>
        </p:nvPicPr>
        <p:blipFill>
          <a:blip r:embed="rId3"/>
          <a:stretch>
            <a:fillRect/>
          </a:stretch>
        </p:blipFill>
        <p:spPr>
          <a:xfrm>
            <a:off x="4707566" y="903336"/>
            <a:ext cx="3857736" cy="2527358"/>
          </a:xfrm>
          <a:prstGeom prst="rect">
            <a:avLst/>
          </a:prstGeom>
        </p:spPr>
      </p:pic>
      <p:pic>
        <p:nvPicPr>
          <p:cNvPr id="6" name="Picture 5">
            <a:extLst>
              <a:ext uri="{FF2B5EF4-FFF2-40B4-BE49-F238E27FC236}">
                <a16:creationId xmlns:a16="http://schemas.microsoft.com/office/drawing/2014/main" id="{5F3434FF-9318-C1AC-68BB-8F07EE0AB8A8}"/>
              </a:ext>
            </a:extLst>
          </p:cNvPr>
          <p:cNvPicPr>
            <a:picLocks noChangeAspect="1"/>
          </p:cNvPicPr>
          <p:nvPr/>
        </p:nvPicPr>
        <p:blipFill>
          <a:blip r:embed="rId4"/>
          <a:stretch>
            <a:fillRect/>
          </a:stretch>
        </p:blipFill>
        <p:spPr>
          <a:xfrm>
            <a:off x="269848" y="2638425"/>
            <a:ext cx="2499782" cy="3419475"/>
          </a:xfrm>
          <a:prstGeom prst="rect">
            <a:avLst/>
          </a:prstGeom>
        </p:spPr>
      </p:pic>
      <p:pic>
        <p:nvPicPr>
          <p:cNvPr id="7" name="Picture 6">
            <a:extLst>
              <a:ext uri="{FF2B5EF4-FFF2-40B4-BE49-F238E27FC236}">
                <a16:creationId xmlns:a16="http://schemas.microsoft.com/office/drawing/2014/main" id="{99A19641-9766-E00C-6B2A-C049511EE69C}"/>
              </a:ext>
            </a:extLst>
          </p:cNvPr>
          <p:cNvPicPr>
            <a:picLocks noChangeAspect="1"/>
          </p:cNvPicPr>
          <p:nvPr/>
        </p:nvPicPr>
        <p:blipFill>
          <a:blip r:embed="rId5"/>
          <a:stretch>
            <a:fillRect/>
          </a:stretch>
        </p:blipFill>
        <p:spPr>
          <a:xfrm>
            <a:off x="6305550" y="2826055"/>
            <a:ext cx="2633332" cy="4403419"/>
          </a:xfrm>
          <a:prstGeom prst="rect">
            <a:avLst/>
          </a:prstGeom>
        </p:spPr>
      </p:pic>
      <p:pic>
        <p:nvPicPr>
          <p:cNvPr id="8" name="Picture 7">
            <a:extLst>
              <a:ext uri="{FF2B5EF4-FFF2-40B4-BE49-F238E27FC236}">
                <a16:creationId xmlns:a16="http://schemas.microsoft.com/office/drawing/2014/main" id="{73A03EEC-0550-CA69-A90B-9B559B9F43E6}"/>
              </a:ext>
            </a:extLst>
          </p:cNvPr>
          <p:cNvPicPr>
            <a:picLocks noChangeAspect="1"/>
          </p:cNvPicPr>
          <p:nvPr/>
        </p:nvPicPr>
        <p:blipFill>
          <a:blip r:embed="rId6"/>
          <a:stretch>
            <a:fillRect/>
          </a:stretch>
        </p:blipFill>
        <p:spPr>
          <a:xfrm>
            <a:off x="2874265" y="2222411"/>
            <a:ext cx="3442957" cy="2613043"/>
          </a:xfrm>
          <a:prstGeom prst="rect">
            <a:avLst/>
          </a:prstGeom>
        </p:spPr>
      </p:pic>
    </p:spTree>
    <p:extLst>
      <p:ext uri="{BB962C8B-B14F-4D97-AF65-F5344CB8AC3E}">
        <p14:creationId xmlns:p14="http://schemas.microsoft.com/office/powerpoint/2010/main" val="3401623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01"/>
        <p:cNvGrpSpPr/>
        <p:nvPr/>
      </p:nvGrpSpPr>
      <p:grpSpPr>
        <a:xfrm>
          <a:off x="0" y="0"/>
          <a:ext cx="0" cy="0"/>
          <a:chOff x="0" y="0"/>
          <a:chExt cx="0" cy="0"/>
        </a:xfrm>
      </p:grpSpPr>
      <p:sp>
        <p:nvSpPr>
          <p:cNvPr id="309" name="Google Shape;309;p31"/>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oppins SemiBold"/>
                <a:ea typeface="Poppins SemiBold"/>
                <a:cs typeface="Poppins SemiBold"/>
                <a:sym typeface="Poppins SemiBold"/>
              </a:rPr>
              <a:t>AGENDA &amp; FOLLOW-UP</a:t>
            </a:r>
            <a:endParaRPr>
              <a:solidFill>
                <a:schemeClr val="lt1"/>
              </a:solidFill>
              <a:latin typeface="Poppins SemiBold"/>
              <a:ea typeface="Poppins SemiBold"/>
              <a:cs typeface="Poppins SemiBold"/>
              <a:sym typeface="Poppins SemiBold"/>
            </a:endParaRPr>
          </a:p>
        </p:txBody>
      </p:sp>
      <p:grpSp>
        <p:nvGrpSpPr>
          <p:cNvPr id="23" name="Google Shape;1742;p61">
            <a:extLst>
              <a:ext uri="{FF2B5EF4-FFF2-40B4-BE49-F238E27FC236}">
                <a16:creationId xmlns:a16="http://schemas.microsoft.com/office/drawing/2014/main" id="{FEE19C6C-463C-4B57-BD45-1557F1CB3CC0}"/>
              </a:ext>
            </a:extLst>
          </p:cNvPr>
          <p:cNvGrpSpPr/>
          <p:nvPr/>
        </p:nvGrpSpPr>
        <p:grpSpPr>
          <a:xfrm flipH="1">
            <a:off x="6150785" y="815148"/>
            <a:ext cx="3151805" cy="1755977"/>
            <a:chOff x="4411970" y="1801825"/>
            <a:chExt cx="734586" cy="409262"/>
          </a:xfrm>
          <a:solidFill>
            <a:schemeClr val="accent4"/>
          </a:solidFill>
        </p:grpSpPr>
        <p:sp>
          <p:nvSpPr>
            <p:cNvPr id="24" name="Google Shape;1743;p61">
              <a:extLst>
                <a:ext uri="{FF2B5EF4-FFF2-40B4-BE49-F238E27FC236}">
                  <a16:creationId xmlns:a16="http://schemas.microsoft.com/office/drawing/2014/main" id="{F2E7A01C-69D8-4C9C-BCBB-6C969973611D}"/>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44;p61">
              <a:extLst>
                <a:ext uri="{FF2B5EF4-FFF2-40B4-BE49-F238E27FC236}">
                  <a16:creationId xmlns:a16="http://schemas.microsoft.com/office/drawing/2014/main" id="{B3E16F3E-106D-493C-BF43-AB3DAA88A03C}"/>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1512F048-BBBF-441F-9E83-30B18BC25B7A}"/>
              </a:ext>
            </a:extLst>
          </p:cNvPr>
          <p:cNvSpPr txBox="1"/>
          <p:nvPr/>
        </p:nvSpPr>
        <p:spPr>
          <a:xfrm>
            <a:off x="6299984" y="1028746"/>
            <a:ext cx="2081854" cy="923330"/>
          </a:xfrm>
          <a:prstGeom prst="rect">
            <a:avLst/>
          </a:prstGeom>
          <a:noFill/>
        </p:spPr>
        <p:txBody>
          <a:bodyPr wrap="square" rtlCol="0" anchor="ctr">
            <a:spAutoFit/>
          </a:bodyPr>
          <a:lstStyle/>
          <a:p>
            <a:pPr algn="ctr"/>
            <a:r>
              <a:rPr lang="en-US" sz="1800">
                <a:solidFill>
                  <a:schemeClr val="bg1"/>
                </a:solidFill>
                <a:latin typeface="Poppins Medium" panose="020B0604020202020204" charset="0"/>
                <a:cs typeface="Poppins Medium" panose="020B0604020202020204" charset="0"/>
              </a:rPr>
              <a:t>What questions do you have on today’s content?</a:t>
            </a:r>
          </a:p>
        </p:txBody>
      </p:sp>
      <p:graphicFrame>
        <p:nvGraphicFramePr>
          <p:cNvPr id="3" name="Diagram 2">
            <a:extLst>
              <a:ext uri="{FF2B5EF4-FFF2-40B4-BE49-F238E27FC236}">
                <a16:creationId xmlns:a16="http://schemas.microsoft.com/office/drawing/2014/main" id="{E922339A-4360-4D2A-A5FE-519C14CC1C5F}"/>
              </a:ext>
            </a:extLst>
          </p:cNvPr>
          <p:cNvGraphicFramePr/>
          <p:nvPr>
            <p:extLst>
              <p:ext uri="{D42A27DB-BD31-4B8C-83A1-F6EECF244321}">
                <p14:modId xmlns:p14="http://schemas.microsoft.com/office/powerpoint/2010/main" val="3641468584"/>
              </p:ext>
            </p:extLst>
          </p:nvPr>
        </p:nvGraphicFramePr>
        <p:xfrm>
          <a:off x="291215" y="930653"/>
          <a:ext cx="5627173" cy="4086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oogle Shape;1742;p61">
            <a:extLst>
              <a:ext uri="{FF2B5EF4-FFF2-40B4-BE49-F238E27FC236}">
                <a16:creationId xmlns:a16="http://schemas.microsoft.com/office/drawing/2014/main" id="{B12E9B9C-DD2B-4562-9072-C4CB8881AFDD}"/>
              </a:ext>
            </a:extLst>
          </p:cNvPr>
          <p:cNvGrpSpPr/>
          <p:nvPr/>
        </p:nvGrpSpPr>
        <p:grpSpPr>
          <a:xfrm flipH="1">
            <a:off x="5700980" y="2994602"/>
            <a:ext cx="3151805" cy="1755977"/>
            <a:chOff x="4411970" y="1801825"/>
            <a:chExt cx="734586" cy="409262"/>
          </a:xfrm>
          <a:solidFill>
            <a:schemeClr val="accent4"/>
          </a:solidFill>
        </p:grpSpPr>
        <p:sp>
          <p:nvSpPr>
            <p:cNvPr id="28" name="Google Shape;1743;p61">
              <a:extLst>
                <a:ext uri="{FF2B5EF4-FFF2-40B4-BE49-F238E27FC236}">
                  <a16:creationId xmlns:a16="http://schemas.microsoft.com/office/drawing/2014/main" id="{0DB32C16-248B-4A47-92C3-1FF8C9231805}"/>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4;p61">
              <a:extLst>
                <a:ext uri="{FF2B5EF4-FFF2-40B4-BE49-F238E27FC236}">
                  <a16:creationId xmlns:a16="http://schemas.microsoft.com/office/drawing/2014/main" id="{9516BE82-B74B-4DDD-8636-E76DB9860296}"/>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4">
                <a:lumMod val="75000"/>
              </a:schemeClr>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TextBox 25">
            <a:extLst>
              <a:ext uri="{FF2B5EF4-FFF2-40B4-BE49-F238E27FC236}">
                <a16:creationId xmlns:a16="http://schemas.microsoft.com/office/drawing/2014/main" id="{7D70ECEC-41EA-4B1B-9EFD-4EA42066BC5E}"/>
              </a:ext>
            </a:extLst>
          </p:cNvPr>
          <p:cNvSpPr txBox="1"/>
          <p:nvPr/>
        </p:nvSpPr>
        <p:spPr>
          <a:xfrm>
            <a:off x="5850176" y="3126773"/>
            <a:ext cx="2081854" cy="1200329"/>
          </a:xfrm>
          <a:prstGeom prst="rect">
            <a:avLst/>
          </a:prstGeom>
          <a:noFill/>
        </p:spPr>
        <p:txBody>
          <a:bodyPr wrap="square" rtlCol="0" anchor="ctr">
            <a:spAutoFit/>
          </a:bodyPr>
          <a:lstStyle/>
          <a:p>
            <a:pPr algn="ctr"/>
            <a:r>
              <a:rPr lang="en-US" sz="1800">
                <a:solidFill>
                  <a:schemeClr val="bg1"/>
                </a:solidFill>
                <a:latin typeface="Poppins Medium" panose="020B0604020202020204" charset="0"/>
                <a:cs typeface="Poppins Medium" panose="020B0604020202020204" charset="0"/>
              </a:rPr>
              <a:t>What questions do you have on the follow-up team tasks?</a:t>
            </a:r>
          </a:p>
        </p:txBody>
      </p:sp>
    </p:spTree>
    <p:extLst>
      <p:ext uri="{BB962C8B-B14F-4D97-AF65-F5344CB8AC3E}">
        <p14:creationId xmlns:p14="http://schemas.microsoft.com/office/powerpoint/2010/main" val="306881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311700" y="445025"/>
            <a:ext cx="8520600" cy="572700"/>
          </a:xfrm>
        </p:spPr>
        <p:txBody>
          <a:bodyPr wrap="square" anchor="t">
            <a:normAutofit/>
          </a:bodyPr>
          <a:lstStyle/>
          <a:p>
            <a:pPr>
              <a:lnSpc>
                <a:spcPct val="90000"/>
              </a:lnSpc>
            </a:pPr>
            <a:r>
              <a:rPr lang="en-US" sz="2800" dirty="0"/>
              <a:t>Agenda &amp; Coaching Tasks</a:t>
            </a:r>
          </a:p>
        </p:txBody>
      </p:sp>
      <p:graphicFrame>
        <p:nvGraphicFramePr>
          <p:cNvPr id="6" name="Diagram 5">
            <a:extLst>
              <a:ext uri="{FF2B5EF4-FFF2-40B4-BE49-F238E27FC236}">
                <a16:creationId xmlns:a16="http://schemas.microsoft.com/office/drawing/2014/main" id="{96CF4CDE-BCD6-8D4B-9AFC-DC0ABCE3A7B8}"/>
              </a:ext>
            </a:extLst>
          </p:cNvPr>
          <p:cNvGraphicFramePr/>
          <p:nvPr/>
        </p:nvGraphicFramePr>
        <p:xfrm>
          <a:off x="311700" y="1152474"/>
          <a:ext cx="8520600" cy="3754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22417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title"/>
          </p:nvPr>
        </p:nvSpPr>
        <p:spPr>
          <a:xfrm rot="-294">
            <a:off x="1401850" y="3527821"/>
            <a:ext cx="4416744" cy="841800"/>
          </a:xfrm>
        </p:spPr>
        <p:txBody>
          <a:bodyPr/>
          <a:lstStyle/>
          <a:p>
            <a:r>
              <a:rPr lang="en-US" sz="4500" dirty="0">
                <a:solidFill>
                  <a:srgbClr val="FFFF00"/>
                </a:solidFill>
              </a:rPr>
              <a:t>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flipH="1">
            <a:off x="843900" y="4369809"/>
            <a:ext cx="4974685" cy="1072200"/>
          </a:xfrm>
        </p:spPr>
        <p:txBody>
          <a:bodyPr anchor="ctr"/>
          <a:lstStyle/>
          <a:p>
            <a:pPr marL="0" indent="0"/>
            <a:r>
              <a:rPr lang="en-US" dirty="0"/>
              <a:t>Please remember to complete the evaluation to </a:t>
            </a:r>
            <a:r>
              <a:rPr lang="en-US" u="sng" dirty="0"/>
              <a:t>receive your Certificate of Attendance</a:t>
            </a:r>
            <a:r>
              <a:rPr lang="en-US" dirty="0"/>
              <a:t>! </a:t>
            </a:r>
          </a:p>
          <a:p>
            <a:pPr marL="0" indent="0"/>
            <a:endParaRPr lang="en-US" dirty="0"/>
          </a:p>
          <a:p>
            <a:pPr marL="0" indent="0"/>
            <a:r>
              <a:rPr lang="en-US" dirty="0"/>
              <a:t> </a:t>
            </a:r>
          </a:p>
        </p:txBody>
      </p:sp>
      <p:sp>
        <p:nvSpPr>
          <p:cNvPr id="8" name="Subtitle 2">
            <a:extLst>
              <a:ext uri="{FF2B5EF4-FFF2-40B4-BE49-F238E27FC236}">
                <a16:creationId xmlns:a16="http://schemas.microsoft.com/office/drawing/2014/main" id="{BF0F991C-7416-ED70-DC2E-2769DBF7B02F}"/>
              </a:ext>
            </a:extLst>
          </p:cNvPr>
          <p:cNvSpPr txBox="1">
            <a:spLocks/>
          </p:cNvSpPr>
          <p:nvPr/>
        </p:nvSpPr>
        <p:spPr>
          <a:xfrm flipH="1">
            <a:off x="781795" y="1383293"/>
            <a:ext cx="4488305" cy="1072200"/>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Hind Vadodara"/>
              <a:buNone/>
              <a:defRPr sz="2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9pPr>
          </a:lstStyle>
          <a:p>
            <a:pPr marL="0" indent="0" defTabSz="685800">
              <a:buClr>
                <a:srgbClr val="FFFFFF"/>
              </a:buClr>
            </a:pPr>
            <a:r>
              <a:rPr lang="en-US" sz="2700" dirty="0">
                <a:solidFill>
                  <a:srgbClr val="FFFFFF"/>
                </a:solidFill>
              </a:rPr>
              <a:t>CONTACT INFORMATION: </a:t>
            </a:r>
          </a:p>
          <a:p>
            <a:pPr marL="0" indent="0" defTabSz="685800">
              <a:buClr>
                <a:srgbClr val="FFFFFF"/>
              </a:buClr>
            </a:pPr>
            <a:r>
              <a:rPr lang="en-US" sz="2700" dirty="0">
                <a:solidFill>
                  <a:srgbClr val="FFFFFF"/>
                </a:solidFill>
              </a:rPr>
              <a:t>Marcie Handler </a:t>
            </a:r>
          </a:p>
          <a:p>
            <a:pPr marL="0" indent="0" defTabSz="685800">
              <a:buClr>
                <a:srgbClr val="FFFFFF"/>
              </a:buClr>
            </a:pPr>
            <a:r>
              <a:rPr lang="en-US" sz="2700" dirty="0">
                <a:solidFill>
                  <a:srgbClr val="FFFFFF"/>
                </a:solidFill>
                <a:hlinkClick r:id="rId3"/>
              </a:rPr>
              <a:t>mwhandler@gmail.com</a:t>
            </a:r>
            <a:endParaRPr lang="en-US" sz="2700" dirty="0">
              <a:solidFill>
                <a:srgbClr val="FFFFFF"/>
              </a:solidFill>
            </a:endParaRPr>
          </a:p>
          <a:p>
            <a:pPr marL="0" indent="0" defTabSz="685800">
              <a:buClr>
                <a:srgbClr val="FFFFFF"/>
              </a:buClr>
            </a:pPr>
            <a:endParaRPr lang="en-US" sz="2700" dirty="0">
              <a:solidFill>
                <a:srgbClr val="FFFFFF"/>
              </a:solidFill>
            </a:endParaRPr>
          </a:p>
          <a:p>
            <a:pPr marL="0" indent="0" defTabSz="685800">
              <a:buClr>
                <a:srgbClr val="FFFFFF"/>
              </a:buClr>
            </a:pPr>
            <a:r>
              <a:rPr lang="en-US" sz="2700" dirty="0">
                <a:solidFill>
                  <a:srgbClr val="FFFFFF"/>
                </a:solidFill>
              </a:rPr>
              <a:t>Katie Meyer </a:t>
            </a:r>
          </a:p>
          <a:p>
            <a:pPr marL="0" indent="0" defTabSz="685800">
              <a:buClr>
                <a:srgbClr val="FFFFFF"/>
              </a:buClr>
            </a:pPr>
            <a:r>
              <a:rPr lang="en-US" sz="2700" dirty="0">
                <a:solidFill>
                  <a:srgbClr val="FFFFFF"/>
                </a:solidFill>
                <a:hlinkClick r:id="rId4"/>
              </a:rPr>
              <a:t>Katherine.meyer@uconn.edu</a:t>
            </a:r>
            <a:endParaRPr lang="en-US" sz="2700" dirty="0">
              <a:solidFill>
                <a:srgbClr val="FFFFFF"/>
              </a:solidFill>
            </a:endParaRPr>
          </a:p>
          <a:p>
            <a:pPr marL="0" indent="0" defTabSz="685800">
              <a:buClr>
                <a:srgbClr val="FFFFFF"/>
              </a:buClr>
            </a:pPr>
            <a:r>
              <a:rPr lang="en-US" sz="2700" dirty="0">
                <a:solidFill>
                  <a:srgbClr val="FFFFFF"/>
                </a:solidFill>
              </a:rPr>
              <a:t> </a:t>
            </a:r>
          </a:p>
        </p:txBody>
      </p:sp>
    </p:spTree>
    <p:extLst>
      <p:ext uri="{BB962C8B-B14F-4D97-AF65-F5344CB8AC3E}">
        <p14:creationId xmlns:p14="http://schemas.microsoft.com/office/powerpoint/2010/main" val="384735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1000"/>
                                        <p:tgtEl>
                                          <p:spTgt spid="8">
                                            <p:txEl>
                                              <p:pRg st="1" end="1"/>
                                            </p:txEl>
                                          </p:spTgt>
                                        </p:tgtEl>
                                      </p:cBhvr>
                                    </p:animEffect>
                                    <p:anim calcmode="lin" valueType="num">
                                      <p:cBhvr>
                                        <p:cTn id="2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1000"/>
                                        <p:tgtEl>
                                          <p:spTgt spid="8">
                                            <p:txEl>
                                              <p:pRg st="2" end="2"/>
                                            </p:txEl>
                                          </p:spTgt>
                                        </p:tgtEl>
                                      </p:cBhvr>
                                    </p:animEffect>
                                    <p:anim calcmode="lin" valueType="num">
                                      <p:cBhvr>
                                        <p:cTn id="3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fade">
                                      <p:cBhvr>
                                        <p:cTn id="42" dur="1000"/>
                                        <p:tgtEl>
                                          <p:spTgt spid="8">
                                            <p:txEl>
                                              <p:pRg st="4" end="4"/>
                                            </p:txEl>
                                          </p:spTgt>
                                        </p:tgtEl>
                                      </p:cBhvr>
                                    </p:animEffect>
                                    <p:anim calcmode="lin" valueType="num">
                                      <p:cBhvr>
                                        <p:cTn id="43"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Effect transition="in" filter="fade">
                                      <p:cBhvr>
                                        <p:cTn id="49" dur="1000"/>
                                        <p:tgtEl>
                                          <p:spTgt spid="8">
                                            <p:txEl>
                                              <p:pRg st="5" end="5"/>
                                            </p:txEl>
                                          </p:spTgt>
                                        </p:tgtEl>
                                      </p:cBhvr>
                                    </p:animEffect>
                                    <p:anim calcmode="lin" valueType="num">
                                      <p:cBhvr>
                                        <p:cTn id="50"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xEl>
                                              <p:pRg st="6" end="6"/>
                                            </p:txEl>
                                          </p:spTgt>
                                        </p:tgtEl>
                                        <p:attrNameLst>
                                          <p:attrName>style.visibility</p:attrName>
                                        </p:attrNameLst>
                                      </p:cBhvr>
                                      <p:to>
                                        <p:strVal val="visible"/>
                                      </p:to>
                                    </p:set>
                                    <p:animEffect transition="in" filter="fade">
                                      <p:cBhvr>
                                        <p:cTn id="56" dur="1000"/>
                                        <p:tgtEl>
                                          <p:spTgt spid="8">
                                            <p:txEl>
                                              <p:pRg st="6" end="6"/>
                                            </p:txEl>
                                          </p:spTgt>
                                        </p:tgtEl>
                                      </p:cBhvr>
                                    </p:animEffect>
                                    <p:anim calcmode="lin" valueType="num">
                                      <p:cBhvr>
                                        <p:cTn id="57"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610011" y="178677"/>
            <a:ext cx="7367341" cy="806120"/>
          </a:xfrm>
          <a:noFill/>
        </p:spPr>
        <p:txBody>
          <a:bodyPr/>
          <a:lstStyle/>
          <a:p>
            <a:pPr eaLnBrk="1" hangingPunct="1"/>
            <a:r>
              <a:rPr lang="en-US" sz="2400" dirty="0">
                <a:solidFill>
                  <a:srgbClr val="FFFFFF"/>
                </a:solidFill>
                <a:ea typeface="Britannic Bold" pitchFamily="-108" charset="0"/>
                <a:cs typeface="Britannic Bold" pitchFamily="-108" charset="0"/>
              </a:rPr>
              <a:t>SELECTING, MONITORING, &amp; EVALUATING SWPBIS TIER 2 PRACTICES</a:t>
            </a:r>
          </a:p>
        </p:txBody>
      </p:sp>
      <p:graphicFrame>
        <p:nvGraphicFramePr>
          <p:cNvPr id="2" name="Diagram 1">
            <a:extLst>
              <a:ext uri="{FF2B5EF4-FFF2-40B4-BE49-F238E27FC236}">
                <a16:creationId xmlns:a16="http://schemas.microsoft.com/office/drawing/2014/main" id="{62A5F018-1012-4740-A154-CD613B4E0F62}"/>
              </a:ext>
            </a:extLst>
          </p:cNvPr>
          <p:cNvGraphicFramePr/>
          <p:nvPr/>
        </p:nvGraphicFramePr>
        <p:xfrm>
          <a:off x="441640" y="1103586"/>
          <a:ext cx="8260719" cy="3861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8641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Rectangle 4"/>
          <p:cNvSpPr>
            <a:spLocks noGrp="1" noChangeArrowheads="1"/>
          </p:cNvSpPr>
          <p:nvPr>
            <p:ph type="title"/>
          </p:nvPr>
        </p:nvSpPr>
        <p:spPr>
          <a:xfrm>
            <a:off x="136285" y="389463"/>
            <a:ext cx="7531453" cy="634200"/>
          </a:xfrm>
          <a:noFill/>
        </p:spPr>
        <p:txBody>
          <a:bodyPr/>
          <a:lstStyle/>
          <a:p>
            <a:r>
              <a:rPr lang="en-US" sz="3000" dirty="0">
                <a:solidFill>
                  <a:srgbClr val="FFFFFF"/>
                </a:solidFill>
                <a:cs typeface="ＭＳ Ｐゴシック" pitchFamily="-108" charset="-128"/>
              </a:rPr>
              <a:t>QUESTIONS TO ASK ABOUT YOUR DATA</a:t>
            </a:r>
          </a:p>
        </p:txBody>
      </p:sp>
      <p:sp>
        <p:nvSpPr>
          <p:cNvPr id="496645" name="Rectangle 5"/>
          <p:cNvSpPr>
            <a:spLocks noGrp="1" noChangeArrowheads="1"/>
          </p:cNvSpPr>
          <p:nvPr>
            <p:ph type="body" sz="half" idx="4294967295"/>
          </p:nvPr>
        </p:nvSpPr>
        <p:spPr>
          <a:xfrm>
            <a:off x="4834213" y="1227004"/>
            <a:ext cx="3343007" cy="3657600"/>
          </a:xfrm>
          <a:noFill/>
        </p:spPr>
        <p:txBody>
          <a:bodyPr/>
          <a:lstStyle/>
          <a:p>
            <a:pPr marL="139700" indent="0" algn="ctr">
              <a:lnSpc>
                <a:spcPct val="114000"/>
              </a:lnSpc>
              <a:buNone/>
            </a:pPr>
            <a:r>
              <a:rPr lang="en-US" sz="1800" dirty="0">
                <a:latin typeface="Poppins" panose="020B0604020202020204" charset="0"/>
                <a:cs typeface="Poppins" panose="020B0604020202020204" charset="0"/>
              </a:rPr>
              <a:t>Type of Problem</a:t>
            </a:r>
          </a:p>
          <a:p>
            <a:pPr marL="139700" indent="0" algn="ctr">
              <a:lnSpc>
                <a:spcPct val="114000"/>
              </a:lnSpc>
              <a:buNone/>
            </a:pPr>
            <a:endParaRPr lang="en-US" sz="1600" dirty="0">
              <a:latin typeface="Poppins" panose="020B0604020202020204" charset="0"/>
              <a:cs typeface="Poppins" panose="020B0604020202020204" charset="0"/>
            </a:endParaRPr>
          </a:p>
          <a:p>
            <a:pPr>
              <a:lnSpc>
                <a:spcPct val="114000"/>
              </a:lnSpc>
              <a:spcBef>
                <a:spcPts val="600"/>
              </a:spcBef>
              <a:buFont typeface="Wingdings" panose="05000000000000000000" pitchFamily="2" charset="2"/>
              <a:buChar char="ü"/>
            </a:pPr>
            <a:r>
              <a:rPr lang="en-US" sz="1600" dirty="0">
                <a:latin typeface="Hind Vadodara" panose="020B0604020202020204" charset="0"/>
                <a:cs typeface="Hind Vadodara" panose="020B0604020202020204" charset="0"/>
              </a:rPr>
              <a:t>Academic errors</a:t>
            </a:r>
          </a:p>
          <a:p>
            <a:pPr>
              <a:lnSpc>
                <a:spcPct val="114000"/>
              </a:lnSpc>
              <a:spcBef>
                <a:spcPts val="600"/>
              </a:spcBef>
              <a:buFont typeface="Wingdings" panose="05000000000000000000" pitchFamily="2" charset="2"/>
              <a:buChar char="ü"/>
            </a:pPr>
            <a:r>
              <a:rPr lang="en-US" sz="1600" dirty="0">
                <a:latin typeface="Hind Vadodara" panose="020B0604020202020204" charset="0"/>
                <a:cs typeface="Hind Vadodara" panose="020B0604020202020204" charset="0"/>
              </a:rPr>
              <a:t>Attendance issues</a:t>
            </a:r>
          </a:p>
          <a:p>
            <a:pPr>
              <a:lnSpc>
                <a:spcPct val="114000"/>
              </a:lnSpc>
              <a:spcBef>
                <a:spcPts val="600"/>
              </a:spcBef>
              <a:buFont typeface="Wingdings" panose="05000000000000000000" pitchFamily="2" charset="2"/>
              <a:buChar char="ü"/>
            </a:pPr>
            <a:r>
              <a:rPr lang="en-US" sz="1600" dirty="0">
                <a:latin typeface="Hind Vadodara" panose="020B0604020202020204" charset="0"/>
                <a:cs typeface="Hind Vadodara" panose="020B0604020202020204" charset="0"/>
              </a:rPr>
              <a:t>Behavioral issues</a:t>
            </a:r>
          </a:p>
          <a:p>
            <a:pPr lvl="1">
              <a:lnSpc>
                <a:spcPct val="114000"/>
              </a:lnSpc>
              <a:spcBef>
                <a:spcPts val="600"/>
              </a:spcBef>
              <a:buFont typeface="Wingdings" panose="05000000000000000000" pitchFamily="2" charset="2"/>
              <a:buChar char="ü"/>
            </a:pPr>
            <a:r>
              <a:rPr lang="en-US" sz="1600" dirty="0">
                <a:latin typeface="Hind Vadodara" panose="020B0604020202020204" charset="0"/>
                <a:cs typeface="Hind Vadodara" panose="020B0604020202020204" charset="0"/>
              </a:rPr>
              <a:t>Time</a:t>
            </a:r>
          </a:p>
          <a:p>
            <a:pPr lvl="1">
              <a:lnSpc>
                <a:spcPct val="114000"/>
              </a:lnSpc>
              <a:spcBef>
                <a:spcPts val="600"/>
              </a:spcBef>
              <a:buFont typeface="Wingdings" panose="05000000000000000000" pitchFamily="2" charset="2"/>
              <a:buChar char="ü"/>
            </a:pPr>
            <a:r>
              <a:rPr lang="en-US" sz="1600" dirty="0">
                <a:latin typeface="Hind Vadodara" panose="020B0604020202020204" charset="0"/>
                <a:cs typeface="Hind Vadodara" panose="020B0604020202020204" charset="0"/>
              </a:rPr>
              <a:t>Location</a:t>
            </a:r>
          </a:p>
          <a:p>
            <a:pPr lvl="1">
              <a:lnSpc>
                <a:spcPct val="114000"/>
              </a:lnSpc>
              <a:spcBef>
                <a:spcPts val="600"/>
              </a:spcBef>
              <a:buFont typeface="Wingdings" panose="05000000000000000000" pitchFamily="2" charset="2"/>
              <a:buChar char="ü"/>
            </a:pPr>
            <a:r>
              <a:rPr lang="en-US" sz="1600" dirty="0">
                <a:latin typeface="Hind Vadodara" panose="020B0604020202020204" charset="0"/>
                <a:cs typeface="Hind Vadodara" panose="020B0604020202020204" charset="0"/>
              </a:rPr>
              <a:t>Topography</a:t>
            </a:r>
          </a:p>
          <a:p>
            <a:pPr lvl="1">
              <a:lnSpc>
                <a:spcPct val="114000"/>
              </a:lnSpc>
              <a:spcBef>
                <a:spcPts val="600"/>
              </a:spcBef>
              <a:buFont typeface="Wingdings" panose="05000000000000000000" pitchFamily="2" charset="2"/>
              <a:buChar char="ü"/>
            </a:pPr>
            <a:r>
              <a:rPr lang="en-US" sz="1600" dirty="0">
                <a:latin typeface="Hind Vadodara" panose="020B0604020202020204" charset="0"/>
                <a:cs typeface="Hind Vadodara" panose="020B0604020202020204" charset="0"/>
              </a:rPr>
              <a:t>Function</a:t>
            </a:r>
          </a:p>
        </p:txBody>
      </p:sp>
      <p:graphicFrame>
        <p:nvGraphicFramePr>
          <p:cNvPr id="6" name="Diagram 5">
            <a:extLst>
              <a:ext uri="{FF2B5EF4-FFF2-40B4-BE49-F238E27FC236}">
                <a16:creationId xmlns:a16="http://schemas.microsoft.com/office/drawing/2014/main" id="{78282BD9-985A-4741-92FE-AC869361E66B}"/>
              </a:ext>
            </a:extLst>
          </p:cNvPr>
          <p:cNvGraphicFramePr/>
          <p:nvPr/>
        </p:nvGraphicFramePr>
        <p:xfrm>
          <a:off x="398498" y="1664704"/>
          <a:ext cx="4173502" cy="3423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ubtitle 7">
            <a:extLst>
              <a:ext uri="{FF2B5EF4-FFF2-40B4-BE49-F238E27FC236}">
                <a16:creationId xmlns:a16="http://schemas.microsoft.com/office/drawing/2014/main" id="{5B752B07-C566-4FA5-9340-2F55345F2CE0}"/>
              </a:ext>
            </a:extLst>
          </p:cNvPr>
          <p:cNvSpPr>
            <a:spLocks noGrp="1"/>
          </p:cNvSpPr>
          <p:nvPr>
            <p:ph type="subTitle" idx="1"/>
          </p:nvPr>
        </p:nvSpPr>
        <p:spPr>
          <a:xfrm flipH="1">
            <a:off x="1146043" y="906484"/>
            <a:ext cx="2678412" cy="875400"/>
          </a:xfrm>
        </p:spPr>
        <p:txBody>
          <a:bodyPr/>
          <a:lstStyle/>
          <a:p>
            <a:pPr marL="0" indent="0" algn="ctr"/>
            <a:r>
              <a:rPr lang="en-US" sz="1800" dirty="0">
                <a:latin typeface="Poppins" panose="020B0604020202020204" charset="0"/>
                <a:cs typeface="Poppins" panose="020B0604020202020204" charset="0"/>
              </a:rPr>
              <a:t>Scope of the Problem</a:t>
            </a:r>
          </a:p>
        </p:txBody>
      </p:sp>
    </p:spTree>
    <p:extLst>
      <p:ext uri="{BB962C8B-B14F-4D97-AF65-F5344CB8AC3E}">
        <p14:creationId xmlns:p14="http://schemas.microsoft.com/office/powerpoint/2010/main" val="4013044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66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664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664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664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664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664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664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664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64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9E4B5360-5796-4E85-AE28-F4878723A10C}"/>
              </a:ext>
            </a:extLst>
          </p:cNvPr>
          <p:cNvSpPr>
            <a:spLocks noGrp="1"/>
          </p:cNvSpPr>
          <p:nvPr>
            <p:ph type="body" idx="1"/>
          </p:nvPr>
        </p:nvSpPr>
        <p:spPr>
          <a:xfrm>
            <a:off x="544684" y="1405445"/>
            <a:ext cx="7653659" cy="3287420"/>
          </a:xfrm>
        </p:spPr>
        <p:txBody>
          <a:bodyPr/>
          <a:lstStyle/>
          <a:p>
            <a:pPr marL="126997" indent="0" algn="l">
              <a:buNone/>
            </a:pPr>
            <a:r>
              <a:rPr lang="en-US" dirty="0"/>
              <a:t>At Tier 2, </a:t>
            </a:r>
            <a:r>
              <a:rPr lang="en-US" b="1" dirty="0">
                <a:solidFill>
                  <a:srgbClr val="FFFF00"/>
                </a:solidFill>
              </a:rPr>
              <a:t>data collection should be more frequent and precise, </a:t>
            </a:r>
            <a:r>
              <a:rPr lang="en-US" dirty="0"/>
              <a:t>and teams should use data for the following: </a:t>
            </a:r>
          </a:p>
          <a:p>
            <a:pPr marL="126997" indent="0" algn="l">
              <a:buNone/>
            </a:pPr>
            <a:endParaRPr lang="en-US" dirty="0"/>
          </a:p>
          <a:p>
            <a:pPr algn="l">
              <a:buFont typeface="Courier New" panose="02070309020205020404" pitchFamily="49" charset="0"/>
              <a:buChar char="o"/>
            </a:pPr>
            <a:r>
              <a:rPr lang="en-US" dirty="0"/>
              <a:t>Identifying students in need of additional support (e.g., screening)</a:t>
            </a:r>
          </a:p>
          <a:p>
            <a:pPr algn="l">
              <a:buFont typeface="Courier New" panose="02070309020205020404" pitchFamily="49" charset="0"/>
              <a:buChar char="o"/>
            </a:pPr>
            <a:r>
              <a:rPr lang="en-US" dirty="0"/>
              <a:t>Selecting &amp; adopting contextually appropriate Tier 2 supports </a:t>
            </a:r>
          </a:p>
          <a:p>
            <a:pPr algn="l">
              <a:buFont typeface="Courier New" panose="02070309020205020404" pitchFamily="49" charset="0"/>
              <a:buChar char="o"/>
            </a:pPr>
            <a:r>
              <a:rPr lang="en-US" dirty="0"/>
              <a:t>Matching students’ need with interventions</a:t>
            </a:r>
          </a:p>
          <a:p>
            <a:pPr algn="l">
              <a:buFont typeface="Courier New" panose="02070309020205020404" pitchFamily="49" charset="0"/>
              <a:buChar char="o"/>
            </a:pPr>
            <a:r>
              <a:rPr lang="en-US" dirty="0"/>
              <a:t>Monitoring student progress and developing rules for accessing, adjusting, &amp; exiting interventions</a:t>
            </a:r>
          </a:p>
          <a:p>
            <a:pPr algn="l">
              <a:buFont typeface="Courier New" panose="02070309020205020404" pitchFamily="49" charset="0"/>
              <a:buChar char="o"/>
            </a:pPr>
            <a:r>
              <a:rPr lang="en-US" dirty="0"/>
              <a:t>Evaluating intervention fidelity and intervention effectiveness </a:t>
            </a:r>
          </a:p>
          <a:p>
            <a:pPr algn="l">
              <a:buFont typeface="Courier New" panose="02070309020205020404" pitchFamily="49" charset="0"/>
              <a:buChar char="o"/>
            </a:pPr>
            <a:r>
              <a:rPr lang="en-US" dirty="0"/>
              <a:t>Monitoring school-wide level of use </a:t>
            </a:r>
          </a:p>
        </p:txBody>
      </p:sp>
      <p:sp>
        <p:nvSpPr>
          <p:cNvPr id="6" name="Title 5">
            <a:extLst>
              <a:ext uri="{FF2B5EF4-FFF2-40B4-BE49-F238E27FC236}">
                <a16:creationId xmlns:a16="http://schemas.microsoft.com/office/drawing/2014/main" id="{3C7CCA2D-0DDC-4411-9A69-59A8121D01D8}"/>
              </a:ext>
            </a:extLst>
          </p:cNvPr>
          <p:cNvSpPr>
            <a:spLocks noGrp="1"/>
          </p:cNvSpPr>
          <p:nvPr>
            <p:ph type="title"/>
          </p:nvPr>
        </p:nvSpPr>
        <p:spPr/>
        <p:txBody>
          <a:bodyPr/>
          <a:lstStyle/>
          <a:p>
            <a:r>
              <a:rPr lang="en-US" dirty="0"/>
              <a:t>GUIDLINES: DATA</a:t>
            </a:r>
          </a:p>
        </p:txBody>
      </p:sp>
      <p:grpSp>
        <p:nvGrpSpPr>
          <p:cNvPr id="8" name="Group 7">
            <a:extLst>
              <a:ext uri="{FF2B5EF4-FFF2-40B4-BE49-F238E27FC236}">
                <a16:creationId xmlns:a16="http://schemas.microsoft.com/office/drawing/2014/main" id="{7A8A3A9F-F993-46E7-91F8-7803E9183798}"/>
              </a:ext>
            </a:extLst>
          </p:cNvPr>
          <p:cNvGrpSpPr/>
          <p:nvPr/>
        </p:nvGrpSpPr>
        <p:grpSpPr>
          <a:xfrm rot="1778477">
            <a:off x="7986281" y="155827"/>
            <a:ext cx="1046885" cy="1012896"/>
            <a:chOff x="1568917" y="46321"/>
            <a:chExt cx="2223435" cy="2223435"/>
          </a:xfrm>
        </p:grpSpPr>
        <p:sp>
          <p:nvSpPr>
            <p:cNvPr id="9" name="Oval 8">
              <a:extLst>
                <a:ext uri="{FF2B5EF4-FFF2-40B4-BE49-F238E27FC236}">
                  <a16:creationId xmlns:a16="http://schemas.microsoft.com/office/drawing/2014/main" id="{B2C22F37-B96E-4E05-96D5-4D9C295656AB}"/>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D0F41"/>
                </a:solidFill>
                <a:effectLst/>
                <a:uLnTx/>
                <a:uFillTx/>
                <a:latin typeface="Arial"/>
                <a:ea typeface="+mn-ea"/>
                <a:cs typeface="+mn-cs"/>
                <a:sym typeface="Arial"/>
              </a:endParaRPr>
            </a:p>
          </p:txBody>
        </p:sp>
        <p:sp>
          <p:nvSpPr>
            <p:cNvPr id="10" name="Oval 4">
              <a:extLst>
                <a:ext uri="{FF2B5EF4-FFF2-40B4-BE49-F238E27FC236}">
                  <a16:creationId xmlns:a16="http://schemas.microsoft.com/office/drawing/2014/main" id="{AA4AEC66-1A69-47B0-A27E-F85D55875B66}"/>
                </a:ext>
              </a:extLst>
            </p:cNvPr>
            <p:cNvSpPr txBox="1"/>
            <p:nvPr/>
          </p:nvSpPr>
          <p:spPr>
            <a:xfrm>
              <a:off x="1865374" y="573070"/>
              <a:ext cx="1630520"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marL="0" marR="0" lvl="0" indent="0" algn="ctr" defTabSz="977900" rtl="0" eaLnBrk="1" fontAlgn="auto" latinLnBrk="0" hangingPunct="1">
                <a:lnSpc>
                  <a:spcPct val="90000"/>
                </a:lnSpc>
                <a:spcBef>
                  <a:spcPct val="0"/>
                </a:spcBef>
                <a:spcAft>
                  <a:spcPct val="35000"/>
                </a:spcAft>
                <a:buClr>
                  <a:srgbClr val="000000"/>
                </a:buClr>
                <a:buSzTx/>
                <a:buFont typeface="Arial"/>
                <a:buNone/>
                <a:tabLst/>
                <a:defRPr/>
              </a:pPr>
              <a:r>
                <a:rPr kumimoji="0" lang="en-US" sz="1400" b="0" i="0" u="none" strike="noStrike" kern="1200" cap="none" spc="0" normalizeH="0" baseline="0" noProof="0" dirty="0">
                  <a:ln>
                    <a:noFill/>
                  </a:ln>
                  <a:solidFill>
                    <a:srgbClr val="FFFFFF"/>
                  </a:solidFill>
                  <a:effectLst/>
                  <a:uLnTx/>
                  <a:uFillTx/>
                  <a:latin typeface="Poppins Medium" panose="020B0604020202020204" charset="0"/>
                  <a:ea typeface="+mn-ea"/>
                  <a:cs typeface="Poppins Medium" panose="020B0604020202020204" charset="0"/>
                  <a:sym typeface="Arial"/>
                </a:rPr>
                <a:t>Data</a:t>
              </a:r>
            </a:p>
          </p:txBody>
        </p:sp>
      </p:grpSp>
      <p:grpSp>
        <p:nvGrpSpPr>
          <p:cNvPr id="11" name="Group 10">
            <a:extLst>
              <a:ext uri="{FF2B5EF4-FFF2-40B4-BE49-F238E27FC236}">
                <a16:creationId xmlns:a16="http://schemas.microsoft.com/office/drawing/2014/main" id="{153D14EA-9F64-4B20-83C4-AF93514C73C1}"/>
              </a:ext>
            </a:extLst>
          </p:cNvPr>
          <p:cNvGrpSpPr/>
          <p:nvPr/>
        </p:nvGrpSpPr>
        <p:grpSpPr>
          <a:xfrm>
            <a:off x="7804306" y="549928"/>
            <a:ext cx="869738" cy="869738"/>
            <a:chOff x="3702262" y="2375914"/>
            <a:chExt cx="869738" cy="869738"/>
          </a:xfrm>
        </p:grpSpPr>
        <p:sp>
          <p:nvSpPr>
            <p:cNvPr id="12" name="Google Shape;660;p43">
              <a:extLst>
                <a:ext uri="{FF2B5EF4-FFF2-40B4-BE49-F238E27FC236}">
                  <a16:creationId xmlns:a16="http://schemas.microsoft.com/office/drawing/2014/main" id="{97B68563-4892-4603-AC87-F4A0046C8F47}"/>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 name="Google Shape;7667;p68">
              <a:extLst>
                <a:ext uri="{FF2B5EF4-FFF2-40B4-BE49-F238E27FC236}">
                  <a16:creationId xmlns:a16="http://schemas.microsoft.com/office/drawing/2014/main" id="{04E9A92F-872B-4900-9A61-BD49F617A3C1}"/>
                </a:ext>
              </a:extLst>
            </p:cNvPr>
            <p:cNvGrpSpPr>
              <a:grpSpLocks noChangeAspect="1"/>
            </p:cNvGrpSpPr>
            <p:nvPr/>
          </p:nvGrpSpPr>
          <p:grpSpPr>
            <a:xfrm>
              <a:off x="3990570" y="2588681"/>
              <a:ext cx="320080" cy="457200"/>
              <a:chOff x="1341612" y="3340055"/>
              <a:chExt cx="259399" cy="370524"/>
            </a:xfrm>
          </p:grpSpPr>
          <p:sp>
            <p:nvSpPr>
              <p:cNvPr id="14" name="Google Shape;7668;p68">
                <a:extLst>
                  <a:ext uri="{FF2B5EF4-FFF2-40B4-BE49-F238E27FC236}">
                    <a16:creationId xmlns:a16="http://schemas.microsoft.com/office/drawing/2014/main" id="{D6C73E7B-CAA1-4EA9-853D-EF02EEA9E027}"/>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669;p68">
                <a:extLst>
                  <a:ext uri="{FF2B5EF4-FFF2-40B4-BE49-F238E27FC236}">
                    <a16:creationId xmlns:a16="http://schemas.microsoft.com/office/drawing/2014/main" id="{94979882-0536-429D-9F83-409E7C2ABE50}"/>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670;p68">
                <a:extLst>
                  <a:ext uri="{FF2B5EF4-FFF2-40B4-BE49-F238E27FC236}">
                    <a16:creationId xmlns:a16="http://schemas.microsoft.com/office/drawing/2014/main" id="{1D78E9EF-0B8C-4C67-AA59-D234E260F586}"/>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671;p68">
                <a:extLst>
                  <a:ext uri="{FF2B5EF4-FFF2-40B4-BE49-F238E27FC236}">
                    <a16:creationId xmlns:a16="http://schemas.microsoft.com/office/drawing/2014/main" id="{A8520223-C2EC-4F53-9F7F-1A9537ACC285}"/>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672;p68">
                <a:extLst>
                  <a:ext uri="{FF2B5EF4-FFF2-40B4-BE49-F238E27FC236}">
                    <a16:creationId xmlns:a16="http://schemas.microsoft.com/office/drawing/2014/main" id="{7B08F423-8278-4D41-8B49-E6828015D91A}"/>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673;p68">
                <a:extLst>
                  <a:ext uri="{FF2B5EF4-FFF2-40B4-BE49-F238E27FC236}">
                    <a16:creationId xmlns:a16="http://schemas.microsoft.com/office/drawing/2014/main" id="{9E31FDE6-01C8-4D82-9ADB-94BA2EA3D660}"/>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674;p68">
                <a:extLst>
                  <a:ext uri="{FF2B5EF4-FFF2-40B4-BE49-F238E27FC236}">
                    <a16:creationId xmlns:a16="http://schemas.microsoft.com/office/drawing/2014/main" id="{E03B10D1-949D-4F0A-BE7F-A49F00FA6848}"/>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675;p68">
                <a:extLst>
                  <a:ext uri="{FF2B5EF4-FFF2-40B4-BE49-F238E27FC236}">
                    <a16:creationId xmlns:a16="http://schemas.microsoft.com/office/drawing/2014/main" id="{EBA71255-02AF-48C9-B134-4B27675C5814}"/>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676;p68">
                <a:extLst>
                  <a:ext uri="{FF2B5EF4-FFF2-40B4-BE49-F238E27FC236}">
                    <a16:creationId xmlns:a16="http://schemas.microsoft.com/office/drawing/2014/main" id="{12A6FA45-E790-4284-88CB-8D746EEB5638}"/>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677;p68">
                <a:extLst>
                  <a:ext uri="{FF2B5EF4-FFF2-40B4-BE49-F238E27FC236}">
                    <a16:creationId xmlns:a16="http://schemas.microsoft.com/office/drawing/2014/main" id="{8208CC33-87F9-40E5-AC3C-E66B3F5408FA}"/>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678;p68">
                <a:extLst>
                  <a:ext uri="{FF2B5EF4-FFF2-40B4-BE49-F238E27FC236}">
                    <a16:creationId xmlns:a16="http://schemas.microsoft.com/office/drawing/2014/main" id="{7BAD1B61-9E4D-4823-BF83-6BE9C52DF967}"/>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679;p68">
                <a:extLst>
                  <a:ext uri="{FF2B5EF4-FFF2-40B4-BE49-F238E27FC236}">
                    <a16:creationId xmlns:a16="http://schemas.microsoft.com/office/drawing/2014/main" id="{5BE2797F-A9BC-4866-93BB-B34D41F5B6E2}"/>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680;p68">
                <a:extLst>
                  <a:ext uri="{FF2B5EF4-FFF2-40B4-BE49-F238E27FC236}">
                    <a16:creationId xmlns:a16="http://schemas.microsoft.com/office/drawing/2014/main" id="{5EDB6A1D-DD0D-4E74-AABF-C49893CCC816}"/>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681;p68">
                <a:extLst>
                  <a:ext uri="{FF2B5EF4-FFF2-40B4-BE49-F238E27FC236}">
                    <a16:creationId xmlns:a16="http://schemas.microsoft.com/office/drawing/2014/main" id="{68F06DF2-6134-4946-B164-AF2DAB825CAF}"/>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682;p68">
                <a:extLst>
                  <a:ext uri="{FF2B5EF4-FFF2-40B4-BE49-F238E27FC236}">
                    <a16:creationId xmlns:a16="http://schemas.microsoft.com/office/drawing/2014/main" id="{ECE797C9-839C-4E7D-8FFD-C18A0CA0E7AD}"/>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683;p68">
                <a:extLst>
                  <a:ext uri="{FF2B5EF4-FFF2-40B4-BE49-F238E27FC236}">
                    <a16:creationId xmlns:a16="http://schemas.microsoft.com/office/drawing/2014/main" id="{D2E1E7AA-94FD-48C4-BF74-9DD99A1562DE}"/>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684;p68">
                <a:extLst>
                  <a:ext uri="{FF2B5EF4-FFF2-40B4-BE49-F238E27FC236}">
                    <a16:creationId xmlns:a16="http://schemas.microsoft.com/office/drawing/2014/main" id="{E0B18542-313E-492F-8DCA-2741B3CA62CC}"/>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685;p68">
                <a:extLst>
                  <a:ext uri="{FF2B5EF4-FFF2-40B4-BE49-F238E27FC236}">
                    <a16:creationId xmlns:a16="http://schemas.microsoft.com/office/drawing/2014/main" id="{483A7EE4-7DCD-4BCD-9DE4-059E7686BEBC}"/>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139323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7C17C7-D00D-0741-B5A1-18FAF2718EE5}"/>
              </a:ext>
            </a:extLst>
          </p:cNvPr>
          <p:cNvSpPr>
            <a:spLocks noGrp="1"/>
          </p:cNvSpPr>
          <p:nvPr>
            <p:ph type="title"/>
          </p:nvPr>
        </p:nvSpPr>
        <p:spPr>
          <a:xfrm>
            <a:off x="528098" y="239890"/>
            <a:ext cx="7033500" cy="634200"/>
          </a:xfrm>
        </p:spPr>
        <p:txBody>
          <a:bodyPr/>
          <a:lstStyle/>
          <a:p>
            <a:pPr algn="l"/>
            <a:r>
              <a:rPr lang="en-US" dirty="0"/>
              <a:t>METHODS FOR IDENTIFICATION</a:t>
            </a:r>
          </a:p>
        </p:txBody>
      </p:sp>
      <p:pic>
        <p:nvPicPr>
          <p:cNvPr id="10" name="Picture 9">
            <a:extLst>
              <a:ext uri="{FF2B5EF4-FFF2-40B4-BE49-F238E27FC236}">
                <a16:creationId xmlns:a16="http://schemas.microsoft.com/office/drawing/2014/main" id="{EC5D1648-062B-3148-81B0-DD4018DB89A4}"/>
              </a:ext>
            </a:extLst>
          </p:cNvPr>
          <p:cNvPicPr>
            <a:picLocks noChangeAspect="1"/>
          </p:cNvPicPr>
          <p:nvPr/>
        </p:nvPicPr>
        <p:blipFill>
          <a:blip r:embed="rId3"/>
          <a:stretch>
            <a:fillRect/>
          </a:stretch>
        </p:blipFill>
        <p:spPr>
          <a:xfrm rot="5400000">
            <a:off x="3243577" y="1639389"/>
            <a:ext cx="2378325" cy="3167395"/>
          </a:xfrm>
          <a:prstGeom prst="rect">
            <a:avLst/>
          </a:prstGeom>
        </p:spPr>
      </p:pic>
      <p:pic>
        <p:nvPicPr>
          <p:cNvPr id="14" name="Picture 13" descr="Table&#10;&#10;Description automatically generated">
            <a:extLst>
              <a:ext uri="{FF2B5EF4-FFF2-40B4-BE49-F238E27FC236}">
                <a16:creationId xmlns:a16="http://schemas.microsoft.com/office/drawing/2014/main" id="{7B543DBF-CCE2-BC42-BDAD-14D5539275F8}"/>
              </a:ext>
            </a:extLst>
          </p:cNvPr>
          <p:cNvPicPr>
            <a:picLocks noChangeAspect="1"/>
          </p:cNvPicPr>
          <p:nvPr/>
        </p:nvPicPr>
        <p:blipFill>
          <a:blip r:embed="rId4"/>
          <a:stretch>
            <a:fillRect/>
          </a:stretch>
        </p:blipFill>
        <p:spPr>
          <a:xfrm>
            <a:off x="376311" y="2033924"/>
            <a:ext cx="2179987" cy="2775260"/>
          </a:xfrm>
          <a:prstGeom prst="rect">
            <a:avLst/>
          </a:prstGeom>
        </p:spPr>
      </p:pic>
      <p:pic>
        <p:nvPicPr>
          <p:cNvPr id="2" name="Picture 1">
            <a:extLst>
              <a:ext uri="{FF2B5EF4-FFF2-40B4-BE49-F238E27FC236}">
                <a16:creationId xmlns:a16="http://schemas.microsoft.com/office/drawing/2014/main" id="{197B19AF-9EA4-E949-99DD-585459C2EECC}"/>
              </a:ext>
            </a:extLst>
          </p:cNvPr>
          <p:cNvPicPr>
            <a:picLocks noChangeAspect="1"/>
          </p:cNvPicPr>
          <p:nvPr/>
        </p:nvPicPr>
        <p:blipFill>
          <a:blip r:embed="rId5"/>
          <a:stretch>
            <a:fillRect/>
          </a:stretch>
        </p:blipFill>
        <p:spPr>
          <a:xfrm>
            <a:off x="6276267" y="2033924"/>
            <a:ext cx="2570663" cy="2431042"/>
          </a:xfrm>
          <a:prstGeom prst="rect">
            <a:avLst/>
          </a:prstGeom>
        </p:spPr>
      </p:pic>
      <p:sp>
        <p:nvSpPr>
          <p:cNvPr id="8" name="Rectangle: Rounded Corners 7">
            <a:extLst>
              <a:ext uri="{FF2B5EF4-FFF2-40B4-BE49-F238E27FC236}">
                <a16:creationId xmlns:a16="http://schemas.microsoft.com/office/drawing/2014/main" id="{063FBD34-A0E2-4820-A3E3-2CCD39D606C9}"/>
              </a:ext>
            </a:extLst>
          </p:cNvPr>
          <p:cNvSpPr/>
          <p:nvPr/>
        </p:nvSpPr>
        <p:spPr>
          <a:xfrm>
            <a:off x="3099895" y="1136907"/>
            <a:ext cx="2665688" cy="634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D0F41"/>
                </a:solidFill>
                <a:effectLst/>
                <a:uLnTx/>
                <a:uFillTx/>
                <a:latin typeface="Poppins" panose="020B0604020202020204" charset="0"/>
                <a:ea typeface="+mn-ea"/>
                <a:cs typeface="Poppins" panose="020B0604020202020204" charset="0"/>
                <a:sym typeface="Arial"/>
              </a:rPr>
              <a:t>Data Decision Rules</a:t>
            </a:r>
          </a:p>
        </p:txBody>
      </p:sp>
      <p:sp>
        <p:nvSpPr>
          <p:cNvPr id="15" name="Rectangle: Rounded Corners 14">
            <a:extLst>
              <a:ext uri="{FF2B5EF4-FFF2-40B4-BE49-F238E27FC236}">
                <a16:creationId xmlns:a16="http://schemas.microsoft.com/office/drawing/2014/main" id="{5A10C1A7-56D8-444C-82A4-23C396FCD5EE}"/>
              </a:ext>
            </a:extLst>
          </p:cNvPr>
          <p:cNvSpPr/>
          <p:nvPr/>
        </p:nvSpPr>
        <p:spPr>
          <a:xfrm>
            <a:off x="343398" y="1136907"/>
            <a:ext cx="2245814" cy="634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D0F41"/>
                </a:solidFill>
                <a:effectLst/>
                <a:uLnTx/>
                <a:uFillTx/>
                <a:latin typeface="Poppins" panose="020B0604020202020204" charset="0"/>
                <a:ea typeface="+mn-ea"/>
                <a:cs typeface="Poppins" panose="020B0604020202020204" charset="0"/>
                <a:sym typeface="Arial"/>
              </a:rPr>
              <a:t>Nomination</a:t>
            </a:r>
          </a:p>
        </p:txBody>
      </p:sp>
      <p:sp>
        <p:nvSpPr>
          <p:cNvPr id="16" name="Rectangle: Rounded Corners 15">
            <a:extLst>
              <a:ext uri="{FF2B5EF4-FFF2-40B4-BE49-F238E27FC236}">
                <a16:creationId xmlns:a16="http://schemas.microsoft.com/office/drawing/2014/main" id="{06116660-2725-425B-AD81-5035CDA887D4}"/>
              </a:ext>
            </a:extLst>
          </p:cNvPr>
          <p:cNvSpPr/>
          <p:nvPr/>
        </p:nvSpPr>
        <p:spPr>
          <a:xfrm>
            <a:off x="6228754" y="1136907"/>
            <a:ext cx="2665688" cy="634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D0F41"/>
                </a:solidFill>
                <a:effectLst/>
                <a:uLnTx/>
                <a:uFillTx/>
                <a:latin typeface="Poppins" panose="020B0604020202020204" charset="0"/>
                <a:ea typeface="+mn-ea"/>
                <a:cs typeface="Poppins" panose="020B0604020202020204" charset="0"/>
                <a:sym typeface="Arial"/>
              </a:rPr>
              <a:t>Screening</a:t>
            </a:r>
          </a:p>
        </p:txBody>
      </p:sp>
    </p:spTree>
    <p:extLst>
      <p:ext uri="{BB962C8B-B14F-4D97-AF65-F5344CB8AC3E}">
        <p14:creationId xmlns:p14="http://schemas.microsoft.com/office/powerpoint/2010/main" val="100515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F76C1-14F1-4B5C-AFCA-2B190FEBCB3B}"/>
              </a:ext>
            </a:extLst>
          </p:cNvPr>
          <p:cNvSpPr>
            <a:spLocks noGrp="1"/>
          </p:cNvSpPr>
          <p:nvPr>
            <p:ph type="title"/>
          </p:nvPr>
        </p:nvSpPr>
        <p:spPr/>
        <p:txBody>
          <a:bodyPr/>
          <a:lstStyle/>
          <a:p>
            <a:r>
              <a:rPr lang="en-US" dirty="0"/>
              <a:t>DATA SOURCES FOR IDENTIFYING STUDENTS</a:t>
            </a:r>
          </a:p>
        </p:txBody>
      </p:sp>
      <p:graphicFrame>
        <p:nvGraphicFramePr>
          <p:cNvPr id="3" name="Table 3">
            <a:extLst>
              <a:ext uri="{FF2B5EF4-FFF2-40B4-BE49-F238E27FC236}">
                <a16:creationId xmlns:a16="http://schemas.microsoft.com/office/drawing/2014/main" id="{3D5C97EB-4F2B-4290-9ABD-B8A16B06A63C}"/>
              </a:ext>
            </a:extLst>
          </p:cNvPr>
          <p:cNvGraphicFramePr>
            <a:graphicFrameLocks noGrp="1"/>
          </p:cNvGraphicFramePr>
          <p:nvPr>
            <p:extLst>
              <p:ext uri="{D42A27DB-BD31-4B8C-83A1-F6EECF244321}">
                <p14:modId xmlns:p14="http://schemas.microsoft.com/office/powerpoint/2010/main" val="1092344780"/>
              </p:ext>
            </p:extLst>
          </p:nvPr>
        </p:nvGraphicFramePr>
        <p:xfrm>
          <a:off x="861849" y="1517212"/>
          <a:ext cx="7420302" cy="2352040"/>
        </p:xfrm>
        <a:graphic>
          <a:graphicData uri="http://schemas.openxmlformats.org/drawingml/2006/table">
            <a:tbl>
              <a:tblPr firstRow="1" bandRow="1">
                <a:tableStyleId>{9DCAF9ED-07DC-4A11-8D7F-57B35C25682E}</a:tableStyleId>
              </a:tblPr>
              <a:tblGrid>
                <a:gridCol w="2473434">
                  <a:extLst>
                    <a:ext uri="{9D8B030D-6E8A-4147-A177-3AD203B41FA5}">
                      <a16:colId xmlns:a16="http://schemas.microsoft.com/office/drawing/2014/main" val="817237352"/>
                    </a:ext>
                  </a:extLst>
                </a:gridCol>
                <a:gridCol w="2473434">
                  <a:extLst>
                    <a:ext uri="{9D8B030D-6E8A-4147-A177-3AD203B41FA5}">
                      <a16:colId xmlns:a16="http://schemas.microsoft.com/office/drawing/2014/main" val="3119551209"/>
                    </a:ext>
                  </a:extLst>
                </a:gridCol>
                <a:gridCol w="2473434">
                  <a:extLst>
                    <a:ext uri="{9D8B030D-6E8A-4147-A177-3AD203B41FA5}">
                      <a16:colId xmlns:a16="http://schemas.microsoft.com/office/drawing/2014/main" val="2273863449"/>
                    </a:ext>
                  </a:extLst>
                </a:gridCol>
              </a:tblGrid>
              <a:tr h="370840">
                <a:tc>
                  <a:txBody>
                    <a:bodyPr/>
                    <a:lstStyle/>
                    <a:p>
                      <a:pPr algn="ctr"/>
                      <a:r>
                        <a:rPr lang="en-US" sz="1800" dirty="0">
                          <a:latin typeface="Hind Vadodara" panose="020B0604020202020204" charset="0"/>
                          <a:cs typeface="Hind Vadodara" panose="020B0604020202020204" charset="0"/>
                        </a:rPr>
                        <a:t>Attendance</a:t>
                      </a:r>
                    </a:p>
                  </a:txBody>
                  <a:tcPr/>
                </a:tc>
                <a:tc>
                  <a:txBody>
                    <a:bodyPr/>
                    <a:lstStyle/>
                    <a:p>
                      <a:pPr algn="ctr"/>
                      <a:r>
                        <a:rPr lang="en-US" sz="1800" dirty="0">
                          <a:latin typeface="Hind Vadodara" panose="020B0604020202020204" charset="0"/>
                          <a:cs typeface="Hind Vadodara" panose="020B0604020202020204" charset="0"/>
                        </a:rPr>
                        <a:t>Behavior</a:t>
                      </a:r>
                    </a:p>
                  </a:txBody>
                  <a:tcPr/>
                </a:tc>
                <a:tc>
                  <a:txBody>
                    <a:bodyPr/>
                    <a:lstStyle/>
                    <a:p>
                      <a:pPr algn="ctr"/>
                      <a:r>
                        <a:rPr lang="en-US" sz="1800" dirty="0">
                          <a:latin typeface="Hind Vadodara" panose="020B0604020202020204" charset="0"/>
                          <a:cs typeface="Hind Vadodara" panose="020B0604020202020204" charset="0"/>
                        </a:rPr>
                        <a:t>Courses/Academics</a:t>
                      </a:r>
                    </a:p>
                  </a:txBody>
                  <a:tcPr/>
                </a:tc>
                <a:extLst>
                  <a:ext uri="{0D108BD9-81ED-4DB2-BD59-A6C34878D82A}">
                    <a16:rowId xmlns:a16="http://schemas.microsoft.com/office/drawing/2014/main" val="2540476775"/>
                  </a:ext>
                </a:extLst>
              </a:tr>
              <a:tr h="370840">
                <a:tc>
                  <a:txBody>
                    <a:bodyPr/>
                    <a:lstStyle/>
                    <a:p>
                      <a:pPr marL="285750" indent="-285750" algn="l">
                        <a:spcBef>
                          <a:spcPts val="600"/>
                        </a:spcBef>
                        <a:spcAft>
                          <a:spcPts val="600"/>
                        </a:spcAft>
                        <a:buFont typeface="Arial" panose="020B0604020202020204" pitchFamily="34" charset="0"/>
                        <a:buChar char="•"/>
                      </a:pPr>
                      <a:r>
                        <a:rPr lang="en-US" sz="1400" dirty="0">
                          <a:latin typeface="Hind Vadodara" panose="020B0604020202020204" charset="0"/>
                          <a:cs typeface="Hind Vadodara" panose="020B0604020202020204" charset="0"/>
                        </a:rPr>
                        <a:t>Absences</a:t>
                      </a:r>
                    </a:p>
                    <a:p>
                      <a:pPr marL="285750" indent="-285750" algn="l">
                        <a:spcBef>
                          <a:spcPts val="600"/>
                        </a:spcBef>
                        <a:spcAft>
                          <a:spcPts val="600"/>
                        </a:spcAft>
                        <a:buFont typeface="Arial" panose="020B0604020202020204" pitchFamily="34" charset="0"/>
                        <a:buChar char="•"/>
                      </a:pPr>
                      <a:r>
                        <a:rPr lang="en-US" sz="1400" dirty="0" err="1">
                          <a:latin typeface="Hind Vadodara" panose="020B0604020202020204" charset="0"/>
                          <a:cs typeface="Hind Vadodara" panose="020B0604020202020204" charset="0"/>
                        </a:rPr>
                        <a:t>Tardies</a:t>
                      </a:r>
                      <a:r>
                        <a:rPr lang="en-US" sz="1400" dirty="0">
                          <a:latin typeface="Hind Vadodara" panose="020B0604020202020204" charset="0"/>
                          <a:cs typeface="Hind Vadodara" panose="020B0604020202020204" charset="0"/>
                        </a:rPr>
                        <a:t> (to school/class)</a:t>
                      </a:r>
                    </a:p>
                    <a:p>
                      <a:pPr marL="285750" indent="-285750" algn="l">
                        <a:spcBef>
                          <a:spcPts val="600"/>
                        </a:spcBef>
                        <a:spcAft>
                          <a:spcPts val="600"/>
                        </a:spcAft>
                        <a:buFont typeface="Arial" panose="020B0604020202020204" pitchFamily="34" charset="0"/>
                        <a:buChar char="•"/>
                      </a:pPr>
                      <a:r>
                        <a:rPr lang="en-US" sz="1400" dirty="0">
                          <a:latin typeface="Hind Vadodara" panose="020B0604020202020204" charset="0"/>
                          <a:cs typeface="Hind Vadodara" panose="020B0604020202020204" charset="0"/>
                        </a:rPr>
                        <a:t>Visits to Nurse, Guidance, Office, Restroom</a:t>
                      </a:r>
                    </a:p>
                  </a:txBody>
                  <a:tcPr/>
                </a:tc>
                <a:tc>
                  <a:txBody>
                    <a:bodyPr/>
                    <a:lstStyle/>
                    <a:p>
                      <a:pPr marL="285750" indent="-285750" algn="l">
                        <a:spcBef>
                          <a:spcPts val="600"/>
                        </a:spcBef>
                        <a:spcAft>
                          <a:spcPts val="600"/>
                        </a:spcAft>
                        <a:buFont typeface="Arial" panose="020B0604020202020204" pitchFamily="34" charset="0"/>
                        <a:buChar char="•"/>
                      </a:pPr>
                      <a:r>
                        <a:rPr lang="en-US" sz="1400" dirty="0">
                          <a:latin typeface="Hind Vadodara" panose="020B0604020202020204" charset="0"/>
                          <a:cs typeface="Hind Vadodara" panose="020B0604020202020204" charset="0"/>
                        </a:rPr>
                        <a:t>Office Discipline Referrals</a:t>
                      </a:r>
                    </a:p>
                    <a:p>
                      <a:pPr marL="285750" indent="-285750" algn="l">
                        <a:spcBef>
                          <a:spcPts val="600"/>
                        </a:spcBef>
                        <a:spcAft>
                          <a:spcPts val="600"/>
                        </a:spcAft>
                        <a:buFont typeface="Arial" panose="020B0604020202020204" pitchFamily="34" charset="0"/>
                        <a:buChar char="•"/>
                      </a:pPr>
                      <a:r>
                        <a:rPr lang="en-US" sz="1400" dirty="0">
                          <a:latin typeface="Hind Vadodara" panose="020B0604020202020204" charset="0"/>
                          <a:cs typeface="Hind Vadodara" panose="020B0604020202020204" charset="0"/>
                        </a:rPr>
                        <a:t>Classroom-Managed Behaviors</a:t>
                      </a:r>
                    </a:p>
                    <a:p>
                      <a:pPr marL="285750" indent="-285750" algn="l">
                        <a:spcBef>
                          <a:spcPts val="600"/>
                        </a:spcBef>
                        <a:spcAft>
                          <a:spcPts val="600"/>
                        </a:spcAft>
                        <a:buFont typeface="Arial" panose="020B0604020202020204" pitchFamily="34" charset="0"/>
                        <a:buChar char="•"/>
                      </a:pPr>
                      <a:r>
                        <a:rPr lang="en-US" sz="1400" dirty="0">
                          <a:latin typeface="Hind Vadodara" panose="020B0604020202020204" charset="0"/>
                          <a:cs typeface="Hind Vadodara" panose="020B0604020202020204" charset="0"/>
                        </a:rPr>
                        <a:t>Suspensions (in-school, out-of-school)</a:t>
                      </a:r>
                    </a:p>
                    <a:p>
                      <a:pPr marL="285750" indent="-285750" algn="l">
                        <a:spcBef>
                          <a:spcPts val="600"/>
                        </a:spcBef>
                        <a:spcAft>
                          <a:spcPts val="600"/>
                        </a:spcAft>
                        <a:buFont typeface="Arial" panose="020B0604020202020204" pitchFamily="34" charset="0"/>
                        <a:buChar char="•"/>
                      </a:pPr>
                      <a:r>
                        <a:rPr lang="en-US" sz="1400" dirty="0">
                          <a:latin typeface="Hind Vadodara" panose="020B0604020202020204" charset="0"/>
                          <a:cs typeface="Hind Vadodara" panose="020B0604020202020204" charset="0"/>
                        </a:rPr>
                        <a:t>Detentions</a:t>
                      </a:r>
                    </a:p>
                  </a:txBody>
                  <a:tcPr/>
                </a:tc>
                <a:tc>
                  <a:txBody>
                    <a:bodyPr/>
                    <a:lstStyle/>
                    <a:p>
                      <a:pPr marL="285750" indent="-285750" algn="l">
                        <a:spcBef>
                          <a:spcPts val="600"/>
                        </a:spcBef>
                        <a:spcAft>
                          <a:spcPts val="600"/>
                        </a:spcAft>
                        <a:buFont typeface="Arial" panose="020B0604020202020204" pitchFamily="34" charset="0"/>
                        <a:buChar char="•"/>
                      </a:pPr>
                      <a:r>
                        <a:rPr lang="en-US" sz="1400" dirty="0">
                          <a:latin typeface="Hind Vadodara" panose="020B0604020202020204" charset="0"/>
                          <a:cs typeface="Hind Vadodara" panose="020B0604020202020204" charset="0"/>
                        </a:rPr>
                        <a:t>Course Grades</a:t>
                      </a:r>
                    </a:p>
                    <a:p>
                      <a:pPr marL="285750" indent="-285750" algn="l">
                        <a:spcBef>
                          <a:spcPts val="600"/>
                        </a:spcBef>
                        <a:spcAft>
                          <a:spcPts val="600"/>
                        </a:spcAft>
                        <a:buFont typeface="Arial" panose="020B0604020202020204" pitchFamily="34" charset="0"/>
                        <a:buChar char="•"/>
                      </a:pPr>
                      <a:r>
                        <a:rPr lang="en-US" sz="1400" dirty="0">
                          <a:latin typeface="Hind Vadodara" panose="020B0604020202020204" charset="0"/>
                          <a:cs typeface="Hind Vadodara" panose="020B0604020202020204" charset="0"/>
                        </a:rPr>
                        <a:t>GPA</a:t>
                      </a:r>
                    </a:p>
                    <a:p>
                      <a:pPr marL="285750" indent="-285750" algn="l">
                        <a:spcBef>
                          <a:spcPts val="600"/>
                        </a:spcBef>
                        <a:spcAft>
                          <a:spcPts val="600"/>
                        </a:spcAft>
                        <a:buFont typeface="Arial" panose="020B0604020202020204" pitchFamily="34" charset="0"/>
                        <a:buChar char="•"/>
                      </a:pPr>
                      <a:r>
                        <a:rPr lang="en-US" sz="1400" dirty="0">
                          <a:latin typeface="Hind Vadodara" panose="020B0604020202020204" charset="0"/>
                          <a:cs typeface="Hind Vadodara" panose="020B0604020202020204" charset="0"/>
                        </a:rPr>
                        <a:t># Failures</a:t>
                      </a:r>
                    </a:p>
                    <a:p>
                      <a:pPr marL="285750" indent="-285750" algn="l">
                        <a:spcBef>
                          <a:spcPts val="600"/>
                        </a:spcBef>
                        <a:spcAft>
                          <a:spcPts val="600"/>
                        </a:spcAft>
                        <a:buFont typeface="Arial" panose="020B0604020202020204" pitchFamily="34" charset="0"/>
                        <a:buChar char="•"/>
                      </a:pPr>
                      <a:r>
                        <a:rPr lang="en-US" sz="1400" dirty="0">
                          <a:latin typeface="Hind Vadodara" panose="020B0604020202020204" charset="0"/>
                          <a:cs typeface="Hind Vadodara" panose="020B0604020202020204" charset="0"/>
                        </a:rPr>
                        <a:t>Academic Screener Scores</a:t>
                      </a:r>
                    </a:p>
                    <a:p>
                      <a:pPr marL="285750" indent="-285750" algn="l">
                        <a:spcBef>
                          <a:spcPts val="600"/>
                        </a:spcBef>
                        <a:spcAft>
                          <a:spcPts val="600"/>
                        </a:spcAft>
                        <a:buFont typeface="Arial" panose="020B0604020202020204" pitchFamily="34" charset="0"/>
                        <a:buChar char="•"/>
                      </a:pPr>
                      <a:r>
                        <a:rPr lang="en-US" sz="1400" dirty="0">
                          <a:latin typeface="Hind Vadodara" panose="020B0604020202020204" charset="0"/>
                          <a:cs typeface="Hind Vadodara" panose="020B0604020202020204" charset="0"/>
                        </a:rPr>
                        <a:t>Standardized Test Scores</a:t>
                      </a:r>
                    </a:p>
                  </a:txBody>
                  <a:tcPr/>
                </a:tc>
                <a:extLst>
                  <a:ext uri="{0D108BD9-81ED-4DB2-BD59-A6C34878D82A}">
                    <a16:rowId xmlns:a16="http://schemas.microsoft.com/office/drawing/2014/main" val="2473569144"/>
                  </a:ext>
                </a:extLst>
              </a:tr>
            </a:tbl>
          </a:graphicData>
        </a:graphic>
      </p:graphicFrame>
      <p:sp>
        <p:nvSpPr>
          <p:cNvPr id="4" name="Rectangle: Rounded Corners 3">
            <a:extLst>
              <a:ext uri="{FF2B5EF4-FFF2-40B4-BE49-F238E27FC236}">
                <a16:creationId xmlns:a16="http://schemas.microsoft.com/office/drawing/2014/main" id="{17F5B9E5-3C51-454F-8959-090F6C13BC61}"/>
              </a:ext>
            </a:extLst>
          </p:cNvPr>
          <p:cNvSpPr/>
          <p:nvPr/>
        </p:nvSpPr>
        <p:spPr>
          <a:xfrm>
            <a:off x="861849" y="4081627"/>
            <a:ext cx="7420302" cy="640080"/>
          </a:xfrm>
          <a:prstGeom prst="roundRect">
            <a:avLst/>
          </a:prstGeom>
          <a:solidFill>
            <a:schemeClr val="accent4">
              <a:lumMod val="50000"/>
            </a:schemeClr>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Hind Vadodara"/>
                <a:ea typeface="+mn-ea"/>
                <a:cs typeface="Hind Vadodara"/>
                <a:sym typeface="Hind Vadodara"/>
              </a:rPr>
              <a:t>Additional Data to Consider: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Hind Vadodara"/>
                <a:ea typeface="+mn-ea"/>
                <a:cs typeface="Hind Vadodara"/>
                <a:sym typeface="Hind Vadodara"/>
              </a:rPr>
              <a:t>Teacher Referrals, Universal Behavior/SEL Screeners, Parent/Student Requests</a:t>
            </a:r>
          </a:p>
        </p:txBody>
      </p:sp>
    </p:spTree>
    <p:extLst>
      <p:ext uri="{BB962C8B-B14F-4D97-AF65-F5344CB8AC3E}">
        <p14:creationId xmlns:p14="http://schemas.microsoft.com/office/powerpoint/2010/main" val="3549920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1B70D14-ADBE-7147-A339-F2DE96E635DB}"/>
              </a:ext>
            </a:extLst>
          </p:cNvPr>
          <p:cNvSpPr>
            <a:spLocks noGrp="1"/>
          </p:cNvSpPr>
          <p:nvPr>
            <p:ph type="title"/>
          </p:nvPr>
        </p:nvSpPr>
        <p:spPr>
          <a:noFill/>
        </p:spPr>
        <p:txBody>
          <a:bodyPr/>
          <a:lstStyle/>
          <a:p>
            <a:r>
              <a:rPr lang="en-US" sz="2800" dirty="0">
                <a:solidFill>
                  <a:schemeClr val="bg1"/>
                </a:solidFill>
                <a:latin typeface="Poppins Medium" panose="020B0604020202020204" charset="0"/>
                <a:cs typeface="Poppins Medium" panose="020B0604020202020204" charset="0"/>
              </a:rPr>
              <a:t>Data Decision Guidelines</a:t>
            </a:r>
          </a:p>
        </p:txBody>
      </p:sp>
      <p:sp>
        <p:nvSpPr>
          <p:cNvPr id="13" name="Content Placeholder 2">
            <a:extLst>
              <a:ext uri="{FF2B5EF4-FFF2-40B4-BE49-F238E27FC236}">
                <a16:creationId xmlns:a16="http://schemas.microsoft.com/office/drawing/2014/main" id="{0E8A2140-E81C-B042-9DA9-FB2E02DC6942}"/>
              </a:ext>
            </a:extLst>
          </p:cNvPr>
          <p:cNvSpPr txBox="1">
            <a:spLocks/>
          </p:cNvSpPr>
          <p:nvPr/>
        </p:nvSpPr>
        <p:spPr bwMode="auto">
          <a:xfrm>
            <a:off x="445915" y="1073469"/>
            <a:ext cx="3889020" cy="32428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92881" indent="-192881" algn="l" rtl="0" eaLnBrk="0" fontAlgn="base" hangingPunct="0">
              <a:spcBef>
                <a:spcPct val="20000"/>
              </a:spcBef>
              <a:spcAft>
                <a:spcPct val="0"/>
              </a:spcAft>
              <a:buChar char="•"/>
              <a:defRPr sz="1800">
                <a:solidFill>
                  <a:schemeClr val="tx1"/>
                </a:solidFill>
                <a:latin typeface="+mn-lt"/>
                <a:ea typeface="ＭＳ Ｐゴシック" pitchFamily="-108" charset="-128"/>
                <a:cs typeface="Britannic Bold"/>
              </a:defRPr>
            </a:lvl1pPr>
            <a:lvl2pPr marL="417910" indent="-160735" algn="l" rtl="0" eaLnBrk="0" fontAlgn="base" hangingPunct="0">
              <a:spcBef>
                <a:spcPct val="20000"/>
              </a:spcBef>
              <a:spcAft>
                <a:spcPct val="0"/>
              </a:spcAft>
              <a:buChar char="–"/>
              <a:defRPr sz="1575">
                <a:solidFill>
                  <a:schemeClr val="tx1"/>
                </a:solidFill>
                <a:latin typeface="+mn-lt"/>
                <a:ea typeface="ＭＳ Ｐゴシック" pitchFamily="-108" charset="-128"/>
                <a:cs typeface="Britannic Bold"/>
              </a:defRPr>
            </a:lvl2pPr>
            <a:lvl3pPr marL="642938" indent="-128588" algn="l" rtl="0" eaLnBrk="0" fontAlgn="base" hangingPunct="0">
              <a:spcBef>
                <a:spcPct val="20000"/>
              </a:spcBef>
              <a:spcAft>
                <a:spcPct val="0"/>
              </a:spcAft>
              <a:buChar char="•"/>
              <a:defRPr sz="1350">
                <a:solidFill>
                  <a:schemeClr val="tx1"/>
                </a:solidFill>
                <a:latin typeface="+mn-lt"/>
                <a:ea typeface="ＭＳ Ｐゴシック" pitchFamily="-108" charset="-128"/>
                <a:cs typeface="Britannic Bold"/>
              </a:defRPr>
            </a:lvl3pPr>
            <a:lvl4pPr marL="900113" indent="-128588" algn="l" rtl="0" eaLnBrk="0" fontAlgn="base" hangingPunct="0">
              <a:spcBef>
                <a:spcPct val="20000"/>
              </a:spcBef>
              <a:spcAft>
                <a:spcPct val="0"/>
              </a:spcAft>
              <a:buChar char="–"/>
              <a:defRPr sz="1125">
                <a:solidFill>
                  <a:schemeClr val="tx1"/>
                </a:solidFill>
                <a:latin typeface="+mn-lt"/>
                <a:ea typeface="ＭＳ Ｐゴシック" pitchFamily="-108" charset="-128"/>
                <a:cs typeface="Britannic Bold"/>
              </a:defRPr>
            </a:lvl4pPr>
            <a:lvl5pPr marL="1157288" indent="-128588" algn="l" rtl="0" eaLnBrk="0" fontAlgn="base" hangingPunct="0">
              <a:spcBef>
                <a:spcPct val="20000"/>
              </a:spcBef>
              <a:spcAft>
                <a:spcPct val="0"/>
              </a:spcAft>
              <a:buChar char="»"/>
              <a:defRPr sz="1125">
                <a:solidFill>
                  <a:schemeClr val="tx1"/>
                </a:solidFill>
                <a:latin typeface="+mn-lt"/>
                <a:ea typeface="ＭＳ Ｐゴシック" pitchFamily="-108" charset="-128"/>
                <a:cs typeface="Britannic Bold"/>
              </a:defRPr>
            </a:lvl5pPr>
            <a:lvl6pPr marL="1414463" indent="-128588" algn="l" rtl="0" fontAlgn="base">
              <a:spcBef>
                <a:spcPct val="20000"/>
              </a:spcBef>
              <a:spcAft>
                <a:spcPct val="0"/>
              </a:spcAft>
              <a:buChar char="»"/>
              <a:defRPr sz="1125">
                <a:solidFill>
                  <a:schemeClr val="tx1"/>
                </a:solidFill>
                <a:latin typeface="+mn-lt"/>
                <a:ea typeface="ＭＳ Ｐゴシック" pitchFamily="-108" charset="-128"/>
              </a:defRPr>
            </a:lvl6pPr>
            <a:lvl7pPr marL="1671638" indent="-128588" algn="l" rtl="0" fontAlgn="base">
              <a:spcBef>
                <a:spcPct val="20000"/>
              </a:spcBef>
              <a:spcAft>
                <a:spcPct val="0"/>
              </a:spcAft>
              <a:buChar char="»"/>
              <a:defRPr sz="1125">
                <a:solidFill>
                  <a:schemeClr val="tx1"/>
                </a:solidFill>
                <a:latin typeface="+mn-lt"/>
                <a:ea typeface="ＭＳ Ｐゴシック" pitchFamily="-108" charset="-128"/>
              </a:defRPr>
            </a:lvl7pPr>
            <a:lvl8pPr marL="1928813" indent="-128588" algn="l" rtl="0" fontAlgn="base">
              <a:spcBef>
                <a:spcPct val="20000"/>
              </a:spcBef>
              <a:spcAft>
                <a:spcPct val="0"/>
              </a:spcAft>
              <a:buChar char="»"/>
              <a:defRPr sz="1125">
                <a:solidFill>
                  <a:schemeClr val="tx1"/>
                </a:solidFill>
                <a:latin typeface="+mn-lt"/>
                <a:ea typeface="ＭＳ Ｐゴシック" pitchFamily="-108" charset="-128"/>
              </a:defRPr>
            </a:lvl8pPr>
            <a:lvl9pPr marL="2185988" indent="-128588" algn="l" rtl="0" fontAlgn="base">
              <a:spcBef>
                <a:spcPct val="20000"/>
              </a:spcBef>
              <a:spcAft>
                <a:spcPct val="0"/>
              </a:spcAft>
              <a:buChar char="»"/>
              <a:defRPr sz="1125">
                <a:solidFill>
                  <a:schemeClr val="tx1"/>
                </a:solidFill>
                <a:latin typeface="+mn-lt"/>
                <a:ea typeface="ＭＳ Ｐゴシック" pitchFamily="-108" charset="-128"/>
              </a:defRPr>
            </a:lvl9pPr>
          </a:lstStyle>
          <a:p>
            <a:pPr marL="192881" marR="0" lvl="0" indent="-192881" algn="l" defTabSz="914400" rtl="0" eaLnBrk="0" fontAlgn="base" latinLnBrk="0" hangingPunct="0">
              <a:lnSpc>
                <a:spcPct val="125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Must be </a:t>
            </a:r>
            <a:r>
              <a:rPr kumimoji="0" lang="en-US" sz="1800" b="1" i="0" u="none" strike="noStrike" kern="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contextually &amp; culturally appropriate</a:t>
            </a:r>
          </a:p>
          <a:p>
            <a:pPr marL="417910" marR="0" lvl="1" indent="-160735" algn="l" defTabSz="914400" rtl="0" eaLnBrk="0" fontAlgn="base" latinLnBrk="0" hangingPunct="0">
              <a:lnSpc>
                <a:spcPct val="125000"/>
              </a:lnSpc>
              <a:spcBef>
                <a:spcPct val="20000"/>
              </a:spcBef>
              <a:spcAft>
                <a:spcPct val="0"/>
              </a:spcAft>
              <a:buClrTx/>
              <a:buSzTx/>
              <a:buFontTx/>
              <a:buChar char="–"/>
              <a:tabLst/>
              <a:defRPr/>
            </a:pPr>
            <a:r>
              <a:rPr kumimoji="0" lang="en-US" sz="1575" b="0" i="1" u="none" strike="noStrike" kern="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What works in one school may not work in another!</a:t>
            </a:r>
          </a:p>
          <a:p>
            <a:pPr marL="192881" marR="0" lvl="0" indent="-192881" algn="l" defTabSz="914400" rtl="0" eaLnBrk="0" fontAlgn="base" latinLnBrk="0" hangingPunct="0">
              <a:lnSpc>
                <a:spcPct val="125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Should be established to guide both </a:t>
            </a:r>
            <a:r>
              <a:rPr kumimoji="0" lang="en-US" sz="1800" b="1" i="0" u="none" strike="noStrike" kern="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entry to and exit from Tier 2 </a:t>
            </a:r>
            <a:r>
              <a:rPr kumimoji="0" lang="en-US" sz="1800" b="0" i="0" u="none" strike="noStrike" kern="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supports</a:t>
            </a:r>
          </a:p>
        </p:txBody>
      </p:sp>
      <p:sp>
        <p:nvSpPr>
          <p:cNvPr id="4" name="TextBox 3">
            <a:extLst>
              <a:ext uri="{FF2B5EF4-FFF2-40B4-BE49-F238E27FC236}">
                <a16:creationId xmlns:a16="http://schemas.microsoft.com/office/drawing/2014/main" id="{5E8D5D5E-1DC0-D84C-8648-1D903688DFBA}"/>
              </a:ext>
            </a:extLst>
          </p:cNvPr>
          <p:cNvSpPr txBox="1"/>
          <p:nvPr/>
        </p:nvSpPr>
        <p:spPr>
          <a:xfrm>
            <a:off x="4741334" y="1073469"/>
            <a:ext cx="3934182" cy="3449278"/>
          </a:xfrm>
          <a:prstGeom prst="rect">
            <a:avLst/>
          </a:prstGeom>
          <a:noFill/>
        </p:spPr>
        <p:txBody>
          <a:bodyPr wrap="square" rtlCol="0">
            <a:spAutoFit/>
          </a:bodyPr>
          <a:lstStyle/>
          <a:p>
            <a:pPr marL="0" marR="0" lvl="0" indent="0" algn="l" defTabSz="914400" rtl="0" eaLnBrk="0" fontAlgn="base" latinLnBrk="0" hangingPunct="0">
              <a:lnSpc>
                <a:spcPct val="114000"/>
              </a:lnSpc>
              <a:spcBef>
                <a:spcPct val="20000"/>
              </a:spcBef>
              <a:spcAft>
                <a:spcPct val="0"/>
              </a:spcAft>
              <a:buClr>
                <a:srgbClr val="FFFFFF"/>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Consider:</a:t>
            </a:r>
          </a:p>
          <a:p>
            <a:pPr marL="417910" marR="0" lvl="1" indent="-160735" algn="l" defTabSz="914400" rtl="0" eaLnBrk="0" fontAlgn="base" latinLnBrk="0" hangingPunct="0">
              <a:lnSpc>
                <a:spcPct val="114000"/>
              </a:lnSpc>
              <a:spcBef>
                <a:spcPct val="20000"/>
              </a:spcBef>
              <a:spcAft>
                <a:spcPct val="0"/>
              </a:spcAft>
              <a:buClr>
                <a:srgbClr val="FFFFFF"/>
              </a:buClr>
              <a:buSzTx/>
              <a:buFontTx/>
              <a:buChar char="–"/>
              <a:tabLst/>
              <a:defRPr/>
            </a:pPr>
            <a:r>
              <a:rPr kumimoji="0" lang="en-US" sz="1800" b="0" i="0" u="none" strike="noStrike" kern="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Current </a:t>
            </a:r>
            <a:r>
              <a:rPr kumimoji="0" lang="en-US" sz="1800" b="1" i="0" u="none" strike="noStrike" kern="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needs of students </a:t>
            </a:r>
            <a:r>
              <a:rPr kumimoji="0" lang="en-US" sz="1800" b="0" i="0" u="none" strike="noStrike" kern="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in the school</a:t>
            </a:r>
          </a:p>
          <a:p>
            <a:pPr marL="417910" marR="0" lvl="1" indent="-160735" algn="l" defTabSz="914400" rtl="0" eaLnBrk="0" fontAlgn="base" latinLnBrk="0" hangingPunct="0">
              <a:lnSpc>
                <a:spcPct val="114000"/>
              </a:lnSpc>
              <a:spcBef>
                <a:spcPct val="20000"/>
              </a:spcBef>
              <a:spcAft>
                <a:spcPct val="0"/>
              </a:spcAft>
              <a:buClr>
                <a:srgbClr val="FFFFFF"/>
              </a:buClr>
              <a:buSzTx/>
              <a:buFontTx/>
              <a:buChar char="–"/>
              <a:tabLst/>
              <a:defRPr/>
            </a:pPr>
            <a:r>
              <a:rPr kumimoji="0" lang="en-US" sz="1800" b="0" i="0" u="none" strike="noStrike" kern="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Available </a:t>
            </a:r>
            <a:r>
              <a:rPr kumimoji="0" lang="en-US" sz="1800" b="1" i="0" u="none" strike="noStrike" kern="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resources</a:t>
            </a:r>
          </a:p>
          <a:p>
            <a:pPr marL="417910" marR="0" lvl="1" indent="-160735" algn="l" defTabSz="914400" rtl="0" eaLnBrk="0" fontAlgn="base" latinLnBrk="0" hangingPunct="0">
              <a:lnSpc>
                <a:spcPct val="114000"/>
              </a:lnSpc>
              <a:spcBef>
                <a:spcPct val="20000"/>
              </a:spcBef>
              <a:spcAft>
                <a:spcPct val="0"/>
              </a:spcAft>
              <a:buClr>
                <a:srgbClr val="FFFFFF"/>
              </a:buClr>
              <a:buSzTx/>
              <a:buFontTx/>
              <a:buChar char="–"/>
              <a:tabLst/>
              <a:defRPr/>
            </a:pPr>
            <a:r>
              <a:rPr kumimoji="0" lang="en-US" sz="1800" b="0" i="0" u="none" strike="noStrike" kern="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Existing programs</a:t>
            </a:r>
          </a:p>
          <a:p>
            <a:pPr marL="417910" marR="0" lvl="1" indent="-160735" algn="l" defTabSz="914400" rtl="0" eaLnBrk="0" fontAlgn="base" latinLnBrk="0" hangingPunct="0">
              <a:lnSpc>
                <a:spcPct val="114000"/>
              </a:lnSpc>
              <a:spcBef>
                <a:spcPct val="20000"/>
              </a:spcBef>
              <a:spcAft>
                <a:spcPct val="0"/>
              </a:spcAft>
              <a:buClr>
                <a:srgbClr val="FFFFFF"/>
              </a:buClr>
              <a:buSzTx/>
              <a:buFontTx/>
              <a:buChar char="–"/>
              <a:tabLst/>
              <a:defRPr/>
            </a:pPr>
            <a:r>
              <a:rPr kumimoji="0" lang="en-US" sz="1800" b="1" i="0" u="none" strike="noStrike" kern="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Feasibility</a:t>
            </a:r>
            <a:r>
              <a:rPr kumimoji="0" lang="en-US" sz="1800" b="0" i="0" u="none" strike="noStrike" kern="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 of starting new programs</a:t>
            </a:r>
          </a:p>
          <a:p>
            <a:pPr marL="417910" marR="0" lvl="1" indent="-160735" algn="l" defTabSz="914400" rtl="0" eaLnBrk="0" fontAlgn="base" latinLnBrk="0" hangingPunct="0">
              <a:lnSpc>
                <a:spcPct val="114000"/>
              </a:lnSpc>
              <a:spcBef>
                <a:spcPct val="20000"/>
              </a:spcBef>
              <a:spcAft>
                <a:spcPct val="0"/>
              </a:spcAft>
              <a:buClr>
                <a:srgbClr val="FFFFFF"/>
              </a:buClr>
              <a:buSzTx/>
              <a:buFontTx/>
              <a:buChar char="–"/>
              <a:tabLst/>
              <a:defRPr/>
            </a:pPr>
            <a:r>
              <a:rPr kumimoji="0" lang="en-US" sz="1800" b="1" i="0" u="none" strike="noStrike" kern="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Capacity</a:t>
            </a:r>
            <a:r>
              <a:rPr kumimoji="0" lang="en-US" sz="1800" b="0" i="0" u="none" strike="noStrike" kern="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 to implement interventions</a:t>
            </a:r>
          </a:p>
          <a:p>
            <a:pPr marL="0" marR="0" lvl="0" indent="0" algn="l" defTabSz="914400" rtl="0" eaLnBrk="1" fontAlgn="auto" latinLnBrk="0" hangingPunct="1">
              <a:lnSpc>
                <a:spcPct val="114000"/>
              </a:lnSpc>
              <a:spcBef>
                <a:spcPts val="0"/>
              </a:spcBef>
              <a:spcAft>
                <a:spcPts val="0"/>
              </a:spcAft>
              <a:buClr>
                <a:srgbClr val="FFFFFF"/>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Hind Vadodara" panose="020B0604020202020204" charset="0"/>
              <a:cs typeface="Hind Vadodara" panose="020B0604020202020204" charset="0"/>
              <a:sym typeface="Arial"/>
            </a:endParaRPr>
          </a:p>
        </p:txBody>
      </p:sp>
      <p:cxnSp>
        <p:nvCxnSpPr>
          <p:cNvPr id="15" name="Straight Connector 14">
            <a:extLst>
              <a:ext uri="{FF2B5EF4-FFF2-40B4-BE49-F238E27FC236}">
                <a16:creationId xmlns:a16="http://schemas.microsoft.com/office/drawing/2014/main" id="{382DA01A-35AA-E249-8A8C-4CDD31B50301}"/>
              </a:ext>
            </a:extLst>
          </p:cNvPr>
          <p:cNvCxnSpPr>
            <a:cxnSpLocks/>
          </p:cNvCxnSpPr>
          <p:nvPr/>
        </p:nvCxnSpPr>
        <p:spPr>
          <a:xfrm>
            <a:off x="4572000" y="1073469"/>
            <a:ext cx="0" cy="3290842"/>
          </a:xfrm>
          <a:prstGeom prst="line">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477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26351390"/>
              </p:ext>
            </p:extLst>
          </p:nvPr>
        </p:nvGraphicFramePr>
        <p:xfrm>
          <a:off x="2074566" y="842164"/>
          <a:ext cx="6457950" cy="4204037"/>
        </p:xfrm>
        <a:graphic>
          <a:graphicData uri="http://schemas.openxmlformats.org/drawingml/2006/table">
            <a:tbl>
              <a:tblPr firstRow="1" firstCol="1" bandRow="1" bandCol="1">
                <a:tableStyleId>{35758FB7-9AC5-4552-8A53-C91805E547FA}</a:tableStyleId>
              </a:tblPr>
              <a:tblGrid>
                <a:gridCol w="1978716">
                  <a:extLst>
                    <a:ext uri="{9D8B030D-6E8A-4147-A177-3AD203B41FA5}">
                      <a16:colId xmlns:a16="http://schemas.microsoft.com/office/drawing/2014/main" val="20000"/>
                    </a:ext>
                  </a:extLst>
                </a:gridCol>
                <a:gridCol w="1493078">
                  <a:extLst>
                    <a:ext uri="{9D8B030D-6E8A-4147-A177-3AD203B41FA5}">
                      <a16:colId xmlns:a16="http://schemas.microsoft.com/office/drawing/2014/main" val="20001"/>
                    </a:ext>
                  </a:extLst>
                </a:gridCol>
                <a:gridCol w="1494369">
                  <a:extLst>
                    <a:ext uri="{9D8B030D-6E8A-4147-A177-3AD203B41FA5}">
                      <a16:colId xmlns:a16="http://schemas.microsoft.com/office/drawing/2014/main" val="20002"/>
                    </a:ext>
                  </a:extLst>
                </a:gridCol>
                <a:gridCol w="1491787">
                  <a:extLst>
                    <a:ext uri="{9D8B030D-6E8A-4147-A177-3AD203B41FA5}">
                      <a16:colId xmlns:a16="http://schemas.microsoft.com/office/drawing/2014/main" val="20003"/>
                    </a:ext>
                  </a:extLst>
                </a:gridCol>
              </a:tblGrid>
              <a:tr h="291857">
                <a:tc gridSpan="4">
                  <a:txBody>
                    <a:bodyPr/>
                    <a:lstStyle/>
                    <a:p>
                      <a:pPr marL="0" marR="0" algn="ctr">
                        <a:spcBef>
                          <a:spcPts val="0"/>
                        </a:spcBef>
                        <a:spcAft>
                          <a:spcPts val="0"/>
                        </a:spcAft>
                      </a:pPr>
                      <a:r>
                        <a:rPr lang="en-US" sz="1100" b="1" dirty="0">
                          <a:effectLst/>
                          <a:latin typeface="Hind Vadodara" panose="020B0604020202020204" charset="0"/>
                          <a:cs typeface="Hind Vadodara" panose="020B0604020202020204" charset="0"/>
                        </a:rPr>
                        <a:t>Sample Decision Rules</a:t>
                      </a:r>
                      <a:endParaRPr lang="en-US" sz="1100" b="1"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20040">
                <a:tc>
                  <a:txBody>
                    <a:bodyPr/>
                    <a:lstStyle/>
                    <a:p>
                      <a:pPr marL="0" marR="0" algn="ctr">
                        <a:spcBef>
                          <a:spcPts val="0"/>
                        </a:spcBef>
                        <a:spcAft>
                          <a:spcPts val="0"/>
                        </a:spcAft>
                      </a:pPr>
                      <a:r>
                        <a:rPr lang="en-US" sz="1100" b="1" dirty="0">
                          <a:effectLst/>
                          <a:latin typeface="Hind Vadodara" panose="020B0604020202020204" charset="0"/>
                          <a:cs typeface="Hind Vadodara" panose="020B0604020202020204" charset="0"/>
                        </a:rPr>
                        <a:t> Measure</a:t>
                      </a:r>
                      <a:endParaRPr lang="en-US" sz="1100" b="1"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100" b="1" dirty="0">
                          <a:effectLst/>
                          <a:latin typeface="Hind Vadodara" panose="020B0604020202020204" charset="0"/>
                          <a:cs typeface="Hind Vadodara" panose="020B0604020202020204" charset="0"/>
                        </a:rPr>
                        <a:t> Proficient Score</a:t>
                      </a:r>
                      <a:endParaRPr lang="en-US" sz="1100" b="1"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100" b="1" dirty="0">
                          <a:effectLst/>
                          <a:latin typeface="Hind Vadodara" panose="020B0604020202020204" charset="0"/>
                          <a:cs typeface="Hind Vadodara" panose="020B0604020202020204" charset="0"/>
                        </a:rPr>
                        <a:t> At-Risk</a:t>
                      </a:r>
                      <a:endParaRPr lang="en-US" sz="1100" b="1"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100" b="1" dirty="0">
                          <a:effectLst/>
                          <a:latin typeface="Hind Vadodara" panose="020B0604020202020204" charset="0"/>
                          <a:cs typeface="Hind Vadodara" panose="020B0604020202020204" charset="0"/>
                        </a:rPr>
                        <a:t> High Risk</a:t>
                      </a:r>
                      <a:endParaRPr lang="en-US" sz="1100" b="1"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extLst>
                  <a:ext uri="{0D108BD9-81ED-4DB2-BD59-A6C34878D82A}">
                    <a16:rowId xmlns:a16="http://schemas.microsoft.com/office/drawing/2014/main" val="10001"/>
                  </a:ext>
                </a:extLst>
              </a:tr>
              <a:tr h="359214">
                <a:tc>
                  <a:txBody>
                    <a:bodyPr/>
                    <a:lstStyle/>
                    <a:p>
                      <a:pPr marL="0" marR="0" algn="l">
                        <a:spcBef>
                          <a:spcPts val="0"/>
                        </a:spcBef>
                        <a:spcAft>
                          <a:spcPts val="0"/>
                        </a:spcAft>
                      </a:pPr>
                      <a:r>
                        <a:rPr lang="en-US" sz="1000" b="0" i="0" dirty="0">
                          <a:effectLst/>
                          <a:latin typeface="Hind Vadodara" panose="020B0604020202020204" charset="0"/>
                          <a:cs typeface="Hind Vadodara" panose="020B0604020202020204" charset="0"/>
                        </a:rPr>
                        <a:t> 1.  Classroom Minors</a:t>
                      </a:r>
                    </a:p>
                  </a:txBody>
                  <a:tcPr marL="182880" marR="182880"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0-4</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5 or more</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15 or more</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extLst>
                  <a:ext uri="{0D108BD9-81ED-4DB2-BD59-A6C34878D82A}">
                    <a16:rowId xmlns:a16="http://schemas.microsoft.com/office/drawing/2014/main" val="10002"/>
                  </a:ext>
                </a:extLst>
              </a:tr>
              <a:tr h="359214">
                <a:tc>
                  <a:txBody>
                    <a:bodyPr/>
                    <a:lstStyle/>
                    <a:p>
                      <a:pPr marL="0" marR="0" algn="l">
                        <a:spcBef>
                          <a:spcPts val="0"/>
                        </a:spcBef>
                        <a:spcAft>
                          <a:spcPts val="0"/>
                        </a:spcAft>
                      </a:pPr>
                      <a:r>
                        <a:rPr lang="en-US" sz="1000" b="0" i="0" dirty="0">
                          <a:effectLst/>
                          <a:latin typeface="Hind Vadodara" panose="020B0604020202020204" charset="0"/>
                          <a:cs typeface="Hind Vadodara" panose="020B0604020202020204" charset="0"/>
                        </a:rPr>
                        <a:t> 2.  Major/ODR</a:t>
                      </a:r>
                    </a:p>
                  </a:txBody>
                  <a:tcPr marL="182880" marR="182880"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0-1</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2 – 5 </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6 or more </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extLst>
                  <a:ext uri="{0D108BD9-81ED-4DB2-BD59-A6C34878D82A}">
                    <a16:rowId xmlns:a16="http://schemas.microsoft.com/office/drawing/2014/main" val="10003"/>
                  </a:ext>
                </a:extLst>
              </a:tr>
              <a:tr h="359214">
                <a:tc>
                  <a:txBody>
                    <a:bodyPr/>
                    <a:lstStyle/>
                    <a:p>
                      <a:pPr marL="0" marR="0" algn="l">
                        <a:spcBef>
                          <a:spcPts val="0"/>
                        </a:spcBef>
                        <a:spcAft>
                          <a:spcPts val="0"/>
                        </a:spcAft>
                      </a:pPr>
                      <a:r>
                        <a:rPr lang="en-US" sz="1000" b="0" i="0" dirty="0">
                          <a:effectLst/>
                          <a:latin typeface="Hind Vadodara" panose="020B0604020202020204" charset="0"/>
                          <a:cs typeface="Hind Vadodara" panose="020B0604020202020204" charset="0"/>
                        </a:rPr>
                        <a:t> 3.  Absences</a:t>
                      </a:r>
                    </a:p>
                  </a:txBody>
                  <a:tcPr marL="182880" marR="182880"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&lt;5/trimester</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5+/trimester</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10/trimester</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extLst>
                  <a:ext uri="{0D108BD9-81ED-4DB2-BD59-A6C34878D82A}">
                    <a16:rowId xmlns:a16="http://schemas.microsoft.com/office/drawing/2014/main" val="10004"/>
                  </a:ext>
                </a:extLst>
              </a:tr>
              <a:tr h="359214">
                <a:tc>
                  <a:txBody>
                    <a:bodyPr/>
                    <a:lstStyle/>
                    <a:p>
                      <a:pPr marL="0" marR="0" algn="l">
                        <a:spcBef>
                          <a:spcPts val="0"/>
                        </a:spcBef>
                        <a:spcAft>
                          <a:spcPts val="0"/>
                        </a:spcAft>
                      </a:pPr>
                      <a:r>
                        <a:rPr lang="en-US" sz="1000" b="0" i="0" dirty="0">
                          <a:effectLst/>
                          <a:latin typeface="Hind Vadodara" panose="020B0604020202020204" charset="0"/>
                          <a:cs typeface="Hind Vadodara" panose="020B0604020202020204" charset="0"/>
                        </a:rPr>
                        <a:t> 4.  Tardy</a:t>
                      </a:r>
                    </a:p>
                  </a:txBody>
                  <a:tcPr marL="182880" marR="182880"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&lt;4/trimester</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4+/trimester</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10/trimester</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extLst>
                  <a:ext uri="{0D108BD9-81ED-4DB2-BD59-A6C34878D82A}">
                    <a16:rowId xmlns:a16="http://schemas.microsoft.com/office/drawing/2014/main" val="10005"/>
                  </a:ext>
                </a:extLst>
              </a:tr>
              <a:tr h="359214">
                <a:tc>
                  <a:txBody>
                    <a:bodyPr/>
                    <a:lstStyle/>
                    <a:p>
                      <a:pPr marL="0" marR="0" algn="l">
                        <a:spcBef>
                          <a:spcPts val="0"/>
                        </a:spcBef>
                        <a:spcAft>
                          <a:spcPts val="0"/>
                        </a:spcAft>
                      </a:pPr>
                      <a:r>
                        <a:rPr lang="en-US" sz="1000" b="0" i="0" dirty="0">
                          <a:effectLst/>
                          <a:latin typeface="Hind Vadodara" panose="020B0604020202020204" charset="0"/>
                          <a:cs typeface="Hind Vadodara" panose="020B0604020202020204" charset="0"/>
                        </a:rPr>
                        <a:t> 5.  ISS</a:t>
                      </a:r>
                    </a:p>
                  </a:txBody>
                  <a:tcPr marL="182880" marR="182880"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0-1</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2 </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4 or more</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extLst>
                  <a:ext uri="{0D108BD9-81ED-4DB2-BD59-A6C34878D82A}">
                    <a16:rowId xmlns:a16="http://schemas.microsoft.com/office/drawing/2014/main" val="10006"/>
                  </a:ext>
                </a:extLst>
              </a:tr>
              <a:tr h="359214">
                <a:tc>
                  <a:txBody>
                    <a:bodyPr/>
                    <a:lstStyle/>
                    <a:p>
                      <a:pPr marL="0" marR="0" algn="l">
                        <a:spcBef>
                          <a:spcPts val="0"/>
                        </a:spcBef>
                        <a:spcAft>
                          <a:spcPts val="0"/>
                        </a:spcAft>
                      </a:pPr>
                      <a:r>
                        <a:rPr lang="en-US" sz="1000" b="0" i="0" dirty="0">
                          <a:effectLst/>
                          <a:latin typeface="Hind Vadodara" panose="020B0604020202020204" charset="0"/>
                          <a:cs typeface="Hind Vadodara" panose="020B0604020202020204" charset="0"/>
                        </a:rPr>
                        <a:t> 6.  OSS</a:t>
                      </a:r>
                    </a:p>
                  </a:txBody>
                  <a:tcPr marL="182880" marR="182880"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1 </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2</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extLst>
                  <a:ext uri="{0D108BD9-81ED-4DB2-BD59-A6C34878D82A}">
                    <a16:rowId xmlns:a16="http://schemas.microsoft.com/office/drawing/2014/main" val="10007"/>
                  </a:ext>
                </a:extLst>
              </a:tr>
              <a:tr h="359214">
                <a:tc>
                  <a:txBody>
                    <a:bodyPr/>
                    <a:lstStyle/>
                    <a:p>
                      <a:pPr marL="0" marR="0" algn="l">
                        <a:spcBef>
                          <a:spcPts val="0"/>
                        </a:spcBef>
                        <a:spcAft>
                          <a:spcPts val="0"/>
                        </a:spcAft>
                      </a:pPr>
                      <a:r>
                        <a:rPr lang="en-US" sz="1000" b="0" i="0" dirty="0">
                          <a:effectLst/>
                          <a:latin typeface="Hind Vadodara" panose="020B0604020202020204" charset="0"/>
                          <a:cs typeface="Hind Vadodara" panose="020B0604020202020204" charset="0"/>
                        </a:rPr>
                        <a:t> 7. Course Grades</a:t>
                      </a:r>
                    </a:p>
                  </a:txBody>
                  <a:tcPr marL="182880" marR="182880"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2.5 or higher</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D or F in any course</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Ds or Fs in multiple courses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extLst>
                  <a:ext uri="{0D108BD9-81ED-4DB2-BD59-A6C34878D82A}">
                    <a16:rowId xmlns:a16="http://schemas.microsoft.com/office/drawing/2014/main" val="10008"/>
                  </a:ext>
                </a:extLst>
              </a:tr>
              <a:tr h="359214">
                <a:tc>
                  <a:txBody>
                    <a:bodyPr/>
                    <a:lstStyle/>
                    <a:p>
                      <a:pPr marL="0" marR="0" algn="l">
                        <a:spcBef>
                          <a:spcPts val="0"/>
                        </a:spcBef>
                        <a:spcAft>
                          <a:spcPts val="0"/>
                        </a:spcAft>
                      </a:pPr>
                      <a:r>
                        <a:rPr lang="en-US" sz="1000" b="0" i="0" dirty="0">
                          <a:effectLst/>
                          <a:latin typeface="Hind Vadodara" panose="020B0604020202020204" charset="0"/>
                          <a:cs typeface="Hind Vadodara" panose="020B0604020202020204" charset="0"/>
                        </a:rPr>
                        <a:t> 8. Reading Inventory</a:t>
                      </a:r>
                    </a:p>
                  </a:txBody>
                  <a:tcPr marL="182880" marR="182880"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800+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799 or lower</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599 or lower</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extLst>
                  <a:ext uri="{0D108BD9-81ED-4DB2-BD59-A6C34878D82A}">
                    <a16:rowId xmlns:a16="http://schemas.microsoft.com/office/drawing/2014/main" val="10009"/>
                  </a:ext>
                </a:extLst>
              </a:tr>
              <a:tr h="359214">
                <a:tc>
                  <a:txBody>
                    <a:bodyPr/>
                    <a:lstStyle/>
                    <a:p>
                      <a:pPr marL="0" marR="0" algn="l">
                        <a:spcBef>
                          <a:spcPts val="0"/>
                        </a:spcBef>
                        <a:spcAft>
                          <a:spcPts val="0"/>
                        </a:spcAft>
                      </a:pPr>
                      <a:r>
                        <a:rPr lang="en-US" sz="1000" b="0" i="0" dirty="0">
                          <a:effectLst/>
                          <a:latin typeface="Hind Vadodara" panose="020B0604020202020204" charset="0"/>
                          <a:cs typeface="Hind Vadodara" panose="020B0604020202020204" charset="0"/>
                        </a:rPr>
                        <a:t> 9.  Writing Assessment</a:t>
                      </a:r>
                    </a:p>
                  </a:txBody>
                  <a:tcPr marL="182880" marR="182880"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3 or 4</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2</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NS; 1</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solidFill>
                      <a:schemeClr val="bg1"/>
                    </a:solidFill>
                  </a:tcPr>
                </a:tc>
                <a:extLst>
                  <a:ext uri="{0D108BD9-81ED-4DB2-BD59-A6C34878D82A}">
                    <a16:rowId xmlns:a16="http://schemas.microsoft.com/office/drawing/2014/main" val="10010"/>
                  </a:ext>
                </a:extLst>
              </a:tr>
              <a:tr h="359214">
                <a:tc>
                  <a:txBody>
                    <a:bodyPr/>
                    <a:lstStyle/>
                    <a:p>
                      <a:pPr marL="0" marR="0" algn="l">
                        <a:spcBef>
                          <a:spcPts val="0"/>
                        </a:spcBef>
                        <a:spcAft>
                          <a:spcPts val="0"/>
                        </a:spcAft>
                      </a:pPr>
                      <a:r>
                        <a:rPr lang="en-US" sz="1000" b="0" i="0" dirty="0">
                          <a:effectLst/>
                          <a:latin typeface="Hind Vadodara" panose="020B0604020202020204" charset="0"/>
                          <a:cs typeface="Hind Vadodara" panose="020B0604020202020204" charset="0"/>
                        </a:rPr>
                        <a:t>10. Nurse (non-medication) </a:t>
                      </a:r>
                      <a:endParaRPr lang="en-US" sz="1000" b="0" i="0" dirty="0">
                        <a:effectLst/>
                        <a:latin typeface="Hind Vadodara" panose="020B0604020202020204" charset="0"/>
                        <a:ea typeface="MS Mincho" panose="02020609040205080304" pitchFamily="49" charset="-128"/>
                        <a:cs typeface="Hind Vadodara" panose="020B0604020202020204" charset="0"/>
                      </a:endParaRPr>
                    </a:p>
                  </a:txBody>
                  <a:tcPr marL="182880" marR="182880"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0-1 (no pattern)</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2 – 5 (patterns of regular visits)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6 or more (pattern of regular visits)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1388" marR="31388" marT="0" marB="0" anchor="ctr"/>
                </a:tc>
                <a:extLst>
                  <a:ext uri="{0D108BD9-81ED-4DB2-BD59-A6C34878D82A}">
                    <a16:rowId xmlns:a16="http://schemas.microsoft.com/office/drawing/2014/main" val="10011"/>
                  </a:ext>
                </a:extLst>
              </a:tr>
            </a:tbl>
          </a:graphicData>
        </a:graphic>
      </p:graphicFrame>
      <p:sp>
        <p:nvSpPr>
          <p:cNvPr id="3" name="Title 3">
            <a:extLst>
              <a:ext uri="{FF2B5EF4-FFF2-40B4-BE49-F238E27FC236}">
                <a16:creationId xmlns:a16="http://schemas.microsoft.com/office/drawing/2014/main" id="{F6A5041D-AE3C-004D-BE83-47C3E1CACDD8}"/>
              </a:ext>
            </a:extLst>
          </p:cNvPr>
          <p:cNvSpPr txBox="1">
            <a:spLocks/>
          </p:cNvSpPr>
          <p:nvPr/>
        </p:nvSpPr>
        <p:spPr>
          <a:xfrm flipH="1">
            <a:off x="179683" y="221464"/>
            <a:ext cx="6992641" cy="608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FFFFFF"/>
                </a:solidFill>
                <a:effectLst/>
                <a:uLnTx/>
                <a:uFillTx/>
                <a:latin typeface="Poppins Medium" panose="020B0604020202020204" charset="0"/>
                <a:cs typeface="Poppins Medium" panose="020B0604020202020204" charset="0"/>
                <a:sym typeface="Arial"/>
              </a:rPr>
              <a:t>EXAMPLE: Determining Need </a:t>
            </a:r>
          </a:p>
        </p:txBody>
      </p:sp>
    </p:spTree>
    <p:extLst>
      <p:ext uri="{BB962C8B-B14F-4D97-AF65-F5344CB8AC3E}">
        <p14:creationId xmlns:p14="http://schemas.microsoft.com/office/powerpoint/2010/main" val="3906012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37778293"/>
              </p:ext>
            </p:extLst>
          </p:nvPr>
        </p:nvGraphicFramePr>
        <p:xfrm>
          <a:off x="2178982" y="232192"/>
          <a:ext cx="6572252" cy="4750077"/>
        </p:xfrm>
        <a:graphic>
          <a:graphicData uri="http://schemas.openxmlformats.org/drawingml/2006/table">
            <a:tbl>
              <a:tblPr firstRow="1" firstCol="1" bandRow="1" bandCol="1">
                <a:tableStyleId>{5A111915-BE36-4E01-A7E5-04B1672EAD32}</a:tableStyleId>
              </a:tblPr>
              <a:tblGrid>
                <a:gridCol w="808492">
                  <a:extLst>
                    <a:ext uri="{9D8B030D-6E8A-4147-A177-3AD203B41FA5}">
                      <a16:colId xmlns:a16="http://schemas.microsoft.com/office/drawing/2014/main" val="20000"/>
                    </a:ext>
                  </a:extLst>
                </a:gridCol>
                <a:gridCol w="700052">
                  <a:extLst>
                    <a:ext uri="{9D8B030D-6E8A-4147-A177-3AD203B41FA5}">
                      <a16:colId xmlns:a16="http://schemas.microsoft.com/office/drawing/2014/main" val="20001"/>
                    </a:ext>
                  </a:extLst>
                </a:gridCol>
                <a:gridCol w="1601197">
                  <a:extLst>
                    <a:ext uri="{9D8B030D-6E8A-4147-A177-3AD203B41FA5}">
                      <a16:colId xmlns:a16="http://schemas.microsoft.com/office/drawing/2014/main" val="20002"/>
                    </a:ext>
                  </a:extLst>
                </a:gridCol>
                <a:gridCol w="1597079">
                  <a:extLst>
                    <a:ext uri="{9D8B030D-6E8A-4147-A177-3AD203B41FA5}">
                      <a16:colId xmlns:a16="http://schemas.microsoft.com/office/drawing/2014/main" val="20003"/>
                    </a:ext>
                  </a:extLst>
                </a:gridCol>
                <a:gridCol w="761134">
                  <a:extLst>
                    <a:ext uri="{9D8B030D-6E8A-4147-A177-3AD203B41FA5}">
                      <a16:colId xmlns:a16="http://schemas.microsoft.com/office/drawing/2014/main" val="20004"/>
                    </a:ext>
                  </a:extLst>
                </a:gridCol>
                <a:gridCol w="1104298">
                  <a:extLst>
                    <a:ext uri="{9D8B030D-6E8A-4147-A177-3AD203B41FA5}">
                      <a16:colId xmlns:a16="http://schemas.microsoft.com/office/drawing/2014/main" val="20005"/>
                    </a:ext>
                  </a:extLst>
                </a:gridCol>
              </a:tblGrid>
              <a:tr h="328301">
                <a:tc gridSpan="6">
                  <a:txBody>
                    <a:bodyPr/>
                    <a:lstStyle/>
                    <a:p>
                      <a:pPr marL="0" marR="0" algn="ctr">
                        <a:spcBef>
                          <a:spcPts val="0"/>
                        </a:spcBef>
                        <a:spcAft>
                          <a:spcPts val="0"/>
                        </a:spcAft>
                      </a:pPr>
                      <a:r>
                        <a:rPr lang="en-US" sz="1200" b="1" dirty="0">
                          <a:effectLst/>
                          <a:latin typeface="Hind Vadodara" panose="020B0604020202020204" charset="0"/>
                          <a:cs typeface="Hind Vadodara" panose="020B0604020202020204" charset="0"/>
                        </a:rPr>
                        <a:t>Which students might benefit from Targeted/Tier II support?</a:t>
                      </a:r>
                    </a:p>
                  </a:txBody>
                  <a:tcPr marL="33624" marR="33624" marT="0" marB="0" anchor="ctr">
                    <a:solidFill>
                      <a:schemeClr val="accent5">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5026">
                <a:tc gridSpan="6">
                  <a:txBody>
                    <a:bodyPr/>
                    <a:lstStyle/>
                    <a:p>
                      <a:pPr marL="0" marR="0" algn="ctr">
                        <a:spcBef>
                          <a:spcPts val="0"/>
                        </a:spcBef>
                        <a:spcAft>
                          <a:spcPts val="0"/>
                        </a:spcAft>
                      </a:pPr>
                      <a:r>
                        <a:rPr lang="en-US" sz="1200" b="1" dirty="0">
                          <a:effectLst/>
                          <a:latin typeface="Hind Vadodara" panose="020B0604020202020204" charset="0"/>
                          <a:cs typeface="Hind Vadodara" panose="020B0604020202020204" charset="0"/>
                        </a:rPr>
                        <a:t>First Quarter of School Year</a:t>
                      </a:r>
                      <a:endParaRPr lang="en-US" sz="1200" b="1"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0630">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Name</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Grade Level</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Time out of Class (nurse, counselor visits)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Major Behavior Referrals/Minor Classroom Reports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Core Grades</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Attendance</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02"/>
                  </a:ext>
                </a:extLst>
              </a:tr>
              <a:tr h="305270">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Jana</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8</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4 minors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1 D 1 F</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82%</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03"/>
                  </a:ext>
                </a:extLst>
              </a:tr>
              <a:tr h="285315">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Blake</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5</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Average 3 visits to nurse/week</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3F</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70%</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04"/>
                  </a:ext>
                </a:extLst>
              </a:tr>
              <a:tr h="285315">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Toby</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5</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16 minors; 3 majors </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2D 1 F</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84%</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05"/>
                  </a:ext>
                </a:extLst>
              </a:tr>
              <a:tr h="427973">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Doug</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5</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Average 2 visits to counselor/week </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22 majors;</a:t>
                      </a:r>
                    </a:p>
                    <a:p>
                      <a:pPr marL="0" marR="0" algn="ctr">
                        <a:spcBef>
                          <a:spcPts val="0"/>
                        </a:spcBef>
                        <a:spcAft>
                          <a:spcPts val="0"/>
                        </a:spcAft>
                      </a:pPr>
                      <a:r>
                        <a:rPr lang="en-US" sz="1000" dirty="0">
                          <a:effectLst/>
                          <a:latin typeface="Hind Vadodara" panose="020B0604020202020204" charset="0"/>
                          <a:cs typeface="Hind Vadodara" panose="020B0604020202020204" charset="0"/>
                        </a:rPr>
                        <a:t>3 suspensions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4 F</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62%</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06"/>
                  </a:ext>
                </a:extLst>
              </a:tr>
              <a:tr h="272153">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Yvonne</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8</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2 minors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2 D 1 F</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86%</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07"/>
                  </a:ext>
                </a:extLst>
              </a:tr>
              <a:tr h="285315">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Lin</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7</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Average 4 visits to nurse /week</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1 F</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90%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08"/>
                  </a:ext>
                </a:extLst>
              </a:tr>
              <a:tr h="285315">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Maria</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6</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16 minors;</a:t>
                      </a:r>
                    </a:p>
                    <a:p>
                      <a:pPr marL="0" marR="0" algn="ctr">
                        <a:spcBef>
                          <a:spcPts val="0"/>
                        </a:spcBef>
                        <a:spcAft>
                          <a:spcPts val="0"/>
                        </a:spcAft>
                      </a:pPr>
                      <a:r>
                        <a:rPr lang="en-US" sz="1000" dirty="0">
                          <a:effectLst/>
                          <a:latin typeface="Hind Vadodara" panose="020B0604020202020204" charset="0"/>
                          <a:cs typeface="Hind Vadodara" panose="020B0604020202020204" charset="0"/>
                        </a:rPr>
                        <a:t>1 suspensions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4 D 1 F</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74%</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09"/>
                  </a:ext>
                </a:extLst>
              </a:tr>
              <a:tr h="255594">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Tyrone</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ea typeface="MS Mincho" panose="02020609040205080304" pitchFamily="49" charset="-128"/>
                          <a:cs typeface="Hind Vadodara" panose="020B0604020202020204" charset="0"/>
                        </a:rPr>
                        <a:t>8</a:t>
                      </a: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 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2 majors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1 F</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81%</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10"/>
                  </a:ext>
                </a:extLst>
              </a:tr>
              <a:tr h="288712">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Paul</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6</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5 minors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2 D</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89%</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11"/>
                  </a:ext>
                </a:extLst>
              </a:tr>
              <a:tr h="285315">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Drake</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6</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13 majors;</a:t>
                      </a:r>
                    </a:p>
                    <a:p>
                      <a:pPr marL="0" marR="0" algn="ctr">
                        <a:spcBef>
                          <a:spcPts val="0"/>
                        </a:spcBef>
                        <a:spcAft>
                          <a:spcPts val="0"/>
                        </a:spcAft>
                      </a:pPr>
                      <a:r>
                        <a:rPr lang="en-US" sz="1000" dirty="0">
                          <a:effectLst/>
                          <a:latin typeface="Hind Vadodara" panose="020B0604020202020204" charset="0"/>
                          <a:cs typeface="Hind Vadodara" panose="020B0604020202020204" charset="0"/>
                        </a:rPr>
                        <a:t>1 suspension</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2D 1 F</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87%</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12"/>
                  </a:ext>
                </a:extLst>
              </a:tr>
              <a:tr h="299750">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Carlos</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5</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a:effectLst/>
                          <a:latin typeface="Hind Vadodara" panose="020B0604020202020204" charset="0"/>
                          <a:cs typeface="Hind Vadodara" panose="020B0604020202020204" charset="0"/>
                        </a:rPr>
                        <a:t>0</a:t>
                      </a:r>
                      <a:endParaRPr lang="en-US" sz="100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1 major</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1 D</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86%</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13"/>
                  </a:ext>
                </a:extLst>
              </a:tr>
              <a:tr h="272153">
                <a:tc>
                  <a:txBody>
                    <a:bodyPr/>
                    <a:lstStyle/>
                    <a:p>
                      <a:pPr marL="0" marR="0" algn="l">
                        <a:spcBef>
                          <a:spcPts val="0"/>
                        </a:spcBef>
                        <a:spcAft>
                          <a:spcPts val="0"/>
                        </a:spcAft>
                      </a:pPr>
                      <a:r>
                        <a:rPr lang="en-US" sz="1000" dirty="0">
                          <a:effectLst/>
                          <a:latin typeface="Hind Vadodara" panose="020B0604020202020204" charset="0"/>
                          <a:cs typeface="Hind Vadodara" panose="020B0604020202020204" charset="0"/>
                        </a:rPr>
                        <a:t>Tia</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137160"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ea typeface="MS Mincho" panose="02020609040205080304" pitchFamily="49" charset="-128"/>
                          <a:cs typeface="Hind Vadodara" panose="020B0604020202020204" charset="0"/>
                        </a:rPr>
                        <a:t>6</a:t>
                      </a: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1 minor</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2 C</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tc>
                  <a:txBody>
                    <a:bodyPr/>
                    <a:lstStyle/>
                    <a:p>
                      <a:pPr marL="0" marR="0" algn="ctr">
                        <a:spcBef>
                          <a:spcPts val="0"/>
                        </a:spcBef>
                        <a:spcAft>
                          <a:spcPts val="0"/>
                        </a:spcAft>
                      </a:pPr>
                      <a:r>
                        <a:rPr lang="en-US" sz="1000" dirty="0">
                          <a:effectLst/>
                          <a:latin typeface="Hind Vadodara" panose="020B0604020202020204" charset="0"/>
                          <a:cs typeface="Hind Vadodara" panose="020B0604020202020204" charset="0"/>
                        </a:rPr>
                        <a:t>60%</a:t>
                      </a:r>
                      <a:endParaRPr lang="en-US" sz="1000" dirty="0">
                        <a:effectLst/>
                        <a:latin typeface="Hind Vadodara" panose="020B0604020202020204" charset="0"/>
                        <a:ea typeface="MS Mincho" panose="02020609040205080304" pitchFamily="49" charset="-128"/>
                        <a:cs typeface="Hind Vadodara" panose="020B0604020202020204" charset="0"/>
                      </a:endParaRPr>
                    </a:p>
                  </a:txBody>
                  <a:tcPr marL="33624" marR="33624" marT="0" marB="0" anchor="ctr">
                    <a:solidFill>
                      <a:schemeClr val="bg1"/>
                    </a:solidFill>
                  </a:tcPr>
                </a:tc>
                <a:extLst>
                  <a:ext uri="{0D108BD9-81ED-4DB2-BD59-A6C34878D82A}">
                    <a16:rowId xmlns:a16="http://schemas.microsoft.com/office/drawing/2014/main" val="10014"/>
                  </a:ext>
                </a:extLst>
              </a:tr>
            </a:tbl>
          </a:graphicData>
        </a:graphic>
      </p:graphicFrame>
      <p:sp>
        <p:nvSpPr>
          <p:cNvPr id="4" name="Rectangle 1"/>
          <p:cNvSpPr>
            <a:spLocks noChangeArrowheads="1"/>
          </p:cNvSpPr>
          <p:nvPr/>
        </p:nvSpPr>
        <p:spPr bwMode="auto">
          <a:xfrm>
            <a:off x="3081338" y="1198476"/>
            <a:ext cx="138564" cy="3462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685800" rtl="0" eaLnBrk="1" fontAlgn="base" latinLnBrk="0" hangingPunct="1">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Arial"/>
              <a:sym typeface="Arial"/>
            </a:endParaRPr>
          </a:p>
        </p:txBody>
      </p:sp>
      <p:sp>
        <p:nvSpPr>
          <p:cNvPr id="5" name="Title 3">
            <a:extLst>
              <a:ext uri="{FF2B5EF4-FFF2-40B4-BE49-F238E27FC236}">
                <a16:creationId xmlns:a16="http://schemas.microsoft.com/office/drawing/2014/main" id="{69A1FFD3-C025-AD49-B630-93811E1FBFE9}"/>
              </a:ext>
            </a:extLst>
          </p:cNvPr>
          <p:cNvSpPr txBox="1">
            <a:spLocks/>
          </p:cNvSpPr>
          <p:nvPr/>
        </p:nvSpPr>
        <p:spPr>
          <a:xfrm flipH="1">
            <a:off x="268584" y="3104364"/>
            <a:ext cx="2850400" cy="608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FFFF"/>
                </a:solidFill>
                <a:effectLst/>
                <a:uLnTx/>
                <a:uFillTx/>
                <a:latin typeface="Poppins Medium" panose="020B0604020202020204" charset="0"/>
                <a:cs typeface="Poppins Medium" panose="020B0604020202020204" charset="0"/>
                <a:sym typeface="Arial"/>
              </a:rPr>
              <a:t>EXAMPLE</a:t>
            </a:r>
          </a:p>
        </p:txBody>
      </p:sp>
    </p:spTree>
    <p:extLst>
      <p:ext uri="{BB962C8B-B14F-4D97-AF65-F5344CB8AC3E}">
        <p14:creationId xmlns:p14="http://schemas.microsoft.com/office/powerpoint/2010/main" val="272894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10467" y="137160"/>
            <a:ext cx="6838979" cy="48691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ounded Rectangle 4">
            <a:extLst>
              <a:ext uri="{FF2B5EF4-FFF2-40B4-BE49-F238E27FC236}">
                <a16:creationId xmlns:a16="http://schemas.microsoft.com/office/drawing/2014/main" id="{2DDE5039-072E-864D-A13B-A182F9E72EEF}"/>
              </a:ext>
            </a:extLst>
          </p:cNvPr>
          <p:cNvSpPr/>
          <p:nvPr/>
        </p:nvSpPr>
        <p:spPr>
          <a:xfrm>
            <a:off x="2215289" y="1417081"/>
            <a:ext cx="6586517" cy="1028700"/>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
        <p:nvSpPr>
          <p:cNvPr id="6" name="Title 3">
            <a:extLst>
              <a:ext uri="{FF2B5EF4-FFF2-40B4-BE49-F238E27FC236}">
                <a16:creationId xmlns:a16="http://schemas.microsoft.com/office/drawing/2014/main" id="{CD816732-39D8-914F-AB1A-65CA37E23368}"/>
              </a:ext>
            </a:extLst>
          </p:cNvPr>
          <p:cNvSpPr txBox="1">
            <a:spLocks/>
          </p:cNvSpPr>
          <p:nvPr/>
        </p:nvSpPr>
        <p:spPr>
          <a:xfrm flipH="1">
            <a:off x="0" y="1417081"/>
            <a:ext cx="2850400" cy="608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FFFF"/>
                </a:solidFill>
                <a:effectLst/>
                <a:uLnTx/>
                <a:uFillTx/>
                <a:latin typeface="Poppins Medium" panose="020B0604020202020204" charset="0"/>
                <a:cs typeface="Poppins Medium" panose="020B0604020202020204" charset="0"/>
                <a:sym typeface="Arial"/>
              </a:rPr>
              <a:t>RESOURCE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FFFF"/>
                </a:solidFill>
                <a:effectLst/>
                <a:uLnTx/>
                <a:uFillTx/>
                <a:latin typeface="Poppins Medium" panose="020B0604020202020204" charset="0"/>
                <a:cs typeface="Poppins Medium" panose="020B0604020202020204" charset="0"/>
                <a:sym typeface="Arial"/>
              </a:rPr>
              <a:t>MAPPING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FFFF"/>
                </a:solidFill>
                <a:effectLst/>
                <a:uLnTx/>
                <a:uFillTx/>
                <a:latin typeface="Poppins Medium" panose="020B0604020202020204" charset="0"/>
                <a:cs typeface="Poppins Medium" panose="020B0604020202020204" charset="0"/>
                <a:sym typeface="Arial"/>
              </a:rPr>
              <a:t>EXAMPLE</a:t>
            </a:r>
          </a:p>
        </p:txBody>
      </p:sp>
    </p:spTree>
    <p:extLst>
      <p:ext uri="{BB962C8B-B14F-4D97-AF65-F5344CB8AC3E}">
        <p14:creationId xmlns:p14="http://schemas.microsoft.com/office/powerpoint/2010/main" val="388767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1839872" y="1515205"/>
            <a:ext cx="6944139" cy="1316700"/>
          </a:xfrm>
          <a:prstGeom prst="rect">
            <a:avLst/>
          </a:prstGeom>
        </p:spPr>
        <p:txBody>
          <a:bodyPr spcFirstLastPara="1" wrap="square" lIns="91425" tIns="91425" rIns="91425" bIns="91425" anchor="ctr" anchorCtr="0">
            <a:noAutofit/>
          </a:bodyPr>
          <a:lstStyle/>
          <a:p>
            <a:pPr lvl="0"/>
            <a:r>
              <a:rPr lang="en-US" sz="2800" b="1" dirty="0">
                <a:latin typeface="Arial" panose="020B0604020202020204" pitchFamily="34" charset="0"/>
                <a:cs typeface="Arial" panose="020B0604020202020204" pitchFamily="34" charset="0"/>
              </a:rPr>
              <a:t>PBIS Tier 2 TEAM Training</a:t>
            </a:r>
            <a:br>
              <a:rPr lang="en-US" sz="3200" dirty="0">
                <a:latin typeface="Arial" panose="020B0604020202020204" pitchFamily="34" charset="0"/>
                <a:cs typeface="Arial" panose="020B0604020202020204" pitchFamily="34" charset="0"/>
              </a:rPr>
            </a:br>
            <a:r>
              <a:rPr lang="en-US" sz="2800" dirty="0">
                <a:solidFill>
                  <a:schemeClr val="accent4">
                    <a:lumMod val="60000"/>
                    <a:lumOff val="40000"/>
                  </a:schemeClr>
                </a:solidFill>
                <a:latin typeface="Arial" panose="020B0604020202020204" pitchFamily="34" charset="0"/>
                <a:cs typeface="Arial" panose="020B0604020202020204" pitchFamily="34" charset="0"/>
              </a:rPr>
              <a:t>Year 1</a:t>
            </a:r>
            <a:br>
              <a:rPr lang="en-US" sz="2800" dirty="0">
                <a:solidFill>
                  <a:schemeClr val="accent4">
                    <a:lumMod val="60000"/>
                    <a:lumOff val="40000"/>
                  </a:schemeClr>
                </a:solidFill>
                <a:latin typeface="Arial" panose="020B0604020202020204" pitchFamily="34" charset="0"/>
                <a:cs typeface="Arial" panose="020B0604020202020204" pitchFamily="34" charset="0"/>
              </a:rPr>
            </a:br>
            <a:r>
              <a:rPr lang="en-US" sz="2800" dirty="0">
                <a:solidFill>
                  <a:schemeClr val="accent4">
                    <a:lumMod val="60000"/>
                    <a:lumOff val="40000"/>
                  </a:schemeClr>
                </a:solidFill>
                <a:latin typeface="Arial" panose="020B0604020202020204" pitchFamily="34" charset="0"/>
                <a:cs typeface="Arial" panose="020B0604020202020204" pitchFamily="34" charset="0"/>
              </a:rPr>
              <a:t>APRIL 2023</a:t>
            </a:r>
            <a:endParaRPr lang="en-US" sz="3200" dirty="0">
              <a:solidFill>
                <a:schemeClr val="accent4">
                  <a:lumMod val="60000"/>
                  <a:lumOff val="40000"/>
                </a:schemeClr>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3180862" y="2831905"/>
            <a:ext cx="4262157" cy="1858335"/>
          </a:xfrm>
          <a:prstGeom prst="rect">
            <a:avLst/>
          </a:prstGeom>
        </p:spPr>
        <p:txBody>
          <a:bodyPr spcFirstLastPara="1" wrap="square" lIns="91425" tIns="91425" rIns="91425" bIns="91425" anchor="t" anchorCtr="0">
            <a:noAutofit/>
          </a:bodyPr>
          <a:lstStyle/>
          <a:p>
            <a:pPr marL="0" indent="0"/>
            <a:r>
              <a:rPr lang="en" sz="2400" dirty="0">
                <a:latin typeface="Arial" panose="020B0604020202020204" pitchFamily="34" charset="0"/>
                <a:cs typeface="Arial" panose="020B0604020202020204" pitchFamily="34" charset="0"/>
              </a:rPr>
              <a:t>Marcie Handler </a:t>
            </a:r>
          </a:p>
          <a:p>
            <a:pPr marL="0" indent="0"/>
            <a:r>
              <a:rPr lang="en" sz="2400" dirty="0">
                <a:latin typeface="Arial" panose="020B0604020202020204" pitchFamily="34" charset="0"/>
                <a:cs typeface="Arial" panose="020B0604020202020204" pitchFamily="34" charset="0"/>
              </a:rPr>
              <a:t>Katie Meyer </a:t>
            </a:r>
          </a:p>
          <a:p>
            <a:pPr marL="0" indent="0"/>
            <a:endParaRPr lang="en" sz="1400" dirty="0">
              <a:latin typeface="Arial" panose="020B0604020202020204" pitchFamily="34" charset="0"/>
              <a:cs typeface="Arial" panose="020B0604020202020204" pitchFamily="34" charset="0"/>
            </a:endParaRPr>
          </a:p>
          <a:p>
            <a:pPr marL="0" indent="0"/>
            <a:r>
              <a:rPr lang="en" i="1" dirty="0">
                <a:latin typeface="Arial" panose="020B0604020202020204" pitchFamily="34" charset="0"/>
                <a:cs typeface="Arial" panose="020B0604020202020204" pitchFamily="34" charset="0"/>
              </a:rPr>
              <a:t>with support from NEPBIS Network, May Institute &amp; Broad Reach Consulting</a:t>
            </a:r>
            <a:endParaRPr i="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121827" y="4472775"/>
            <a:ext cx="2125265" cy="527438"/>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a:stretch>
            <a:fillRect/>
          </a:stretch>
        </p:blipFill>
        <p:spPr>
          <a:xfrm>
            <a:off x="2030465" y="143287"/>
            <a:ext cx="5939040" cy="1042418"/>
          </a:xfrm>
          <a:prstGeom prst="rect">
            <a:avLst/>
          </a:prstGeom>
          <a:solidFill>
            <a:schemeClr val="bg1"/>
          </a:solidFill>
        </p:spPr>
      </p:pic>
    </p:spTree>
    <p:extLst>
      <p:ext uri="{BB962C8B-B14F-4D97-AF65-F5344CB8AC3E}">
        <p14:creationId xmlns:p14="http://schemas.microsoft.com/office/powerpoint/2010/main" val="1924478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9E4B5360-5796-4E85-AE28-F4878723A10C}"/>
              </a:ext>
            </a:extLst>
          </p:cNvPr>
          <p:cNvSpPr>
            <a:spLocks noGrp="1"/>
          </p:cNvSpPr>
          <p:nvPr>
            <p:ph type="body" idx="1"/>
          </p:nvPr>
        </p:nvSpPr>
        <p:spPr>
          <a:xfrm>
            <a:off x="673421" y="1425804"/>
            <a:ext cx="7671542" cy="2372400"/>
          </a:xfrm>
        </p:spPr>
        <p:txBody>
          <a:bodyPr/>
          <a:lstStyle/>
          <a:p>
            <a:pPr algn="l">
              <a:buFont typeface="Courier New" panose="02070309020205020404" pitchFamily="49" charset="0"/>
              <a:buChar char="o"/>
            </a:pPr>
            <a:r>
              <a:rPr lang="en-US" dirty="0"/>
              <a:t>What data sources do we already use and review? </a:t>
            </a:r>
          </a:p>
          <a:p>
            <a:pPr lvl="1">
              <a:spcBef>
                <a:spcPts val="600"/>
              </a:spcBef>
              <a:buFont typeface="Courier New" panose="02070309020205020404" pitchFamily="49" charset="0"/>
              <a:buChar char="o"/>
            </a:pPr>
            <a:r>
              <a:rPr lang="en-US" dirty="0"/>
              <a:t>Do we need to add any additional sources? </a:t>
            </a:r>
          </a:p>
          <a:p>
            <a:pPr lvl="1">
              <a:spcBef>
                <a:spcPts val="600"/>
              </a:spcBef>
              <a:buFont typeface="Courier New" panose="02070309020205020404" pitchFamily="49" charset="0"/>
              <a:buChar char="o"/>
            </a:pPr>
            <a:r>
              <a:rPr lang="en-US" dirty="0"/>
              <a:t>What about for this year?</a:t>
            </a:r>
          </a:p>
          <a:p>
            <a:pPr lvl="1">
              <a:spcBef>
                <a:spcPts val="600"/>
              </a:spcBef>
              <a:buFont typeface="Courier New" panose="02070309020205020404" pitchFamily="49" charset="0"/>
              <a:buChar char="o"/>
            </a:pPr>
            <a:r>
              <a:rPr lang="en-US" dirty="0"/>
              <a:t>Are there data sources we’ve added this year that we should continue reviewing? </a:t>
            </a:r>
          </a:p>
          <a:p>
            <a:pPr lvl="1">
              <a:spcBef>
                <a:spcPts val="600"/>
              </a:spcBef>
              <a:buFont typeface="Courier New" panose="02070309020205020404" pitchFamily="49" charset="0"/>
              <a:buChar char="o"/>
            </a:pPr>
            <a:endParaRPr lang="en-US" dirty="0"/>
          </a:p>
          <a:p>
            <a:pPr algn="l">
              <a:buFont typeface="Courier New" panose="02070309020205020404" pitchFamily="49" charset="0"/>
              <a:buChar char="o"/>
            </a:pPr>
            <a:r>
              <a:rPr lang="en-US" dirty="0"/>
              <a:t>Who will be responsible for collecting and summarizing these data? </a:t>
            </a:r>
          </a:p>
          <a:p>
            <a:pPr algn="l">
              <a:buFont typeface="Courier New" panose="02070309020205020404" pitchFamily="49" charset="0"/>
              <a:buChar char="o"/>
            </a:pPr>
            <a:endParaRPr lang="en-US" dirty="0"/>
          </a:p>
          <a:p>
            <a:pPr algn="l">
              <a:buFont typeface="Courier New" panose="02070309020205020404" pitchFamily="49" charset="0"/>
              <a:buChar char="o"/>
            </a:pPr>
            <a:r>
              <a:rPr lang="en-US" dirty="0"/>
              <a:t>How often (once a month, once a quarter) will we review what data?</a:t>
            </a:r>
          </a:p>
          <a:p>
            <a:pPr algn="l">
              <a:buFont typeface="Courier New" panose="02070309020205020404" pitchFamily="49" charset="0"/>
              <a:buChar char="o"/>
            </a:pPr>
            <a:endParaRPr lang="en-US" dirty="0"/>
          </a:p>
          <a:p>
            <a:pPr>
              <a:buFont typeface="Courier New" panose="02070309020205020404" pitchFamily="49" charset="0"/>
              <a:buChar char="o"/>
            </a:pPr>
            <a:r>
              <a:rPr lang="en-US" dirty="0"/>
              <a:t>Are there clear routines for timely response to requests for assistance?</a:t>
            </a:r>
          </a:p>
          <a:p>
            <a:pPr algn="l">
              <a:buFont typeface="Courier New" panose="02070309020205020404" pitchFamily="49" charset="0"/>
              <a:buChar char="o"/>
            </a:pPr>
            <a:endParaRPr lang="en-US" dirty="0"/>
          </a:p>
          <a:p>
            <a:pPr marL="139700" indent="0" algn="l">
              <a:buNone/>
            </a:pPr>
            <a:endParaRPr lang="en-US" dirty="0"/>
          </a:p>
        </p:txBody>
      </p:sp>
      <p:sp>
        <p:nvSpPr>
          <p:cNvPr id="6" name="Title 5">
            <a:extLst>
              <a:ext uri="{FF2B5EF4-FFF2-40B4-BE49-F238E27FC236}">
                <a16:creationId xmlns:a16="http://schemas.microsoft.com/office/drawing/2014/main" id="{3C7CCA2D-0DDC-4411-9A69-59A8121D01D8}"/>
              </a:ext>
            </a:extLst>
          </p:cNvPr>
          <p:cNvSpPr>
            <a:spLocks noGrp="1"/>
          </p:cNvSpPr>
          <p:nvPr>
            <p:ph type="title"/>
          </p:nvPr>
        </p:nvSpPr>
        <p:spPr/>
        <p:txBody>
          <a:bodyPr/>
          <a:lstStyle/>
          <a:p>
            <a:r>
              <a:rPr lang="en-US" dirty="0"/>
              <a:t>GUIDING QUESTIONS: DATA SOURCES</a:t>
            </a:r>
          </a:p>
        </p:txBody>
      </p:sp>
      <p:grpSp>
        <p:nvGrpSpPr>
          <p:cNvPr id="8" name="Group 7">
            <a:extLst>
              <a:ext uri="{FF2B5EF4-FFF2-40B4-BE49-F238E27FC236}">
                <a16:creationId xmlns:a16="http://schemas.microsoft.com/office/drawing/2014/main" id="{7A8A3A9F-F993-46E7-91F8-7803E9183798}"/>
              </a:ext>
            </a:extLst>
          </p:cNvPr>
          <p:cNvGrpSpPr/>
          <p:nvPr/>
        </p:nvGrpSpPr>
        <p:grpSpPr>
          <a:xfrm rot="1778477">
            <a:off x="7986281" y="155827"/>
            <a:ext cx="1046885" cy="1012896"/>
            <a:chOff x="1568917" y="46321"/>
            <a:chExt cx="2223435" cy="2223435"/>
          </a:xfrm>
        </p:grpSpPr>
        <p:sp>
          <p:nvSpPr>
            <p:cNvPr id="9" name="Oval 8">
              <a:extLst>
                <a:ext uri="{FF2B5EF4-FFF2-40B4-BE49-F238E27FC236}">
                  <a16:creationId xmlns:a16="http://schemas.microsoft.com/office/drawing/2014/main" id="{B2C22F37-B96E-4E05-96D5-4D9C295656AB}"/>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D0F41"/>
                </a:solidFill>
                <a:effectLst/>
                <a:uLnTx/>
                <a:uFillTx/>
                <a:latin typeface="Arial"/>
                <a:ea typeface="+mn-ea"/>
                <a:cs typeface="+mn-cs"/>
                <a:sym typeface="Arial"/>
              </a:endParaRPr>
            </a:p>
          </p:txBody>
        </p:sp>
        <p:sp>
          <p:nvSpPr>
            <p:cNvPr id="10" name="Oval 4">
              <a:extLst>
                <a:ext uri="{FF2B5EF4-FFF2-40B4-BE49-F238E27FC236}">
                  <a16:creationId xmlns:a16="http://schemas.microsoft.com/office/drawing/2014/main" id="{AA4AEC66-1A69-47B0-A27E-F85D55875B66}"/>
                </a:ext>
              </a:extLst>
            </p:cNvPr>
            <p:cNvSpPr txBox="1"/>
            <p:nvPr/>
          </p:nvSpPr>
          <p:spPr>
            <a:xfrm>
              <a:off x="1865374" y="573070"/>
              <a:ext cx="1630520"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marL="0" marR="0" lvl="0" indent="0" algn="ctr" defTabSz="977900" rtl="0" eaLnBrk="1" fontAlgn="auto" latinLnBrk="0" hangingPunct="1">
                <a:lnSpc>
                  <a:spcPct val="90000"/>
                </a:lnSpc>
                <a:spcBef>
                  <a:spcPct val="0"/>
                </a:spcBef>
                <a:spcAft>
                  <a:spcPct val="35000"/>
                </a:spcAft>
                <a:buClr>
                  <a:srgbClr val="000000"/>
                </a:buClr>
                <a:buSzTx/>
                <a:buFont typeface="Arial"/>
                <a:buNone/>
                <a:tabLst/>
                <a:defRPr/>
              </a:pPr>
              <a:r>
                <a:rPr kumimoji="0" lang="en-US" sz="1400" b="0" i="0" u="none" strike="noStrike" kern="1200" cap="none" spc="0" normalizeH="0" baseline="0" noProof="0">
                  <a:ln>
                    <a:noFill/>
                  </a:ln>
                  <a:solidFill>
                    <a:srgbClr val="FFFFFF"/>
                  </a:solidFill>
                  <a:effectLst/>
                  <a:uLnTx/>
                  <a:uFillTx/>
                  <a:latin typeface="Poppins Medium" panose="020B0604020202020204" charset="0"/>
                  <a:ea typeface="+mn-ea"/>
                  <a:cs typeface="Poppins Medium" panose="020B0604020202020204" charset="0"/>
                  <a:sym typeface="Arial"/>
                </a:rPr>
                <a:t>Systems</a:t>
              </a:r>
            </a:p>
          </p:txBody>
        </p:sp>
      </p:grpSp>
      <p:grpSp>
        <p:nvGrpSpPr>
          <p:cNvPr id="11" name="Group 10">
            <a:extLst>
              <a:ext uri="{FF2B5EF4-FFF2-40B4-BE49-F238E27FC236}">
                <a16:creationId xmlns:a16="http://schemas.microsoft.com/office/drawing/2014/main" id="{153D14EA-9F64-4B20-83C4-AF93514C73C1}"/>
              </a:ext>
            </a:extLst>
          </p:cNvPr>
          <p:cNvGrpSpPr/>
          <p:nvPr/>
        </p:nvGrpSpPr>
        <p:grpSpPr>
          <a:xfrm>
            <a:off x="7801830" y="654621"/>
            <a:ext cx="869738" cy="869738"/>
            <a:chOff x="3702262" y="2375914"/>
            <a:chExt cx="869738" cy="869738"/>
          </a:xfrm>
        </p:grpSpPr>
        <p:sp>
          <p:nvSpPr>
            <p:cNvPr id="12" name="Google Shape;660;p43">
              <a:extLst>
                <a:ext uri="{FF2B5EF4-FFF2-40B4-BE49-F238E27FC236}">
                  <a16:creationId xmlns:a16="http://schemas.microsoft.com/office/drawing/2014/main" id="{97B68563-4892-4603-AC87-F4A0046C8F47}"/>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 name="Google Shape;7667;p68">
              <a:extLst>
                <a:ext uri="{FF2B5EF4-FFF2-40B4-BE49-F238E27FC236}">
                  <a16:creationId xmlns:a16="http://schemas.microsoft.com/office/drawing/2014/main" id="{04E9A92F-872B-4900-9A61-BD49F617A3C1}"/>
                </a:ext>
              </a:extLst>
            </p:cNvPr>
            <p:cNvGrpSpPr>
              <a:grpSpLocks noChangeAspect="1"/>
            </p:cNvGrpSpPr>
            <p:nvPr/>
          </p:nvGrpSpPr>
          <p:grpSpPr>
            <a:xfrm>
              <a:off x="3990570" y="2588681"/>
              <a:ext cx="320080" cy="457200"/>
              <a:chOff x="1341612" y="3340055"/>
              <a:chExt cx="259399" cy="370524"/>
            </a:xfrm>
          </p:grpSpPr>
          <p:sp>
            <p:nvSpPr>
              <p:cNvPr id="14" name="Google Shape;7668;p68">
                <a:extLst>
                  <a:ext uri="{FF2B5EF4-FFF2-40B4-BE49-F238E27FC236}">
                    <a16:creationId xmlns:a16="http://schemas.microsoft.com/office/drawing/2014/main" id="{D6C73E7B-CAA1-4EA9-853D-EF02EEA9E027}"/>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669;p68">
                <a:extLst>
                  <a:ext uri="{FF2B5EF4-FFF2-40B4-BE49-F238E27FC236}">
                    <a16:creationId xmlns:a16="http://schemas.microsoft.com/office/drawing/2014/main" id="{94979882-0536-429D-9F83-409E7C2ABE50}"/>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670;p68">
                <a:extLst>
                  <a:ext uri="{FF2B5EF4-FFF2-40B4-BE49-F238E27FC236}">
                    <a16:creationId xmlns:a16="http://schemas.microsoft.com/office/drawing/2014/main" id="{1D78E9EF-0B8C-4C67-AA59-D234E260F586}"/>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671;p68">
                <a:extLst>
                  <a:ext uri="{FF2B5EF4-FFF2-40B4-BE49-F238E27FC236}">
                    <a16:creationId xmlns:a16="http://schemas.microsoft.com/office/drawing/2014/main" id="{A8520223-C2EC-4F53-9F7F-1A9537ACC285}"/>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672;p68">
                <a:extLst>
                  <a:ext uri="{FF2B5EF4-FFF2-40B4-BE49-F238E27FC236}">
                    <a16:creationId xmlns:a16="http://schemas.microsoft.com/office/drawing/2014/main" id="{7B08F423-8278-4D41-8B49-E6828015D91A}"/>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673;p68">
                <a:extLst>
                  <a:ext uri="{FF2B5EF4-FFF2-40B4-BE49-F238E27FC236}">
                    <a16:creationId xmlns:a16="http://schemas.microsoft.com/office/drawing/2014/main" id="{9E31FDE6-01C8-4D82-9ADB-94BA2EA3D660}"/>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674;p68">
                <a:extLst>
                  <a:ext uri="{FF2B5EF4-FFF2-40B4-BE49-F238E27FC236}">
                    <a16:creationId xmlns:a16="http://schemas.microsoft.com/office/drawing/2014/main" id="{E03B10D1-949D-4F0A-BE7F-A49F00FA6848}"/>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675;p68">
                <a:extLst>
                  <a:ext uri="{FF2B5EF4-FFF2-40B4-BE49-F238E27FC236}">
                    <a16:creationId xmlns:a16="http://schemas.microsoft.com/office/drawing/2014/main" id="{EBA71255-02AF-48C9-B134-4B27675C5814}"/>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676;p68">
                <a:extLst>
                  <a:ext uri="{FF2B5EF4-FFF2-40B4-BE49-F238E27FC236}">
                    <a16:creationId xmlns:a16="http://schemas.microsoft.com/office/drawing/2014/main" id="{12A6FA45-E790-4284-88CB-8D746EEB5638}"/>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677;p68">
                <a:extLst>
                  <a:ext uri="{FF2B5EF4-FFF2-40B4-BE49-F238E27FC236}">
                    <a16:creationId xmlns:a16="http://schemas.microsoft.com/office/drawing/2014/main" id="{8208CC33-87F9-40E5-AC3C-E66B3F5408FA}"/>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678;p68">
                <a:extLst>
                  <a:ext uri="{FF2B5EF4-FFF2-40B4-BE49-F238E27FC236}">
                    <a16:creationId xmlns:a16="http://schemas.microsoft.com/office/drawing/2014/main" id="{7BAD1B61-9E4D-4823-BF83-6BE9C52DF967}"/>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679;p68">
                <a:extLst>
                  <a:ext uri="{FF2B5EF4-FFF2-40B4-BE49-F238E27FC236}">
                    <a16:creationId xmlns:a16="http://schemas.microsoft.com/office/drawing/2014/main" id="{5BE2797F-A9BC-4866-93BB-B34D41F5B6E2}"/>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680;p68">
                <a:extLst>
                  <a:ext uri="{FF2B5EF4-FFF2-40B4-BE49-F238E27FC236}">
                    <a16:creationId xmlns:a16="http://schemas.microsoft.com/office/drawing/2014/main" id="{5EDB6A1D-DD0D-4E74-AABF-C49893CCC816}"/>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681;p68">
                <a:extLst>
                  <a:ext uri="{FF2B5EF4-FFF2-40B4-BE49-F238E27FC236}">
                    <a16:creationId xmlns:a16="http://schemas.microsoft.com/office/drawing/2014/main" id="{68F06DF2-6134-4946-B164-AF2DAB825CAF}"/>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682;p68">
                <a:extLst>
                  <a:ext uri="{FF2B5EF4-FFF2-40B4-BE49-F238E27FC236}">
                    <a16:creationId xmlns:a16="http://schemas.microsoft.com/office/drawing/2014/main" id="{ECE797C9-839C-4E7D-8FFD-C18A0CA0E7AD}"/>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683;p68">
                <a:extLst>
                  <a:ext uri="{FF2B5EF4-FFF2-40B4-BE49-F238E27FC236}">
                    <a16:creationId xmlns:a16="http://schemas.microsoft.com/office/drawing/2014/main" id="{D2E1E7AA-94FD-48C4-BF74-9DD99A1562DE}"/>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684;p68">
                <a:extLst>
                  <a:ext uri="{FF2B5EF4-FFF2-40B4-BE49-F238E27FC236}">
                    <a16:creationId xmlns:a16="http://schemas.microsoft.com/office/drawing/2014/main" id="{E0B18542-313E-492F-8DCA-2741B3CA62CC}"/>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685;p68">
                <a:extLst>
                  <a:ext uri="{FF2B5EF4-FFF2-40B4-BE49-F238E27FC236}">
                    <a16:creationId xmlns:a16="http://schemas.microsoft.com/office/drawing/2014/main" id="{483A7EE4-7DCD-4BCD-9DE4-059E7686BEBC}"/>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129451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38"/>
          <p:cNvSpPr txBox="1">
            <a:spLocks noGrp="1"/>
          </p:cNvSpPr>
          <p:nvPr>
            <p:ph type="title"/>
          </p:nvPr>
        </p:nvSpPr>
        <p:spPr>
          <a:xfrm rot="-294">
            <a:off x="915375" y="1588518"/>
            <a:ext cx="4639712" cy="129456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MATCHING STUDENT NEED</a:t>
            </a:r>
            <a:endParaRPr dirty="0"/>
          </a:p>
        </p:txBody>
      </p:sp>
      <p:sp>
        <p:nvSpPr>
          <p:cNvPr id="3" name="Subtitle 2">
            <a:extLst>
              <a:ext uri="{FF2B5EF4-FFF2-40B4-BE49-F238E27FC236}">
                <a16:creationId xmlns:a16="http://schemas.microsoft.com/office/drawing/2014/main" id="{69E12169-CDD4-4AEF-B9BD-630E97D57349}"/>
              </a:ext>
            </a:extLst>
          </p:cNvPr>
          <p:cNvSpPr>
            <a:spLocks noGrp="1"/>
          </p:cNvSpPr>
          <p:nvPr>
            <p:ph type="subTitle" idx="1"/>
          </p:nvPr>
        </p:nvSpPr>
        <p:spPr>
          <a:xfrm flipH="1">
            <a:off x="1631949" y="4117353"/>
            <a:ext cx="3444875" cy="864793"/>
          </a:xfrm>
        </p:spPr>
        <p:txBody>
          <a:bodyPr/>
          <a:lstStyle/>
          <a:p>
            <a:pPr marL="0" indent="0"/>
            <a:r>
              <a:rPr lang="en-US" dirty="0"/>
              <a:t>Step 6: Develop Processes to Match Student Needs to Practices </a:t>
            </a:r>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86785" y="4549750"/>
            <a:ext cx="2125265" cy="527438"/>
          </a:xfrm>
          <a:prstGeom prst="rect">
            <a:avLst/>
          </a:prstGeom>
        </p:spPr>
      </p:pic>
    </p:spTree>
    <p:extLst>
      <p:ext uri="{BB962C8B-B14F-4D97-AF65-F5344CB8AC3E}">
        <p14:creationId xmlns:p14="http://schemas.microsoft.com/office/powerpoint/2010/main" val="2274666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TO ASK YOUR DATA: </a:t>
            </a:r>
            <a:br>
              <a:rPr lang="en-US" dirty="0"/>
            </a:br>
            <a:r>
              <a:rPr lang="en-US" dirty="0"/>
              <a:t>SMALL GROUPS</a:t>
            </a:r>
          </a:p>
        </p:txBody>
      </p:sp>
      <p:pic>
        <p:nvPicPr>
          <p:cNvPr id="2050" name="Picture 2" descr="Image result for baby emperor penguin"/>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3829504" y="1428977"/>
            <a:ext cx="4606925" cy="3067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35724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783" y="267606"/>
            <a:ext cx="3091131" cy="2304143"/>
          </a:xfrm>
          <a:noFill/>
        </p:spPr>
        <p:txBody>
          <a:bodyPr/>
          <a:lstStyle/>
          <a:p>
            <a:r>
              <a:rPr lang="en-US" sz="2700" dirty="0">
                <a:solidFill>
                  <a:schemeClr val="bg1"/>
                </a:solidFill>
              </a:rPr>
              <a:t>CRITICAL FEATURES: MATCHING PRACTICES TO STUDENT NEED</a:t>
            </a:r>
          </a:p>
        </p:txBody>
      </p:sp>
      <p:graphicFrame>
        <p:nvGraphicFramePr>
          <p:cNvPr id="4" name="Diagram 3">
            <a:extLst>
              <a:ext uri="{FF2B5EF4-FFF2-40B4-BE49-F238E27FC236}">
                <a16:creationId xmlns:a16="http://schemas.microsoft.com/office/drawing/2014/main" id="{4A1473CE-901D-459B-BA79-38F07C4AB76C}"/>
              </a:ext>
            </a:extLst>
          </p:cNvPr>
          <p:cNvGraphicFramePr/>
          <p:nvPr>
            <p:extLst>
              <p:ext uri="{D42A27DB-BD31-4B8C-83A1-F6EECF244321}">
                <p14:modId xmlns:p14="http://schemas.microsoft.com/office/powerpoint/2010/main" val="610520287"/>
              </p:ext>
            </p:extLst>
          </p:nvPr>
        </p:nvGraphicFramePr>
        <p:xfrm>
          <a:off x="1959428" y="359229"/>
          <a:ext cx="8218715" cy="4516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459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8DFC2-E12E-5E40-A5AE-E35CC618E2F9}"/>
              </a:ext>
            </a:extLst>
          </p:cNvPr>
          <p:cNvSpPr>
            <a:spLocks noGrp="1"/>
          </p:cNvSpPr>
          <p:nvPr>
            <p:ph type="title"/>
          </p:nvPr>
        </p:nvSpPr>
        <p:spPr>
          <a:xfrm>
            <a:off x="301091" y="219201"/>
            <a:ext cx="8330104" cy="755662"/>
          </a:xfrm>
        </p:spPr>
        <p:txBody>
          <a:bodyPr/>
          <a:lstStyle/>
          <a:p>
            <a:r>
              <a:rPr lang="en-US" dirty="0">
                <a:solidFill>
                  <a:schemeClr val="bg1"/>
                </a:solidFill>
              </a:rPr>
              <a:t>ALIGN PRACTICES</a:t>
            </a:r>
            <a:br>
              <a:rPr lang="en-US" dirty="0">
                <a:solidFill>
                  <a:schemeClr val="bg1"/>
                </a:solidFill>
              </a:rPr>
            </a:br>
            <a:br>
              <a:rPr lang="en-US" dirty="0">
                <a:solidFill>
                  <a:schemeClr val="bg1"/>
                </a:solidFill>
              </a:rPr>
            </a:br>
            <a:endParaRPr lang="en-US" dirty="0">
              <a:solidFill>
                <a:schemeClr val="bg1"/>
              </a:solidFill>
            </a:endParaRPr>
          </a:p>
        </p:txBody>
      </p:sp>
      <p:graphicFrame>
        <p:nvGraphicFramePr>
          <p:cNvPr id="4" name="Table 3">
            <a:extLst>
              <a:ext uri="{FF2B5EF4-FFF2-40B4-BE49-F238E27FC236}">
                <a16:creationId xmlns:a16="http://schemas.microsoft.com/office/drawing/2014/main" id="{283719EA-D8CF-364A-A82A-825B99BD1D9D}"/>
              </a:ext>
            </a:extLst>
          </p:cNvPr>
          <p:cNvGraphicFramePr>
            <a:graphicFrameLocks noGrp="1"/>
          </p:cNvGraphicFramePr>
          <p:nvPr>
            <p:extLst>
              <p:ext uri="{D42A27DB-BD31-4B8C-83A1-F6EECF244321}">
                <p14:modId xmlns:p14="http://schemas.microsoft.com/office/powerpoint/2010/main" val="310821735"/>
              </p:ext>
            </p:extLst>
          </p:nvPr>
        </p:nvGraphicFramePr>
        <p:xfrm>
          <a:off x="512805" y="974863"/>
          <a:ext cx="8118390" cy="3938830"/>
        </p:xfrm>
        <a:graphic>
          <a:graphicData uri="http://schemas.openxmlformats.org/drawingml/2006/table">
            <a:tbl>
              <a:tblPr firstRow="1" bandRow="1">
                <a:tableStyleId>{21E4AEA4-8DFA-4A89-87EB-49C32662AFE0}</a:tableStyleId>
              </a:tblPr>
              <a:tblGrid>
                <a:gridCol w="2033676">
                  <a:extLst>
                    <a:ext uri="{9D8B030D-6E8A-4147-A177-3AD203B41FA5}">
                      <a16:colId xmlns:a16="http://schemas.microsoft.com/office/drawing/2014/main" val="20000"/>
                    </a:ext>
                  </a:extLst>
                </a:gridCol>
                <a:gridCol w="1912613">
                  <a:extLst>
                    <a:ext uri="{9D8B030D-6E8A-4147-A177-3AD203B41FA5}">
                      <a16:colId xmlns:a16="http://schemas.microsoft.com/office/drawing/2014/main" val="20002"/>
                    </a:ext>
                  </a:extLst>
                </a:gridCol>
                <a:gridCol w="2030691">
                  <a:extLst>
                    <a:ext uri="{9D8B030D-6E8A-4147-A177-3AD203B41FA5}">
                      <a16:colId xmlns:a16="http://schemas.microsoft.com/office/drawing/2014/main" val="20004"/>
                    </a:ext>
                  </a:extLst>
                </a:gridCol>
                <a:gridCol w="2141410">
                  <a:extLst>
                    <a:ext uri="{9D8B030D-6E8A-4147-A177-3AD203B41FA5}">
                      <a16:colId xmlns:a16="http://schemas.microsoft.com/office/drawing/2014/main" val="20006"/>
                    </a:ext>
                  </a:extLst>
                </a:gridCol>
              </a:tblGrid>
              <a:tr h="556441">
                <a:tc>
                  <a:txBody>
                    <a:bodyPr/>
                    <a:lstStyle/>
                    <a:p>
                      <a:pPr algn="ctr"/>
                      <a:r>
                        <a:rPr lang="en-US" sz="1400" b="1" dirty="0">
                          <a:solidFill>
                            <a:schemeClr val="tx1"/>
                          </a:solidFill>
                          <a:latin typeface="Hind Vadodara" panose="020B0604020202020204" charset="0"/>
                          <a:cs typeface="Hind Vadodara" panose="020B0604020202020204" charset="0"/>
                        </a:rPr>
                        <a:t>Infraction </a:t>
                      </a:r>
                    </a:p>
                  </a:txBody>
                  <a:tcPr marL="68567" marR="68567" marT="34297" marB="34297" anchor="ctr"/>
                </a:tc>
                <a:tc>
                  <a:txBody>
                    <a:bodyPr/>
                    <a:lstStyle/>
                    <a:p>
                      <a:pPr algn="ctr"/>
                      <a:r>
                        <a:rPr lang="en-US" sz="1400">
                          <a:solidFill>
                            <a:schemeClr val="tx1"/>
                          </a:solidFill>
                          <a:latin typeface="Hind Vadodara" panose="020B0604020202020204" charset="0"/>
                          <a:cs typeface="Hind Vadodara" panose="020B0604020202020204" charset="0"/>
                        </a:rPr>
                        <a:t>Failure to Comply</a:t>
                      </a:r>
                    </a:p>
                  </a:txBody>
                  <a:tcPr marL="68567" marR="68567" marT="34297" marB="34297" anchor="ctr"/>
                </a:tc>
                <a:tc>
                  <a:txBody>
                    <a:bodyPr/>
                    <a:lstStyle/>
                    <a:p>
                      <a:pPr algn="ctr"/>
                      <a:r>
                        <a:rPr lang="en-US" sz="1400">
                          <a:solidFill>
                            <a:schemeClr val="tx1"/>
                          </a:solidFill>
                          <a:latin typeface="Hind Vadodara" panose="020B0604020202020204" charset="0"/>
                          <a:cs typeface="Hind Vadodara" panose="020B0604020202020204" charset="0"/>
                        </a:rPr>
                        <a:t>Inappropriate Language</a:t>
                      </a:r>
                    </a:p>
                  </a:txBody>
                  <a:tcPr marL="68567" marR="68567" marT="34297" marB="34297" anchor="ctr"/>
                </a:tc>
                <a:tc>
                  <a:txBody>
                    <a:bodyPr/>
                    <a:lstStyle/>
                    <a:p>
                      <a:pPr algn="ctr"/>
                      <a:r>
                        <a:rPr lang="en-US" sz="1400" dirty="0">
                          <a:solidFill>
                            <a:schemeClr val="tx1"/>
                          </a:solidFill>
                          <a:latin typeface="Hind Vadodara" panose="020B0604020202020204" charset="0"/>
                          <a:cs typeface="Hind Vadodara" panose="020B0604020202020204" charset="0"/>
                        </a:rPr>
                        <a:t>Tardiness</a:t>
                      </a:r>
                    </a:p>
                  </a:txBody>
                  <a:tcPr marL="68567" marR="68567" marT="34297" marB="34297" anchor="ctr"/>
                </a:tc>
                <a:extLst>
                  <a:ext uri="{0D108BD9-81ED-4DB2-BD59-A6C34878D82A}">
                    <a16:rowId xmlns:a16="http://schemas.microsoft.com/office/drawing/2014/main" val="10000"/>
                  </a:ext>
                </a:extLst>
              </a:tr>
              <a:tr h="471521">
                <a:tc>
                  <a:txBody>
                    <a:bodyPr/>
                    <a:lstStyle/>
                    <a:p>
                      <a:pPr algn="ctr"/>
                      <a:r>
                        <a:rPr lang="en-US" sz="1400" b="0" i="1" dirty="0">
                          <a:solidFill>
                            <a:schemeClr val="tx1"/>
                          </a:solidFill>
                          <a:latin typeface="Hind Vadodara" panose="020B0604020202020204" charset="0"/>
                          <a:cs typeface="Hind Vadodara" panose="020B0604020202020204" charset="0"/>
                        </a:rPr>
                        <a:t>Link SW Expectation</a:t>
                      </a:r>
                      <a:r>
                        <a:rPr lang="en-US" sz="1400" b="0" i="1" baseline="0" dirty="0">
                          <a:solidFill>
                            <a:schemeClr val="tx1"/>
                          </a:solidFill>
                          <a:latin typeface="Hind Vadodara" panose="020B0604020202020204" charset="0"/>
                          <a:cs typeface="Hind Vadodara" panose="020B0604020202020204" charset="0"/>
                        </a:rPr>
                        <a:t> </a:t>
                      </a:r>
                      <a:endParaRPr lang="en-US" sz="1400" b="0" i="1" dirty="0">
                        <a:solidFill>
                          <a:schemeClr val="tx1"/>
                        </a:solidFill>
                        <a:latin typeface="Hind Vadodara" panose="020B0604020202020204" charset="0"/>
                        <a:cs typeface="Hind Vadodara" panose="020B0604020202020204" charset="0"/>
                      </a:endParaRPr>
                    </a:p>
                  </a:txBody>
                  <a:tcPr marL="68567" marR="68567" marT="34297" marB="34297" anchor="ctr"/>
                </a:tc>
                <a:tc>
                  <a:txBody>
                    <a:bodyPr/>
                    <a:lstStyle/>
                    <a:p>
                      <a:pPr algn="ctr"/>
                      <a:r>
                        <a:rPr lang="en-US" sz="1400" dirty="0">
                          <a:solidFill>
                            <a:schemeClr val="tx1"/>
                          </a:solidFill>
                          <a:latin typeface="Hind Vadodara" panose="020B0604020202020204" charset="0"/>
                          <a:cs typeface="Hind Vadodara" panose="020B0604020202020204" charset="0"/>
                        </a:rPr>
                        <a:t>Responsible</a:t>
                      </a:r>
                    </a:p>
                  </a:txBody>
                  <a:tcPr marL="68567" marR="68567" marT="34297" marB="34297" anchor="ctr"/>
                </a:tc>
                <a:tc>
                  <a:txBody>
                    <a:bodyPr/>
                    <a:lstStyle/>
                    <a:p>
                      <a:pPr algn="ctr"/>
                      <a:r>
                        <a:rPr lang="en-US" sz="1400">
                          <a:solidFill>
                            <a:schemeClr val="tx1"/>
                          </a:solidFill>
                          <a:latin typeface="Hind Vadodara" panose="020B0604020202020204" charset="0"/>
                          <a:cs typeface="Hind Vadodara" panose="020B0604020202020204" charset="0"/>
                        </a:rPr>
                        <a:t>Respectful &amp; Reflective </a:t>
                      </a:r>
                    </a:p>
                  </a:txBody>
                  <a:tcPr marL="68567" marR="68567" marT="34297" marB="34297" anchor="ctr"/>
                </a:tc>
                <a:tc>
                  <a:txBody>
                    <a:bodyPr/>
                    <a:lstStyle/>
                    <a:p>
                      <a:pPr algn="ctr"/>
                      <a:r>
                        <a:rPr lang="en-US" sz="1400">
                          <a:solidFill>
                            <a:schemeClr val="tx1"/>
                          </a:solidFill>
                          <a:latin typeface="Hind Vadodara" panose="020B0604020202020204" charset="0"/>
                          <a:cs typeface="Hind Vadodara" panose="020B0604020202020204" charset="0"/>
                        </a:rPr>
                        <a:t>Responsible</a:t>
                      </a:r>
                    </a:p>
                  </a:txBody>
                  <a:tcPr marL="68567" marR="68567" marT="34297" marB="34297" anchor="ctr"/>
                </a:tc>
                <a:extLst>
                  <a:ext uri="{0D108BD9-81ED-4DB2-BD59-A6C34878D82A}">
                    <a16:rowId xmlns:a16="http://schemas.microsoft.com/office/drawing/2014/main" val="10001"/>
                  </a:ext>
                </a:extLst>
              </a:tr>
              <a:tr h="863236">
                <a:tc>
                  <a:txBody>
                    <a:bodyPr/>
                    <a:lstStyle/>
                    <a:p>
                      <a:pPr algn="ctr"/>
                      <a:r>
                        <a:rPr lang="en-US" sz="1400" b="0" i="1" dirty="0">
                          <a:solidFill>
                            <a:schemeClr val="tx1"/>
                          </a:solidFill>
                          <a:latin typeface="Hind Vadodara" panose="020B0604020202020204" charset="0"/>
                          <a:cs typeface="Hind Vadodara" panose="020B0604020202020204" charset="0"/>
                        </a:rPr>
                        <a:t>Define what you want the student to do</a:t>
                      </a:r>
                      <a:r>
                        <a:rPr lang="en-US" sz="1400" b="0" i="1" baseline="0" dirty="0">
                          <a:solidFill>
                            <a:schemeClr val="tx1"/>
                          </a:solidFill>
                          <a:latin typeface="Hind Vadodara" panose="020B0604020202020204" charset="0"/>
                          <a:cs typeface="Hind Vadodara" panose="020B0604020202020204" charset="0"/>
                        </a:rPr>
                        <a:t> </a:t>
                      </a:r>
                      <a:endParaRPr lang="en-US" sz="1400" b="0" i="1" dirty="0">
                        <a:solidFill>
                          <a:schemeClr val="tx1"/>
                        </a:solidFill>
                        <a:latin typeface="Hind Vadodara" panose="020B0604020202020204" charset="0"/>
                        <a:cs typeface="Hind Vadodara" panose="020B0604020202020204" charset="0"/>
                      </a:endParaRPr>
                    </a:p>
                  </a:txBody>
                  <a:tcPr marL="68567" marR="68567" marT="34297" marB="34297" anchor="ctr"/>
                </a:tc>
                <a:tc>
                  <a:txBody>
                    <a:bodyPr/>
                    <a:lstStyle/>
                    <a:p>
                      <a:pPr algn="ctr"/>
                      <a:r>
                        <a:rPr lang="en-US" sz="1400" dirty="0">
                          <a:solidFill>
                            <a:schemeClr val="tx1"/>
                          </a:solidFill>
                          <a:latin typeface="Hind Vadodara" panose="020B0604020202020204" charset="0"/>
                          <a:cs typeface="Hind Vadodara" panose="020B0604020202020204" charset="0"/>
                        </a:rPr>
                        <a:t>Cooperate</a:t>
                      </a:r>
                      <a:r>
                        <a:rPr lang="en-US" sz="1400" baseline="0" dirty="0">
                          <a:solidFill>
                            <a:schemeClr val="tx1"/>
                          </a:solidFill>
                          <a:latin typeface="Hind Vadodara" panose="020B0604020202020204" charset="0"/>
                          <a:cs typeface="Hind Vadodara" panose="020B0604020202020204" charset="0"/>
                        </a:rPr>
                        <a:t> with instructions &amp; directions timely</a:t>
                      </a:r>
                      <a:endParaRPr lang="en-US" sz="1400" dirty="0">
                        <a:solidFill>
                          <a:schemeClr val="tx1"/>
                        </a:solidFill>
                        <a:latin typeface="Hind Vadodara" panose="020B0604020202020204" charset="0"/>
                        <a:cs typeface="Hind Vadodara" panose="020B0604020202020204" charset="0"/>
                      </a:endParaRPr>
                    </a:p>
                  </a:txBody>
                  <a:tcPr marL="68567" marR="68567" marT="34297" marB="34297" anchor="ctr"/>
                </a:tc>
                <a:tc>
                  <a:txBody>
                    <a:bodyPr/>
                    <a:lstStyle/>
                    <a:p>
                      <a:pPr algn="ctr"/>
                      <a:r>
                        <a:rPr lang="en-US" sz="1400" dirty="0">
                          <a:solidFill>
                            <a:schemeClr val="tx1"/>
                          </a:solidFill>
                          <a:latin typeface="Hind Vadodara" panose="020B0604020202020204" charset="0"/>
                          <a:cs typeface="Hind Vadodara" panose="020B0604020202020204" charset="0"/>
                        </a:rPr>
                        <a:t>Use appropriate words </a:t>
                      </a:r>
                      <a:r>
                        <a:rPr lang="en-US" sz="1400" baseline="0" dirty="0">
                          <a:solidFill>
                            <a:schemeClr val="tx1"/>
                          </a:solidFill>
                          <a:latin typeface="Hind Vadodara" panose="020B0604020202020204" charset="0"/>
                          <a:cs typeface="Hind Vadodara" panose="020B0604020202020204" charset="0"/>
                        </a:rPr>
                        <a:t>to express sentiment (e.g., considerate, polite, kind, professional, etc.)</a:t>
                      </a:r>
                      <a:endParaRPr lang="en-US" sz="1400" dirty="0">
                        <a:solidFill>
                          <a:schemeClr val="tx1"/>
                        </a:solidFill>
                        <a:latin typeface="Hind Vadodara" panose="020B0604020202020204" charset="0"/>
                        <a:cs typeface="Hind Vadodara" panose="020B0604020202020204" charset="0"/>
                      </a:endParaRPr>
                    </a:p>
                  </a:txBody>
                  <a:tcPr marL="68567" marR="68567" marT="34297" marB="34297" anchor="ctr"/>
                </a:tc>
                <a:tc>
                  <a:txBody>
                    <a:bodyPr/>
                    <a:lstStyle/>
                    <a:p>
                      <a:pPr algn="ctr"/>
                      <a:r>
                        <a:rPr lang="en-US" sz="1400" dirty="0">
                          <a:solidFill>
                            <a:schemeClr val="tx1"/>
                          </a:solidFill>
                          <a:latin typeface="Hind Vadodara" panose="020B0604020202020204" charset="0"/>
                          <a:cs typeface="Hind Vadodara" panose="020B0604020202020204" charset="0"/>
                        </a:rPr>
                        <a:t>Be in seat when bell rings</a:t>
                      </a:r>
                    </a:p>
                  </a:txBody>
                  <a:tcPr marL="68567" marR="68567" marT="34297" marB="34297" anchor="ctr"/>
                </a:tc>
                <a:extLst>
                  <a:ext uri="{0D108BD9-81ED-4DB2-BD59-A6C34878D82A}">
                    <a16:rowId xmlns:a16="http://schemas.microsoft.com/office/drawing/2014/main" val="10002"/>
                  </a:ext>
                </a:extLst>
              </a:tr>
              <a:tr h="1828192">
                <a:tc>
                  <a:txBody>
                    <a:bodyPr/>
                    <a:lstStyle/>
                    <a:p>
                      <a:pPr algn="ctr"/>
                      <a:r>
                        <a:rPr lang="en-US" sz="1400" b="0" i="1" dirty="0">
                          <a:solidFill>
                            <a:schemeClr val="tx1"/>
                          </a:solidFill>
                          <a:latin typeface="Hind Vadodara" panose="020B0604020202020204" charset="0"/>
                          <a:cs typeface="Hind Vadodara" panose="020B0604020202020204" charset="0"/>
                        </a:rPr>
                        <a:t>Social</a:t>
                      </a:r>
                      <a:r>
                        <a:rPr lang="en-US" sz="1400" b="0" i="1" baseline="0" dirty="0">
                          <a:solidFill>
                            <a:schemeClr val="tx1"/>
                          </a:solidFill>
                          <a:latin typeface="Hind Vadodara" panose="020B0604020202020204" charset="0"/>
                          <a:cs typeface="Hind Vadodara" panose="020B0604020202020204" charset="0"/>
                        </a:rPr>
                        <a:t> and Emotional Skill (SEL) Options to Teach  </a:t>
                      </a:r>
                      <a:endParaRPr lang="en-US" sz="1400" b="0" i="1" dirty="0">
                        <a:solidFill>
                          <a:schemeClr val="tx1"/>
                        </a:solidFill>
                        <a:latin typeface="Hind Vadodara" panose="020B0604020202020204" charset="0"/>
                        <a:cs typeface="Hind Vadodara" panose="020B0604020202020204" charset="0"/>
                      </a:endParaRPr>
                    </a:p>
                  </a:txBody>
                  <a:tcPr marL="68567" marR="68567" marT="34297" marB="34297" anchor="ctr"/>
                </a:tc>
                <a:tc>
                  <a:txBody>
                    <a:bodyPr/>
                    <a:lstStyle/>
                    <a:p>
                      <a:pPr marL="285750" indent="-285750">
                        <a:buFont typeface="Arial" panose="020B0604020202020204" pitchFamily="34" charset="0"/>
                        <a:buChar char="•"/>
                      </a:pPr>
                      <a:r>
                        <a:rPr lang="en-US" sz="1400" dirty="0">
                          <a:solidFill>
                            <a:schemeClr val="tx1"/>
                          </a:solidFill>
                          <a:latin typeface="Hind Vadodara" panose="020B0604020202020204" charset="0"/>
                          <a:cs typeface="Hind Vadodara" panose="020B0604020202020204" charset="0"/>
                        </a:rPr>
                        <a:t>Asking for help</a:t>
                      </a:r>
                    </a:p>
                    <a:p>
                      <a:pPr marL="285750" indent="-285750">
                        <a:buFont typeface="Arial" panose="020B0604020202020204" pitchFamily="34" charset="0"/>
                        <a:buChar char="•"/>
                      </a:pPr>
                      <a:r>
                        <a:rPr lang="en-US" sz="1400" dirty="0">
                          <a:solidFill>
                            <a:schemeClr val="tx1"/>
                          </a:solidFill>
                          <a:latin typeface="Hind Vadodara" panose="020B0604020202020204" charset="0"/>
                          <a:cs typeface="Hind Vadodara" panose="020B0604020202020204" charset="0"/>
                        </a:rPr>
                        <a:t>Active listening</a:t>
                      </a:r>
                    </a:p>
                    <a:p>
                      <a:pPr marL="285750" indent="-285750">
                        <a:buFont typeface="Arial" panose="020B0604020202020204" pitchFamily="34" charset="0"/>
                        <a:buChar char="•"/>
                      </a:pPr>
                      <a:r>
                        <a:rPr lang="en-US" sz="1400" dirty="0">
                          <a:solidFill>
                            <a:schemeClr val="tx1"/>
                          </a:solidFill>
                          <a:latin typeface="Hind Vadodara" panose="020B0604020202020204" charset="0"/>
                          <a:cs typeface="Hind Vadodara" panose="020B0604020202020204" charset="0"/>
                        </a:rPr>
                        <a:t>Paraphrasing understanding</a:t>
                      </a:r>
                    </a:p>
                    <a:p>
                      <a:pPr marL="285750" indent="-285750">
                        <a:buFont typeface="Arial" panose="020B0604020202020204" pitchFamily="34" charset="0"/>
                        <a:buChar char="•"/>
                      </a:pPr>
                      <a:r>
                        <a:rPr lang="en-US" sz="1400" dirty="0">
                          <a:solidFill>
                            <a:schemeClr val="tx1"/>
                          </a:solidFill>
                          <a:latin typeface="Hind Vadodara" panose="020B0604020202020204" charset="0"/>
                          <a:cs typeface="Hind Vadodara" panose="020B0604020202020204" charset="0"/>
                        </a:rPr>
                        <a:t>Managing frustration (e.g., positive self-statements, deep breaths)</a:t>
                      </a:r>
                    </a:p>
                  </a:txBody>
                  <a:tcPr marL="68567" marR="68567" marT="34297" marB="34297" anchor="ctr"/>
                </a:tc>
                <a:tc>
                  <a:txBody>
                    <a:bodyPr/>
                    <a:lstStyle/>
                    <a:p>
                      <a:pPr marL="285750" indent="-285750">
                        <a:buFont typeface="Arial" panose="020B0604020202020204" pitchFamily="34" charset="0"/>
                        <a:buChar char="•"/>
                      </a:pPr>
                      <a:r>
                        <a:rPr lang="en-US" sz="1400" dirty="0">
                          <a:solidFill>
                            <a:schemeClr val="tx1"/>
                          </a:solidFill>
                          <a:latin typeface="Hind Vadodara" panose="020B0604020202020204" charset="0"/>
                          <a:cs typeface="Hind Vadodara" panose="020B0604020202020204" charset="0"/>
                        </a:rPr>
                        <a:t>Stop-think-act</a:t>
                      </a:r>
                    </a:p>
                    <a:p>
                      <a:pPr marL="285750" indent="-285750">
                        <a:buFont typeface="Arial" panose="020B0604020202020204" pitchFamily="34" charset="0"/>
                        <a:buChar char="•"/>
                      </a:pPr>
                      <a:r>
                        <a:rPr lang="en-US" sz="1400" dirty="0">
                          <a:solidFill>
                            <a:schemeClr val="tx1"/>
                          </a:solidFill>
                          <a:latin typeface="Hind Vadodara" panose="020B0604020202020204" charset="0"/>
                          <a:cs typeface="Hind Vadodara" panose="020B0604020202020204" charset="0"/>
                        </a:rPr>
                        <a:t>Managing disappointment</a:t>
                      </a:r>
                      <a:endParaRPr lang="en-US" sz="1400" baseline="0" dirty="0">
                        <a:solidFill>
                          <a:schemeClr val="tx1"/>
                        </a:solidFill>
                        <a:latin typeface="Hind Vadodara" panose="020B0604020202020204" charset="0"/>
                        <a:cs typeface="Hind Vadodara" panose="020B0604020202020204" charset="0"/>
                      </a:endParaRPr>
                    </a:p>
                    <a:p>
                      <a:pPr marL="285750" indent="-285750">
                        <a:buFont typeface="Arial" panose="020B0604020202020204" pitchFamily="34" charset="0"/>
                        <a:buChar char="•"/>
                      </a:pPr>
                      <a:r>
                        <a:rPr lang="en-US" sz="1400" baseline="0" dirty="0">
                          <a:solidFill>
                            <a:schemeClr val="tx1"/>
                          </a:solidFill>
                          <a:latin typeface="Hind Vadodara" panose="020B0604020202020204" charset="0"/>
                          <a:cs typeface="Hind Vadodara" panose="020B0604020202020204" charset="0"/>
                        </a:rPr>
                        <a:t>Turning the conversation</a:t>
                      </a:r>
                    </a:p>
                    <a:p>
                      <a:pPr marL="285750" indent="-285750">
                        <a:buFont typeface="Arial" panose="020B0604020202020204" pitchFamily="34" charset="0"/>
                        <a:buChar char="•"/>
                      </a:pPr>
                      <a:r>
                        <a:rPr lang="en-US" sz="1400" baseline="0" dirty="0">
                          <a:solidFill>
                            <a:schemeClr val="tx1"/>
                          </a:solidFill>
                          <a:latin typeface="Hind Vadodara" panose="020B0604020202020204" charset="0"/>
                          <a:cs typeface="Hind Vadodara" panose="020B0604020202020204" charset="0"/>
                        </a:rPr>
                        <a:t>Making a complaint</a:t>
                      </a:r>
                    </a:p>
                    <a:p>
                      <a:pPr marL="285750" indent="-285750">
                        <a:buFont typeface="Arial" panose="020B0604020202020204" pitchFamily="34" charset="0"/>
                        <a:buChar char="•"/>
                      </a:pPr>
                      <a:r>
                        <a:rPr lang="en-US" sz="1400" baseline="0" dirty="0">
                          <a:solidFill>
                            <a:schemeClr val="tx1"/>
                          </a:solidFill>
                          <a:latin typeface="Hind Vadodara" panose="020B0604020202020204" charset="0"/>
                          <a:cs typeface="Hind Vadodara" panose="020B0604020202020204" charset="0"/>
                        </a:rPr>
                        <a:t>Reframing negative thoughts</a:t>
                      </a:r>
                      <a:endParaRPr lang="en-US" sz="1400" dirty="0">
                        <a:solidFill>
                          <a:schemeClr val="tx1"/>
                        </a:solidFill>
                        <a:latin typeface="Hind Vadodara" panose="020B0604020202020204" charset="0"/>
                        <a:cs typeface="Hind Vadodara" panose="020B0604020202020204" charset="0"/>
                      </a:endParaRPr>
                    </a:p>
                  </a:txBody>
                  <a:tcPr marL="68567" marR="68567" marT="34297" marB="34297" anchor="ctr"/>
                </a:tc>
                <a:tc>
                  <a:txBody>
                    <a:bodyPr/>
                    <a:lstStyle/>
                    <a:p>
                      <a:pPr marL="285750" indent="-285750">
                        <a:buFont typeface="Arial" panose="020B0604020202020204" pitchFamily="34" charset="0"/>
                        <a:buChar char="•"/>
                      </a:pPr>
                      <a:r>
                        <a:rPr lang="en-US" sz="1400" dirty="0">
                          <a:solidFill>
                            <a:schemeClr val="tx1"/>
                          </a:solidFill>
                          <a:latin typeface="Hind Vadodara" panose="020B0604020202020204" charset="0"/>
                          <a:cs typeface="Hind Vadodara" panose="020B0604020202020204" charset="0"/>
                        </a:rPr>
                        <a:t>Managing transition time</a:t>
                      </a:r>
                      <a:endParaRPr lang="en-US" sz="1400" baseline="0" dirty="0">
                        <a:solidFill>
                          <a:schemeClr val="tx1"/>
                        </a:solidFill>
                        <a:latin typeface="Hind Vadodara" panose="020B0604020202020204" charset="0"/>
                        <a:cs typeface="Hind Vadodara" panose="020B0604020202020204" charset="0"/>
                      </a:endParaRPr>
                    </a:p>
                    <a:p>
                      <a:pPr marL="285750" indent="-285750">
                        <a:buFont typeface="Arial" panose="020B0604020202020204" pitchFamily="34" charset="0"/>
                        <a:buChar char="•"/>
                      </a:pPr>
                      <a:r>
                        <a:rPr lang="en-US" sz="1400" dirty="0">
                          <a:solidFill>
                            <a:schemeClr val="tx1"/>
                          </a:solidFill>
                          <a:latin typeface="Hind Vadodara" panose="020B0604020202020204" charset="0"/>
                          <a:cs typeface="Hind Vadodara" panose="020B0604020202020204" charset="0"/>
                        </a:rPr>
                        <a:t>Planning ahead</a:t>
                      </a:r>
                    </a:p>
                    <a:p>
                      <a:pPr marL="285750" indent="-285750">
                        <a:buFont typeface="Arial" panose="020B0604020202020204" pitchFamily="34" charset="0"/>
                        <a:buChar char="•"/>
                      </a:pPr>
                      <a:r>
                        <a:rPr lang="en-US" sz="1400" dirty="0">
                          <a:solidFill>
                            <a:schemeClr val="tx1"/>
                          </a:solidFill>
                          <a:latin typeface="Hind Vadodara" panose="020B0604020202020204" charset="0"/>
                          <a:cs typeface="Hind Vadodara" panose="020B0604020202020204" charset="0"/>
                        </a:rPr>
                        <a:t>Self</a:t>
                      </a:r>
                      <a:r>
                        <a:rPr lang="en-US" sz="1400" baseline="0" dirty="0">
                          <a:solidFill>
                            <a:schemeClr val="tx1"/>
                          </a:solidFill>
                          <a:latin typeface="Hind Vadodara" panose="020B0604020202020204" charset="0"/>
                          <a:cs typeface="Hind Vadodara" panose="020B0604020202020204" charset="0"/>
                        </a:rPr>
                        <a:t> monitoring</a:t>
                      </a:r>
                    </a:p>
                    <a:p>
                      <a:pPr marL="285750" indent="-285750">
                        <a:buFont typeface="Arial" panose="020B0604020202020204" pitchFamily="34" charset="0"/>
                        <a:buChar char="•"/>
                      </a:pPr>
                      <a:r>
                        <a:rPr lang="en-US" sz="1400" baseline="0" dirty="0">
                          <a:solidFill>
                            <a:schemeClr val="tx1"/>
                          </a:solidFill>
                          <a:latin typeface="Hind Vadodara" panose="020B0604020202020204" charset="0"/>
                          <a:cs typeface="Hind Vadodara" panose="020B0604020202020204" charset="0"/>
                        </a:rPr>
                        <a:t>Using conversation enders (e.g., “catch you later”)</a:t>
                      </a:r>
                    </a:p>
                    <a:p>
                      <a:pPr marL="285750" indent="-285750">
                        <a:buFont typeface="Arial" panose="020B0604020202020204" pitchFamily="34" charset="0"/>
                        <a:buChar char="•"/>
                      </a:pPr>
                      <a:endParaRPr lang="en-US" sz="1400" dirty="0">
                        <a:solidFill>
                          <a:schemeClr val="tx1"/>
                        </a:solidFill>
                        <a:latin typeface="Hind Vadodara" panose="020B0604020202020204" charset="0"/>
                        <a:cs typeface="Hind Vadodara" panose="020B0604020202020204" charset="0"/>
                      </a:endParaRPr>
                    </a:p>
                    <a:p>
                      <a:pPr marL="0" indent="0">
                        <a:buFont typeface="Arial" panose="020B0604020202020204" pitchFamily="34" charset="0"/>
                        <a:buNone/>
                      </a:pPr>
                      <a:endParaRPr lang="en-US" sz="1400" dirty="0">
                        <a:solidFill>
                          <a:schemeClr val="tx1"/>
                        </a:solidFill>
                        <a:latin typeface="Hind Vadodara" panose="020B0604020202020204" charset="0"/>
                        <a:cs typeface="Hind Vadodara" panose="020B0604020202020204" charset="0"/>
                      </a:endParaRPr>
                    </a:p>
                  </a:txBody>
                  <a:tcPr marL="68567" marR="68567" marT="34297" marB="34297"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59112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610011" y="178677"/>
            <a:ext cx="7367341" cy="806120"/>
          </a:xfrm>
          <a:noFill/>
        </p:spPr>
        <p:txBody>
          <a:bodyPr/>
          <a:lstStyle/>
          <a:p>
            <a:pPr eaLnBrk="1" hangingPunct="1"/>
            <a:r>
              <a:rPr lang="en-US" sz="2400" dirty="0">
                <a:solidFill>
                  <a:srgbClr val="FFFFFF"/>
                </a:solidFill>
                <a:ea typeface="Britannic Bold" pitchFamily="-108" charset="0"/>
                <a:cs typeface="Britannic Bold" pitchFamily="-108" charset="0"/>
              </a:rPr>
              <a:t>SELECTING, MONITORING, &amp; EVALUATING SWPBIS TIER 2 PRACTICES</a:t>
            </a:r>
          </a:p>
        </p:txBody>
      </p:sp>
      <p:graphicFrame>
        <p:nvGraphicFramePr>
          <p:cNvPr id="2" name="Diagram 1">
            <a:extLst>
              <a:ext uri="{FF2B5EF4-FFF2-40B4-BE49-F238E27FC236}">
                <a16:creationId xmlns:a16="http://schemas.microsoft.com/office/drawing/2014/main" id="{62A5F018-1012-4740-A154-CD613B4E0F62}"/>
              </a:ext>
            </a:extLst>
          </p:cNvPr>
          <p:cNvGraphicFramePr/>
          <p:nvPr/>
        </p:nvGraphicFramePr>
        <p:xfrm>
          <a:off x="441640" y="1103586"/>
          <a:ext cx="8260719" cy="3861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699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90401D58-1086-499D-B1D4-B1C6CD706445}"/>
                                            </p:graphicEl>
                                          </p:spTgt>
                                        </p:tgtEl>
                                        <p:attrNameLst>
                                          <p:attrName>style.visibility</p:attrName>
                                        </p:attrNameLst>
                                      </p:cBhvr>
                                      <p:to>
                                        <p:strVal val="visible"/>
                                      </p:to>
                                    </p:set>
                                    <p:animEffect transition="in" filter="fade">
                                      <p:cBhvr>
                                        <p:cTn id="7" dur="1000"/>
                                        <p:tgtEl>
                                          <p:spTgt spid="2">
                                            <p:graphicEl>
                                              <a:dgm id="{90401D58-1086-499D-B1D4-B1C6CD706445}"/>
                                            </p:graphicEl>
                                          </p:spTgt>
                                        </p:tgtEl>
                                      </p:cBhvr>
                                    </p:animEffect>
                                    <p:anim calcmode="lin" valueType="num">
                                      <p:cBhvr>
                                        <p:cTn id="8" dur="1000" fill="hold"/>
                                        <p:tgtEl>
                                          <p:spTgt spid="2">
                                            <p:graphicEl>
                                              <a:dgm id="{90401D58-1086-499D-B1D4-B1C6CD706445}"/>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90401D58-1086-499D-B1D4-B1C6CD706445}"/>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D0D24559-307A-4DE1-B103-45915CC24893}"/>
                                            </p:graphicEl>
                                          </p:spTgt>
                                        </p:tgtEl>
                                        <p:attrNameLst>
                                          <p:attrName>style.visibility</p:attrName>
                                        </p:attrNameLst>
                                      </p:cBhvr>
                                      <p:to>
                                        <p:strVal val="visible"/>
                                      </p:to>
                                    </p:set>
                                    <p:animEffect transition="in" filter="fade">
                                      <p:cBhvr>
                                        <p:cTn id="14" dur="1000"/>
                                        <p:tgtEl>
                                          <p:spTgt spid="2">
                                            <p:graphicEl>
                                              <a:dgm id="{D0D24559-307A-4DE1-B103-45915CC24893}"/>
                                            </p:graphicEl>
                                          </p:spTgt>
                                        </p:tgtEl>
                                      </p:cBhvr>
                                    </p:animEffect>
                                    <p:anim calcmode="lin" valueType="num">
                                      <p:cBhvr>
                                        <p:cTn id="15" dur="1000" fill="hold"/>
                                        <p:tgtEl>
                                          <p:spTgt spid="2">
                                            <p:graphicEl>
                                              <a:dgm id="{D0D24559-307A-4DE1-B103-45915CC24893}"/>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D0D24559-307A-4DE1-B103-45915CC24893}"/>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graphicEl>
                                              <a:dgm id="{536E9278-EEE8-4109-A3EE-56D2627C57CF}"/>
                                            </p:graphicEl>
                                          </p:spTgt>
                                        </p:tgtEl>
                                        <p:attrNameLst>
                                          <p:attrName>style.visibility</p:attrName>
                                        </p:attrNameLst>
                                      </p:cBhvr>
                                      <p:to>
                                        <p:strVal val="visible"/>
                                      </p:to>
                                    </p:set>
                                    <p:animEffect transition="in" filter="fade">
                                      <p:cBhvr>
                                        <p:cTn id="21" dur="1000"/>
                                        <p:tgtEl>
                                          <p:spTgt spid="2">
                                            <p:graphicEl>
                                              <a:dgm id="{536E9278-EEE8-4109-A3EE-56D2627C57CF}"/>
                                            </p:graphicEl>
                                          </p:spTgt>
                                        </p:tgtEl>
                                      </p:cBhvr>
                                    </p:animEffect>
                                    <p:anim calcmode="lin" valueType="num">
                                      <p:cBhvr>
                                        <p:cTn id="22" dur="1000" fill="hold"/>
                                        <p:tgtEl>
                                          <p:spTgt spid="2">
                                            <p:graphicEl>
                                              <a:dgm id="{536E9278-EEE8-4109-A3EE-56D2627C57CF}"/>
                                            </p:graphicEl>
                                          </p:spTgt>
                                        </p:tgtEl>
                                        <p:attrNameLst>
                                          <p:attrName>ppt_x</p:attrName>
                                        </p:attrNameLst>
                                      </p:cBhvr>
                                      <p:tavLst>
                                        <p:tav tm="0">
                                          <p:val>
                                            <p:strVal val="#ppt_x"/>
                                          </p:val>
                                        </p:tav>
                                        <p:tav tm="100000">
                                          <p:val>
                                            <p:strVal val="#ppt_x"/>
                                          </p:val>
                                        </p:tav>
                                      </p:tavLst>
                                    </p:anim>
                                    <p:anim calcmode="lin" valueType="num">
                                      <p:cBhvr>
                                        <p:cTn id="23" dur="1000" fill="hold"/>
                                        <p:tgtEl>
                                          <p:spTgt spid="2">
                                            <p:graphicEl>
                                              <a:dgm id="{536E9278-EEE8-4109-A3EE-56D2627C57CF}"/>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graphicEl>
                                              <a:dgm id="{B63B6781-66F2-4607-BC33-ED596437E116}"/>
                                            </p:graphicEl>
                                          </p:spTgt>
                                        </p:tgtEl>
                                        <p:attrNameLst>
                                          <p:attrName>style.visibility</p:attrName>
                                        </p:attrNameLst>
                                      </p:cBhvr>
                                      <p:to>
                                        <p:strVal val="visible"/>
                                      </p:to>
                                    </p:set>
                                    <p:animEffect transition="in" filter="fade">
                                      <p:cBhvr>
                                        <p:cTn id="28" dur="1000"/>
                                        <p:tgtEl>
                                          <p:spTgt spid="2">
                                            <p:graphicEl>
                                              <a:dgm id="{B63B6781-66F2-4607-BC33-ED596437E116}"/>
                                            </p:graphicEl>
                                          </p:spTgt>
                                        </p:tgtEl>
                                      </p:cBhvr>
                                    </p:animEffect>
                                    <p:anim calcmode="lin" valueType="num">
                                      <p:cBhvr>
                                        <p:cTn id="29" dur="1000" fill="hold"/>
                                        <p:tgtEl>
                                          <p:spTgt spid="2">
                                            <p:graphicEl>
                                              <a:dgm id="{B63B6781-66F2-4607-BC33-ED596437E116}"/>
                                            </p:graphicEl>
                                          </p:spTgt>
                                        </p:tgtEl>
                                        <p:attrNameLst>
                                          <p:attrName>ppt_x</p:attrName>
                                        </p:attrNameLst>
                                      </p:cBhvr>
                                      <p:tavLst>
                                        <p:tav tm="0">
                                          <p:val>
                                            <p:strVal val="#ppt_x"/>
                                          </p:val>
                                        </p:tav>
                                        <p:tav tm="100000">
                                          <p:val>
                                            <p:strVal val="#ppt_x"/>
                                          </p:val>
                                        </p:tav>
                                      </p:tavLst>
                                    </p:anim>
                                    <p:anim calcmode="lin" valueType="num">
                                      <p:cBhvr>
                                        <p:cTn id="30" dur="1000" fill="hold"/>
                                        <p:tgtEl>
                                          <p:spTgt spid="2">
                                            <p:graphicEl>
                                              <a:dgm id="{B63B6781-66F2-4607-BC33-ED596437E116}"/>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graphicEl>
                                              <a:dgm id="{044932D6-F1B1-434D-A1BB-2AE80D92B0CA}"/>
                                            </p:graphicEl>
                                          </p:spTgt>
                                        </p:tgtEl>
                                        <p:attrNameLst>
                                          <p:attrName>style.visibility</p:attrName>
                                        </p:attrNameLst>
                                      </p:cBhvr>
                                      <p:to>
                                        <p:strVal val="visible"/>
                                      </p:to>
                                    </p:set>
                                    <p:animEffect transition="in" filter="fade">
                                      <p:cBhvr>
                                        <p:cTn id="35" dur="1000"/>
                                        <p:tgtEl>
                                          <p:spTgt spid="2">
                                            <p:graphicEl>
                                              <a:dgm id="{044932D6-F1B1-434D-A1BB-2AE80D92B0CA}"/>
                                            </p:graphicEl>
                                          </p:spTgt>
                                        </p:tgtEl>
                                      </p:cBhvr>
                                    </p:animEffect>
                                    <p:anim calcmode="lin" valueType="num">
                                      <p:cBhvr>
                                        <p:cTn id="36" dur="1000" fill="hold"/>
                                        <p:tgtEl>
                                          <p:spTgt spid="2">
                                            <p:graphicEl>
                                              <a:dgm id="{044932D6-F1B1-434D-A1BB-2AE80D92B0CA}"/>
                                            </p:graphicEl>
                                          </p:spTgt>
                                        </p:tgtEl>
                                        <p:attrNameLst>
                                          <p:attrName>ppt_x</p:attrName>
                                        </p:attrNameLst>
                                      </p:cBhvr>
                                      <p:tavLst>
                                        <p:tav tm="0">
                                          <p:val>
                                            <p:strVal val="#ppt_x"/>
                                          </p:val>
                                        </p:tav>
                                        <p:tav tm="100000">
                                          <p:val>
                                            <p:strVal val="#ppt_x"/>
                                          </p:val>
                                        </p:tav>
                                      </p:tavLst>
                                    </p:anim>
                                    <p:anim calcmode="lin" valueType="num">
                                      <p:cBhvr>
                                        <p:cTn id="37" dur="1000" fill="hold"/>
                                        <p:tgtEl>
                                          <p:spTgt spid="2">
                                            <p:graphicEl>
                                              <a:dgm id="{044932D6-F1B1-434D-A1BB-2AE80D92B0CA}"/>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graphicEl>
                                              <a:dgm id="{957D7ED7-3C68-4FE7-B52C-B1A933C58B84}"/>
                                            </p:graphicEl>
                                          </p:spTgt>
                                        </p:tgtEl>
                                        <p:attrNameLst>
                                          <p:attrName>style.visibility</p:attrName>
                                        </p:attrNameLst>
                                      </p:cBhvr>
                                      <p:to>
                                        <p:strVal val="visible"/>
                                      </p:to>
                                    </p:set>
                                    <p:animEffect transition="in" filter="fade">
                                      <p:cBhvr>
                                        <p:cTn id="42" dur="1000"/>
                                        <p:tgtEl>
                                          <p:spTgt spid="2">
                                            <p:graphicEl>
                                              <a:dgm id="{957D7ED7-3C68-4FE7-B52C-B1A933C58B84}"/>
                                            </p:graphicEl>
                                          </p:spTgt>
                                        </p:tgtEl>
                                      </p:cBhvr>
                                    </p:animEffect>
                                    <p:anim calcmode="lin" valueType="num">
                                      <p:cBhvr>
                                        <p:cTn id="43" dur="1000" fill="hold"/>
                                        <p:tgtEl>
                                          <p:spTgt spid="2">
                                            <p:graphicEl>
                                              <a:dgm id="{957D7ED7-3C68-4FE7-B52C-B1A933C58B84}"/>
                                            </p:graphicEl>
                                          </p:spTgt>
                                        </p:tgtEl>
                                        <p:attrNameLst>
                                          <p:attrName>ppt_x</p:attrName>
                                        </p:attrNameLst>
                                      </p:cBhvr>
                                      <p:tavLst>
                                        <p:tav tm="0">
                                          <p:val>
                                            <p:strVal val="#ppt_x"/>
                                          </p:val>
                                        </p:tav>
                                        <p:tav tm="100000">
                                          <p:val>
                                            <p:strVal val="#ppt_x"/>
                                          </p:val>
                                        </p:tav>
                                      </p:tavLst>
                                    </p:anim>
                                    <p:anim calcmode="lin" valueType="num">
                                      <p:cBhvr>
                                        <p:cTn id="44" dur="1000" fill="hold"/>
                                        <p:tgtEl>
                                          <p:spTgt spid="2">
                                            <p:graphicEl>
                                              <a:dgm id="{957D7ED7-3C68-4FE7-B52C-B1A933C58B84}"/>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graphicEl>
                                              <a:dgm id="{D01BDEE7-3CE6-4877-9C66-CEB104DD38DB}"/>
                                            </p:graphicEl>
                                          </p:spTgt>
                                        </p:tgtEl>
                                        <p:attrNameLst>
                                          <p:attrName>style.visibility</p:attrName>
                                        </p:attrNameLst>
                                      </p:cBhvr>
                                      <p:to>
                                        <p:strVal val="visible"/>
                                      </p:to>
                                    </p:set>
                                    <p:animEffect transition="in" filter="fade">
                                      <p:cBhvr>
                                        <p:cTn id="49" dur="1000"/>
                                        <p:tgtEl>
                                          <p:spTgt spid="2">
                                            <p:graphicEl>
                                              <a:dgm id="{D01BDEE7-3CE6-4877-9C66-CEB104DD38DB}"/>
                                            </p:graphicEl>
                                          </p:spTgt>
                                        </p:tgtEl>
                                      </p:cBhvr>
                                    </p:animEffect>
                                    <p:anim calcmode="lin" valueType="num">
                                      <p:cBhvr>
                                        <p:cTn id="50" dur="1000" fill="hold"/>
                                        <p:tgtEl>
                                          <p:spTgt spid="2">
                                            <p:graphicEl>
                                              <a:dgm id="{D01BDEE7-3CE6-4877-9C66-CEB104DD38DB}"/>
                                            </p:graphicEl>
                                          </p:spTgt>
                                        </p:tgtEl>
                                        <p:attrNameLst>
                                          <p:attrName>ppt_x</p:attrName>
                                        </p:attrNameLst>
                                      </p:cBhvr>
                                      <p:tavLst>
                                        <p:tav tm="0">
                                          <p:val>
                                            <p:strVal val="#ppt_x"/>
                                          </p:val>
                                        </p:tav>
                                        <p:tav tm="100000">
                                          <p:val>
                                            <p:strVal val="#ppt_x"/>
                                          </p:val>
                                        </p:tav>
                                      </p:tavLst>
                                    </p:anim>
                                    <p:anim calcmode="lin" valueType="num">
                                      <p:cBhvr>
                                        <p:cTn id="51" dur="1000" fill="hold"/>
                                        <p:tgtEl>
                                          <p:spTgt spid="2">
                                            <p:graphicEl>
                                              <a:dgm id="{D01BDEE7-3CE6-4877-9C66-CEB104DD38DB}"/>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graphicEl>
                                              <a:dgm id="{9FB7F55E-AAD7-41F0-A294-32AE6A04ED92}"/>
                                            </p:graphicEl>
                                          </p:spTgt>
                                        </p:tgtEl>
                                        <p:attrNameLst>
                                          <p:attrName>style.visibility</p:attrName>
                                        </p:attrNameLst>
                                      </p:cBhvr>
                                      <p:to>
                                        <p:strVal val="visible"/>
                                      </p:to>
                                    </p:set>
                                    <p:animEffect transition="in" filter="fade">
                                      <p:cBhvr>
                                        <p:cTn id="56" dur="1000"/>
                                        <p:tgtEl>
                                          <p:spTgt spid="2">
                                            <p:graphicEl>
                                              <a:dgm id="{9FB7F55E-AAD7-41F0-A294-32AE6A04ED92}"/>
                                            </p:graphicEl>
                                          </p:spTgt>
                                        </p:tgtEl>
                                      </p:cBhvr>
                                    </p:animEffect>
                                    <p:anim calcmode="lin" valueType="num">
                                      <p:cBhvr>
                                        <p:cTn id="57" dur="1000" fill="hold"/>
                                        <p:tgtEl>
                                          <p:spTgt spid="2">
                                            <p:graphicEl>
                                              <a:dgm id="{9FB7F55E-AAD7-41F0-A294-32AE6A04ED92}"/>
                                            </p:graphicEl>
                                          </p:spTgt>
                                        </p:tgtEl>
                                        <p:attrNameLst>
                                          <p:attrName>ppt_x</p:attrName>
                                        </p:attrNameLst>
                                      </p:cBhvr>
                                      <p:tavLst>
                                        <p:tav tm="0">
                                          <p:val>
                                            <p:strVal val="#ppt_x"/>
                                          </p:val>
                                        </p:tav>
                                        <p:tav tm="100000">
                                          <p:val>
                                            <p:strVal val="#ppt_x"/>
                                          </p:val>
                                        </p:tav>
                                      </p:tavLst>
                                    </p:anim>
                                    <p:anim calcmode="lin" valueType="num">
                                      <p:cBhvr>
                                        <p:cTn id="58" dur="1000" fill="hold"/>
                                        <p:tgtEl>
                                          <p:spTgt spid="2">
                                            <p:graphicEl>
                                              <a:dgm id="{9FB7F55E-AAD7-41F0-A294-32AE6A04ED9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9E4B5360-5796-4E85-AE28-F4878723A10C}"/>
              </a:ext>
            </a:extLst>
          </p:cNvPr>
          <p:cNvSpPr>
            <a:spLocks noGrp="1"/>
          </p:cNvSpPr>
          <p:nvPr>
            <p:ph type="body" idx="1"/>
          </p:nvPr>
        </p:nvSpPr>
        <p:spPr>
          <a:xfrm>
            <a:off x="544684" y="1558129"/>
            <a:ext cx="7653659" cy="3134735"/>
          </a:xfrm>
        </p:spPr>
        <p:txBody>
          <a:bodyPr/>
          <a:lstStyle/>
          <a:p>
            <a:pPr algn="l">
              <a:lnSpc>
                <a:spcPct val="150000"/>
              </a:lnSpc>
              <a:buFont typeface="Courier New" panose="02070309020205020404" pitchFamily="49" charset="0"/>
              <a:buChar char="o"/>
            </a:pPr>
            <a:r>
              <a:rPr lang="en-US" dirty="0"/>
              <a:t>Do identified students have similar instructional needs?</a:t>
            </a:r>
          </a:p>
          <a:p>
            <a:pPr algn="l">
              <a:lnSpc>
                <a:spcPct val="150000"/>
              </a:lnSpc>
              <a:buFont typeface="Courier New" panose="02070309020205020404" pitchFamily="49" charset="0"/>
              <a:buChar char="o"/>
            </a:pPr>
            <a:r>
              <a:rPr lang="en-US" dirty="0"/>
              <a:t>Do identified students have both academic and emotional/behavioral needs?</a:t>
            </a:r>
          </a:p>
          <a:p>
            <a:pPr algn="l">
              <a:lnSpc>
                <a:spcPct val="150000"/>
              </a:lnSpc>
              <a:buFont typeface="Courier New" panose="02070309020205020404" pitchFamily="49" charset="0"/>
              <a:buChar char="o"/>
            </a:pPr>
            <a:r>
              <a:rPr lang="en-US" dirty="0"/>
              <a:t>Are identified students’ academic needs similar?</a:t>
            </a:r>
          </a:p>
          <a:p>
            <a:pPr algn="l">
              <a:lnSpc>
                <a:spcPct val="150000"/>
              </a:lnSpc>
              <a:buFont typeface="Courier New" panose="02070309020205020404" pitchFamily="49" charset="0"/>
              <a:buChar char="o"/>
            </a:pPr>
            <a:r>
              <a:rPr lang="en-US" dirty="0"/>
              <a:t>Are the functions of behavior (assessed informally) similar across students? </a:t>
            </a:r>
          </a:p>
          <a:p>
            <a:pPr marL="139700" indent="0" algn="l">
              <a:lnSpc>
                <a:spcPct val="150000"/>
              </a:lnSpc>
              <a:buNone/>
            </a:pPr>
            <a:endParaRPr lang="en-US" dirty="0"/>
          </a:p>
        </p:txBody>
      </p:sp>
      <p:sp>
        <p:nvSpPr>
          <p:cNvPr id="6" name="Title 5">
            <a:extLst>
              <a:ext uri="{FF2B5EF4-FFF2-40B4-BE49-F238E27FC236}">
                <a16:creationId xmlns:a16="http://schemas.microsoft.com/office/drawing/2014/main" id="{3C7CCA2D-0DDC-4411-9A69-59A8121D01D8}"/>
              </a:ext>
            </a:extLst>
          </p:cNvPr>
          <p:cNvSpPr>
            <a:spLocks noGrp="1"/>
          </p:cNvSpPr>
          <p:nvPr>
            <p:ph type="title"/>
          </p:nvPr>
        </p:nvSpPr>
        <p:spPr/>
        <p:txBody>
          <a:bodyPr/>
          <a:lstStyle/>
          <a:p>
            <a:r>
              <a:rPr lang="en-US" dirty="0"/>
              <a:t>GUIDING QUESTIONS: GROUPING COMMON NEEDS</a:t>
            </a:r>
          </a:p>
        </p:txBody>
      </p:sp>
      <p:grpSp>
        <p:nvGrpSpPr>
          <p:cNvPr id="8" name="Group 7">
            <a:extLst>
              <a:ext uri="{FF2B5EF4-FFF2-40B4-BE49-F238E27FC236}">
                <a16:creationId xmlns:a16="http://schemas.microsoft.com/office/drawing/2014/main" id="{7A8A3A9F-F993-46E7-91F8-7803E9183798}"/>
              </a:ext>
            </a:extLst>
          </p:cNvPr>
          <p:cNvGrpSpPr/>
          <p:nvPr/>
        </p:nvGrpSpPr>
        <p:grpSpPr>
          <a:xfrm rot="1778477">
            <a:off x="7986281" y="155827"/>
            <a:ext cx="1046885" cy="1012896"/>
            <a:chOff x="1568917" y="46321"/>
            <a:chExt cx="2223435" cy="2223435"/>
          </a:xfrm>
        </p:grpSpPr>
        <p:sp>
          <p:nvSpPr>
            <p:cNvPr id="9" name="Oval 8">
              <a:extLst>
                <a:ext uri="{FF2B5EF4-FFF2-40B4-BE49-F238E27FC236}">
                  <a16:creationId xmlns:a16="http://schemas.microsoft.com/office/drawing/2014/main" id="{B2C22F37-B96E-4E05-96D5-4D9C295656AB}"/>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D0F41"/>
                </a:solidFill>
                <a:effectLst/>
                <a:uLnTx/>
                <a:uFillTx/>
                <a:latin typeface="Arial"/>
                <a:ea typeface="+mn-ea"/>
                <a:cs typeface="+mn-cs"/>
                <a:sym typeface="Arial"/>
              </a:endParaRPr>
            </a:p>
          </p:txBody>
        </p:sp>
        <p:sp>
          <p:nvSpPr>
            <p:cNvPr id="10" name="Oval 4">
              <a:extLst>
                <a:ext uri="{FF2B5EF4-FFF2-40B4-BE49-F238E27FC236}">
                  <a16:creationId xmlns:a16="http://schemas.microsoft.com/office/drawing/2014/main" id="{AA4AEC66-1A69-47B0-A27E-F85D55875B66}"/>
                </a:ext>
              </a:extLst>
            </p:cNvPr>
            <p:cNvSpPr txBox="1"/>
            <p:nvPr/>
          </p:nvSpPr>
          <p:spPr>
            <a:xfrm>
              <a:off x="1865374" y="573070"/>
              <a:ext cx="1630520"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marL="0" marR="0" lvl="0" indent="0" algn="ctr" defTabSz="977900" rtl="0" eaLnBrk="1" fontAlgn="auto" latinLnBrk="0" hangingPunct="1">
                <a:lnSpc>
                  <a:spcPct val="90000"/>
                </a:lnSpc>
                <a:spcBef>
                  <a:spcPct val="0"/>
                </a:spcBef>
                <a:spcAft>
                  <a:spcPct val="35000"/>
                </a:spcAft>
                <a:buClr>
                  <a:srgbClr val="000000"/>
                </a:buClr>
                <a:buSzTx/>
                <a:buFont typeface="Arial"/>
                <a:buNone/>
                <a:tabLst/>
                <a:defRPr/>
              </a:pPr>
              <a:r>
                <a:rPr kumimoji="0" lang="en-US" sz="1400" b="0" i="0" u="none" strike="noStrike" kern="1200" cap="none" spc="0" normalizeH="0" baseline="0" noProof="0">
                  <a:ln>
                    <a:noFill/>
                  </a:ln>
                  <a:solidFill>
                    <a:srgbClr val="FFFFFF"/>
                  </a:solidFill>
                  <a:effectLst/>
                  <a:uLnTx/>
                  <a:uFillTx/>
                  <a:latin typeface="Poppins Medium" panose="020B0604020202020204" charset="0"/>
                  <a:ea typeface="+mn-ea"/>
                  <a:cs typeface="Poppins Medium" panose="020B0604020202020204" charset="0"/>
                  <a:sym typeface="Arial"/>
                </a:rPr>
                <a:t>Systems</a:t>
              </a:r>
            </a:p>
          </p:txBody>
        </p:sp>
      </p:grpSp>
      <p:grpSp>
        <p:nvGrpSpPr>
          <p:cNvPr id="11" name="Group 10">
            <a:extLst>
              <a:ext uri="{FF2B5EF4-FFF2-40B4-BE49-F238E27FC236}">
                <a16:creationId xmlns:a16="http://schemas.microsoft.com/office/drawing/2014/main" id="{153D14EA-9F64-4B20-83C4-AF93514C73C1}"/>
              </a:ext>
            </a:extLst>
          </p:cNvPr>
          <p:cNvGrpSpPr/>
          <p:nvPr/>
        </p:nvGrpSpPr>
        <p:grpSpPr>
          <a:xfrm>
            <a:off x="7801830" y="654621"/>
            <a:ext cx="869738" cy="869738"/>
            <a:chOff x="3702262" y="2375914"/>
            <a:chExt cx="869738" cy="869738"/>
          </a:xfrm>
        </p:grpSpPr>
        <p:sp>
          <p:nvSpPr>
            <p:cNvPr id="12" name="Google Shape;660;p43">
              <a:extLst>
                <a:ext uri="{FF2B5EF4-FFF2-40B4-BE49-F238E27FC236}">
                  <a16:creationId xmlns:a16="http://schemas.microsoft.com/office/drawing/2014/main" id="{97B68563-4892-4603-AC87-F4A0046C8F47}"/>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 name="Google Shape;7667;p68">
              <a:extLst>
                <a:ext uri="{FF2B5EF4-FFF2-40B4-BE49-F238E27FC236}">
                  <a16:creationId xmlns:a16="http://schemas.microsoft.com/office/drawing/2014/main" id="{04E9A92F-872B-4900-9A61-BD49F617A3C1}"/>
                </a:ext>
              </a:extLst>
            </p:cNvPr>
            <p:cNvGrpSpPr>
              <a:grpSpLocks noChangeAspect="1"/>
            </p:cNvGrpSpPr>
            <p:nvPr/>
          </p:nvGrpSpPr>
          <p:grpSpPr>
            <a:xfrm>
              <a:off x="3990570" y="2588681"/>
              <a:ext cx="320080" cy="457200"/>
              <a:chOff x="1341612" y="3340055"/>
              <a:chExt cx="259399" cy="370524"/>
            </a:xfrm>
          </p:grpSpPr>
          <p:sp>
            <p:nvSpPr>
              <p:cNvPr id="14" name="Google Shape;7668;p68">
                <a:extLst>
                  <a:ext uri="{FF2B5EF4-FFF2-40B4-BE49-F238E27FC236}">
                    <a16:creationId xmlns:a16="http://schemas.microsoft.com/office/drawing/2014/main" id="{D6C73E7B-CAA1-4EA9-853D-EF02EEA9E027}"/>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669;p68">
                <a:extLst>
                  <a:ext uri="{FF2B5EF4-FFF2-40B4-BE49-F238E27FC236}">
                    <a16:creationId xmlns:a16="http://schemas.microsoft.com/office/drawing/2014/main" id="{94979882-0536-429D-9F83-409E7C2ABE50}"/>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670;p68">
                <a:extLst>
                  <a:ext uri="{FF2B5EF4-FFF2-40B4-BE49-F238E27FC236}">
                    <a16:creationId xmlns:a16="http://schemas.microsoft.com/office/drawing/2014/main" id="{1D78E9EF-0B8C-4C67-AA59-D234E260F586}"/>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671;p68">
                <a:extLst>
                  <a:ext uri="{FF2B5EF4-FFF2-40B4-BE49-F238E27FC236}">
                    <a16:creationId xmlns:a16="http://schemas.microsoft.com/office/drawing/2014/main" id="{A8520223-C2EC-4F53-9F7F-1A9537ACC285}"/>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672;p68">
                <a:extLst>
                  <a:ext uri="{FF2B5EF4-FFF2-40B4-BE49-F238E27FC236}">
                    <a16:creationId xmlns:a16="http://schemas.microsoft.com/office/drawing/2014/main" id="{7B08F423-8278-4D41-8B49-E6828015D91A}"/>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673;p68">
                <a:extLst>
                  <a:ext uri="{FF2B5EF4-FFF2-40B4-BE49-F238E27FC236}">
                    <a16:creationId xmlns:a16="http://schemas.microsoft.com/office/drawing/2014/main" id="{9E31FDE6-01C8-4D82-9ADB-94BA2EA3D660}"/>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674;p68">
                <a:extLst>
                  <a:ext uri="{FF2B5EF4-FFF2-40B4-BE49-F238E27FC236}">
                    <a16:creationId xmlns:a16="http://schemas.microsoft.com/office/drawing/2014/main" id="{E03B10D1-949D-4F0A-BE7F-A49F00FA6848}"/>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675;p68">
                <a:extLst>
                  <a:ext uri="{FF2B5EF4-FFF2-40B4-BE49-F238E27FC236}">
                    <a16:creationId xmlns:a16="http://schemas.microsoft.com/office/drawing/2014/main" id="{EBA71255-02AF-48C9-B134-4B27675C5814}"/>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676;p68">
                <a:extLst>
                  <a:ext uri="{FF2B5EF4-FFF2-40B4-BE49-F238E27FC236}">
                    <a16:creationId xmlns:a16="http://schemas.microsoft.com/office/drawing/2014/main" id="{12A6FA45-E790-4284-88CB-8D746EEB5638}"/>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677;p68">
                <a:extLst>
                  <a:ext uri="{FF2B5EF4-FFF2-40B4-BE49-F238E27FC236}">
                    <a16:creationId xmlns:a16="http://schemas.microsoft.com/office/drawing/2014/main" id="{8208CC33-87F9-40E5-AC3C-E66B3F5408FA}"/>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678;p68">
                <a:extLst>
                  <a:ext uri="{FF2B5EF4-FFF2-40B4-BE49-F238E27FC236}">
                    <a16:creationId xmlns:a16="http://schemas.microsoft.com/office/drawing/2014/main" id="{7BAD1B61-9E4D-4823-BF83-6BE9C52DF967}"/>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679;p68">
                <a:extLst>
                  <a:ext uri="{FF2B5EF4-FFF2-40B4-BE49-F238E27FC236}">
                    <a16:creationId xmlns:a16="http://schemas.microsoft.com/office/drawing/2014/main" id="{5BE2797F-A9BC-4866-93BB-B34D41F5B6E2}"/>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680;p68">
                <a:extLst>
                  <a:ext uri="{FF2B5EF4-FFF2-40B4-BE49-F238E27FC236}">
                    <a16:creationId xmlns:a16="http://schemas.microsoft.com/office/drawing/2014/main" id="{5EDB6A1D-DD0D-4E74-AABF-C49893CCC816}"/>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681;p68">
                <a:extLst>
                  <a:ext uri="{FF2B5EF4-FFF2-40B4-BE49-F238E27FC236}">
                    <a16:creationId xmlns:a16="http://schemas.microsoft.com/office/drawing/2014/main" id="{68F06DF2-6134-4946-B164-AF2DAB825CAF}"/>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682;p68">
                <a:extLst>
                  <a:ext uri="{FF2B5EF4-FFF2-40B4-BE49-F238E27FC236}">
                    <a16:creationId xmlns:a16="http://schemas.microsoft.com/office/drawing/2014/main" id="{ECE797C9-839C-4E7D-8FFD-C18A0CA0E7AD}"/>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683;p68">
                <a:extLst>
                  <a:ext uri="{FF2B5EF4-FFF2-40B4-BE49-F238E27FC236}">
                    <a16:creationId xmlns:a16="http://schemas.microsoft.com/office/drawing/2014/main" id="{D2E1E7AA-94FD-48C4-BF74-9DD99A1562DE}"/>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684;p68">
                <a:extLst>
                  <a:ext uri="{FF2B5EF4-FFF2-40B4-BE49-F238E27FC236}">
                    <a16:creationId xmlns:a16="http://schemas.microsoft.com/office/drawing/2014/main" id="{E0B18542-313E-492F-8DCA-2741B3CA62CC}"/>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685;p68">
                <a:extLst>
                  <a:ext uri="{FF2B5EF4-FFF2-40B4-BE49-F238E27FC236}">
                    <a16:creationId xmlns:a16="http://schemas.microsoft.com/office/drawing/2014/main" id="{483A7EE4-7DCD-4BCD-9DE4-059E7686BEBC}"/>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07133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23C518-A9D5-08AC-BC7F-C9A236A69BA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3916" y="619175"/>
            <a:ext cx="6741859" cy="4338921"/>
          </a:xfrm>
          <a:prstGeom prst="rect">
            <a:avLst/>
          </a:prstGeom>
        </p:spPr>
      </p:pic>
      <p:sp>
        <p:nvSpPr>
          <p:cNvPr id="2" name="Title 1"/>
          <p:cNvSpPr>
            <a:spLocks noGrp="1"/>
          </p:cNvSpPr>
          <p:nvPr>
            <p:ph type="title"/>
          </p:nvPr>
        </p:nvSpPr>
        <p:spPr>
          <a:xfrm>
            <a:off x="289660" y="101453"/>
            <a:ext cx="7905104" cy="634200"/>
          </a:xfrm>
        </p:spPr>
        <p:txBody>
          <a:bodyPr>
            <a:normAutofit/>
          </a:bodyPr>
          <a:lstStyle/>
          <a:p>
            <a:r>
              <a:rPr lang="en-US" sz="2700" dirty="0"/>
              <a:t>MEETING STUDENT NEEDS: PART 1</a:t>
            </a:r>
          </a:p>
        </p:txBody>
      </p:sp>
      <p:cxnSp>
        <p:nvCxnSpPr>
          <p:cNvPr id="6" name="Straight Arrow Connector 5">
            <a:extLst>
              <a:ext uri="{FF2B5EF4-FFF2-40B4-BE49-F238E27FC236}">
                <a16:creationId xmlns:a16="http://schemas.microsoft.com/office/drawing/2014/main" id="{9F28E001-330F-4278-A264-9D4CD92A0834}"/>
              </a:ext>
            </a:extLst>
          </p:cNvPr>
          <p:cNvCxnSpPr>
            <a:cxnSpLocks/>
          </p:cNvCxnSpPr>
          <p:nvPr/>
        </p:nvCxnSpPr>
        <p:spPr>
          <a:xfrm flipH="1">
            <a:off x="6219294" y="4608120"/>
            <a:ext cx="1191156"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DD88FBC-C01C-2A5F-9DF9-9AA7B341B33D}"/>
              </a:ext>
            </a:extLst>
          </p:cNvPr>
          <p:cNvCxnSpPr>
            <a:cxnSpLocks/>
          </p:cNvCxnSpPr>
          <p:nvPr/>
        </p:nvCxnSpPr>
        <p:spPr>
          <a:xfrm flipH="1">
            <a:off x="1405422" y="1375445"/>
            <a:ext cx="4366728"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3" name="Star: 5 Points 2">
            <a:extLst>
              <a:ext uri="{FF2B5EF4-FFF2-40B4-BE49-F238E27FC236}">
                <a16:creationId xmlns:a16="http://schemas.microsoft.com/office/drawing/2014/main" id="{6B8501A2-6769-4F5B-5662-C65E65969760}"/>
              </a:ext>
            </a:extLst>
          </p:cNvPr>
          <p:cNvSpPr/>
          <p:nvPr/>
        </p:nvSpPr>
        <p:spPr>
          <a:xfrm>
            <a:off x="7087959" y="101453"/>
            <a:ext cx="2084249" cy="171247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by Spring TFI</a:t>
            </a:r>
          </a:p>
        </p:txBody>
      </p:sp>
      <p:sp>
        <p:nvSpPr>
          <p:cNvPr id="10" name="Rectangle 9">
            <a:extLst>
              <a:ext uri="{FF2B5EF4-FFF2-40B4-BE49-F238E27FC236}">
                <a16:creationId xmlns:a16="http://schemas.microsoft.com/office/drawing/2014/main" id="{617C76E9-DDC5-C39A-3B2C-D3E383D3DBD7}"/>
              </a:ext>
            </a:extLst>
          </p:cNvPr>
          <p:cNvSpPr/>
          <p:nvPr/>
        </p:nvSpPr>
        <p:spPr>
          <a:xfrm>
            <a:off x="7838605" y="4291020"/>
            <a:ext cx="1123950" cy="634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rPr>
              <a:t>TEAM TIME</a:t>
            </a:r>
          </a:p>
        </p:txBody>
      </p:sp>
    </p:spTree>
    <p:extLst>
      <p:ext uri="{BB962C8B-B14F-4D97-AF65-F5344CB8AC3E}">
        <p14:creationId xmlns:p14="http://schemas.microsoft.com/office/powerpoint/2010/main" val="133215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659" y="101453"/>
            <a:ext cx="7905104" cy="634200"/>
          </a:xfrm>
        </p:spPr>
        <p:txBody>
          <a:bodyPr>
            <a:normAutofit fontScale="90000"/>
          </a:bodyPr>
          <a:lstStyle/>
          <a:p>
            <a:r>
              <a:rPr lang="en-US" sz="2700" dirty="0"/>
              <a:t>MEETING STUDENT NEEDS WITH TIER 2 PRACTICES</a:t>
            </a:r>
          </a:p>
        </p:txBody>
      </p:sp>
      <p:pic>
        <p:nvPicPr>
          <p:cNvPr id="4" name="Picture 3">
            <a:extLst>
              <a:ext uri="{FF2B5EF4-FFF2-40B4-BE49-F238E27FC236}">
                <a16:creationId xmlns:a16="http://schemas.microsoft.com/office/drawing/2014/main" id="{D95C23AE-0338-4481-AA73-7AFB12F667FC}"/>
              </a:ext>
            </a:extLst>
          </p:cNvPr>
          <p:cNvPicPr>
            <a:picLocks noChangeAspect="1"/>
          </p:cNvPicPr>
          <p:nvPr/>
        </p:nvPicPr>
        <p:blipFill>
          <a:blip r:embed="rId3"/>
          <a:stretch>
            <a:fillRect/>
          </a:stretch>
        </p:blipFill>
        <p:spPr>
          <a:xfrm>
            <a:off x="737269" y="767074"/>
            <a:ext cx="6525680" cy="4274973"/>
          </a:xfrm>
          <a:prstGeom prst="rect">
            <a:avLst/>
          </a:prstGeom>
        </p:spPr>
      </p:pic>
    </p:spTree>
    <p:extLst>
      <p:ext uri="{BB962C8B-B14F-4D97-AF65-F5344CB8AC3E}">
        <p14:creationId xmlns:p14="http://schemas.microsoft.com/office/powerpoint/2010/main" val="118445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1243174" y="1178805"/>
            <a:ext cx="3488700" cy="3594420"/>
          </a:xfrm>
        </p:spPr>
        <p:txBody>
          <a:bodyPr anchor="t">
            <a:normAutofit/>
          </a:bodyPr>
          <a:lstStyle/>
          <a:p>
            <a:pPr algn="ctr">
              <a:buNone/>
              <a:defRPr/>
            </a:pPr>
            <a:r>
              <a:rPr lang="en-US" sz="1800" u="sng" dirty="0">
                <a:latin typeface="Poppins" panose="020B0604020202020204" charset="0"/>
                <a:ea typeface="ＭＳ Ｐゴシック" pitchFamily="34" charset="-128"/>
                <a:cs typeface="Poppins" panose="020B0604020202020204" charset="0"/>
              </a:rPr>
              <a:t>APPROPRIATE</a:t>
            </a:r>
          </a:p>
          <a:p>
            <a:pPr algn="ctr">
              <a:buNone/>
              <a:defRPr/>
            </a:pPr>
            <a:endParaRPr lang="en-US" sz="1800" u="sng" dirty="0">
              <a:latin typeface="Poppins" panose="020B0604020202020204" charset="0"/>
              <a:ea typeface="ＭＳ Ｐゴシック" pitchFamily="34" charset="-128"/>
              <a:cs typeface="Poppins" panose="020B0604020202020204" charset="0"/>
            </a:endParaRPr>
          </a:p>
          <a:p>
            <a:pPr>
              <a:spcAft>
                <a:spcPts val="600"/>
              </a:spcAft>
              <a:buClr>
                <a:schemeClr val="accent1">
                  <a:lumMod val="60000"/>
                  <a:lumOff val="40000"/>
                </a:schemeClr>
              </a:buClr>
              <a:buFont typeface="Wingdings" panose="05000000000000000000" pitchFamily="2" charset="2"/>
              <a:buChar char="ü"/>
              <a:defRPr/>
            </a:pPr>
            <a:r>
              <a:rPr lang="en-US" sz="1600" dirty="0">
                <a:ea typeface="ＭＳ Ｐゴシック" pitchFamily="34" charset="-128"/>
                <a:cs typeface="+mn-cs"/>
              </a:rPr>
              <a:t>Low-level problem behavior (reoccurring minor incidents)</a:t>
            </a:r>
          </a:p>
          <a:p>
            <a:pPr>
              <a:spcAft>
                <a:spcPts val="600"/>
              </a:spcAft>
              <a:buClr>
                <a:schemeClr val="accent1">
                  <a:lumMod val="60000"/>
                  <a:lumOff val="40000"/>
                </a:schemeClr>
              </a:buClr>
              <a:buFont typeface="Wingdings" panose="05000000000000000000" pitchFamily="2" charset="2"/>
              <a:buChar char="ü"/>
              <a:defRPr/>
            </a:pPr>
            <a:r>
              <a:rPr lang="en-US" sz="1600" dirty="0">
                <a:ea typeface="ＭＳ Ｐゴシック" pitchFamily="34" charset="-128"/>
                <a:cs typeface="+mn-cs"/>
              </a:rPr>
              <a:t>2-5 referrals (office referrals)</a:t>
            </a:r>
          </a:p>
          <a:p>
            <a:pPr>
              <a:spcAft>
                <a:spcPts val="600"/>
              </a:spcAft>
              <a:buClr>
                <a:schemeClr val="accent1">
                  <a:lumMod val="60000"/>
                  <a:lumOff val="40000"/>
                </a:schemeClr>
              </a:buClr>
              <a:buFont typeface="Wingdings" panose="05000000000000000000" pitchFamily="2" charset="2"/>
              <a:buChar char="ü"/>
              <a:defRPr/>
            </a:pPr>
            <a:r>
              <a:rPr lang="en-US" sz="1600" dirty="0">
                <a:ea typeface="ＭＳ Ｐゴシック" pitchFamily="34" charset="-128"/>
                <a:cs typeface="+mn-cs"/>
              </a:rPr>
              <a:t>Behavior occurs across multiple locations</a:t>
            </a:r>
          </a:p>
          <a:p>
            <a:pPr>
              <a:spcAft>
                <a:spcPts val="600"/>
              </a:spcAft>
              <a:buClr>
                <a:schemeClr val="accent1">
                  <a:lumMod val="60000"/>
                  <a:lumOff val="40000"/>
                </a:schemeClr>
              </a:buClr>
              <a:buFont typeface="Wingdings" panose="05000000000000000000" pitchFamily="2" charset="2"/>
              <a:buChar char="ü"/>
              <a:defRPr/>
            </a:pPr>
            <a:r>
              <a:rPr lang="en-US" sz="1600" dirty="0">
                <a:ea typeface="ＭＳ Ｐゴシック" pitchFamily="34" charset="-128"/>
                <a:cs typeface="+mn-cs"/>
              </a:rPr>
              <a:t>Examples</a:t>
            </a:r>
          </a:p>
          <a:p>
            <a:pPr lvl="1">
              <a:spcBef>
                <a:spcPts val="0"/>
              </a:spcBef>
              <a:spcAft>
                <a:spcPts val="600"/>
              </a:spcAft>
              <a:buClr>
                <a:schemeClr val="accent1">
                  <a:lumMod val="60000"/>
                  <a:lumOff val="40000"/>
                </a:schemeClr>
              </a:buClr>
              <a:buFont typeface="Wingdings" panose="05000000000000000000" pitchFamily="2" charset="2"/>
              <a:buChar char="ü"/>
              <a:defRPr/>
            </a:pPr>
            <a:r>
              <a:rPr lang="en-US" sz="1600" dirty="0">
                <a:ea typeface="ＭＳ Ｐゴシック" pitchFamily="34" charset="-128"/>
                <a:cs typeface="+mn-cs"/>
              </a:rPr>
              <a:t>talking out</a:t>
            </a:r>
          </a:p>
          <a:p>
            <a:pPr lvl="1">
              <a:spcBef>
                <a:spcPts val="0"/>
              </a:spcBef>
              <a:spcAft>
                <a:spcPts val="600"/>
              </a:spcAft>
              <a:buClr>
                <a:schemeClr val="accent1">
                  <a:lumMod val="60000"/>
                  <a:lumOff val="40000"/>
                </a:schemeClr>
              </a:buClr>
              <a:buFont typeface="Wingdings" panose="05000000000000000000" pitchFamily="2" charset="2"/>
              <a:buChar char="ü"/>
              <a:defRPr/>
            </a:pPr>
            <a:r>
              <a:rPr lang="en-US" sz="1600" dirty="0">
                <a:ea typeface="ＭＳ Ｐゴシック" pitchFamily="34" charset="-128"/>
                <a:cs typeface="+mn-cs"/>
              </a:rPr>
              <a:t>minor disruption</a:t>
            </a:r>
          </a:p>
          <a:p>
            <a:pPr lvl="1">
              <a:spcBef>
                <a:spcPts val="0"/>
              </a:spcBef>
              <a:spcAft>
                <a:spcPts val="600"/>
              </a:spcAft>
              <a:buClr>
                <a:schemeClr val="accent1">
                  <a:lumMod val="60000"/>
                  <a:lumOff val="40000"/>
                </a:schemeClr>
              </a:buClr>
              <a:buFont typeface="Wingdings" panose="05000000000000000000" pitchFamily="2" charset="2"/>
              <a:buChar char="ü"/>
              <a:defRPr/>
            </a:pPr>
            <a:r>
              <a:rPr lang="en-US" sz="1600" dirty="0">
                <a:ea typeface="ＭＳ Ｐゴシック" pitchFamily="34" charset="-128"/>
                <a:cs typeface="+mn-cs"/>
              </a:rPr>
              <a:t>work completion</a:t>
            </a:r>
          </a:p>
        </p:txBody>
      </p:sp>
      <p:sp>
        <p:nvSpPr>
          <p:cNvPr id="8198" name="Rectangle 4"/>
          <p:cNvSpPr>
            <a:spLocks noGrp="1" noChangeArrowheads="1"/>
          </p:cNvSpPr>
          <p:nvPr>
            <p:ph type="body" idx="2"/>
          </p:nvPr>
        </p:nvSpPr>
        <p:spPr>
          <a:xfrm>
            <a:off x="4935299" y="1178805"/>
            <a:ext cx="3488700" cy="3594420"/>
          </a:xfrm>
        </p:spPr>
        <p:txBody>
          <a:bodyPr anchor="t"/>
          <a:lstStyle/>
          <a:p>
            <a:pPr algn="ctr" eaLnBrk="1" hangingPunct="1">
              <a:buFont typeface="Wingdings" pitchFamily="2" charset="2"/>
              <a:buNone/>
              <a:defRPr/>
            </a:pPr>
            <a:r>
              <a:rPr lang="en-US" sz="1800" u="sng" dirty="0">
                <a:latin typeface="Poppins" panose="020B0604020202020204" charset="0"/>
                <a:ea typeface="ＭＳ Ｐゴシック" pitchFamily="34" charset="-128"/>
                <a:cs typeface="Poppins" panose="020B0604020202020204" charset="0"/>
              </a:rPr>
              <a:t>INAPPROPRIATE</a:t>
            </a:r>
          </a:p>
          <a:p>
            <a:pPr algn="ctr" eaLnBrk="1" hangingPunct="1">
              <a:buFont typeface="Wingdings" pitchFamily="2" charset="2"/>
              <a:buNone/>
              <a:defRPr/>
            </a:pPr>
            <a:endParaRPr lang="en-US" sz="1800" u="sng" dirty="0">
              <a:latin typeface="Poppins" panose="020B0604020202020204" charset="0"/>
              <a:ea typeface="ＭＳ Ｐゴシック" pitchFamily="34" charset="-128"/>
              <a:cs typeface="Poppins" panose="020B0604020202020204" charset="0"/>
            </a:endParaRPr>
          </a:p>
          <a:p>
            <a:pPr eaLnBrk="1" hangingPunct="1">
              <a:spcAft>
                <a:spcPts val="600"/>
              </a:spcAft>
              <a:buBlip>
                <a:blip r:embed="rId3">
                  <a:extLst>
                    <a:ext uri="{96DAC541-7B7A-43D3-8B79-37D633B846F1}">
                      <asvg:svgBlip xmlns:asvg="http://schemas.microsoft.com/office/drawing/2016/SVG/main" r:embed="rId4"/>
                    </a:ext>
                  </a:extLst>
                </a:blip>
              </a:buBlip>
              <a:defRPr/>
            </a:pPr>
            <a:r>
              <a:rPr lang="en-US" sz="1600" dirty="0">
                <a:ea typeface="ＭＳ Ｐゴシック" pitchFamily="34" charset="-128"/>
                <a:cs typeface="+mn-cs"/>
              </a:rPr>
              <a:t>Serious or violent behaviors/ infractions</a:t>
            </a:r>
          </a:p>
          <a:p>
            <a:pPr eaLnBrk="1" hangingPunct="1">
              <a:spcAft>
                <a:spcPts val="600"/>
              </a:spcAft>
              <a:buBlip>
                <a:blip r:embed="rId3">
                  <a:extLst>
                    <a:ext uri="{96DAC541-7B7A-43D3-8B79-37D633B846F1}">
                      <asvg:svgBlip xmlns:asvg="http://schemas.microsoft.com/office/drawing/2016/SVG/main" r:embed="rId4"/>
                    </a:ext>
                  </a:extLst>
                </a:blip>
              </a:buBlip>
              <a:defRPr/>
            </a:pPr>
            <a:r>
              <a:rPr lang="en-US" sz="1600" dirty="0">
                <a:ea typeface="ＭＳ Ｐゴシック" pitchFamily="34" charset="-128"/>
                <a:cs typeface="+mn-cs"/>
              </a:rPr>
              <a:t>Chronic extreme behavior (8-10+ referrals)</a:t>
            </a:r>
          </a:p>
          <a:p>
            <a:pPr eaLnBrk="1" hangingPunct="1">
              <a:spcAft>
                <a:spcPts val="600"/>
              </a:spcAft>
              <a:buBlip>
                <a:blip r:embed="rId3">
                  <a:extLst>
                    <a:ext uri="{96DAC541-7B7A-43D3-8B79-37D633B846F1}">
                      <asvg:svgBlip xmlns:asvg="http://schemas.microsoft.com/office/drawing/2016/SVG/main" r:embed="rId4"/>
                    </a:ext>
                  </a:extLst>
                </a:blip>
              </a:buBlip>
              <a:defRPr/>
            </a:pPr>
            <a:r>
              <a:rPr lang="en-US" sz="1600" dirty="0">
                <a:ea typeface="ＭＳ Ｐゴシック" pitchFamily="34" charset="-128"/>
                <a:cs typeface="+mn-cs"/>
              </a:rPr>
              <a:t>Require more individualized support</a:t>
            </a:r>
          </a:p>
          <a:p>
            <a:pPr lvl="1" eaLnBrk="1" hangingPunct="1">
              <a:spcBef>
                <a:spcPts val="0"/>
              </a:spcBef>
              <a:spcAft>
                <a:spcPts val="600"/>
              </a:spcAft>
              <a:buBlip>
                <a:blip r:embed="rId3">
                  <a:extLst>
                    <a:ext uri="{96DAC541-7B7A-43D3-8B79-37D633B846F1}">
                      <asvg:svgBlip xmlns:asvg="http://schemas.microsoft.com/office/drawing/2016/SVG/main" r:embed="rId4"/>
                    </a:ext>
                  </a:extLst>
                </a:blip>
              </a:buBlip>
              <a:defRPr/>
            </a:pPr>
            <a:r>
              <a:rPr lang="en-US" sz="1600" dirty="0">
                <a:ea typeface="ＭＳ Ｐゴシック" pitchFamily="34" charset="-128"/>
              </a:rPr>
              <a:t>Functional assessment </a:t>
            </a:r>
          </a:p>
          <a:p>
            <a:pPr lvl="1" eaLnBrk="1" hangingPunct="1">
              <a:spcBef>
                <a:spcPts val="0"/>
              </a:spcBef>
              <a:spcAft>
                <a:spcPts val="600"/>
              </a:spcAft>
              <a:buBlip>
                <a:blip r:embed="rId3">
                  <a:extLst>
                    <a:ext uri="{96DAC541-7B7A-43D3-8B79-37D633B846F1}">
                      <asvg:svgBlip xmlns:asvg="http://schemas.microsoft.com/office/drawing/2016/SVG/main" r:embed="rId4"/>
                    </a:ext>
                  </a:extLst>
                </a:blip>
              </a:buBlip>
              <a:defRPr/>
            </a:pPr>
            <a:r>
              <a:rPr lang="en-US" sz="1600" dirty="0">
                <a:ea typeface="ＭＳ Ｐゴシック" pitchFamily="34" charset="-128"/>
              </a:rPr>
              <a:t>Wraparound services</a:t>
            </a:r>
          </a:p>
        </p:txBody>
      </p:sp>
      <p:sp>
        <p:nvSpPr>
          <p:cNvPr id="26626" name="Rectangle 2"/>
          <p:cNvSpPr>
            <a:spLocks noGrp="1" noChangeArrowheads="1"/>
          </p:cNvSpPr>
          <p:nvPr>
            <p:ph type="title"/>
          </p:nvPr>
        </p:nvSpPr>
        <p:spPr>
          <a:noFill/>
        </p:spPr>
        <p:txBody>
          <a:bodyPr>
            <a:noAutofit/>
          </a:bodyPr>
          <a:lstStyle/>
          <a:p>
            <a:pPr eaLnBrk="1" hangingPunct="1"/>
            <a:r>
              <a:rPr lang="en-US" sz="2700" dirty="0">
                <a:solidFill>
                  <a:schemeClr val="bg1"/>
                </a:solidFill>
                <a:ea typeface="+mn-ea"/>
              </a:rPr>
              <a:t>MATCHING INTERVENTION TO NEED: CICO</a:t>
            </a:r>
          </a:p>
        </p:txBody>
      </p:sp>
      <p:sp>
        <p:nvSpPr>
          <p:cNvPr id="7" name="Google Shape;659;p43">
            <a:extLst>
              <a:ext uri="{FF2B5EF4-FFF2-40B4-BE49-F238E27FC236}">
                <a16:creationId xmlns:a16="http://schemas.microsoft.com/office/drawing/2014/main" id="{928929AE-7A62-40A9-976C-D25D6C3124B9}"/>
              </a:ext>
            </a:extLst>
          </p:cNvPr>
          <p:cNvSpPr/>
          <p:nvPr/>
        </p:nvSpPr>
        <p:spPr>
          <a:xfrm>
            <a:off x="8057068" y="116117"/>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rial"/>
                <a:cs typeface="Arial"/>
                <a:sym typeface="Arial"/>
              </a:rPr>
              <a:t>&amp;</a:t>
            </a:r>
            <a:endParaRPr kumimoji="0" sz="1800" b="0" i="0" u="none" strike="noStrike" kern="0" cap="none" spc="0" normalizeH="0" baseline="0" noProof="0">
              <a:ln>
                <a:noFill/>
              </a:ln>
              <a:solidFill>
                <a:prstClr val="white"/>
              </a:solidFill>
              <a:effectLst/>
              <a:uLnTx/>
              <a:uFillTx/>
              <a:latin typeface="Arial"/>
              <a:cs typeface="Arial"/>
              <a:sym typeface="Arial"/>
            </a:endParaRPr>
          </a:p>
        </p:txBody>
      </p:sp>
      <p:grpSp>
        <p:nvGrpSpPr>
          <p:cNvPr id="8" name="Google Shape;6461;p67">
            <a:extLst>
              <a:ext uri="{FF2B5EF4-FFF2-40B4-BE49-F238E27FC236}">
                <a16:creationId xmlns:a16="http://schemas.microsoft.com/office/drawing/2014/main" id="{36A0CF0B-9456-4A47-BEDF-2F5675E9A87D}"/>
              </a:ext>
            </a:extLst>
          </p:cNvPr>
          <p:cNvGrpSpPr>
            <a:grpSpLocks noChangeAspect="1"/>
          </p:cNvGrpSpPr>
          <p:nvPr/>
        </p:nvGrpSpPr>
        <p:grpSpPr>
          <a:xfrm>
            <a:off x="8574760" y="396978"/>
            <a:ext cx="300279" cy="287613"/>
            <a:chOff x="4111994" y="3682455"/>
            <a:chExt cx="387992" cy="371625"/>
          </a:xfrm>
        </p:grpSpPr>
        <p:sp>
          <p:nvSpPr>
            <p:cNvPr id="9" name="Google Shape;6462;p67">
              <a:extLst>
                <a:ext uri="{FF2B5EF4-FFF2-40B4-BE49-F238E27FC236}">
                  <a16:creationId xmlns:a16="http://schemas.microsoft.com/office/drawing/2014/main" id="{64EB7F5F-3AD4-4197-85D8-6B53E8952CDE}"/>
                </a:ext>
              </a:extLst>
            </p:cNvPr>
            <p:cNvSpPr/>
            <p:nvPr/>
          </p:nvSpPr>
          <p:spPr>
            <a:xfrm>
              <a:off x="4111994" y="3682455"/>
              <a:ext cx="386179" cy="371572"/>
            </a:xfrm>
            <a:custGeom>
              <a:avLst/>
              <a:gdLst/>
              <a:ahLst/>
              <a:cxnLst/>
              <a:rect l="l" t="t" r="r" b="b"/>
              <a:pathLst>
                <a:path w="14699" h="14143" extrusionOk="0">
                  <a:moveTo>
                    <a:pt x="7623" y="1546"/>
                  </a:moveTo>
                  <a:cubicBezTo>
                    <a:pt x="9044" y="1546"/>
                    <a:pt x="10458" y="2093"/>
                    <a:pt x="11529" y="3164"/>
                  </a:cubicBezTo>
                  <a:cubicBezTo>
                    <a:pt x="13485" y="5113"/>
                    <a:pt x="13700" y="8199"/>
                    <a:pt x="12035" y="10398"/>
                  </a:cubicBezTo>
                  <a:lnTo>
                    <a:pt x="12028" y="10398"/>
                  </a:lnTo>
                  <a:lnTo>
                    <a:pt x="4294" y="2664"/>
                  </a:lnTo>
                  <a:cubicBezTo>
                    <a:pt x="5285" y="1914"/>
                    <a:pt x="6456" y="1546"/>
                    <a:pt x="7623" y="1546"/>
                  </a:cubicBezTo>
                  <a:close/>
                  <a:moveTo>
                    <a:pt x="3198" y="3760"/>
                  </a:moveTo>
                  <a:lnTo>
                    <a:pt x="10932" y="11494"/>
                  </a:lnTo>
                  <a:cubicBezTo>
                    <a:pt x="9959" y="12225"/>
                    <a:pt x="8794" y="12598"/>
                    <a:pt x="7620" y="12598"/>
                  </a:cubicBezTo>
                  <a:cubicBezTo>
                    <a:pt x="6777" y="12598"/>
                    <a:pt x="5930" y="12406"/>
                    <a:pt x="5147" y="12014"/>
                  </a:cubicBezTo>
                  <a:cubicBezTo>
                    <a:pt x="3275" y="11078"/>
                    <a:pt x="2096" y="9164"/>
                    <a:pt x="2089" y="7070"/>
                  </a:cubicBezTo>
                  <a:lnTo>
                    <a:pt x="2089" y="7070"/>
                  </a:lnTo>
                  <a:cubicBezTo>
                    <a:pt x="2090" y="5872"/>
                    <a:pt x="2478" y="4716"/>
                    <a:pt x="3198" y="3760"/>
                  </a:cubicBezTo>
                  <a:close/>
                  <a:moveTo>
                    <a:pt x="7617" y="1"/>
                  </a:moveTo>
                  <a:cubicBezTo>
                    <a:pt x="4759" y="8"/>
                    <a:pt x="2186" y="1728"/>
                    <a:pt x="1090" y="4371"/>
                  </a:cubicBezTo>
                  <a:cubicBezTo>
                    <a:pt x="1" y="7013"/>
                    <a:pt x="604" y="10051"/>
                    <a:pt x="2630" y="12077"/>
                  </a:cubicBezTo>
                  <a:cubicBezTo>
                    <a:pt x="3979" y="13426"/>
                    <a:pt x="5786" y="14143"/>
                    <a:pt x="7626" y="14143"/>
                  </a:cubicBezTo>
                  <a:cubicBezTo>
                    <a:pt x="8538" y="14143"/>
                    <a:pt x="9459" y="13966"/>
                    <a:pt x="10336" y="13603"/>
                  </a:cubicBezTo>
                  <a:cubicBezTo>
                    <a:pt x="12971" y="12507"/>
                    <a:pt x="14692" y="9933"/>
                    <a:pt x="14698" y="7076"/>
                  </a:cubicBezTo>
                  <a:cubicBezTo>
                    <a:pt x="14692" y="3164"/>
                    <a:pt x="11529" y="1"/>
                    <a:pt x="7617" y="1"/>
                  </a:cubicBezTo>
                  <a:close/>
                </a:path>
              </a:pathLst>
            </a:custGeom>
            <a:solidFill>
              <a:srgbClr val="9FAE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6463;p67">
              <a:extLst>
                <a:ext uri="{FF2B5EF4-FFF2-40B4-BE49-F238E27FC236}">
                  <a16:creationId xmlns:a16="http://schemas.microsoft.com/office/drawing/2014/main" id="{E893DDB3-F93F-49BF-B272-492E86FC6C13}"/>
                </a:ext>
              </a:extLst>
            </p:cNvPr>
            <p:cNvSpPr/>
            <p:nvPr/>
          </p:nvSpPr>
          <p:spPr>
            <a:xfrm>
              <a:off x="4301156" y="3682455"/>
              <a:ext cx="198830" cy="371625"/>
            </a:xfrm>
            <a:custGeom>
              <a:avLst/>
              <a:gdLst/>
              <a:ahLst/>
              <a:cxnLst/>
              <a:rect l="l" t="t" r="r" b="b"/>
              <a:pathLst>
                <a:path w="7568" h="14145" extrusionOk="0">
                  <a:moveTo>
                    <a:pt x="493" y="0"/>
                  </a:moveTo>
                  <a:cubicBezTo>
                    <a:pt x="468" y="0"/>
                    <a:pt x="442" y="1"/>
                    <a:pt x="417" y="1"/>
                  </a:cubicBezTo>
                  <a:cubicBezTo>
                    <a:pt x="278" y="1"/>
                    <a:pt x="139" y="8"/>
                    <a:pt x="0" y="15"/>
                  </a:cubicBezTo>
                  <a:cubicBezTo>
                    <a:pt x="3739" y="230"/>
                    <a:pt x="6666" y="3323"/>
                    <a:pt x="6666" y="7076"/>
                  </a:cubicBezTo>
                  <a:cubicBezTo>
                    <a:pt x="6666" y="10821"/>
                    <a:pt x="3739" y="13915"/>
                    <a:pt x="0" y="14130"/>
                  </a:cubicBezTo>
                  <a:cubicBezTo>
                    <a:pt x="139" y="14137"/>
                    <a:pt x="278" y="14144"/>
                    <a:pt x="417" y="14144"/>
                  </a:cubicBezTo>
                  <a:cubicBezTo>
                    <a:pt x="442" y="14144"/>
                    <a:pt x="468" y="14144"/>
                    <a:pt x="493" y="14144"/>
                  </a:cubicBezTo>
                  <a:cubicBezTo>
                    <a:pt x="4398" y="14144"/>
                    <a:pt x="7568" y="10983"/>
                    <a:pt x="7568" y="7076"/>
                  </a:cubicBezTo>
                  <a:cubicBezTo>
                    <a:pt x="7568" y="3162"/>
                    <a:pt x="4398" y="0"/>
                    <a:pt x="493"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 name="Google Shape;6469;p67">
            <a:extLst>
              <a:ext uri="{FF2B5EF4-FFF2-40B4-BE49-F238E27FC236}">
                <a16:creationId xmlns:a16="http://schemas.microsoft.com/office/drawing/2014/main" id="{EDB73D5C-FF16-41C5-B4FF-6517EC0CAA69}"/>
              </a:ext>
            </a:extLst>
          </p:cNvPr>
          <p:cNvGrpSpPr/>
          <p:nvPr/>
        </p:nvGrpSpPr>
        <p:grpSpPr>
          <a:xfrm>
            <a:off x="8116040" y="419838"/>
            <a:ext cx="300279" cy="221533"/>
            <a:chOff x="5223609" y="3731112"/>
            <a:chExt cx="371782" cy="274285"/>
          </a:xfrm>
        </p:grpSpPr>
        <p:sp>
          <p:nvSpPr>
            <p:cNvPr id="12" name="Google Shape;6470;p67">
              <a:extLst>
                <a:ext uri="{FF2B5EF4-FFF2-40B4-BE49-F238E27FC236}">
                  <a16:creationId xmlns:a16="http://schemas.microsoft.com/office/drawing/2014/main" id="{3024A81F-62AA-4D21-819E-833E5A9B8358}"/>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6471;p67">
              <a:extLst>
                <a:ext uri="{FF2B5EF4-FFF2-40B4-BE49-F238E27FC236}">
                  <a16:creationId xmlns:a16="http://schemas.microsoft.com/office/drawing/2014/main" id="{3D38401C-B089-4870-B257-86D0BE75320E}"/>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40346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301"/>
        <p:cNvGrpSpPr/>
        <p:nvPr/>
      </p:nvGrpSpPr>
      <p:grpSpPr>
        <a:xfrm>
          <a:off x="0" y="0"/>
          <a:ext cx="0" cy="0"/>
          <a:chOff x="0" y="0"/>
          <a:chExt cx="0" cy="0"/>
        </a:xfrm>
      </p:grpSpPr>
      <p:sp>
        <p:nvSpPr>
          <p:cNvPr id="315" name="Google Shape;315;p31"/>
          <p:cNvSpPr/>
          <p:nvPr/>
        </p:nvSpPr>
        <p:spPr>
          <a:xfrm>
            <a:off x="726300" y="1496179"/>
            <a:ext cx="624300" cy="624300"/>
          </a:xfrm>
          <a:prstGeom prst="ellipse">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31"/>
          <p:cNvSpPr/>
          <p:nvPr/>
        </p:nvSpPr>
        <p:spPr>
          <a:xfrm>
            <a:off x="726496" y="2179371"/>
            <a:ext cx="624300" cy="624300"/>
          </a:xfrm>
          <a:prstGeom prst="ellipse">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31"/>
          <p:cNvSpPr/>
          <p:nvPr/>
        </p:nvSpPr>
        <p:spPr>
          <a:xfrm>
            <a:off x="726497" y="2894263"/>
            <a:ext cx="624300" cy="624300"/>
          </a:xfrm>
          <a:prstGeom prst="ellipse">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FFFFFF"/>
              </a:solidFill>
              <a:effectLst/>
              <a:uLnTx/>
              <a:uFillTx/>
              <a:latin typeface="Poppins" panose="00000500000000000000" pitchFamily="2" charset="0"/>
              <a:cs typeface="Poppins" panose="00000500000000000000" pitchFamily="2" charset="0"/>
              <a:sym typeface="Arial"/>
            </a:endParaRPr>
          </a:p>
        </p:txBody>
      </p:sp>
      <p:sp>
        <p:nvSpPr>
          <p:cNvPr id="305" name="Google Shape;305;p31"/>
          <p:cNvSpPr txBox="1">
            <a:spLocks noGrp="1"/>
          </p:cNvSpPr>
          <p:nvPr>
            <p:ph type="subTitle" idx="1"/>
          </p:nvPr>
        </p:nvSpPr>
        <p:spPr>
          <a:xfrm flipH="1">
            <a:off x="1592542" y="1467767"/>
            <a:ext cx="7361885" cy="521181"/>
          </a:xfrm>
          <a:prstGeom prst="rect">
            <a:avLst/>
          </a:prstGeom>
        </p:spPr>
        <p:txBody>
          <a:bodyPr spcFirstLastPara="1" wrap="square" lIns="91425" tIns="91425" rIns="91425" bIns="91425" anchor="b" anchorCtr="0">
            <a:noAutofit/>
          </a:bodyPr>
          <a:lstStyle/>
          <a:p>
            <a:pPr marL="0" indent="0"/>
            <a:r>
              <a:rPr lang="en" sz="1700" dirty="0"/>
              <a:t>Michigan Integrated Behavior &amp; Learning Support Initiative</a:t>
            </a:r>
            <a:endParaRPr sz="1700" dirty="0"/>
          </a:p>
        </p:txBody>
      </p:sp>
      <p:sp>
        <p:nvSpPr>
          <p:cNvPr id="303" name="Google Shape;303;p31"/>
          <p:cNvSpPr txBox="1">
            <a:spLocks noGrp="1"/>
          </p:cNvSpPr>
          <p:nvPr>
            <p:ph type="subTitle" idx="2"/>
          </p:nvPr>
        </p:nvSpPr>
        <p:spPr>
          <a:xfrm flipH="1">
            <a:off x="1592543" y="2968441"/>
            <a:ext cx="3794367" cy="475945"/>
          </a:xfrm>
          <a:prstGeom prst="rect">
            <a:avLst/>
          </a:prstGeom>
        </p:spPr>
        <p:txBody>
          <a:bodyPr spcFirstLastPara="1" wrap="square" lIns="91425" tIns="91425" rIns="91425" bIns="91425" anchor="b" anchorCtr="0">
            <a:noAutofit/>
          </a:bodyPr>
          <a:lstStyle/>
          <a:p>
            <a:pPr marL="0" indent="0"/>
            <a:r>
              <a:rPr lang="en" sz="1700" dirty="0"/>
              <a:t>Missouri PBIS</a:t>
            </a:r>
            <a:endParaRPr sz="1700" dirty="0"/>
          </a:p>
        </p:txBody>
      </p:sp>
      <p:sp>
        <p:nvSpPr>
          <p:cNvPr id="318" name="Google Shape;318;p31"/>
          <p:cNvSpPr txBox="1">
            <a:spLocks noGrp="1"/>
          </p:cNvSpPr>
          <p:nvPr>
            <p:ph type="title"/>
          </p:nvPr>
        </p:nvSpPr>
        <p:spPr>
          <a:xfrm>
            <a:off x="726496" y="2346021"/>
            <a:ext cx="624300" cy="291000"/>
          </a:xfrm>
          <a:prstGeom prst="rect">
            <a:avLst/>
          </a:prstGeom>
        </p:spPr>
        <p:txBody>
          <a:bodyPr spcFirstLastPara="1" wrap="square" lIns="91425" tIns="91425" rIns="91425" bIns="91425" anchor="ctr" anchorCtr="0">
            <a:noAutofit/>
          </a:bodyPr>
          <a:lstStyle/>
          <a:p>
            <a:r>
              <a:rPr lang="en" dirty="0"/>
              <a:t>03</a:t>
            </a:r>
            <a:endParaRPr dirty="0"/>
          </a:p>
        </p:txBody>
      </p:sp>
      <p:sp>
        <p:nvSpPr>
          <p:cNvPr id="304" name="Google Shape;304;p31"/>
          <p:cNvSpPr txBox="1">
            <a:spLocks noGrp="1"/>
          </p:cNvSpPr>
          <p:nvPr>
            <p:ph type="subTitle" idx="3"/>
          </p:nvPr>
        </p:nvSpPr>
        <p:spPr>
          <a:xfrm flipH="1">
            <a:off x="1592543" y="2264209"/>
            <a:ext cx="4316901" cy="454625"/>
          </a:xfrm>
          <a:prstGeom prst="rect">
            <a:avLst/>
          </a:prstGeom>
        </p:spPr>
        <p:txBody>
          <a:bodyPr spcFirstLastPara="1" wrap="square" lIns="91425" tIns="91425" rIns="91425" bIns="91425" anchor="b" anchorCtr="0">
            <a:noAutofit/>
          </a:bodyPr>
          <a:lstStyle/>
          <a:p>
            <a:pPr marL="0" indent="0"/>
            <a:r>
              <a:rPr lang="en" sz="1700" dirty="0"/>
              <a:t>Dr. Heather George &amp; FLPBIS</a:t>
            </a:r>
            <a:endParaRPr sz="1700" dirty="0"/>
          </a:p>
        </p:txBody>
      </p:sp>
      <p:sp>
        <p:nvSpPr>
          <p:cNvPr id="313" name="Google Shape;313;p31"/>
          <p:cNvSpPr txBox="1">
            <a:spLocks noGrp="1"/>
          </p:cNvSpPr>
          <p:nvPr>
            <p:ph type="title" idx="7"/>
          </p:nvPr>
        </p:nvSpPr>
        <p:spPr>
          <a:xfrm>
            <a:off x="726497" y="3029713"/>
            <a:ext cx="624300" cy="353400"/>
          </a:xfrm>
          <a:prstGeom prst="rect">
            <a:avLst/>
          </a:prstGeom>
        </p:spPr>
        <p:txBody>
          <a:bodyPr spcFirstLastPara="1" wrap="square" lIns="91425" tIns="91425" rIns="91425" bIns="91425" anchor="ctr" anchorCtr="0">
            <a:noAutofit/>
          </a:bodyPr>
          <a:lstStyle/>
          <a:p>
            <a:r>
              <a:rPr lang="en" dirty="0"/>
              <a:t>04</a:t>
            </a:r>
            <a:endParaRPr dirty="0"/>
          </a:p>
        </p:txBody>
      </p:sp>
      <p:sp>
        <p:nvSpPr>
          <p:cNvPr id="309" name="Google Shape;309;p31"/>
          <p:cNvSpPr txBox="1">
            <a:spLocks noGrp="1"/>
          </p:cNvSpPr>
          <p:nvPr>
            <p:ph type="title" idx="8"/>
          </p:nvPr>
        </p:nvSpPr>
        <p:spPr>
          <a:xfrm>
            <a:off x="431171" y="203944"/>
            <a:ext cx="7033500" cy="634200"/>
          </a:xfrm>
          <a:prstGeom prst="rect">
            <a:avLst/>
          </a:prstGeom>
        </p:spPr>
        <p:txBody>
          <a:bodyPr spcFirstLastPara="1" wrap="square" lIns="91425" tIns="91425" rIns="91425" bIns="91425" anchor="t" anchorCtr="0">
            <a:noAutofit/>
          </a:bodyPr>
          <a:lstStyle/>
          <a:p>
            <a:r>
              <a:rPr lang="en" dirty="0">
                <a:solidFill>
                  <a:schemeClr val="lt1"/>
                </a:solidFill>
                <a:latin typeface="Poppins SemiBold"/>
                <a:ea typeface="Poppins SemiBold"/>
                <a:cs typeface="Poppins SemiBold"/>
                <a:sym typeface="Poppins SemiBold"/>
              </a:rPr>
              <a:t>ACKNOWLEDGEMENTS</a:t>
            </a:r>
            <a:endParaRPr dirty="0">
              <a:solidFill>
                <a:schemeClr val="lt1"/>
              </a:solidFill>
              <a:latin typeface="Poppins SemiBold"/>
              <a:ea typeface="Poppins SemiBold"/>
              <a:cs typeface="Poppins SemiBold"/>
              <a:sym typeface="Poppins SemiBold"/>
            </a:endParaRPr>
          </a:p>
        </p:txBody>
      </p:sp>
      <p:sp>
        <p:nvSpPr>
          <p:cNvPr id="317" name="Google Shape;317;p31"/>
          <p:cNvSpPr txBox="1">
            <a:spLocks noGrp="1"/>
          </p:cNvSpPr>
          <p:nvPr>
            <p:ph type="title" idx="14"/>
          </p:nvPr>
        </p:nvSpPr>
        <p:spPr>
          <a:xfrm>
            <a:off x="726300" y="1631629"/>
            <a:ext cx="624300" cy="353400"/>
          </a:xfrm>
          <a:prstGeom prst="rect">
            <a:avLst/>
          </a:prstGeom>
        </p:spPr>
        <p:txBody>
          <a:bodyPr spcFirstLastPara="1" wrap="square" lIns="91425" tIns="91425" rIns="91425" bIns="91425" anchor="ctr" anchorCtr="0">
            <a:noAutofit/>
          </a:bodyPr>
          <a:lstStyle/>
          <a:p>
            <a:pPr algn="ctr"/>
            <a:r>
              <a:rPr lang="en" sz="2400" dirty="0"/>
              <a:t>02</a:t>
            </a:r>
            <a:endParaRPr sz="2400" dirty="0"/>
          </a:p>
        </p:txBody>
      </p:sp>
      <p:sp>
        <p:nvSpPr>
          <p:cNvPr id="16" name="TextBox 15">
            <a:extLst>
              <a:ext uri="{FF2B5EF4-FFF2-40B4-BE49-F238E27FC236}">
                <a16:creationId xmlns:a16="http://schemas.microsoft.com/office/drawing/2014/main" id="{9D35989B-5880-4410-A55D-E04F75D92F55}"/>
              </a:ext>
            </a:extLst>
          </p:cNvPr>
          <p:cNvSpPr txBox="1"/>
          <p:nvPr/>
        </p:nvSpPr>
        <p:spPr>
          <a:xfrm>
            <a:off x="1592543" y="4459249"/>
            <a:ext cx="4316901" cy="353943"/>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dirty="0">
                <a:ln>
                  <a:noFill/>
                </a:ln>
                <a:solidFill>
                  <a:srgbClr val="FFFFFF"/>
                </a:solidFill>
                <a:effectLst/>
                <a:uLnTx/>
                <a:uFillTx/>
                <a:latin typeface="Poppins Medium" panose="020B0604020202020204" charset="0"/>
                <a:cs typeface="Poppins Medium" panose="020B0604020202020204" charset="0"/>
                <a:sym typeface="Arial"/>
              </a:rPr>
              <a:t>Midwest PBIS Network</a:t>
            </a:r>
          </a:p>
        </p:txBody>
      </p:sp>
      <p:sp>
        <p:nvSpPr>
          <p:cNvPr id="23" name="Google Shape;303;p31">
            <a:extLst>
              <a:ext uri="{FF2B5EF4-FFF2-40B4-BE49-F238E27FC236}">
                <a16:creationId xmlns:a16="http://schemas.microsoft.com/office/drawing/2014/main" id="{FF33D9A5-3B47-4FEC-BD80-14014A62E780}"/>
              </a:ext>
            </a:extLst>
          </p:cNvPr>
          <p:cNvSpPr txBox="1">
            <a:spLocks/>
          </p:cNvSpPr>
          <p:nvPr/>
        </p:nvSpPr>
        <p:spPr>
          <a:xfrm flipH="1">
            <a:off x="1592541" y="3603753"/>
            <a:ext cx="6581300" cy="53933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Oswald"/>
              <a:buNone/>
              <a:defRPr sz="2000" b="0" i="0" u="none" strike="noStrike" cap="none">
                <a:solidFill>
                  <a:schemeClr val="lt1"/>
                </a:solidFill>
                <a:latin typeface="Poppins Medium"/>
                <a:ea typeface="Poppins Medium"/>
                <a:cs typeface="Poppins Medium"/>
                <a:sym typeface="Poppins Medium"/>
              </a:defRPr>
            </a:lvl1pPr>
            <a:lvl2pPr marL="914400" marR="0" lvl="1"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2pPr>
            <a:lvl3pPr marL="1371600" marR="0" lvl="2"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3pPr>
            <a:lvl4pPr marL="1828800" marR="0" lvl="3"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4pPr>
            <a:lvl5pPr marL="2286000" marR="0" lvl="4"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5pPr>
            <a:lvl6pPr marL="2743200" marR="0" lvl="5"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6pPr>
            <a:lvl7pPr marL="3200400" marR="0" lvl="6"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7pPr>
            <a:lvl8pPr marL="3657600" marR="0" lvl="7"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8pPr>
            <a:lvl9pPr marL="4114800" marR="0" lvl="8"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9pPr>
          </a:lstStyle>
          <a:p>
            <a:pPr marL="0" marR="0" lvl="0" indent="0" algn="l" defTabSz="914378" rtl="0" eaLnBrk="1" fontAlgn="auto" latinLnBrk="0" hangingPunct="1">
              <a:lnSpc>
                <a:spcPct val="100000"/>
              </a:lnSpc>
              <a:spcBef>
                <a:spcPts val="0"/>
              </a:spcBef>
              <a:spcAft>
                <a:spcPts val="0"/>
              </a:spcAft>
              <a:buClr>
                <a:srgbClr val="FFFFFF"/>
              </a:buClr>
              <a:buSzPts val="1400"/>
              <a:buFont typeface="Oswald"/>
              <a:buNone/>
              <a:tabLst/>
              <a:defRPr/>
            </a:pPr>
            <a:r>
              <a:rPr kumimoji="0" lang="en-US" sz="1700" b="0" i="0" u="none" strike="noStrike" kern="0" cap="none" spc="0" normalizeH="0" baseline="0" noProof="0" dirty="0">
                <a:ln>
                  <a:noFill/>
                </a:ln>
                <a:solidFill>
                  <a:srgbClr val="FFFFFF"/>
                </a:solidFill>
                <a:effectLst/>
                <a:uLnTx/>
                <a:uFillTx/>
                <a:latin typeface="Poppins Medium"/>
                <a:cs typeface="Poppins Medium"/>
                <a:sym typeface="Poppins Medium"/>
              </a:rPr>
              <a:t>Drs. Leanne Hawken, Deanne Crone, &amp; Rob Horner</a:t>
            </a:r>
          </a:p>
        </p:txBody>
      </p:sp>
      <p:sp>
        <p:nvSpPr>
          <p:cNvPr id="24" name="Google Shape;306;p31">
            <a:extLst>
              <a:ext uri="{FF2B5EF4-FFF2-40B4-BE49-F238E27FC236}">
                <a16:creationId xmlns:a16="http://schemas.microsoft.com/office/drawing/2014/main" id="{C523BBEB-E36F-4907-B217-7ED9218B3668}"/>
              </a:ext>
            </a:extLst>
          </p:cNvPr>
          <p:cNvSpPr/>
          <p:nvPr/>
        </p:nvSpPr>
        <p:spPr>
          <a:xfrm>
            <a:off x="726300" y="3609030"/>
            <a:ext cx="624300" cy="624300"/>
          </a:xfrm>
          <a:prstGeom prst="ellipse">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13;p31">
            <a:extLst>
              <a:ext uri="{FF2B5EF4-FFF2-40B4-BE49-F238E27FC236}">
                <a16:creationId xmlns:a16="http://schemas.microsoft.com/office/drawing/2014/main" id="{ED9C7940-C4B3-423D-9DCC-E0E149EB7185}"/>
              </a:ext>
            </a:extLst>
          </p:cNvPr>
          <p:cNvSpPr txBox="1">
            <a:spLocks/>
          </p:cNvSpPr>
          <p:nvPr/>
        </p:nvSpPr>
        <p:spPr>
          <a:xfrm>
            <a:off x="726300" y="3744480"/>
            <a:ext cx="624300" cy="35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500"/>
              <a:buFont typeface="Poppins SemiBold"/>
              <a:buNone/>
              <a:defRPr sz="2400" b="0" i="0" u="none" strike="noStrike" cap="none">
                <a:solidFill>
                  <a:schemeClr val="lt1"/>
                </a:solidFill>
                <a:latin typeface="Poppins SemiBold"/>
                <a:ea typeface="Poppins SemiBold"/>
                <a:cs typeface="Poppins SemiBold"/>
                <a:sym typeface="Poppins SemiBold"/>
              </a:defRPr>
            </a:lvl1pPr>
            <a:lvl2pPr marR="0" lvl="1"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pPr marL="0" marR="0" lvl="0" indent="0" algn="ctr" defTabSz="914378" rtl="0" eaLnBrk="1" fontAlgn="auto" latinLnBrk="0" hangingPunct="1">
              <a:lnSpc>
                <a:spcPct val="100000"/>
              </a:lnSpc>
              <a:spcBef>
                <a:spcPts val="0"/>
              </a:spcBef>
              <a:spcAft>
                <a:spcPts val="0"/>
              </a:spcAft>
              <a:buClr>
                <a:srgbClr val="FFFFFF"/>
              </a:buClr>
              <a:buSzPts val="5500"/>
              <a:buFont typeface="Poppins SemiBold"/>
              <a:buNone/>
              <a:tabLst/>
              <a:defRPr/>
            </a:pPr>
            <a:r>
              <a:rPr kumimoji="0" lang="en" sz="2400" b="0" i="0" u="none" strike="noStrike" kern="0" cap="none" spc="0" normalizeH="0" baseline="0" noProof="0" dirty="0">
                <a:ln>
                  <a:noFill/>
                </a:ln>
                <a:solidFill>
                  <a:srgbClr val="FFFFFF"/>
                </a:solidFill>
                <a:effectLst/>
                <a:uLnTx/>
                <a:uFillTx/>
                <a:latin typeface="Poppins SemiBold"/>
                <a:cs typeface="Poppins SemiBold"/>
                <a:sym typeface="Poppins SemiBold"/>
              </a:rPr>
              <a:t>05</a:t>
            </a:r>
          </a:p>
        </p:txBody>
      </p:sp>
      <p:sp>
        <p:nvSpPr>
          <p:cNvPr id="27" name="Google Shape;306;p31">
            <a:extLst>
              <a:ext uri="{FF2B5EF4-FFF2-40B4-BE49-F238E27FC236}">
                <a16:creationId xmlns:a16="http://schemas.microsoft.com/office/drawing/2014/main" id="{7B327254-8C99-42D8-9735-21210AB8C79A}"/>
              </a:ext>
            </a:extLst>
          </p:cNvPr>
          <p:cNvSpPr/>
          <p:nvPr/>
        </p:nvSpPr>
        <p:spPr>
          <a:xfrm>
            <a:off x="726300" y="4323797"/>
            <a:ext cx="624300" cy="624300"/>
          </a:xfrm>
          <a:prstGeom prst="ellipse">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13;p31">
            <a:extLst>
              <a:ext uri="{FF2B5EF4-FFF2-40B4-BE49-F238E27FC236}">
                <a16:creationId xmlns:a16="http://schemas.microsoft.com/office/drawing/2014/main" id="{18E0BC7F-B617-4314-AD77-BA1218E8DA62}"/>
              </a:ext>
            </a:extLst>
          </p:cNvPr>
          <p:cNvSpPr txBox="1">
            <a:spLocks/>
          </p:cNvSpPr>
          <p:nvPr/>
        </p:nvSpPr>
        <p:spPr>
          <a:xfrm>
            <a:off x="726300" y="4459247"/>
            <a:ext cx="624300" cy="35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500"/>
              <a:buFont typeface="Poppins SemiBold"/>
              <a:buNone/>
              <a:defRPr sz="2400" b="0" i="0" u="none" strike="noStrike" cap="none">
                <a:solidFill>
                  <a:schemeClr val="lt1"/>
                </a:solidFill>
                <a:latin typeface="Poppins SemiBold"/>
                <a:ea typeface="Poppins SemiBold"/>
                <a:cs typeface="Poppins SemiBold"/>
                <a:sym typeface="Poppins SemiBold"/>
              </a:defRPr>
            </a:lvl1pPr>
            <a:lvl2pPr marR="0" lvl="1"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pPr marL="0" marR="0" lvl="0" indent="0" algn="ctr" defTabSz="914378" rtl="0" eaLnBrk="1" fontAlgn="auto" latinLnBrk="0" hangingPunct="1">
              <a:lnSpc>
                <a:spcPct val="100000"/>
              </a:lnSpc>
              <a:spcBef>
                <a:spcPts val="0"/>
              </a:spcBef>
              <a:spcAft>
                <a:spcPts val="0"/>
              </a:spcAft>
              <a:buClr>
                <a:srgbClr val="FFFFFF"/>
              </a:buClr>
              <a:buSzPts val="5500"/>
              <a:buFont typeface="Poppins SemiBold"/>
              <a:buNone/>
              <a:tabLst/>
              <a:defRPr/>
            </a:pPr>
            <a:r>
              <a:rPr kumimoji="0" lang="en" sz="2400" b="0" i="0" u="none" strike="noStrike" kern="0" cap="none" spc="0" normalizeH="0" baseline="0" noProof="0" dirty="0">
                <a:ln>
                  <a:noFill/>
                </a:ln>
                <a:solidFill>
                  <a:srgbClr val="FFFFFF"/>
                </a:solidFill>
                <a:effectLst/>
                <a:uLnTx/>
                <a:uFillTx/>
                <a:latin typeface="Poppins SemiBold"/>
                <a:cs typeface="Poppins SemiBold"/>
                <a:sym typeface="Poppins SemiBold"/>
              </a:rPr>
              <a:t>06</a:t>
            </a:r>
          </a:p>
        </p:txBody>
      </p:sp>
      <p:sp>
        <p:nvSpPr>
          <p:cNvPr id="2" name="Google Shape;316;p31">
            <a:extLst>
              <a:ext uri="{FF2B5EF4-FFF2-40B4-BE49-F238E27FC236}">
                <a16:creationId xmlns:a16="http://schemas.microsoft.com/office/drawing/2014/main" id="{2C611B28-1371-B944-CB35-FE0F90C6B4D9}"/>
              </a:ext>
            </a:extLst>
          </p:cNvPr>
          <p:cNvSpPr/>
          <p:nvPr/>
        </p:nvSpPr>
        <p:spPr>
          <a:xfrm>
            <a:off x="732509" y="813782"/>
            <a:ext cx="624300" cy="624300"/>
          </a:xfrm>
          <a:prstGeom prst="ellipse">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318;p31">
            <a:extLst>
              <a:ext uri="{FF2B5EF4-FFF2-40B4-BE49-F238E27FC236}">
                <a16:creationId xmlns:a16="http://schemas.microsoft.com/office/drawing/2014/main" id="{B16CE88B-51B2-A5D6-6BDD-8FD6805F44D6}"/>
              </a:ext>
            </a:extLst>
          </p:cNvPr>
          <p:cNvSpPr txBox="1">
            <a:spLocks/>
          </p:cNvSpPr>
          <p:nvPr/>
        </p:nvSpPr>
        <p:spPr>
          <a:xfrm>
            <a:off x="726300" y="979137"/>
            <a:ext cx="624300" cy="291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500"/>
              <a:buFont typeface="Poppins SemiBold"/>
              <a:buNone/>
              <a:defRPr sz="3200" b="0" i="0" u="none" strike="noStrike" cap="none">
                <a:solidFill>
                  <a:schemeClr val="lt1"/>
                </a:solidFill>
                <a:latin typeface="Poppins SemiBold"/>
                <a:ea typeface="Poppins SemiBold"/>
                <a:cs typeface="Poppins SemiBold"/>
                <a:sym typeface="Poppins SemiBold"/>
              </a:defRPr>
            </a:lvl1pPr>
            <a:lvl2pPr marR="0" lvl="1"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FFFF"/>
              </a:buClr>
              <a:buSzPts val="5500"/>
              <a:buFont typeface="Poppins SemiBold"/>
              <a:buNone/>
              <a:tabLst/>
              <a:defRPr/>
            </a:pPr>
            <a:r>
              <a:rPr kumimoji="0" lang="en" sz="2400" b="0" i="0" u="none" strike="noStrike" kern="0" cap="none" spc="0" normalizeH="0" baseline="0" noProof="0" dirty="0">
                <a:ln>
                  <a:noFill/>
                </a:ln>
                <a:solidFill>
                  <a:srgbClr val="FFFFFF"/>
                </a:solidFill>
                <a:effectLst/>
                <a:uLnTx/>
                <a:uFillTx/>
                <a:latin typeface="Poppins SemiBold"/>
                <a:cs typeface="Poppins SemiBold"/>
                <a:sym typeface="Poppins SemiBold"/>
              </a:rPr>
              <a:t>01</a:t>
            </a:r>
          </a:p>
        </p:txBody>
      </p:sp>
      <p:sp>
        <p:nvSpPr>
          <p:cNvPr id="4" name="Google Shape;305;p31">
            <a:extLst>
              <a:ext uri="{FF2B5EF4-FFF2-40B4-BE49-F238E27FC236}">
                <a16:creationId xmlns:a16="http://schemas.microsoft.com/office/drawing/2014/main" id="{08F6483C-8C1C-15F5-45DD-A70FF8D8A363}"/>
              </a:ext>
            </a:extLst>
          </p:cNvPr>
          <p:cNvSpPr txBox="1">
            <a:spLocks/>
          </p:cNvSpPr>
          <p:nvPr/>
        </p:nvSpPr>
        <p:spPr>
          <a:xfrm flipH="1">
            <a:off x="1553438" y="838143"/>
            <a:ext cx="7361885" cy="49809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Oswald"/>
              <a:buNone/>
              <a:defRPr sz="2667" b="0" i="0" u="none" strike="noStrike" cap="none">
                <a:solidFill>
                  <a:schemeClr val="lt1"/>
                </a:solidFill>
                <a:latin typeface="Poppins Medium"/>
                <a:ea typeface="Poppins Medium"/>
                <a:cs typeface="Poppins Medium"/>
                <a:sym typeface="Poppins Medium"/>
              </a:defRPr>
            </a:lvl1pPr>
            <a:lvl2pPr marL="914400" marR="0" lvl="1"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2pPr>
            <a:lvl3pPr marL="1371600" marR="0" lvl="2"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3pPr>
            <a:lvl4pPr marL="1828800" marR="0" lvl="3"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4pPr>
            <a:lvl5pPr marL="2286000" marR="0" lvl="4"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5pPr>
            <a:lvl6pPr marL="2743200" marR="0" lvl="5"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6pPr>
            <a:lvl7pPr marL="3200400" marR="0" lvl="6"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7pPr>
            <a:lvl8pPr marL="3657600" marR="0" lvl="7"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8pPr>
            <a:lvl9pPr marL="4114800" marR="0" lvl="8"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9pPr>
          </a:lstStyle>
          <a:p>
            <a:pPr marL="0" marR="0" lvl="0" indent="0" algn="l" defTabSz="914400" rtl="0" eaLnBrk="1" fontAlgn="auto" latinLnBrk="0" hangingPunct="1">
              <a:lnSpc>
                <a:spcPct val="100000"/>
              </a:lnSpc>
              <a:spcBef>
                <a:spcPts val="0"/>
              </a:spcBef>
              <a:spcAft>
                <a:spcPts val="0"/>
              </a:spcAft>
              <a:buClr>
                <a:srgbClr val="FFFFFF"/>
              </a:buClr>
              <a:buSzPts val="1400"/>
              <a:buFont typeface="Oswald"/>
              <a:buNone/>
              <a:tabLst/>
              <a:defRPr/>
            </a:pPr>
            <a:r>
              <a:rPr kumimoji="0" lang="en-US" sz="1700" b="0" i="0" u="none" strike="noStrike" kern="0" cap="none" spc="0" normalizeH="0" baseline="0" noProof="0" dirty="0">
                <a:ln>
                  <a:noFill/>
                </a:ln>
                <a:solidFill>
                  <a:srgbClr val="FFFFFF"/>
                </a:solidFill>
                <a:effectLst/>
                <a:uLnTx/>
                <a:uFillTx/>
                <a:latin typeface="Poppins Medium"/>
                <a:cs typeface="Poppins Medium"/>
                <a:sym typeface="Poppins Medium"/>
              </a:rPr>
              <a:t>Northeast PBIS Network (nepbis.org) / UCONN</a:t>
            </a:r>
            <a:r>
              <a:rPr kumimoji="0" lang="en-US" sz="1700" b="0" i="0" u="none" strike="noStrike" kern="0" cap="none" spc="0" normalizeH="0" noProof="0" dirty="0">
                <a:ln>
                  <a:noFill/>
                </a:ln>
                <a:solidFill>
                  <a:srgbClr val="FFFFFF"/>
                </a:solidFill>
                <a:effectLst/>
                <a:uLnTx/>
                <a:uFillTx/>
                <a:latin typeface="Poppins Medium"/>
                <a:cs typeface="Poppins Medium"/>
                <a:sym typeface="Poppins Medium"/>
              </a:rPr>
              <a:t> Susannah Everett</a:t>
            </a:r>
            <a:endParaRPr kumimoji="0" lang="en-US" sz="1700" b="0" i="0" u="none" strike="noStrike" kern="0" cap="none" spc="0" normalizeH="0" baseline="0" noProof="0" dirty="0">
              <a:ln>
                <a:noFill/>
              </a:ln>
              <a:solidFill>
                <a:srgbClr val="FFFFFF"/>
              </a:solidFill>
              <a:effectLst/>
              <a:uLnTx/>
              <a:uFillTx/>
              <a:latin typeface="Poppins Medium"/>
              <a:cs typeface="Poppins Medium"/>
              <a:sym typeface="Poppins Medium"/>
            </a:endParaRPr>
          </a:p>
        </p:txBody>
      </p:sp>
      <p:sp>
        <p:nvSpPr>
          <p:cNvPr id="8" name="Google Shape;291;p29">
            <a:extLst>
              <a:ext uri="{FF2B5EF4-FFF2-40B4-BE49-F238E27FC236}">
                <a16:creationId xmlns:a16="http://schemas.microsoft.com/office/drawing/2014/main" id="{42AF0EEF-F7D4-B444-1E04-2156C455CC27}"/>
              </a:ext>
            </a:extLst>
          </p:cNvPr>
          <p:cNvSpPr/>
          <p:nvPr/>
        </p:nvSpPr>
        <p:spPr>
          <a:xfrm>
            <a:off x="8578165" y="237172"/>
            <a:ext cx="638100" cy="638100"/>
          </a:xfrm>
          <a:prstGeom prst="donut">
            <a:avLst>
              <a:gd name="adj" fmla="val 17089"/>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pic>
        <p:nvPicPr>
          <p:cNvPr id="10" name="Picture 9">
            <a:extLst>
              <a:ext uri="{FF2B5EF4-FFF2-40B4-BE49-F238E27FC236}">
                <a16:creationId xmlns:a16="http://schemas.microsoft.com/office/drawing/2014/main" id="{2CDD0D00-F4AC-A997-2E14-1B7A0D4E4EFD}"/>
              </a:ext>
            </a:extLst>
          </p:cNvPr>
          <p:cNvPicPr>
            <a:picLocks noChangeAspect="1"/>
          </p:cNvPicPr>
          <p:nvPr/>
        </p:nvPicPr>
        <p:blipFill>
          <a:blip r:embed="rId3"/>
          <a:stretch>
            <a:fillRect/>
          </a:stretch>
        </p:blipFill>
        <p:spPr>
          <a:xfrm>
            <a:off x="8578165" y="215627"/>
            <a:ext cx="674316" cy="6945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5">
                                            <p:txEl>
                                              <p:pRg st="0" end="0"/>
                                            </p:txEl>
                                          </p:spTgt>
                                        </p:tgtEl>
                                        <p:attrNameLst>
                                          <p:attrName>style.visibility</p:attrName>
                                        </p:attrNameLst>
                                      </p:cBhvr>
                                      <p:to>
                                        <p:strVal val="visible"/>
                                      </p:to>
                                    </p:set>
                                    <p:animEffect transition="in" filter="fade">
                                      <p:cBhvr>
                                        <p:cTn id="7" dur="1000"/>
                                        <p:tgtEl>
                                          <p:spTgt spid="305">
                                            <p:txEl>
                                              <p:pRg st="0" end="0"/>
                                            </p:txEl>
                                          </p:spTgt>
                                        </p:tgtEl>
                                      </p:cBhvr>
                                    </p:animEffect>
                                    <p:anim calcmode="lin" valueType="num">
                                      <p:cBhvr>
                                        <p:cTn id="8" dur="1000" fill="hold"/>
                                        <p:tgtEl>
                                          <p:spTgt spid="30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5"/>
                                        </p:tgtEl>
                                        <p:attrNameLst>
                                          <p:attrName>style.visibility</p:attrName>
                                        </p:attrNameLst>
                                      </p:cBhvr>
                                      <p:to>
                                        <p:strVal val="visible"/>
                                      </p:to>
                                    </p:set>
                                    <p:animEffect transition="in" filter="fade">
                                      <p:cBhvr>
                                        <p:cTn id="12" dur="1000"/>
                                        <p:tgtEl>
                                          <p:spTgt spid="315"/>
                                        </p:tgtEl>
                                      </p:cBhvr>
                                    </p:animEffect>
                                    <p:anim calcmode="lin" valueType="num">
                                      <p:cBhvr>
                                        <p:cTn id="13" dur="1000" fill="hold"/>
                                        <p:tgtEl>
                                          <p:spTgt spid="315"/>
                                        </p:tgtEl>
                                        <p:attrNameLst>
                                          <p:attrName>ppt_x</p:attrName>
                                        </p:attrNameLst>
                                      </p:cBhvr>
                                      <p:tavLst>
                                        <p:tav tm="0">
                                          <p:val>
                                            <p:strVal val="#ppt_x"/>
                                          </p:val>
                                        </p:tav>
                                        <p:tav tm="100000">
                                          <p:val>
                                            <p:strVal val="#ppt_x"/>
                                          </p:val>
                                        </p:tav>
                                      </p:tavLst>
                                    </p:anim>
                                    <p:anim calcmode="lin" valueType="num">
                                      <p:cBhvr>
                                        <p:cTn id="14" dur="1000" fill="hold"/>
                                        <p:tgtEl>
                                          <p:spTgt spid="3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7"/>
                                        </p:tgtEl>
                                        <p:attrNameLst>
                                          <p:attrName>style.visibility</p:attrName>
                                        </p:attrNameLst>
                                      </p:cBhvr>
                                      <p:to>
                                        <p:strVal val="visible"/>
                                      </p:to>
                                    </p:set>
                                    <p:animEffect transition="in" filter="fade">
                                      <p:cBhvr>
                                        <p:cTn id="17" dur="1000"/>
                                        <p:tgtEl>
                                          <p:spTgt spid="317"/>
                                        </p:tgtEl>
                                      </p:cBhvr>
                                    </p:animEffect>
                                    <p:anim calcmode="lin" valueType="num">
                                      <p:cBhvr>
                                        <p:cTn id="18" dur="1000" fill="hold"/>
                                        <p:tgtEl>
                                          <p:spTgt spid="317"/>
                                        </p:tgtEl>
                                        <p:attrNameLst>
                                          <p:attrName>ppt_x</p:attrName>
                                        </p:attrNameLst>
                                      </p:cBhvr>
                                      <p:tavLst>
                                        <p:tav tm="0">
                                          <p:val>
                                            <p:strVal val="#ppt_x"/>
                                          </p:val>
                                        </p:tav>
                                        <p:tav tm="100000">
                                          <p:val>
                                            <p:strVal val="#ppt_x"/>
                                          </p:val>
                                        </p:tav>
                                      </p:tavLst>
                                    </p:anim>
                                    <p:anim calcmode="lin" valueType="num">
                                      <p:cBhvr>
                                        <p:cTn id="19" dur="1000" fill="hold"/>
                                        <p:tgtEl>
                                          <p:spTgt spid="3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18"/>
                                        </p:tgtEl>
                                        <p:attrNameLst>
                                          <p:attrName>style.visibility</p:attrName>
                                        </p:attrNameLst>
                                      </p:cBhvr>
                                      <p:to>
                                        <p:strVal val="visible"/>
                                      </p:to>
                                    </p:set>
                                    <p:animEffect transition="in" filter="fade">
                                      <p:cBhvr>
                                        <p:cTn id="22" dur="1000"/>
                                        <p:tgtEl>
                                          <p:spTgt spid="318"/>
                                        </p:tgtEl>
                                      </p:cBhvr>
                                    </p:animEffect>
                                    <p:anim calcmode="lin" valueType="num">
                                      <p:cBhvr>
                                        <p:cTn id="23" dur="1000" fill="hold"/>
                                        <p:tgtEl>
                                          <p:spTgt spid="318"/>
                                        </p:tgtEl>
                                        <p:attrNameLst>
                                          <p:attrName>ppt_x</p:attrName>
                                        </p:attrNameLst>
                                      </p:cBhvr>
                                      <p:tavLst>
                                        <p:tav tm="0">
                                          <p:val>
                                            <p:strVal val="#ppt_x"/>
                                          </p:val>
                                        </p:tav>
                                        <p:tav tm="100000">
                                          <p:val>
                                            <p:strVal val="#ppt_x"/>
                                          </p:val>
                                        </p:tav>
                                      </p:tavLst>
                                    </p:anim>
                                    <p:anim calcmode="lin" valueType="num">
                                      <p:cBhvr>
                                        <p:cTn id="24" dur="1000" fill="hold"/>
                                        <p:tgtEl>
                                          <p:spTgt spid="3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16"/>
                                        </p:tgtEl>
                                        <p:attrNameLst>
                                          <p:attrName>style.visibility</p:attrName>
                                        </p:attrNameLst>
                                      </p:cBhvr>
                                      <p:to>
                                        <p:strVal val="visible"/>
                                      </p:to>
                                    </p:set>
                                    <p:animEffect transition="in" filter="fade">
                                      <p:cBhvr>
                                        <p:cTn id="27" dur="1000"/>
                                        <p:tgtEl>
                                          <p:spTgt spid="316"/>
                                        </p:tgtEl>
                                      </p:cBhvr>
                                    </p:animEffect>
                                    <p:anim calcmode="lin" valueType="num">
                                      <p:cBhvr>
                                        <p:cTn id="28" dur="1000" fill="hold"/>
                                        <p:tgtEl>
                                          <p:spTgt spid="316"/>
                                        </p:tgtEl>
                                        <p:attrNameLst>
                                          <p:attrName>ppt_x</p:attrName>
                                        </p:attrNameLst>
                                      </p:cBhvr>
                                      <p:tavLst>
                                        <p:tav tm="0">
                                          <p:val>
                                            <p:strVal val="#ppt_x"/>
                                          </p:val>
                                        </p:tav>
                                        <p:tav tm="100000">
                                          <p:val>
                                            <p:strVal val="#ppt_x"/>
                                          </p:val>
                                        </p:tav>
                                      </p:tavLst>
                                    </p:anim>
                                    <p:anim calcmode="lin" valueType="num">
                                      <p:cBhvr>
                                        <p:cTn id="29" dur="1000" fill="hold"/>
                                        <p:tgtEl>
                                          <p:spTgt spid="3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04">
                                            <p:txEl>
                                              <p:pRg st="0" end="0"/>
                                            </p:txEl>
                                          </p:spTgt>
                                        </p:tgtEl>
                                        <p:attrNameLst>
                                          <p:attrName>style.visibility</p:attrName>
                                        </p:attrNameLst>
                                      </p:cBhvr>
                                      <p:to>
                                        <p:strVal val="visible"/>
                                      </p:to>
                                    </p:set>
                                    <p:animEffect transition="in" filter="fade">
                                      <p:cBhvr>
                                        <p:cTn id="32" dur="1000"/>
                                        <p:tgtEl>
                                          <p:spTgt spid="304">
                                            <p:txEl>
                                              <p:pRg st="0" end="0"/>
                                            </p:txEl>
                                          </p:spTgt>
                                        </p:tgtEl>
                                      </p:cBhvr>
                                    </p:animEffect>
                                    <p:anim calcmode="lin" valueType="num">
                                      <p:cBhvr>
                                        <p:cTn id="33" dur="1000" fill="hold"/>
                                        <p:tgtEl>
                                          <p:spTgt spid="304">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304">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06"/>
                                        </p:tgtEl>
                                        <p:attrNameLst>
                                          <p:attrName>style.visibility</p:attrName>
                                        </p:attrNameLst>
                                      </p:cBhvr>
                                      <p:to>
                                        <p:strVal val="visible"/>
                                      </p:to>
                                    </p:set>
                                    <p:animEffect transition="in" filter="fade">
                                      <p:cBhvr>
                                        <p:cTn id="37" dur="1000"/>
                                        <p:tgtEl>
                                          <p:spTgt spid="306"/>
                                        </p:tgtEl>
                                      </p:cBhvr>
                                    </p:animEffect>
                                    <p:anim calcmode="lin" valueType="num">
                                      <p:cBhvr>
                                        <p:cTn id="38" dur="1000" fill="hold"/>
                                        <p:tgtEl>
                                          <p:spTgt spid="306"/>
                                        </p:tgtEl>
                                        <p:attrNameLst>
                                          <p:attrName>ppt_x</p:attrName>
                                        </p:attrNameLst>
                                      </p:cBhvr>
                                      <p:tavLst>
                                        <p:tav tm="0">
                                          <p:val>
                                            <p:strVal val="#ppt_x"/>
                                          </p:val>
                                        </p:tav>
                                        <p:tav tm="100000">
                                          <p:val>
                                            <p:strVal val="#ppt_x"/>
                                          </p:val>
                                        </p:tav>
                                      </p:tavLst>
                                    </p:anim>
                                    <p:anim calcmode="lin" valueType="num">
                                      <p:cBhvr>
                                        <p:cTn id="39" dur="1000" fill="hold"/>
                                        <p:tgtEl>
                                          <p:spTgt spid="30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13"/>
                                        </p:tgtEl>
                                        <p:attrNameLst>
                                          <p:attrName>style.visibility</p:attrName>
                                        </p:attrNameLst>
                                      </p:cBhvr>
                                      <p:to>
                                        <p:strVal val="visible"/>
                                      </p:to>
                                    </p:set>
                                    <p:animEffect transition="in" filter="fade">
                                      <p:cBhvr>
                                        <p:cTn id="42" dur="1000"/>
                                        <p:tgtEl>
                                          <p:spTgt spid="313"/>
                                        </p:tgtEl>
                                      </p:cBhvr>
                                    </p:animEffect>
                                    <p:anim calcmode="lin" valueType="num">
                                      <p:cBhvr>
                                        <p:cTn id="43" dur="1000" fill="hold"/>
                                        <p:tgtEl>
                                          <p:spTgt spid="313"/>
                                        </p:tgtEl>
                                        <p:attrNameLst>
                                          <p:attrName>ppt_x</p:attrName>
                                        </p:attrNameLst>
                                      </p:cBhvr>
                                      <p:tavLst>
                                        <p:tav tm="0">
                                          <p:val>
                                            <p:strVal val="#ppt_x"/>
                                          </p:val>
                                        </p:tav>
                                        <p:tav tm="100000">
                                          <p:val>
                                            <p:strVal val="#ppt_x"/>
                                          </p:val>
                                        </p:tav>
                                      </p:tavLst>
                                    </p:anim>
                                    <p:anim calcmode="lin" valueType="num">
                                      <p:cBhvr>
                                        <p:cTn id="44" dur="1000" fill="hold"/>
                                        <p:tgtEl>
                                          <p:spTgt spid="3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03">
                                            <p:txEl>
                                              <p:pRg st="0" end="0"/>
                                            </p:txEl>
                                          </p:spTgt>
                                        </p:tgtEl>
                                        <p:attrNameLst>
                                          <p:attrName>style.visibility</p:attrName>
                                        </p:attrNameLst>
                                      </p:cBhvr>
                                      <p:to>
                                        <p:strVal val="visible"/>
                                      </p:to>
                                    </p:set>
                                    <p:animEffect transition="in" filter="fade">
                                      <p:cBhvr>
                                        <p:cTn id="47" dur="1000"/>
                                        <p:tgtEl>
                                          <p:spTgt spid="303">
                                            <p:txEl>
                                              <p:pRg st="0" end="0"/>
                                            </p:txEl>
                                          </p:spTgt>
                                        </p:tgtEl>
                                      </p:cBhvr>
                                    </p:animEffect>
                                    <p:anim calcmode="lin" valueType="num">
                                      <p:cBhvr>
                                        <p:cTn id="48" dur="1000" fill="hold"/>
                                        <p:tgtEl>
                                          <p:spTgt spid="303">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303">
                                            <p:txEl>
                                              <p:pRg st="0" end="0"/>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3">
                                            <p:txEl>
                                              <p:pRg st="0" end="0"/>
                                            </p:txEl>
                                          </p:spTgt>
                                        </p:tgtEl>
                                        <p:attrNameLst>
                                          <p:attrName>style.visibility</p:attrName>
                                        </p:attrNameLst>
                                      </p:cBhvr>
                                      <p:to>
                                        <p:strVal val="visible"/>
                                      </p:to>
                                    </p:set>
                                    <p:animEffect transition="in" filter="fade">
                                      <p:cBhvr>
                                        <p:cTn id="57" dur="1000"/>
                                        <p:tgtEl>
                                          <p:spTgt spid="23">
                                            <p:txEl>
                                              <p:pRg st="0" end="0"/>
                                            </p:txEl>
                                          </p:spTgt>
                                        </p:tgtEl>
                                      </p:cBhvr>
                                    </p:animEffect>
                                    <p:anim calcmode="lin" valueType="num">
                                      <p:cBhvr>
                                        <p:cTn id="5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59"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1000"/>
                                        <p:tgtEl>
                                          <p:spTgt spid="28"/>
                                        </p:tgtEl>
                                      </p:cBhvr>
                                    </p:animEffect>
                                    <p:anim calcmode="lin" valueType="num">
                                      <p:cBhvr>
                                        <p:cTn id="73" dur="1000" fill="hold"/>
                                        <p:tgtEl>
                                          <p:spTgt spid="28"/>
                                        </p:tgtEl>
                                        <p:attrNameLst>
                                          <p:attrName>ppt_x</p:attrName>
                                        </p:attrNameLst>
                                      </p:cBhvr>
                                      <p:tavLst>
                                        <p:tav tm="0">
                                          <p:val>
                                            <p:strVal val="#ppt_x"/>
                                          </p:val>
                                        </p:tav>
                                        <p:tav tm="100000">
                                          <p:val>
                                            <p:strVal val="#ppt_x"/>
                                          </p:val>
                                        </p:tav>
                                      </p:tavLst>
                                    </p:anim>
                                    <p:anim calcmode="lin" valueType="num">
                                      <p:cBhvr>
                                        <p:cTn id="74" dur="1000" fill="hold"/>
                                        <p:tgtEl>
                                          <p:spTgt spid="2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fade">
                                      <p:cBhvr>
                                        <p:cTn id="82" dur="1000"/>
                                        <p:tgtEl>
                                          <p:spTgt spid="3"/>
                                        </p:tgtEl>
                                      </p:cBhvr>
                                    </p:animEffect>
                                    <p:anim calcmode="lin" valueType="num">
                                      <p:cBhvr>
                                        <p:cTn id="83" dur="1000" fill="hold"/>
                                        <p:tgtEl>
                                          <p:spTgt spid="3"/>
                                        </p:tgtEl>
                                        <p:attrNameLst>
                                          <p:attrName>ppt_x</p:attrName>
                                        </p:attrNameLst>
                                      </p:cBhvr>
                                      <p:tavLst>
                                        <p:tav tm="0">
                                          <p:val>
                                            <p:strVal val="#ppt_x"/>
                                          </p:val>
                                        </p:tav>
                                        <p:tav tm="100000">
                                          <p:val>
                                            <p:strVal val="#ppt_x"/>
                                          </p:val>
                                        </p:tav>
                                      </p:tavLst>
                                    </p:anim>
                                    <p:anim calcmode="lin" valueType="num">
                                      <p:cBhvr>
                                        <p:cTn id="84" dur="1000" fill="hold"/>
                                        <p:tgtEl>
                                          <p:spTgt spid="3"/>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1000"/>
                                        <p:tgtEl>
                                          <p:spTgt spid="2"/>
                                        </p:tgtEl>
                                      </p:cBhvr>
                                    </p:animEffect>
                                    <p:anim calcmode="lin" valueType="num">
                                      <p:cBhvr>
                                        <p:cTn id="88" dur="1000" fill="hold"/>
                                        <p:tgtEl>
                                          <p:spTgt spid="2"/>
                                        </p:tgtEl>
                                        <p:attrNameLst>
                                          <p:attrName>ppt_x</p:attrName>
                                        </p:attrNameLst>
                                      </p:cBhvr>
                                      <p:tavLst>
                                        <p:tav tm="0">
                                          <p:val>
                                            <p:strVal val="#ppt_x"/>
                                          </p:val>
                                        </p:tav>
                                        <p:tav tm="100000">
                                          <p:val>
                                            <p:strVal val="#ppt_x"/>
                                          </p:val>
                                        </p:tav>
                                      </p:tavLst>
                                    </p:anim>
                                    <p:anim calcmode="lin" valueType="num">
                                      <p:cBhvr>
                                        <p:cTn id="8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4">
                                            <p:txEl>
                                              <p:pRg st="0" end="0"/>
                                            </p:txEl>
                                          </p:spTgt>
                                        </p:tgtEl>
                                        <p:attrNameLst>
                                          <p:attrName>style.visibility</p:attrName>
                                        </p:attrNameLst>
                                      </p:cBhvr>
                                      <p:to>
                                        <p:strVal val="visible"/>
                                      </p:to>
                                    </p:set>
                                    <p:animEffect transition="in" filter="fade">
                                      <p:cBhvr>
                                        <p:cTn id="94" dur="1000"/>
                                        <p:tgtEl>
                                          <p:spTgt spid="4">
                                            <p:txEl>
                                              <p:pRg st="0" end="0"/>
                                            </p:txEl>
                                          </p:spTgt>
                                        </p:tgtEl>
                                      </p:cBhvr>
                                    </p:animEffect>
                                    <p:anim calcmode="lin" valueType="num">
                                      <p:cBhvr>
                                        <p:cTn id="9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0" animBg="1"/>
      <p:bldP spid="316" grpId="0" animBg="1"/>
      <p:bldP spid="306" grpId="0" animBg="1"/>
      <p:bldP spid="305" grpId="0" build="p"/>
      <p:bldP spid="303" grpId="0" build="p"/>
      <p:bldP spid="318" grpId="0"/>
      <p:bldP spid="304" grpId="0" build="p"/>
      <p:bldP spid="313" grpId="0"/>
      <p:bldP spid="317" grpId="0"/>
      <p:bldP spid="16" grpId="0"/>
      <p:bldP spid="23" grpId="0" build="p"/>
      <p:bldP spid="24" grpId="0" animBg="1"/>
      <p:bldP spid="25" grpId="0"/>
      <p:bldP spid="27" grpId="0" animBg="1"/>
      <p:bldP spid="28" grpId="0"/>
      <p:bldP spid="2" grpId="0" animBg="1"/>
      <p:bldP spid="3" grpId="0"/>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57E0DBB-87A1-47BE-92A3-6C328998E83A}"/>
              </a:ext>
            </a:extLst>
          </p:cNvPr>
          <p:cNvSpPr>
            <a:spLocks noGrp="1"/>
          </p:cNvSpPr>
          <p:nvPr>
            <p:ph type="title" idx="15"/>
          </p:nvPr>
        </p:nvSpPr>
        <p:spPr/>
        <p:txBody>
          <a:bodyPr/>
          <a:lstStyle/>
          <a:p>
            <a:r>
              <a:rPr lang="en-US" dirty="0"/>
              <a:t>CONTEXTUAL FIT: PERSONNEL &amp; STUDENT MATCH</a:t>
            </a:r>
          </a:p>
        </p:txBody>
      </p:sp>
      <p:sp>
        <p:nvSpPr>
          <p:cNvPr id="6" name="Rectangle 5"/>
          <p:cNvSpPr/>
          <p:nvPr/>
        </p:nvSpPr>
        <p:spPr>
          <a:xfrm>
            <a:off x="610012" y="1485900"/>
            <a:ext cx="5971763" cy="3511192"/>
          </a:xfrm>
          <a:prstGeom prst="rect">
            <a:avLst/>
          </a:prstGeom>
        </p:spPr>
        <p:txBody>
          <a:bodyPr/>
          <a:lstStyle/>
          <a:p>
            <a:pPr marL="285750" marR="0" lvl="0" indent="-285750" algn="l" defTabSz="685800" rtl="0" eaLnBrk="1" fontAlgn="base" latinLnBrk="0" hangingPunct="1">
              <a:lnSpc>
                <a:spcPct val="100000"/>
              </a:lnSpc>
              <a:spcBef>
                <a:spcPts val="450"/>
              </a:spcBef>
              <a:spcAft>
                <a:spcPts val="45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Identify staff skill sets  </a:t>
            </a:r>
          </a:p>
          <a:p>
            <a:pPr marL="285750" marR="0" lvl="0" indent="-285750" algn="l" defTabSz="685800" rtl="0" eaLnBrk="1" fontAlgn="base" latinLnBrk="0" hangingPunct="1">
              <a:lnSpc>
                <a:spcPct val="100000"/>
              </a:lnSpc>
              <a:spcBef>
                <a:spcPts val="450"/>
              </a:spcBef>
              <a:spcAft>
                <a:spcPts val="45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Match staff skills to student needs, given available resources</a:t>
            </a:r>
          </a:p>
          <a:p>
            <a:pPr marL="285750" marR="0" lvl="0" indent="-285750" algn="l" defTabSz="685800" rtl="0" eaLnBrk="1" fontAlgn="base" latinLnBrk="0" hangingPunct="1">
              <a:lnSpc>
                <a:spcPct val="100000"/>
              </a:lnSpc>
              <a:spcBef>
                <a:spcPts val="450"/>
              </a:spcBef>
              <a:spcAft>
                <a:spcPts val="45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Based on screening data, determine how many students need each Tier 2 support</a:t>
            </a:r>
          </a:p>
          <a:p>
            <a:pPr marL="285750" marR="0" lvl="0" indent="-285750" algn="l" defTabSz="685800" rtl="0" eaLnBrk="1" fontAlgn="base" latinLnBrk="0" hangingPunct="1">
              <a:lnSpc>
                <a:spcPct val="100000"/>
              </a:lnSpc>
              <a:spcBef>
                <a:spcPts val="450"/>
              </a:spcBef>
              <a:spcAft>
                <a:spcPts val="45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Evaluate any gaps between student needs &amp; staff skill set</a:t>
            </a:r>
          </a:p>
          <a:p>
            <a:pPr marL="285750" marR="0" lvl="0" indent="-285750" algn="l" defTabSz="685800" rtl="0" eaLnBrk="1" fontAlgn="base" latinLnBrk="0" hangingPunct="1">
              <a:lnSpc>
                <a:spcPct val="100000"/>
              </a:lnSpc>
              <a:spcBef>
                <a:spcPts val="450"/>
              </a:spcBef>
              <a:spcAft>
                <a:spcPts val="45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Determine how you will address the gap:</a:t>
            </a:r>
          </a:p>
          <a:p>
            <a:pPr marL="971550" marR="0" lvl="2" indent="-285750" algn="l" defTabSz="6858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Train additional staff</a:t>
            </a:r>
          </a:p>
          <a:p>
            <a:pPr marL="971550" marR="0" lvl="2" indent="-285750" algn="l" defTabSz="6858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Partner with neighboring schools to share staff and/or resources</a:t>
            </a:r>
          </a:p>
          <a:p>
            <a:pPr marL="971550" marR="0" lvl="2" indent="-285750" algn="l" defTabSz="6858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FFFFFF"/>
                </a:solidFill>
                <a:effectLst/>
                <a:uLnTx/>
                <a:uFillTx/>
                <a:latin typeface="Hind Vadodara" panose="020B0604020202020204" charset="0"/>
                <a:ea typeface="ＭＳ Ｐゴシック" pitchFamily="-108" charset="-128"/>
                <a:cs typeface="Hind Vadodara" panose="020B0604020202020204" charset="0"/>
                <a:sym typeface="Arial"/>
              </a:rPr>
              <a:t>Connect with community partners to assist with delivering or supporting interventions</a:t>
            </a:r>
          </a:p>
        </p:txBody>
      </p:sp>
    </p:spTree>
    <p:extLst>
      <p:ext uri="{BB962C8B-B14F-4D97-AF65-F5344CB8AC3E}">
        <p14:creationId xmlns:p14="http://schemas.microsoft.com/office/powerpoint/2010/main" val="54573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latin typeface="Poppins Medium" panose="020B0604020202020204" charset="0"/>
                <a:cs typeface="Poppins Medium" panose="020B0604020202020204" charset="0"/>
              </a:rPr>
              <a:t>EXAMPLE: STAFF-STUDENT MATCH</a:t>
            </a:r>
          </a:p>
        </p:txBody>
      </p:sp>
      <p:graphicFrame>
        <p:nvGraphicFramePr>
          <p:cNvPr id="4" name="Content Placeholder 3"/>
          <p:cNvGraphicFramePr>
            <a:graphicFrameLocks noGrp="1"/>
          </p:cNvGraphicFramePr>
          <p:nvPr>
            <p:ph idx="4294967295"/>
          </p:nvPr>
        </p:nvGraphicFramePr>
        <p:xfrm>
          <a:off x="742950" y="866775"/>
          <a:ext cx="7658100" cy="4095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Google Shape;659;p43">
            <a:extLst>
              <a:ext uri="{FF2B5EF4-FFF2-40B4-BE49-F238E27FC236}">
                <a16:creationId xmlns:a16="http://schemas.microsoft.com/office/drawing/2014/main" id="{05CBABE8-6E36-42FE-B94B-2A24D13F7D84}"/>
              </a:ext>
            </a:extLst>
          </p:cNvPr>
          <p:cNvSpPr/>
          <p:nvPr/>
        </p:nvSpPr>
        <p:spPr>
          <a:xfrm>
            <a:off x="8057068" y="116117"/>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white"/>
              </a:solidFill>
              <a:effectLst/>
              <a:uLnTx/>
              <a:uFillTx/>
              <a:latin typeface="Arial"/>
              <a:cs typeface="Arial"/>
              <a:sym typeface="Arial"/>
            </a:endParaRPr>
          </a:p>
        </p:txBody>
      </p:sp>
      <p:grpSp>
        <p:nvGrpSpPr>
          <p:cNvPr id="11" name="Google Shape;6469;p67">
            <a:extLst>
              <a:ext uri="{FF2B5EF4-FFF2-40B4-BE49-F238E27FC236}">
                <a16:creationId xmlns:a16="http://schemas.microsoft.com/office/drawing/2014/main" id="{1485031B-F66F-4BD0-9CE7-D33568718947}"/>
              </a:ext>
            </a:extLst>
          </p:cNvPr>
          <p:cNvGrpSpPr/>
          <p:nvPr/>
        </p:nvGrpSpPr>
        <p:grpSpPr>
          <a:xfrm>
            <a:off x="8244888" y="368585"/>
            <a:ext cx="493040" cy="363744"/>
            <a:chOff x="5223609" y="3731112"/>
            <a:chExt cx="371782" cy="274285"/>
          </a:xfrm>
        </p:grpSpPr>
        <p:sp>
          <p:nvSpPr>
            <p:cNvPr id="12" name="Google Shape;6470;p67">
              <a:extLst>
                <a:ext uri="{FF2B5EF4-FFF2-40B4-BE49-F238E27FC236}">
                  <a16:creationId xmlns:a16="http://schemas.microsoft.com/office/drawing/2014/main" id="{6AA7998A-860E-4CE4-992F-F2234CF1826C}"/>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6471;p67">
              <a:extLst>
                <a:ext uri="{FF2B5EF4-FFF2-40B4-BE49-F238E27FC236}">
                  <a16:creationId xmlns:a16="http://schemas.microsoft.com/office/drawing/2014/main" id="{ED95E112-7806-4B66-A4EA-C20E5CCF82B1}"/>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8870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610012" y="1356825"/>
            <a:ext cx="4121862" cy="3416400"/>
          </a:xfrm>
        </p:spPr>
        <p:txBody>
          <a:bodyPr>
            <a:noAutofit/>
          </a:bodyPr>
          <a:lstStyle/>
          <a:p>
            <a:pPr marL="342900" indent="-342900">
              <a:lnSpc>
                <a:spcPct val="120000"/>
              </a:lnSpc>
              <a:spcBef>
                <a:spcPts val="0"/>
              </a:spcBef>
              <a:buFont typeface="+mj-lt"/>
              <a:buAutoNum type="arabicPeriod"/>
            </a:pPr>
            <a:r>
              <a:rPr lang="en-US" sz="1600" u="sng" dirty="0">
                <a:solidFill>
                  <a:schemeClr val="bg1"/>
                </a:solidFill>
                <a:cs typeface="Arial"/>
              </a:rPr>
              <a:t>Prosocial Skills</a:t>
            </a:r>
          </a:p>
          <a:p>
            <a:pPr marL="800100" lvl="1" indent="-342900">
              <a:lnSpc>
                <a:spcPct val="120000"/>
              </a:lnSpc>
              <a:spcBef>
                <a:spcPts val="0"/>
              </a:spcBef>
              <a:buFont typeface="+mj-lt"/>
              <a:buAutoNum type="arabicPeriod"/>
            </a:pPr>
            <a:r>
              <a:rPr lang="en-US" sz="1600" dirty="0">
                <a:solidFill>
                  <a:schemeClr val="bg1"/>
                </a:solidFill>
                <a:cs typeface="Arial"/>
              </a:rPr>
              <a:t>Replacement behaviors for avoidance, withdrawal, etc.</a:t>
            </a:r>
          </a:p>
          <a:p>
            <a:pPr marL="800100" lvl="1" indent="-342900">
              <a:lnSpc>
                <a:spcPct val="120000"/>
              </a:lnSpc>
              <a:spcBef>
                <a:spcPts val="0"/>
              </a:spcBef>
              <a:buFont typeface="+mj-lt"/>
              <a:buAutoNum type="arabicPeriod"/>
            </a:pPr>
            <a:r>
              <a:rPr lang="en-US" sz="1600" dirty="0">
                <a:solidFill>
                  <a:schemeClr val="bg1"/>
                </a:solidFill>
                <a:cs typeface="Arial"/>
              </a:rPr>
              <a:t>Examples:  Friendship Skills and Relationship Building</a:t>
            </a:r>
          </a:p>
          <a:p>
            <a:pPr marL="342900" indent="-342900">
              <a:lnSpc>
                <a:spcPct val="120000"/>
              </a:lnSpc>
              <a:spcBef>
                <a:spcPts val="0"/>
              </a:spcBef>
              <a:buFont typeface="+mj-lt"/>
              <a:buAutoNum type="arabicPeriod"/>
            </a:pPr>
            <a:r>
              <a:rPr lang="en-US" sz="1600" u="sng" dirty="0">
                <a:solidFill>
                  <a:schemeClr val="bg1"/>
                </a:solidFill>
                <a:cs typeface="Arial"/>
              </a:rPr>
              <a:t>Problem-Solving Skills</a:t>
            </a:r>
          </a:p>
          <a:p>
            <a:pPr marL="800100" lvl="1" indent="-342900">
              <a:lnSpc>
                <a:spcPct val="120000"/>
              </a:lnSpc>
              <a:spcBef>
                <a:spcPts val="0"/>
              </a:spcBef>
              <a:buFont typeface="+mj-lt"/>
              <a:buAutoNum type="arabicPeriod"/>
            </a:pPr>
            <a:r>
              <a:rPr lang="en-US" sz="1600" dirty="0">
                <a:solidFill>
                  <a:schemeClr val="bg1"/>
                </a:solidFill>
                <a:cs typeface="Arial"/>
              </a:rPr>
              <a:t>Replacement behaviors for fighting, arguing, etc. </a:t>
            </a:r>
          </a:p>
          <a:p>
            <a:pPr marL="800100" lvl="1" indent="-342900">
              <a:lnSpc>
                <a:spcPct val="120000"/>
              </a:lnSpc>
              <a:spcBef>
                <a:spcPts val="0"/>
              </a:spcBef>
              <a:buFont typeface="+mj-lt"/>
              <a:buAutoNum type="arabicPeriod"/>
            </a:pPr>
            <a:r>
              <a:rPr lang="en-US" sz="1600" dirty="0">
                <a:solidFill>
                  <a:schemeClr val="bg1"/>
                </a:solidFill>
              </a:rPr>
              <a:t>Examples: Anger Management Skills and Self Management</a:t>
            </a:r>
          </a:p>
        </p:txBody>
      </p:sp>
      <p:sp>
        <p:nvSpPr>
          <p:cNvPr id="6" name="Text Placeholder 5">
            <a:extLst>
              <a:ext uri="{FF2B5EF4-FFF2-40B4-BE49-F238E27FC236}">
                <a16:creationId xmlns:a16="http://schemas.microsoft.com/office/drawing/2014/main" id="{C6DB2E29-3F84-4ABF-AE86-9A6618B69189}"/>
              </a:ext>
            </a:extLst>
          </p:cNvPr>
          <p:cNvSpPr>
            <a:spLocks noGrp="1"/>
          </p:cNvSpPr>
          <p:nvPr>
            <p:ph type="body" idx="2"/>
          </p:nvPr>
        </p:nvSpPr>
        <p:spPr>
          <a:xfrm>
            <a:off x="4935298" y="1356825"/>
            <a:ext cx="3969215" cy="3416400"/>
          </a:xfrm>
        </p:spPr>
        <p:txBody>
          <a:bodyPr/>
          <a:lstStyle/>
          <a:p>
            <a:pPr marL="342900" indent="-342900">
              <a:lnSpc>
                <a:spcPct val="120000"/>
              </a:lnSpc>
              <a:spcBef>
                <a:spcPts val="0"/>
              </a:spcBef>
              <a:buFont typeface="+mj-lt"/>
              <a:buAutoNum type="arabicPeriod"/>
            </a:pPr>
            <a:r>
              <a:rPr lang="en-US" sz="1600" u="sng" dirty="0">
                <a:solidFill>
                  <a:schemeClr val="bg1"/>
                </a:solidFill>
                <a:latin typeface="Hind Vadodara" panose="020B0604020202020204" charset="0"/>
                <a:cs typeface="Hind Vadodara" panose="020B0604020202020204" charset="0"/>
              </a:rPr>
              <a:t>Academic Behavior Skills </a:t>
            </a:r>
          </a:p>
          <a:p>
            <a:pPr marL="800100" lvl="1" indent="-342900">
              <a:lnSpc>
                <a:spcPct val="120000"/>
              </a:lnSpc>
              <a:spcBef>
                <a:spcPts val="0"/>
              </a:spcBef>
              <a:buFont typeface="+mj-lt"/>
              <a:buAutoNum type="arabicPeriod"/>
            </a:pPr>
            <a:r>
              <a:rPr lang="en-US" sz="1600" dirty="0">
                <a:solidFill>
                  <a:schemeClr val="bg1"/>
                </a:solidFill>
                <a:latin typeface="Hind Vadodara" panose="020B0604020202020204" charset="0"/>
                <a:cs typeface="Hind Vadodara" panose="020B0604020202020204" charset="0"/>
              </a:rPr>
              <a:t>Replacement behaviors for getting out of seat, poor study habits, talking out during instruction, etc.</a:t>
            </a:r>
          </a:p>
          <a:p>
            <a:pPr marL="800100" lvl="1" indent="-342900">
              <a:lnSpc>
                <a:spcPct val="120000"/>
              </a:lnSpc>
              <a:spcBef>
                <a:spcPts val="0"/>
              </a:spcBef>
              <a:buFont typeface="+mj-lt"/>
              <a:buAutoNum type="arabicPeriod"/>
            </a:pPr>
            <a:r>
              <a:rPr lang="en-US" sz="1600" dirty="0">
                <a:solidFill>
                  <a:schemeClr val="bg1"/>
                </a:solidFill>
                <a:latin typeface="Hind Vadodara" panose="020B0604020202020204" charset="0"/>
                <a:cs typeface="Hind Vadodara" panose="020B0604020202020204" charset="0"/>
              </a:rPr>
              <a:t>Examples: Study/Organizational Skills &amp; Self-Management Skills</a:t>
            </a:r>
          </a:p>
          <a:p>
            <a:pPr marL="300038" lvl="1" indent="0">
              <a:lnSpc>
                <a:spcPct val="120000"/>
              </a:lnSpc>
              <a:spcBef>
                <a:spcPts val="0"/>
              </a:spcBef>
              <a:buNone/>
            </a:pPr>
            <a:endParaRPr lang="en-US" sz="1600" dirty="0">
              <a:solidFill>
                <a:schemeClr val="bg1"/>
              </a:solidFill>
              <a:latin typeface="Hind Vadodara" panose="020B0604020202020204" charset="0"/>
              <a:cs typeface="Hind Vadodara" panose="020B0604020202020204" charset="0"/>
            </a:endParaRPr>
          </a:p>
          <a:p>
            <a:pPr marL="300038" lvl="1" indent="0" algn="r">
              <a:lnSpc>
                <a:spcPct val="120000"/>
              </a:lnSpc>
              <a:spcBef>
                <a:spcPts val="0"/>
              </a:spcBef>
              <a:buNone/>
            </a:pPr>
            <a:r>
              <a:rPr lang="en-US" i="1" dirty="0">
                <a:solidFill>
                  <a:schemeClr val="bg1"/>
                </a:solidFill>
                <a:latin typeface="Hind Vadodara" panose="020B0604020202020204" charset="0"/>
                <a:cs typeface="Hind Vadodara" panose="020B0604020202020204" charset="0"/>
              </a:rPr>
              <a:t>(adapted from PBIS Illinois, 2014)</a:t>
            </a:r>
            <a:endParaRPr lang="en-US" dirty="0">
              <a:solidFill>
                <a:schemeClr val="bg1"/>
              </a:solidFill>
              <a:latin typeface="Hind Vadodara" panose="020B0604020202020204" charset="0"/>
              <a:cs typeface="Hind Vadodara" panose="020B0604020202020204" charset="0"/>
            </a:endParaRPr>
          </a:p>
        </p:txBody>
      </p:sp>
      <p:sp>
        <p:nvSpPr>
          <p:cNvPr id="2" name="Title 1"/>
          <p:cNvSpPr>
            <a:spLocks noGrp="1"/>
          </p:cNvSpPr>
          <p:nvPr>
            <p:ph type="title"/>
          </p:nvPr>
        </p:nvSpPr>
        <p:spPr>
          <a:xfrm>
            <a:off x="424749" y="350597"/>
            <a:ext cx="7033500" cy="634200"/>
          </a:xfrm>
          <a:noFill/>
        </p:spPr>
        <p:txBody>
          <a:bodyPr>
            <a:normAutofit fontScale="90000"/>
          </a:bodyPr>
          <a:lstStyle/>
          <a:p>
            <a:r>
              <a:rPr lang="en-US" dirty="0">
                <a:solidFill>
                  <a:schemeClr val="bg1"/>
                </a:solidFill>
              </a:rPr>
              <a:t>EXAMPLE</a:t>
            </a:r>
            <a:r>
              <a:rPr lang="en-US" sz="3000" dirty="0">
                <a:solidFill>
                  <a:schemeClr val="bg1"/>
                </a:solidFill>
              </a:rPr>
              <a:t>: DATA REVIEW SUMMARY</a:t>
            </a:r>
            <a:br>
              <a:rPr lang="en-US" sz="1800" b="0" i="1" dirty="0">
                <a:solidFill>
                  <a:schemeClr val="bg1"/>
                </a:solidFill>
                <a:latin typeface="Arial"/>
                <a:cs typeface="Arial"/>
              </a:rPr>
            </a:br>
            <a:endParaRPr lang="en-US" sz="1800" b="0" i="1" dirty="0">
              <a:solidFill>
                <a:schemeClr val="bg1"/>
              </a:solidFill>
            </a:endParaRPr>
          </a:p>
        </p:txBody>
      </p:sp>
      <p:sp>
        <p:nvSpPr>
          <p:cNvPr id="10" name="TextBox 9">
            <a:extLst>
              <a:ext uri="{FF2B5EF4-FFF2-40B4-BE49-F238E27FC236}">
                <a16:creationId xmlns:a16="http://schemas.microsoft.com/office/drawing/2014/main" id="{9DDF2B83-5CCB-40EF-9748-0EA59AE902F7}"/>
              </a:ext>
            </a:extLst>
          </p:cNvPr>
          <p:cNvSpPr txBox="1"/>
          <p:nvPr/>
        </p:nvSpPr>
        <p:spPr>
          <a:xfrm>
            <a:off x="424749" y="984797"/>
            <a:ext cx="8294501" cy="726096"/>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
                <a:srgbClr val="8784C7"/>
              </a:buClr>
              <a:buSzPts val="1100"/>
              <a:buFont typeface="Raleway Thin"/>
              <a:buNone/>
              <a:tabLst/>
              <a:defRPr/>
            </a:pPr>
            <a:r>
              <a:rPr kumimoji="0" lang="en-US" sz="1600" b="1" i="0" u="none" strike="noStrike" kern="0" cap="none" spc="0" normalizeH="0" baseline="0" noProof="0" dirty="0">
                <a:ln>
                  <a:noFill/>
                </a:ln>
                <a:solidFill>
                  <a:prstClr val="white"/>
                </a:solidFill>
                <a:effectLst/>
                <a:uLnTx/>
                <a:uFillTx/>
                <a:latin typeface="Hind Vadodara"/>
                <a:cs typeface="Arial"/>
                <a:sym typeface="Hind Vadodara"/>
              </a:rPr>
              <a:t>Results/Conclusions: </a:t>
            </a:r>
            <a:r>
              <a:rPr kumimoji="0" lang="en-US" sz="1600" b="0" i="0" u="none" strike="noStrike" kern="0" cap="none" spc="0" normalizeH="0" baseline="0" noProof="0" dirty="0">
                <a:ln>
                  <a:noFill/>
                </a:ln>
                <a:solidFill>
                  <a:prstClr val="white"/>
                </a:solidFill>
                <a:effectLst/>
                <a:uLnTx/>
                <a:uFillTx/>
                <a:latin typeface="Hind Vadodara"/>
                <a:cs typeface="Arial"/>
                <a:sym typeface="Hind Vadodara"/>
              </a:rPr>
              <a:t>MTSS team had 25 students this quarter needing additional supports</a:t>
            </a:r>
          </a:p>
          <a:p>
            <a:pPr marL="0" marR="0" lvl="0" indent="0" algn="l" defTabSz="914400" rtl="0" eaLnBrk="1" fontAlgn="auto" latinLnBrk="0" hangingPunct="1">
              <a:lnSpc>
                <a:spcPct val="150000"/>
              </a:lnSpc>
              <a:spcBef>
                <a:spcPts val="0"/>
              </a:spcBef>
              <a:spcAft>
                <a:spcPts val="0"/>
              </a:spcAft>
              <a:buClr>
                <a:srgbClr val="8784C7"/>
              </a:buClr>
              <a:buSzPts val="1100"/>
              <a:buFont typeface="Raleway Thin"/>
              <a:buNone/>
              <a:tabLst/>
              <a:defRPr/>
            </a:pPr>
            <a:r>
              <a:rPr kumimoji="0" lang="en-US" sz="1600" b="1" i="0" u="none" strike="noStrike" kern="0" cap="none" spc="0" normalizeH="0" baseline="0" noProof="0" dirty="0">
                <a:ln>
                  <a:noFill/>
                </a:ln>
                <a:solidFill>
                  <a:prstClr val="white"/>
                </a:solidFill>
                <a:effectLst/>
                <a:uLnTx/>
                <a:uFillTx/>
                <a:latin typeface="Hind Vadodara"/>
                <a:cs typeface="Arial"/>
                <a:sym typeface="Hind Vadodara"/>
              </a:rPr>
              <a:t>Areas of Concern:</a:t>
            </a:r>
          </a:p>
        </p:txBody>
      </p:sp>
      <p:sp>
        <p:nvSpPr>
          <p:cNvPr id="18" name="Google Shape;659;p43">
            <a:extLst>
              <a:ext uri="{FF2B5EF4-FFF2-40B4-BE49-F238E27FC236}">
                <a16:creationId xmlns:a16="http://schemas.microsoft.com/office/drawing/2014/main" id="{0FF27CA8-AF3C-41D8-B622-08CA873F995C}"/>
              </a:ext>
            </a:extLst>
          </p:cNvPr>
          <p:cNvSpPr/>
          <p:nvPr/>
        </p:nvSpPr>
        <p:spPr>
          <a:xfrm>
            <a:off x="8057068" y="116117"/>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white"/>
              </a:solidFill>
              <a:effectLst/>
              <a:uLnTx/>
              <a:uFillTx/>
              <a:latin typeface="Arial"/>
              <a:cs typeface="Arial"/>
              <a:sym typeface="Arial"/>
            </a:endParaRPr>
          </a:p>
        </p:txBody>
      </p:sp>
      <p:grpSp>
        <p:nvGrpSpPr>
          <p:cNvPr id="19" name="Google Shape;6469;p67">
            <a:extLst>
              <a:ext uri="{FF2B5EF4-FFF2-40B4-BE49-F238E27FC236}">
                <a16:creationId xmlns:a16="http://schemas.microsoft.com/office/drawing/2014/main" id="{4768FD7D-F240-4726-9B79-117E981A8E52}"/>
              </a:ext>
            </a:extLst>
          </p:cNvPr>
          <p:cNvGrpSpPr/>
          <p:nvPr/>
        </p:nvGrpSpPr>
        <p:grpSpPr>
          <a:xfrm>
            <a:off x="8244888" y="368585"/>
            <a:ext cx="493040" cy="363744"/>
            <a:chOff x="5223609" y="3731112"/>
            <a:chExt cx="371782" cy="274285"/>
          </a:xfrm>
        </p:grpSpPr>
        <p:sp>
          <p:nvSpPr>
            <p:cNvPr id="20" name="Google Shape;6470;p67">
              <a:extLst>
                <a:ext uri="{FF2B5EF4-FFF2-40B4-BE49-F238E27FC236}">
                  <a16:creationId xmlns:a16="http://schemas.microsoft.com/office/drawing/2014/main" id="{1CDA70E9-32DB-48D2-9AD6-7F996DC74EE3}"/>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6471;p67">
              <a:extLst>
                <a:ext uri="{FF2B5EF4-FFF2-40B4-BE49-F238E27FC236}">
                  <a16:creationId xmlns:a16="http://schemas.microsoft.com/office/drawing/2014/main" id="{37639EF6-6499-4621-A9CB-5C1B55D3F30A}"/>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0124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r>
              <a:rPr lang="en-US" dirty="0">
                <a:solidFill>
                  <a:schemeClr val="bg1"/>
                </a:solidFill>
                <a:latin typeface="Poppins Medium" panose="020B0604020202020204" charset="0"/>
                <a:cs typeface="Poppins Medium" panose="020B0604020202020204" charset="0"/>
              </a:rPr>
              <a:t>CONTEXTUAL FIT</a:t>
            </a:r>
          </a:p>
        </p:txBody>
      </p:sp>
      <p:graphicFrame>
        <p:nvGraphicFramePr>
          <p:cNvPr id="5" name="Content Placeholder 4"/>
          <p:cNvGraphicFramePr>
            <a:graphicFrameLocks noGrp="1"/>
          </p:cNvGraphicFramePr>
          <p:nvPr>
            <p:ph idx="4294967295"/>
          </p:nvPr>
        </p:nvGraphicFramePr>
        <p:xfrm>
          <a:off x="686212" y="1762125"/>
          <a:ext cx="7447056" cy="3192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Google Shape;659;p43">
            <a:extLst>
              <a:ext uri="{FF2B5EF4-FFF2-40B4-BE49-F238E27FC236}">
                <a16:creationId xmlns:a16="http://schemas.microsoft.com/office/drawing/2014/main" id="{1229BB53-67E9-4DEE-BC45-34BAF821B749}"/>
              </a:ext>
            </a:extLst>
          </p:cNvPr>
          <p:cNvSpPr/>
          <p:nvPr/>
        </p:nvSpPr>
        <p:spPr>
          <a:xfrm>
            <a:off x="8057068" y="116117"/>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white"/>
              </a:solidFill>
              <a:effectLst/>
              <a:uLnTx/>
              <a:uFillTx/>
              <a:latin typeface="Arial"/>
              <a:cs typeface="Arial"/>
              <a:sym typeface="Arial"/>
            </a:endParaRPr>
          </a:p>
        </p:txBody>
      </p:sp>
      <p:grpSp>
        <p:nvGrpSpPr>
          <p:cNvPr id="11" name="Google Shape;6469;p67">
            <a:extLst>
              <a:ext uri="{FF2B5EF4-FFF2-40B4-BE49-F238E27FC236}">
                <a16:creationId xmlns:a16="http://schemas.microsoft.com/office/drawing/2014/main" id="{20A730EE-65D2-4A30-B582-205697434980}"/>
              </a:ext>
            </a:extLst>
          </p:cNvPr>
          <p:cNvGrpSpPr/>
          <p:nvPr/>
        </p:nvGrpSpPr>
        <p:grpSpPr>
          <a:xfrm>
            <a:off x="8244888" y="368585"/>
            <a:ext cx="493040" cy="363744"/>
            <a:chOff x="5223609" y="3731112"/>
            <a:chExt cx="371782" cy="274285"/>
          </a:xfrm>
        </p:grpSpPr>
        <p:sp>
          <p:nvSpPr>
            <p:cNvPr id="12" name="Google Shape;6470;p67">
              <a:extLst>
                <a:ext uri="{FF2B5EF4-FFF2-40B4-BE49-F238E27FC236}">
                  <a16:creationId xmlns:a16="http://schemas.microsoft.com/office/drawing/2014/main" id="{65CDD988-5865-4BFA-8574-5868A0A6836C}"/>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6471;p67">
              <a:extLst>
                <a:ext uri="{FF2B5EF4-FFF2-40B4-BE49-F238E27FC236}">
                  <a16:creationId xmlns:a16="http://schemas.microsoft.com/office/drawing/2014/main" id="{FB823FDC-0F5F-41B6-AC42-ED54B43C14A3}"/>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Rectangle: Rounded Corners 4">
            <a:extLst>
              <a:ext uri="{FF2B5EF4-FFF2-40B4-BE49-F238E27FC236}">
                <a16:creationId xmlns:a16="http://schemas.microsoft.com/office/drawing/2014/main" id="{1B69C4D7-D068-4147-9D12-B522CDC7144B}"/>
              </a:ext>
            </a:extLst>
          </p:cNvPr>
          <p:cNvSpPr txBox="1"/>
          <p:nvPr/>
        </p:nvSpPr>
        <p:spPr>
          <a:xfrm>
            <a:off x="689172" y="1041947"/>
            <a:ext cx="7444096" cy="624928"/>
          </a:xfrm>
          <a:prstGeom prst="roundRect">
            <a:avLst/>
          </a:prstGeom>
        </p:spPr>
        <p:style>
          <a:lnRef idx="3">
            <a:schemeClr val="lt1"/>
          </a:lnRef>
          <a:fillRef idx="1">
            <a:schemeClr val="accent3"/>
          </a:fillRef>
          <a:effectRef idx="1">
            <a:schemeClr val="accent3"/>
          </a:effectRef>
          <a:fontRef idx="minor">
            <a:schemeClr val="lt1"/>
          </a:fontRef>
        </p:style>
        <p:txBody>
          <a:bodyPr spcFirstLastPara="0" vert="horz" wrap="square" lIns="80010" tIns="80010" rIns="80010" bIns="80010" numCol="1" spcCol="1270" anchor="ctr" anchorCtr="0">
            <a:noAutofit/>
          </a:bodyPr>
          <a:lstStyle/>
          <a:p>
            <a:pPr marL="0" marR="0" lvl="0" indent="0" algn="ctr" defTabSz="933450" rtl="0" eaLnBrk="1" fontAlgn="auto" latinLnBrk="0" hangingPunct="1">
              <a:lnSpc>
                <a:spcPct val="90000"/>
              </a:lnSpc>
              <a:spcBef>
                <a:spcPct val="0"/>
              </a:spcBef>
              <a:spcAft>
                <a:spcPct val="35000"/>
              </a:spcAft>
              <a:buClr>
                <a:srgbClr val="000000"/>
              </a:buClr>
              <a:buSzTx/>
              <a:buFont typeface="Arial"/>
              <a:buNone/>
              <a:tabLst/>
              <a:defRPr/>
            </a:pPr>
            <a:r>
              <a:rPr kumimoji="0" lang="en-US" sz="1800" b="0" i="0" u="none" strike="noStrike" kern="1200" cap="none" spc="0" normalizeH="0" baseline="0" noProof="0" dirty="0">
                <a:ln>
                  <a:noFill/>
                </a:ln>
                <a:solidFill>
                  <a:prstClr val="white"/>
                </a:solidFill>
                <a:effectLst/>
                <a:uLnTx/>
                <a:uFillTx/>
                <a:latin typeface="Hind Vadodara" panose="020B0604020202020204" charset="0"/>
                <a:ea typeface="+mn-ea"/>
                <a:cs typeface="Hind Vadodara" panose="020B0604020202020204" charset="0"/>
                <a:sym typeface="Arial"/>
              </a:rPr>
              <a:t>School has 25 students needing Tier 2 supports (~11% of the student population)</a:t>
            </a:r>
          </a:p>
        </p:txBody>
      </p:sp>
    </p:spTree>
    <p:extLst>
      <p:ext uri="{BB962C8B-B14F-4D97-AF65-F5344CB8AC3E}">
        <p14:creationId xmlns:p14="http://schemas.microsoft.com/office/powerpoint/2010/main" val="198655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072" y="65399"/>
            <a:ext cx="7447047" cy="634200"/>
          </a:xfrm>
          <a:noFill/>
        </p:spPr>
        <p:txBody>
          <a:bodyPr>
            <a:noAutofit/>
          </a:bodyPr>
          <a:lstStyle/>
          <a:p>
            <a:r>
              <a:rPr lang="en-US" dirty="0">
                <a:solidFill>
                  <a:schemeClr val="bg1"/>
                </a:solidFill>
                <a:latin typeface="Poppins Medium" panose="020B0604020202020204" charset="0"/>
                <a:cs typeface="Poppins Medium" panose="020B0604020202020204" charset="0"/>
              </a:rPr>
              <a:t>WHAT IF TIER 2 SUPPORTS CANNOT ACCOMMODATE ALL STUDENTS’ NEEDS?</a:t>
            </a:r>
          </a:p>
        </p:txBody>
      </p:sp>
      <p:graphicFrame>
        <p:nvGraphicFramePr>
          <p:cNvPr id="5" name="Content Placeholder 4"/>
          <p:cNvGraphicFramePr>
            <a:graphicFrameLocks noGrp="1"/>
          </p:cNvGraphicFramePr>
          <p:nvPr>
            <p:ph idx="4294967295"/>
          </p:nvPr>
        </p:nvGraphicFramePr>
        <p:xfrm>
          <a:off x="610011" y="1600123"/>
          <a:ext cx="7447056" cy="3192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Google Shape;659;p43">
            <a:extLst>
              <a:ext uri="{FF2B5EF4-FFF2-40B4-BE49-F238E27FC236}">
                <a16:creationId xmlns:a16="http://schemas.microsoft.com/office/drawing/2014/main" id="{1229BB53-67E9-4DEE-BC45-34BAF821B749}"/>
              </a:ext>
            </a:extLst>
          </p:cNvPr>
          <p:cNvSpPr/>
          <p:nvPr/>
        </p:nvSpPr>
        <p:spPr>
          <a:xfrm>
            <a:off x="8057068" y="116117"/>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white"/>
              </a:solidFill>
              <a:effectLst/>
              <a:uLnTx/>
              <a:uFillTx/>
              <a:latin typeface="Arial"/>
              <a:cs typeface="Arial"/>
              <a:sym typeface="Arial"/>
            </a:endParaRPr>
          </a:p>
        </p:txBody>
      </p:sp>
      <p:grpSp>
        <p:nvGrpSpPr>
          <p:cNvPr id="11" name="Google Shape;6469;p67">
            <a:extLst>
              <a:ext uri="{FF2B5EF4-FFF2-40B4-BE49-F238E27FC236}">
                <a16:creationId xmlns:a16="http://schemas.microsoft.com/office/drawing/2014/main" id="{20A730EE-65D2-4A30-B582-205697434980}"/>
              </a:ext>
            </a:extLst>
          </p:cNvPr>
          <p:cNvGrpSpPr/>
          <p:nvPr/>
        </p:nvGrpSpPr>
        <p:grpSpPr>
          <a:xfrm>
            <a:off x="8244888" y="368585"/>
            <a:ext cx="493040" cy="363744"/>
            <a:chOff x="5223609" y="3731112"/>
            <a:chExt cx="371782" cy="274285"/>
          </a:xfrm>
        </p:grpSpPr>
        <p:sp>
          <p:nvSpPr>
            <p:cNvPr id="12" name="Google Shape;6470;p67">
              <a:extLst>
                <a:ext uri="{FF2B5EF4-FFF2-40B4-BE49-F238E27FC236}">
                  <a16:creationId xmlns:a16="http://schemas.microsoft.com/office/drawing/2014/main" id="{65CDD988-5865-4BFA-8574-5868A0A6836C}"/>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6471;p67">
              <a:extLst>
                <a:ext uri="{FF2B5EF4-FFF2-40B4-BE49-F238E27FC236}">
                  <a16:creationId xmlns:a16="http://schemas.microsoft.com/office/drawing/2014/main" id="{FB823FDC-0F5F-41B6-AC42-ED54B43C14A3}"/>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481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7CCA2D-0DDC-4411-9A69-59A8121D01D8}"/>
              </a:ext>
            </a:extLst>
          </p:cNvPr>
          <p:cNvSpPr>
            <a:spLocks noGrp="1"/>
          </p:cNvSpPr>
          <p:nvPr>
            <p:ph type="title"/>
          </p:nvPr>
        </p:nvSpPr>
        <p:spPr/>
        <p:txBody>
          <a:bodyPr/>
          <a:lstStyle/>
          <a:p>
            <a:r>
              <a:rPr lang="en-US" dirty="0"/>
              <a:t>GUIDELINES: MATCHING STUDENTS WITH TIER 2 SUPPORTS</a:t>
            </a:r>
          </a:p>
        </p:txBody>
      </p:sp>
      <p:grpSp>
        <p:nvGrpSpPr>
          <p:cNvPr id="8" name="Group 7">
            <a:extLst>
              <a:ext uri="{FF2B5EF4-FFF2-40B4-BE49-F238E27FC236}">
                <a16:creationId xmlns:a16="http://schemas.microsoft.com/office/drawing/2014/main" id="{7A8A3A9F-F993-46E7-91F8-7803E9183798}"/>
              </a:ext>
            </a:extLst>
          </p:cNvPr>
          <p:cNvGrpSpPr/>
          <p:nvPr/>
        </p:nvGrpSpPr>
        <p:grpSpPr>
          <a:xfrm rot="1778477">
            <a:off x="7986281" y="155827"/>
            <a:ext cx="1046885" cy="1012896"/>
            <a:chOff x="1568917" y="46321"/>
            <a:chExt cx="2223435" cy="2223435"/>
          </a:xfrm>
        </p:grpSpPr>
        <p:sp>
          <p:nvSpPr>
            <p:cNvPr id="9" name="Oval 8">
              <a:extLst>
                <a:ext uri="{FF2B5EF4-FFF2-40B4-BE49-F238E27FC236}">
                  <a16:creationId xmlns:a16="http://schemas.microsoft.com/office/drawing/2014/main" id="{B2C22F37-B96E-4E05-96D5-4D9C295656AB}"/>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D0F41"/>
                </a:solidFill>
                <a:effectLst/>
                <a:uLnTx/>
                <a:uFillTx/>
                <a:latin typeface="Arial"/>
                <a:ea typeface="+mn-ea"/>
                <a:cs typeface="+mn-cs"/>
                <a:sym typeface="Arial"/>
              </a:endParaRPr>
            </a:p>
          </p:txBody>
        </p:sp>
        <p:sp>
          <p:nvSpPr>
            <p:cNvPr id="10" name="Oval 4">
              <a:extLst>
                <a:ext uri="{FF2B5EF4-FFF2-40B4-BE49-F238E27FC236}">
                  <a16:creationId xmlns:a16="http://schemas.microsoft.com/office/drawing/2014/main" id="{AA4AEC66-1A69-47B0-A27E-F85D55875B66}"/>
                </a:ext>
              </a:extLst>
            </p:cNvPr>
            <p:cNvSpPr txBox="1"/>
            <p:nvPr/>
          </p:nvSpPr>
          <p:spPr>
            <a:xfrm>
              <a:off x="1865374" y="573070"/>
              <a:ext cx="1630520"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marL="0" marR="0" lvl="0" indent="0" algn="ctr" defTabSz="977900" rtl="0" eaLnBrk="1" fontAlgn="auto" latinLnBrk="0" hangingPunct="1">
                <a:lnSpc>
                  <a:spcPct val="90000"/>
                </a:lnSpc>
                <a:spcBef>
                  <a:spcPct val="0"/>
                </a:spcBef>
                <a:spcAft>
                  <a:spcPct val="35000"/>
                </a:spcAft>
                <a:buClr>
                  <a:srgbClr val="000000"/>
                </a:buClr>
                <a:buSzTx/>
                <a:buFont typeface="Arial"/>
                <a:buNone/>
                <a:tabLst/>
                <a:defRPr/>
              </a:pPr>
              <a:r>
                <a:rPr kumimoji="0" lang="en-US" sz="1400" b="0" i="0" u="none" strike="noStrike" kern="1200" cap="none" spc="0" normalizeH="0" baseline="0" noProof="0" dirty="0">
                  <a:ln>
                    <a:noFill/>
                  </a:ln>
                  <a:solidFill>
                    <a:srgbClr val="FFFFFF"/>
                  </a:solidFill>
                  <a:effectLst/>
                  <a:uLnTx/>
                  <a:uFillTx/>
                  <a:latin typeface="Poppins Medium" panose="020B0604020202020204" charset="0"/>
                  <a:ea typeface="+mn-ea"/>
                  <a:cs typeface="Poppins Medium" panose="020B0604020202020204" charset="0"/>
                  <a:sym typeface="Arial"/>
                </a:rPr>
                <a:t>Data</a:t>
              </a:r>
            </a:p>
          </p:txBody>
        </p:sp>
      </p:grpSp>
      <p:grpSp>
        <p:nvGrpSpPr>
          <p:cNvPr id="11" name="Group 10">
            <a:extLst>
              <a:ext uri="{FF2B5EF4-FFF2-40B4-BE49-F238E27FC236}">
                <a16:creationId xmlns:a16="http://schemas.microsoft.com/office/drawing/2014/main" id="{153D14EA-9F64-4B20-83C4-AF93514C73C1}"/>
              </a:ext>
            </a:extLst>
          </p:cNvPr>
          <p:cNvGrpSpPr/>
          <p:nvPr/>
        </p:nvGrpSpPr>
        <p:grpSpPr>
          <a:xfrm>
            <a:off x="7823658" y="549928"/>
            <a:ext cx="869738" cy="869738"/>
            <a:chOff x="3702262" y="2375914"/>
            <a:chExt cx="869738" cy="869738"/>
          </a:xfrm>
        </p:grpSpPr>
        <p:sp>
          <p:nvSpPr>
            <p:cNvPr id="12" name="Google Shape;660;p43">
              <a:extLst>
                <a:ext uri="{FF2B5EF4-FFF2-40B4-BE49-F238E27FC236}">
                  <a16:creationId xmlns:a16="http://schemas.microsoft.com/office/drawing/2014/main" id="{97B68563-4892-4603-AC87-F4A0046C8F47}"/>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 name="Google Shape;7667;p68">
              <a:extLst>
                <a:ext uri="{FF2B5EF4-FFF2-40B4-BE49-F238E27FC236}">
                  <a16:creationId xmlns:a16="http://schemas.microsoft.com/office/drawing/2014/main" id="{04E9A92F-872B-4900-9A61-BD49F617A3C1}"/>
                </a:ext>
              </a:extLst>
            </p:cNvPr>
            <p:cNvGrpSpPr>
              <a:grpSpLocks noChangeAspect="1"/>
            </p:cNvGrpSpPr>
            <p:nvPr/>
          </p:nvGrpSpPr>
          <p:grpSpPr>
            <a:xfrm>
              <a:off x="3990570" y="2588681"/>
              <a:ext cx="320080" cy="457200"/>
              <a:chOff x="1341612" y="3340055"/>
              <a:chExt cx="259399" cy="370524"/>
            </a:xfrm>
          </p:grpSpPr>
          <p:sp>
            <p:nvSpPr>
              <p:cNvPr id="14" name="Google Shape;7668;p68">
                <a:extLst>
                  <a:ext uri="{FF2B5EF4-FFF2-40B4-BE49-F238E27FC236}">
                    <a16:creationId xmlns:a16="http://schemas.microsoft.com/office/drawing/2014/main" id="{D6C73E7B-CAA1-4EA9-853D-EF02EEA9E027}"/>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669;p68">
                <a:extLst>
                  <a:ext uri="{FF2B5EF4-FFF2-40B4-BE49-F238E27FC236}">
                    <a16:creationId xmlns:a16="http://schemas.microsoft.com/office/drawing/2014/main" id="{94979882-0536-429D-9F83-409E7C2ABE50}"/>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670;p68">
                <a:extLst>
                  <a:ext uri="{FF2B5EF4-FFF2-40B4-BE49-F238E27FC236}">
                    <a16:creationId xmlns:a16="http://schemas.microsoft.com/office/drawing/2014/main" id="{1D78E9EF-0B8C-4C67-AA59-D234E260F586}"/>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671;p68">
                <a:extLst>
                  <a:ext uri="{FF2B5EF4-FFF2-40B4-BE49-F238E27FC236}">
                    <a16:creationId xmlns:a16="http://schemas.microsoft.com/office/drawing/2014/main" id="{A8520223-C2EC-4F53-9F7F-1A9537ACC285}"/>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672;p68">
                <a:extLst>
                  <a:ext uri="{FF2B5EF4-FFF2-40B4-BE49-F238E27FC236}">
                    <a16:creationId xmlns:a16="http://schemas.microsoft.com/office/drawing/2014/main" id="{7B08F423-8278-4D41-8B49-E6828015D91A}"/>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673;p68">
                <a:extLst>
                  <a:ext uri="{FF2B5EF4-FFF2-40B4-BE49-F238E27FC236}">
                    <a16:creationId xmlns:a16="http://schemas.microsoft.com/office/drawing/2014/main" id="{9E31FDE6-01C8-4D82-9ADB-94BA2EA3D660}"/>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674;p68">
                <a:extLst>
                  <a:ext uri="{FF2B5EF4-FFF2-40B4-BE49-F238E27FC236}">
                    <a16:creationId xmlns:a16="http://schemas.microsoft.com/office/drawing/2014/main" id="{E03B10D1-949D-4F0A-BE7F-A49F00FA6848}"/>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675;p68">
                <a:extLst>
                  <a:ext uri="{FF2B5EF4-FFF2-40B4-BE49-F238E27FC236}">
                    <a16:creationId xmlns:a16="http://schemas.microsoft.com/office/drawing/2014/main" id="{EBA71255-02AF-48C9-B134-4B27675C5814}"/>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676;p68">
                <a:extLst>
                  <a:ext uri="{FF2B5EF4-FFF2-40B4-BE49-F238E27FC236}">
                    <a16:creationId xmlns:a16="http://schemas.microsoft.com/office/drawing/2014/main" id="{12A6FA45-E790-4284-88CB-8D746EEB5638}"/>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677;p68">
                <a:extLst>
                  <a:ext uri="{FF2B5EF4-FFF2-40B4-BE49-F238E27FC236}">
                    <a16:creationId xmlns:a16="http://schemas.microsoft.com/office/drawing/2014/main" id="{8208CC33-87F9-40E5-AC3C-E66B3F5408FA}"/>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678;p68">
                <a:extLst>
                  <a:ext uri="{FF2B5EF4-FFF2-40B4-BE49-F238E27FC236}">
                    <a16:creationId xmlns:a16="http://schemas.microsoft.com/office/drawing/2014/main" id="{7BAD1B61-9E4D-4823-BF83-6BE9C52DF967}"/>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679;p68">
                <a:extLst>
                  <a:ext uri="{FF2B5EF4-FFF2-40B4-BE49-F238E27FC236}">
                    <a16:creationId xmlns:a16="http://schemas.microsoft.com/office/drawing/2014/main" id="{5BE2797F-A9BC-4866-93BB-B34D41F5B6E2}"/>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680;p68">
                <a:extLst>
                  <a:ext uri="{FF2B5EF4-FFF2-40B4-BE49-F238E27FC236}">
                    <a16:creationId xmlns:a16="http://schemas.microsoft.com/office/drawing/2014/main" id="{5EDB6A1D-DD0D-4E74-AABF-C49893CCC816}"/>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681;p68">
                <a:extLst>
                  <a:ext uri="{FF2B5EF4-FFF2-40B4-BE49-F238E27FC236}">
                    <a16:creationId xmlns:a16="http://schemas.microsoft.com/office/drawing/2014/main" id="{68F06DF2-6134-4946-B164-AF2DAB825CAF}"/>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682;p68">
                <a:extLst>
                  <a:ext uri="{FF2B5EF4-FFF2-40B4-BE49-F238E27FC236}">
                    <a16:creationId xmlns:a16="http://schemas.microsoft.com/office/drawing/2014/main" id="{ECE797C9-839C-4E7D-8FFD-C18A0CA0E7AD}"/>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683;p68">
                <a:extLst>
                  <a:ext uri="{FF2B5EF4-FFF2-40B4-BE49-F238E27FC236}">
                    <a16:creationId xmlns:a16="http://schemas.microsoft.com/office/drawing/2014/main" id="{D2E1E7AA-94FD-48C4-BF74-9DD99A1562DE}"/>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684;p68">
                <a:extLst>
                  <a:ext uri="{FF2B5EF4-FFF2-40B4-BE49-F238E27FC236}">
                    <a16:creationId xmlns:a16="http://schemas.microsoft.com/office/drawing/2014/main" id="{E0B18542-313E-492F-8DCA-2741B3CA62CC}"/>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685;p68">
                <a:extLst>
                  <a:ext uri="{FF2B5EF4-FFF2-40B4-BE49-F238E27FC236}">
                    <a16:creationId xmlns:a16="http://schemas.microsoft.com/office/drawing/2014/main" id="{483A7EE4-7DCD-4BCD-9DE4-059E7686BEBC}"/>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aphicFrame>
        <p:nvGraphicFramePr>
          <p:cNvPr id="2" name="Diagram 1">
            <a:extLst>
              <a:ext uri="{FF2B5EF4-FFF2-40B4-BE49-F238E27FC236}">
                <a16:creationId xmlns:a16="http://schemas.microsoft.com/office/drawing/2014/main" id="{3CDE4203-AF5A-4585-9E39-1B5B2D773BC4}"/>
              </a:ext>
            </a:extLst>
          </p:cNvPr>
          <p:cNvGraphicFramePr/>
          <p:nvPr/>
        </p:nvGraphicFramePr>
        <p:xfrm>
          <a:off x="610012" y="1417490"/>
          <a:ext cx="7954055" cy="3604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2987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6188617" y="2135603"/>
            <a:ext cx="1699575" cy="7399"/>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363538" y="1033833"/>
            <a:ext cx="6297891" cy="3787550"/>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68580" tIns="34290" rIns="68580" bIns="34290" rtlCol="0" anchor="ctr" anchorCtr="0">
            <a:noAutofit/>
          </a:bodyPr>
          <a:lstStyle/>
          <a:p>
            <a:pPr marL="139700" indent="0">
              <a:buClr>
                <a:schemeClr val="bg1"/>
              </a:buClr>
              <a:buSzPct val="100000"/>
              <a:buNone/>
            </a:pPr>
            <a:endParaRPr lang="en-US" sz="1800" dirty="0">
              <a:solidFill>
                <a:schemeClr val="bg1"/>
              </a:solidFill>
              <a:cs typeface="Calibri" panose="020F0502020204030204"/>
            </a:endParaRPr>
          </a:p>
          <a:p>
            <a:pPr marL="152400" indent="0">
              <a:buClr>
                <a:schemeClr val="bg1"/>
              </a:buClr>
              <a:buSzPct val="100000"/>
              <a:buNone/>
            </a:pPr>
            <a:endParaRPr lang="en-US" sz="2000" dirty="0">
              <a:solidFill>
                <a:schemeClr val="bg1"/>
              </a:solidFill>
            </a:endParaRPr>
          </a:p>
          <a:p>
            <a:pPr indent="-457200">
              <a:spcBef>
                <a:spcPts val="1200"/>
              </a:spcBef>
              <a:buClr>
                <a:schemeClr val="bg1"/>
              </a:buClr>
              <a:buSzPct val="100000"/>
            </a:pPr>
            <a:r>
              <a:rPr lang="en-US" sz="2000" b="1" dirty="0">
                <a:solidFill>
                  <a:srgbClr val="C00000"/>
                </a:solidFill>
              </a:rPr>
              <a:t>Pull up your Targeted Intervention Organizer </a:t>
            </a:r>
          </a:p>
          <a:p>
            <a:pPr indent="-457200">
              <a:spcBef>
                <a:spcPts val="1200"/>
              </a:spcBef>
              <a:buClr>
                <a:schemeClr val="bg1"/>
              </a:buClr>
              <a:buSzPct val="100000"/>
            </a:pPr>
            <a:r>
              <a:rPr lang="en-US" sz="2000" dirty="0">
                <a:solidFill>
                  <a:schemeClr val="bg1"/>
                </a:solidFill>
                <a:latin typeface="Hind Vadodara" panose="020B0604020202020204" charset="0"/>
                <a:cs typeface="Hind Vadodara" panose="020B0604020202020204" charset="0"/>
              </a:rPr>
              <a:t>LIST TIER 2 Interventions on the ‘quick sort matrix’ that your school uses, and try to “match” to type of practice. </a:t>
            </a:r>
          </a:p>
          <a:p>
            <a:pPr indent="-457200">
              <a:spcBef>
                <a:spcPts val="1200"/>
              </a:spcBef>
              <a:buClr>
                <a:schemeClr val="bg1"/>
              </a:buClr>
              <a:buSzPct val="100000"/>
            </a:pPr>
            <a:r>
              <a:rPr lang="en-US" sz="2000" dirty="0">
                <a:solidFill>
                  <a:schemeClr val="bg1"/>
                </a:solidFill>
                <a:latin typeface="Hind Vadodara" panose="020B0604020202020204" charset="0"/>
                <a:cs typeface="Hind Vadodara" panose="020B0604020202020204" charset="0"/>
              </a:rPr>
              <a:t>Summarize student data and match to Tier 2 interventions.</a:t>
            </a:r>
          </a:p>
          <a:p>
            <a:pPr indent="-457200">
              <a:spcBef>
                <a:spcPts val="1200"/>
              </a:spcBef>
              <a:buClr>
                <a:schemeClr val="bg1"/>
              </a:buClr>
              <a:buSzPct val="100000"/>
            </a:pPr>
            <a:r>
              <a:rPr lang="en-US" sz="2000" dirty="0">
                <a:solidFill>
                  <a:schemeClr val="bg1"/>
                </a:solidFill>
                <a:latin typeface="Hind Vadodara" panose="020B0604020202020204" charset="0"/>
                <a:cs typeface="Hind Vadodara" panose="020B0604020202020204" charset="0"/>
              </a:rPr>
              <a:t>How will you will evaluate whether your existing interventions meet student needs, and if there’s need to add new practices.</a:t>
            </a:r>
          </a:p>
          <a:p>
            <a:pPr indent="-457200">
              <a:spcBef>
                <a:spcPts val="1200"/>
              </a:spcBef>
              <a:buClr>
                <a:schemeClr val="bg1"/>
              </a:buClr>
              <a:buSzPct val="100000"/>
            </a:pPr>
            <a:r>
              <a:rPr lang="en-US" sz="2000" dirty="0">
                <a:solidFill>
                  <a:schemeClr val="bg1"/>
                </a:solidFill>
                <a:latin typeface="Hind Vadodara" panose="020B0604020202020204" charset="0"/>
                <a:cs typeface="Hind Vadodara" panose="020B0604020202020204" charset="0"/>
              </a:rPr>
              <a:t>Update your Action Plan.</a:t>
            </a:r>
            <a:endParaRPr lang="en-US" sz="2000" dirty="0">
              <a:solidFill>
                <a:schemeClr val="bg1"/>
              </a:solidFill>
              <a:cs typeface="Calibri" panose="020F0502020204030204"/>
            </a:endParaRPr>
          </a:p>
          <a:p>
            <a:pPr marL="139700" indent="0">
              <a:buClr>
                <a:schemeClr val="bg1"/>
              </a:buClr>
              <a:buSzPct val="100000"/>
              <a:buNone/>
            </a:pPr>
            <a:endParaRPr lang="en-US" sz="2000" dirty="0">
              <a:solidFill>
                <a:schemeClr val="bg1"/>
              </a:solidFill>
              <a:cs typeface="Calibri" panose="020F0502020204030204"/>
            </a:endParaRPr>
          </a:p>
          <a:p>
            <a:pPr marL="139700" indent="0">
              <a:buClr>
                <a:schemeClr val="bg1"/>
              </a:buClr>
              <a:buSzPct val="100000"/>
              <a:buNone/>
            </a:pPr>
            <a:endParaRPr lang="en-US" sz="1600" dirty="0">
              <a:solidFill>
                <a:schemeClr val="bg1"/>
              </a:solidFill>
              <a:cs typeface="Calibri" panose="020F0502020204030204"/>
            </a:endParaRP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16914" y="200610"/>
            <a:ext cx="8376440" cy="882782"/>
          </a:xfrm>
        </p:spPr>
        <p:txBody>
          <a:bodyPr>
            <a:noAutofit/>
          </a:bodyPr>
          <a:lstStyle/>
          <a:p>
            <a:r>
              <a:rPr lang="en-US" sz="2800" dirty="0">
                <a:solidFill>
                  <a:schemeClr val="bg1"/>
                </a:solidFill>
                <a:cs typeface="Calibri Light"/>
              </a:rPr>
              <a:t>Activity: Matching Student Need to Practices</a:t>
            </a:r>
            <a:endParaRPr lang="en-US" sz="2800"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7193055" y="2618029"/>
            <a:ext cx="1237951" cy="1237481"/>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7505991" y="1987722"/>
            <a:ext cx="1601557" cy="1876564"/>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7825;p68">
            <a:extLst>
              <a:ext uri="{FF2B5EF4-FFF2-40B4-BE49-F238E27FC236}">
                <a16:creationId xmlns:a16="http://schemas.microsoft.com/office/drawing/2014/main" id="{E05714EB-5C8D-4621-8ABC-A15E01E95F59}"/>
              </a:ext>
            </a:extLst>
          </p:cNvPr>
          <p:cNvGrpSpPr/>
          <p:nvPr/>
        </p:nvGrpSpPr>
        <p:grpSpPr>
          <a:xfrm>
            <a:off x="8256281" y="456484"/>
            <a:ext cx="354145" cy="351869"/>
            <a:chOff x="3514900" y="1489020"/>
            <a:chExt cx="354145" cy="351869"/>
          </a:xfrm>
        </p:grpSpPr>
        <p:sp>
          <p:nvSpPr>
            <p:cNvPr id="117" name="Google Shape;7826;p68">
              <a:extLst>
                <a:ext uri="{FF2B5EF4-FFF2-40B4-BE49-F238E27FC236}">
                  <a16:creationId xmlns:a16="http://schemas.microsoft.com/office/drawing/2014/main" id="{1BEA0D49-5EE5-4255-A20D-32BE70FA2566}"/>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7827;p68">
              <a:extLst>
                <a:ext uri="{FF2B5EF4-FFF2-40B4-BE49-F238E27FC236}">
                  <a16:creationId xmlns:a16="http://schemas.microsoft.com/office/drawing/2014/main" id="{549348F7-04FC-4C09-ADA4-08F36482BF16}"/>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7828;p68">
              <a:extLst>
                <a:ext uri="{FF2B5EF4-FFF2-40B4-BE49-F238E27FC236}">
                  <a16:creationId xmlns:a16="http://schemas.microsoft.com/office/drawing/2014/main" id="{1EE46689-B7A5-4963-81F7-C8B5EECF5EA2}"/>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7829;p68">
              <a:extLst>
                <a:ext uri="{FF2B5EF4-FFF2-40B4-BE49-F238E27FC236}">
                  <a16:creationId xmlns:a16="http://schemas.microsoft.com/office/drawing/2014/main" id="{DACE4793-324E-44B9-B603-4D1BED893B1F}"/>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7830;p68">
              <a:extLst>
                <a:ext uri="{FF2B5EF4-FFF2-40B4-BE49-F238E27FC236}">
                  <a16:creationId xmlns:a16="http://schemas.microsoft.com/office/drawing/2014/main" id="{90054A7C-3702-4A19-A69B-1C953445C8F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7831;p68">
              <a:extLst>
                <a:ext uri="{FF2B5EF4-FFF2-40B4-BE49-F238E27FC236}">
                  <a16:creationId xmlns:a16="http://schemas.microsoft.com/office/drawing/2014/main" id="{5E28649C-D3CA-49FD-8D91-E3666D72644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7832;p68">
              <a:extLst>
                <a:ext uri="{FF2B5EF4-FFF2-40B4-BE49-F238E27FC236}">
                  <a16:creationId xmlns:a16="http://schemas.microsoft.com/office/drawing/2014/main" id="{0E8C3CE3-C46A-41B9-AD89-2A3ED82B6D9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7833;p68">
              <a:extLst>
                <a:ext uri="{FF2B5EF4-FFF2-40B4-BE49-F238E27FC236}">
                  <a16:creationId xmlns:a16="http://schemas.microsoft.com/office/drawing/2014/main" id="{42E1C8C1-39A5-4A34-B8A3-641E3BC665E8}"/>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7834;p68">
              <a:extLst>
                <a:ext uri="{FF2B5EF4-FFF2-40B4-BE49-F238E27FC236}">
                  <a16:creationId xmlns:a16="http://schemas.microsoft.com/office/drawing/2014/main" id="{17EAA333-343C-449E-9EAD-34A6F78A600F}"/>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7835;p68">
              <a:extLst>
                <a:ext uri="{FF2B5EF4-FFF2-40B4-BE49-F238E27FC236}">
                  <a16:creationId xmlns:a16="http://schemas.microsoft.com/office/drawing/2014/main" id="{3B9D0B24-0D32-4CB8-B4E1-A5CECA60A9FA}"/>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7836;p68">
              <a:extLst>
                <a:ext uri="{FF2B5EF4-FFF2-40B4-BE49-F238E27FC236}">
                  <a16:creationId xmlns:a16="http://schemas.microsoft.com/office/drawing/2014/main" id="{CA5CCB7E-8E81-4B99-BC42-3CC10AE95B8D}"/>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7837;p68">
              <a:extLst>
                <a:ext uri="{FF2B5EF4-FFF2-40B4-BE49-F238E27FC236}">
                  <a16:creationId xmlns:a16="http://schemas.microsoft.com/office/drawing/2014/main" id="{DD34287B-0E26-400B-9705-C6B51AC41333}"/>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7838;p68">
              <a:extLst>
                <a:ext uri="{FF2B5EF4-FFF2-40B4-BE49-F238E27FC236}">
                  <a16:creationId xmlns:a16="http://schemas.microsoft.com/office/drawing/2014/main" id="{86D42228-1A43-49F3-B334-CAEDAB95844E}"/>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7839;p68">
              <a:extLst>
                <a:ext uri="{FF2B5EF4-FFF2-40B4-BE49-F238E27FC236}">
                  <a16:creationId xmlns:a16="http://schemas.microsoft.com/office/drawing/2014/main" id="{E139C3DA-655A-4C81-9E9A-E224D757ACFE}"/>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7840;p68">
              <a:extLst>
                <a:ext uri="{FF2B5EF4-FFF2-40B4-BE49-F238E27FC236}">
                  <a16:creationId xmlns:a16="http://schemas.microsoft.com/office/drawing/2014/main" id="{17647ED2-06DA-421C-ABF8-3322BBD88E68}"/>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7841;p68">
              <a:extLst>
                <a:ext uri="{FF2B5EF4-FFF2-40B4-BE49-F238E27FC236}">
                  <a16:creationId xmlns:a16="http://schemas.microsoft.com/office/drawing/2014/main" id="{CA4EAA91-57FB-4BA9-B4AB-26AE65A57039}"/>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7842;p68">
              <a:extLst>
                <a:ext uri="{FF2B5EF4-FFF2-40B4-BE49-F238E27FC236}">
                  <a16:creationId xmlns:a16="http://schemas.microsoft.com/office/drawing/2014/main" id="{E2240039-8ECC-4178-B980-60F8F6C12EFA}"/>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7843;p68">
              <a:extLst>
                <a:ext uri="{FF2B5EF4-FFF2-40B4-BE49-F238E27FC236}">
                  <a16:creationId xmlns:a16="http://schemas.microsoft.com/office/drawing/2014/main" id="{9EF05EA6-D2D3-4594-A18B-B099CAD9FF0E}"/>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7844;p68">
              <a:extLst>
                <a:ext uri="{FF2B5EF4-FFF2-40B4-BE49-F238E27FC236}">
                  <a16:creationId xmlns:a16="http://schemas.microsoft.com/office/drawing/2014/main" id="{18F94A89-599B-4475-838A-4FF7E05E3643}"/>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7845;p68">
              <a:extLst>
                <a:ext uri="{FF2B5EF4-FFF2-40B4-BE49-F238E27FC236}">
                  <a16:creationId xmlns:a16="http://schemas.microsoft.com/office/drawing/2014/main" id="{37F1C79B-F9EA-404F-A7A8-3DF7080F7EB2}"/>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7846;p68">
              <a:extLst>
                <a:ext uri="{FF2B5EF4-FFF2-40B4-BE49-F238E27FC236}">
                  <a16:creationId xmlns:a16="http://schemas.microsoft.com/office/drawing/2014/main" id="{70CD7C33-F470-4024-A44B-7BF008BD2454}"/>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7847;p68">
              <a:extLst>
                <a:ext uri="{FF2B5EF4-FFF2-40B4-BE49-F238E27FC236}">
                  <a16:creationId xmlns:a16="http://schemas.microsoft.com/office/drawing/2014/main" id="{A03FC9B6-45B6-4C27-B77C-E851D51CAAF9}"/>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7432008" y="4453984"/>
            <a:ext cx="1426332" cy="3999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1600" b="0" i="0" u="none" strike="noStrike" kern="0" cap="none" spc="0" normalizeH="0" baseline="0" noProof="0" dirty="0">
                <a:ln>
                  <a:noFill/>
                </a:ln>
                <a:solidFill>
                  <a:prstClr val="white"/>
                </a:solidFill>
                <a:effectLst/>
                <a:uLnTx/>
                <a:uFillTx/>
                <a:latin typeface="Hind Vadodara"/>
                <a:cs typeface="Hind Vadodara"/>
                <a:sym typeface="Hind Vadodara"/>
              </a:rPr>
              <a:t> 20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7193055" y="4455500"/>
            <a:ext cx="403487" cy="403487"/>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0" name="Google Shape;662;p43">
            <a:extLst>
              <a:ext uri="{FF2B5EF4-FFF2-40B4-BE49-F238E27FC236}">
                <a16:creationId xmlns:a16="http://schemas.microsoft.com/office/drawing/2014/main" id="{C1DA5F5D-DA4E-4DFE-9249-ACAA9C7213CB}"/>
              </a:ext>
            </a:extLst>
          </p:cNvPr>
          <p:cNvSpPr/>
          <p:nvPr/>
        </p:nvSpPr>
        <p:spPr>
          <a:xfrm>
            <a:off x="8167215" y="774912"/>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1" name="Group 160">
            <a:extLst>
              <a:ext uri="{FF2B5EF4-FFF2-40B4-BE49-F238E27FC236}">
                <a16:creationId xmlns:a16="http://schemas.microsoft.com/office/drawing/2014/main" id="{177D7EB0-706F-42C4-9AEB-117AC43E9068}"/>
              </a:ext>
            </a:extLst>
          </p:cNvPr>
          <p:cNvGrpSpPr/>
          <p:nvPr/>
        </p:nvGrpSpPr>
        <p:grpSpPr>
          <a:xfrm>
            <a:off x="8272584" y="895345"/>
            <a:ext cx="604678" cy="505873"/>
            <a:chOff x="5927593" y="419031"/>
            <a:chExt cx="2451625" cy="2051026"/>
          </a:xfrm>
        </p:grpSpPr>
        <p:grpSp>
          <p:nvGrpSpPr>
            <p:cNvPr id="162" name="Google Shape;16036;p73">
              <a:extLst>
                <a:ext uri="{FF2B5EF4-FFF2-40B4-BE49-F238E27FC236}">
                  <a16:creationId xmlns:a16="http://schemas.microsoft.com/office/drawing/2014/main" id="{0FF16710-DDB0-4F77-B00D-A0535EB447DF}"/>
                </a:ext>
              </a:extLst>
            </p:cNvPr>
            <p:cNvGrpSpPr/>
            <p:nvPr/>
          </p:nvGrpSpPr>
          <p:grpSpPr>
            <a:xfrm>
              <a:off x="5927593" y="1181807"/>
              <a:ext cx="1725126" cy="1286091"/>
              <a:chOff x="1798763" y="3395401"/>
              <a:chExt cx="376185" cy="280448"/>
            </a:xfrm>
          </p:grpSpPr>
          <p:sp>
            <p:nvSpPr>
              <p:cNvPr id="185" name="Google Shape;16037;p73">
                <a:extLst>
                  <a:ext uri="{FF2B5EF4-FFF2-40B4-BE49-F238E27FC236}">
                    <a16:creationId xmlns:a16="http://schemas.microsoft.com/office/drawing/2014/main" id="{BACDA57B-8BCC-4EC2-A753-D800917AF4BD}"/>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6" name="Google Shape;16038;p73">
                <a:extLst>
                  <a:ext uri="{FF2B5EF4-FFF2-40B4-BE49-F238E27FC236}">
                    <a16:creationId xmlns:a16="http://schemas.microsoft.com/office/drawing/2014/main" id="{D6A6E9E4-74BB-411C-97A7-707293B757F9}"/>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7" name="Google Shape;16039;p73">
                <a:extLst>
                  <a:ext uri="{FF2B5EF4-FFF2-40B4-BE49-F238E27FC236}">
                    <a16:creationId xmlns:a16="http://schemas.microsoft.com/office/drawing/2014/main" id="{2A395F24-655D-4371-BB13-1D3686FDE3EA}"/>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8" name="Google Shape;16040;p73">
                <a:extLst>
                  <a:ext uri="{FF2B5EF4-FFF2-40B4-BE49-F238E27FC236}">
                    <a16:creationId xmlns:a16="http://schemas.microsoft.com/office/drawing/2014/main" id="{D278009D-FCAD-4EF9-A890-729C2F2924F2}"/>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9" name="Google Shape;16041;p73">
                <a:extLst>
                  <a:ext uri="{FF2B5EF4-FFF2-40B4-BE49-F238E27FC236}">
                    <a16:creationId xmlns:a16="http://schemas.microsoft.com/office/drawing/2014/main" id="{A3CEBD1C-DEF8-4A6E-8CEA-A65459E9EE36}"/>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0" name="Google Shape;16042;p73">
                <a:extLst>
                  <a:ext uri="{FF2B5EF4-FFF2-40B4-BE49-F238E27FC236}">
                    <a16:creationId xmlns:a16="http://schemas.microsoft.com/office/drawing/2014/main" id="{21666AD1-F1FF-4227-80C5-2811CF4E7B22}"/>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1" name="Google Shape;16043;p73">
                <a:extLst>
                  <a:ext uri="{FF2B5EF4-FFF2-40B4-BE49-F238E27FC236}">
                    <a16:creationId xmlns:a16="http://schemas.microsoft.com/office/drawing/2014/main" id="{0805BE9F-A8A8-44E6-8CAB-0377070370D4}"/>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2" name="Google Shape;16044;p73">
                <a:extLst>
                  <a:ext uri="{FF2B5EF4-FFF2-40B4-BE49-F238E27FC236}">
                    <a16:creationId xmlns:a16="http://schemas.microsoft.com/office/drawing/2014/main" id="{B5BB7A7D-D2B1-40D9-9662-A6D8CD70606B}"/>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3" name="Google Shape;16045;p73">
                <a:extLst>
                  <a:ext uri="{FF2B5EF4-FFF2-40B4-BE49-F238E27FC236}">
                    <a16:creationId xmlns:a16="http://schemas.microsoft.com/office/drawing/2014/main" id="{888270B4-F708-496E-91FD-5EDB34E6D25A}"/>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4" name="Google Shape;16046;p73">
                <a:extLst>
                  <a:ext uri="{FF2B5EF4-FFF2-40B4-BE49-F238E27FC236}">
                    <a16:creationId xmlns:a16="http://schemas.microsoft.com/office/drawing/2014/main" id="{91001D08-7AE9-4385-A2AA-6D1D049F6D53}"/>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5" name="Google Shape;16047;p73">
                <a:extLst>
                  <a:ext uri="{FF2B5EF4-FFF2-40B4-BE49-F238E27FC236}">
                    <a16:creationId xmlns:a16="http://schemas.microsoft.com/office/drawing/2014/main" id="{02E47979-DBB1-41CC-B906-AED879A11858}"/>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6" name="Google Shape;16048;p73">
                <a:extLst>
                  <a:ext uri="{FF2B5EF4-FFF2-40B4-BE49-F238E27FC236}">
                    <a16:creationId xmlns:a16="http://schemas.microsoft.com/office/drawing/2014/main" id="{6B862DBC-9CD6-40AF-8219-C1A6604F2EA6}"/>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7" name="Google Shape;16049;p73">
                <a:extLst>
                  <a:ext uri="{FF2B5EF4-FFF2-40B4-BE49-F238E27FC236}">
                    <a16:creationId xmlns:a16="http://schemas.microsoft.com/office/drawing/2014/main" id="{E8C0CA91-B2A3-4DCA-A4EC-0B387068CF54}"/>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8" name="Google Shape;16050;p73">
                <a:extLst>
                  <a:ext uri="{FF2B5EF4-FFF2-40B4-BE49-F238E27FC236}">
                    <a16:creationId xmlns:a16="http://schemas.microsoft.com/office/drawing/2014/main" id="{45B45D6A-3738-491A-8182-A3DDEFFBDEF9}"/>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9" name="Google Shape;16051;p73">
                <a:extLst>
                  <a:ext uri="{FF2B5EF4-FFF2-40B4-BE49-F238E27FC236}">
                    <a16:creationId xmlns:a16="http://schemas.microsoft.com/office/drawing/2014/main" id="{15FC8D3A-18E2-44C3-9B2F-538D18F4A373}"/>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0" name="Google Shape;16052;p73">
                <a:extLst>
                  <a:ext uri="{FF2B5EF4-FFF2-40B4-BE49-F238E27FC236}">
                    <a16:creationId xmlns:a16="http://schemas.microsoft.com/office/drawing/2014/main" id="{E5EE1224-B00D-4FAC-B608-704BFB454A3E}"/>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1" name="Google Shape;16053;p73">
                <a:extLst>
                  <a:ext uri="{FF2B5EF4-FFF2-40B4-BE49-F238E27FC236}">
                    <a16:creationId xmlns:a16="http://schemas.microsoft.com/office/drawing/2014/main" id="{4B4A8E28-7B9A-4FBD-A15C-B1CE5E751816}"/>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2" name="Google Shape;16054;p73">
                <a:extLst>
                  <a:ext uri="{FF2B5EF4-FFF2-40B4-BE49-F238E27FC236}">
                    <a16:creationId xmlns:a16="http://schemas.microsoft.com/office/drawing/2014/main" id="{95CD25C7-065A-4C67-8490-14E490E08E2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3" name="Google Shape;16055;p73">
                <a:extLst>
                  <a:ext uri="{FF2B5EF4-FFF2-40B4-BE49-F238E27FC236}">
                    <a16:creationId xmlns:a16="http://schemas.microsoft.com/office/drawing/2014/main" id="{D8297CD9-AC30-4C99-AC8E-191077F8FD96}"/>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4" name="Google Shape;16056;p73">
                <a:extLst>
                  <a:ext uri="{FF2B5EF4-FFF2-40B4-BE49-F238E27FC236}">
                    <a16:creationId xmlns:a16="http://schemas.microsoft.com/office/drawing/2014/main" id="{C64D5A44-77C7-4206-A974-57E37269A22D}"/>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5" name="Google Shape;16057;p73">
                <a:extLst>
                  <a:ext uri="{FF2B5EF4-FFF2-40B4-BE49-F238E27FC236}">
                    <a16:creationId xmlns:a16="http://schemas.microsoft.com/office/drawing/2014/main" id="{F884120F-7A80-45D1-89C6-7AB31119C78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6" name="Google Shape;16058;p73">
                <a:extLst>
                  <a:ext uri="{FF2B5EF4-FFF2-40B4-BE49-F238E27FC236}">
                    <a16:creationId xmlns:a16="http://schemas.microsoft.com/office/drawing/2014/main" id="{BF174832-D9C9-478A-ADB4-3D2D0575C923}"/>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7" name="Google Shape;16059;p73">
                <a:extLst>
                  <a:ext uri="{FF2B5EF4-FFF2-40B4-BE49-F238E27FC236}">
                    <a16:creationId xmlns:a16="http://schemas.microsoft.com/office/drawing/2014/main" id="{378D2B0E-D704-4326-805A-3C8855DEABF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8" name="Google Shape;16060;p73">
                <a:extLst>
                  <a:ext uri="{FF2B5EF4-FFF2-40B4-BE49-F238E27FC236}">
                    <a16:creationId xmlns:a16="http://schemas.microsoft.com/office/drawing/2014/main" id="{655AA07A-B762-49FA-82E7-439DE0A18E64}"/>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9" name="Google Shape;16061;p73">
                <a:extLst>
                  <a:ext uri="{FF2B5EF4-FFF2-40B4-BE49-F238E27FC236}">
                    <a16:creationId xmlns:a16="http://schemas.microsoft.com/office/drawing/2014/main" id="{9EAFA466-EF67-44CA-A979-E63E87708B77}"/>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0" name="Google Shape;16062;p73">
                <a:extLst>
                  <a:ext uri="{FF2B5EF4-FFF2-40B4-BE49-F238E27FC236}">
                    <a16:creationId xmlns:a16="http://schemas.microsoft.com/office/drawing/2014/main" id="{8E38B1F7-8C1A-4A70-99AE-0E9D880F84BF}"/>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1" name="Google Shape;16063;p73">
                <a:extLst>
                  <a:ext uri="{FF2B5EF4-FFF2-40B4-BE49-F238E27FC236}">
                    <a16:creationId xmlns:a16="http://schemas.microsoft.com/office/drawing/2014/main" id="{697917FB-6C18-44CC-8089-D8245A3EB70A}"/>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2" name="Google Shape;16064;p73">
                <a:extLst>
                  <a:ext uri="{FF2B5EF4-FFF2-40B4-BE49-F238E27FC236}">
                    <a16:creationId xmlns:a16="http://schemas.microsoft.com/office/drawing/2014/main" id="{997B7B79-FA58-4764-923A-ABB5506C2D62}"/>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3" name="Google Shape;16065;p73">
                <a:extLst>
                  <a:ext uri="{FF2B5EF4-FFF2-40B4-BE49-F238E27FC236}">
                    <a16:creationId xmlns:a16="http://schemas.microsoft.com/office/drawing/2014/main" id="{FEBCF280-F6B4-470B-AD86-7B9E58504C68}"/>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4" name="Google Shape;16066;p73">
                <a:extLst>
                  <a:ext uri="{FF2B5EF4-FFF2-40B4-BE49-F238E27FC236}">
                    <a16:creationId xmlns:a16="http://schemas.microsoft.com/office/drawing/2014/main" id="{1E8F319C-47B2-41BA-8F80-541EF2E9D81B}"/>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5" name="Google Shape;16067;p73">
                <a:extLst>
                  <a:ext uri="{FF2B5EF4-FFF2-40B4-BE49-F238E27FC236}">
                    <a16:creationId xmlns:a16="http://schemas.microsoft.com/office/drawing/2014/main" id="{9A9132E1-B89D-4D14-8948-317B9B582B70}"/>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63" name="Google Shape;9682;p69">
              <a:extLst>
                <a:ext uri="{FF2B5EF4-FFF2-40B4-BE49-F238E27FC236}">
                  <a16:creationId xmlns:a16="http://schemas.microsoft.com/office/drawing/2014/main" id="{4EB0F558-BB75-4E41-B859-21999C4527C9}"/>
                </a:ext>
              </a:extLst>
            </p:cNvPr>
            <p:cNvGrpSpPr/>
            <p:nvPr/>
          </p:nvGrpSpPr>
          <p:grpSpPr>
            <a:xfrm>
              <a:off x="6661321" y="419031"/>
              <a:ext cx="1717897" cy="2051026"/>
              <a:chOff x="7159964" y="1971904"/>
              <a:chExt cx="291564" cy="348103"/>
            </a:xfrm>
          </p:grpSpPr>
          <p:sp>
            <p:nvSpPr>
              <p:cNvPr id="164" name="Google Shape;9683;p69">
                <a:extLst>
                  <a:ext uri="{FF2B5EF4-FFF2-40B4-BE49-F238E27FC236}">
                    <a16:creationId xmlns:a16="http://schemas.microsoft.com/office/drawing/2014/main" id="{50D0A0B2-2F95-44B2-B2A4-43FADBEA5118}"/>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5" name="Google Shape;9684;p69">
                <a:extLst>
                  <a:ext uri="{FF2B5EF4-FFF2-40B4-BE49-F238E27FC236}">
                    <a16:creationId xmlns:a16="http://schemas.microsoft.com/office/drawing/2014/main" id="{B36A9671-8371-427D-A9ED-04E08DE6280C}"/>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6" name="Google Shape;9694;p69">
                <a:extLst>
                  <a:ext uri="{FF2B5EF4-FFF2-40B4-BE49-F238E27FC236}">
                    <a16:creationId xmlns:a16="http://schemas.microsoft.com/office/drawing/2014/main" id="{0CE4867C-53C6-4155-9F83-75CFDA2C06E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7" name="Google Shape;9695;p69">
                <a:extLst>
                  <a:ext uri="{FF2B5EF4-FFF2-40B4-BE49-F238E27FC236}">
                    <a16:creationId xmlns:a16="http://schemas.microsoft.com/office/drawing/2014/main" id="{6B63E647-1105-4341-8CBA-75013EEC1B6F}"/>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8" name="Google Shape;9696;p69">
                <a:extLst>
                  <a:ext uri="{FF2B5EF4-FFF2-40B4-BE49-F238E27FC236}">
                    <a16:creationId xmlns:a16="http://schemas.microsoft.com/office/drawing/2014/main" id="{A889A7BF-BDAF-40C5-8D2D-57C58368FD93}"/>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9" name="Google Shape;9697;p69">
                <a:extLst>
                  <a:ext uri="{FF2B5EF4-FFF2-40B4-BE49-F238E27FC236}">
                    <a16:creationId xmlns:a16="http://schemas.microsoft.com/office/drawing/2014/main" id="{B5340F25-040D-4084-BDF1-E89765C4C717}"/>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0" name="Google Shape;9698;p69">
                <a:extLst>
                  <a:ext uri="{FF2B5EF4-FFF2-40B4-BE49-F238E27FC236}">
                    <a16:creationId xmlns:a16="http://schemas.microsoft.com/office/drawing/2014/main" id="{809A3BA6-AFE8-4E5A-934C-C2A4741C732C}"/>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1" name="Google Shape;9699;p69">
                <a:extLst>
                  <a:ext uri="{FF2B5EF4-FFF2-40B4-BE49-F238E27FC236}">
                    <a16:creationId xmlns:a16="http://schemas.microsoft.com/office/drawing/2014/main" id="{E9586103-A718-408B-AAC8-D98A33E0D2BF}"/>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2" name="Google Shape;9700;p69">
                <a:extLst>
                  <a:ext uri="{FF2B5EF4-FFF2-40B4-BE49-F238E27FC236}">
                    <a16:creationId xmlns:a16="http://schemas.microsoft.com/office/drawing/2014/main" id="{118297AC-4EC6-4DA1-AF09-EADD83A05244}"/>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3" name="Google Shape;9701;p69">
                <a:extLst>
                  <a:ext uri="{FF2B5EF4-FFF2-40B4-BE49-F238E27FC236}">
                    <a16:creationId xmlns:a16="http://schemas.microsoft.com/office/drawing/2014/main" id="{149EA599-705B-44F1-8772-EF5F3EBE666C}"/>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4" name="Google Shape;9702;p69">
                <a:extLst>
                  <a:ext uri="{FF2B5EF4-FFF2-40B4-BE49-F238E27FC236}">
                    <a16:creationId xmlns:a16="http://schemas.microsoft.com/office/drawing/2014/main" id="{259BDE03-B6A5-4E3F-B9B1-01D81F91C40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5" name="Google Shape;9703;p69">
                <a:extLst>
                  <a:ext uri="{FF2B5EF4-FFF2-40B4-BE49-F238E27FC236}">
                    <a16:creationId xmlns:a16="http://schemas.microsoft.com/office/drawing/2014/main" id="{8E09DDDF-9C18-45C6-8E54-DC1BC32CD4FB}"/>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6" name="Google Shape;9704;p69">
                <a:extLst>
                  <a:ext uri="{FF2B5EF4-FFF2-40B4-BE49-F238E27FC236}">
                    <a16:creationId xmlns:a16="http://schemas.microsoft.com/office/drawing/2014/main" id="{D1FAF78B-8BC7-4167-86CF-DF844CED1455}"/>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7" name="Google Shape;9705;p69">
                <a:extLst>
                  <a:ext uri="{FF2B5EF4-FFF2-40B4-BE49-F238E27FC236}">
                    <a16:creationId xmlns:a16="http://schemas.microsoft.com/office/drawing/2014/main" id="{194D941E-C513-432E-9987-4C143CDD9EC8}"/>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8" name="Google Shape;9706;p69">
                <a:extLst>
                  <a:ext uri="{FF2B5EF4-FFF2-40B4-BE49-F238E27FC236}">
                    <a16:creationId xmlns:a16="http://schemas.microsoft.com/office/drawing/2014/main" id="{CE92E929-4909-43A2-87CB-49C6A0A3113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9" name="Google Shape;9707;p69">
                <a:extLst>
                  <a:ext uri="{FF2B5EF4-FFF2-40B4-BE49-F238E27FC236}">
                    <a16:creationId xmlns:a16="http://schemas.microsoft.com/office/drawing/2014/main" id="{BF165193-CFC9-47DC-A0FA-21FB332DF49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0" name="Google Shape;9708;p69">
                <a:extLst>
                  <a:ext uri="{FF2B5EF4-FFF2-40B4-BE49-F238E27FC236}">
                    <a16:creationId xmlns:a16="http://schemas.microsoft.com/office/drawing/2014/main" id="{FB41CDB3-1991-4A5B-B265-1F02C623C1CE}"/>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1" name="Google Shape;9709;p69">
                <a:extLst>
                  <a:ext uri="{FF2B5EF4-FFF2-40B4-BE49-F238E27FC236}">
                    <a16:creationId xmlns:a16="http://schemas.microsoft.com/office/drawing/2014/main" id="{38B374AC-1685-4034-8A30-C7D6149698AA}"/>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2" name="Google Shape;9710;p69">
                <a:extLst>
                  <a:ext uri="{FF2B5EF4-FFF2-40B4-BE49-F238E27FC236}">
                    <a16:creationId xmlns:a16="http://schemas.microsoft.com/office/drawing/2014/main" id="{AE4D2A27-690F-439B-932F-EC20C1A54BD8}"/>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3" name="Google Shape;9711;p69">
                <a:extLst>
                  <a:ext uri="{FF2B5EF4-FFF2-40B4-BE49-F238E27FC236}">
                    <a16:creationId xmlns:a16="http://schemas.microsoft.com/office/drawing/2014/main" id="{FD0A729E-37D9-4864-94C9-75A87AAA344C}"/>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4" name="Google Shape;9712;p69">
                <a:extLst>
                  <a:ext uri="{FF2B5EF4-FFF2-40B4-BE49-F238E27FC236}">
                    <a16:creationId xmlns:a16="http://schemas.microsoft.com/office/drawing/2014/main" id="{6E84D432-7E2D-4632-9501-01E1A021A6BF}"/>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216" name="Google Shape;6464;p67">
            <a:extLst>
              <a:ext uri="{FF2B5EF4-FFF2-40B4-BE49-F238E27FC236}">
                <a16:creationId xmlns:a16="http://schemas.microsoft.com/office/drawing/2014/main" id="{263DD7DC-F776-8B4C-89B4-C1A318795150}"/>
              </a:ext>
            </a:extLst>
          </p:cNvPr>
          <p:cNvGrpSpPr/>
          <p:nvPr/>
        </p:nvGrpSpPr>
        <p:grpSpPr>
          <a:xfrm>
            <a:off x="6624118" y="4425723"/>
            <a:ext cx="519080" cy="403487"/>
            <a:chOff x="4674908" y="3682271"/>
            <a:chExt cx="371966" cy="371966"/>
          </a:xfrm>
        </p:grpSpPr>
        <p:sp>
          <p:nvSpPr>
            <p:cNvPr id="217" name="Google Shape;6465;p67">
              <a:extLst>
                <a:ext uri="{FF2B5EF4-FFF2-40B4-BE49-F238E27FC236}">
                  <a16:creationId xmlns:a16="http://schemas.microsoft.com/office/drawing/2014/main" id="{B3FEC14E-A75D-254C-8656-4451F13D3FE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6466;p67">
              <a:extLst>
                <a:ext uri="{FF2B5EF4-FFF2-40B4-BE49-F238E27FC236}">
                  <a16:creationId xmlns:a16="http://schemas.microsoft.com/office/drawing/2014/main" id="{B1AA9E4E-58D6-EC47-901C-2B971EEE7933}"/>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6467;p67">
              <a:extLst>
                <a:ext uri="{FF2B5EF4-FFF2-40B4-BE49-F238E27FC236}">
                  <a16:creationId xmlns:a16="http://schemas.microsoft.com/office/drawing/2014/main" id="{B0DB3E5B-F9AC-C84F-9280-9588BACFC9C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6468;p67">
              <a:extLst>
                <a:ext uri="{FF2B5EF4-FFF2-40B4-BE49-F238E27FC236}">
                  <a16:creationId xmlns:a16="http://schemas.microsoft.com/office/drawing/2014/main" id="{979ECA4F-8A74-A542-AA93-E76172F7D7EA}"/>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024684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375299" y="1329505"/>
            <a:ext cx="5217045" cy="2863590"/>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68580" tIns="34290" rIns="68580" bIns="34290" rtlCol="0" anchor="ctr" anchorCtr="0">
            <a:noAutofit/>
          </a:bodyPr>
          <a:lstStyle/>
          <a:p>
            <a:pPr marL="482600" indent="-342900">
              <a:buClr>
                <a:schemeClr val="bg1"/>
              </a:buClr>
              <a:buSzPct val="100000"/>
            </a:pPr>
            <a:endParaRPr lang="en-US" sz="1800" dirty="0">
              <a:solidFill>
                <a:schemeClr val="bg1"/>
              </a:solidFill>
              <a:cs typeface="Calibri" panose="020F0502020204030204"/>
            </a:endParaRPr>
          </a:p>
          <a:p>
            <a:pPr marL="482600" indent="-342900">
              <a:buClr>
                <a:schemeClr val="bg1"/>
              </a:buClr>
              <a:buSzPct val="100000"/>
            </a:pPr>
            <a:r>
              <a:rPr lang="en-US" sz="1800" dirty="0">
                <a:solidFill>
                  <a:schemeClr val="bg1"/>
                </a:solidFill>
                <a:cs typeface="Calibri" panose="020F0502020204030204"/>
              </a:rPr>
              <a:t>What are some of the challenges you anticipate regarding developing decision guidelines? How might you navigate those? What do you see as some advantages of developing these guidelines?</a:t>
            </a:r>
          </a:p>
          <a:p>
            <a:pPr marL="482600" indent="-342900">
              <a:buClr>
                <a:schemeClr val="bg1"/>
              </a:buClr>
              <a:buSzPct val="100000"/>
            </a:pPr>
            <a:endParaRPr lang="en-US" sz="1800" dirty="0">
              <a:solidFill>
                <a:schemeClr val="bg1"/>
              </a:solidFill>
              <a:cs typeface="Calibri" panose="020F0502020204030204"/>
            </a:endParaRPr>
          </a:p>
          <a:p>
            <a:pPr marL="482600" indent="-342900">
              <a:buClr>
                <a:schemeClr val="bg1"/>
              </a:buClr>
              <a:buSzPct val="100000"/>
            </a:pPr>
            <a:r>
              <a:rPr lang="en-US" sz="1800" dirty="0">
                <a:solidFill>
                  <a:schemeClr val="bg1"/>
                </a:solidFill>
                <a:cs typeface="Calibri" panose="020F0502020204030204"/>
              </a:rPr>
              <a:t>As a team, how can you review student data to inform the practices you have in place? </a:t>
            </a:r>
          </a:p>
          <a:p>
            <a:pPr marL="139700" indent="0">
              <a:buClr>
                <a:schemeClr val="bg1"/>
              </a:buClr>
              <a:buSzPct val="100000"/>
              <a:buNone/>
            </a:pPr>
            <a:endParaRPr lang="en-US" sz="1600" dirty="0">
              <a:solidFill>
                <a:schemeClr val="bg1"/>
              </a:solidFill>
              <a:cs typeface="Calibri" panose="020F0502020204030204"/>
            </a:endParaRP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79306" y="349403"/>
            <a:ext cx="7033500" cy="882782"/>
          </a:xfrm>
        </p:spPr>
        <p:txBody>
          <a:bodyPr>
            <a:noAutofit/>
          </a:bodyPr>
          <a:lstStyle/>
          <a:p>
            <a:r>
              <a:rPr lang="en-US">
                <a:solidFill>
                  <a:schemeClr val="bg1"/>
                </a:solidFill>
                <a:cs typeface="Calibri Light"/>
              </a:rPr>
              <a:t>DISCUSSION </a:t>
            </a:r>
            <a:endParaRPr lang="en-US">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6275906" y="2577085"/>
            <a:ext cx="1725126" cy="1286091"/>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7009634" y="1814309"/>
            <a:ext cx="1717897" cy="2051026"/>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7825;p68">
            <a:extLst>
              <a:ext uri="{FF2B5EF4-FFF2-40B4-BE49-F238E27FC236}">
                <a16:creationId xmlns:a16="http://schemas.microsoft.com/office/drawing/2014/main" id="{E05714EB-5C8D-4621-8ABC-A15E01E95F59}"/>
              </a:ext>
            </a:extLst>
          </p:cNvPr>
          <p:cNvGrpSpPr/>
          <p:nvPr/>
        </p:nvGrpSpPr>
        <p:grpSpPr>
          <a:xfrm>
            <a:off x="8256281" y="456484"/>
            <a:ext cx="354145" cy="351869"/>
            <a:chOff x="3514900" y="1489020"/>
            <a:chExt cx="354145" cy="351869"/>
          </a:xfrm>
        </p:grpSpPr>
        <p:sp>
          <p:nvSpPr>
            <p:cNvPr id="117" name="Google Shape;7826;p68">
              <a:extLst>
                <a:ext uri="{FF2B5EF4-FFF2-40B4-BE49-F238E27FC236}">
                  <a16:creationId xmlns:a16="http://schemas.microsoft.com/office/drawing/2014/main" id="{1BEA0D49-5EE5-4255-A20D-32BE70FA2566}"/>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7827;p68">
              <a:extLst>
                <a:ext uri="{FF2B5EF4-FFF2-40B4-BE49-F238E27FC236}">
                  <a16:creationId xmlns:a16="http://schemas.microsoft.com/office/drawing/2014/main" id="{549348F7-04FC-4C09-ADA4-08F36482BF16}"/>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7828;p68">
              <a:extLst>
                <a:ext uri="{FF2B5EF4-FFF2-40B4-BE49-F238E27FC236}">
                  <a16:creationId xmlns:a16="http://schemas.microsoft.com/office/drawing/2014/main" id="{1EE46689-B7A5-4963-81F7-C8B5EECF5EA2}"/>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7829;p68">
              <a:extLst>
                <a:ext uri="{FF2B5EF4-FFF2-40B4-BE49-F238E27FC236}">
                  <a16:creationId xmlns:a16="http://schemas.microsoft.com/office/drawing/2014/main" id="{DACE4793-324E-44B9-B603-4D1BED893B1F}"/>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7830;p68">
              <a:extLst>
                <a:ext uri="{FF2B5EF4-FFF2-40B4-BE49-F238E27FC236}">
                  <a16:creationId xmlns:a16="http://schemas.microsoft.com/office/drawing/2014/main" id="{90054A7C-3702-4A19-A69B-1C953445C8F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7831;p68">
              <a:extLst>
                <a:ext uri="{FF2B5EF4-FFF2-40B4-BE49-F238E27FC236}">
                  <a16:creationId xmlns:a16="http://schemas.microsoft.com/office/drawing/2014/main" id="{5E28649C-D3CA-49FD-8D91-E3666D72644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7832;p68">
              <a:extLst>
                <a:ext uri="{FF2B5EF4-FFF2-40B4-BE49-F238E27FC236}">
                  <a16:creationId xmlns:a16="http://schemas.microsoft.com/office/drawing/2014/main" id="{0E8C3CE3-C46A-41B9-AD89-2A3ED82B6D9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7833;p68">
              <a:extLst>
                <a:ext uri="{FF2B5EF4-FFF2-40B4-BE49-F238E27FC236}">
                  <a16:creationId xmlns:a16="http://schemas.microsoft.com/office/drawing/2014/main" id="{42E1C8C1-39A5-4A34-B8A3-641E3BC665E8}"/>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7834;p68">
              <a:extLst>
                <a:ext uri="{FF2B5EF4-FFF2-40B4-BE49-F238E27FC236}">
                  <a16:creationId xmlns:a16="http://schemas.microsoft.com/office/drawing/2014/main" id="{17EAA333-343C-449E-9EAD-34A6F78A600F}"/>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7835;p68">
              <a:extLst>
                <a:ext uri="{FF2B5EF4-FFF2-40B4-BE49-F238E27FC236}">
                  <a16:creationId xmlns:a16="http://schemas.microsoft.com/office/drawing/2014/main" id="{3B9D0B24-0D32-4CB8-B4E1-A5CECA60A9FA}"/>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7836;p68">
              <a:extLst>
                <a:ext uri="{FF2B5EF4-FFF2-40B4-BE49-F238E27FC236}">
                  <a16:creationId xmlns:a16="http://schemas.microsoft.com/office/drawing/2014/main" id="{CA5CCB7E-8E81-4B99-BC42-3CC10AE95B8D}"/>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7837;p68">
              <a:extLst>
                <a:ext uri="{FF2B5EF4-FFF2-40B4-BE49-F238E27FC236}">
                  <a16:creationId xmlns:a16="http://schemas.microsoft.com/office/drawing/2014/main" id="{DD34287B-0E26-400B-9705-C6B51AC41333}"/>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7838;p68">
              <a:extLst>
                <a:ext uri="{FF2B5EF4-FFF2-40B4-BE49-F238E27FC236}">
                  <a16:creationId xmlns:a16="http://schemas.microsoft.com/office/drawing/2014/main" id="{86D42228-1A43-49F3-B334-CAEDAB95844E}"/>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7839;p68">
              <a:extLst>
                <a:ext uri="{FF2B5EF4-FFF2-40B4-BE49-F238E27FC236}">
                  <a16:creationId xmlns:a16="http://schemas.microsoft.com/office/drawing/2014/main" id="{E139C3DA-655A-4C81-9E9A-E224D757ACFE}"/>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7840;p68">
              <a:extLst>
                <a:ext uri="{FF2B5EF4-FFF2-40B4-BE49-F238E27FC236}">
                  <a16:creationId xmlns:a16="http://schemas.microsoft.com/office/drawing/2014/main" id="{17647ED2-06DA-421C-ABF8-3322BBD88E68}"/>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7841;p68">
              <a:extLst>
                <a:ext uri="{FF2B5EF4-FFF2-40B4-BE49-F238E27FC236}">
                  <a16:creationId xmlns:a16="http://schemas.microsoft.com/office/drawing/2014/main" id="{CA4EAA91-57FB-4BA9-B4AB-26AE65A57039}"/>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7842;p68">
              <a:extLst>
                <a:ext uri="{FF2B5EF4-FFF2-40B4-BE49-F238E27FC236}">
                  <a16:creationId xmlns:a16="http://schemas.microsoft.com/office/drawing/2014/main" id="{E2240039-8ECC-4178-B980-60F8F6C12EFA}"/>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7843;p68">
              <a:extLst>
                <a:ext uri="{FF2B5EF4-FFF2-40B4-BE49-F238E27FC236}">
                  <a16:creationId xmlns:a16="http://schemas.microsoft.com/office/drawing/2014/main" id="{9EF05EA6-D2D3-4594-A18B-B099CAD9FF0E}"/>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7844;p68">
              <a:extLst>
                <a:ext uri="{FF2B5EF4-FFF2-40B4-BE49-F238E27FC236}">
                  <a16:creationId xmlns:a16="http://schemas.microsoft.com/office/drawing/2014/main" id="{18F94A89-599B-4475-838A-4FF7E05E3643}"/>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7845;p68">
              <a:extLst>
                <a:ext uri="{FF2B5EF4-FFF2-40B4-BE49-F238E27FC236}">
                  <a16:creationId xmlns:a16="http://schemas.microsoft.com/office/drawing/2014/main" id="{37F1C79B-F9EA-404F-A7A8-3DF7080F7EB2}"/>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7846;p68">
              <a:extLst>
                <a:ext uri="{FF2B5EF4-FFF2-40B4-BE49-F238E27FC236}">
                  <a16:creationId xmlns:a16="http://schemas.microsoft.com/office/drawing/2014/main" id="{70CD7C33-F470-4024-A44B-7BF008BD2454}"/>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7847;p68">
              <a:extLst>
                <a:ext uri="{FF2B5EF4-FFF2-40B4-BE49-F238E27FC236}">
                  <a16:creationId xmlns:a16="http://schemas.microsoft.com/office/drawing/2014/main" id="{A03FC9B6-45B6-4C27-B77C-E851D51CAAF9}"/>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5498757" y="2200903"/>
            <a:ext cx="1511710" cy="10427"/>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7303137" y="4472719"/>
            <a:ext cx="1426332" cy="3999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1600" b="0" i="0" u="none" strike="noStrike" kern="0" cap="none" spc="0" normalizeH="0" baseline="0" noProof="0" dirty="0">
                <a:ln>
                  <a:noFill/>
                </a:ln>
                <a:solidFill>
                  <a:prstClr val="white"/>
                </a:solidFill>
                <a:effectLst/>
                <a:uLnTx/>
                <a:uFillTx/>
                <a:latin typeface="Hind Vadodara" panose="020B0604020202020204" charset="0"/>
                <a:cs typeface="Hind Vadodara" panose="020B0604020202020204" charset="0"/>
                <a:sym typeface="Hind Vadodara"/>
              </a:rPr>
              <a:t> 5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7143688" y="4492197"/>
            <a:ext cx="403487" cy="403487"/>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grpSp>
      <p:sp>
        <p:nvSpPr>
          <p:cNvPr id="160" name="Google Shape;662;p43">
            <a:extLst>
              <a:ext uri="{FF2B5EF4-FFF2-40B4-BE49-F238E27FC236}">
                <a16:creationId xmlns:a16="http://schemas.microsoft.com/office/drawing/2014/main" id="{C1DA5F5D-DA4E-4DFE-9249-ACAA9C7213CB}"/>
              </a:ext>
            </a:extLst>
          </p:cNvPr>
          <p:cNvSpPr/>
          <p:nvPr/>
        </p:nvSpPr>
        <p:spPr>
          <a:xfrm>
            <a:off x="7989660" y="215619"/>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1" name="Group 160">
            <a:extLst>
              <a:ext uri="{FF2B5EF4-FFF2-40B4-BE49-F238E27FC236}">
                <a16:creationId xmlns:a16="http://schemas.microsoft.com/office/drawing/2014/main" id="{177D7EB0-706F-42C4-9AEB-117AC43E9068}"/>
              </a:ext>
            </a:extLst>
          </p:cNvPr>
          <p:cNvGrpSpPr/>
          <p:nvPr/>
        </p:nvGrpSpPr>
        <p:grpSpPr>
          <a:xfrm>
            <a:off x="8121661" y="389325"/>
            <a:ext cx="604678" cy="505873"/>
            <a:chOff x="5927593" y="419031"/>
            <a:chExt cx="2451625" cy="2051026"/>
          </a:xfrm>
        </p:grpSpPr>
        <p:grpSp>
          <p:nvGrpSpPr>
            <p:cNvPr id="162" name="Google Shape;16036;p73">
              <a:extLst>
                <a:ext uri="{FF2B5EF4-FFF2-40B4-BE49-F238E27FC236}">
                  <a16:creationId xmlns:a16="http://schemas.microsoft.com/office/drawing/2014/main" id="{0FF16710-DDB0-4F77-B00D-A0535EB447DF}"/>
                </a:ext>
              </a:extLst>
            </p:cNvPr>
            <p:cNvGrpSpPr/>
            <p:nvPr/>
          </p:nvGrpSpPr>
          <p:grpSpPr>
            <a:xfrm>
              <a:off x="5927593" y="1181807"/>
              <a:ext cx="1725126" cy="1286091"/>
              <a:chOff x="1798763" y="3395401"/>
              <a:chExt cx="376185" cy="280448"/>
            </a:xfrm>
          </p:grpSpPr>
          <p:sp>
            <p:nvSpPr>
              <p:cNvPr id="185" name="Google Shape;16037;p73">
                <a:extLst>
                  <a:ext uri="{FF2B5EF4-FFF2-40B4-BE49-F238E27FC236}">
                    <a16:creationId xmlns:a16="http://schemas.microsoft.com/office/drawing/2014/main" id="{BACDA57B-8BCC-4EC2-A753-D800917AF4BD}"/>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6" name="Google Shape;16038;p73">
                <a:extLst>
                  <a:ext uri="{FF2B5EF4-FFF2-40B4-BE49-F238E27FC236}">
                    <a16:creationId xmlns:a16="http://schemas.microsoft.com/office/drawing/2014/main" id="{D6A6E9E4-74BB-411C-97A7-707293B757F9}"/>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7" name="Google Shape;16039;p73">
                <a:extLst>
                  <a:ext uri="{FF2B5EF4-FFF2-40B4-BE49-F238E27FC236}">
                    <a16:creationId xmlns:a16="http://schemas.microsoft.com/office/drawing/2014/main" id="{2A395F24-655D-4371-BB13-1D3686FDE3EA}"/>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8" name="Google Shape;16040;p73">
                <a:extLst>
                  <a:ext uri="{FF2B5EF4-FFF2-40B4-BE49-F238E27FC236}">
                    <a16:creationId xmlns:a16="http://schemas.microsoft.com/office/drawing/2014/main" id="{D278009D-FCAD-4EF9-A890-729C2F2924F2}"/>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9" name="Google Shape;16041;p73">
                <a:extLst>
                  <a:ext uri="{FF2B5EF4-FFF2-40B4-BE49-F238E27FC236}">
                    <a16:creationId xmlns:a16="http://schemas.microsoft.com/office/drawing/2014/main" id="{A3CEBD1C-DEF8-4A6E-8CEA-A65459E9EE36}"/>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0" name="Google Shape;16042;p73">
                <a:extLst>
                  <a:ext uri="{FF2B5EF4-FFF2-40B4-BE49-F238E27FC236}">
                    <a16:creationId xmlns:a16="http://schemas.microsoft.com/office/drawing/2014/main" id="{21666AD1-F1FF-4227-80C5-2811CF4E7B22}"/>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1" name="Google Shape;16043;p73">
                <a:extLst>
                  <a:ext uri="{FF2B5EF4-FFF2-40B4-BE49-F238E27FC236}">
                    <a16:creationId xmlns:a16="http://schemas.microsoft.com/office/drawing/2014/main" id="{0805BE9F-A8A8-44E6-8CAB-0377070370D4}"/>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2" name="Google Shape;16044;p73">
                <a:extLst>
                  <a:ext uri="{FF2B5EF4-FFF2-40B4-BE49-F238E27FC236}">
                    <a16:creationId xmlns:a16="http://schemas.microsoft.com/office/drawing/2014/main" id="{B5BB7A7D-D2B1-40D9-9662-A6D8CD70606B}"/>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3" name="Google Shape;16045;p73">
                <a:extLst>
                  <a:ext uri="{FF2B5EF4-FFF2-40B4-BE49-F238E27FC236}">
                    <a16:creationId xmlns:a16="http://schemas.microsoft.com/office/drawing/2014/main" id="{888270B4-F708-496E-91FD-5EDB34E6D25A}"/>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4" name="Google Shape;16046;p73">
                <a:extLst>
                  <a:ext uri="{FF2B5EF4-FFF2-40B4-BE49-F238E27FC236}">
                    <a16:creationId xmlns:a16="http://schemas.microsoft.com/office/drawing/2014/main" id="{91001D08-7AE9-4385-A2AA-6D1D049F6D53}"/>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5" name="Google Shape;16047;p73">
                <a:extLst>
                  <a:ext uri="{FF2B5EF4-FFF2-40B4-BE49-F238E27FC236}">
                    <a16:creationId xmlns:a16="http://schemas.microsoft.com/office/drawing/2014/main" id="{02E47979-DBB1-41CC-B906-AED879A11858}"/>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6" name="Google Shape;16048;p73">
                <a:extLst>
                  <a:ext uri="{FF2B5EF4-FFF2-40B4-BE49-F238E27FC236}">
                    <a16:creationId xmlns:a16="http://schemas.microsoft.com/office/drawing/2014/main" id="{6B862DBC-9CD6-40AF-8219-C1A6604F2EA6}"/>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7" name="Google Shape;16049;p73">
                <a:extLst>
                  <a:ext uri="{FF2B5EF4-FFF2-40B4-BE49-F238E27FC236}">
                    <a16:creationId xmlns:a16="http://schemas.microsoft.com/office/drawing/2014/main" id="{E8C0CA91-B2A3-4DCA-A4EC-0B387068CF54}"/>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8" name="Google Shape;16050;p73">
                <a:extLst>
                  <a:ext uri="{FF2B5EF4-FFF2-40B4-BE49-F238E27FC236}">
                    <a16:creationId xmlns:a16="http://schemas.microsoft.com/office/drawing/2014/main" id="{45B45D6A-3738-491A-8182-A3DDEFFBDEF9}"/>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9" name="Google Shape;16051;p73">
                <a:extLst>
                  <a:ext uri="{FF2B5EF4-FFF2-40B4-BE49-F238E27FC236}">
                    <a16:creationId xmlns:a16="http://schemas.microsoft.com/office/drawing/2014/main" id="{15FC8D3A-18E2-44C3-9B2F-538D18F4A373}"/>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0" name="Google Shape;16052;p73">
                <a:extLst>
                  <a:ext uri="{FF2B5EF4-FFF2-40B4-BE49-F238E27FC236}">
                    <a16:creationId xmlns:a16="http://schemas.microsoft.com/office/drawing/2014/main" id="{E5EE1224-B00D-4FAC-B608-704BFB454A3E}"/>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1" name="Google Shape;16053;p73">
                <a:extLst>
                  <a:ext uri="{FF2B5EF4-FFF2-40B4-BE49-F238E27FC236}">
                    <a16:creationId xmlns:a16="http://schemas.microsoft.com/office/drawing/2014/main" id="{4B4A8E28-7B9A-4FBD-A15C-B1CE5E751816}"/>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2" name="Google Shape;16054;p73">
                <a:extLst>
                  <a:ext uri="{FF2B5EF4-FFF2-40B4-BE49-F238E27FC236}">
                    <a16:creationId xmlns:a16="http://schemas.microsoft.com/office/drawing/2014/main" id="{95CD25C7-065A-4C67-8490-14E490E08E2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3" name="Google Shape;16055;p73">
                <a:extLst>
                  <a:ext uri="{FF2B5EF4-FFF2-40B4-BE49-F238E27FC236}">
                    <a16:creationId xmlns:a16="http://schemas.microsoft.com/office/drawing/2014/main" id="{D8297CD9-AC30-4C99-AC8E-191077F8FD96}"/>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4" name="Google Shape;16056;p73">
                <a:extLst>
                  <a:ext uri="{FF2B5EF4-FFF2-40B4-BE49-F238E27FC236}">
                    <a16:creationId xmlns:a16="http://schemas.microsoft.com/office/drawing/2014/main" id="{C64D5A44-77C7-4206-A974-57E37269A22D}"/>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5" name="Google Shape;16057;p73">
                <a:extLst>
                  <a:ext uri="{FF2B5EF4-FFF2-40B4-BE49-F238E27FC236}">
                    <a16:creationId xmlns:a16="http://schemas.microsoft.com/office/drawing/2014/main" id="{F884120F-7A80-45D1-89C6-7AB31119C78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6" name="Google Shape;16058;p73">
                <a:extLst>
                  <a:ext uri="{FF2B5EF4-FFF2-40B4-BE49-F238E27FC236}">
                    <a16:creationId xmlns:a16="http://schemas.microsoft.com/office/drawing/2014/main" id="{BF174832-D9C9-478A-ADB4-3D2D0575C923}"/>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7" name="Google Shape;16059;p73">
                <a:extLst>
                  <a:ext uri="{FF2B5EF4-FFF2-40B4-BE49-F238E27FC236}">
                    <a16:creationId xmlns:a16="http://schemas.microsoft.com/office/drawing/2014/main" id="{378D2B0E-D704-4326-805A-3C8855DEABF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8" name="Google Shape;16060;p73">
                <a:extLst>
                  <a:ext uri="{FF2B5EF4-FFF2-40B4-BE49-F238E27FC236}">
                    <a16:creationId xmlns:a16="http://schemas.microsoft.com/office/drawing/2014/main" id="{655AA07A-B762-49FA-82E7-439DE0A18E64}"/>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9" name="Google Shape;16061;p73">
                <a:extLst>
                  <a:ext uri="{FF2B5EF4-FFF2-40B4-BE49-F238E27FC236}">
                    <a16:creationId xmlns:a16="http://schemas.microsoft.com/office/drawing/2014/main" id="{9EAFA466-EF67-44CA-A979-E63E87708B77}"/>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0" name="Google Shape;16062;p73">
                <a:extLst>
                  <a:ext uri="{FF2B5EF4-FFF2-40B4-BE49-F238E27FC236}">
                    <a16:creationId xmlns:a16="http://schemas.microsoft.com/office/drawing/2014/main" id="{8E38B1F7-8C1A-4A70-99AE-0E9D880F84BF}"/>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1" name="Google Shape;16063;p73">
                <a:extLst>
                  <a:ext uri="{FF2B5EF4-FFF2-40B4-BE49-F238E27FC236}">
                    <a16:creationId xmlns:a16="http://schemas.microsoft.com/office/drawing/2014/main" id="{697917FB-6C18-44CC-8089-D8245A3EB70A}"/>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2" name="Google Shape;16064;p73">
                <a:extLst>
                  <a:ext uri="{FF2B5EF4-FFF2-40B4-BE49-F238E27FC236}">
                    <a16:creationId xmlns:a16="http://schemas.microsoft.com/office/drawing/2014/main" id="{997B7B79-FA58-4764-923A-ABB5506C2D62}"/>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3" name="Google Shape;16065;p73">
                <a:extLst>
                  <a:ext uri="{FF2B5EF4-FFF2-40B4-BE49-F238E27FC236}">
                    <a16:creationId xmlns:a16="http://schemas.microsoft.com/office/drawing/2014/main" id="{FEBCF280-F6B4-470B-AD86-7B9E58504C68}"/>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4" name="Google Shape;16066;p73">
                <a:extLst>
                  <a:ext uri="{FF2B5EF4-FFF2-40B4-BE49-F238E27FC236}">
                    <a16:creationId xmlns:a16="http://schemas.microsoft.com/office/drawing/2014/main" id="{1E8F319C-47B2-41BA-8F80-541EF2E9D81B}"/>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5" name="Google Shape;16067;p73">
                <a:extLst>
                  <a:ext uri="{FF2B5EF4-FFF2-40B4-BE49-F238E27FC236}">
                    <a16:creationId xmlns:a16="http://schemas.microsoft.com/office/drawing/2014/main" id="{9A9132E1-B89D-4D14-8948-317B9B582B70}"/>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63" name="Google Shape;9682;p69">
              <a:extLst>
                <a:ext uri="{FF2B5EF4-FFF2-40B4-BE49-F238E27FC236}">
                  <a16:creationId xmlns:a16="http://schemas.microsoft.com/office/drawing/2014/main" id="{4EB0F558-BB75-4E41-B859-21999C4527C9}"/>
                </a:ext>
              </a:extLst>
            </p:cNvPr>
            <p:cNvGrpSpPr/>
            <p:nvPr/>
          </p:nvGrpSpPr>
          <p:grpSpPr>
            <a:xfrm>
              <a:off x="6661321" y="419031"/>
              <a:ext cx="1717897" cy="2051026"/>
              <a:chOff x="7159964" y="1971904"/>
              <a:chExt cx="291564" cy="348103"/>
            </a:xfrm>
          </p:grpSpPr>
          <p:sp>
            <p:nvSpPr>
              <p:cNvPr id="164" name="Google Shape;9683;p69">
                <a:extLst>
                  <a:ext uri="{FF2B5EF4-FFF2-40B4-BE49-F238E27FC236}">
                    <a16:creationId xmlns:a16="http://schemas.microsoft.com/office/drawing/2014/main" id="{50D0A0B2-2F95-44B2-B2A4-43FADBEA5118}"/>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5" name="Google Shape;9684;p69">
                <a:extLst>
                  <a:ext uri="{FF2B5EF4-FFF2-40B4-BE49-F238E27FC236}">
                    <a16:creationId xmlns:a16="http://schemas.microsoft.com/office/drawing/2014/main" id="{B36A9671-8371-427D-A9ED-04E08DE6280C}"/>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6" name="Google Shape;9694;p69">
                <a:extLst>
                  <a:ext uri="{FF2B5EF4-FFF2-40B4-BE49-F238E27FC236}">
                    <a16:creationId xmlns:a16="http://schemas.microsoft.com/office/drawing/2014/main" id="{0CE4867C-53C6-4155-9F83-75CFDA2C06E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7" name="Google Shape;9695;p69">
                <a:extLst>
                  <a:ext uri="{FF2B5EF4-FFF2-40B4-BE49-F238E27FC236}">
                    <a16:creationId xmlns:a16="http://schemas.microsoft.com/office/drawing/2014/main" id="{6B63E647-1105-4341-8CBA-75013EEC1B6F}"/>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8" name="Google Shape;9696;p69">
                <a:extLst>
                  <a:ext uri="{FF2B5EF4-FFF2-40B4-BE49-F238E27FC236}">
                    <a16:creationId xmlns:a16="http://schemas.microsoft.com/office/drawing/2014/main" id="{A889A7BF-BDAF-40C5-8D2D-57C58368FD93}"/>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9" name="Google Shape;9697;p69">
                <a:extLst>
                  <a:ext uri="{FF2B5EF4-FFF2-40B4-BE49-F238E27FC236}">
                    <a16:creationId xmlns:a16="http://schemas.microsoft.com/office/drawing/2014/main" id="{B5340F25-040D-4084-BDF1-E89765C4C717}"/>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0" name="Google Shape;9698;p69">
                <a:extLst>
                  <a:ext uri="{FF2B5EF4-FFF2-40B4-BE49-F238E27FC236}">
                    <a16:creationId xmlns:a16="http://schemas.microsoft.com/office/drawing/2014/main" id="{809A3BA6-AFE8-4E5A-934C-C2A4741C732C}"/>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1" name="Google Shape;9699;p69">
                <a:extLst>
                  <a:ext uri="{FF2B5EF4-FFF2-40B4-BE49-F238E27FC236}">
                    <a16:creationId xmlns:a16="http://schemas.microsoft.com/office/drawing/2014/main" id="{E9586103-A718-408B-AAC8-D98A33E0D2BF}"/>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2" name="Google Shape;9700;p69">
                <a:extLst>
                  <a:ext uri="{FF2B5EF4-FFF2-40B4-BE49-F238E27FC236}">
                    <a16:creationId xmlns:a16="http://schemas.microsoft.com/office/drawing/2014/main" id="{118297AC-4EC6-4DA1-AF09-EADD83A05244}"/>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3" name="Google Shape;9701;p69">
                <a:extLst>
                  <a:ext uri="{FF2B5EF4-FFF2-40B4-BE49-F238E27FC236}">
                    <a16:creationId xmlns:a16="http://schemas.microsoft.com/office/drawing/2014/main" id="{149EA599-705B-44F1-8772-EF5F3EBE666C}"/>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4" name="Google Shape;9702;p69">
                <a:extLst>
                  <a:ext uri="{FF2B5EF4-FFF2-40B4-BE49-F238E27FC236}">
                    <a16:creationId xmlns:a16="http://schemas.microsoft.com/office/drawing/2014/main" id="{259BDE03-B6A5-4E3F-B9B1-01D81F91C40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5" name="Google Shape;9703;p69">
                <a:extLst>
                  <a:ext uri="{FF2B5EF4-FFF2-40B4-BE49-F238E27FC236}">
                    <a16:creationId xmlns:a16="http://schemas.microsoft.com/office/drawing/2014/main" id="{8E09DDDF-9C18-45C6-8E54-DC1BC32CD4FB}"/>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6" name="Google Shape;9704;p69">
                <a:extLst>
                  <a:ext uri="{FF2B5EF4-FFF2-40B4-BE49-F238E27FC236}">
                    <a16:creationId xmlns:a16="http://schemas.microsoft.com/office/drawing/2014/main" id="{D1FAF78B-8BC7-4167-86CF-DF844CED1455}"/>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7" name="Google Shape;9705;p69">
                <a:extLst>
                  <a:ext uri="{FF2B5EF4-FFF2-40B4-BE49-F238E27FC236}">
                    <a16:creationId xmlns:a16="http://schemas.microsoft.com/office/drawing/2014/main" id="{194D941E-C513-432E-9987-4C143CDD9EC8}"/>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8" name="Google Shape;9706;p69">
                <a:extLst>
                  <a:ext uri="{FF2B5EF4-FFF2-40B4-BE49-F238E27FC236}">
                    <a16:creationId xmlns:a16="http://schemas.microsoft.com/office/drawing/2014/main" id="{CE92E929-4909-43A2-87CB-49C6A0A3113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9" name="Google Shape;9707;p69">
                <a:extLst>
                  <a:ext uri="{FF2B5EF4-FFF2-40B4-BE49-F238E27FC236}">
                    <a16:creationId xmlns:a16="http://schemas.microsoft.com/office/drawing/2014/main" id="{BF165193-CFC9-47DC-A0FA-21FB332DF49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0" name="Google Shape;9708;p69">
                <a:extLst>
                  <a:ext uri="{FF2B5EF4-FFF2-40B4-BE49-F238E27FC236}">
                    <a16:creationId xmlns:a16="http://schemas.microsoft.com/office/drawing/2014/main" id="{FB41CDB3-1991-4A5B-B265-1F02C623C1CE}"/>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1" name="Google Shape;9709;p69">
                <a:extLst>
                  <a:ext uri="{FF2B5EF4-FFF2-40B4-BE49-F238E27FC236}">
                    <a16:creationId xmlns:a16="http://schemas.microsoft.com/office/drawing/2014/main" id="{38B374AC-1685-4034-8A30-C7D6149698AA}"/>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2" name="Google Shape;9710;p69">
                <a:extLst>
                  <a:ext uri="{FF2B5EF4-FFF2-40B4-BE49-F238E27FC236}">
                    <a16:creationId xmlns:a16="http://schemas.microsoft.com/office/drawing/2014/main" id="{AE4D2A27-690F-439B-932F-EC20C1A54BD8}"/>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3" name="Google Shape;9711;p69">
                <a:extLst>
                  <a:ext uri="{FF2B5EF4-FFF2-40B4-BE49-F238E27FC236}">
                    <a16:creationId xmlns:a16="http://schemas.microsoft.com/office/drawing/2014/main" id="{FD0A729E-37D9-4864-94C9-75A87AAA344C}"/>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4" name="Google Shape;9712;p69">
                <a:extLst>
                  <a:ext uri="{FF2B5EF4-FFF2-40B4-BE49-F238E27FC236}">
                    <a16:creationId xmlns:a16="http://schemas.microsoft.com/office/drawing/2014/main" id="{6E84D432-7E2D-4632-9501-01E1A021A6BF}"/>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sp>
        <p:nvSpPr>
          <p:cNvPr id="4" name="TextBox 3">
            <a:extLst>
              <a:ext uri="{FF2B5EF4-FFF2-40B4-BE49-F238E27FC236}">
                <a16:creationId xmlns:a16="http://schemas.microsoft.com/office/drawing/2014/main" id="{329B1484-17FE-0540-8278-C493DAC33275}"/>
              </a:ext>
            </a:extLst>
          </p:cNvPr>
          <p:cNvSpPr txBox="1"/>
          <p:nvPr/>
        </p:nvSpPr>
        <p:spPr>
          <a:xfrm>
            <a:off x="5689544" y="4524391"/>
            <a:ext cx="14263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Hind Vadodara" panose="020B0604020202020204" charset="0"/>
                <a:cs typeface="Hind Vadodara" panose="020B0604020202020204" charset="0"/>
                <a:sym typeface="Arial"/>
              </a:rPr>
              <a:t>Whole Group</a:t>
            </a:r>
          </a:p>
        </p:txBody>
      </p:sp>
      <p:grpSp>
        <p:nvGrpSpPr>
          <p:cNvPr id="216" name="Google Shape;6464;p67">
            <a:extLst>
              <a:ext uri="{FF2B5EF4-FFF2-40B4-BE49-F238E27FC236}">
                <a16:creationId xmlns:a16="http://schemas.microsoft.com/office/drawing/2014/main" id="{263DD7DC-F776-8B4C-89B4-C1A318795150}"/>
              </a:ext>
            </a:extLst>
          </p:cNvPr>
          <p:cNvGrpSpPr/>
          <p:nvPr/>
        </p:nvGrpSpPr>
        <p:grpSpPr>
          <a:xfrm>
            <a:off x="5283968" y="4527453"/>
            <a:ext cx="403487" cy="335492"/>
            <a:chOff x="4674908" y="3682271"/>
            <a:chExt cx="371966" cy="371966"/>
          </a:xfrm>
        </p:grpSpPr>
        <p:sp>
          <p:nvSpPr>
            <p:cNvPr id="217" name="Google Shape;6465;p67">
              <a:extLst>
                <a:ext uri="{FF2B5EF4-FFF2-40B4-BE49-F238E27FC236}">
                  <a16:creationId xmlns:a16="http://schemas.microsoft.com/office/drawing/2014/main" id="{B3FEC14E-A75D-254C-8656-4451F13D3FE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218" name="Google Shape;6466;p67">
              <a:extLst>
                <a:ext uri="{FF2B5EF4-FFF2-40B4-BE49-F238E27FC236}">
                  <a16:creationId xmlns:a16="http://schemas.microsoft.com/office/drawing/2014/main" id="{B1AA9E4E-58D6-EC47-901C-2B971EEE7933}"/>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219" name="Google Shape;6467;p67">
              <a:extLst>
                <a:ext uri="{FF2B5EF4-FFF2-40B4-BE49-F238E27FC236}">
                  <a16:creationId xmlns:a16="http://schemas.microsoft.com/office/drawing/2014/main" id="{B0DB3E5B-F9AC-C84F-9280-9588BACFC9C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220" name="Google Shape;6468;p67">
              <a:extLst>
                <a:ext uri="{FF2B5EF4-FFF2-40B4-BE49-F238E27FC236}">
                  <a16:creationId xmlns:a16="http://schemas.microsoft.com/office/drawing/2014/main" id="{979ECA4F-8A74-A542-AA93-E76172F7D7EA}"/>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grpSp>
    </p:spTree>
    <p:extLst>
      <p:ext uri="{BB962C8B-B14F-4D97-AF65-F5344CB8AC3E}">
        <p14:creationId xmlns:p14="http://schemas.microsoft.com/office/powerpoint/2010/main" val="1975853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38"/>
          <p:cNvSpPr txBox="1">
            <a:spLocks noGrp="1"/>
          </p:cNvSpPr>
          <p:nvPr>
            <p:ph type="title"/>
          </p:nvPr>
        </p:nvSpPr>
        <p:spPr>
          <a:xfrm rot="-294">
            <a:off x="1159812" y="1498924"/>
            <a:ext cx="6079188" cy="841800"/>
          </a:xfrm>
          <a:prstGeom prst="rect">
            <a:avLst/>
          </a:prstGeom>
        </p:spPr>
        <p:txBody>
          <a:bodyPr spcFirstLastPara="1" wrap="square" lIns="91425" tIns="91425" rIns="91425" bIns="91425" anchor="ctr" anchorCtr="0">
            <a:noAutofit/>
          </a:bodyPr>
          <a:lstStyle/>
          <a:p>
            <a:pPr lvl="0" algn="l"/>
            <a:r>
              <a:rPr lang="en-US" dirty="0"/>
              <a:t>Evaluation Steps: </a:t>
            </a:r>
            <a:br>
              <a:rPr lang="en-US" dirty="0"/>
            </a:br>
            <a:br>
              <a:rPr lang="en-US" dirty="0"/>
            </a:br>
            <a:r>
              <a:rPr lang="en-US" dirty="0"/>
              <a:t>Progress Monitoring</a:t>
            </a:r>
          </a:p>
        </p:txBody>
      </p:sp>
      <p:sp>
        <p:nvSpPr>
          <p:cNvPr id="481" name="Google Shape;481;p38"/>
          <p:cNvSpPr txBox="1">
            <a:spLocks noGrp="1"/>
          </p:cNvSpPr>
          <p:nvPr>
            <p:ph type="subTitle" idx="1"/>
          </p:nvPr>
        </p:nvSpPr>
        <p:spPr>
          <a:xfrm flipH="1">
            <a:off x="1159776" y="3327462"/>
            <a:ext cx="5812524" cy="1073087"/>
          </a:xfrm>
          <a:prstGeom prst="rect">
            <a:avLst/>
          </a:prstGeom>
        </p:spPr>
        <p:txBody>
          <a:bodyPr spcFirstLastPara="1" wrap="square" lIns="91425" tIns="91425" rIns="91425" bIns="91425" anchor="t" anchorCtr="0">
            <a:noAutofit/>
          </a:bodyPr>
          <a:lstStyle/>
          <a:p>
            <a:pPr marL="0" indent="0" algn="l"/>
            <a:r>
              <a:rPr lang="en-US" kern="1200" dirty="0">
                <a:solidFill>
                  <a:schemeClr val="bg1"/>
                </a:solidFill>
                <a:latin typeface="Hind Vadodara" panose="020B0604020202020204" charset="0"/>
                <a:ea typeface="+mn-ea"/>
                <a:cs typeface="Hind Vadodara" panose="020B0604020202020204" charset="0"/>
                <a:sym typeface="Arial"/>
              </a:rPr>
              <a:t>Applying data-based decisions to evaluate student progress and intervention effectiveness </a:t>
            </a:r>
          </a:p>
          <a:p>
            <a:pPr marL="0" indent="0" algn="l"/>
            <a:endParaRPr lang="en-US" dirty="0"/>
          </a:p>
        </p:txBody>
      </p:sp>
      <p:pic>
        <p:nvPicPr>
          <p:cNvPr id="6" name="Picture 5">
            <a:extLst>
              <a:ext uri="{FF2B5EF4-FFF2-40B4-BE49-F238E27FC236}">
                <a16:creationId xmlns:a16="http://schemas.microsoft.com/office/drawing/2014/main" id="{B69E4CDF-3AD6-4393-8138-BD35CE0551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86786" y="4549750"/>
            <a:ext cx="2125265" cy="527438"/>
          </a:xfrm>
          <a:prstGeom prst="rect">
            <a:avLst/>
          </a:prstGeom>
        </p:spPr>
      </p:pic>
    </p:spTree>
    <p:extLst>
      <p:ext uri="{BB962C8B-B14F-4D97-AF65-F5344CB8AC3E}">
        <p14:creationId xmlns:p14="http://schemas.microsoft.com/office/powerpoint/2010/main" val="4079963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FF37-7B27-4F9D-8A5B-28BD84F45BCE}"/>
              </a:ext>
            </a:extLst>
          </p:cNvPr>
          <p:cNvSpPr>
            <a:spLocks noGrp="1"/>
          </p:cNvSpPr>
          <p:nvPr>
            <p:ph type="title"/>
          </p:nvPr>
        </p:nvSpPr>
        <p:spPr>
          <a:xfrm rot="-151">
            <a:off x="1152300" y="1309867"/>
            <a:ext cx="4072848" cy="2523900"/>
          </a:xfrm>
        </p:spPr>
        <p:txBody>
          <a:bodyPr/>
          <a:lstStyle/>
          <a:p>
            <a:r>
              <a:rPr lang="en-US" sz="2800" dirty="0"/>
              <a:t>Progress Monitoring </a:t>
            </a:r>
          </a:p>
        </p:txBody>
      </p:sp>
      <p:sp>
        <p:nvSpPr>
          <p:cNvPr id="3" name="Subtitle 2">
            <a:extLst>
              <a:ext uri="{FF2B5EF4-FFF2-40B4-BE49-F238E27FC236}">
                <a16:creationId xmlns:a16="http://schemas.microsoft.com/office/drawing/2014/main" id="{5FEDAF69-7B50-4923-95F9-CE4815F42AA5}"/>
              </a:ext>
            </a:extLst>
          </p:cNvPr>
          <p:cNvSpPr>
            <a:spLocks noGrp="1"/>
          </p:cNvSpPr>
          <p:nvPr>
            <p:ph type="subTitle" idx="4294967295"/>
          </p:nvPr>
        </p:nvSpPr>
        <p:spPr>
          <a:xfrm flipH="1">
            <a:off x="5713228" y="3692068"/>
            <a:ext cx="3390900" cy="977904"/>
          </a:xfrm>
        </p:spPr>
        <p:txBody>
          <a:bodyPr/>
          <a:lstStyle/>
          <a:p>
            <a:pPr marL="139697" indent="0">
              <a:buNone/>
            </a:pPr>
            <a:r>
              <a:rPr lang="en-US" sz="1800" dirty="0">
                <a:solidFill>
                  <a:schemeClr val="tx1"/>
                </a:solidFill>
                <a:latin typeface="Poppins Medium" panose="020B0604020202020204" charset="0"/>
                <a:cs typeface="Poppins Medium" panose="020B0604020202020204" charset="0"/>
              </a:rPr>
              <a:t>Developing measures/tools to monitor student progress </a:t>
            </a:r>
          </a:p>
        </p:txBody>
      </p:sp>
      <p:grpSp>
        <p:nvGrpSpPr>
          <p:cNvPr id="6" name="Group 5">
            <a:extLst>
              <a:ext uri="{FF2B5EF4-FFF2-40B4-BE49-F238E27FC236}">
                <a16:creationId xmlns:a16="http://schemas.microsoft.com/office/drawing/2014/main" id="{B76EB0AF-DE0F-44B3-A693-6B2A983129A3}"/>
              </a:ext>
            </a:extLst>
          </p:cNvPr>
          <p:cNvGrpSpPr/>
          <p:nvPr/>
        </p:nvGrpSpPr>
        <p:grpSpPr>
          <a:xfrm>
            <a:off x="4936672" y="1006929"/>
            <a:ext cx="1562100" cy="1409161"/>
            <a:chOff x="1568917" y="46321"/>
            <a:chExt cx="2223435" cy="2223435"/>
          </a:xfrm>
        </p:grpSpPr>
        <p:sp>
          <p:nvSpPr>
            <p:cNvPr id="7" name="Oval 6">
              <a:extLst>
                <a:ext uri="{FF2B5EF4-FFF2-40B4-BE49-F238E27FC236}">
                  <a16:creationId xmlns:a16="http://schemas.microsoft.com/office/drawing/2014/main" id="{487CFCBF-E429-418A-B98B-948BC658CC8C}"/>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defTabSz="914378">
                <a:defRPr/>
              </a:pPr>
              <a:endParaRPr lang="en-US">
                <a:solidFill>
                  <a:srgbClr val="0D0F41"/>
                </a:solidFill>
                <a:latin typeface="Arial"/>
              </a:endParaRPr>
            </a:p>
          </p:txBody>
        </p:sp>
        <p:sp>
          <p:nvSpPr>
            <p:cNvPr id="8" name="Oval 4">
              <a:extLst>
                <a:ext uri="{FF2B5EF4-FFF2-40B4-BE49-F238E27FC236}">
                  <a16:creationId xmlns:a16="http://schemas.microsoft.com/office/drawing/2014/main" id="{785EFBE5-5D40-46AF-BD2F-591EDA13DDEB}"/>
                </a:ext>
              </a:extLst>
            </p:cNvPr>
            <p:cNvSpPr txBox="1"/>
            <p:nvPr/>
          </p:nvSpPr>
          <p:spPr>
            <a:xfrm>
              <a:off x="1865374" y="435422"/>
              <a:ext cx="1630519" cy="143124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977876">
                <a:lnSpc>
                  <a:spcPct val="90000"/>
                </a:lnSpc>
                <a:spcBef>
                  <a:spcPct val="0"/>
                </a:spcBef>
                <a:spcAft>
                  <a:spcPct val="35000"/>
                </a:spcAft>
                <a:defRPr/>
              </a:pPr>
              <a:r>
                <a:rPr lang="en-US" sz="1800" kern="1200" dirty="0">
                  <a:solidFill>
                    <a:srgbClr val="FFFFFF"/>
                  </a:solidFill>
                  <a:latin typeface="Poppins Medium" panose="020B0604020202020204" charset="0"/>
                  <a:cs typeface="Poppins Medium" panose="020B0604020202020204" charset="0"/>
                </a:rPr>
                <a:t>Data</a:t>
              </a:r>
            </a:p>
          </p:txBody>
        </p:sp>
      </p:grpSp>
    </p:spTree>
    <p:extLst>
      <p:ext uri="{BB962C8B-B14F-4D97-AF65-F5344CB8AC3E}">
        <p14:creationId xmlns:p14="http://schemas.microsoft.com/office/powerpoint/2010/main" val="229734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322"/>
        <p:cNvGrpSpPr/>
        <p:nvPr/>
      </p:nvGrpSpPr>
      <p:grpSpPr>
        <a:xfrm>
          <a:off x="0" y="0"/>
          <a:ext cx="0" cy="0"/>
          <a:chOff x="0" y="0"/>
          <a:chExt cx="0" cy="0"/>
        </a:xfrm>
      </p:grpSpPr>
      <p:grpSp>
        <p:nvGrpSpPr>
          <p:cNvPr id="330" name="Google Shape;330;p32"/>
          <p:cNvGrpSpPr/>
          <p:nvPr/>
        </p:nvGrpSpPr>
        <p:grpSpPr>
          <a:xfrm>
            <a:off x="7054141" y="-13"/>
            <a:ext cx="2089875" cy="2325763"/>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sz="1800" b="0" i="0" u="none" strike="noStrike" kern="1200" cap="none" spc="0" normalizeH="0" baseline="0" noProof="0">
                <a:ln>
                  <a:noFill/>
                </a:ln>
                <a:solidFill>
                  <a:srgbClr val="0D0F41"/>
                </a:solidFill>
                <a:effectLst/>
                <a:uLnTx/>
                <a:uFillTx/>
                <a:latin typeface="Arial"/>
                <a:ea typeface="+mn-ea"/>
                <a:cs typeface="Arial"/>
                <a:sym typeface="Arial"/>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sz="1800" b="0" i="0" u="none" strike="noStrike" kern="1200" cap="none" spc="0" normalizeH="0" baseline="0" noProof="0">
                <a:ln>
                  <a:noFill/>
                </a:ln>
                <a:solidFill>
                  <a:srgbClr val="0D0F41"/>
                </a:solidFill>
                <a:effectLst/>
                <a:uLnTx/>
                <a:uFillTx/>
                <a:latin typeface="Arial"/>
                <a:ea typeface="+mn-ea"/>
                <a:cs typeface="Arial"/>
                <a:sym typeface="Arial"/>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sz="1800" b="0" i="0" u="none" strike="noStrike" kern="1200" cap="none" spc="0" normalizeH="0" baseline="0" noProof="0">
                <a:ln>
                  <a:noFill/>
                </a:ln>
                <a:solidFill>
                  <a:srgbClr val="0D0F41"/>
                </a:solidFill>
                <a:effectLst/>
                <a:uLnTx/>
                <a:uFillTx/>
                <a:latin typeface="Arial"/>
                <a:ea typeface="+mn-ea"/>
                <a:cs typeface="Arial"/>
                <a:sym typeface="Arial"/>
              </a:endParaRPr>
            </a:p>
          </p:txBody>
        </p:sp>
      </p:grpSp>
      <p:grpSp>
        <p:nvGrpSpPr>
          <p:cNvPr id="326" name="Google Shape;326;p32"/>
          <p:cNvGrpSpPr/>
          <p:nvPr/>
        </p:nvGrpSpPr>
        <p:grpSpPr>
          <a:xfrm>
            <a:off x="-429002" y="3190755"/>
            <a:ext cx="1754775" cy="1952746"/>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sz="1800" b="0" i="0" u="none" strike="noStrike" kern="1200" cap="none" spc="0" normalizeH="0" baseline="0" noProof="0">
                <a:ln>
                  <a:noFill/>
                </a:ln>
                <a:solidFill>
                  <a:srgbClr val="0D0F41"/>
                </a:solidFill>
                <a:effectLst/>
                <a:uLnTx/>
                <a:uFillTx/>
                <a:latin typeface="Arial"/>
                <a:ea typeface="+mn-ea"/>
                <a:cs typeface="Arial"/>
                <a:sym typeface="Arial"/>
              </a:endParaRPr>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sz="1800" b="0" i="0" u="none" strike="noStrike" kern="1200" cap="none" spc="0" normalizeH="0" baseline="0" noProof="0">
                <a:ln>
                  <a:noFill/>
                </a:ln>
                <a:solidFill>
                  <a:srgbClr val="0D0F41"/>
                </a:solidFill>
                <a:effectLst/>
                <a:uLnTx/>
                <a:uFillTx/>
                <a:latin typeface="Arial"/>
                <a:ea typeface="+mn-ea"/>
                <a:cs typeface="Arial"/>
                <a:sym typeface="Arial"/>
              </a:endParaRPr>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sz="1800" b="0" i="0" u="none" strike="noStrike" kern="1200" cap="none" spc="0" normalizeH="0" baseline="0" noProof="0">
                <a:ln>
                  <a:noFill/>
                </a:ln>
                <a:solidFill>
                  <a:srgbClr val="0D0F41"/>
                </a:solidFill>
                <a:effectLst/>
                <a:uLnTx/>
                <a:uFillTx/>
                <a:latin typeface="Arial"/>
                <a:ea typeface="+mn-ea"/>
                <a:cs typeface="Arial"/>
                <a:sym typeface="Arial"/>
              </a:endParaRPr>
            </a:p>
          </p:txBody>
        </p:sp>
      </p:grpSp>
      <p:graphicFrame>
        <p:nvGraphicFramePr>
          <p:cNvPr id="3" name="Diagram 2">
            <a:extLst>
              <a:ext uri="{FF2B5EF4-FFF2-40B4-BE49-F238E27FC236}">
                <a16:creationId xmlns:a16="http://schemas.microsoft.com/office/drawing/2014/main" id="{63B24D00-2905-428E-AB35-01C8365E60D3}"/>
              </a:ext>
            </a:extLst>
          </p:cNvPr>
          <p:cNvGraphicFramePr/>
          <p:nvPr/>
        </p:nvGraphicFramePr>
        <p:xfrm>
          <a:off x="269572" y="-915428"/>
          <a:ext cx="8988149" cy="6365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4576755" y="4388420"/>
            <a:ext cx="3959700" cy="634200"/>
          </a:xfrm>
          <a:prstGeom prst="rect">
            <a:avLst/>
          </a:prstGeom>
        </p:spPr>
        <p:txBody>
          <a:bodyPr spcFirstLastPara="1" wrap="square" lIns="91425" tIns="91425" rIns="91425" bIns="91425" anchor="t" anchorCtr="0">
            <a:noAutofit/>
          </a:bodyPr>
          <a:lstStyle/>
          <a:p>
            <a:r>
              <a:rPr lang="en"/>
              <a:t>EXPECTATIONS</a:t>
            </a:r>
            <a:endParaRPr/>
          </a:p>
        </p:txBody>
      </p:sp>
      <p:pic>
        <p:nvPicPr>
          <p:cNvPr id="323" name="Google Shape;323;p32"/>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2747011" y="2445225"/>
            <a:ext cx="6090313" cy="344304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4C2A65-745E-408E-B3B7-BA68668A7188}"/>
              </a:ext>
            </a:extLst>
          </p:cNvPr>
          <p:cNvSpPr>
            <a:spLocks noGrp="1"/>
          </p:cNvSpPr>
          <p:nvPr>
            <p:ph type="body" idx="1"/>
          </p:nvPr>
        </p:nvSpPr>
        <p:spPr>
          <a:xfrm>
            <a:off x="457200" y="1356825"/>
            <a:ext cx="4274674" cy="3416400"/>
          </a:xfrm>
        </p:spPr>
        <p:txBody>
          <a:bodyPr/>
          <a:lstStyle/>
          <a:p>
            <a:r>
              <a:rPr lang="en-US" sz="1600" dirty="0"/>
              <a:t>Progress Monitoring (PM) is the process of systematically </a:t>
            </a:r>
            <a:r>
              <a:rPr lang="en-US" sz="1600" b="1" dirty="0">
                <a:solidFill>
                  <a:schemeClr val="accent4">
                    <a:lumMod val="60000"/>
                    <a:lumOff val="40000"/>
                  </a:schemeClr>
                </a:solidFill>
              </a:rPr>
              <a:t>planning</a:t>
            </a:r>
            <a:r>
              <a:rPr lang="en-US" sz="1600" dirty="0"/>
              <a:t>, </a:t>
            </a:r>
            <a:r>
              <a:rPr lang="en-US" sz="1600" b="1" dirty="0">
                <a:solidFill>
                  <a:schemeClr val="accent4">
                    <a:lumMod val="60000"/>
                    <a:lumOff val="40000"/>
                  </a:schemeClr>
                </a:solidFill>
              </a:rPr>
              <a:t>collecting</a:t>
            </a:r>
            <a:r>
              <a:rPr lang="en-US" sz="1600" dirty="0"/>
              <a:t>, &amp; </a:t>
            </a:r>
            <a:r>
              <a:rPr lang="en-US" sz="1600" b="1" dirty="0">
                <a:solidFill>
                  <a:schemeClr val="accent4">
                    <a:lumMod val="60000"/>
                    <a:lumOff val="40000"/>
                  </a:schemeClr>
                </a:solidFill>
              </a:rPr>
              <a:t>evaluating</a:t>
            </a:r>
            <a:r>
              <a:rPr lang="en-US" sz="1600" dirty="0"/>
              <a:t> data to inform programming decisions</a:t>
            </a:r>
          </a:p>
          <a:p>
            <a:pPr lvl="1">
              <a:spcBef>
                <a:spcPts val="600"/>
              </a:spcBef>
              <a:buClr>
                <a:schemeClr val="accent2"/>
              </a:buClr>
            </a:pPr>
            <a:r>
              <a:rPr lang="en-US" sz="1600" dirty="0"/>
              <a:t>Provides basis for determining whether an intervention is effective for a given student</a:t>
            </a:r>
          </a:p>
          <a:p>
            <a:pPr lvl="1">
              <a:spcBef>
                <a:spcPts val="600"/>
              </a:spcBef>
              <a:buClr>
                <a:schemeClr val="accent2"/>
              </a:buClr>
            </a:pPr>
            <a:r>
              <a:rPr lang="en-US" sz="1600" dirty="0"/>
              <a:t>Assists with developing effective intervention plans and making more informed instructional decisions </a:t>
            </a:r>
          </a:p>
          <a:p>
            <a:pPr marL="609570" lvl="1" indent="0" algn="r">
              <a:spcBef>
                <a:spcPts val="600"/>
              </a:spcBef>
              <a:buNone/>
            </a:pPr>
            <a:endParaRPr lang="en-US" sz="1200" i="1" dirty="0"/>
          </a:p>
          <a:p>
            <a:pPr marL="609570" lvl="1" indent="0" algn="r">
              <a:spcBef>
                <a:spcPts val="600"/>
              </a:spcBef>
              <a:buNone/>
            </a:pPr>
            <a:r>
              <a:rPr lang="en-US" i="1" dirty="0"/>
              <a:t>National Center on Intensive Intervention</a:t>
            </a:r>
          </a:p>
        </p:txBody>
      </p:sp>
      <p:sp>
        <p:nvSpPr>
          <p:cNvPr id="4" name="Text Placeholder 3">
            <a:extLst>
              <a:ext uri="{FF2B5EF4-FFF2-40B4-BE49-F238E27FC236}">
                <a16:creationId xmlns:a16="http://schemas.microsoft.com/office/drawing/2014/main" id="{71D281FD-8945-471A-AB52-11E919578285}"/>
              </a:ext>
            </a:extLst>
          </p:cNvPr>
          <p:cNvSpPr>
            <a:spLocks noGrp="1"/>
          </p:cNvSpPr>
          <p:nvPr>
            <p:ph type="body" idx="2"/>
          </p:nvPr>
        </p:nvSpPr>
        <p:spPr>
          <a:xfrm>
            <a:off x="5024200" y="1356825"/>
            <a:ext cx="3662601" cy="3416400"/>
          </a:xfrm>
        </p:spPr>
        <p:txBody>
          <a:bodyPr/>
          <a:lstStyle/>
          <a:p>
            <a:pPr marL="158743" indent="0">
              <a:buNone/>
            </a:pPr>
            <a:r>
              <a:rPr lang="en-US" sz="1600" b="1" dirty="0">
                <a:solidFill>
                  <a:schemeClr val="accent4">
                    <a:lumMod val="60000"/>
                    <a:lumOff val="40000"/>
                  </a:schemeClr>
                </a:solidFill>
              </a:rPr>
              <a:t>PM Evaluation Questions:</a:t>
            </a:r>
          </a:p>
          <a:p>
            <a:pPr marL="158743" indent="0">
              <a:buNone/>
            </a:pPr>
            <a:endParaRPr lang="en-US" sz="1600" b="1" dirty="0">
              <a:solidFill>
                <a:schemeClr val="accent4">
                  <a:lumMod val="60000"/>
                  <a:lumOff val="40000"/>
                </a:schemeClr>
              </a:solidFill>
            </a:endParaRPr>
          </a:p>
          <a:p>
            <a:r>
              <a:rPr lang="en-US" sz="1600" dirty="0">
                <a:solidFill>
                  <a:srgbClr val="FFFF00"/>
                </a:solidFill>
              </a:rPr>
              <a:t>How do we know if the student is responding to the intervention and making progress towards the goal?</a:t>
            </a:r>
          </a:p>
          <a:p>
            <a:r>
              <a:rPr lang="en-US" sz="1600" dirty="0"/>
              <a:t>How do we know if the intervention is effective for most of the students receiving the intervention?</a:t>
            </a:r>
          </a:p>
          <a:p>
            <a:r>
              <a:rPr lang="en-US" sz="1600" dirty="0">
                <a:solidFill>
                  <a:srgbClr val="FFFF00"/>
                </a:solidFill>
              </a:rPr>
              <a:t>How will we know if the intervention being implemented with fidelity?</a:t>
            </a:r>
          </a:p>
        </p:txBody>
      </p:sp>
      <p:sp>
        <p:nvSpPr>
          <p:cNvPr id="3" name="Title 2">
            <a:extLst>
              <a:ext uri="{FF2B5EF4-FFF2-40B4-BE49-F238E27FC236}">
                <a16:creationId xmlns:a16="http://schemas.microsoft.com/office/drawing/2014/main" id="{CAF31D3B-32D4-4EE8-AB15-0F353D8AE014}"/>
              </a:ext>
            </a:extLst>
          </p:cNvPr>
          <p:cNvSpPr>
            <a:spLocks noGrp="1"/>
          </p:cNvSpPr>
          <p:nvPr>
            <p:ph type="title"/>
          </p:nvPr>
        </p:nvSpPr>
        <p:spPr/>
        <p:txBody>
          <a:bodyPr/>
          <a:lstStyle/>
          <a:p>
            <a:r>
              <a:rPr lang="en-US" dirty="0"/>
              <a:t>PROGRESS MONITORING</a:t>
            </a:r>
          </a:p>
        </p:txBody>
      </p:sp>
      <p:sp>
        <p:nvSpPr>
          <p:cNvPr id="5" name="Star: 5 Points 4">
            <a:extLst>
              <a:ext uri="{FF2B5EF4-FFF2-40B4-BE49-F238E27FC236}">
                <a16:creationId xmlns:a16="http://schemas.microsoft.com/office/drawing/2014/main" id="{09A007BF-E6EF-AF7B-FF0E-DE7725397F9F}"/>
              </a:ext>
            </a:extLst>
          </p:cNvPr>
          <p:cNvSpPr/>
          <p:nvPr/>
        </p:nvSpPr>
        <p:spPr>
          <a:xfrm>
            <a:off x="7791450" y="546900"/>
            <a:ext cx="742538" cy="634200"/>
          </a:xfrm>
          <a:prstGeom prst="star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spTree>
    <p:extLst>
      <p:ext uri="{BB962C8B-B14F-4D97-AF65-F5344CB8AC3E}">
        <p14:creationId xmlns:p14="http://schemas.microsoft.com/office/powerpoint/2010/main" val="279117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grpId="0" nodeType="after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1000"/>
                                        <p:tgtEl>
                                          <p:spTgt spid="4">
                                            <p:txEl>
                                              <p:pRg st="4" end="4"/>
                                            </p:txEl>
                                          </p:spTgt>
                                        </p:tgtEl>
                                      </p:cBhvr>
                                    </p:animEffect>
                                    <p:anim calcmode="lin" valueType="num">
                                      <p:cBhvr>
                                        <p:cTn id="2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451166" y="159628"/>
            <a:ext cx="7367341" cy="806120"/>
          </a:xfrm>
          <a:noFill/>
        </p:spPr>
        <p:txBody>
          <a:bodyPr/>
          <a:lstStyle/>
          <a:p>
            <a:pPr eaLnBrk="1" hangingPunct="1"/>
            <a:r>
              <a:rPr lang="en-US" sz="2400" dirty="0">
                <a:solidFill>
                  <a:srgbClr val="FFFFFF"/>
                </a:solidFill>
                <a:ea typeface="Britannic Bold" pitchFamily="-108" charset="0"/>
                <a:cs typeface="Britannic Bold" pitchFamily="-108" charset="0"/>
              </a:rPr>
              <a:t>PROGRESS MONITORING TOOLS &amp; ROUTINES: CRITICAL FEATURES</a:t>
            </a:r>
          </a:p>
        </p:txBody>
      </p:sp>
      <p:graphicFrame>
        <p:nvGraphicFramePr>
          <p:cNvPr id="2" name="Diagram 1">
            <a:extLst>
              <a:ext uri="{FF2B5EF4-FFF2-40B4-BE49-F238E27FC236}">
                <a16:creationId xmlns:a16="http://schemas.microsoft.com/office/drawing/2014/main" id="{62A5F018-1012-4740-A154-CD613B4E0F62}"/>
              </a:ext>
            </a:extLst>
          </p:cNvPr>
          <p:cNvGraphicFramePr/>
          <p:nvPr>
            <p:extLst>
              <p:ext uri="{D42A27DB-BD31-4B8C-83A1-F6EECF244321}">
                <p14:modId xmlns:p14="http://schemas.microsoft.com/office/powerpoint/2010/main" val="1447589967"/>
              </p:ext>
            </p:extLst>
          </p:nvPr>
        </p:nvGraphicFramePr>
        <p:xfrm>
          <a:off x="298384" y="666750"/>
          <a:ext cx="8655118" cy="4714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538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1B2CECEE-9611-47A6-A196-7ABD7869EEF6}"/>
                                            </p:graphicEl>
                                          </p:spTgt>
                                        </p:tgtEl>
                                        <p:attrNameLst>
                                          <p:attrName>style.visibility</p:attrName>
                                        </p:attrNameLst>
                                      </p:cBhvr>
                                      <p:to>
                                        <p:strVal val="visible"/>
                                      </p:to>
                                    </p:set>
                                    <p:animEffect transition="in" filter="fade">
                                      <p:cBhvr>
                                        <p:cTn id="7" dur="1000"/>
                                        <p:tgtEl>
                                          <p:spTgt spid="2">
                                            <p:graphicEl>
                                              <a:dgm id="{1B2CECEE-9611-47A6-A196-7ABD7869EEF6}"/>
                                            </p:graphicEl>
                                          </p:spTgt>
                                        </p:tgtEl>
                                      </p:cBhvr>
                                    </p:animEffect>
                                    <p:anim calcmode="lin" valueType="num">
                                      <p:cBhvr>
                                        <p:cTn id="8" dur="1000" fill="hold"/>
                                        <p:tgtEl>
                                          <p:spTgt spid="2">
                                            <p:graphicEl>
                                              <a:dgm id="{1B2CECEE-9611-47A6-A196-7ABD7869EEF6}"/>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1B2CECEE-9611-47A6-A196-7ABD7869EEF6}"/>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191A03D0-1CCC-4138-B0E1-2BBEA65348C8}"/>
                                            </p:graphicEl>
                                          </p:spTgt>
                                        </p:tgtEl>
                                        <p:attrNameLst>
                                          <p:attrName>style.visibility</p:attrName>
                                        </p:attrNameLst>
                                      </p:cBhvr>
                                      <p:to>
                                        <p:strVal val="visible"/>
                                      </p:to>
                                    </p:set>
                                    <p:animEffect transition="in" filter="fade">
                                      <p:cBhvr>
                                        <p:cTn id="14" dur="1000"/>
                                        <p:tgtEl>
                                          <p:spTgt spid="2">
                                            <p:graphicEl>
                                              <a:dgm id="{191A03D0-1CCC-4138-B0E1-2BBEA65348C8}"/>
                                            </p:graphicEl>
                                          </p:spTgt>
                                        </p:tgtEl>
                                      </p:cBhvr>
                                    </p:animEffect>
                                    <p:anim calcmode="lin" valueType="num">
                                      <p:cBhvr>
                                        <p:cTn id="15" dur="1000" fill="hold"/>
                                        <p:tgtEl>
                                          <p:spTgt spid="2">
                                            <p:graphicEl>
                                              <a:dgm id="{191A03D0-1CCC-4138-B0E1-2BBEA65348C8}"/>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191A03D0-1CCC-4138-B0E1-2BBEA65348C8}"/>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graphicEl>
                                              <a:dgm id="{DFA776A3-3A1B-4CAC-A9A1-E18184AF209D}"/>
                                            </p:graphicEl>
                                          </p:spTgt>
                                        </p:tgtEl>
                                        <p:attrNameLst>
                                          <p:attrName>style.visibility</p:attrName>
                                        </p:attrNameLst>
                                      </p:cBhvr>
                                      <p:to>
                                        <p:strVal val="visible"/>
                                      </p:to>
                                    </p:set>
                                    <p:animEffect transition="in" filter="fade">
                                      <p:cBhvr>
                                        <p:cTn id="19" dur="1000"/>
                                        <p:tgtEl>
                                          <p:spTgt spid="2">
                                            <p:graphicEl>
                                              <a:dgm id="{DFA776A3-3A1B-4CAC-A9A1-E18184AF209D}"/>
                                            </p:graphicEl>
                                          </p:spTgt>
                                        </p:tgtEl>
                                      </p:cBhvr>
                                    </p:animEffect>
                                    <p:anim calcmode="lin" valueType="num">
                                      <p:cBhvr>
                                        <p:cTn id="20" dur="1000" fill="hold"/>
                                        <p:tgtEl>
                                          <p:spTgt spid="2">
                                            <p:graphicEl>
                                              <a:dgm id="{DFA776A3-3A1B-4CAC-A9A1-E18184AF209D}"/>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DFA776A3-3A1B-4CAC-A9A1-E18184AF209D}"/>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graphicEl>
                                              <a:dgm id="{4071C34F-8F8F-4412-A0AA-DAA8044A14BC}"/>
                                            </p:graphicEl>
                                          </p:spTgt>
                                        </p:tgtEl>
                                        <p:attrNameLst>
                                          <p:attrName>style.visibility</p:attrName>
                                        </p:attrNameLst>
                                      </p:cBhvr>
                                      <p:to>
                                        <p:strVal val="visible"/>
                                      </p:to>
                                    </p:set>
                                    <p:animEffect transition="in" filter="fade">
                                      <p:cBhvr>
                                        <p:cTn id="26" dur="1000"/>
                                        <p:tgtEl>
                                          <p:spTgt spid="2">
                                            <p:graphicEl>
                                              <a:dgm id="{4071C34F-8F8F-4412-A0AA-DAA8044A14BC}"/>
                                            </p:graphicEl>
                                          </p:spTgt>
                                        </p:tgtEl>
                                      </p:cBhvr>
                                    </p:animEffect>
                                    <p:anim calcmode="lin" valueType="num">
                                      <p:cBhvr>
                                        <p:cTn id="27" dur="1000" fill="hold"/>
                                        <p:tgtEl>
                                          <p:spTgt spid="2">
                                            <p:graphicEl>
                                              <a:dgm id="{4071C34F-8F8F-4412-A0AA-DAA8044A14BC}"/>
                                            </p:graphicEl>
                                          </p:spTgt>
                                        </p:tgtEl>
                                        <p:attrNameLst>
                                          <p:attrName>ppt_x</p:attrName>
                                        </p:attrNameLst>
                                      </p:cBhvr>
                                      <p:tavLst>
                                        <p:tav tm="0">
                                          <p:val>
                                            <p:strVal val="#ppt_x"/>
                                          </p:val>
                                        </p:tav>
                                        <p:tav tm="100000">
                                          <p:val>
                                            <p:strVal val="#ppt_x"/>
                                          </p:val>
                                        </p:tav>
                                      </p:tavLst>
                                    </p:anim>
                                    <p:anim calcmode="lin" valueType="num">
                                      <p:cBhvr>
                                        <p:cTn id="28" dur="1000" fill="hold"/>
                                        <p:tgtEl>
                                          <p:spTgt spid="2">
                                            <p:graphicEl>
                                              <a:dgm id="{4071C34F-8F8F-4412-A0AA-DAA8044A14BC}"/>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graphicEl>
                                              <a:dgm id="{9CF36D61-5CF8-45BB-995F-46970ADD2730}"/>
                                            </p:graphicEl>
                                          </p:spTgt>
                                        </p:tgtEl>
                                        <p:attrNameLst>
                                          <p:attrName>style.visibility</p:attrName>
                                        </p:attrNameLst>
                                      </p:cBhvr>
                                      <p:to>
                                        <p:strVal val="visible"/>
                                      </p:to>
                                    </p:set>
                                    <p:animEffect transition="in" filter="fade">
                                      <p:cBhvr>
                                        <p:cTn id="31" dur="1000"/>
                                        <p:tgtEl>
                                          <p:spTgt spid="2">
                                            <p:graphicEl>
                                              <a:dgm id="{9CF36D61-5CF8-45BB-995F-46970ADD2730}"/>
                                            </p:graphicEl>
                                          </p:spTgt>
                                        </p:tgtEl>
                                      </p:cBhvr>
                                    </p:animEffect>
                                    <p:anim calcmode="lin" valueType="num">
                                      <p:cBhvr>
                                        <p:cTn id="32" dur="1000" fill="hold"/>
                                        <p:tgtEl>
                                          <p:spTgt spid="2">
                                            <p:graphicEl>
                                              <a:dgm id="{9CF36D61-5CF8-45BB-995F-46970ADD2730}"/>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9CF36D61-5CF8-45BB-995F-46970ADD2730}"/>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graphicEl>
                                              <a:dgm id="{976D65E3-0F96-40F4-8E3A-9E3E4DE4772E}"/>
                                            </p:graphicEl>
                                          </p:spTgt>
                                        </p:tgtEl>
                                        <p:attrNameLst>
                                          <p:attrName>style.visibility</p:attrName>
                                        </p:attrNameLst>
                                      </p:cBhvr>
                                      <p:to>
                                        <p:strVal val="visible"/>
                                      </p:to>
                                    </p:set>
                                    <p:animEffect transition="in" filter="fade">
                                      <p:cBhvr>
                                        <p:cTn id="38" dur="1000"/>
                                        <p:tgtEl>
                                          <p:spTgt spid="2">
                                            <p:graphicEl>
                                              <a:dgm id="{976D65E3-0F96-40F4-8E3A-9E3E4DE4772E}"/>
                                            </p:graphicEl>
                                          </p:spTgt>
                                        </p:tgtEl>
                                      </p:cBhvr>
                                    </p:animEffect>
                                    <p:anim calcmode="lin" valueType="num">
                                      <p:cBhvr>
                                        <p:cTn id="39" dur="1000" fill="hold"/>
                                        <p:tgtEl>
                                          <p:spTgt spid="2">
                                            <p:graphicEl>
                                              <a:dgm id="{976D65E3-0F96-40F4-8E3A-9E3E4DE4772E}"/>
                                            </p:graphicEl>
                                          </p:spTgt>
                                        </p:tgtEl>
                                        <p:attrNameLst>
                                          <p:attrName>ppt_x</p:attrName>
                                        </p:attrNameLst>
                                      </p:cBhvr>
                                      <p:tavLst>
                                        <p:tav tm="0">
                                          <p:val>
                                            <p:strVal val="#ppt_x"/>
                                          </p:val>
                                        </p:tav>
                                        <p:tav tm="100000">
                                          <p:val>
                                            <p:strVal val="#ppt_x"/>
                                          </p:val>
                                        </p:tav>
                                      </p:tavLst>
                                    </p:anim>
                                    <p:anim calcmode="lin" valueType="num">
                                      <p:cBhvr>
                                        <p:cTn id="40" dur="1000" fill="hold"/>
                                        <p:tgtEl>
                                          <p:spTgt spid="2">
                                            <p:graphicEl>
                                              <a:dgm id="{976D65E3-0F96-40F4-8E3A-9E3E4DE4772E}"/>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
                                            <p:graphicEl>
                                              <a:dgm id="{652E4539-48AD-43E3-97F9-BAFCEC4BDABE}"/>
                                            </p:graphicEl>
                                          </p:spTgt>
                                        </p:tgtEl>
                                        <p:attrNameLst>
                                          <p:attrName>style.visibility</p:attrName>
                                        </p:attrNameLst>
                                      </p:cBhvr>
                                      <p:to>
                                        <p:strVal val="visible"/>
                                      </p:to>
                                    </p:set>
                                    <p:animEffect transition="in" filter="fade">
                                      <p:cBhvr>
                                        <p:cTn id="43" dur="1000"/>
                                        <p:tgtEl>
                                          <p:spTgt spid="2">
                                            <p:graphicEl>
                                              <a:dgm id="{652E4539-48AD-43E3-97F9-BAFCEC4BDABE}"/>
                                            </p:graphicEl>
                                          </p:spTgt>
                                        </p:tgtEl>
                                      </p:cBhvr>
                                    </p:animEffect>
                                    <p:anim calcmode="lin" valueType="num">
                                      <p:cBhvr>
                                        <p:cTn id="44" dur="1000" fill="hold"/>
                                        <p:tgtEl>
                                          <p:spTgt spid="2">
                                            <p:graphicEl>
                                              <a:dgm id="{652E4539-48AD-43E3-97F9-BAFCEC4BDABE}"/>
                                            </p:graphicEl>
                                          </p:spTgt>
                                        </p:tgtEl>
                                        <p:attrNameLst>
                                          <p:attrName>ppt_x</p:attrName>
                                        </p:attrNameLst>
                                      </p:cBhvr>
                                      <p:tavLst>
                                        <p:tav tm="0">
                                          <p:val>
                                            <p:strVal val="#ppt_x"/>
                                          </p:val>
                                        </p:tav>
                                        <p:tav tm="100000">
                                          <p:val>
                                            <p:strVal val="#ppt_x"/>
                                          </p:val>
                                        </p:tav>
                                      </p:tavLst>
                                    </p:anim>
                                    <p:anim calcmode="lin" valueType="num">
                                      <p:cBhvr>
                                        <p:cTn id="45" dur="1000" fill="hold"/>
                                        <p:tgtEl>
                                          <p:spTgt spid="2">
                                            <p:graphicEl>
                                              <a:dgm id="{652E4539-48AD-43E3-97F9-BAFCEC4BDABE}"/>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
                                            <p:graphicEl>
                                              <a:dgm id="{59A57224-A70B-4D87-B913-490CF2DAF34D}"/>
                                            </p:graphicEl>
                                          </p:spTgt>
                                        </p:tgtEl>
                                        <p:attrNameLst>
                                          <p:attrName>style.visibility</p:attrName>
                                        </p:attrNameLst>
                                      </p:cBhvr>
                                      <p:to>
                                        <p:strVal val="visible"/>
                                      </p:to>
                                    </p:set>
                                    <p:animEffect transition="in" filter="fade">
                                      <p:cBhvr>
                                        <p:cTn id="50" dur="1000"/>
                                        <p:tgtEl>
                                          <p:spTgt spid="2">
                                            <p:graphicEl>
                                              <a:dgm id="{59A57224-A70B-4D87-B913-490CF2DAF34D}"/>
                                            </p:graphicEl>
                                          </p:spTgt>
                                        </p:tgtEl>
                                      </p:cBhvr>
                                    </p:animEffect>
                                    <p:anim calcmode="lin" valueType="num">
                                      <p:cBhvr>
                                        <p:cTn id="51" dur="1000" fill="hold"/>
                                        <p:tgtEl>
                                          <p:spTgt spid="2">
                                            <p:graphicEl>
                                              <a:dgm id="{59A57224-A70B-4D87-B913-490CF2DAF34D}"/>
                                            </p:graphicEl>
                                          </p:spTgt>
                                        </p:tgtEl>
                                        <p:attrNameLst>
                                          <p:attrName>ppt_x</p:attrName>
                                        </p:attrNameLst>
                                      </p:cBhvr>
                                      <p:tavLst>
                                        <p:tav tm="0">
                                          <p:val>
                                            <p:strVal val="#ppt_x"/>
                                          </p:val>
                                        </p:tav>
                                        <p:tav tm="100000">
                                          <p:val>
                                            <p:strVal val="#ppt_x"/>
                                          </p:val>
                                        </p:tav>
                                      </p:tavLst>
                                    </p:anim>
                                    <p:anim calcmode="lin" valueType="num">
                                      <p:cBhvr>
                                        <p:cTn id="52" dur="1000" fill="hold"/>
                                        <p:tgtEl>
                                          <p:spTgt spid="2">
                                            <p:graphicEl>
                                              <a:dgm id="{59A57224-A70B-4D87-B913-490CF2DAF34D}"/>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
                                            <p:graphicEl>
                                              <a:dgm id="{62631E97-0BCA-44EA-82E5-68A6A5E394D9}"/>
                                            </p:graphicEl>
                                          </p:spTgt>
                                        </p:tgtEl>
                                        <p:attrNameLst>
                                          <p:attrName>style.visibility</p:attrName>
                                        </p:attrNameLst>
                                      </p:cBhvr>
                                      <p:to>
                                        <p:strVal val="visible"/>
                                      </p:to>
                                    </p:set>
                                    <p:animEffect transition="in" filter="fade">
                                      <p:cBhvr>
                                        <p:cTn id="55" dur="1000"/>
                                        <p:tgtEl>
                                          <p:spTgt spid="2">
                                            <p:graphicEl>
                                              <a:dgm id="{62631E97-0BCA-44EA-82E5-68A6A5E394D9}"/>
                                            </p:graphicEl>
                                          </p:spTgt>
                                        </p:tgtEl>
                                      </p:cBhvr>
                                    </p:animEffect>
                                    <p:anim calcmode="lin" valueType="num">
                                      <p:cBhvr>
                                        <p:cTn id="56" dur="1000" fill="hold"/>
                                        <p:tgtEl>
                                          <p:spTgt spid="2">
                                            <p:graphicEl>
                                              <a:dgm id="{62631E97-0BCA-44EA-82E5-68A6A5E394D9}"/>
                                            </p:graphicEl>
                                          </p:spTgt>
                                        </p:tgtEl>
                                        <p:attrNameLst>
                                          <p:attrName>ppt_x</p:attrName>
                                        </p:attrNameLst>
                                      </p:cBhvr>
                                      <p:tavLst>
                                        <p:tav tm="0">
                                          <p:val>
                                            <p:strVal val="#ppt_x"/>
                                          </p:val>
                                        </p:tav>
                                        <p:tav tm="100000">
                                          <p:val>
                                            <p:strVal val="#ppt_x"/>
                                          </p:val>
                                        </p:tav>
                                      </p:tavLst>
                                    </p:anim>
                                    <p:anim calcmode="lin" valueType="num">
                                      <p:cBhvr>
                                        <p:cTn id="57" dur="1000" fill="hold"/>
                                        <p:tgtEl>
                                          <p:spTgt spid="2">
                                            <p:graphicEl>
                                              <a:dgm id="{62631E97-0BCA-44EA-82E5-68A6A5E394D9}"/>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
                                            <p:graphicEl>
                                              <a:dgm id="{A7AB407F-F210-4B6D-991A-A19966E0F635}"/>
                                            </p:graphicEl>
                                          </p:spTgt>
                                        </p:tgtEl>
                                        <p:attrNameLst>
                                          <p:attrName>style.visibility</p:attrName>
                                        </p:attrNameLst>
                                      </p:cBhvr>
                                      <p:to>
                                        <p:strVal val="visible"/>
                                      </p:to>
                                    </p:set>
                                    <p:animEffect transition="in" filter="fade">
                                      <p:cBhvr>
                                        <p:cTn id="62" dur="1000"/>
                                        <p:tgtEl>
                                          <p:spTgt spid="2">
                                            <p:graphicEl>
                                              <a:dgm id="{A7AB407F-F210-4B6D-991A-A19966E0F635}"/>
                                            </p:graphicEl>
                                          </p:spTgt>
                                        </p:tgtEl>
                                      </p:cBhvr>
                                    </p:animEffect>
                                    <p:anim calcmode="lin" valueType="num">
                                      <p:cBhvr>
                                        <p:cTn id="63" dur="1000" fill="hold"/>
                                        <p:tgtEl>
                                          <p:spTgt spid="2">
                                            <p:graphicEl>
                                              <a:dgm id="{A7AB407F-F210-4B6D-991A-A19966E0F635}"/>
                                            </p:graphicEl>
                                          </p:spTgt>
                                        </p:tgtEl>
                                        <p:attrNameLst>
                                          <p:attrName>ppt_x</p:attrName>
                                        </p:attrNameLst>
                                      </p:cBhvr>
                                      <p:tavLst>
                                        <p:tav tm="0">
                                          <p:val>
                                            <p:strVal val="#ppt_x"/>
                                          </p:val>
                                        </p:tav>
                                        <p:tav tm="100000">
                                          <p:val>
                                            <p:strVal val="#ppt_x"/>
                                          </p:val>
                                        </p:tav>
                                      </p:tavLst>
                                    </p:anim>
                                    <p:anim calcmode="lin" valueType="num">
                                      <p:cBhvr>
                                        <p:cTn id="64" dur="1000" fill="hold"/>
                                        <p:tgtEl>
                                          <p:spTgt spid="2">
                                            <p:graphicEl>
                                              <a:dgm id="{A7AB407F-F210-4B6D-991A-A19966E0F635}"/>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
                                            <p:graphicEl>
                                              <a:dgm id="{16E00365-BD18-4BCF-9DD8-4D4C3E4B8124}"/>
                                            </p:graphicEl>
                                          </p:spTgt>
                                        </p:tgtEl>
                                        <p:attrNameLst>
                                          <p:attrName>style.visibility</p:attrName>
                                        </p:attrNameLst>
                                      </p:cBhvr>
                                      <p:to>
                                        <p:strVal val="visible"/>
                                      </p:to>
                                    </p:set>
                                    <p:animEffect transition="in" filter="fade">
                                      <p:cBhvr>
                                        <p:cTn id="67" dur="1000"/>
                                        <p:tgtEl>
                                          <p:spTgt spid="2">
                                            <p:graphicEl>
                                              <a:dgm id="{16E00365-BD18-4BCF-9DD8-4D4C3E4B8124}"/>
                                            </p:graphicEl>
                                          </p:spTgt>
                                        </p:tgtEl>
                                      </p:cBhvr>
                                    </p:animEffect>
                                    <p:anim calcmode="lin" valueType="num">
                                      <p:cBhvr>
                                        <p:cTn id="68" dur="1000" fill="hold"/>
                                        <p:tgtEl>
                                          <p:spTgt spid="2">
                                            <p:graphicEl>
                                              <a:dgm id="{16E00365-BD18-4BCF-9DD8-4D4C3E4B8124}"/>
                                            </p:graphicEl>
                                          </p:spTgt>
                                        </p:tgtEl>
                                        <p:attrNameLst>
                                          <p:attrName>ppt_x</p:attrName>
                                        </p:attrNameLst>
                                      </p:cBhvr>
                                      <p:tavLst>
                                        <p:tav tm="0">
                                          <p:val>
                                            <p:strVal val="#ppt_x"/>
                                          </p:val>
                                        </p:tav>
                                        <p:tav tm="100000">
                                          <p:val>
                                            <p:strVal val="#ppt_x"/>
                                          </p:val>
                                        </p:tav>
                                      </p:tavLst>
                                    </p:anim>
                                    <p:anim calcmode="lin" valueType="num">
                                      <p:cBhvr>
                                        <p:cTn id="69" dur="1000" fill="hold"/>
                                        <p:tgtEl>
                                          <p:spTgt spid="2">
                                            <p:graphicEl>
                                              <a:dgm id="{16E00365-BD18-4BCF-9DD8-4D4C3E4B8124}"/>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2">
                                            <p:graphicEl>
                                              <a:dgm id="{323AF368-4ED2-4342-A511-B6135862B93B}"/>
                                            </p:graphicEl>
                                          </p:spTgt>
                                        </p:tgtEl>
                                        <p:attrNameLst>
                                          <p:attrName>style.visibility</p:attrName>
                                        </p:attrNameLst>
                                      </p:cBhvr>
                                      <p:to>
                                        <p:strVal val="visible"/>
                                      </p:to>
                                    </p:set>
                                    <p:animEffect transition="in" filter="fade">
                                      <p:cBhvr>
                                        <p:cTn id="74" dur="1000"/>
                                        <p:tgtEl>
                                          <p:spTgt spid="2">
                                            <p:graphicEl>
                                              <a:dgm id="{323AF368-4ED2-4342-A511-B6135862B93B}"/>
                                            </p:graphicEl>
                                          </p:spTgt>
                                        </p:tgtEl>
                                      </p:cBhvr>
                                    </p:animEffect>
                                    <p:anim calcmode="lin" valueType="num">
                                      <p:cBhvr>
                                        <p:cTn id="75" dur="1000" fill="hold"/>
                                        <p:tgtEl>
                                          <p:spTgt spid="2">
                                            <p:graphicEl>
                                              <a:dgm id="{323AF368-4ED2-4342-A511-B6135862B93B}"/>
                                            </p:graphicEl>
                                          </p:spTgt>
                                        </p:tgtEl>
                                        <p:attrNameLst>
                                          <p:attrName>ppt_x</p:attrName>
                                        </p:attrNameLst>
                                      </p:cBhvr>
                                      <p:tavLst>
                                        <p:tav tm="0">
                                          <p:val>
                                            <p:strVal val="#ppt_x"/>
                                          </p:val>
                                        </p:tav>
                                        <p:tav tm="100000">
                                          <p:val>
                                            <p:strVal val="#ppt_x"/>
                                          </p:val>
                                        </p:tav>
                                      </p:tavLst>
                                    </p:anim>
                                    <p:anim calcmode="lin" valueType="num">
                                      <p:cBhvr>
                                        <p:cTn id="76" dur="1000" fill="hold"/>
                                        <p:tgtEl>
                                          <p:spTgt spid="2">
                                            <p:graphicEl>
                                              <a:dgm id="{323AF368-4ED2-4342-A511-B6135862B93B}"/>
                                            </p:graphic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2">
                                            <p:graphicEl>
                                              <a:dgm id="{B4251266-7DC1-403A-B294-859350F0C9F8}"/>
                                            </p:graphicEl>
                                          </p:spTgt>
                                        </p:tgtEl>
                                        <p:attrNameLst>
                                          <p:attrName>style.visibility</p:attrName>
                                        </p:attrNameLst>
                                      </p:cBhvr>
                                      <p:to>
                                        <p:strVal val="visible"/>
                                      </p:to>
                                    </p:set>
                                    <p:animEffect transition="in" filter="fade">
                                      <p:cBhvr>
                                        <p:cTn id="81" dur="1000"/>
                                        <p:tgtEl>
                                          <p:spTgt spid="2">
                                            <p:graphicEl>
                                              <a:dgm id="{B4251266-7DC1-403A-B294-859350F0C9F8}"/>
                                            </p:graphicEl>
                                          </p:spTgt>
                                        </p:tgtEl>
                                      </p:cBhvr>
                                    </p:animEffect>
                                    <p:anim calcmode="lin" valueType="num">
                                      <p:cBhvr>
                                        <p:cTn id="82" dur="1000" fill="hold"/>
                                        <p:tgtEl>
                                          <p:spTgt spid="2">
                                            <p:graphicEl>
                                              <a:dgm id="{B4251266-7DC1-403A-B294-859350F0C9F8}"/>
                                            </p:graphicEl>
                                          </p:spTgt>
                                        </p:tgtEl>
                                        <p:attrNameLst>
                                          <p:attrName>ppt_x</p:attrName>
                                        </p:attrNameLst>
                                      </p:cBhvr>
                                      <p:tavLst>
                                        <p:tav tm="0">
                                          <p:val>
                                            <p:strVal val="#ppt_x"/>
                                          </p:val>
                                        </p:tav>
                                        <p:tav tm="100000">
                                          <p:val>
                                            <p:strVal val="#ppt_x"/>
                                          </p:val>
                                        </p:tav>
                                      </p:tavLst>
                                    </p:anim>
                                    <p:anim calcmode="lin" valueType="num">
                                      <p:cBhvr>
                                        <p:cTn id="83" dur="1000" fill="hold"/>
                                        <p:tgtEl>
                                          <p:spTgt spid="2">
                                            <p:graphicEl>
                                              <a:dgm id="{B4251266-7DC1-403A-B294-859350F0C9F8}"/>
                                            </p:graphicEl>
                                          </p:spTgt>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2">
                                            <p:graphicEl>
                                              <a:dgm id="{A3E96BCE-FFC2-4D90-A6FE-2452DFE67430}"/>
                                            </p:graphicEl>
                                          </p:spTgt>
                                        </p:tgtEl>
                                        <p:attrNameLst>
                                          <p:attrName>style.visibility</p:attrName>
                                        </p:attrNameLst>
                                      </p:cBhvr>
                                      <p:to>
                                        <p:strVal val="visible"/>
                                      </p:to>
                                    </p:set>
                                    <p:animEffect transition="in" filter="fade">
                                      <p:cBhvr>
                                        <p:cTn id="86" dur="1000"/>
                                        <p:tgtEl>
                                          <p:spTgt spid="2">
                                            <p:graphicEl>
                                              <a:dgm id="{A3E96BCE-FFC2-4D90-A6FE-2452DFE67430}"/>
                                            </p:graphicEl>
                                          </p:spTgt>
                                        </p:tgtEl>
                                      </p:cBhvr>
                                    </p:animEffect>
                                    <p:anim calcmode="lin" valueType="num">
                                      <p:cBhvr>
                                        <p:cTn id="87" dur="1000" fill="hold"/>
                                        <p:tgtEl>
                                          <p:spTgt spid="2">
                                            <p:graphicEl>
                                              <a:dgm id="{A3E96BCE-FFC2-4D90-A6FE-2452DFE67430}"/>
                                            </p:graphicEl>
                                          </p:spTgt>
                                        </p:tgtEl>
                                        <p:attrNameLst>
                                          <p:attrName>ppt_x</p:attrName>
                                        </p:attrNameLst>
                                      </p:cBhvr>
                                      <p:tavLst>
                                        <p:tav tm="0">
                                          <p:val>
                                            <p:strVal val="#ppt_x"/>
                                          </p:val>
                                        </p:tav>
                                        <p:tav tm="100000">
                                          <p:val>
                                            <p:strVal val="#ppt_x"/>
                                          </p:val>
                                        </p:tav>
                                      </p:tavLst>
                                    </p:anim>
                                    <p:anim calcmode="lin" valueType="num">
                                      <p:cBhvr>
                                        <p:cTn id="88" dur="1000" fill="hold"/>
                                        <p:tgtEl>
                                          <p:spTgt spid="2">
                                            <p:graphicEl>
                                              <a:dgm id="{A3E96BCE-FFC2-4D90-A6FE-2452DFE67430}"/>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2">
                                            <p:graphicEl>
                                              <a:dgm id="{609B2C0C-52A0-4446-B4E4-2809E762A556}"/>
                                            </p:graphicEl>
                                          </p:spTgt>
                                        </p:tgtEl>
                                        <p:attrNameLst>
                                          <p:attrName>style.visibility</p:attrName>
                                        </p:attrNameLst>
                                      </p:cBhvr>
                                      <p:to>
                                        <p:strVal val="visible"/>
                                      </p:to>
                                    </p:set>
                                    <p:animEffect transition="in" filter="fade">
                                      <p:cBhvr>
                                        <p:cTn id="93" dur="1000"/>
                                        <p:tgtEl>
                                          <p:spTgt spid="2">
                                            <p:graphicEl>
                                              <a:dgm id="{609B2C0C-52A0-4446-B4E4-2809E762A556}"/>
                                            </p:graphicEl>
                                          </p:spTgt>
                                        </p:tgtEl>
                                      </p:cBhvr>
                                    </p:animEffect>
                                    <p:anim calcmode="lin" valueType="num">
                                      <p:cBhvr>
                                        <p:cTn id="94" dur="1000" fill="hold"/>
                                        <p:tgtEl>
                                          <p:spTgt spid="2">
                                            <p:graphicEl>
                                              <a:dgm id="{609B2C0C-52A0-4446-B4E4-2809E762A556}"/>
                                            </p:graphicEl>
                                          </p:spTgt>
                                        </p:tgtEl>
                                        <p:attrNameLst>
                                          <p:attrName>ppt_x</p:attrName>
                                        </p:attrNameLst>
                                      </p:cBhvr>
                                      <p:tavLst>
                                        <p:tav tm="0">
                                          <p:val>
                                            <p:strVal val="#ppt_x"/>
                                          </p:val>
                                        </p:tav>
                                        <p:tav tm="100000">
                                          <p:val>
                                            <p:strVal val="#ppt_x"/>
                                          </p:val>
                                        </p:tav>
                                      </p:tavLst>
                                    </p:anim>
                                    <p:anim calcmode="lin" valueType="num">
                                      <p:cBhvr>
                                        <p:cTn id="95" dur="1000" fill="hold"/>
                                        <p:tgtEl>
                                          <p:spTgt spid="2">
                                            <p:graphicEl>
                                              <a:dgm id="{609B2C0C-52A0-4446-B4E4-2809E762A556}"/>
                                            </p:graphicEl>
                                          </p:spTgt>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2">
                                            <p:graphicEl>
                                              <a:dgm id="{9B90D743-E57F-4CC9-91BB-A8FFD16195D5}"/>
                                            </p:graphicEl>
                                          </p:spTgt>
                                        </p:tgtEl>
                                        <p:attrNameLst>
                                          <p:attrName>style.visibility</p:attrName>
                                        </p:attrNameLst>
                                      </p:cBhvr>
                                      <p:to>
                                        <p:strVal val="visible"/>
                                      </p:to>
                                    </p:set>
                                    <p:animEffect transition="in" filter="fade">
                                      <p:cBhvr>
                                        <p:cTn id="98" dur="1000"/>
                                        <p:tgtEl>
                                          <p:spTgt spid="2">
                                            <p:graphicEl>
                                              <a:dgm id="{9B90D743-E57F-4CC9-91BB-A8FFD16195D5}"/>
                                            </p:graphicEl>
                                          </p:spTgt>
                                        </p:tgtEl>
                                      </p:cBhvr>
                                    </p:animEffect>
                                    <p:anim calcmode="lin" valueType="num">
                                      <p:cBhvr>
                                        <p:cTn id="99" dur="1000" fill="hold"/>
                                        <p:tgtEl>
                                          <p:spTgt spid="2">
                                            <p:graphicEl>
                                              <a:dgm id="{9B90D743-E57F-4CC9-91BB-A8FFD16195D5}"/>
                                            </p:graphicEl>
                                          </p:spTgt>
                                        </p:tgtEl>
                                        <p:attrNameLst>
                                          <p:attrName>ppt_x</p:attrName>
                                        </p:attrNameLst>
                                      </p:cBhvr>
                                      <p:tavLst>
                                        <p:tav tm="0">
                                          <p:val>
                                            <p:strVal val="#ppt_x"/>
                                          </p:val>
                                        </p:tav>
                                        <p:tav tm="100000">
                                          <p:val>
                                            <p:strVal val="#ppt_x"/>
                                          </p:val>
                                        </p:tav>
                                      </p:tavLst>
                                    </p:anim>
                                    <p:anim calcmode="lin" valueType="num">
                                      <p:cBhvr>
                                        <p:cTn id="100" dur="1000" fill="hold"/>
                                        <p:tgtEl>
                                          <p:spTgt spid="2">
                                            <p:graphicEl>
                                              <a:dgm id="{9B90D743-E57F-4CC9-91BB-A8FFD16195D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9546"/>
            <a:ext cx="7905338" cy="634200"/>
          </a:xfrm>
        </p:spPr>
        <p:txBody>
          <a:bodyPr wrap="square" anchor="t">
            <a:normAutofit fontScale="90000"/>
          </a:bodyPr>
          <a:lstStyle/>
          <a:p>
            <a:r>
              <a:rPr lang="en-US" dirty="0"/>
              <a:t>Progress Monitoring Tools: Examples </a:t>
            </a:r>
            <a:br>
              <a:rPr lang="en-US" dirty="0"/>
            </a:br>
            <a:r>
              <a:rPr lang="en-US" dirty="0"/>
              <a:t>Measure student outcomes</a:t>
            </a:r>
          </a:p>
        </p:txBody>
      </p:sp>
      <p:sp>
        <p:nvSpPr>
          <p:cNvPr id="3" name="Content Placeholder 2"/>
          <p:cNvSpPr>
            <a:spLocks noGrp="1"/>
          </p:cNvSpPr>
          <p:nvPr>
            <p:ph sz="half" idx="4294967295"/>
          </p:nvPr>
        </p:nvSpPr>
        <p:spPr>
          <a:xfrm>
            <a:off x="457200" y="1413202"/>
            <a:ext cx="4038600" cy="3394075"/>
          </a:xfrm>
        </p:spPr>
        <p:txBody>
          <a:bodyPr wrap="square" anchor="t">
            <a:normAutofit fontScale="92500" lnSpcReduction="10000"/>
          </a:bodyPr>
          <a:lstStyle/>
          <a:p>
            <a:pPr>
              <a:spcAft>
                <a:spcPts val="1200"/>
              </a:spcAft>
            </a:pPr>
            <a:r>
              <a:rPr lang="en-US" sz="1950" dirty="0"/>
              <a:t>CICO Daily Progress Report </a:t>
            </a:r>
          </a:p>
          <a:p>
            <a:pPr>
              <a:spcAft>
                <a:spcPts val="1200"/>
              </a:spcAft>
            </a:pPr>
            <a:r>
              <a:rPr lang="en-US" sz="1950" dirty="0"/>
              <a:t>Targeted Social Skills: Daily or Weekly Progress Report</a:t>
            </a:r>
          </a:p>
          <a:p>
            <a:pPr>
              <a:spcAft>
                <a:spcPts val="1200"/>
              </a:spcAft>
            </a:pPr>
            <a:r>
              <a:rPr lang="en-US" sz="1950" dirty="0"/>
              <a:t>Self-Management: Student Self-Ratings</a:t>
            </a:r>
          </a:p>
          <a:p>
            <a:pPr>
              <a:spcAft>
                <a:spcPts val="1200"/>
              </a:spcAft>
            </a:pPr>
            <a:r>
              <a:rPr lang="en-US" sz="1950" dirty="0"/>
              <a:t>Check and Connect:  Monitoring Sheet </a:t>
            </a:r>
          </a:p>
          <a:p>
            <a:pPr>
              <a:spcAft>
                <a:spcPts val="1200"/>
              </a:spcAft>
            </a:pPr>
            <a:r>
              <a:rPr lang="en-US" sz="1950" dirty="0"/>
              <a:t>Direct Behavior Ratings (DBRs) (can use for a # of interventions) </a:t>
            </a:r>
          </a:p>
          <a:p>
            <a:pPr>
              <a:spcAft>
                <a:spcPts val="1200"/>
              </a:spcAft>
            </a:pPr>
            <a:endParaRPr lang="en-US" sz="1950" dirty="0"/>
          </a:p>
        </p:txBody>
      </p:sp>
      <p:pic>
        <p:nvPicPr>
          <p:cNvPr id="5" name="Picture 4" descr="Table&#10;&#10;Description automatically generated">
            <a:extLst>
              <a:ext uri="{FF2B5EF4-FFF2-40B4-BE49-F238E27FC236}">
                <a16:creationId xmlns:a16="http://schemas.microsoft.com/office/drawing/2014/main" id="{D2215E5D-DE29-F348-9CD1-6EAE0813AB38}"/>
              </a:ext>
            </a:extLst>
          </p:cNvPr>
          <p:cNvPicPr>
            <a:picLocks noChangeAspect="1"/>
          </p:cNvPicPr>
          <p:nvPr/>
        </p:nvPicPr>
        <p:blipFill>
          <a:blip r:embed="rId2"/>
          <a:stretch>
            <a:fillRect/>
          </a:stretch>
        </p:blipFill>
        <p:spPr>
          <a:xfrm>
            <a:off x="4648200" y="1413202"/>
            <a:ext cx="4038600" cy="29683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95167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latin typeface="Poppins Medium" panose="020B0604020202020204" charset="0"/>
                <a:cs typeface="Poppins Medium" panose="020B0604020202020204" charset="0"/>
              </a:rPr>
              <a:t>EXAMPLE: CICO SWIS MONITORING INDIVIDUAL STUDENT PROGRESS</a:t>
            </a:r>
          </a:p>
        </p:txBody>
      </p:sp>
      <p:sp>
        <p:nvSpPr>
          <p:cNvPr id="7" name="Google Shape;659;p43">
            <a:extLst>
              <a:ext uri="{FF2B5EF4-FFF2-40B4-BE49-F238E27FC236}">
                <a16:creationId xmlns:a16="http://schemas.microsoft.com/office/drawing/2014/main" id="{05CBABE8-6E36-42FE-B94B-2A24D13F7D84}"/>
              </a:ext>
            </a:extLst>
          </p:cNvPr>
          <p:cNvSpPr/>
          <p:nvPr/>
        </p:nvSpPr>
        <p:spPr>
          <a:xfrm>
            <a:off x="8057068" y="116117"/>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algn="ctr" defTabSz="914378">
              <a:buClrTx/>
              <a:defRPr/>
            </a:pPr>
            <a:endParaRPr sz="1800" dirty="0">
              <a:solidFill>
                <a:prstClr val="white"/>
              </a:solidFill>
              <a:ea typeface="+mn-ea"/>
            </a:endParaRPr>
          </a:p>
        </p:txBody>
      </p:sp>
      <p:grpSp>
        <p:nvGrpSpPr>
          <p:cNvPr id="11" name="Google Shape;6469;p67">
            <a:extLst>
              <a:ext uri="{FF2B5EF4-FFF2-40B4-BE49-F238E27FC236}">
                <a16:creationId xmlns:a16="http://schemas.microsoft.com/office/drawing/2014/main" id="{1485031B-F66F-4BD0-9CE7-D33568718947}"/>
              </a:ext>
            </a:extLst>
          </p:cNvPr>
          <p:cNvGrpSpPr/>
          <p:nvPr/>
        </p:nvGrpSpPr>
        <p:grpSpPr>
          <a:xfrm>
            <a:off x="8244889" y="368585"/>
            <a:ext cx="493040" cy="363744"/>
            <a:chOff x="5223609" y="3731112"/>
            <a:chExt cx="371782" cy="274285"/>
          </a:xfrm>
        </p:grpSpPr>
        <p:sp>
          <p:nvSpPr>
            <p:cNvPr id="12" name="Google Shape;6470;p67">
              <a:extLst>
                <a:ext uri="{FF2B5EF4-FFF2-40B4-BE49-F238E27FC236}">
                  <a16:creationId xmlns:a16="http://schemas.microsoft.com/office/drawing/2014/main" id="{6AA7998A-860E-4CE4-992F-F2234CF1826C}"/>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 name="Google Shape;6471;p67">
              <a:extLst>
                <a:ext uri="{FF2B5EF4-FFF2-40B4-BE49-F238E27FC236}">
                  <a16:creationId xmlns:a16="http://schemas.microsoft.com/office/drawing/2014/main" id="{ED95E112-7806-4B66-A4EA-C20E5CCF82B1}"/>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defTabSz="914378">
                <a:defRPr/>
              </a:pPr>
              <a:endParaRPr>
                <a:ea typeface="+mn-ea"/>
              </a:endParaRPr>
            </a:p>
          </p:txBody>
        </p:sp>
      </p:grpSp>
      <p:pic>
        <p:nvPicPr>
          <p:cNvPr id="8" name="Content Placeholder 5" descr="C:\Users\sue02002\Pictures\Serena CICO student count.jpg">
            <a:extLst>
              <a:ext uri="{FF2B5EF4-FFF2-40B4-BE49-F238E27FC236}">
                <a16:creationId xmlns:a16="http://schemas.microsoft.com/office/drawing/2014/main" id="{FF0F79F9-E9B5-4199-BB87-C947C714EECC}"/>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971675" y="1398432"/>
            <a:ext cx="5200651" cy="3394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241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latin typeface="Poppins Medium" panose="020B0604020202020204" charset="0"/>
                <a:cs typeface="Poppins Medium" panose="020B0604020202020204" charset="0"/>
              </a:rPr>
              <a:t>EXAMPLE: CICO SWIS INDIVIDUAL STUDENT PERIOD REPORT</a:t>
            </a:r>
          </a:p>
        </p:txBody>
      </p:sp>
      <p:sp>
        <p:nvSpPr>
          <p:cNvPr id="7" name="Google Shape;659;p43">
            <a:extLst>
              <a:ext uri="{FF2B5EF4-FFF2-40B4-BE49-F238E27FC236}">
                <a16:creationId xmlns:a16="http://schemas.microsoft.com/office/drawing/2014/main" id="{05CBABE8-6E36-42FE-B94B-2A24D13F7D84}"/>
              </a:ext>
            </a:extLst>
          </p:cNvPr>
          <p:cNvSpPr/>
          <p:nvPr/>
        </p:nvSpPr>
        <p:spPr>
          <a:xfrm>
            <a:off x="8057068" y="116117"/>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algn="ctr" defTabSz="914378">
              <a:buClrTx/>
              <a:defRPr/>
            </a:pPr>
            <a:endParaRPr sz="1800" dirty="0">
              <a:solidFill>
                <a:prstClr val="white"/>
              </a:solidFill>
              <a:ea typeface="+mn-ea"/>
            </a:endParaRPr>
          </a:p>
        </p:txBody>
      </p:sp>
      <p:grpSp>
        <p:nvGrpSpPr>
          <p:cNvPr id="11" name="Google Shape;6469;p67">
            <a:extLst>
              <a:ext uri="{FF2B5EF4-FFF2-40B4-BE49-F238E27FC236}">
                <a16:creationId xmlns:a16="http://schemas.microsoft.com/office/drawing/2014/main" id="{1485031B-F66F-4BD0-9CE7-D33568718947}"/>
              </a:ext>
            </a:extLst>
          </p:cNvPr>
          <p:cNvGrpSpPr/>
          <p:nvPr/>
        </p:nvGrpSpPr>
        <p:grpSpPr>
          <a:xfrm>
            <a:off x="8244889" y="368585"/>
            <a:ext cx="493040" cy="363744"/>
            <a:chOff x="5223609" y="3731112"/>
            <a:chExt cx="371782" cy="274285"/>
          </a:xfrm>
        </p:grpSpPr>
        <p:sp>
          <p:nvSpPr>
            <p:cNvPr id="12" name="Google Shape;6470;p67">
              <a:extLst>
                <a:ext uri="{FF2B5EF4-FFF2-40B4-BE49-F238E27FC236}">
                  <a16:creationId xmlns:a16="http://schemas.microsoft.com/office/drawing/2014/main" id="{6AA7998A-860E-4CE4-992F-F2234CF1826C}"/>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 name="Google Shape;6471;p67">
              <a:extLst>
                <a:ext uri="{FF2B5EF4-FFF2-40B4-BE49-F238E27FC236}">
                  <a16:creationId xmlns:a16="http://schemas.microsoft.com/office/drawing/2014/main" id="{ED95E112-7806-4B66-A4EA-C20E5CCF82B1}"/>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defTabSz="914378">
                <a:defRPr/>
              </a:pPr>
              <a:endParaRPr>
                <a:ea typeface="+mn-ea"/>
              </a:endParaRPr>
            </a:p>
          </p:txBody>
        </p:sp>
      </p:grpSp>
      <p:pic>
        <p:nvPicPr>
          <p:cNvPr id="8" name="Content Placeholder 5">
            <a:extLst>
              <a:ext uri="{FF2B5EF4-FFF2-40B4-BE49-F238E27FC236}">
                <a16:creationId xmlns:a16="http://schemas.microsoft.com/office/drawing/2014/main" id="{FF0F79F9-E9B5-4199-BB87-C947C714EECC}"/>
              </a:ext>
            </a:extLst>
          </p:cNvPr>
          <p:cNvPicPr>
            <a:picLocks/>
          </p:cNvPicPr>
          <p:nvPr/>
        </p:nvPicPr>
        <p:blipFill>
          <a:blip r:embed="rId3"/>
          <a:srcRect/>
          <a:stretch/>
        </p:blipFill>
        <p:spPr bwMode="auto">
          <a:xfrm>
            <a:off x="3208942" y="1795526"/>
            <a:ext cx="5200651" cy="2511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B2C157F6-E001-4754-A65C-91A30ECAD96F}"/>
              </a:ext>
            </a:extLst>
          </p:cNvPr>
          <p:cNvSpPr txBox="1"/>
          <p:nvPr/>
        </p:nvSpPr>
        <p:spPr>
          <a:xfrm>
            <a:off x="1032599" y="1736796"/>
            <a:ext cx="1831965" cy="507831"/>
          </a:xfrm>
          <a:prstGeom prst="rect">
            <a:avLst/>
          </a:prstGeom>
          <a:noFill/>
        </p:spPr>
        <p:txBody>
          <a:bodyPr wrap="square" rtlCol="0">
            <a:spAutoFit/>
          </a:bodyPr>
          <a:lstStyle/>
          <a:p>
            <a:pPr defTabSz="685783">
              <a:buClrTx/>
            </a:pPr>
            <a:r>
              <a:rPr lang="en-US" sz="1350" kern="1200" dirty="0">
                <a:solidFill>
                  <a:prstClr val="white"/>
                </a:solidFill>
                <a:latin typeface="Hind Vadodara" panose="020B0604020202020204" charset="0"/>
                <a:ea typeface="ＭＳ Ｐゴシック" pitchFamily="-108" charset="-128"/>
                <a:cs typeface="Hind Vadodara" panose="020B0604020202020204" charset="0"/>
              </a:rPr>
              <a:t>The Student Period Report helps evaluate: </a:t>
            </a:r>
            <a:endParaRPr lang="en-US" sz="1350" i="1" kern="1200" dirty="0">
              <a:solidFill>
                <a:prstClr val="white"/>
              </a:solidFill>
              <a:latin typeface="Hind Vadodara" panose="020B0604020202020204" charset="0"/>
              <a:ea typeface="ＭＳ Ｐゴシック" pitchFamily="-108" charset="-128"/>
              <a:cs typeface="Hind Vadodara" panose="020B0604020202020204" charset="0"/>
            </a:endParaRPr>
          </a:p>
        </p:txBody>
      </p:sp>
      <p:sp>
        <p:nvSpPr>
          <p:cNvPr id="15" name="Rounded Rectangle 9">
            <a:extLst>
              <a:ext uri="{FF2B5EF4-FFF2-40B4-BE49-F238E27FC236}">
                <a16:creationId xmlns:a16="http://schemas.microsoft.com/office/drawing/2014/main" id="{84E7936A-A073-4D76-A398-EABD84644EAE}"/>
              </a:ext>
            </a:extLst>
          </p:cNvPr>
          <p:cNvSpPr/>
          <p:nvPr/>
        </p:nvSpPr>
        <p:spPr>
          <a:xfrm>
            <a:off x="681607" y="2480772"/>
            <a:ext cx="344378" cy="6288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buClrTx/>
            </a:pPr>
            <a:endParaRPr lang="en-US" sz="1013" b="1" kern="1200" dirty="0">
              <a:solidFill>
                <a:prstClr val="white"/>
              </a:solidFill>
              <a:latin typeface="Calibri"/>
            </a:endParaRPr>
          </a:p>
        </p:txBody>
      </p:sp>
      <p:sp>
        <p:nvSpPr>
          <p:cNvPr id="16" name="TextBox 15">
            <a:extLst>
              <a:ext uri="{FF2B5EF4-FFF2-40B4-BE49-F238E27FC236}">
                <a16:creationId xmlns:a16="http://schemas.microsoft.com/office/drawing/2014/main" id="{CF0FB76D-C976-4CB0-A9BC-BED031FEB868}"/>
              </a:ext>
            </a:extLst>
          </p:cNvPr>
          <p:cNvSpPr txBox="1"/>
          <p:nvPr/>
        </p:nvSpPr>
        <p:spPr>
          <a:xfrm>
            <a:off x="1032600" y="2417228"/>
            <a:ext cx="1831964" cy="738664"/>
          </a:xfrm>
          <a:prstGeom prst="rect">
            <a:avLst/>
          </a:prstGeom>
          <a:noFill/>
        </p:spPr>
        <p:txBody>
          <a:bodyPr wrap="square" rtlCol="0">
            <a:spAutoFit/>
          </a:bodyPr>
          <a:lstStyle/>
          <a:p>
            <a:pPr defTabSz="685783">
              <a:buClrTx/>
            </a:pPr>
            <a:r>
              <a:rPr lang="en-US" kern="1200" dirty="0">
                <a:solidFill>
                  <a:prstClr val="white"/>
                </a:solidFill>
                <a:latin typeface="Hind Vadodara" panose="020B0604020202020204" charset="0"/>
                <a:ea typeface="ＭＳ Ｐゴシック" pitchFamily="-108" charset="-128"/>
                <a:cs typeface="Hind Vadodara" panose="020B0604020202020204" charset="0"/>
              </a:rPr>
              <a:t>What does one student’s average day look like?</a:t>
            </a:r>
          </a:p>
        </p:txBody>
      </p:sp>
      <p:pic>
        <p:nvPicPr>
          <p:cNvPr id="17" name="Picture 2" descr="C:\Users\kmorris\Desktop\Seattle\Kelsey's circles.png">
            <a:extLst>
              <a:ext uri="{FF2B5EF4-FFF2-40B4-BE49-F238E27FC236}">
                <a16:creationId xmlns:a16="http://schemas.microsoft.com/office/drawing/2014/main" id="{34A70BFC-1F1C-4685-8247-63196B4747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582" y="4324510"/>
            <a:ext cx="635619" cy="635619"/>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0">
            <a:extLst>
              <a:ext uri="{FF2B5EF4-FFF2-40B4-BE49-F238E27FC236}">
                <a16:creationId xmlns:a16="http://schemas.microsoft.com/office/drawing/2014/main" id="{91514D43-071D-43B1-B0F0-2C3005CA746A}"/>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728" r="-1"/>
          <a:stretch/>
        </p:blipFill>
        <p:spPr bwMode="auto">
          <a:xfrm>
            <a:off x="688221" y="1795527"/>
            <a:ext cx="344378" cy="3268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83082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latin typeface="Poppins Medium" panose="020B0604020202020204" charset="0"/>
                <a:cs typeface="Poppins Medium" panose="020B0604020202020204" charset="0"/>
              </a:rPr>
              <a:t>EXAMPLE: CICO SWIS INDIVIDUAL STUDENT SINGLE PERIOD REPORT</a:t>
            </a:r>
          </a:p>
        </p:txBody>
      </p:sp>
      <p:sp>
        <p:nvSpPr>
          <p:cNvPr id="7" name="Google Shape;659;p43">
            <a:extLst>
              <a:ext uri="{FF2B5EF4-FFF2-40B4-BE49-F238E27FC236}">
                <a16:creationId xmlns:a16="http://schemas.microsoft.com/office/drawing/2014/main" id="{05CBABE8-6E36-42FE-B94B-2A24D13F7D84}"/>
              </a:ext>
            </a:extLst>
          </p:cNvPr>
          <p:cNvSpPr/>
          <p:nvPr/>
        </p:nvSpPr>
        <p:spPr>
          <a:xfrm>
            <a:off x="8057068" y="116117"/>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algn="ctr" defTabSz="914378">
              <a:buClrTx/>
              <a:defRPr/>
            </a:pPr>
            <a:endParaRPr sz="1800" dirty="0">
              <a:solidFill>
                <a:prstClr val="white"/>
              </a:solidFill>
              <a:ea typeface="+mn-ea"/>
            </a:endParaRPr>
          </a:p>
        </p:txBody>
      </p:sp>
      <p:grpSp>
        <p:nvGrpSpPr>
          <p:cNvPr id="11" name="Google Shape;6469;p67">
            <a:extLst>
              <a:ext uri="{FF2B5EF4-FFF2-40B4-BE49-F238E27FC236}">
                <a16:creationId xmlns:a16="http://schemas.microsoft.com/office/drawing/2014/main" id="{1485031B-F66F-4BD0-9CE7-D33568718947}"/>
              </a:ext>
            </a:extLst>
          </p:cNvPr>
          <p:cNvGrpSpPr/>
          <p:nvPr/>
        </p:nvGrpSpPr>
        <p:grpSpPr>
          <a:xfrm>
            <a:off x="8244889" y="368585"/>
            <a:ext cx="493040" cy="363744"/>
            <a:chOff x="5223609" y="3731112"/>
            <a:chExt cx="371782" cy="274285"/>
          </a:xfrm>
        </p:grpSpPr>
        <p:sp>
          <p:nvSpPr>
            <p:cNvPr id="12" name="Google Shape;6470;p67">
              <a:extLst>
                <a:ext uri="{FF2B5EF4-FFF2-40B4-BE49-F238E27FC236}">
                  <a16:creationId xmlns:a16="http://schemas.microsoft.com/office/drawing/2014/main" id="{6AA7998A-860E-4CE4-992F-F2234CF1826C}"/>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 name="Google Shape;6471;p67">
              <a:extLst>
                <a:ext uri="{FF2B5EF4-FFF2-40B4-BE49-F238E27FC236}">
                  <a16:creationId xmlns:a16="http://schemas.microsoft.com/office/drawing/2014/main" id="{ED95E112-7806-4B66-A4EA-C20E5CCF82B1}"/>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defTabSz="914378">
                <a:defRPr/>
              </a:pPr>
              <a:endParaRPr>
                <a:ea typeface="+mn-ea"/>
              </a:endParaRPr>
            </a:p>
          </p:txBody>
        </p:sp>
      </p:grpSp>
      <p:pic>
        <p:nvPicPr>
          <p:cNvPr id="8" name="Content Placeholder 5">
            <a:extLst>
              <a:ext uri="{FF2B5EF4-FFF2-40B4-BE49-F238E27FC236}">
                <a16:creationId xmlns:a16="http://schemas.microsoft.com/office/drawing/2014/main" id="{FF0F79F9-E9B5-4199-BB87-C947C714EECC}"/>
              </a:ext>
            </a:extLst>
          </p:cNvPr>
          <p:cNvPicPr>
            <a:picLocks/>
          </p:cNvPicPr>
          <p:nvPr/>
        </p:nvPicPr>
        <p:blipFill>
          <a:blip r:embed="rId3"/>
          <a:srcRect/>
          <a:stretch/>
        </p:blipFill>
        <p:spPr bwMode="auto">
          <a:xfrm>
            <a:off x="3454091" y="1795526"/>
            <a:ext cx="4710352" cy="2511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B2C157F6-E001-4754-A65C-91A30ECAD96F}"/>
              </a:ext>
            </a:extLst>
          </p:cNvPr>
          <p:cNvSpPr txBox="1"/>
          <p:nvPr/>
        </p:nvSpPr>
        <p:spPr>
          <a:xfrm>
            <a:off x="1143000" y="1736796"/>
            <a:ext cx="1721564" cy="715581"/>
          </a:xfrm>
          <a:prstGeom prst="rect">
            <a:avLst/>
          </a:prstGeom>
          <a:noFill/>
        </p:spPr>
        <p:txBody>
          <a:bodyPr wrap="square" rtlCol="0">
            <a:spAutoFit/>
          </a:bodyPr>
          <a:lstStyle/>
          <a:p>
            <a:pPr defTabSz="685783">
              <a:buClrTx/>
            </a:pPr>
            <a:r>
              <a:rPr lang="en-US" sz="1350" kern="1200" dirty="0">
                <a:solidFill>
                  <a:prstClr val="white"/>
                </a:solidFill>
                <a:latin typeface="Hind Vadodara" panose="020B0604020202020204" charset="0"/>
                <a:ea typeface="ＭＳ Ｐゴシック" pitchFamily="-108" charset="-128"/>
                <a:cs typeface="Hind Vadodara" panose="020B0604020202020204" charset="0"/>
              </a:rPr>
              <a:t>The Student Period Report helps evaluate: </a:t>
            </a:r>
            <a:endParaRPr lang="en-US" sz="1350" i="1" kern="1200" dirty="0">
              <a:solidFill>
                <a:prstClr val="white"/>
              </a:solidFill>
              <a:latin typeface="Hind Vadodara" panose="020B0604020202020204" charset="0"/>
              <a:ea typeface="ＭＳ Ｐゴシック" pitchFamily="-108" charset="-128"/>
              <a:cs typeface="Hind Vadodara" panose="020B0604020202020204" charset="0"/>
            </a:endParaRPr>
          </a:p>
        </p:txBody>
      </p:sp>
      <p:sp>
        <p:nvSpPr>
          <p:cNvPr id="15" name="Rounded Rectangle 9">
            <a:extLst>
              <a:ext uri="{FF2B5EF4-FFF2-40B4-BE49-F238E27FC236}">
                <a16:creationId xmlns:a16="http://schemas.microsoft.com/office/drawing/2014/main" id="{84E7936A-A073-4D76-A398-EABD84644EAE}"/>
              </a:ext>
            </a:extLst>
          </p:cNvPr>
          <p:cNvSpPr/>
          <p:nvPr/>
        </p:nvSpPr>
        <p:spPr>
          <a:xfrm>
            <a:off x="675352" y="2607638"/>
            <a:ext cx="344378" cy="6288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buClrTx/>
            </a:pPr>
            <a:endParaRPr lang="en-US" sz="1013" b="1" kern="1200" dirty="0">
              <a:solidFill>
                <a:prstClr val="white"/>
              </a:solidFill>
              <a:latin typeface="Calibri"/>
            </a:endParaRPr>
          </a:p>
        </p:txBody>
      </p:sp>
      <p:sp>
        <p:nvSpPr>
          <p:cNvPr id="16" name="TextBox 15">
            <a:extLst>
              <a:ext uri="{FF2B5EF4-FFF2-40B4-BE49-F238E27FC236}">
                <a16:creationId xmlns:a16="http://schemas.microsoft.com/office/drawing/2014/main" id="{CF0FB76D-C976-4CB0-A9BC-BED031FEB868}"/>
              </a:ext>
            </a:extLst>
          </p:cNvPr>
          <p:cNvSpPr txBox="1"/>
          <p:nvPr/>
        </p:nvSpPr>
        <p:spPr>
          <a:xfrm>
            <a:off x="1136744" y="2544095"/>
            <a:ext cx="1721563" cy="954107"/>
          </a:xfrm>
          <a:prstGeom prst="rect">
            <a:avLst/>
          </a:prstGeom>
          <a:noFill/>
        </p:spPr>
        <p:txBody>
          <a:bodyPr wrap="square" rtlCol="0">
            <a:spAutoFit/>
          </a:bodyPr>
          <a:lstStyle/>
          <a:p>
            <a:pPr defTabSz="685783">
              <a:buClrTx/>
            </a:pPr>
            <a:r>
              <a:rPr lang="en-US" kern="1200" dirty="0">
                <a:solidFill>
                  <a:prstClr val="white"/>
                </a:solidFill>
                <a:latin typeface="Hind Vadodara" panose="020B0604020202020204" charset="0"/>
                <a:ea typeface="ＭＳ Ｐゴシック" pitchFamily="-108" charset="-128"/>
                <a:cs typeface="Hind Vadodara" panose="020B0604020202020204" charset="0"/>
              </a:rPr>
              <a:t>What is one student’s pattern over time in a single period?</a:t>
            </a:r>
          </a:p>
        </p:txBody>
      </p:sp>
      <p:pic>
        <p:nvPicPr>
          <p:cNvPr id="17" name="Picture 2" descr="C:\Users\kmorris\Desktop\Seattle\Kelsey's circles.png">
            <a:extLst>
              <a:ext uri="{FF2B5EF4-FFF2-40B4-BE49-F238E27FC236}">
                <a16:creationId xmlns:a16="http://schemas.microsoft.com/office/drawing/2014/main" id="{34A70BFC-1F1C-4685-8247-63196B4747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582" y="4324510"/>
            <a:ext cx="635619" cy="635619"/>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0">
            <a:extLst>
              <a:ext uri="{FF2B5EF4-FFF2-40B4-BE49-F238E27FC236}">
                <a16:creationId xmlns:a16="http://schemas.microsoft.com/office/drawing/2014/main" id="{91514D43-071D-43B1-B0F0-2C3005CA746A}"/>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728" r="-1"/>
          <a:stretch/>
        </p:blipFill>
        <p:spPr bwMode="auto">
          <a:xfrm>
            <a:off x="688221" y="1795527"/>
            <a:ext cx="344378" cy="32682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224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013" y="350597"/>
            <a:ext cx="2579161" cy="2824403"/>
          </a:xfrm>
        </p:spPr>
        <p:txBody>
          <a:bodyPr>
            <a:noAutofit/>
          </a:bodyPr>
          <a:lstStyle/>
          <a:p>
            <a:r>
              <a:rPr lang="en-US" sz="2800" dirty="0">
                <a:latin typeface="Poppins Medium" panose="020B0604020202020204" charset="0"/>
                <a:cs typeface="Poppins Medium" panose="020B0604020202020204" charset="0"/>
              </a:rPr>
              <a:t>EXAMPLE: WEEKLY PROGRESS REPORT FOR </a:t>
            </a:r>
            <a:r>
              <a:rPr lang="en-US" sz="2800" dirty="0">
                <a:solidFill>
                  <a:srgbClr val="FFFF00"/>
                </a:solidFill>
                <a:latin typeface="Poppins Medium" panose="020B0604020202020204" charset="0"/>
                <a:cs typeface="Poppins Medium" panose="020B0604020202020204" charset="0"/>
              </a:rPr>
              <a:t>SOCIAL SKILLS</a:t>
            </a:r>
          </a:p>
        </p:txBody>
      </p:sp>
      <p:sp>
        <p:nvSpPr>
          <p:cNvPr id="7" name="Google Shape;659;p43">
            <a:extLst>
              <a:ext uri="{FF2B5EF4-FFF2-40B4-BE49-F238E27FC236}">
                <a16:creationId xmlns:a16="http://schemas.microsoft.com/office/drawing/2014/main" id="{05CBABE8-6E36-42FE-B94B-2A24D13F7D84}"/>
              </a:ext>
            </a:extLst>
          </p:cNvPr>
          <p:cNvSpPr/>
          <p:nvPr/>
        </p:nvSpPr>
        <p:spPr>
          <a:xfrm>
            <a:off x="8057068" y="116117"/>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algn="ctr" defTabSz="914378">
              <a:buClrTx/>
              <a:defRPr/>
            </a:pPr>
            <a:endParaRPr sz="1800" dirty="0">
              <a:solidFill>
                <a:prstClr val="white"/>
              </a:solidFill>
              <a:ea typeface="+mn-ea"/>
            </a:endParaRPr>
          </a:p>
        </p:txBody>
      </p:sp>
      <p:grpSp>
        <p:nvGrpSpPr>
          <p:cNvPr id="11" name="Google Shape;6469;p67">
            <a:extLst>
              <a:ext uri="{FF2B5EF4-FFF2-40B4-BE49-F238E27FC236}">
                <a16:creationId xmlns:a16="http://schemas.microsoft.com/office/drawing/2014/main" id="{1485031B-F66F-4BD0-9CE7-D33568718947}"/>
              </a:ext>
            </a:extLst>
          </p:cNvPr>
          <p:cNvGrpSpPr/>
          <p:nvPr/>
        </p:nvGrpSpPr>
        <p:grpSpPr>
          <a:xfrm>
            <a:off x="8244889" y="368585"/>
            <a:ext cx="493040" cy="363744"/>
            <a:chOff x="5223609" y="3731112"/>
            <a:chExt cx="371782" cy="274285"/>
          </a:xfrm>
        </p:grpSpPr>
        <p:sp>
          <p:nvSpPr>
            <p:cNvPr id="12" name="Google Shape;6470;p67">
              <a:extLst>
                <a:ext uri="{FF2B5EF4-FFF2-40B4-BE49-F238E27FC236}">
                  <a16:creationId xmlns:a16="http://schemas.microsoft.com/office/drawing/2014/main" id="{6AA7998A-860E-4CE4-992F-F2234CF1826C}"/>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 name="Google Shape;6471;p67">
              <a:extLst>
                <a:ext uri="{FF2B5EF4-FFF2-40B4-BE49-F238E27FC236}">
                  <a16:creationId xmlns:a16="http://schemas.microsoft.com/office/drawing/2014/main" id="{ED95E112-7806-4B66-A4EA-C20E5CCF82B1}"/>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defTabSz="914378">
                <a:defRPr/>
              </a:pPr>
              <a:endParaRPr>
                <a:ea typeface="+mn-ea"/>
              </a:endParaRPr>
            </a:p>
          </p:txBody>
        </p:sp>
      </p:grpSp>
      <p:pic>
        <p:nvPicPr>
          <p:cNvPr id="8" name="Content Placeholder 5">
            <a:extLst>
              <a:ext uri="{FF2B5EF4-FFF2-40B4-BE49-F238E27FC236}">
                <a16:creationId xmlns:a16="http://schemas.microsoft.com/office/drawing/2014/main" id="{FF0F79F9-E9B5-4199-BB87-C947C714EECC}"/>
              </a:ext>
            </a:extLst>
          </p:cNvPr>
          <p:cNvPicPr>
            <a:picLocks/>
          </p:cNvPicPr>
          <p:nvPr/>
        </p:nvPicPr>
        <p:blipFill>
          <a:blip r:embed="rId3"/>
          <a:srcRect/>
          <a:stretch/>
        </p:blipFill>
        <p:spPr bwMode="auto">
          <a:xfrm>
            <a:off x="3376994" y="164984"/>
            <a:ext cx="4492255" cy="4813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A9D8A520-170E-4DE5-A709-61903C8DD1F7}"/>
              </a:ext>
            </a:extLst>
          </p:cNvPr>
          <p:cNvSpPr txBox="1"/>
          <p:nvPr/>
        </p:nvSpPr>
        <p:spPr>
          <a:xfrm>
            <a:off x="2120901" y="4670741"/>
            <a:ext cx="1473200" cy="307777"/>
          </a:xfrm>
          <a:prstGeom prst="rect">
            <a:avLst/>
          </a:prstGeom>
          <a:noFill/>
        </p:spPr>
        <p:txBody>
          <a:bodyPr wrap="square">
            <a:spAutoFit/>
          </a:bodyPr>
          <a:lstStyle/>
          <a:p>
            <a:pPr defTabSz="914378"/>
            <a:r>
              <a:rPr lang="en-US" i="1" dirty="0">
                <a:solidFill>
                  <a:prstClr val="white"/>
                </a:solidFill>
                <a:latin typeface="Hind Vadodara" panose="020B0604020202020204" charset="0"/>
                <a:ea typeface="+mn-ea"/>
                <a:cs typeface="Hind Vadodara" panose="020B0604020202020204" charset="0"/>
              </a:rPr>
              <a:t>Missouri PBIS </a:t>
            </a:r>
          </a:p>
        </p:txBody>
      </p:sp>
    </p:spTree>
    <p:extLst>
      <p:ext uri="{BB962C8B-B14F-4D97-AF65-F5344CB8AC3E}">
        <p14:creationId xmlns:p14="http://schemas.microsoft.com/office/powerpoint/2010/main" val="258227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630" y="283220"/>
            <a:ext cx="7557619" cy="701577"/>
          </a:xfrm>
        </p:spPr>
        <p:txBody>
          <a:bodyPr>
            <a:noAutofit/>
          </a:bodyPr>
          <a:lstStyle/>
          <a:p>
            <a:r>
              <a:rPr lang="en-US" sz="2800" dirty="0">
                <a:latin typeface="Poppins Medium" panose="020B0604020202020204" charset="0"/>
                <a:cs typeface="Poppins Medium" panose="020B0604020202020204" charset="0"/>
              </a:rPr>
              <a:t>EXAMPLE: DBR PROGRESS REPORT</a:t>
            </a:r>
          </a:p>
        </p:txBody>
      </p:sp>
      <p:sp>
        <p:nvSpPr>
          <p:cNvPr id="7" name="Google Shape;659;p43">
            <a:extLst>
              <a:ext uri="{FF2B5EF4-FFF2-40B4-BE49-F238E27FC236}">
                <a16:creationId xmlns:a16="http://schemas.microsoft.com/office/drawing/2014/main" id="{05CBABE8-6E36-42FE-B94B-2A24D13F7D84}"/>
              </a:ext>
            </a:extLst>
          </p:cNvPr>
          <p:cNvSpPr/>
          <p:nvPr/>
        </p:nvSpPr>
        <p:spPr>
          <a:xfrm>
            <a:off x="8057068" y="116117"/>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algn="ctr" defTabSz="914378">
              <a:buClrTx/>
              <a:defRPr/>
            </a:pPr>
            <a:endParaRPr sz="1800" dirty="0">
              <a:solidFill>
                <a:prstClr val="white"/>
              </a:solidFill>
              <a:ea typeface="+mn-ea"/>
            </a:endParaRPr>
          </a:p>
        </p:txBody>
      </p:sp>
      <p:grpSp>
        <p:nvGrpSpPr>
          <p:cNvPr id="11" name="Google Shape;6469;p67">
            <a:extLst>
              <a:ext uri="{FF2B5EF4-FFF2-40B4-BE49-F238E27FC236}">
                <a16:creationId xmlns:a16="http://schemas.microsoft.com/office/drawing/2014/main" id="{1485031B-F66F-4BD0-9CE7-D33568718947}"/>
              </a:ext>
            </a:extLst>
          </p:cNvPr>
          <p:cNvGrpSpPr/>
          <p:nvPr/>
        </p:nvGrpSpPr>
        <p:grpSpPr>
          <a:xfrm>
            <a:off x="8244889" y="368585"/>
            <a:ext cx="493040" cy="363744"/>
            <a:chOff x="5223609" y="3731112"/>
            <a:chExt cx="371782" cy="274285"/>
          </a:xfrm>
        </p:grpSpPr>
        <p:sp>
          <p:nvSpPr>
            <p:cNvPr id="12" name="Google Shape;6470;p67">
              <a:extLst>
                <a:ext uri="{FF2B5EF4-FFF2-40B4-BE49-F238E27FC236}">
                  <a16:creationId xmlns:a16="http://schemas.microsoft.com/office/drawing/2014/main" id="{6AA7998A-860E-4CE4-992F-F2234CF1826C}"/>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 name="Google Shape;6471;p67">
              <a:extLst>
                <a:ext uri="{FF2B5EF4-FFF2-40B4-BE49-F238E27FC236}">
                  <a16:creationId xmlns:a16="http://schemas.microsoft.com/office/drawing/2014/main" id="{ED95E112-7806-4B66-A4EA-C20E5CCF82B1}"/>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defTabSz="914378">
                <a:defRPr/>
              </a:pPr>
              <a:endParaRPr>
                <a:ea typeface="+mn-ea"/>
              </a:endParaRPr>
            </a:p>
          </p:txBody>
        </p:sp>
      </p:grpSp>
      <p:pic>
        <p:nvPicPr>
          <p:cNvPr id="3" name="Picture 2">
            <a:extLst>
              <a:ext uri="{FF2B5EF4-FFF2-40B4-BE49-F238E27FC236}">
                <a16:creationId xmlns:a16="http://schemas.microsoft.com/office/drawing/2014/main" id="{2D25A839-0BDA-8A4C-B125-D09FD5396F0A}"/>
              </a:ext>
            </a:extLst>
          </p:cNvPr>
          <p:cNvPicPr>
            <a:picLocks noChangeAspect="1"/>
          </p:cNvPicPr>
          <p:nvPr/>
        </p:nvPicPr>
        <p:blipFill>
          <a:blip r:embed="rId3"/>
          <a:stretch>
            <a:fillRect/>
          </a:stretch>
        </p:blipFill>
        <p:spPr>
          <a:xfrm>
            <a:off x="4748993" y="958631"/>
            <a:ext cx="3495896" cy="4052702"/>
          </a:xfrm>
          <a:prstGeom prst="rect">
            <a:avLst/>
          </a:prstGeom>
        </p:spPr>
      </p:pic>
      <p:pic>
        <p:nvPicPr>
          <p:cNvPr id="4" name="Picture 3">
            <a:extLst>
              <a:ext uri="{FF2B5EF4-FFF2-40B4-BE49-F238E27FC236}">
                <a16:creationId xmlns:a16="http://schemas.microsoft.com/office/drawing/2014/main" id="{7FAA8578-1EE8-204C-B7D4-70A1AEEFCCFE}"/>
              </a:ext>
            </a:extLst>
          </p:cNvPr>
          <p:cNvPicPr>
            <a:picLocks noChangeAspect="1"/>
          </p:cNvPicPr>
          <p:nvPr/>
        </p:nvPicPr>
        <p:blipFill>
          <a:blip r:embed="rId4"/>
          <a:stretch>
            <a:fillRect/>
          </a:stretch>
        </p:blipFill>
        <p:spPr>
          <a:xfrm>
            <a:off x="1049154" y="943344"/>
            <a:ext cx="3160772" cy="4041823"/>
          </a:xfrm>
          <a:prstGeom prst="rect">
            <a:avLst/>
          </a:prstGeom>
        </p:spPr>
      </p:pic>
    </p:spTree>
    <p:extLst>
      <p:ext uri="{BB962C8B-B14F-4D97-AF65-F5344CB8AC3E}">
        <p14:creationId xmlns:p14="http://schemas.microsoft.com/office/powerpoint/2010/main" val="92145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ell phone&#10;&#10;Description automatically generated">
            <a:extLst>
              <a:ext uri="{FF2B5EF4-FFF2-40B4-BE49-F238E27FC236}">
                <a16:creationId xmlns:a16="http://schemas.microsoft.com/office/drawing/2014/main" id="{86315718-F79E-4058-ACD1-9A5F80FD7D0E}"/>
              </a:ext>
            </a:extLst>
          </p:cNvPr>
          <p:cNvPicPr>
            <a:picLocks noGrp="1" noChangeAspect="1"/>
          </p:cNvPicPr>
          <p:nvPr>
            <p:ph idx="1"/>
          </p:nvPr>
        </p:nvPicPr>
        <p:blipFill rotWithShape="1">
          <a:blip r:embed="rId2"/>
          <a:srcRect t="6631" r="1" b="38135"/>
          <a:stretch/>
        </p:blipFill>
        <p:spPr>
          <a:xfrm>
            <a:off x="67087" y="966584"/>
            <a:ext cx="6171699" cy="4082655"/>
          </a:xfrm>
          <a:prstGeom prst="rect">
            <a:avLst/>
          </a:prstGeom>
          <a:noFill/>
        </p:spPr>
      </p:pic>
      <p:pic>
        <p:nvPicPr>
          <p:cNvPr id="5" name="Picture 4">
            <a:extLst>
              <a:ext uri="{FF2B5EF4-FFF2-40B4-BE49-F238E27FC236}">
                <a16:creationId xmlns:a16="http://schemas.microsoft.com/office/drawing/2014/main" id="{A54B6684-E995-65FC-0F9D-251663F7982B}"/>
              </a:ext>
            </a:extLst>
          </p:cNvPr>
          <p:cNvPicPr>
            <a:picLocks noChangeAspect="1"/>
          </p:cNvPicPr>
          <p:nvPr/>
        </p:nvPicPr>
        <p:blipFill>
          <a:blip r:embed="rId3"/>
          <a:stretch>
            <a:fillRect/>
          </a:stretch>
        </p:blipFill>
        <p:spPr>
          <a:xfrm>
            <a:off x="6317991" y="98820"/>
            <a:ext cx="2680218" cy="4898235"/>
          </a:xfrm>
          <a:prstGeom prst="rect">
            <a:avLst/>
          </a:prstGeom>
        </p:spPr>
      </p:pic>
      <p:sp>
        <p:nvSpPr>
          <p:cNvPr id="6" name="Title 2">
            <a:extLst>
              <a:ext uri="{FF2B5EF4-FFF2-40B4-BE49-F238E27FC236}">
                <a16:creationId xmlns:a16="http://schemas.microsoft.com/office/drawing/2014/main" id="{1D0537C8-31B9-0056-1C08-53A442428256}"/>
              </a:ext>
            </a:extLst>
          </p:cNvPr>
          <p:cNvSpPr>
            <a:spLocks noGrp="1"/>
          </p:cNvSpPr>
          <p:nvPr>
            <p:ph type="title"/>
          </p:nvPr>
        </p:nvSpPr>
        <p:spPr>
          <a:xfrm>
            <a:off x="67087" y="94261"/>
            <a:ext cx="6250904" cy="634200"/>
          </a:xfrm>
        </p:spPr>
        <p:txBody>
          <a:bodyPr/>
          <a:lstStyle/>
          <a:p>
            <a:r>
              <a:rPr lang="en-US" dirty="0"/>
              <a:t>EXAMPLE: CHECK AND CONNECT</a:t>
            </a:r>
          </a:p>
        </p:txBody>
      </p:sp>
    </p:spTree>
    <p:extLst>
      <p:ext uri="{BB962C8B-B14F-4D97-AF65-F5344CB8AC3E}">
        <p14:creationId xmlns:p14="http://schemas.microsoft.com/office/powerpoint/2010/main" val="18277468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155686" y="1225771"/>
            <a:ext cx="5414198" cy="3069959"/>
          </a:xfrm>
          <a:prstGeom prst="roundRect">
            <a:avLst/>
          </a:prstGeom>
          <a:ln w="57150"/>
        </p:spPr>
        <p:style>
          <a:lnRef idx="2">
            <a:schemeClr val="accent1"/>
          </a:lnRef>
          <a:fillRef idx="1">
            <a:schemeClr val="lt1"/>
          </a:fillRef>
          <a:effectRef idx="0">
            <a:schemeClr val="accent1"/>
          </a:effectRef>
          <a:fontRef idx="minor">
            <a:schemeClr val="dk1"/>
          </a:fontRef>
        </p:style>
        <p:txBody>
          <a:bodyPr spcFirstLastPara="1" vert="horz" wrap="square" lIns="68580" tIns="34290" rIns="68580" bIns="34290" rtlCol="0" anchor="ctr" anchorCtr="0">
            <a:noAutofit/>
          </a:bodyPr>
          <a:lstStyle/>
          <a:p>
            <a:pPr marL="152396" indent="0">
              <a:spcAft>
                <a:spcPts val="900"/>
              </a:spcAft>
              <a:buClr>
                <a:schemeClr val="accent1"/>
              </a:buClr>
              <a:buNone/>
            </a:pPr>
            <a:r>
              <a:rPr lang="en-US" sz="2000" dirty="0">
                <a:solidFill>
                  <a:schemeClr val="tx1"/>
                </a:solidFill>
              </a:rPr>
              <a:t>1. Do you have any tools in place to monitor student progress for your T2 interventions? * </a:t>
            </a:r>
            <a:r>
              <a:rPr lang="en-US" sz="2000" dirty="0">
                <a:solidFill>
                  <a:srgbClr val="C00000"/>
                </a:solidFill>
              </a:rPr>
              <a:t>Are there tools you need to add/develop? </a:t>
            </a:r>
          </a:p>
          <a:p>
            <a:pPr marL="152396" indent="0">
              <a:spcAft>
                <a:spcPts val="900"/>
              </a:spcAft>
              <a:buClr>
                <a:schemeClr val="accent1"/>
              </a:buClr>
              <a:buNone/>
            </a:pPr>
            <a:r>
              <a:rPr lang="en-US" sz="2000" dirty="0">
                <a:solidFill>
                  <a:schemeClr val="tx1"/>
                </a:solidFill>
              </a:rPr>
              <a:t>2. How has your team planned for collecting and summarizing data?</a:t>
            </a:r>
          </a:p>
          <a:p>
            <a:pPr marL="152396" indent="0">
              <a:spcAft>
                <a:spcPts val="900"/>
              </a:spcAft>
              <a:buClr>
                <a:schemeClr val="accent1"/>
              </a:buClr>
              <a:buNone/>
            </a:pPr>
            <a:r>
              <a:rPr lang="en-US" sz="2000" dirty="0">
                <a:solidFill>
                  <a:schemeClr val="tx1"/>
                </a:solidFill>
              </a:rPr>
              <a:t>3. How frequently do you use data for decision making? </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108942" y="244853"/>
            <a:ext cx="7700798" cy="634200"/>
          </a:xfrm>
        </p:spPr>
        <p:txBody>
          <a:bodyPr>
            <a:noAutofit/>
          </a:bodyPr>
          <a:lstStyle/>
          <a:p>
            <a:r>
              <a:rPr lang="en-US" sz="2800" b="1" dirty="0">
                <a:solidFill>
                  <a:schemeClr val="bg1"/>
                </a:solidFill>
                <a:cs typeface="Calibri Light"/>
              </a:rPr>
              <a:t>CROSS TEAM JIGSAW DISCUSSION: Progress Monitoring Tools </a:t>
            </a:r>
            <a:endParaRPr lang="en-US" sz="2800"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6563619" y="2542343"/>
            <a:ext cx="1725126" cy="1286091"/>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7297348" y="1779567"/>
            <a:ext cx="1717897" cy="2051026"/>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defTabSz="914378">
                <a:defRPr/>
              </a:pPr>
              <a:endParaRPr>
                <a:ea typeface="+mn-ea"/>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5580869" y="2156884"/>
            <a:ext cx="1699575" cy="7399"/>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7467225" y="4380907"/>
            <a:ext cx="1603068" cy="48353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396" indent="0" defTabSz="914378">
              <a:lnSpc>
                <a:spcPct val="150000"/>
              </a:lnSpc>
              <a:buClr>
                <a:prstClr val="white"/>
              </a:buClr>
              <a:buNone/>
              <a:defRPr/>
            </a:pPr>
            <a:r>
              <a:rPr lang="en-US" sz="1600" dirty="0">
                <a:solidFill>
                  <a:prstClr val="white"/>
                </a:solidFill>
              </a:rPr>
              <a:t> </a:t>
            </a:r>
          </a:p>
          <a:p>
            <a:pPr marL="152396" indent="0" defTabSz="914378">
              <a:lnSpc>
                <a:spcPct val="150000"/>
              </a:lnSpc>
              <a:buClr>
                <a:prstClr val="white"/>
              </a:buClr>
              <a:buNone/>
              <a:defRPr/>
            </a:pPr>
            <a:r>
              <a:rPr lang="en-US" sz="1600" dirty="0">
                <a:solidFill>
                  <a:prstClr val="white"/>
                </a:solidFill>
              </a:rPr>
              <a:t>15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7021393" y="4526238"/>
            <a:ext cx="403487" cy="403487"/>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4628588" y="4554662"/>
            <a:ext cx="371966" cy="371966"/>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chemeClr val="bg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5000554" y="4507344"/>
            <a:ext cx="2305136" cy="4192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396" indent="0" defTabSz="914378">
              <a:buClr>
                <a:prstClr val="white"/>
              </a:buClr>
              <a:buNone/>
              <a:defRPr/>
            </a:pPr>
            <a:r>
              <a:rPr lang="en-US" sz="1600" dirty="0">
                <a:solidFill>
                  <a:prstClr val="white"/>
                </a:solidFill>
              </a:rPr>
              <a:t> </a:t>
            </a:r>
          </a:p>
          <a:p>
            <a:pPr marL="152396" indent="0" defTabSz="914378">
              <a:buClr>
                <a:prstClr val="white"/>
              </a:buClr>
              <a:buNone/>
              <a:defRPr/>
            </a:pPr>
            <a:r>
              <a:rPr lang="en-US" sz="1600" dirty="0">
                <a:solidFill>
                  <a:prstClr val="white"/>
                </a:solidFill>
              </a:rPr>
              <a:t>ACROSS TEAMS</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8032832" y="350597"/>
            <a:ext cx="868680" cy="868680"/>
          </a:xfrm>
          <a:prstGeom prst="ellipse">
            <a:avLst/>
          </a:prstGeom>
          <a:solidFill>
            <a:schemeClr val="bg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8152260" y="523641"/>
            <a:ext cx="604678" cy="505873"/>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grpSp>
    </p:spTree>
    <p:extLst>
      <p:ext uri="{BB962C8B-B14F-4D97-AF65-F5344CB8AC3E}">
        <p14:creationId xmlns:p14="http://schemas.microsoft.com/office/powerpoint/2010/main" val="2041829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9" name="Picture 198">
            <a:extLst>
              <a:ext uri="{FF2B5EF4-FFF2-40B4-BE49-F238E27FC236}">
                <a16:creationId xmlns:a16="http://schemas.microsoft.com/office/drawing/2014/main" id="{03126541-CBBD-734D-B129-409C5E0CD6E4}"/>
              </a:ext>
            </a:extLst>
          </p:cNvPr>
          <p:cNvPicPr>
            <a:picLocks noChangeAspect="1"/>
          </p:cNvPicPr>
          <p:nvPr/>
        </p:nvPicPr>
        <p:blipFill rotWithShape="1">
          <a:blip r:embed="rId2"/>
          <a:srcRect l="14952" t="7204" r="20880" b="6394"/>
          <a:stretch/>
        </p:blipFill>
        <p:spPr>
          <a:xfrm>
            <a:off x="1558404" y="1397363"/>
            <a:ext cx="784410" cy="756059"/>
          </a:xfrm>
          <a:prstGeom prst="ellipse">
            <a:avLst/>
          </a:prstGeom>
          <a:ln w="19050">
            <a:solidFill>
              <a:schemeClr val="accent2">
                <a:lumMod val="50000"/>
              </a:schemeClr>
            </a:solidFill>
          </a:ln>
        </p:spPr>
      </p:pic>
      <p:pic>
        <p:nvPicPr>
          <p:cNvPr id="205" name="Picture 204">
            <a:extLst>
              <a:ext uri="{FF2B5EF4-FFF2-40B4-BE49-F238E27FC236}">
                <a16:creationId xmlns:a16="http://schemas.microsoft.com/office/drawing/2014/main" id="{3922E28D-4F2C-CB40-A771-88AE1C5E08CC}"/>
              </a:ext>
            </a:extLst>
          </p:cNvPr>
          <p:cNvPicPr>
            <a:picLocks noChangeAspect="1"/>
          </p:cNvPicPr>
          <p:nvPr/>
        </p:nvPicPr>
        <p:blipFill rotWithShape="1">
          <a:blip r:embed="rId3"/>
          <a:srcRect l="6733" t="15855" r="11160"/>
          <a:stretch/>
        </p:blipFill>
        <p:spPr>
          <a:xfrm>
            <a:off x="5893930" y="467157"/>
            <a:ext cx="832172" cy="817041"/>
          </a:xfrm>
          <a:prstGeom prst="ellipse">
            <a:avLst/>
          </a:prstGeom>
          <a:ln w="19050">
            <a:solidFill>
              <a:schemeClr val="accent2">
                <a:lumMod val="50000"/>
              </a:schemeClr>
            </a:solidFill>
          </a:ln>
        </p:spPr>
      </p:pic>
      <p:pic>
        <p:nvPicPr>
          <p:cNvPr id="207" name="Picture 206">
            <a:extLst>
              <a:ext uri="{FF2B5EF4-FFF2-40B4-BE49-F238E27FC236}">
                <a16:creationId xmlns:a16="http://schemas.microsoft.com/office/drawing/2014/main" id="{766A4EA4-C29B-2F41-B1A3-A8EDBDCE375A}"/>
              </a:ext>
            </a:extLst>
          </p:cNvPr>
          <p:cNvPicPr>
            <a:picLocks noChangeAspect="1"/>
          </p:cNvPicPr>
          <p:nvPr/>
        </p:nvPicPr>
        <p:blipFill rotWithShape="1">
          <a:blip r:embed="rId4"/>
          <a:srcRect l="22607" t="16464" r="18776" b="15253"/>
          <a:stretch/>
        </p:blipFill>
        <p:spPr>
          <a:xfrm>
            <a:off x="5893930" y="1555713"/>
            <a:ext cx="851966" cy="817042"/>
          </a:xfrm>
          <a:prstGeom prst="ellipse">
            <a:avLst/>
          </a:prstGeom>
          <a:ln w="19050">
            <a:solidFill>
              <a:schemeClr val="accent2">
                <a:lumMod val="50000"/>
              </a:schemeClr>
            </a:solidFill>
          </a:ln>
        </p:spPr>
      </p:pic>
      <p:pic>
        <p:nvPicPr>
          <p:cNvPr id="213" name="Picture 212">
            <a:extLst>
              <a:ext uri="{FF2B5EF4-FFF2-40B4-BE49-F238E27FC236}">
                <a16:creationId xmlns:a16="http://schemas.microsoft.com/office/drawing/2014/main" id="{F999399D-0426-5141-AA3F-586EB4F0DDDF}"/>
              </a:ext>
            </a:extLst>
          </p:cNvPr>
          <p:cNvPicPr>
            <a:picLocks noChangeAspect="1"/>
          </p:cNvPicPr>
          <p:nvPr/>
        </p:nvPicPr>
        <p:blipFill rotWithShape="1">
          <a:blip r:embed="rId5"/>
          <a:srcRect l="15298" t="6738" r="15999" b="17357"/>
          <a:stretch/>
        </p:blipFill>
        <p:spPr>
          <a:xfrm>
            <a:off x="1604891" y="3271332"/>
            <a:ext cx="784410" cy="775224"/>
          </a:xfrm>
          <a:prstGeom prst="ellipse">
            <a:avLst/>
          </a:prstGeom>
          <a:ln w="19050">
            <a:solidFill>
              <a:schemeClr val="accent2">
                <a:lumMod val="50000"/>
              </a:schemeClr>
            </a:solidFill>
          </a:ln>
        </p:spPr>
      </p:pic>
      <p:pic>
        <p:nvPicPr>
          <p:cNvPr id="215" name="Picture 214">
            <a:extLst>
              <a:ext uri="{FF2B5EF4-FFF2-40B4-BE49-F238E27FC236}">
                <a16:creationId xmlns:a16="http://schemas.microsoft.com/office/drawing/2014/main" id="{BEEFB166-9A4E-CA46-BCA5-63EDD50EE07A}"/>
              </a:ext>
            </a:extLst>
          </p:cNvPr>
          <p:cNvPicPr>
            <a:picLocks noChangeAspect="1"/>
          </p:cNvPicPr>
          <p:nvPr/>
        </p:nvPicPr>
        <p:blipFill rotWithShape="1">
          <a:blip r:embed="rId6"/>
          <a:srcRect l="9398" t="21261" r="17871" b="11318"/>
          <a:stretch/>
        </p:blipFill>
        <p:spPr>
          <a:xfrm>
            <a:off x="1584109" y="2315770"/>
            <a:ext cx="784410" cy="727122"/>
          </a:xfrm>
          <a:prstGeom prst="ellipse">
            <a:avLst/>
          </a:prstGeom>
          <a:ln w="19050">
            <a:solidFill>
              <a:schemeClr val="accent2">
                <a:lumMod val="50000"/>
              </a:schemeClr>
            </a:solidFill>
          </a:ln>
        </p:spPr>
      </p:pic>
      <p:sp>
        <p:nvSpPr>
          <p:cNvPr id="230" name="TextBox 229">
            <a:extLst>
              <a:ext uri="{FF2B5EF4-FFF2-40B4-BE49-F238E27FC236}">
                <a16:creationId xmlns:a16="http://schemas.microsoft.com/office/drawing/2014/main" id="{B3219281-B0C8-1A42-86A2-C9669FC07A04}"/>
              </a:ext>
            </a:extLst>
          </p:cNvPr>
          <p:cNvSpPr txBox="1"/>
          <p:nvPr/>
        </p:nvSpPr>
        <p:spPr>
          <a:xfrm>
            <a:off x="2496260" y="656387"/>
            <a:ext cx="1027845"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Arial"/>
                <a:sym typeface="Arial"/>
              </a:rPr>
              <a:t>Timing</a:t>
            </a:r>
          </a:p>
        </p:txBody>
      </p:sp>
      <p:sp>
        <p:nvSpPr>
          <p:cNvPr id="231" name="TextBox 230">
            <a:extLst>
              <a:ext uri="{FF2B5EF4-FFF2-40B4-BE49-F238E27FC236}">
                <a16:creationId xmlns:a16="http://schemas.microsoft.com/office/drawing/2014/main" id="{AD1A0ACC-C9C5-A346-B316-65B21ADCB593}"/>
              </a:ext>
            </a:extLst>
          </p:cNvPr>
          <p:cNvSpPr txBox="1"/>
          <p:nvPr/>
        </p:nvSpPr>
        <p:spPr>
          <a:xfrm>
            <a:off x="2501455" y="1556102"/>
            <a:ext cx="1117614"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Arial"/>
                <a:sym typeface="Arial"/>
              </a:rPr>
              <a:t>Activity</a:t>
            </a:r>
          </a:p>
        </p:txBody>
      </p:sp>
      <p:sp>
        <p:nvSpPr>
          <p:cNvPr id="232" name="TextBox 231">
            <a:extLst>
              <a:ext uri="{FF2B5EF4-FFF2-40B4-BE49-F238E27FC236}">
                <a16:creationId xmlns:a16="http://schemas.microsoft.com/office/drawing/2014/main" id="{13EBD371-F38D-A24B-9AEA-289DFFEB4FC1}"/>
              </a:ext>
            </a:extLst>
          </p:cNvPr>
          <p:cNvSpPr txBox="1"/>
          <p:nvPr/>
        </p:nvSpPr>
        <p:spPr>
          <a:xfrm>
            <a:off x="2501455" y="2460040"/>
            <a:ext cx="150393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Arial"/>
                <a:sym typeface="Arial"/>
              </a:rPr>
              <a:t>Guidelines</a:t>
            </a:r>
          </a:p>
        </p:txBody>
      </p:sp>
      <p:sp>
        <p:nvSpPr>
          <p:cNvPr id="233" name="TextBox 232">
            <a:extLst>
              <a:ext uri="{FF2B5EF4-FFF2-40B4-BE49-F238E27FC236}">
                <a16:creationId xmlns:a16="http://schemas.microsoft.com/office/drawing/2014/main" id="{03765390-13AC-4042-8040-26ADAFFFD6C0}"/>
              </a:ext>
            </a:extLst>
          </p:cNvPr>
          <p:cNvSpPr txBox="1"/>
          <p:nvPr/>
        </p:nvSpPr>
        <p:spPr>
          <a:xfrm>
            <a:off x="2501455" y="3439653"/>
            <a:ext cx="1175322"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Arial"/>
                <a:sym typeface="Arial"/>
              </a:rPr>
              <a:t>Big Idea</a:t>
            </a:r>
          </a:p>
        </p:txBody>
      </p:sp>
      <p:sp>
        <p:nvSpPr>
          <p:cNvPr id="235" name="TextBox 234">
            <a:extLst>
              <a:ext uri="{FF2B5EF4-FFF2-40B4-BE49-F238E27FC236}">
                <a16:creationId xmlns:a16="http://schemas.microsoft.com/office/drawing/2014/main" id="{6F3A206B-9280-4B41-9406-8C42E7E046B1}"/>
              </a:ext>
            </a:extLst>
          </p:cNvPr>
          <p:cNvSpPr txBox="1"/>
          <p:nvPr/>
        </p:nvSpPr>
        <p:spPr>
          <a:xfrm>
            <a:off x="6978688" y="625896"/>
            <a:ext cx="1425083"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Arial"/>
                <a:sym typeface="Arial"/>
              </a:rPr>
              <a:t>Example</a:t>
            </a:r>
          </a:p>
        </p:txBody>
      </p:sp>
      <p:sp>
        <p:nvSpPr>
          <p:cNvPr id="236" name="TextBox 235">
            <a:extLst>
              <a:ext uri="{FF2B5EF4-FFF2-40B4-BE49-F238E27FC236}">
                <a16:creationId xmlns:a16="http://schemas.microsoft.com/office/drawing/2014/main" id="{0C8A3C15-3F55-A841-93DA-195E64FAC21D}"/>
              </a:ext>
            </a:extLst>
          </p:cNvPr>
          <p:cNvSpPr txBox="1"/>
          <p:nvPr/>
        </p:nvSpPr>
        <p:spPr>
          <a:xfrm>
            <a:off x="6950409" y="1744944"/>
            <a:ext cx="1857560"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Arial"/>
                <a:sym typeface="Arial"/>
              </a:rPr>
              <a:t>Non-example</a:t>
            </a:r>
          </a:p>
        </p:txBody>
      </p:sp>
      <p:pic>
        <p:nvPicPr>
          <p:cNvPr id="16" name="Picture 15">
            <a:extLst>
              <a:ext uri="{FF2B5EF4-FFF2-40B4-BE49-F238E27FC236}">
                <a16:creationId xmlns:a16="http://schemas.microsoft.com/office/drawing/2014/main" id="{976E88FA-5AA2-EF4D-97D8-72ACB3EB9F72}"/>
              </a:ext>
            </a:extLst>
          </p:cNvPr>
          <p:cNvPicPr>
            <a:picLocks noChangeAspect="1"/>
          </p:cNvPicPr>
          <p:nvPr/>
        </p:nvPicPr>
        <p:blipFill>
          <a:blip r:embed="rId7"/>
          <a:stretch>
            <a:fillRect/>
          </a:stretch>
        </p:blipFill>
        <p:spPr>
          <a:xfrm>
            <a:off x="5874136" y="3794652"/>
            <a:ext cx="851966" cy="764264"/>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563A4A20-8C5B-0A4A-BE77-A2BBB44AF347}"/>
              </a:ext>
            </a:extLst>
          </p:cNvPr>
          <p:cNvSpPr txBox="1"/>
          <p:nvPr/>
        </p:nvSpPr>
        <p:spPr>
          <a:xfrm>
            <a:off x="6950409" y="4021225"/>
            <a:ext cx="1080424"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Arial"/>
                <a:sym typeface="Arial"/>
              </a:rPr>
              <a:t>Review</a:t>
            </a:r>
          </a:p>
        </p:txBody>
      </p:sp>
      <p:pic>
        <p:nvPicPr>
          <p:cNvPr id="18" name="Picture 17">
            <a:extLst>
              <a:ext uri="{FF2B5EF4-FFF2-40B4-BE49-F238E27FC236}">
                <a16:creationId xmlns:a16="http://schemas.microsoft.com/office/drawing/2014/main" id="{6DA72635-31EF-F84F-8C60-4390669A4DEA}"/>
              </a:ext>
            </a:extLst>
          </p:cNvPr>
          <p:cNvPicPr>
            <a:picLocks noChangeAspect="1"/>
          </p:cNvPicPr>
          <p:nvPr/>
        </p:nvPicPr>
        <p:blipFill>
          <a:blip r:embed="rId8"/>
          <a:stretch>
            <a:fillRect/>
          </a:stretch>
        </p:blipFill>
        <p:spPr>
          <a:xfrm>
            <a:off x="5905087" y="2654556"/>
            <a:ext cx="825180" cy="804691"/>
          </a:xfrm>
          <a:prstGeom prst="ellipse">
            <a:avLst/>
          </a:prstGeom>
          <a:ln w="19050">
            <a:solidFill>
              <a:schemeClr val="accent2">
                <a:lumMod val="50000"/>
              </a:schemeClr>
            </a:solidFill>
          </a:ln>
        </p:spPr>
      </p:pic>
      <p:sp>
        <p:nvSpPr>
          <p:cNvPr id="3" name="TextBox 2">
            <a:extLst>
              <a:ext uri="{FF2B5EF4-FFF2-40B4-BE49-F238E27FC236}">
                <a16:creationId xmlns:a16="http://schemas.microsoft.com/office/drawing/2014/main" id="{DDEC07BF-2886-0C49-9719-20409424D891}"/>
              </a:ext>
            </a:extLst>
          </p:cNvPr>
          <p:cNvSpPr txBox="1"/>
          <p:nvPr/>
        </p:nvSpPr>
        <p:spPr>
          <a:xfrm>
            <a:off x="6927147" y="2863992"/>
            <a:ext cx="1181157"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Arial"/>
                <a:sym typeface="Arial"/>
              </a:rPr>
              <a:t>Preview</a:t>
            </a:r>
          </a:p>
        </p:txBody>
      </p:sp>
      <p:sp>
        <p:nvSpPr>
          <p:cNvPr id="4" name="TextBox 3">
            <a:extLst>
              <a:ext uri="{FF2B5EF4-FFF2-40B4-BE49-F238E27FC236}">
                <a16:creationId xmlns:a16="http://schemas.microsoft.com/office/drawing/2014/main" id="{0084CB6F-275E-F64E-91C0-DD9161762593}"/>
              </a:ext>
            </a:extLst>
          </p:cNvPr>
          <p:cNvSpPr txBox="1"/>
          <p:nvPr/>
        </p:nvSpPr>
        <p:spPr>
          <a:xfrm>
            <a:off x="2501455" y="4296335"/>
            <a:ext cx="1768113"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Arial"/>
                <a:sym typeface="Arial"/>
              </a:rPr>
              <a:t>Organization</a:t>
            </a:r>
          </a:p>
        </p:txBody>
      </p:sp>
      <p:pic>
        <p:nvPicPr>
          <p:cNvPr id="22" name="Picture 21">
            <a:extLst>
              <a:ext uri="{FF2B5EF4-FFF2-40B4-BE49-F238E27FC236}">
                <a16:creationId xmlns:a16="http://schemas.microsoft.com/office/drawing/2014/main" id="{66DD8ECD-D370-8545-9BC1-259362DA0651}"/>
              </a:ext>
            </a:extLst>
          </p:cNvPr>
          <p:cNvPicPr>
            <a:picLocks noChangeAspect="1"/>
          </p:cNvPicPr>
          <p:nvPr/>
        </p:nvPicPr>
        <p:blipFill>
          <a:blip r:embed="rId9"/>
          <a:stretch>
            <a:fillRect/>
          </a:stretch>
        </p:blipFill>
        <p:spPr>
          <a:xfrm>
            <a:off x="1604891" y="4191006"/>
            <a:ext cx="784411" cy="735819"/>
          </a:xfrm>
          <a:prstGeom prst="ellipse">
            <a:avLst/>
          </a:prstGeom>
          <a:ln w="19050">
            <a:solidFill>
              <a:schemeClr val="accent2">
                <a:lumMod val="50000"/>
              </a:schemeClr>
            </a:solidFill>
          </a:ln>
        </p:spPr>
      </p:pic>
      <p:pic>
        <p:nvPicPr>
          <p:cNvPr id="25" name="Picture 24">
            <a:extLst>
              <a:ext uri="{FF2B5EF4-FFF2-40B4-BE49-F238E27FC236}">
                <a16:creationId xmlns:a16="http://schemas.microsoft.com/office/drawing/2014/main" id="{CEDC4854-52B7-1642-BDFB-0D639CE01F93}"/>
              </a:ext>
            </a:extLst>
          </p:cNvPr>
          <p:cNvPicPr>
            <a:picLocks noChangeAspect="1"/>
          </p:cNvPicPr>
          <p:nvPr/>
        </p:nvPicPr>
        <p:blipFill rotWithShape="1">
          <a:blip r:embed="rId10"/>
          <a:srcRect l="12383" t="4802" r="8548" b="4170"/>
          <a:stretch/>
        </p:blipFill>
        <p:spPr>
          <a:xfrm>
            <a:off x="1558404" y="498184"/>
            <a:ext cx="770060" cy="756059"/>
          </a:xfrm>
          <a:prstGeom prst="ellipse">
            <a:avLst/>
          </a:prstGeom>
          <a:ln w="19050">
            <a:solidFill>
              <a:schemeClr val="accent2">
                <a:lumMod val="50000"/>
              </a:schemeClr>
            </a:solidFill>
          </a:ln>
        </p:spPr>
      </p:pic>
      <p:sp>
        <p:nvSpPr>
          <p:cNvPr id="20" name="Title 5">
            <a:extLst>
              <a:ext uri="{FF2B5EF4-FFF2-40B4-BE49-F238E27FC236}">
                <a16:creationId xmlns:a16="http://schemas.microsoft.com/office/drawing/2014/main" id="{75127F09-11EF-354E-95D1-FBA4F113BD68}"/>
              </a:ext>
            </a:extLst>
          </p:cNvPr>
          <p:cNvSpPr txBox="1">
            <a:spLocks/>
          </p:cNvSpPr>
          <p:nvPr/>
        </p:nvSpPr>
        <p:spPr>
          <a:xfrm flipH="1">
            <a:off x="-353564" y="52576"/>
            <a:ext cx="1958454" cy="45600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2pPr>
            <a:lvl3pPr marL="1371600" marR="0" lvl="2"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3pPr>
            <a:lvl4pPr marL="1828800" marR="0" lvl="3"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4pPr>
            <a:lvl5pPr marL="2286000" marR="0" lvl="4"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5pPr>
            <a:lvl6pPr marL="2743200" marR="0" lvl="5"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6pPr>
            <a:lvl7pPr marL="3200400" marR="0" lvl="6"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7pPr>
            <a:lvl8pPr marL="3657600" marR="0" lvl="7"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8pPr>
            <a:lvl9pPr marL="4114800" marR="0" lvl="8"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9pPr>
          </a:lstStyle>
          <a:p>
            <a:pPr marL="342900" marR="0" lvl="0" indent="-238125" algn="r" defTabSz="68580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3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Hind Vadodara"/>
              </a:rPr>
              <a:t>LEGEND</a:t>
            </a:r>
          </a:p>
        </p:txBody>
      </p:sp>
      <p:pic>
        <p:nvPicPr>
          <p:cNvPr id="21" name="Picture 20">
            <a:extLst>
              <a:ext uri="{FF2B5EF4-FFF2-40B4-BE49-F238E27FC236}">
                <a16:creationId xmlns:a16="http://schemas.microsoft.com/office/drawing/2014/main" id="{51625BFC-BC02-3945-98C2-C3B66C2928EF}"/>
              </a:ext>
            </a:extLst>
          </p:cNvPr>
          <p:cNvPicPr>
            <a:picLocks noChangeAspect="1"/>
          </p:cNvPicPr>
          <p:nvPr/>
        </p:nvPicPr>
        <p:blipFill>
          <a:blip r:embed="rId9"/>
          <a:stretch>
            <a:fillRect/>
          </a:stretch>
        </p:blipFill>
        <p:spPr>
          <a:xfrm>
            <a:off x="8458200" y="4500183"/>
            <a:ext cx="685800" cy="643317"/>
          </a:xfrm>
          <a:prstGeom prst="ellipse">
            <a:avLst/>
          </a:prstGeom>
          <a:ln w="19050">
            <a:solidFill>
              <a:schemeClr val="accent2">
                <a:lumMod val="50000"/>
              </a:schemeClr>
            </a:solidFill>
          </a:ln>
        </p:spPr>
      </p:pic>
    </p:spTree>
    <p:extLst>
      <p:ext uri="{BB962C8B-B14F-4D97-AF65-F5344CB8AC3E}">
        <p14:creationId xmlns:p14="http://schemas.microsoft.com/office/powerpoint/2010/main" val="21593854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2255250" y="891738"/>
            <a:ext cx="1795800" cy="1795800"/>
          </a:xfrm>
          <a:prstGeom prst="donut">
            <a:avLst>
              <a:gd name="adj" fmla="val 4516"/>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38"/>
          <p:cNvSpPr txBox="1">
            <a:spLocks noGrp="1"/>
          </p:cNvSpPr>
          <p:nvPr>
            <p:ph type="title"/>
          </p:nvPr>
        </p:nvSpPr>
        <p:spPr>
          <a:xfrm rot="-294">
            <a:off x="195685" y="2847674"/>
            <a:ext cx="5907603" cy="161607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t>DEVELOP A PROCESS FOR ADJUSTING OR MODIFYING IMPLEMENTATION</a:t>
            </a:r>
            <a:endParaRPr sz="3200"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86785" y="4549750"/>
            <a:ext cx="2125265" cy="527438"/>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a:stretch>
            <a:fillRect/>
          </a:stretch>
        </p:blipFill>
        <p:spPr>
          <a:xfrm>
            <a:off x="2591498" y="1217938"/>
            <a:ext cx="1115978" cy="1149399"/>
          </a:xfrm>
          <a:prstGeom prst="rect">
            <a:avLst/>
          </a:prstGeom>
        </p:spPr>
      </p:pic>
    </p:spTree>
    <p:extLst>
      <p:ext uri="{BB962C8B-B14F-4D97-AF65-F5344CB8AC3E}">
        <p14:creationId xmlns:p14="http://schemas.microsoft.com/office/powerpoint/2010/main" val="42311503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51">
            <a:off x="5536437" y="536950"/>
            <a:ext cx="3419695" cy="4069600"/>
          </a:xfrm>
        </p:spPr>
        <p:txBody>
          <a:bodyPr/>
          <a:lstStyle/>
          <a:p>
            <a:r>
              <a:rPr lang="en-US" sz="4400" dirty="0"/>
              <a:t>QUESTIONS TO ASK YOUR DATA: INDIVIDUAL STUDENTS</a:t>
            </a:r>
          </a:p>
        </p:txBody>
      </p:sp>
      <p:pic>
        <p:nvPicPr>
          <p:cNvPr id="1026" name="Picture 2" descr="Image result for emperor penguin"/>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663575" y="635000"/>
            <a:ext cx="3908425" cy="3351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883757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6D124-32C4-4ACF-A69C-BC252295A07A}"/>
              </a:ext>
            </a:extLst>
          </p:cNvPr>
          <p:cNvSpPr>
            <a:spLocks noGrp="1"/>
          </p:cNvSpPr>
          <p:nvPr>
            <p:ph type="title"/>
          </p:nvPr>
        </p:nvSpPr>
        <p:spPr>
          <a:xfrm>
            <a:off x="201168" y="350597"/>
            <a:ext cx="8430768" cy="634200"/>
          </a:xfrm>
        </p:spPr>
        <p:txBody>
          <a:bodyPr/>
          <a:lstStyle/>
          <a:p>
            <a:r>
              <a:rPr lang="en-US" sz="2800" dirty="0">
                <a:solidFill>
                  <a:schemeClr val="bg1"/>
                </a:solidFill>
              </a:rPr>
              <a:t>CRITICAL FEATURES: PROCESS FOR ADJUSTING OR MODIFYING TIER 2 INTERVENTIONS</a:t>
            </a:r>
            <a:endParaRPr lang="en-US" sz="2800" dirty="0"/>
          </a:p>
        </p:txBody>
      </p:sp>
      <p:graphicFrame>
        <p:nvGraphicFramePr>
          <p:cNvPr id="3" name="Diagram 2">
            <a:extLst>
              <a:ext uri="{FF2B5EF4-FFF2-40B4-BE49-F238E27FC236}">
                <a16:creationId xmlns:a16="http://schemas.microsoft.com/office/drawing/2014/main" id="{77C871FC-3F18-40E9-BB91-E76BFA138833}"/>
              </a:ext>
            </a:extLst>
          </p:cNvPr>
          <p:cNvGraphicFramePr/>
          <p:nvPr>
            <p:extLst>
              <p:ext uri="{D42A27DB-BD31-4B8C-83A1-F6EECF244321}">
                <p14:modId xmlns:p14="http://schemas.microsoft.com/office/powerpoint/2010/main" val="2097193600"/>
              </p:ext>
            </p:extLst>
          </p:nvPr>
        </p:nvGraphicFramePr>
        <p:xfrm>
          <a:off x="2241" y="1481582"/>
          <a:ext cx="7290816" cy="35110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Image result for emperor penguin">
            <a:extLst>
              <a:ext uri="{FF2B5EF4-FFF2-40B4-BE49-F238E27FC236}">
                <a16:creationId xmlns:a16="http://schemas.microsoft.com/office/drawing/2014/main" id="{EDED5347-D730-413D-97AA-81BE44530E2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951681" y="2544191"/>
            <a:ext cx="1616247" cy="13858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12597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E7B64-DAEE-B44D-96D8-D8DAC2D8D704}"/>
              </a:ext>
            </a:extLst>
          </p:cNvPr>
          <p:cNvSpPr>
            <a:spLocks noGrp="1"/>
          </p:cNvSpPr>
          <p:nvPr>
            <p:ph type="title"/>
          </p:nvPr>
        </p:nvSpPr>
        <p:spPr>
          <a:xfrm>
            <a:off x="469725" y="513435"/>
            <a:ext cx="8098078" cy="634200"/>
          </a:xfrm>
        </p:spPr>
        <p:txBody>
          <a:bodyPr/>
          <a:lstStyle/>
          <a:p>
            <a:r>
              <a:rPr lang="en-US" dirty="0"/>
              <a:t>Data Decision Rules—Considerations</a:t>
            </a:r>
          </a:p>
        </p:txBody>
      </p:sp>
      <p:sp>
        <p:nvSpPr>
          <p:cNvPr id="3" name="Rectangle 2">
            <a:extLst>
              <a:ext uri="{FF2B5EF4-FFF2-40B4-BE49-F238E27FC236}">
                <a16:creationId xmlns:a16="http://schemas.microsoft.com/office/drawing/2014/main" id="{DC506D01-2D39-0640-B20D-7692397198C7}"/>
              </a:ext>
            </a:extLst>
          </p:cNvPr>
          <p:cNvSpPr/>
          <p:nvPr/>
        </p:nvSpPr>
        <p:spPr>
          <a:xfrm>
            <a:off x="469726" y="1147636"/>
            <a:ext cx="7747349" cy="4001095"/>
          </a:xfrm>
          <a:prstGeom prst="rect">
            <a:avLst/>
          </a:prstGeom>
        </p:spPr>
        <p:txBody>
          <a:bodyPr wrap="square">
            <a:spAutoFit/>
          </a:bodyPr>
          <a:lstStyle/>
          <a:p>
            <a:pPr defTabSz="914378">
              <a:defRPr/>
            </a:pPr>
            <a:r>
              <a:rPr lang="en-US" sz="2000" dirty="0">
                <a:solidFill>
                  <a:srgbClr val="FFFFFF"/>
                </a:solidFill>
                <a:ea typeface="+mn-ea"/>
              </a:rPr>
              <a:t>• Length of intervention before reviewing data </a:t>
            </a:r>
          </a:p>
          <a:p>
            <a:pPr defTabSz="914378">
              <a:defRPr/>
            </a:pPr>
            <a:r>
              <a:rPr lang="en-US" sz="2000" dirty="0">
                <a:solidFill>
                  <a:srgbClr val="FFFFFF"/>
                </a:solidFill>
                <a:ea typeface="+mn-ea"/>
              </a:rPr>
              <a:t>	- e.g., At least X weeks</a:t>
            </a:r>
          </a:p>
          <a:p>
            <a:pPr defTabSz="914378">
              <a:defRPr/>
            </a:pPr>
            <a:endParaRPr lang="en-US" sz="2000" dirty="0">
              <a:solidFill>
                <a:srgbClr val="FFFFFF"/>
              </a:solidFill>
              <a:ea typeface="+mn-ea"/>
            </a:endParaRPr>
          </a:p>
          <a:p>
            <a:pPr defTabSz="914378">
              <a:defRPr/>
            </a:pPr>
            <a:r>
              <a:rPr lang="en-US" sz="2000" dirty="0">
                <a:solidFill>
                  <a:srgbClr val="FFFFFF"/>
                </a:solidFill>
                <a:ea typeface="+mn-ea"/>
              </a:rPr>
              <a:t>• Minimum number of data points to collect before reviewing data</a:t>
            </a:r>
          </a:p>
          <a:p>
            <a:pPr defTabSz="914378">
              <a:defRPr/>
            </a:pPr>
            <a:r>
              <a:rPr lang="en-US" sz="2000" dirty="0">
                <a:solidFill>
                  <a:srgbClr val="FFFFFF"/>
                </a:solidFill>
                <a:ea typeface="+mn-ea"/>
              </a:rPr>
              <a:t>	- e.g., At least X number of data points</a:t>
            </a:r>
          </a:p>
          <a:p>
            <a:pPr defTabSz="914378">
              <a:defRPr/>
            </a:pPr>
            <a:r>
              <a:rPr lang="en-US" sz="2000" dirty="0">
                <a:solidFill>
                  <a:srgbClr val="FFFFFF"/>
                </a:solidFill>
                <a:ea typeface="+mn-ea"/>
              </a:rPr>
              <a:t> </a:t>
            </a:r>
          </a:p>
          <a:p>
            <a:pPr defTabSz="914378">
              <a:defRPr/>
            </a:pPr>
            <a:r>
              <a:rPr lang="en-US" sz="2000" dirty="0">
                <a:solidFill>
                  <a:srgbClr val="FFFFFF"/>
                </a:solidFill>
                <a:ea typeface="+mn-ea"/>
              </a:rPr>
              <a:t>• Decision rules… </a:t>
            </a:r>
          </a:p>
          <a:p>
            <a:pPr lvl="2" defTabSz="914378">
              <a:defRPr/>
            </a:pPr>
            <a:r>
              <a:rPr lang="en-US" sz="2000" dirty="0">
                <a:solidFill>
                  <a:srgbClr val="FFFFFF"/>
                </a:solidFill>
                <a:ea typeface="+mn-ea"/>
              </a:rPr>
              <a:t>	– Positive response to intervention</a:t>
            </a:r>
          </a:p>
          <a:p>
            <a:pPr lvl="2" defTabSz="914378">
              <a:defRPr/>
            </a:pPr>
            <a:r>
              <a:rPr lang="en-US" sz="2000" dirty="0">
                <a:solidFill>
                  <a:srgbClr val="FFFFFF"/>
                </a:solidFill>
                <a:ea typeface="+mn-ea"/>
              </a:rPr>
              <a:t>	– Questionable response to intervention </a:t>
            </a:r>
          </a:p>
          <a:p>
            <a:pPr lvl="2" defTabSz="914378">
              <a:defRPr/>
            </a:pPr>
            <a:r>
              <a:rPr lang="en-US" sz="2000" dirty="0">
                <a:solidFill>
                  <a:srgbClr val="FFFFFF"/>
                </a:solidFill>
                <a:ea typeface="+mn-ea"/>
              </a:rPr>
              <a:t>	– Poor response to intervention </a:t>
            </a:r>
          </a:p>
          <a:p>
            <a:pPr lvl="2" defTabSz="914378">
              <a:defRPr/>
            </a:pPr>
            <a:r>
              <a:rPr lang="en-US" sz="2000" dirty="0">
                <a:solidFill>
                  <a:srgbClr val="FFFFFF"/>
                </a:solidFill>
                <a:ea typeface="+mn-ea"/>
              </a:rPr>
              <a:t>	– When to fade an intervention </a:t>
            </a:r>
          </a:p>
          <a:p>
            <a:pPr lvl="2" defTabSz="914378">
              <a:defRPr/>
            </a:pPr>
            <a:r>
              <a:rPr lang="en-US" sz="2000" dirty="0">
                <a:solidFill>
                  <a:srgbClr val="FFFFFF"/>
                </a:solidFill>
                <a:ea typeface="+mn-ea"/>
              </a:rPr>
              <a:t>	</a:t>
            </a:r>
            <a:r>
              <a:rPr lang="en-US" dirty="0">
                <a:solidFill>
                  <a:srgbClr val="FFFFFF"/>
                </a:solidFill>
                <a:ea typeface="+mn-ea"/>
              </a:rPr>
              <a:t> e.g., </a:t>
            </a:r>
            <a:r>
              <a:rPr lang="en-US" i="1" dirty="0">
                <a:solidFill>
                  <a:srgbClr val="FFFFFF"/>
                </a:solidFill>
                <a:ea typeface="+mn-ea"/>
              </a:rPr>
              <a:t>4 of 5 data points above 80% per week, for 4 or more 		consecutive weeks</a:t>
            </a:r>
          </a:p>
        </p:txBody>
      </p:sp>
    </p:spTree>
    <p:extLst>
      <p:ext uri="{BB962C8B-B14F-4D97-AF65-F5344CB8AC3E}">
        <p14:creationId xmlns:p14="http://schemas.microsoft.com/office/powerpoint/2010/main" val="3426597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83"/>
        <p:cNvGrpSpPr/>
        <p:nvPr/>
      </p:nvGrpSpPr>
      <p:grpSpPr>
        <a:xfrm>
          <a:off x="0" y="0"/>
          <a:ext cx="0" cy="0"/>
          <a:chOff x="0" y="0"/>
          <a:chExt cx="0" cy="0"/>
        </a:xfrm>
      </p:grpSpPr>
      <p:sp>
        <p:nvSpPr>
          <p:cNvPr id="184" name="Google Shape;184;p21"/>
          <p:cNvSpPr/>
          <p:nvPr/>
        </p:nvSpPr>
        <p:spPr>
          <a:xfrm>
            <a:off x="3886200" y="114300"/>
            <a:ext cx="1485900" cy="457200"/>
          </a:xfrm>
          <a:prstGeom prst="rect">
            <a:avLst/>
          </a:prstGeom>
          <a:solidFill>
            <a:srgbClr val="0070C0"/>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350" b="0" i="0" u="none" strike="noStrike" kern="0" cap="none" spc="0" normalizeH="0" baseline="0" noProof="0" dirty="0">
                <a:ln>
                  <a:noFill/>
                </a:ln>
                <a:solidFill>
                  <a:srgbClr val="FFFFFF"/>
                </a:solidFill>
                <a:effectLst/>
                <a:uLnTx/>
                <a:uFillTx/>
                <a:latin typeface="Libre Baskerville"/>
                <a:ea typeface="Libre Baskerville"/>
                <a:cs typeface="Libre Baskerville"/>
                <a:sym typeface="Libre Baskerville"/>
              </a:rPr>
              <a:t>Were data collected?</a:t>
            </a:r>
            <a:endParaRPr kumimoji="0" sz="105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5" name="Google Shape;185;p21"/>
          <p:cNvSpPr/>
          <p:nvPr/>
        </p:nvSpPr>
        <p:spPr>
          <a:xfrm>
            <a:off x="3257550" y="742950"/>
            <a:ext cx="685800" cy="457200"/>
          </a:xfrm>
          <a:prstGeom prst="rect">
            <a:avLst/>
          </a:prstGeom>
          <a:solidFill>
            <a:srgbClr val="00B050"/>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350" b="0" i="0" u="none" strike="noStrike" kern="0" cap="none" spc="0" normalizeH="0" baseline="0" noProof="0">
                <a:ln>
                  <a:noFill/>
                </a:ln>
                <a:solidFill>
                  <a:srgbClr val="FFFFFF"/>
                </a:solidFill>
                <a:effectLst/>
                <a:uLnTx/>
                <a:uFillTx/>
                <a:latin typeface="Libre Baskerville"/>
                <a:ea typeface="Libre Baskerville"/>
                <a:cs typeface="Libre Baskerville"/>
                <a:sym typeface="Libre Baskerville"/>
              </a:rPr>
              <a:t>YES</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21"/>
          <p:cNvSpPr/>
          <p:nvPr/>
        </p:nvSpPr>
        <p:spPr>
          <a:xfrm>
            <a:off x="5314950" y="742950"/>
            <a:ext cx="685800" cy="457200"/>
          </a:xfrm>
          <a:prstGeom prst="rect">
            <a:avLst/>
          </a:prstGeom>
          <a:solidFill>
            <a:srgbClr val="FF0000"/>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350" b="0" i="0" u="none" strike="noStrike" kern="0" cap="none" spc="0" normalizeH="0" baseline="0" noProof="0">
                <a:ln>
                  <a:noFill/>
                </a:ln>
                <a:solidFill>
                  <a:srgbClr val="FFFFFF"/>
                </a:solidFill>
                <a:effectLst/>
                <a:uLnTx/>
                <a:uFillTx/>
                <a:latin typeface="Libre Baskerville"/>
                <a:ea typeface="Libre Baskerville"/>
                <a:cs typeface="Libre Baskerville"/>
                <a:sym typeface="Libre Baskerville"/>
              </a:rPr>
              <a:t>NO</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21"/>
          <p:cNvSpPr/>
          <p:nvPr/>
        </p:nvSpPr>
        <p:spPr>
          <a:xfrm>
            <a:off x="2857500" y="1485900"/>
            <a:ext cx="1485900" cy="457200"/>
          </a:xfrm>
          <a:prstGeom prst="rect">
            <a:avLst/>
          </a:prstGeom>
          <a:solidFill>
            <a:srgbClr val="0070C0"/>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350" b="0" i="0" u="none" strike="noStrike" kern="0" cap="none" spc="0" normalizeH="0" baseline="0" noProof="0" dirty="0">
                <a:ln>
                  <a:noFill/>
                </a:ln>
                <a:solidFill>
                  <a:srgbClr val="FFFFFF"/>
                </a:solidFill>
                <a:effectLst/>
                <a:uLnTx/>
                <a:uFillTx/>
                <a:latin typeface="Libre Baskerville"/>
                <a:ea typeface="Libre Baskerville"/>
                <a:cs typeface="Libre Baskerville"/>
                <a:sym typeface="Libre Baskerville"/>
              </a:rPr>
              <a:t>Are goals being met?</a:t>
            </a:r>
            <a:endParaRPr kumimoji="0" sz="105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8" name="Google Shape;188;p21"/>
          <p:cNvSpPr/>
          <p:nvPr/>
        </p:nvSpPr>
        <p:spPr>
          <a:xfrm>
            <a:off x="5600700" y="1371600"/>
            <a:ext cx="2114550" cy="1257300"/>
          </a:xfrm>
          <a:prstGeom prst="rect">
            <a:avLst/>
          </a:prstGeom>
          <a:solidFill>
            <a:srgbClr val="BFD6FF"/>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marL="0" marR="0" lvl="0" indent="-76198" algn="l" defTabSz="914378" rtl="0" eaLnBrk="1" fontAlgn="auto" latinLnBrk="0" hangingPunct="1">
              <a:lnSpc>
                <a:spcPct val="100000"/>
              </a:lnSpc>
              <a:spcBef>
                <a:spcPts val="0"/>
              </a:spcBef>
              <a:spcAft>
                <a:spcPts val="0"/>
              </a:spcAft>
              <a:buClr>
                <a:srgbClr val="FFFFFF"/>
              </a:buClr>
              <a:buSzPts val="1600"/>
              <a:buFont typeface="Arial"/>
              <a:buChar char="•"/>
              <a:tabLst/>
              <a:defRPr/>
            </a:pPr>
            <a:r>
              <a:rPr kumimoji="0" lang="en-US" sz="1200" b="0" i="0" u="none" strike="noStrike" kern="0" cap="none" spc="0" normalizeH="0" baseline="0" noProof="0">
                <a:ln>
                  <a:noFill/>
                </a:ln>
                <a:solidFill>
                  <a:srgbClr val="292C73">
                    <a:lumMod val="50000"/>
                  </a:srgbClr>
                </a:solidFill>
                <a:effectLst/>
                <a:uLnTx/>
                <a:uFillTx/>
                <a:latin typeface="Libre Baskerville"/>
                <a:ea typeface="Libre Baskerville"/>
                <a:cs typeface="Libre Baskerville"/>
                <a:sym typeface="Libre Baskerville"/>
              </a:rPr>
              <a:t>Problem solve data collection—determine how to get data</a:t>
            </a:r>
            <a:endParaRPr kumimoji="0" sz="900" b="0" i="0" u="none" strike="noStrike" kern="0" cap="none" spc="0" normalizeH="0" baseline="0" noProof="0">
              <a:ln>
                <a:noFill/>
              </a:ln>
              <a:solidFill>
                <a:srgbClr val="292C73">
                  <a:lumMod val="50000"/>
                </a:srgbClr>
              </a:solidFill>
              <a:effectLst/>
              <a:uLnTx/>
              <a:uFillTx/>
              <a:latin typeface="Arial"/>
              <a:ea typeface="+mn-ea"/>
              <a:cs typeface="Arial"/>
              <a:sym typeface="Arial"/>
            </a:endParaRPr>
          </a:p>
          <a:p>
            <a:pPr marL="0" marR="0" lvl="0" indent="-76198" algn="l" defTabSz="914378" rtl="0" eaLnBrk="1" fontAlgn="auto" latinLnBrk="0" hangingPunct="1">
              <a:lnSpc>
                <a:spcPct val="100000"/>
              </a:lnSpc>
              <a:spcBef>
                <a:spcPts val="0"/>
              </a:spcBef>
              <a:spcAft>
                <a:spcPts val="0"/>
              </a:spcAft>
              <a:buClr>
                <a:srgbClr val="FFFFFF"/>
              </a:buClr>
              <a:buSzPts val="1600"/>
              <a:buFont typeface="Arial"/>
              <a:buChar char="•"/>
              <a:tabLst/>
              <a:defRPr/>
            </a:pPr>
            <a:r>
              <a:rPr kumimoji="0" lang="en-US" sz="1200" b="0" i="0" u="none" strike="noStrike" kern="0" cap="none" spc="0" normalizeH="0" baseline="0" noProof="0">
                <a:ln>
                  <a:noFill/>
                </a:ln>
                <a:solidFill>
                  <a:srgbClr val="292C73">
                    <a:lumMod val="50000"/>
                  </a:srgbClr>
                </a:solidFill>
                <a:effectLst/>
                <a:uLnTx/>
                <a:uFillTx/>
                <a:latin typeface="Libre Baskerville"/>
                <a:ea typeface="Libre Baskerville"/>
                <a:cs typeface="Libre Baskerville"/>
                <a:sym typeface="Libre Baskerville"/>
              </a:rPr>
              <a:t>Collect data for 2 weeks and reconvene</a:t>
            </a:r>
            <a:endParaRPr kumimoji="0" sz="900" b="0" i="0" u="none" strike="noStrike" kern="0" cap="none" spc="0" normalizeH="0" baseline="0" noProof="0">
              <a:ln>
                <a:noFill/>
              </a:ln>
              <a:solidFill>
                <a:srgbClr val="292C73">
                  <a:lumMod val="50000"/>
                </a:srgbClr>
              </a:solidFill>
              <a:effectLst/>
              <a:uLnTx/>
              <a:uFillTx/>
              <a:latin typeface="Arial"/>
              <a:ea typeface="+mn-ea"/>
              <a:cs typeface="Arial"/>
              <a:sym typeface="Arial"/>
            </a:endParaRP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292C73">
                  <a:lumMod val="50000"/>
                </a:srgbClr>
              </a:solidFill>
              <a:effectLst/>
              <a:uLnTx/>
              <a:uFillTx/>
              <a:latin typeface="Libre Baskerville"/>
              <a:ea typeface="Libre Baskerville"/>
              <a:cs typeface="Libre Baskerville"/>
              <a:sym typeface="Libre Baskerville"/>
            </a:endParaRPr>
          </a:p>
        </p:txBody>
      </p:sp>
      <p:sp>
        <p:nvSpPr>
          <p:cNvPr id="189" name="Google Shape;189;p21"/>
          <p:cNvSpPr/>
          <p:nvPr/>
        </p:nvSpPr>
        <p:spPr>
          <a:xfrm>
            <a:off x="628650" y="2628900"/>
            <a:ext cx="2686050" cy="685800"/>
          </a:xfrm>
          <a:prstGeom prst="rect">
            <a:avLst/>
          </a:prstGeom>
          <a:solidFill>
            <a:srgbClr val="BFD6FF"/>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marL="0" marR="0" lvl="0" indent="-85723" algn="l" defTabSz="914378" rtl="0" eaLnBrk="1" fontAlgn="auto" latinLnBrk="0" hangingPunct="1">
              <a:lnSpc>
                <a:spcPct val="100000"/>
              </a:lnSpc>
              <a:spcBef>
                <a:spcPts val="0"/>
              </a:spcBef>
              <a:spcAft>
                <a:spcPts val="0"/>
              </a:spcAft>
              <a:buClr>
                <a:srgbClr val="FFFFFF"/>
              </a:buClr>
              <a:buSzPts val="1800"/>
              <a:buFont typeface="Arial"/>
              <a:buChar char="•"/>
              <a:tabLst/>
              <a:defRPr/>
            </a:pPr>
            <a:r>
              <a:rPr kumimoji="0" lang="en-US" sz="1350" b="0" i="0" u="none" strike="noStrike" kern="0" cap="none" spc="0" normalizeH="0" baseline="0" noProof="0" dirty="0">
                <a:ln>
                  <a:noFill/>
                </a:ln>
                <a:solidFill>
                  <a:srgbClr val="292C73">
                    <a:lumMod val="50000"/>
                  </a:srgbClr>
                </a:solidFill>
                <a:effectLst/>
                <a:uLnTx/>
                <a:uFillTx/>
                <a:latin typeface="Libre Baskerville"/>
                <a:ea typeface="Libre Baskerville"/>
                <a:cs typeface="Libre Baskerville"/>
                <a:sym typeface="Libre Baskerville"/>
              </a:rPr>
              <a:t> Celebrate and continue</a:t>
            </a:r>
            <a:endParaRPr kumimoji="0" sz="1050" b="0" i="0" u="none" strike="noStrike" kern="0" cap="none" spc="0" normalizeH="0" baseline="0" noProof="0" dirty="0">
              <a:ln>
                <a:noFill/>
              </a:ln>
              <a:solidFill>
                <a:srgbClr val="292C73">
                  <a:lumMod val="50000"/>
                </a:srgbClr>
              </a:solidFill>
              <a:effectLst/>
              <a:uLnTx/>
              <a:uFillTx/>
              <a:latin typeface="Arial"/>
              <a:ea typeface="+mn-ea"/>
              <a:cs typeface="Arial"/>
              <a:sym typeface="Arial"/>
            </a:endParaRPr>
          </a:p>
          <a:p>
            <a:pPr marL="0" marR="0" lvl="0" indent="-85723" algn="l" defTabSz="914378" rtl="0" eaLnBrk="1" fontAlgn="auto" latinLnBrk="0" hangingPunct="1">
              <a:lnSpc>
                <a:spcPct val="100000"/>
              </a:lnSpc>
              <a:spcBef>
                <a:spcPts val="0"/>
              </a:spcBef>
              <a:spcAft>
                <a:spcPts val="0"/>
              </a:spcAft>
              <a:buClr>
                <a:srgbClr val="FFFFFF"/>
              </a:buClr>
              <a:buSzPts val="1800"/>
              <a:buFont typeface="Arial"/>
              <a:buChar char="•"/>
              <a:tabLst/>
              <a:defRPr/>
            </a:pPr>
            <a:r>
              <a:rPr kumimoji="0" lang="en-US" sz="1350" b="0" i="0" u="none" strike="noStrike" kern="0" cap="none" spc="0" normalizeH="0" baseline="0" noProof="0" dirty="0">
                <a:ln>
                  <a:noFill/>
                </a:ln>
                <a:solidFill>
                  <a:srgbClr val="292C73">
                    <a:lumMod val="50000"/>
                  </a:srgbClr>
                </a:solidFill>
                <a:effectLst/>
                <a:uLnTx/>
                <a:uFillTx/>
                <a:latin typeface="Libre Baskerville"/>
                <a:ea typeface="Libre Baskerville"/>
                <a:cs typeface="Libre Baskerville"/>
                <a:sym typeface="Libre Baskerville"/>
              </a:rPr>
              <a:t> Develop a plan for fading</a:t>
            </a:r>
            <a:endParaRPr kumimoji="0" sz="1050" b="0" i="0" u="none" strike="noStrike" kern="0" cap="none" spc="0" normalizeH="0" baseline="0" noProof="0" dirty="0">
              <a:ln>
                <a:noFill/>
              </a:ln>
              <a:solidFill>
                <a:srgbClr val="292C73">
                  <a:lumMod val="50000"/>
                </a:srgbClr>
              </a:solidFill>
              <a:effectLst/>
              <a:uLnTx/>
              <a:uFillTx/>
              <a:latin typeface="Arial"/>
              <a:ea typeface="+mn-ea"/>
              <a:cs typeface="Arial"/>
              <a:sym typeface="Arial"/>
            </a:endParaRPr>
          </a:p>
        </p:txBody>
      </p:sp>
      <p:sp>
        <p:nvSpPr>
          <p:cNvPr id="190" name="Google Shape;190;p21"/>
          <p:cNvSpPr/>
          <p:nvPr/>
        </p:nvSpPr>
        <p:spPr>
          <a:xfrm>
            <a:off x="3714750" y="2686050"/>
            <a:ext cx="1771650" cy="571500"/>
          </a:xfrm>
          <a:prstGeom prst="rect">
            <a:avLst/>
          </a:prstGeom>
          <a:solidFill>
            <a:srgbClr val="0070C0"/>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350" b="0" i="0" u="none" strike="noStrike" kern="0" cap="none" spc="0" normalizeH="0" baseline="0" noProof="0">
                <a:ln>
                  <a:noFill/>
                </a:ln>
                <a:solidFill>
                  <a:srgbClr val="FFFFFF"/>
                </a:solidFill>
                <a:effectLst/>
                <a:uLnTx/>
                <a:uFillTx/>
                <a:latin typeface="Libre Baskerville"/>
                <a:ea typeface="Libre Baskerville"/>
                <a:cs typeface="Libre Baskerville"/>
                <a:sym typeface="Libre Baskerville"/>
              </a:rPr>
              <a:t>Is plan being implemented as designed?</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21"/>
          <p:cNvSpPr/>
          <p:nvPr/>
        </p:nvSpPr>
        <p:spPr>
          <a:xfrm>
            <a:off x="3943350" y="3371850"/>
            <a:ext cx="685800" cy="457200"/>
          </a:xfrm>
          <a:prstGeom prst="rect">
            <a:avLst/>
          </a:prstGeom>
          <a:solidFill>
            <a:srgbClr val="00B050"/>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350" b="0" i="0" u="none" strike="noStrike" kern="0" cap="none" spc="0" normalizeH="0" baseline="0" noProof="0">
                <a:ln>
                  <a:noFill/>
                </a:ln>
                <a:solidFill>
                  <a:srgbClr val="FFFFFF"/>
                </a:solidFill>
                <a:effectLst/>
                <a:uLnTx/>
                <a:uFillTx/>
                <a:latin typeface="Libre Baskerville"/>
                <a:ea typeface="Libre Baskerville"/>
                <a:cs typeface="Libre Baskerville"/>
                <a:sym typeface="Libre Baskerville"/>
              </a:rPr>
              <a:t>YES</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21"/>
          <p:cNvSpPr/>
          <p:nvPr/>
        </p:nvSpPr>
        <p:spPr>
          <a:xfrm>
            <a:off x="4914900" y="3371850"/>
            <a:ext cx="685800" cy="457200"/>
          </a:xfrm>
          <a:prstGeom prst="rect">
            <a:avLst/>
          </a:prstGeom>
          <a:solidFill>
            <a:srgbClr val="FF0000"/>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350" b="0" i="0" u="none" strike="noStrike" kern="0" cap="none" spc="0" normalizeH="0" baseline="0" noProof="0">
                <a:ln>
                  <a:noFill/>
                </a:ln>
                <a:solidFill>
                  <a:srgbClr val="FFFFFF"/>
                </a:solidFill>
                <a:effectLst/>
                <a:uLnTx/>
                <a:uFillTx/>
                <a:latin typeface="Libre Baskerville"/>
                <a:ea typeface="Libre Baskerville"/>
                <a:cs typeface="Libre Baskerville"/>
                <a:sym typeface="Libre Baskerville"/>
              </a:rPr>
              <a:t>NO</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21"/>
          <p:cNvSpPr/>
          <p:nvPr/>
        </p:nvSpPr>
        <p:spPr>
          <a:xfrm>
            <a:off x="1400175" y="4000500"/>
            <a:ext cx="3286125" cy="1143000"/>
          </a:xfrm>
          <a:prstGeom prst="rect">
            <a:avLst/>
          </a:prstGeom>
          <a:solidFill>
            <a:srgbClr val="BFD6FF"/>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marL="0" marR="0" lvl="0" indent="0" algn="l" defTabSz="914378" rtl="0" eaLnBrk="1" fontAlgn="auto" latinLnBrk="0" hangingPunct="1">
              <a:lnSpc>
                <a:spcPct val="100000"/>
              </a:lnSpc>
              <a:spcBef>
                <a:spcPts val="0"/>
              </a:spcBef>
              <a:spcAft>
                <a:spcPts val="0"/>
              </a:spcAft>
              <a:buClr>
                <a:prstClr val="black"/>
              </a:buClr>
              <a:buSzPts val="1800"/>
              <a:buFont typeface="Arial"/>
              <a:buNone/>
              <a:tabLst/>
              <a:defRPr/>
            </a:pPr>
            <a:endParaRPr kumimoji="0" sz="1350" b="0" i="0" u="none" strike="noStrike" kern="0" cap="none" spc="0" normalizeH="0" baseline="0" noProof="0" dirty="0">
              <a:ln>
                <a:noFill/>
              </a:ln>
              <a:solidFill>
                <a:srgbClr val="292C73">
                  <a:lumMod val="50000"/>
                </a:srgbClr>
              </a:solidFill>
              <a:effectLst/>
              <a:uLnTx/>
              <a:uFillTx/>
              <a:latin typeface="Libre Baskerville"/>
              <a:ea typeface="Libre Baskerville"/>
              <a:cs typeface="Libre Baskerville"/>
              <a:sym typeface="Libre Baskerville"/>
            </a:endParaRPr>
          </a:p>
          <a:p>
            <a:pPr marL="0" marR="0" lvl="0" indent="0" algn="l" defTabSz="914378" rtl="0" eaLnBrk="1" fontAlgn="auto" latinLnBrk="0" hangingPunct="1">
              <a:lnSpc>
                <a:spcPct val="100000"/>
              </a:lnSpc>
              <a:spcBef>
                <a:spcPts val="0"/>
              </a:spcBef>
              <a:spcAft>
                <a:spcPts val="0"/>
              </a:spcAft>
              <a:buClr>
                <a:prstClr val="black"/>
              </a:buClr>
              <a:buSzPts val="1800"/>
              <a:buFont typeface="Arial"/>
              <a:buNone/>
              <a:tabLst/>
              <a:defRPr/>
            </a:pPr>
            <a:endParaRPr kumimoji="0" sz="1350" b="0" i="0" u="none" strike="noStrike" kern="0" cap="none" spc="0" normalizeH="0" baseline="0" noProof="0" dirty="0">
              <a:ln>
                <a:noFill/>
              </a:ln>
              <a:solidFill>
                <a:srgbClr val="292C73">
                  <a:lumMod val="50000"/>
                </a:srgbClr>
              </a:solidFill>
              <a:effectLst/>
              <a:uLnTx/>
              <a:uFillTx/>
              <a:latin typeface="Libre Baskerville"/>
              <a:ea typeface="Libre Baskerville"/>
              <a:cs typeface="Libre Baskerville"/>
              <a:sym typeface="Libre Baskerville"/>
            </a:endParaRPr>
          </a:p>
          <a:p>
            <a:pPr marL="0" marR="0" lvl="0" indent="-85723" algn="l" defTabSz="914378" rtl="0" eaLnBrk="1" fontAlgn="auto" latinLnBrk="0" hangingPunct="1">
              <a:lnSpc>
                <a:spcPct val="100000"/>
              </a:lnSpc>
              <a:spcBef>
                <a:spcPts val="0"/>
              </a:spcBef>
              <a:spcAft>
                <a:spcPts val="0"/>
              </a:spcAft>
              <a:buClr>
                <a:srgbClr val="FFFFFF"/>
              </a:buClr>
              <a:buSzPts val="1800"/>
              <a:buFont typeface="Arial"/>
              <a:buChar char="•"/>
              <a:tabLst/>
              <a:defRPr/>
            </a:pPr>
            <a:r>
              <a:rPr kumimoji="0" lang="en-US" sz="1350" b="0" i="0" u="none" strike="noStrike" kern="0" cap="none" spc="0" normalizeH="0" baseline="0" noProof="0" dirty="0">
                <a:ln>
                  <a:noFill/>
                </a:ln>
                <a:solidFill>
                  <a:srgbClr val="292C73">
                    <a:lumMod val="50000"/>
                  </a:srgbClr>
                </a:solidFill>
                <a:effectLst/>
                <a:uLnTx/>
                <a:uFillTx/>
                <a:latin typeface="Libre Baskerville"/>
                <a:ea typeface="Libre Baskerville"/>
                <a:cs typeface="Libre Baskerville"/>
                <a:sym typeface="Libre Baskerville"/>
              </a:rPr>
              <a:t>Maintain or Increase intervention</a:t>
            </a:r>
          </a:p>
          <a:p>
            <a:pPr marL="0" marR="0" lvl="0" indent="-85723" algn="l" defTabSz="914378" rtl="0" eaLnBrk="1" fontAlgn="auto" latinLnBrk="0" hangingPunct="1">
              <a:lnSpc>
                <a:spcPct val="100000"/>
              </a:lnSpc>
              <a:spcBef>
                <a:spcPts val="0"/>
              </a:spcBef>
              <a:spcAft>
                <a:spcPts val="0"/>
              </a:spcAft>
              <a:buClr>
                <a:srgbClr val="FFFFFF"/>
              </a:buClr>
              <a:buSzPts val="1800"/>
              <a:buFont typeface="Arial"/>
              <a:buChar char="•"/>
              <a:tabLst/>
              <a:defRPr/>
            </a:pPr>
            <a:r>
              <a:rPr lang="en-US" sz="1350" dirty="0">
                <a:solidFill>
                  <a:srgbClr val="292C73">
                    <a:lumMod val="50000"/>
                  </a:srgbClr>
                </a:solidFill>
                <a:latin typeface="Libre Baskerville"/>
                <a:ea typeface="+mn-ea"/>
                <a:sym typeface="Libre Baskerville"/>
              </a:rPr>
              <a:t>Adjust or Modify intervention</a:t>
            </a:r>
            <a:endParaRPr kumimoji="0" sz="1050" b="0" i="0" u="none" strike="noStrike" kern="0" cap="none" spc="0" normalizeH="0" baseline="0" noProof="0" dirty="0">
              <a:ln>
                <a:noFill/>
              </a:ln>
              <a:solidFill>
                <a:srgbClr val="292C73">
                  <a:lumMod val="50000"/>
                </a:srgbClr>
              </a:solidFill>
              <a:effectLst/>
              <a:uLnTx/>
              <a:uFillTx/>
              <a:latin typeface="Arial"/>
              <a:ea typeface="+mn-ea"/>
              <a:cs typeface="Arial"/>
              <a:sym typeface="Arial"/>
            </a:endParaRPr>
          </a:p>
          <a:p>
            <a:pPr marL="0" marR="0" lvl="0" indent="-85723" algn="l" defTabSz="914378" rtl="0" eaLnBrk="1" fontAlgn="auto" latinLnBrk="0" hangingPunct="1">
              <a:lnSpc>
                <a:spcPct val="100000"/>
              </a:lnSpc>
              <a:spcBef>
                <a:spcPts val="0"/>
              </a:spcBef>
              <a:spcAft>
                <a:spcPts val="0"/>
              </a:spcAft>
              <a:buClr>
                <a:srgbClr val="FFFFFF"/>
              </a:buClr>
              <a:buSzPts val="1800"/>
              <a:buFont typeface="Arial"/>
              <a:buChar char="•"/>
              <a:tabLst/>
              <a:defRPr/>
            </a:pPr>
            <a:r>
              <a:rPr lang="en-US" sz="1350" dirty="0">
                <a:solidFill>
                  <a:srgbClr val="292C73">
                    <a:lumMod val="50000"/>
                  </a:srgbClr>
                </a:solidFill>
                <a:latin typeface="Libre Baskerville"/>
                <a:ea typeface="+mn-ea"/>
                <a:sym typeface="Libre Baskerville"/>
              </a:rPr>
              <a:t>Change Intervention</a:t>
            </a:r>
            <a:endParaRPr kumimoji="0" sz="1350" b="0" i="0" u="none" strike="noStrike" kern="0" cap="none" spc="0" normalizeH="0" baseline="0" noProof="0" dirty="0">
              <a:ln>
                <a:noFill/>
              </a:ln>
              <a:solidFill>
                <a:srgbClr val="292C73">
                  <a:lumMod val="50000"/>
                </a:srgbClr>
              </a:solidFill>
              <a:effectLst/>
              <a:uLnTx/>
              <a:uFillTx/>
              <a:latin typeface="Libre Baskerville"/>
              <a:ea typeface="Libre Baskerville"/>
              <a:cs typeface="Libre Baskerville"/>
              <a:sym typeface="Libre Baskerville"/>
            </a:endParaRPr>
          </a:p>
          <a:p>
            <a:pPr marL="0" marR="0" lvl="0" indent="0" algn="l" defTabSz="914378" rtl="0" eaLnBrk="1" fontAlgn="auto" latinLnBrk="0" hangingPunct="1">
              <a:lnSpc>
                <a:spcPct val="100000"/>
              </a:lnSpc>
              <a:spcBef>
                <a:spcPts val="0"/>
              </a:spcBef>
              <a:spcAft>
                <a:spcPts val="0"/>
              </a:spcAft>
              <a:buClr>
                <a:prstClr val="black"/>
              </a:buClr>
              <a:buSzPts val="1800"/>
              <a:buFont typeface="Arial"/>
              <a:buNone/>
              <a:tabLst/>
              <a:defRPr/>
            </a:pPr>
            <a:endParaRPr kumimoji="0" sz="1350" b="0" i="0" u="none" strike="noStrike" kern="0" cap="none" spc="0" normalizeH="0" baseline="0" noProof="0" dirty="0">
              <a:ln>
                <a:noFill/>
              </a:ln>
              <a:solidFill>
                <a:srgbClr val="292C73">
                  <a:lumMod val="50000"/>
                </a:srgbClr>
              </a:solidFill>
              <a:effectLst/>
              <a:uLnTx/>
              <a:uFillTx/>
              <a:latin typeface="Libre Baskerville"/>
              <a:ea typeface="Libre Baskerville"/>
              <a:cs typeface="Libre Baskerville"/>
              <a:sym typeface="Libre Baskerville"/>
            </a:endParaRP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srgbClr val="292C73">
                  <a:lumMod val="50000"/>
                </a:srgbClr>
              </a:solidFill>
              <a:effectLst/>
              <a:uLnTx/>
              <a:uFillTx/>
              <a:latin typeface="Libre Baskerville"/>
              <a:ea typeface="Libre Baskerville"/>
              <a:cs typeface="Libre Baskerville"/>
              <a:sym typeface="Libre Baskerville"/>
            </a:endParaRPr>
          </a:p>
        </p:txBody>
      </p:sp>
      <p:sp>
        <p:nvSpPr>
          <p:cNvPr id="194" name="Google Shape;194;p21"/>
          <p:cNvSpPr/>
          <p:nvPr/>
        </p:nvSpPr>
        <p:spPr>
          <a:xfrm>
            <a:off x="5200649" y="4000500"/>
            <a:ext cx="2714625" cy="800100"/>
          </a:xfrm>
          <a:prstGeom prst="rect">
            <a:avLst/>
          </a:prstGeom>
          <a:solidFill>
            <a:srgbClr val="BFD6FF"/>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marL="0" marR="0" lvl="0" indent="0" algn="l" defTabSz="914378" rtl="0" eaLnBrk="1" fontAlgn="auto" latinLnBrk="0" hangingPunct="1">
              <a:lnSpc>
                <a:spcPct val="100000"/>
              </a:lnSpc>
              <a:spcBef>
                <a:spcPts val="0"/>
              </a:spcBef>
              <a:buClr>
                <a:prstClr val="black"/>
              </a:buClr>
              <a:buSzPts val="1800"/>
              <a:buFont typeface="Arial"/>
              <a:buNone/>
              <a:tabLst/>
              <a:defRPr/>
            </a:pPr>
            <a:endParaRPr kumimoji="0" sz="1350" b="0" i="0" u="none" strike="noStrike" kern="0" cap="none" spc="0" normalizeH="0" baseline="0" noProof="0" dirty="0">
              <a:ln>
                <a:noFill/>
              </a:ln>
              <a:solidFill>
                <a:srgbClr val="292C73">
                  <a:lumMod val="50000"/>
                </a:srgbClr>
              </a:solidFill>
              <a:effectLst/>
              <a:uLnTx/>
              <a:uFillTx/>
              <a:latin typeface="Libre Baskerville"/>
              <a:ea typeface="Libre Baskerville"/>
              <a:cs typeface="Libre Baskerville"/>
              <a:sym typeface="Libre Baskerville"/>
            </a:endParaRPr>
          </a:p>
          <a:p>
            <a:pPr marL="0" marR="0" lvl="0" indent="-85723" algn="l" defTabSz="914378" rtl="0" eaLnBrk="1" fontAlgn="auto" latinLnBrk="0" hangingPunct="1">
              <a:lnSpc>
                <a:spcPct val="100000"/>
              </a:lnSpc>
              <a:spcBef>
                <a:spcPts val="0"/>
              </a:spcBef>
              <a:buClr>
                <a:srgbClr val="FFFFFF"/>
              </a:buClr>
              <a:buSzPts val="1800"/>
              <a:buFont typeface="Arial"/>
              <a:buChar char="•"/>
              <a:tabLst/>
              <a:defRPr/>
            </a:pPr>
            <a:r>
              <a:rPr kumimoji="0" lang="en-US" sz="1350" b="0" i="0" u="none" strike="noStrike" kern="0" cap="none" spc="0" normalizeH="0" baseline="0" noProof="0" dirty="0">
                <a:ln>
                  <a:noFill/>
                </a:ln>
                <a:solidFill>
                  <a:srgbClr val="292C73">
                    <a:lumMod val="50000"/>
                  </a:srgbClr>
                </a:solidFill>
                <a:effectLst/>
                <a:uLnTx/>
                <a:uFillTx/>
                <a:latin typeface="Libre Baskerville"/>
                <a:ea typeface="Libre Baskerville"/>
                <a:cs typeface="Libre Baskerville"/>
                <a:sym typeface="Libre Baskerville"/>
              </a:rPr>
              <a:t>Problem solve barriers to implementation</a:t>
            </a:r>
            <a:endParaRPr kumimoji="0" sz="1050" b="0" i="0" u="none" strike="noStrike" kern="0" cap="none" spc="0" normalizeH="0" baseline="0" noProof="0" dirty="0">
              <a:ln>
                <a:noFill/>
              </a:ln>
              <a:solidFill>
                <a:srgbClr val="292C73">
                  <a:lumMod val="50000"/>
                </a:srgbClr>
              </a:solidFill>
              <a:effectLst/>
              <a:uLnTx/>
              <a:uFillTx/>
              <a:latin typeface="Arial"/>
              <a:ea typeface="+mn-ea"/>
              <a:cs typeface="Arial"/>
              <a:sym typeface="Arial"/>
            </a:endParaRPr>
          </a:p>
          <a:p>
            <a:pPr marL="0" marR="0" lvl="0" indent="-85723" algn="l" defTabSz="914378" rtl="0" eaLnBrk="1" fontAlgn="auto" latinLnBrk="0" hangingPunct="1">
              <a:lnSpc>
                <a:spcPct val="100000"/>
              </a:lnSpc>
              <a:spcBef>
                <a:spcPts val="0"/>
              </a:spcBef>
              <a:buClr>
                <a:srgbClr val="FFFFFF"/>
              </a:buClr>
              <a:buSzPts val="1800"/>
              <a:buFont typeface="Arial"/>
              <a:buChar char="•"/>
              <a:tabLst/>
              <a:defRPr/>
            </a:pPr>
            <a:r>
              <a:rPr kumimoji="0" lang="en-US" sz="1350" b="0" i="0" u="none" strike="noStrike" kern="0" cap="none" spc="0" normalizeH="0" baseline="0" noProof="0" dirty="0">
                <a:ln>
                  <a:noFill/>
                </a:ln>
                <a:solidFill>
                  <a:srgbClr val="292C73">
                    <a:lumMod val="50000"/>
                  </a:srgbClr>
                </a:solidFill>
                <a:effectLst/>
                <a:uLnTx/>
                <a:uFillTx/>
                <a:latin typeface="Libre Baskerville"/>
                <a:ea typeface="Libre Baskerville"/>
                <a:cs typeface="Libre Baskerville"/>
                <a:sym typeface="Libre Baskerville"/>
              </a:rPr>
              <a:t>Collect data and reconvene </a:t>
            </a:r>
            <a:endParaRPr kumimoji="0" sz="1350" b="0" i="0" u="none" strike="noStrike" kern="0" cap="none" spc="0" normalizeH="0" baseline="0" noProof="0" dirty="0">
              <a:ln>
                <a:noFill/>
              </a:ln>
              <a:solidFill>
                <a:srgbClr val="292C73">
                  <a:lumMod val="50000"/>
                </a:srgbClr>
              </a:solidFill>
              <a:effectLst/>
              <a:uLnTx/>
              <a:uFillTx/>
              <a:latin typeface="Libre Baskerville"/>
              <a:ea typeface="Libre Baskerville"/>
              <a:cs typeface="Libre Baskerville"/>
              <a:sym typeface="Libre Baskerville"/>
            </a:endParaRPr>
          </a:p>
          <a:p>
            <a:pPr marL="0" marR="0" lvl="0" indent="0" algn="ctr" defTabSz="914378" rtl="0" eaLnBrk="1" fontAlgn="auto" latinLnBrk="0" hangingPunct="1">
              <a:lnSpc>
                <a:spcPct val="100000"/>
              </a:lnSpc>
              <a:spcBef>
                <a:spcPts val="0"/>
              </a:spcBef>
              <a:buClr>
                <a:srgbClr val="000000"/>
              </a:buClr>
              <a:buSzTx/>
              <a:buFont typeface="Arial"/>
              <a:buNone/>
              <a:tabLst/>
              <a:defRPr/>
            </a:pPr>
            <a:endParaRPr kumimoji="0" sz="1350" b="0" i="0" u="none" strike="noStrike" kern="0" cap="none" spc="0" normalizeH="0" baseline="0" noProof="0" dirty="0">
              <a:ln>
                <a:noFill/>
              </a:ln>
              <a:solidFill>
                <a:srgbClr val="292C73">
                  <a:lumMod val="50000"/>
                </a:srgbClr>
              </a:solidFill>
              <a:effectLst/>
              <a:uLnTx/>
              <a:uFillTx/>
              <a:latin typeface="Libre Baskerville"/>
              <a:ea typeface="Libre Baskerville"/>
              <a:cs typeface="Libre Baskerville"/>
              <a:sym typeface="Libre Baskerville"/>
            </a:endParaRPr>
          </a:p>
        </p:txBody>
      </p:sp>
      <p:sp>
        <p:nvSpPr>
          <p:cNvPr id="195" name="Google Shape;195;p21"/>
          <p:cNvSpPr/>
          <p:nvPr/>
        </p:nvSpPr>
        <p:spPr>
          <a:xfrm>
            <a:off x="2743200" y="2057400"/>
            <a:ext cx="685800" cy="457200"/>
          </a:xfrm>
          <a:prstGeom prst="rect">
            <a:avLst/>
          </a:prstGeom>
          <a:solidFill>
            <a:srgbClr val="00B050"/>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350" b="0" i="0" u="none" strike="noStrike" kern="0" cap="none" spc="0" normalizeH="0" baseline="0" noProof="0">
                <a:ln>
                  <a:noFill/>
                </a:ln>
                <a:solidFill>
                  <a:srgbClr val="FFFFFF"/>
                </a:solidFill>
                <a:effectLst/>
                <a:uLnTx/>
                <a:uFillTx/>
                <a:latin typeface="Libre Baskerville"/>
                <a:ea typeface="Libre Baskerville"/>
                <a:cs typeface="Libre Baskerville"/>
                <a:sym typeface="Libre Baskerville"/>
              </a:rPr>
              <a:t>YES</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21"/>
          <p:cNvSpPr/>
          <p:nvPr/>
        </p:nvSpPr>
        <p:spPr>
          <a:xfrm>
            <a:off x="3714750" y="2057400"/>
            <a:ext cx="685800" cy="457200"/>
          </a:xfrm>
          <a:prstGeom prst="rect">
            <a:avLst/>
          </a:prstGeom>
          <a:solidFill>
            <a:srgbClr val="FF0000"/>
          </a:solidFill>
          <a:ln w="25400" cap="flat" cmpd="sng">
            <a:solidFill>
              <a:srgbClr val="286979"/>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350" b="0" i="0" u="none" strike="noStrike" kern="0" cap="none" spc="0" normalizeH="0" baseline="0" noProof="0">
                <a:ln>
                  <a:noFill/>
                </a:ln>
                <a:solidFill>
                  <a:srgbClr val="FFFFFF"/>
                </a:solidFill>
                <a:effectLst/>
                <a:uLnTx/>
                <a:uFillTx/>
                <a:latin typeface="Libre Baskerville"/>
                <a:ea typeface="Libre Baskerville"/>
                <a:cs typeface="Libre Baskerville"/>
                <a:sym typeface="Libre Baskerville"/>
              </a:rPr>
              <a:t>NO</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197" name="Google Shape;197;p21"/>
          <p:cNvCxnSpPr/>
          <p:nvPr/>
        </p:nvCxnSpPr>
        <p:spPr>
          <a:xfrm flipH="1">
            <a:off x="3943350" y="571500"/>
            <a:ext cx="228600" cy="171450"/>
          </a:xfrm>
          <a:prstGeom prst="straightConnector1">
            <a:avLst/>
          </a:prstGeom>
          <a:noFill/>
          <a:ln w="9525" cap="flat" cmpd="sng">
            <a:solidFill>
              <a:srgbClr val="AF3408"/>
            </a:solidFill>
            <a:prstDash val="solid"/>
            <a:round/>
            <a:headEnd type="none" w="med" len="med"/>
            <a:tailEnd type="stealth" w="med" len="med"/>
          </a:ln>
        </p:spPr>
      </p:cxnSp>
      <p:cxnSp>
        <p:nvCxnSpPr>
          <p:cNvPr id="198" name="Google Shape;198;p21"/>
          <p:cNvCxnSpPr/>
          <p:nvPr/>
        </p:nvCxnSpPr>
        <p:spPr>
          <a:xfrm>
            <a:off x="5257800" y="571500"/>
            <a:ext cx="228600" cy="171450"/>
          </a:xfrm>
          <a:prstGeom prst="straightConnector1">
            <a:avLst/>
          </a:prstGeom>
          <a:noFill/>
          <a:ln w="9525" cap="flat" cmpd="sng">
            <a:solidFill>
              <a:schemeClr val="accent1"/>
            </a:solidFill>
            <a:prstDash val="solid"/>
            <a:round/>
            <a:headEnd type="none" w="sm" len="sm"/>
            <a:tailEnd type="stealth" w="med" len="med"/>
          </a:ln>
        </p:spPr>
      </p:cxnSp>
      <p:cxnSp>
        <p:nvCxnSpPr>
          <p:cNvPr id="199" name="Google Shape;199;p21"/>
          <p:cNvCxnSpPr>
            <a:stCxn id="185" idx="2"/>
            <a:endCxn id="187" idx="0"/>
          </p:cNvCxnSpPr>
          <p:nvPr/>
        </p:nvCxnSpPr>
        <p:spPr>
          <a:xfrm>
            <a:off x="3600450" y="1200150"/>
            <a:ext cx="0" cy="285750"/>
          </a:xfrm>
          <a:prstGeom prst="straightConnector1">
            <a:avLst/>
          </a:prstGeom>
          <a:noFill/>
          <a:ln w="9525" cap="flat" cmpd="sng">
            <a:solidFill>
              <a:schemeClr val="accent1"/>
            </a:solidFill>
            <a:prstDash val="solid"/>
            <a:round/>
            <a:headEnd type="none" w="sm" len="sm"/>
            <a:tailEnd type="stealth" w="med" len="med"/>
          </a:ln>
        </p:spPr>
      </p:cxnSp>
      <p:cxnSp>
        <p:nvCxnSpPr>
          <p:cNvPr id="200" name="Google Shape;200;p21"/>
          <p:cNvCxnSpPr/>
          <p:nvPr/>
        </p:nvCxnSpPr>
        <p:spPr>
          <a:xfrm rot="-5400000" flipH="1">
            <a:off x="5772150" y="1200150"/>
            <a:ext cx="171450" cy="171450"/>
          </a:xfrm>
          <a:prstGeom prst="straightConnector1">
            <a:avLst/>
          </a:prstGeom>
          <a:noFill/>
          <a:ln w="9525" cap="flat" cmpd="sng">
            <a:solidFill>
              <a:srgbClr val="AF3408"/>
            </a:solidFill>
            <a:prstDash val="solid"/>
            <a:round/>
            <a:headEnd type="none" w="med" len="med"/>
            <a:tailEnd type="stealth" w="med" len="med"/>
          </a:ln>
        </p:spPr>
      </p:cxnSp>
      <p:cxnSp>
        <p:nvCxnSpPr>
          <p:cNvPr id="201" name="Google Shape;201;p21"/>
          <p:cNvCxnSpPr>
            <a:stCxn id="187" idx="2"/>
          </p:cNvCxnSpPr>
          <p:nvPr/>
        </p:nvCxnSpPr>
        <p:spPr>
          <a:xfrm flipH="1">
            <a:off x="3200400" y="1943100"/>
            <a:ext cx="400050" cy="114300"/>
          </a:xfrm>
          <a:prstGeom prst="straightConnector1">
            <a:avLst/>
          </a:prstGeom>
          <a:noFill/>
          <a:ln w="9525" cap="flat" cmpd="sng">
            <a:solidFill>
              <a:schemeClr val="accent1"/>
            </a:solidFill>
            <a:prstDash val="solid"/>
            <a:round/>
            <a:headEnd type="none" w="sm" len="sm"/>
            <a:tailEnd type="stealth" w="med" len="med"/>
          </a:ln>
        </p:spPr>
      </p:cxnSp>
      <p:cxnSp>
        <p:nvCxnSpPr>
          <p:cNvPr id="202" name="Google Shape;202;p21"/>
          <p:cNvCxnSpPr>
            <a:stCxn id="187" idx="2"/>
          </p:cNvCxnSpPr>
          <p:nvPr/>
        </p:nvCxnSpPr>
        <p:spPr>
          <a:xfrm>
            <a:off x="3600450" y="1943100"/>
            <a:ext cx="342900" cy="114300"/>
          </a:xfrm>
          <a:prstGeom prst="straightConnector1">
            <a:avLst/>
          </a:prstGeom>
          <a:noFill/>
          <a:ln w="9525" cap="flat" cmpd="sng">
            <a:solidFill>
              <a:srgbClr val="AF3408"/>
            </a:solidFill>
            <a:prstDash val="solid"/>
            <a:round/>
            <a:headEnd type="none" w="med" len="med"/>
            <a:tailEnd type="stealth" w="med" len="med"/>
          </a:ln>
        </p:spPr>
      </p:cxnSp>
      <p:cxnSp>
        <p:nvCxnSpPr>
          <p:cNvPr id="203" name="Google Shape;203;p21"/>
          <p:cNvCxnSpPr>
            <a:stCxn id="195" idx="2"/>
          </p:cNvCxnSpPr>
          <p:nvPr/>
        </p:nvCxnSpPr>
        <p:spPr>
          <a:xfrm flipH="1">
            <a:off x="2743200" y="2514600"/>
            <a:ext cx="342900" cy="114300"/>
          </a:xfrm>
          <a:prstGeom prst="straightConnector1">
            <a:avLst/>
          </a:prstGeom>
          <a:noFill/>
          <a:ln w="9525" cap="flat" cmpd="sng">
            <a:solidFill>
              <a:schemeClr val="accent1"/>
            </a:solidFill>
            <a:prstDash val="solid"/>
            <a:round/>
            <a:headEnd type="none" w="sm" len="sm"/>
            <a:tailEnd type="stealth" w="med" len="med"/>
          </a:ln>
        </p:spPr>
      </p:cxnSp>
      <p:cxnSp>
        <p:nvCxnSpPr>
          <p:cNvPr id="204" name="Google Shape;204;p21"/>
          <p:cNvCxnSpPr>
            <a:stCxn id="196" idx="2"/>
          </p:cNvCxnSpPr>
          <p:nvPr/>
        </p:nvCxnSpPr>
        <p:spPr>
          <a:xfrm>
            <a:off x="4057650" y="2514600"/>
            <a:ext cx="285750" cy="171450"/>
          </a:xfrm>
          <a:prstGeom prst="straightConnector1">
            <a:avLst/>
          </a:prstGeom>
          <a:noFill/>
          <a:ln w="9525" cap="flat" cmpd="sng">
            <a:solidFill>
              <a:srgbClr val="AF3408"/>
            </a:solidFill>
            <a:prstDash val="solid"/>
            <a:round/>
            <a:headEnd type="none" w="med" len="med"/>
            <a:tailEnd type="stealth" w="med" len="med"/>
          </a:ln>
        </p:spPr>
      </p:cxnSp>
      <p:cxnSp>
        <p:nvCxnSpPr>
          <p:cNvPr id="205" name="Google Shape;205;p21"/>
          <p:cNvCxnSpPr>
            <a:stCxn id="191" idx="2"/>
          </p:cNvCxnSpPr>
          <p:nvPr/>
        </p:nvCxnSpPr>
        <p:spPr>
          <a:xfrm flipH="1">
            <a:off x="3943350" y="3829050"/>
            <a:ext cx="342900" cy="171450"/>
          </a:xfrm>
          <a:prstGeom prst="straightConnector1">
            <a:avLst/>
          </a:prstGeom>
          <a:noFill/>
          <a:ln w="9525" cap="flat" cmpd="sng">
            <a:solidFill>
              <a:schemeClr val="accent1"/>
            </a:solidFill>
            <a:prstDash val="solid"/>
            <a:round/>
            <a:headEnd type="none" w="sm" len="sm"/>
            <a:tailEnd type="stealth" w="med" len="med"/>
          </a:ln>
        </p:spPr>
      </p:cxnSp>
      <p:cxnSp>
        <p:nvCxnSpPr>
          <p:cNvPr id="206" name="Google Shape;206;p21"/>
          <p:cNvCxnSpPr>
            <a:stCxn id="192" idx="2"/>
          </p:cNvCxnSpPr>
          <p:nvPr/>
        </p:nvCxnSpPr>
        <p:spPr>
          <a:xfrm>
            <a:off x="5257800" y="3829050"/>
            <a:ext cx="742950" cy="171450"/>
          </a:xfrm>
          <a:prstGeom prst="straightConnector1">
            <a:avLst/>
          </a:prstGeom>
          <a:noFill/>
          <a:ln w="9525" cap="flat" cmpd="sng">
            <a:solidFill>
              <a:srgbClr val="AF3408"/>
            </a:solidFill>
            <a:prstDash val="solid"/>
            <a:round/>
            <a:headEnd type="none" w="med" len="med"/>
            <a:tailEnd type="stealth" w="med" len="med"/>
          </a:ln>
        </p:spPr>
      </p:cxnSp>
      <p:cxnSp>
        <p:nvCxnSpPr>
          <p:cNvPr id="207" name="Google Shape;207;p21"/>
          <p:cNvCxnSpPr>
            <a:stCxn id="190" idx="2"/>
          </p:cNvCxnSpPr>
          <p:nvPr/>
        </p:nvCxnSpPr>
        <p:spPr>
          <a:xfrm flipH="1">
            <a:off x="4400551" y="3257550"/>
            <a:ext cx="200025" cy="114300"/>
          </a:xfrm>
          <a:prstGeom prst="straightConnector1">
            <a:avLst/>
          </a:prstGeom>
          <a:noFill/>
          <a:ln w="9525" cap="flat" cmpd="sng">
            <a:solidFill>
              <a:schemeClr val="accent1"/>
            </a:solidFill>
            <a:prstDash val="solid"/>
            <a:round/>
            <a:headEnd type="none" w="sm" len="sm"/>
            <a:tailEnd type="stealth" w="med" len="med"/>
          </a:ln>
        </p:spPr>
      </p:cxnSp>
      <p:cxnSp>
        <p:nvCxnSpPr>
          <p:cNvPr id="208" name="Google Shape;208;p21"/>
          <p:cNvCxnSpPr>
            <a:stCxn id="190" idx="2"/>
          </p:cNvCxnSpPr>
          <p:nvPr/>
        </p:nvCxnSpPr>
        <p:spPr>
          <a:xfrm>
            <a:off x="4600576" y="3257550"/>
            <a:ext cx="485775" cy="114300"/>
          </a:xfrm>
          <a:prstGeom prst="straightConnector1">
            <a:avLst/>
          </a:prstGeom>
          <a:noFill/>
          <a:ln w="9525" cap="flat" cmpd="sng">
            <a:solidFill>
              <a:srgbClr val="AF3408"/>
            </a:solidFill>
            <a:prstDash val="solid"/>
            <a:round/>
            <a:headEnd type="none" w="med" len="med"/>
            <a:tailEnd type="stealth" w="med" len="med"/>
          </a:ln>
        </p:spPr>
      </p:cxnSp>
    </p:spTree>
    <p:extLst>
      <p:ext uri="{BB962C8B-B14F-4D97-AF65-F5344CB8AC3E}">
        <p14:creationId xmlns:p14="http://schemas.microsoft.com/office/powerpoint/2010/main" val="223151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 calcmode="lin" valueType="num">
                                      <p:cBhvr additive="base">
                                        <p:cTn id="7" dur="500"/>
                                        <p:tgtEl>
                                          <p:spTgt spid="19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86"/>
                                        </p:tgtEl>
                                        <p:attrNameLst>
                                          <p:attrName>style.visibility</p:attrName>
                                        </p:attrNameLst>
                                      </p:cBhvr>
                                      <p:to>
                                        <p:strVal val="visible"/>
                                      </p:to>
                                    </p:set>
                                    <p:anim calcmode="lin" valueType="num">
                                      <p:cBhvr additive="base">
                                        <p:cTn id="10" dur="500"/>
                                        <p:tgtEl>
                                          <p:spTgt spid="186"/>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00"/>
                                        </p:tgtEl>
                                        <p:attrNameLst>
                                          <p:attrName>style.visibility</p:attrName>
                                        </p:attrNameLst>
                                      </p:cBhvr>
                                      <p:to>
                                        <p:strVal val="visible"/>
                                      </p:to>
                                    </p:set>
                                    <p:anim calcmode="lin" valueType="num">
                                      <p:cBhvr additive="base">
                                        <p:cTn id="13" dur="500"/>
                                        <p:tgtEl>
                                          <p:spTgt spid="200"/>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88"/>
                                        </p:tgtEl>
                                        <p:attrNameLst>
                                          <p:attrName>style.visibility</p:attrName>
                                        </p:attrNameLst>
                                      </p:cBhvr>
                                      <p:to>
                                        <p:strVal val="visible"/>
                                      </p:to>
                                    </p:set>
                                    <p:anim calcmode="lin" valueType="num">
                                      <p:cBhvr additive="base">
                                        <p:cTn id="16" dur="500"/>
                                        <p:tgtEl>
                                          <p:spTgt spid="18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97"/>
                                        </p:tgtEl>
                                        <p:attrNameLst>
                                          <p:attrName>style.visibility</p:attrName>
                                        </p:attrNameLst>
                                      </p:cBhvr>
                                      <p:to>
                                        <p:strVal val="visible"/>
                                      </p:to>
                                    </p:set>
                                    <p:anim calcmode="lin" valueType="num">
                                      <p:cBhvr additive="base">
                                        <p:cTn id="21" dur="500"/>
                                        <p:tgtEl>
                                          <p:spTgt spid="197"/>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85"/>
                                        </p:tgtEl>
                                        <p:attrNameLst>
                                          <p:attrName>style.visibility</p:attrName>
                                        </p:attrNameLst>
                                      </p:cBhvr>
                                      <p:to>
                                        <p:strVal val="visible"/>
                                      </p:to>
                                    </p:set>
                                    <p:anim calcmode="lin" valueType="num">
                                      <p:cBhvr additive="base">
                                        <p:cTn id="24" dur="500"/>
                                        <p:tgtEl>
                                          <p:spTgt spid="185"/>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9"/>
                                        </p:tgtEl>
                                        <p:attrNameLst>
                                          <p:attrName>style.visibility</p:attrName>
                                        </p:attrNameLst>
                                      </p:cBhvr>
                                      <p:to>
                                        <p:strVal val="visible"/>
                                      </p:to>
                                    </p:set>
                                    <p:anim calcmode="lin" valueType="num">
                                      <p:cBhvr additive="base">
                                        <p:cTn id="27" dur="500"/>
                                        <p:tgtEl>
                                          <p:spTgt spid="199"/>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87"/>
                                        </p:tgtEl>
                                        <p:attrNameLst>
                                          <p:attrName>style.visibility</p:attrName>
                                        </p:attrNameLst>
                                      </p:cBhvr>
                                      <p:to>
                                        <p:strVal val="visible"/>
                                      </p:to>
                                    </p:set>
                                    <p:anim calcmode="lin" valueType="num">
                                      <p:cBhvr additive="base">
                                        <p:cTn id="30" dur="500"/>
                                        <p:tgtEl>
                                          <p:spTgt spid="18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02"/>
                                        </p:tgtEl>
                                        <p:attrNameLst>
                                          <p:attrName>style.visibility</p:attrName>
                                        </p:attrNameLst>
                                      </p:cBhvr>
                                      <p:to>
                                        <p:strVal val="visible"/>
                                      </p:to>
                                    </p:set>
                                    <p:anim calcmode="lin" valueType="num">
                                      <p:cBhvr additive="base">
                                        <p:cTn id="35" dur="500"/>
                                        <p:tgtEl>
                                          <p:spTgt spid="202"/>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96"/>
                                        </p:tgtEl>
                                        <p:attrNameLst>
                                          <p:attrName>style.visibility</p:attrName>
                                        </p:attrNameLst>
                                      </p:cBhvr>
                                      <p:to>
                                        <p:strVal val="visible"/>
                                      </p:to>
                                    </p:set>
                                    <p:anim calcmode="lin" valueType="num">
                                      <p:cBhvr additive="base">
                                        <p:cTn id="38" dur="500"/>
                                        <p:tgtEl>
                                          <p:spTgt spid="196"/>
                                        </p:tgtEl>
                                        <p:attrNameLst>
                                          <p:attrName>ppt_y</p:attrName>
                                        </p:attrNameLst>
                                      </p:cBhvr>
                                      <p:tavLst>
                                        <p:tav tm="0">
                                          <p:val>
                                            <p:strVal val="#ppt_y+1"/>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4"/>
                                        </p:tgtEl>
                                        <p:attrNameLst>
                                          <p:attrName>style.visibility</p:attrName>
                                        </p:attrNameLst>
                                      </p:cBhvr>
                                      <p:to>
                                        <p:strVal val="visible"/>
                                      </p:to>
                                    </p:set>
                                    <p:anim calcmode="lin" valueType="num">
                                      <p:cBhvr additive="base">
                                        <p:cTn id="41" dur="500"/>
                                        <p:tgtEl>
                                          <p:spTgt spid="204"/>
                                        </p:tgtEl>
                                        <p:attrNameLst>
                                          <p:attrName>ppt_y</p:attrName>
                                        </p:attrNameLst>
                                      </p:cBhvr>
                                      <p:tavLst>
                                        <p:tav tm="0">
                                          <p:val>
                                            <p:strVal val="#ppt_y+1"/>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90"/>
                                        </p:tgtEl>
                                        <p:attrNameLst>
                                          <p:attrName>style.visibility</p:attrName>
                                        </p:attrNameLst>
                                      </p:cBhvr>
                                      <p:to>
                                        <p:strVal val="visible"/>
                                      </p:to>
                                    </p:set>
                                    <p:anim calcmode="lin" valueType="num">
                                      <p:cBhvr additive="base">
                                        <p:cTn id="44" dur="500"/>
                                        <p:tgtEl>
                                          <p:spTgt spid="19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08"/>
                                        </p:tgtEl>
                                        <p:attrNameLst>
                                          <p:attrName>style.visibility</p:attrName>
                                        </p:attrNameLst>
                                      </p:cBhvr>
                                      <p:to>
                                        <p:strVal val="visible"/>
                                      </p:to>
                                    </p:set>
                                    <p:anim calcmode="lin" valueType="num">
                                      <p:cBhvr additive="base">
                                        <p:cTn id="49" dur="500"/>
                                        <p:tgtEl>
                                          <p:spTgt spid="208"/>
                                        </p:tgtEl>
                                        <p:attrNameLst>
                                          <p:attrName>ppt_y</p:attrName>
                                        </p:attrNameLst>
                                      </p:cBhvr>
                                      <p:tavLst>
                                        <p:tav tm="0">
                                          <p:val>
                                            <p:strVal val="#ppt_y+1"/>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92"/>
                                        </p:tgtEl>
                                        <p:attrNameLst>
                                          <p:attrName>style.visibility</p:attrName>
                                        </p:attrNameLst>
                                      </p:cBhvr>
                                      <p:to>
                                        <p:strVal val="visible"/>
                                      </p:to>
                                    </p:set>
                                    <p:anim calcmode="lin" valueType="num">
                                      <p:cBhvr additive="base">
                                        <p:cTn id="52" dur="500"/>
                                        <p:tgtEl>
                                          <p:spTgt spid="192"/>
                                        </p:tgtEl>
                                        <p:attrNameLst>
                                          <p:attrName>ppt_y</p:attrName>
                                        </p:attrNameLst>
                                      </p:cBhvr>
                                      <p:tavLst>
                                        <p:tav tm="0">
                                          <p:val>
                                            <p:strVal val="#ppt_y+1"/>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06"/>
                                        </p:tgtEl>
                                        <p:attrNameLst>
                                          <p:attrName>style.visibility</p:attrName>
                                        </p:attrNameLst>
                                      </p:cBhvr>
                                      <p:to>
                                        <p:strVal val="visible"/>
                                      </p:to>
                                    </p:set>
                                    <p:anim calcmode="lin" valueType="num">
                                      <p:cBhvr additive="base">
                                        <p:cTn id="55" dur="500"/>
                                        <p:tgtEl>
                                          <p:spTgt spid="206"/>
                                        </p:tgtEl>
                                        <p:attrNameLst>
                                          <p:attrName>ppt_y</p:attrName>
                                        </p:attrNameLst>
                                      </p:cBhvr>
                                      <p:tavLst>
                                        <p:tav tm="0">
                                          <p:val>
                                            <p:strVal val="#ppt_y+1"/>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194"/>
                                        </p:tgtEl>
                                        <p:attrNameLst>
                                          <p:attrName>style.visibility</p:attrName>
                                        </p:attrNameLst>
                                      </p:cBhvr>
                                      <p:to>
                                        <p:strVal val="visible"/>
                                      </p:to>
                                    </p:set>
                                    <p:anim calcmode="lin" valueType="num">
                                      <p:cBhvr additive="base">
                                        <p:cTn id="58" dur="500"/>
                                        <p:tgtEl>
                                          <p:spTgt spid="19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07"/>
                                        </p:tgtEl>
                                        <p:attrNameLst>
                                          <p:attrName>style.visibility</p:attrName>
                                        </p:attrNameLst>
                                      </p:cBhvr>
                                      <p:to>
                                        <p:strVal val="visible"/>
                                      </p:to>
                                    </p:set>
                                    <p:anim calcmode="lin" valueType="num">
                                      <p:cBhvr additive="base">
                                        <p:cTn id="63" dur="500"/>
                                        <p:tgtEl>
                                          <p:spTgt spid="207"/>
                                        </p:tgtEl>
                                        <p:attrNameLst>
                                          <p:attrName>ppt_y</p:attrName>
                                        </p:attrNameLst>
                                      </p:cBhvr>
                                      <p:tavLst>
                                        <p:tav tm="0">
                                          <p:val>
                                            <p:strVal val="#ppt_y+1"/>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191"/>
                                        </p:tgtEl>
                                        <p:attrNameLst>
                                          <p:attrName>style.visibility</p:attrName>
                                        </p:attrNameLst>
                                      </p:cBhvr>
                                      <p:to>
                                        <p:strVal val="visible"/>
                                      </p:to>
                                    </p:set>
                                    <p:anim calcmode="lin" valueType="num">
                                      <p:cBhvr additive="base">
                                        <p:cTn id="66" dur="500"/>
                                        <p:tgtEl>
                                          <p:spTgt spid="191"/>
                                        </p:tgtEl>
                                        <p:attrNameLst>
                                          <p:attrName>ppt_y</p:attrName>
                                        </p:attrNameLst>
                                      </p:cBhvr>
                                      <p:tavLst>
                                        <p:tav tm="0">
                                          <p:val>
                                            <p:strVal val="#ppt_y+1"/>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05"/>
                                        </p:tgtEl>
                                        <p:attrNameLst>
                                          <p:attrName>style.visibility</p:attrName>
                                        </p:attrNameLst>
                                      </p:cBhvr>
                                      <p:to>
                                        <p:strVal val="visible"/>
                                      </p:to>
                                    </p:set>
                                    <p:anim calcmode="lin" valueType="num">
                                      <p:cBhvr additive="base">
                                        <p:cTn id="69" dur="500"/>
                                        <p:tgtEl>
                                          <p:spTgt spid="205"/>
                                        </p:tgtEl>
                                        <p:attrNameLst>
                                          <p:attrName>ppt_y</p:attrName>
                                        </p:attrNameLst>
                                      </p:cBhvr>
                                      <p:tavLst>
                                        <p:tav tm="0">
                                          <p:val>
                                            <p:strVal val="#ppt_y+1"/>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193"/>
                                        </p:tgtEl>
                                        <p:attrNameLst>
                                          <p:attrName>style.visibility</p:attrName>
                                        </p:attrNameLst>
                                      </p:cBhvr>
                                      <p:to>
                                        <p:strVal val="visible"/>
                                      </p:to>
                                    </p:set>
                                    <p:anim calcmode="lin" valueType="num">
                                      <p:cBhvr additive="base">
                                        <p:cTn id="72" dur="500"/>
                                        <p:tgtEl>
                                          <p:spTgt spid="19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01"/>
                                        </p:tgtEl>
                                        <p:attrNameLst>
                                          <p:attrName>style.visibility</p:attrName>
                                        </p:attrNameLst>
                                      </p:cBhvr>
                                      <p:to>
                                        <p:strVal val="visible"/>
                                      </p:to>
                                    </p:set>
                                    <p:anim calcmode="lin" valueType="num">
                                      <p:cBhvr additive="base">
                                        <p:cTn id="77" dur="500"/>
                                        <p:tgtEl>
                                          <p:spTgt spid="201"/>
                                        </p:tgtEl>
                                        <p:attrNameLst>
                                          <p:attrName>ppt_y</p:attrName>
                                        </p:attrNameLst>
                                      </p:cBhvr>
                                      <p:tavLst>
                                        <p:tav tm="0">
                                          <p:val>
                                            <p:strVal val="#ppt_y+1"/>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195"/>
                                        </p:tgtEl>
                                        <p:attrNameLst>
                                          <p:attrName>style.visibility</p:attrName>
                                        </p:attrNameLst>
                                      </p:cBhvr>
                                      <p:to>
                                        <p:strVal val="visible"/>
                                      </p:to>
                                    </p:set>
                                    <p:anim calcmode="lin" valueType="num">
                                      <p:cBhvr additive="base">
                                        <p:cTn id="80" dur="500"/>
                                        <p:tgtEl>
                                          <p:spTgt spid="195"/>
                                        </p:tgtEl>
                                        <p:attrNameLst>
                                          <p:attrName>ppt_y</p:attrName>
                                        </p:attrNameLst>
                                      </p:cBhvr>
                                      <p:tavLst>
                                        <p:tav tm="0">
                                          <p:val>
                                            <p:strVal val="#ppt_y+1"/>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03"/>
                                        </p:tgtEl>
                                        <p:attrNameLst>
                                          <p:attrName>style.visibility</p:attrName>
                                        </p:attrNameLst>
                                      </p:cBhvr>
                                      <p:to>
                                        <p:strVal val="visible"/>
                                      </p:to>
                                    </p:set>
                                    <p:anim calcmode="lin" valueType="num">
                                      <p:cBhvr additive="base">
                                        <p:cTn id="83" dur="500"/>
                                        <p:tgtEl>
                                          <p:spTgt spid="203"/>
                                        </p:tgtEl>
                                        <p:attrNameLst>
                                          <p:attrName>ppt_y</p:attrName>
                                        </p:attrNameLst>
                                      </p:cBhvr>
                                      <p:tavLst>
                                        <p:tav tm="0">
                                          <p:val>
                                            <p:strVal val="#ppt_y+1"/>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189"/>
                                        </p:tgtEl>
                                        <p:attrNameLst>
                                          <p:attrName>style.visibility</p:attrName>
                                        </p:attrNameLst>
                                      </p:cBhvr>
                                      <p:to>
                                        <p:strVal val="visible"/>
                                      </p:to>
                                    </p:set>
                                    <p:anim calcmode="lin" valueType="num">
                                      <p:cBhvr additive="base">
                                        <p:cTn id="86" dur="500"/>
                                        <p:tgtEl>
                                          <p:spTgt spid="1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5B42BCCB-EA6B-BA4E-925F-D72A70FE5B20}"/>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7EECDD44-A504-134F-990D-EE464099BB90}"/>
              </a:ext>
            </a:extLst>
          </p:cNvPr>
          <p:cNvSpPr>
            <a:spLocks noGrp="1"/>
          </p:cNvSpPr>
          <p:nvPr>
            <p:ph type="title"/>
          </p:nvPr>
        </p:nvSpPr>
        <p:spPr/>
        <p:txBody>
          <a:bodyPr/>
          <a:lstStyle/>
          <a:p>
            <a:endParaRPr lang="en-US"/>
          </a:p>
        </p:txBody>
      </p:sp>
      <p:pic>
        <p:nvPicPr>
          <p:cNvPr id="4" name="Picture 3" descr="Graphical user interface, application&#10;&#10;Description automatically generated">
            <a:extLst>
              <a:ext uri="{FF2B5EF4-FFF2-40B4-BE49-F238E27FC236}">
                <a16:creationId xmlns:a16="http://schemas.microsoft.com/office/drawing/2014/main" id="{17883AD4-5D2D-354C-95D5-6B3D11A78EAA}"/>
              </a:ext>
            </a:extLst>
          </p:cNvPr>
          <p:cNvPicPr>
            <a:picLocks noChangeAspect="1"/>
          </p:cNvPicPr>
          <p:nvPr/>
        </p:nvPicPr>
        <p:blipFill rotWithShape="1">
          <a:blip r:embed="rId2"/>
          <a:srcRect l="33105" t="23866" r="4186" b="20608"/>
          <a:stretch/>
        </p:blipFill>
        <p:spPr>
          <a:xfrm>
            <a:off x="209551" y="173342"/>
            <a:ext cx="8671348" cy="4798708"/>
          </a:xfrm>
          <a:prstGeom prst="rect">
            <a:avLst/>
          </a:prstGeom>
        </p:spPr>
      </p:pic>
    </p:spTree>
    <p:extLst>
      <p:ext uri="{BB962C8B-B14F-4D97-AF65-F5344CB8AC3E}">
        <p14:creationId xmlns:p14="http://schemas.microsoft.com/office/powerpoint/2010/main" val="34033435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noFill/>
        </p:spPr>
        <p:txBody>
          <a:bodyPr/>
          <a:lstStyle/>
          <a:p>
            <a:pPr eaLnBrk="1" hangingPunct="1"/>
            <a:r>
              <a:rPr lang="en-US" sz="2400" dirty="0">
                <a:solidFill>
                  <a:srgbClr val="FFFFFF"/>
                </a:solidFill>
                <a:ea typeface="Britannic Bold" pitchFamily="-108" charset="0"/>
                <a:cs typeface="Britannic Bold" pitchFamily="-108" charset="0"/>
              </a:rPr>
              <a:t>WHAT ARE DECISION RULES?</a:t>
            </a:r>
          </a:p>
        </p:txBody>
      </p:sp>
      <p:sp>
        <p:nvSpPr>
          <p:cNvPr id="5" name="TextBox 4">
            <a:extLst>
              <a:ext uri="{FF2B5EF4-FFF2-40B4-BE49-F238E27FC236}">
                <a16:creationId xmlns:a16="http://schemas.microsoft.com/office/drawing/2014/main" id="{654DECD1-7AC8-4F40-9A77-EEB59C9B9C5B}"/>
              </a:ext>
            </a:extLst>
          </p:cNvPr>
          <p:cNvSpPr txBox="1"/>
          <p:nvPr/>
        </p:nvSpPr>
        <p:spPr>
          <a:xfrm>
            <a:off x="920908" y="984797"/>
            <a:ext cx="6574536" cy="3611501"/>
          </a:xfrm>
          <a:prstGeom prst="rect">
            <a:avLst/>
          </a:prstGeom>
          <a:noFill/>
        </p:spPr>
        <p:txBody>
          <a:bodyPr wrap="square">
            <a:spAutoFit/>
          </a:bodyPr>
          <a:lstStyle/>
          <a:p>
            <a:pPr marL="385763" marR="0" lvl="0" indent="-385763" algn="l" defTabSz="914400" rtl="0" eaLnBrk="1" fontAlgn="auto" latinLnBrk="0" hangingPunct="1">
              <a:lnSpc>
                <a:spcPct val="120000"/>
              </a:lnSpc>
              <a:spcBef>
                <a:spcPts val="450"/>
              </a:spcBef>
              <a:spcAft>
                <a:spcPts val="0"/>
              </a:spcAft>
              <a:buClr>
                <a:srgbClr val="00A791">
                  <a:lumMod val="40000"/>
                  <a:lumOff val="60000"/>
                </a:srgbClr>
              </a:buClr>
              <a:buSzTx/>
              <a:buFont typeface="+mj-lt"/>
              <a:buAutoNum type="arabicPeriod"/>
              <a:tabLst/>
              <a:defRPr/>
            </a:pPr>
            <a:r>
              <a:rPr kumimoji="0" lang="en-US" sz="1600" b="0" i="0" u="none" strike="noStrike" kern="0" cap="none" spc="0" normalizeH="0" baseline="0" noProof="0" dirty="0">
                <a:ln>
                  <a:noFill/>
                </a:ln>
                <a:solidFill>
                  <a:srgbClr val="FFFFFF"/>
                </a:solidFill>
                <a:effectLst/>
                <a:uLnTx/>
                <a:uFillTx/>
                <a:latin typeface="Hind Vadodara" panose="020B0604020202020204" charset="0"/>
                <a:cs typeface="Hind Vadodara" panose="020B0604020202020204" charset="0"/>
                <a:sym typeface="Arial"/>
              </a:rPr>
              <a:t>Guidelines for interpreting data</a:t>
            </a:r>
          </a:p>
          <a:p>
            <a:pPr marL="1028700" marR="0" lvl="4" indent="-342900" algn="l" defTabSz="914400" rtl="0" eaLnBrk="1" fontAlgn="auto" latinLnBrk="0" hangingPunct="1">
              <a:lnSpc>
                <a:spcPct val="120000"/>
              </a:lnSpc>
              <a:spcBef>
                <a:spcPts val="450"/>
              </a:spcBef>
              <a:spcAft>
                <a:spcPts val="0"/>
              </a:spcAft>
              <a:buClr>
                <a:srgbClr val="00A791">
                  <a:lumMod val="40000"/>
                  <a:lumOff val="60000"/>
                </a:srgbClr>
              </a:buClr>
              <a:buSzTx/>
              <a:buFont typeface="+mj-lt"/>
              <a:buAutoNum type="alphaLcPeriod"/>
              <a:tabLst/>
              <a:defRPr/>
            </a:pPr>
            <a:r>
              <a:rPr kumimoji="0" lang="en-US" sz="1600" b="0" i="0" u="none" strike="noStrike" kern="0" cap="none" spc="0" normalizeH="0" baseline="0" noProof="0" dirty="0">
                <a:ln>
                  <a:noFill/>
                </a:ln>
                <a:solidFill>
                  <a:srgbClr val="FFFFFF"/>
                </a:solidFill>
                <a:effectLst/>
                <a:uLnTx/>
                <a:uFillTx/>
                <a:latin typeface="Hind Vadodara" panose="020B0604020202020204" charset="0"/>
                <a:cs typeface="Hind Vadodara" panose="020B0604020202020204" charset="0"/>
                <a:sym typeface="Arial"/>
              </a:rPr>
              <a:t>Recommendations for common scenarios</a:t>
            </a:r>
          </a:p>
          <a:p>
            <a:pPr marL="1028700" marR="0" lvl="4" indent="-342900" algn="l" defTabSz="914400" rtl="0" eaLnBrk="1" fontAlgn="auto" latinLnBrk="0" hangingPunct="1">
              <a:lnSpc>
                <a:spcPct val="120000"/>
              </a:lnSpc>
              <a:spcBef>
                <a:spcPts val="450"/>
              </a:spcBef>
              <a:spcAft>
                <a:spcPts val="0"/>
              </a:spcAft>
              <a:buClr>
                <a:srgbClr val="00A791">
                  <a:lumMod val="40000"/>
                  <a:lumOff val="60000"/>
                </a:srgbClr>
              </a:buClr>
              <a:buSzTx/>
              <a:buFont typeface="+mj-lt"/>
              <a:buAutoNum type="alphaLcPeriod"/>
              <a:tabLst/>
              <a:defRPr/>
            </a:pPr>
            <a:r>
              <a:rPr kumimoji="0" lang="en-US" sz="1600" b="0" i="0" u="none" strike="noStrike" kern="0" cap="none" spc="0" normalizeH="0" baseline="0" noProof="0" dirty="0">
                <a:ln>
                  <a:noFill/>
                </a:ln>
                <a:solidFill>
                  <a:srgbClr val="FFFFFF"/>
                </a:solidFill>
                <a:effectLst/>
                <a:uLnTx/>
                <a:uFillTx/>
                <a:latin typeface="Hind Vadodara" panose="020B0604020202020204" charset="0"/>
                <a:cs typeface="Hind Vadodara" panose="020B0604020202020204" charset="0"/>
                <a:sym typeface="Arial"/>
              </a:rPr>
              <a:t>Used in conjunction with problem solving process</a:t>
            </a:r>
          </a:p>
          <a:p>
            <a:pPr marL="385763" marR="0" lvl="0" indent="-385763" algn="l" defTabSz="914400" rtl="0" eaLnBrk="1" fontAlgn="auto" latinLnBrk="0" hangingPunct="1">
              <a:lnSpc>
                <a:spcPct val="120000"/>
              </a:lnSpc>
              <a:spcBef>
                <a:spcPts val="450"/>
              </a:spcBef>
              <a:spcAft>
                <a:spcPts val="0"/>
              </a:spcAft>
              <a:buClr>
                <a:srgbClr val="00A791">
                  <a:lumMod val="40000"/>
                  <a:lumOff val="60000"/>
                </a:srgbClr>
              </a:buClr>
              <a:buSzTx/>
              <a:buFont typeface="+mj-lt"/>
              <a:buAutoNum type="arabicPeriod"/>
              <a:tabLst/>
              <a:defRPr/>
            </a:pPr>
            <a:r>
              <a:rPr kumimoji="0" lang="en-US" sz="1600" b="0" i="0" u="none" strike="noStrike" kern="0" cap="none" spc="0" normalizeH="0" baseline="0" noProof="0" dirty="0">
                <a:ln>
                  <a:noFill/>
                </a:ln>
                <a:solidFill>
                  <a:srgbClr val="FFFFFF"/>
                </a:solidFill>
                <a:effectLst/>
                <a:uLnTx/>
                <a:uFillTx/>
                <a:latin typeface="Hind Vadodara" panose="020B0604020202020204" charset="0"/>
                <a:cs typeface="Hind Vadodara" panose="020B0604020202020204" charset="0"/>
                <a:sym typeface="Arial"/>
              </a:rPr>
              <a:t>Guidance on when to make changes to students’ support </a:t>
            </a:r>
          </a:p>
          <a:p>
            <a:pPr marL="985838" marR="0" lvl="2" indent="-342900" algn="l" defTabSz="914400" rtl="0" eaLnBrk="1" fontAlgn="auto" latinLnBrk="0" hangingPunct="1">
              <a:lnSpc>
                <a:spcPct val="120000"/>
              </a:lnSpc>
              <a:spcBef>
                <a:spcPts val="450"/>
              </a:spcBef>
              <a:spcAft>
                <a:spcPts val="0"/>
              </a:spcAft>
              <a:buClr>
                <a:srgbClr val="00A791">
                  <a:lumMod val="40000"/>
                  <a:lumOff val="60000"/>
                </a:srgbClr>
              </a:buClr>
              <a:buSzTx/>
              <a:buFont typeface="+mj-lt"/>
              <a:buAutoNum type="alphaLcPeriod"/>
              <a:tabLst/>
              <a:defRPr/>
            </a:pPr>
            <a:r>
              <a:rPr lang="en-US" sz="1600" dirty="0">
                <a:solidFill>
                  <a:srgbClr val="FFFFFF"/>
                </a:solidFill>
                <a:latin typeface="Hind Vadodara" panose="020B0604020202020204" charset="0"/>
                <a:cs typeface="Hind Vadodara" panose="020B0604020202020204" charset="0"/>
              </a:rPr>
              <a:t>Maintain / </a:t>
            </a:r>
            <a:r>
              <a:rPr kumimoji="0" lang="en-US" sz="1600" b="0" i="0" u="none" strike="noStrike" kern="0" cap="none" spc="0" normalizeH="0" baseline="0" noProof="0" dirty="0">
                <a:ln>
                  <a:noFill/>
                </a:ln>
                <a:solidFill>
                  <a:srgbClr val="FFFFFF"/>
                </a:solidFill>
                <a:effectLst/>
                <a:uLnTx/>
                <a:uFillTx/>
                <a:latin typeface="Hind Vadodara" panose="020B0604020202020204" charset="0"/>
                <a:cs typeface="Hind Vadodara" panose="020B0604020202020204" charset="0"/>
                <a:sym typeface="Arial"/>
              </a:rPr>
              <a:t>Increase</a:t>
            </a:r>
          </a:p>
          <a:p>
            <a:pPr marL="985838" marR="0" lvl="2" indent="-342900" algn="l" defTabSz="914400" rtl="0" eaLnBrk="1" fontAlgn="auto" latinLnBrk="0" hangingPunct="1">
              <a:lnSpc>
                <a:spcPct val="120000"/>
              </a:lnSpc>
              <a:spcBef>
                <a:spcPts val="450"/>
              </a:spcBef>
              <a:spcAft>
                <a:spcPts val="0"/>
              </a:spcAft>
              <a:buClr>
                <a:srgbClr val="00A791">
                  <a:lumMod val="40000"/>
                  <a:lumOff val="60000"/>
                </a:srgbClr>
              </a:buClr>
              <a:buSzTx/>
              <a:buFont typeface="+mj-lt"/>
              <a:buAutoNum type="alphaLcPeriod"/>
              <a:tabLst/>
              <a:defRPr/>
            </a:pPr>
            <a:r>
              <a:rPr kumimoji="0" lang="en-US" sz="1600" b="0" i="0" u="none" strike="noStrike" kern="0" cap="none" spc="0" normalizeH="0" baseline="0" noProof="0" dirty="0">
                <a:ln>
                  <a:noFill/>
                </a:ln>
                <a:solidFill>
                  <a:srgbClr val="FFFFFF"/>
                </a:solidFill>
                <a:effectLst/>
                <a:uLnTx/>
                <a:uFillTx/>
                <a:latin typeface="Hind Vadodara" panose="020B0604020202020204" charset="0"/>
                <a:cs typeface="Hind Vadodara" panose="020B0604020202020204" charset="0"/>
                <a:sym typeface="Arial"/>
              </a:rPr>
              <a:t>Adjust/Modify</a:t>
            </a:r>
          </a:p>
          <a:p>
            <a:pPr marL="985838" marR="0" lvl="2" indent="-342900" algn="l" defTabSz="914400" rtl="0" eaLnBrk="1" fontAlgn="auto" latinLnBrk="0" hangingPunct="1">
              <a:lnSpc>
                <a:spcPct val="120000"/>
              </a:lnSpc>
              <a:spcBef>
                <a:spcPts val="450"/>
              </a:spcBef>
              <a:spcAft>
                <a:spcPts val="0"/>
              </a:spcAft>
              <a:buClr>
                <a:srgbClr val="00A791">
                  <a:lumMod val="40000"/>
                  <a:lumOff val="60000"/>
                </a:srgbClr>
              </a:buClr>
              <a:buSzTx/>
              <a:buFont typeface="+mj-lt"/>
              <a:buAutoNum type="alphaLcPeriod"/>
              <a:tabLst/>
              <a:defRPr/>
            </a:pPr>
            <a:r>
              <a:rPr kumimoji="0" lang="en-US" sz="1600" b="0" i="0" u="none" strike="noStrike" kern="0" cap="none" spc="0" normalizeH="0" baseline="0" noProof="0" dirty="0">
                <a:ln>
                  <a:noFill/>
                </a:ln>
                <a:solidFill>
                  <a:srgbClr val="FFFFFF"/>
                </a:solidFill>
                <a:effectLst/>
                <a:uLnTx/>
                <a:uFillTx/>
                <a:latin typeface="Hind Vadodara" panose="020B0604020202020204" charset="0"/>
                <a:cs typeface="Hind Vadodara" panose="020B0604020202020204" charset="0"/>
                <a:sym typeface="Arial"/>
              </a:rPr>
              <a:t>Fade/Graduate </a:t>
            </a:r>
          </a:p>
          <a:p>
            <a:pPr marL="385763" marR="0" lvl="0" indent="-385763" algn="l" defTabSz="914400" rtl="0" eaLnBrk="1" fontAlgn="auto" latinLnBrk="0" hangingPunct="1">
              <a:lnSpc>
                <a:spcPct val="120000"/>
              </a:lnSpc>
              <a:spcBef>
                <a:spcPts val="450"/>
              </a:spcBef>
              <a:spcAft>
                <a:spcPts val="0"/>
              </a:spcAft>
              <a:buClr>
                <a:srgbClr val="00A791">
                  <a:lumMod val="40000"/>
                  <a:lumOff val="60000"/>
                </a:srgbClr>
              </a:buClr>
              <a:buSzTx/>
              <a:buFont typeface="+mj-lt"/>
              <a:buAutoNum type="arabicPeriod"/>
              <a:tabLst/>
              <a:defRPr/>
            </a:pPr>
            <a:r>
              <a:rPr kumimoji="0" lang="en-US" sz="1600" b="0" i="0" u="none" strike="noStrike" kern="0" cap="none" spc="0" normalizeH="0" baseline="0" noProof="0" dirty="0">
                <a:ln>
                  <a:noFill/>
                </a:ln>
                <a:solidFill>
                  <a:srgbClr val="FFFFFF"/>
                </a:solidFill>
                <a:effectLst/>
                <a:uLnTx/>
                <a:uFillTx/>
                <a:latin typeface="Hind Vadodara" panose="020B0604020202020204" charset="0"/>
                <a:cs typeface="Hind Vadodara" panose="020B0604020202020204" charset="0"/>
                <a:sym typeface="Arial"/>
              </a:rPr>
              <a:t>Help to improve:</a:t>
            </a:r>
          </a:p>
          <a:p>
            <a:pPr marL="985838" marR="0" lvl="2" indent="-342900" algn="l" defTabSz="914400" rtl="0" eaLnBrk="1" fontAlgn="auto" latinLnBrk="0" hangingPunct="1">
              <a:lnSpc>
                <a:spcPct val="120000"/>
              </a:lnSpc>
              <a:spcBef>
                <a:spcPts val="450"/>
              </a:spcBef>
              <a:spcAft>
                <a:spcPts val="0"/>
              </a:spcAft>
              <a:buClr>
                <a:srgbClr val="00A791">
                  <a:lumMod val="40000"/>
                  <a:lumOff val="60000"/>
                </a:srgbClr>
              </a:buClr>
              <a:buSzTx/>
              <a:buFont typeface="+mj-lt"/>
              <a:buAutoNum type="alphaLcPeriod"/>
              <a:tabLst/>
              <a:defRPr/>
            </a:pPr>
            <a:r>
              <a:rPr kumimoji="0" lang="en-US" sz="1600" b="0" i="0" u="none" strike="noStrike" kern="0" cap="none" spc="0" normalizeH="0" baseline="0" noProof="0" dirty="0">
                <a:ln>
                  <a:noFill/>
                </a:ln>
                <a:solidFill>
                  <a:srgbClr val="FFFFFF"/>
                </a:solidFill>
                <a:effectLst/>
                <a:uLnTx/>
                <a:uFillTx/>
                <a:latin typeface="Hind Vadodara" panose="020B0604020202020204" charset="0"/>
                <a:cs typeface="Hind Vadodara" panose="020B0604020202020204" charset="0"/>
                <a:sym typeface="Arial"/>
              </a:rPr>
              <a:t>Consistency of support delivery</a:t>
            </a:r>
          </a:p>
          <a:p>
            <a:pPr marL="985838" marR="0" lvl="2" indent="-342900" algn="l" defTabSz="914400" rtl="0" eaLnBrk="1" fontAlgn="auto" latinLnBrk="0" hangingPunct="1">
              <a:lnSpc>
                <a:spcPct val="120000"/>
              </a:lnSpc>
              <a:spcBef>
                <a:spcPts val="450"/>
              </a:spcBef>
              <a:spcAft>
                <a:spcPts val="0"/>
              </a:spcAft>
              <a:buClr>
                <a:srgbClr val="00A791">
                  <a:lumMod val="40000"/>
                  <a:lumOff val="60000"/>
                </a:srgbClr>
              </a:buClr>
              <a:buSzTx/>
              <a:buFont typeface="+mj-lt"/>
              <a:buAutoNum type="alphaLcPeriod"/>
              <a:tabLst/>
              <a:defRPr/>
            </a:pPr>
            <a:r>
              <a:rPr kumimoji="0" lang="en-US" sz="1600" b="0" i="0" u="none" strike="noStrike" kern="0" cap="none" spc="0" normalizeH="0" baseline="0" noProof="0" dirty="0">
                <a:ln>
                  <a:noFill/>
                </a:ln>
                <a:solidFill>
                  <a:srgbClr val="FFFFFF"/>
                </a:solidFill>
                <a:effectLst/>
                <a:uLnTx/>
                <a:uFillTx/>
                <a:latin typeface="Hind Vadodara" panose="020B0604020202020204" charset="0"/>
                <a:cs typeface="Hind Vadodara" panose="020B0604020202020204" charset="0"/>
                <a:sym typeface="Arial"/>
              </a:rPr>
              <a:t>Efficiency of problem-solving meetings</a:t>
            </a:r>
          </a:p>
        </p:txBody>
      </p:sp>
    </p:spTree>
    <p:extLst>
      <p:ext uri="{BB962C8B-B14F-4D97-AF65-F5344CB8AC3E}">
        <p14:creationId xmlns:p14="http://schemas.microsoft.com/office/powerpoint/2010/main" val="2564156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451165" y="159627"/>
            <a:ext cx="7714427" cy="806120"/>
          </a:xfrm>
          <a:noFill/>
        </p:spPr>
        <p:txBody>
          <a:bodyPr/>
          <a:lstStyle/>
          <a:p>
            <a:pPr eaLnBrk="1" hangingPunct="1"/>
            <a:r>
              <a:rPr lang="en-US" sz="2400" dirty="0">
                <a:solidFill>
                  <a:srgbClr val="FFFF00"/>
                </a:solidFill>
              </a:rPr>
              <a:t>DECISION RULES </a:t>
            </a:r>
            <a:r>
              <a:rPr lang="en-US" sz="2400" dirty="0">
                <a:solidFill>
                  <a:schemeClr val="bg1"/>
                </a:solidFill>
              </a:rPr>
              <a:t>FOR EACH INTERVENTION: GUIDING QUESTIONS</a:t>
            </a:r>
            <a:br>
              <a:rPr lang="en-US" sz="2400" i="1" dirty="0">
                <a:cs typeface="Arial" panose="020B0604020202020204" pitchFamily="34" charset="0"/>
              </a:rPr>
            </a:br>
            <a:endParaRPr lang="en-US" sz="2400" dirty="0">
              <a:solidFill>
                <a:srgbClr val="FFFFFF"/>
              </a:solidFill>
              <a:ea typeface="Britannic Bold" pitchFamily="-108" charset="0"/>
              <a:cs typeface="Britannic Bold" pitchFamily="-108" charset="0"/>
            </a:endParaRPr>
          </a:p>
        </p:txBody>
      </p:sp>
      <p:graphicFrame>
        <p:nvGraphicFramePr>
          <p:cNvPr id="2" name="Diagram 1">
            <a:extLst>
              <a:ext uri="{FF2B5EF4-FFF2-40B4-BE49-F238E27FC236}">
                <a16:creationId xmlns:a16="http://schemas.microsoft.com/office/drawing/2014/main" id="{62A5F018-1012-4740-A154-CD613B4E0F62}"/>
              </a:ext>
            </a:extLst>
          </p:cNvPr>
          <p:cNvGraphicFramePr/>
          <p:nvPr>
            <p:extLst>
              <p:ext uri="{D42A27DB-BD31-4B8C-83A1-F6EECF244321}">
                <p14:modId xmlns:p14="http://schemas.microsoft.com/office/powerpoint/2010/main" val="4037143397"/>
              </p:ext>
            </p:extLst>
          </p:nvPr>
        </p:nvGraphicFramePr>
        <p:xfrm>
          <a:off x="504474" y="1051560"/>
          <a:ext cx="8135051" cy="4018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096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20040903-0515-4B73-8444-C42E3002D0EB}"/>
                                            </p:graphicEl>
                                          </p:spTgt>
                                        </p:tgtEl>
                                        <p:attrNameLst>
                                          <p:attrName>style.visibility</p:attrName>
                                        </p:attrNameLst>
                                      </p:cBhvr>
                                      <p:to>
                                        <p:strVal val="visible"/>
                                      </p:to>
                                    </p:set>
                                    <p:animEffect transition="in" filter="fade">
                                      <p:cBhvr>
                                        <p:cTn id="7" dur="1000"/>
                                        <p:tgtEl>
                                          <p:spTgt spid="2">
                                            <p:graphicEl>
                                              <a:dgm id="{20040903-0515-4B73-8444-C42E3002D0EB}"/>
                                            </p:graphicEl>
                                          </p:spTgt>
                                        </p:tgtEl>
                                      </p:cBhvr>
                                    </p:animEffect>
                                    <p:anim calcmode="lin" valueType="num">
                                      <p:cBhvr>
                                        <p:cTn id="8" dur="1000" fill="hold"/>
                                        <p:tgtEl>
                                          <p:spTgt spid="2">
                                            <p:graphicEl>
                                              <a:dgm id="{20040903-0515-4B73-8444-C42E3002D0EB}"/>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20040903-0515-4B73-8444-C42E3002D0EB}"/>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B4533FAC-EAD5-45FF-8A4A-01D701B6F13A}"/>
                                            </p:graphicEl>
                                          </p:spTgt>
                                        </p:tgtEl>
                                        <p:attrNameLst>
                                          <p:attrName>style.visibility</p:attrName>
                                        </p:attrNameLst>
                                      </p:cBhvr>
                                      <p:to>
                                        <p:strVal val="visible"/>
                                      </p:to>
                                    </p:set>
                                    <p:animEffect transition="in" filter="fade">
                                      <p:cBhvr>
                                        <p:cTn id="14" dur="1000"/>
                                        <p:tgtEl>
                                          <p:spTgt spid="2">
                                            <p:graphicEl>
                                              <a:dgm id="{B4533FAC-EAD5-45FF-8A4A-01D701B6F13A}"/>
                                            </p:graphicEl>
                                          </p:spTgt>
                                        </p:tgtEl>
                                      </p:cBhvr>
                                    </p:animEffect>
                                    <p:anim calcmode="lin" valueType="num">
                                      <p:cBhvr>
                                        <p:cTn id="15" dur="1000" fill="hold"/>
                                        <p:tgtEl>
                                          <p:spTgt spid="2">
                                            <p:graphicEl>
                                              <a:dgm id="{B4533FAC-EAD5-45FF-8A4A-01D701B6F13A}"/>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B4533FAC-EAD5-45FF-8A4A-01D701B6F13A}"/>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graphicEl>
                                              <a:dgm id="{329DD8B0-36B3-499F-A763-F02041CDAD14}"/>
                                            </p:graphicEl>
                                          </p:spTgt>
                                        </p:tgtEl>
                                        <p:attrNameLst>
                                          <p:attrName>style.visibility</p:attrName>
                                        </p:attrNameLst>
                                      </p:cBhvr>
                                      <p:to>
                                        <p:strVal val="visible"/>
                                      </p:to>
                                    </p:set>
                                    <p:animEffect transition="in" filter="fade">
                                      <p:cBhvr>
                                        <p:cTn id="21" dur="1000"/>
                                        <p:tgtEl>
                                          <p:spTgt spid="2">
                                            <p:graphicEl>
                                              <a:dgm id="{329DD8B0-36B3-499F-A763-F02041CDAD14}"/>
                                            </p:graphicEl>
                                          </p:spTgt>
                                        </p:tgtEl>
                                      </p:cBhvr>
                                    </p:animEffect>
                                    <p:anim calcmode="lin" valueType="num">
                                      <p:cBhvr>
                                        <p:cTn id="22" dur="1000" fill="hold"/>
                                        <p:tgtEl>
                                          <p:spTgt spid="2">
                                            <p:graphicEl>
                                              <a:dgm id="{329DD8B0-36B3-499F-A763-F02041CDAD14}"/>
                                            </p:graphicEl>
                                          </p:spTgt>
                                        </p:tgtEl>
                                        <p:attrNameLst>
                                          <p:attrName>ppt_x</p:attrName>
                                        </p:attrNameLst>
                                      </p:cBhvr>
                                      <p:tavLst>
                                        <p:tav tm="0">
                                          <p:val>
                                            <p:strVal val="#ppt_x"/>
                                          </p:val>
                                        </p:tav>
                                        <p:tav tm="100000">
                                          <p:val>
                                            <p:strVal val="#ppt_x"/>
                                          </p:val>
                                        </p:tav>
                                      </p:tavLst>
                                    </p:anim>
                                    <p:anim calcmode="lin" valueType="num">
                                      <p:cBhvr>
                                        <p:cTn id="23" dur="1000" fill="hold"/>
                                        <p:tgtEl>
                                          <p:spTgt spid="2">
                                            <p:graphicEl>
                                              <a:dgm id="{329DD8B0-36B3-499F-A763-F02041CDAD14}"/>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graphicEl>
                                              <a:dgm id="{D8C5305B-E246-41D5-8FE5-E58B5E2EFF3D}"/>
                                            </p:graphicEl>
                                          </p:spTgt>
                                        </p:tgtEl>
                                        <p:attrNameLst>
                                          <p:attrName>style.visibility</p:attrName>
                                        </p:attrNameLst>
                                      </p:cBhvr>
                                      <p:to>
                                        <p:strVal val="visible"/>
                                      </p:to>
                                    </p:set>
                                    <p:animEffect transition="in" filter="fade">
                                      <p:cBhvr>
                                        <p:cTn id="28" dur="1000"/>
                                        <p:tgtEl>
                                          <p:spTgt spid="2">
                                            <p:graphicEl>
                                              <a:dgm id="{D8C5305B-E246-41D5-8FE5-E58B5E2EFF3D}"/>
                                            </p:graphicEl>
                                          </p:spTgt>
                                        </p:tgtEl>
                                      </p:cBhvr>
                                    </p:animEffect>
                                    <p:anim calcmode="lin" valueType="num">
                                      <p:cBhvr>
                                        <p:cTn id="29" dur="1000" fill="hold"/>
                                        <p:tgtEl>
                                          <p:spTgt spid="2">
                                            <p:graphicEl>
                                              <a:dgm id="{D8C5305B-E246-41D5-8FE5-E58B5E2EFF3D}"/>
                                            </p:graphicEl>
                                          </p:spTgt>
                                        </p:tgtEl>
                                        <p:attrNameLst>
                                          <p:attrName>ppt_x</p:attrName>
                                        </p:attrNameLst>
                                      </p:cBhvr>
                                      <p:tavLst>
                                        <p:tav tm="0">
                                          <p:val>
                                            <p:strVal val="#ppt_x"/>
                                          </p:val>
                                        </p:tav>
                                        <p:tav tm="100000">
                                          <p:val>
                                            <p:strVal val="#ppt_x"/>
                                          </p:val>
                                        </p:tav>
                                      </p:tavLst>
                                    </p:anim>
                                    <p:anim calcmode="lin" valueType="num">
                                      <p:cBhvr>
                                        <p:cTn id="30" dur="1000" fill="hold"/>
                                        <p:tgtEl>
                                          <p:spTgt spid="2">
                                            <p:graphicEl>
                                              <a:dgm id="{D8C5305B-E246-41D5-8FE5-E58B5E2EFF3D}"/>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67F2B226-1BBA-462D-99E3-3E19CDEAB686}"/>
              </a:ext>
            </a:extLst>
          </p:cNvPr>
          <p:cNvPicPr>
            <a:picLocks noChangeAspect="1"/>
          </p:cNvPicPr>
          <p:nvPr/>
        </p:nvPicPr>
        <p:blipFill>
          <a:blip r:embed="rId3"/>
          <a:stretch>
            <a:fillRect/>
          </a:stretch>
        </p:blipFill>
        <p:spPr>
          <a:xfrm>
            <a:off x="837026" y="314325"/>
            <a:ext cx="6115050" cy="4514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5EE8549F-4DBE-4BD0-A087-50DB89B6F25E}"/>
              </a:ext>
            </a:extLst>
          </p:cNvPr>
          <p:cNvSpPr txBox="1"/>
          <p:nvPr/>
        </p:nvSpPr>
        <p:spPr>
          <a:xfrm>
            <a:off x="7397496" y="4521399"/>
            <a:ext cx="1609344" cy="307777"/>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FFFFFF"/>
                </a:solidFill>
                <a:effectLst/>
                <a:uLnTx/>
                <a:uFillTx/>
                <a:latin typeface="Hind Vadodara" panose="020B0604020202020204" charset="0"/>
                <a:ea typeface="+mn-ea"/>
                <a:cs typeface="Hind Vadodara" panose="020B0604020202020204" charset="0"/>
                <a:sym typeface="Arial"/>
              </a:rPr>
              <a:t>Source: MO PBIS </a:t>
            </a:r>
          </a:p>
        </p:txBody>
      </p:sp>
    </p:spTree>
    <p:extLst>
      <p:ext uri="{BB962C8B-B14F-4D97-AF65-F5344CB8AC3E}">
        <p14:creationId xmlns:p14="http://schemas.microsoft.com/office/powerpoint/2010/main" val="21313835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0C486-5836-90D8-C3CD-73DF8CCC2573}"/>
              </a:ext>
            </a:extLst>
          </p:cNvPr>
          <p:cNvSpPr>
            <a:spLocks noGrp="1"/>
          </p:cNvSpPr>
          <p:nvPr>
            <p:ph type="title"/>
          </p:nvPr>
        </p:nvSpPr>
        <p:spPr>
          <a:xfrm>
            <a:off x="311700" y="445024"/>
            <a:ext cx="4584150" cy="1898125"/>
          </a:xfrm>
        </p:spPr>
        <p:txBody>
          <a:bodyPr/>
          <a:lstStyle/>
          <a:p>
            <a:r>
              <a:rPr lang="en-US" dirty="0">
                <a:solidFill>
                  <a:schemeClr val="bg1"/>
                </a:solidFill>
              </a:rPr>
              <a:t>EVALUATION PREVIEW </a:t>
            </a:r>
            <a:br>
              <a:rPr lang="en-US" dirty="0">
                <a:solidFill>
                  <a:schemeClr val="bg1"/>
                </a:solidFill>
              </a:rPr>
            </a:br>
            <a:br>
              <a:rPr lang="en-US" dirty="0">
                <a:solidFill>
                  <a:schemeClr val="bg1"/>
                </a:solidFill>
              </a:rPr>
            </a:br>
            <a:r>
              <a:rPr lang="en-US" dirty="0">
                <a:solidFill>
                  <a:schemeClr val="bg1"/>
                </a:solidFill>
              </a:rPr>
              <a:t>Develop methods to: </a:t>
            </a:r>
            <a:br>
              <a:rPr lang="en-US" dirty="0">
                <a:solidFill>
                  <a:schemeClr val="bg1"/>
                </a:solidFill>
              </a:rPr>
            </a:br>
            <a:br>
              <a:rPr lang="en-US" dirty="0">
                <a:solidFill>
                  <a:schemeClr val="bg1"/>
                </a:solidFill>
              </a:rPr>
            </a:br>
            <a:r>
              <a:rPr lang="en-US" dirty="0">
                <a:solidFill>
                  <a:schemeClr val="bg1"/>
                </a:solidFill>
              </a:rPr>
              <a:t>1. DETERMINE LEVEL OF USE and </a:t>
            </a:r>
            <a:br>
              <a:rPr lang="en-US" dirty="0">
                <a:solidFill>
                  <a:schemeClr val="bg1"/>
                </a:solidFill>
              </a:rPr>
            </a:br>
            <a:br>
              <a:rPr lang="en-US" dirty="0">
                <a:solidFill>
                  <a:schemeClr val="bg1"/>
                </a:solidFill>
              </a:rPr>
            </a:br>
            <a:r>
              <a:rPr lang="en-US" dirty="0">
                <a:solidFill>
                  <a:schemeClr val="bg1"/>
                </a:solidFill>
              </a:rPr>
              <a:t>2. RESPONSE TO INTERVENTIONS</a:t>
            </a:r>
            <a:br>
              <a:rPr lang="en-US" dirty="0">
                <a:solidFill>
                  <a:schemeClr val="bg1"/>
                </a:solidFill>
              </a:rPr>
            </a:br>
            <a:br>
              <a:rPr lang="en-US" dirty="0">
                <a:solidFill>
                  <a:schemeClr val="bg1"/>
                </a:solidFill>
              </a:rPr>
            </a:br>
            <a:endParaRPr lang="en-US" dirty="0">
              <a:solidFill>
                <a:schemeClr val="bg1"/>
              </a:solidFill>
            </a:endParaRPr>
          </a:p>
        </p:txBody>
      </p:sp>
      <p:pic>
        <p:nvPicPr>
          <p:cNvPr id="5" name="Picture 4">
            <a:extLst>
              <a:ext uri="{FF2B5EF4-FFF2-40B4-BE49-F238E27FC236}">
                <a16:creationId xmlns:a16="http://schemas.microsoft.com/office/drawing/2014/main" id="{C67EB04F-FB62-A10B-846E-A77438169235}"/>
              </a:ext>
            </a:extLst>
          </p:cNvPr>
          <p:cNvPicPr>
            <a:picLocks noChangeAspect="1"/>
          </p:cNvPicPr>
          <p:nvPr/>
        </p:nvPicPr>
        <p:blipFill>
          <a:blip r:embed="rId2"/>
          <a:stretch>
            <a:fillRect/>
          </a:stretch>
        </p:blipFill>
        <p:spPr>
          <a:xfrm>
            <a:off x="5383739" y="0"/>
            <a:ext cx="3760261" cy="5143500"/>
          </a:xfrm>
          <a:prstGeom prst="rect">
            <a:avLst/>
          </a:prstGeom>
        </p:spPr>
      </p:pic>
    </p:spTree>
    <p:extLst>
      <p:ext uri="{BB962C8B-B14F-4D97-AF65-F5344CB8AC3E}">
        <p14:creationId xmlns:p14="http://schemas.microsoft.com/office/powerpoint/2010/main" val="17441218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311700" y="445025"/>
            <a:ext cx="8520600" cy="572700"/>
          </a:xfrm>
        </p:spPr>
        <p:txBody>
          <a:bodyPr wrap="square" anchor="t">
            <a:normAutofit/>
          </a:bodyPr>
          <a:lstStyle/>
          <a:p>
            <a:pPr>
              <a:lnSpc>
                <a:spcPct val="90000"/>
              </a:lnSpc>
            </a:pPr>
            <a:r>
              <a:rPr lang="en-US" sz="2800" dirty="0"/>
              <a:t>Agenda &amp; Coaching Tasks</a:t>
            </a:r>
          </a:p>
        </p:txBody>
      </p:sp>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3845969415"/>
              </p:ext>
            </p:extLst>
          </p:nvPr>
        </p:nvGraphicFramePr>
        <p:xfrm>
          <a:off x="311700" y="1152474"/>
          <a:ext cx="8520600" cy="3754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11564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67F2B226-1BBA-462D-99E3-3E19CDEAB686}"/>
              </a:ext>
            </a:extLst>
          </p:cNvPr>
          <p:cNvPicPr>
            <a:picLocks noChangeAspect="1"/>
          </p:cNvPicPr>
          <p:nvPr/>
        </p:nvPicPr>
        <p:blipFill>
          <a:blip r:embed="rId2"/>
          <a:stretch>
            <a:fillRect/>
          </a:stretch>
        </p:blipFill>
        <p:spPr>
          <a:xfrm>
            <a:off x="837026" y="314325"/>
            <a:ext cx="6115050" cy="4514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5EE8549F-4DBE-4BD0-A087-50DB89B6F25E}"/>
              </a:ext>
            </a:extLst>
          </p:cNvPr>
          <p:cNvSpPr txBox="1"/>
          <p:nvPr/>
        </p:nvSpPr>
        <p:spPr>
          <a:xfrm>
            <a:off x="7397496" y="4521398"/>
            <a:ext cx="160934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FFFFFF"/>
                </a:solidFill>
                <a:effectLst/>
                <a:uLnTx/>
                <a:uFillTx/>
                <a:latin typeface="Hind Vadodara" panose="020B0604020202020204" charset="0"/>
                <a:cs typeface="Hind Vadodara" panose="020B0604020202020204" charset="0"/>
                <a:sym typeface="Arial"/>
              </a:rPr>
              <a:t>Source: MO PBIS </a:t>
            </a:r>
          </a:p>
        </p:txBody>
      </p:sp>
      <p:sp>
        <p:nvSpPr>
          <p:cNvPr id="6" name="Rectangle: Rounded Corners 5">
            <a:extLst>
              <a:ext uri="{FF2B5EF4-FFF2-40B4-BE49-F238E27FC236}">
                <a16:creationId xmlns:a16="http://schemas.microsoft.com/office/drawing/2014/main" id="{01682BD2-4BF2-4177-8EBF-CE50734F14F4}"/>
              </a:ext>
            </a:extLst>
          </p:cNvPr>
          <p:cNvSpPr/>
          <p:nvPr/>
        </p:nvSpPr>
        <p:spPr>
          <a:xfrm>
            <a:off x="566928" y="658368"/>
            <a:ext cx="6464808" cy="1280160"/>
          </a:xfrm>
          <a:prstGeom prst="roundRect">
            <a:avLst/>
          </a:prstGeom>
          <a:noFill/>
          <a:ln w="762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63864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1F3503-CDDE-4B02-BBE6-E399865B4E85}"/>
              </a:ext>
            </a:extLst>
          </p:cNvPr>
          <p:cNvSpPr>
            <a:spLocks noGrp="1"/>
          </p:cNvSpPr>
          <p:nvPr>
            <p:ph type="body" idx="1"/>
          </p:nvPr>
        </p:nvSpPr>
        <p:spPr>
          <a:xfrm>
            <a:off x="520374" y="1097280"/>
            <a:ext cx="7123137" cy="3799672"/>
          </a:xfrm>
        </p:spPr>
        <p:txBody>
          <a:bodyPr/>
          <a:lstStyle/>
          <a:p>
            <a:r>
              <a:rPr lang="en-US" dirty="0"/>
              <a:t>What defines a positive response? </a:t>
            </a:r>
          </a:p>
          <a:p>
            <a:pPr lvl="1">
              <a:spcBef>
                <a:spcPts val="0"/>
              </a:spcBef>
              <a:spcAft>
                <a:spcPts val="600"/>
              </a:spcAft>
            </a:pPr>
            <a:r>
              <a:rPr lang="en-US" dirty="0"/>
              <a:t>Criterion (e.g., 80%)?</a:t>
            </a:r>
          </a:p>
          <a:p>
            <a:pPr lvl="1">
              <a:spcBef>
                <a:spcPts val="0"/>
              </a:spcBef>
              <a:spcAft>
                <a:spcPts val="600"/>
              </a:spcAft>
            </a:pPr>
            <a:r>
              <a:rPr lang="en-US" dirty="0"/>
              <a:t>Length of time (e.g., 4 weeks?)</a:t>
            </a:r>
          </a:p>
          <a:p>
            <a:pPr lvl="1">
              <a:spcBef>
                <a:spcPts val="0"/>
              </a:spcBef>
              <a:spcAft>
                <a:spcPts val="600"/>
              </a:spcAft>
            </a:pPr>
            <a:endParaRPr lang="en-US" dirty="0"/>
          </a:p>
          <a:p>
            <a:r>
              <a:rPr lang="en-US" dirty="0"/>
              <a:t>Decision Options </a:t>
            </a:r>
          </a:p>
          <a:p>
            <a:pPr lvl="1">
              <a:spcBef>
                <a:spcPts val="0"/>
              </a:spcBef>
              <a:spcAft>
                <a:spcPts val="600"/>
              </a:spcAft>
            </a:pPr>
            <a:r>
              <a:rPr lang="en-US" dirty="0"/>
              <a:t>Continue with current goal or intervention</a:t>
            </a:r>
          </a:p>
          <a:p>
            <a:pPr lvl="1">
              <a:spcBef>
                <a:spcPts val="0"/>
              </a:spcBef>
              <a:spcAft>
                <a:spcPts val="600"/>
              </a:spcAft>
            </a:pPr>
            <a:r>
              <a:rPr lang="en-US" dirty="0"/>
              <a:t>Increase current goal or focus on generalization </a:t>
            </a:r>
          </a:p>
          <a:p>
            <a:pPr lvl="1">
              <a:spcBef>
                <a:spcPts val="0"/>
              </a:spcBef>
              <a:spcAft>
                <a:spcPts val="600"/>
              </a:spcAft>
            </a:pPr>
            <a:r>
              <a:rPr lang="en-US" b="1" dirty="0">
                <a:solidFill>
                  <a:srgbClr val="FFFF00"/>
                </a:solidFill>
              </a:rPr>
              <a:t>Teach and implement self-management</a:t>
            </a:r>
          </a:p>
          <a:p>
            <a:pPr lvl="1">
              <a:spcBef>
                <a:spcPts val="0"/>
              </a:spcBef>
              <a:spcAft>
                <a:spcPts val="600"/>
              </a:spcAft>
            </a:pPr>
            <a:r>
              <a:rPr lang="en-US" dirty="0"/>
              <a:t>Fade intervention components (e.g., fewer check in periods, fewer social skills groups)  </a:t>
            </a:r>
          </a:p>
          <a:p>
            <a:pPr lvl="1">
              <a:spcBef>
                <a:spcPts val="0"/>
              </a:spcBef>
              <a:spcAft>
                <a:spcPts val="600"/>
              </a:spcAft>
            </a:pPr>
            <a:r>
              <a:rPr lang="en-US" dirty="0"/>
              <a:t>Mentor other students</a:t>
            </a:r>
          </a:p>
          <a:p>
            <a:pPr lvl="1">
              <a:spcBef>
                <a:spcPts val="0"/>
              </a:spcBef>
              <a:spcAft>
                <a:spcPts val="600"/>
              </a:spcAft>
            </a:pPr>
            <a:r>
              <a:rPr lang="en-US" dirty="0"/>
              <a:t>Graduate (and celebrate!) </a:t>
            </a:r>
          </a:p>
        </p:txBody>
      </p:sp>
      <p:sp>
        <p:nvSpPr>
          <p:cNvPr id="3" name="Title 2">
            <a:extLst>
              <a:ext uri="{FF2B5EF4-FFF2-40B4-BE49-F238E27FC236}">
                <a16:creationId xmlns:a16="http://schemas.microsoft.com/office/drawing/2014/main" id="{138FFF8E-6E25-4B74-A583-082CD6DA9F5D}"/>
              </a:ext>
            </a:extLst>
          </p:cNvPr>
          <p:cNvSpPr>
            <a:spLocks noGrp="1"/>
          </p:cNvSpPr>
          <p:nvPr>
            <p:ph type="title"/>
          </p:nvPr>
        </p:nvSpPr>
        <p:spPr>
          <a:xfrm>
            <a:off x="610012" y="350597"/>
            <a:ext cx="8290148" cy="634200"/>
          </a:xfrm>
        </p:spPr>
        <p:txBody>
          <a:bodyPr/>
          <a:lstStyle/>
          <a:p>
            <a:r>
              <a:rPr lang="en-US" dirty="0"/>
              <a:t>POSITIVE RESPONSE TO INTERVENTION</a:t>
            </a:r>
          </a:p>
        </p:txBody>
      </p:sp>
    </p:spTree>
    <p:extLst>
      <p:ext uri="{BB962C8B-B14F-4D97-AF65-F5344CB8AC3E}">
        <p14:creationId xmlns:p14="http://schemas.microsoft.com/office/powerpoint/2010/main" val="18796670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2255250" y="891738"/>
            <a:ext cx="1795800" cy="1795800"/>
          </a:xfrm>
          <a:prstGeom prst="donut">
            <a:avLst>
              <a:gd name="adj" fmla="val 4516"/>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38"/>
          <p:cNvSpPr txBox="1">
            <a:spLocks noGrp="1"/>
          </p:cNvSpPr>
          <p:nvPr>
            <p:ph type="title"/>
          </p:nvPr>
        </p:nvSpPr>
        <p:spPr>
          <a:xfrm rot="-294">
            <a:off x="195685" y="2847674"/>
            <a:ext cx="5907603" cy="161607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t>EVIDENCE-BASED PRACTICES: </a:t>
            </a:r>
            <a:br>
              <a:rPr lang="en-US" sz="4000" dirty="0"/>
            </a:br>
            <a:r>
              <a:rPr lang="en-US" sz="4000" dirty="0"/>
              <a:t>SELF-MANAGEMENT </a:t>
            </a:r>
            <a:endParaRPr sz="4000"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86785" y="4549750"/>
            <a:ext cx="2125265" cy="527438"/>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a:stretch>
            <a:fillRect/>
          </a:stretch>
        </p:blipFill>
        <p:spPr>
          <a:xfrm>
            <a:off x="2591498" y="1217938"/>
            <a:ext cx="1115978" cy="1149399"/>
          </a:xfrm>
          <a:prstGeom prst="rect">
            <a:avLst/>
          </a:prstGeom>
        </p:spPr>
      </p:pic>
    </p:spTree>
    <p:extLst>
      <p:ext uri="{BB962C8B-B14F-4D97-AF65-F5344CB8AC3E}">
        <p14:creationId xmlns:p14="http://schemas.microsoft.com/office/powerpoint/2010/main" val="7987621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9F761-AA9E-49E0-9063-ED8953C99A5B}"/>
              </a:ext>
            </a:extLst>
          </p:cNvPr>
          <p:cNvSpPr>
            <a:spLocks noGrp="1"/>
          </p:cNvSpPr>
          <p:nvPr>
            <p:ph type="title"/>
          </p:nvPr>
        </p:nvSpPr>
        <p:spPr/>
        <p:txBody>
          <a:bodyPr/>
          <a:lstStyle/>
          <a:p>
            <a:r>
              <a:rPr lang="en-US" dirty="0"/>
              <a:t>TEACH SELF-MANAGEMENT</a:t>
            </a:r>
          </a:p>
        </p:txBody>
      </p:sp>
      <p:sp>
        <p:nvSpPr>
          <p:cNvPr id="3" name="Content Placeholder 2">
            <a:extLst>
              <a:ext uri="{FF2B5EF4-FFF2-40B4-BE49-F238E27FC236}">
                <a16:creationId xmlns:a16="http://schemas.microsoft.com/office/drawing/2014/main" id="{429BEE85-DA5D-430A-8556-A437C6FA019A}"/>
              </a:ext>
            </a:extLst>
          </p:cNvPr>
          <p:cNvSpPr txBox="1">
            <a:spLocks/>
          </p:cNvSpPr>
          <p:nvPr/>
        </p:nvSpPr>
        <p:spPr>
          <a:xfrm>
            <a:off x="610012" y="1093774"/>
            <a:ext cx="7854719" cy="3263504"/>
          </a:xfrm>
          <a:prstGeom prst="rect">
            <a:avLst/>
          </a:prstGeom>
        </p:spPr>
        <p:txBody>
          <a:bodyPr vert="horz" lIns="91440" tIns="45720" rIns="91440" bIns="45720" rtlCol="0"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57175" marR="0" lvl="0" indent="-257175" algn="l" defTabSz="914400" rtl="0" eaLnBrk="0" fontAlgn="base" latinLnBrk="0" hangingPunct="0">
              <a:lnSpc>
                <a:spcPct val="100000"/>
              </a:lnSpc>
              <a:spcBef>
                <a:spcPct val="20000"/>
              </a:spcBef>
              <a:spcAft>
                <a:spcPts val="1200"/>
              </a:spcAft>
              <a:buClr>
                <a:srgbClr val="000000"/>
              </a:buClr>
              <a:buSzTx/>
              <a:buFont typeface="Arial"/>
              <a:buNone/>
              <a:tabLst/>
              <a:defRPr/>
            </a:pPr>
            <a:r>
              <a:rPr kumimoji="0" lang="en-US" sz="1950" b="0" i="0" u="sng" strike="noStrike" kern="0" cap="none" spc="0" normalizeH="0" baseline="0" noProof="0" dirty="0">
                <a:ln>
                  <a:noFill/>
                </a:ln>
                <a:solidFill>
                  <a:srgbClr val="00A791">
                    <a:lumMod val="40000"/>
                    <a:lumOff val="60000"/>
                  </a:srgbClr>
                </a:solidFill>
                <a:effectLst/>
                <a:uLnTx/>
                <a:uFillTx/>
                <a:latin typeface="Hind Vadodara" panose="020B0604020202020204" charset="0"/>
                <a:ea typeface="Franklin Gothic Medium" charset="0"/>
                <a:cs typeface="Hind Vadodara" panose="020B0604020202020204" charset="0"/>
                <a:sym typeface="Arial"/>
              </a:rPr>
              <a:t>Self-Management:</a:t>
            </a:r>
            <a:r>
              <a:rPr kumimoji="0" lang="en-US" sz="1950" b="0" i="0" u="none" strike="noStrike" kern="0" cap="none" spc="0" normalizeH="0" baseline="0" noProof="0" dirty="0">
                <a:ln>
                  <a:noFill/>
                </a:ln>
                <a:solidFill>
                  <a:srgbClr val="FFFFFF"/>
                </a:solidFill>
                <a:effectLst/>
                <a:uLnTx/>
                <a:uFillTx/>
                <a:latin typeface="Hind Vadodara" panose="020B0604020202020204" charset="0"/>
                <a:ea typeface="Franklin Gothic Medium" charset="0"/>
                <a:cs typeface="Hind Vadodara" panose="020B0604020202020204" charset="0"/>
                <a:sym typeface="Arial"/>
              </a:rPr>
              <a:t> the ability of an individual to make changes in her/his environment that result in changes to her/his behavior</a:t>
            </a:r>
            <a:endParaRPr kumimoji="0" lang="en-US" sz="1425" b="0" i="0" u="none" strike="noStrike" kern="0" cap="none" spc="0" normalizeH="0" baseline="0" noProof="0" dirty="0">
              <a:ln>
                <a:noFill/>
              </a:ln>
              <a:solidFill>
                <a:srgbClr val="FFFFFF"/>
              </a:solidFill>
              <a:effectLst/>
              <a:uLnTx/>
              <a:uFillTx/>
              <a:latin typeface="Hind Vadodara" panose="020B0604020202020204" charset="0"/>
              <a:ea typeface="Franklin Gothic Medium" charset="0"/>
              <a:cs typeface="Hind Vadodara" panose="020B0604020202020204" charset="0"/>
              <a:sym typeface="Arial"/>
            </a:endParaRPr>
          </a:p>
          <a:p>
            <a:pPr marL="257175" marR="0" lvl="0" indent="-257175" algn="l" defTabSz="914400" rtl="0" eaLnBrk="0" fontAlgn="base" latinLnBrk="0" hangingPunct="0">
              <a:lnSpc>
                <a:spcPct val="100000"/>
              </a:lnSpc>
              <a:spcBef>
                <a:spcPct val="20000"/>
              </a:spcBef>
              <a:spcAft>
                <a:spcPts val="1200"/>
              </a:spcAft>
              <a:buClr>
                <a:srgbClr val="000000"/>
              </a:buClr>
              <a:buSzTx/>
              <a:buFont typeface="Arial"/>
              <a:buNone/>
              <a:tabLst/>
              <a:defRPr/>
            </a:pPr>
            <a:r>
              <a:rPr kumimoji="0" lang="en-US" sz="1950" b="0" i="0" u="none" strike="noStrike" kern="0" cap="none" spc="0" normalizeH="0" baseline="0" noProof="0" dirty="0">
                <a:ln>
                  <a:noFill/>
                </a:ln>
                <a:solidFill>
                  <a:srgbClr val="FFFFFF"/>
                </a:solidFill>
                <a:effectLst/>
                <a:uLnTx/>
                <a:uFillTx/>
                <a:latin typeface="Hind Vadodara" panose="020B0604020202020204" charset="0"/>
                <a:ea typeface="Franklin Gothic Medium" charset="0"/>
                <a:cs typeface="Hind Vadodara" panose="020B0604020202020204" charset="0"/>
                <a:sym typeface="Wingdings" panose="05000000000000000000" pitchFamily="2" charset="2"/>
              </a:rPr>
              <a:t> Of</a:t>
            </a:r>
            <a:r>
              <a:rPr kumimoji="0" lang="en-US" sz="1950" b="0" i="0" u="none" strike="noStrike" kern="0" cap="none" spc="0" normalizeH="0" baseline="0" noProof="0" dirty="0">
                <a:ln>
                  <a:noFill/>
                </a:ln>
                <a:solidFill>
                  <a:srgbClr val="FFFFFF"/>
                </a:solidFill>
                <a:effectLst/>
                <a:uLnTx/>
                <a:uFillTx/>
                <a:latin typeface="Hind Vadodara" panose="020B0604020202020204" charset="0"/>
                <a:ea typeface="Franklin Gothic Medium" charset="0"/>
                <a:cs typeface="Hind Vadodara" panose="020B0604020202020204" charset="0"/>
                <a:sym typeface="Arial"/>
              </a:rPr>
              <a:t>ten implemented in conjunction with other interventions (e.g., CICO) with varied levels of teacher support or scaffolding</a:t>
            </a:r>
          </a:p>
          <a:p>
            <a:pPr marL="257175" marR="0" lvl="0" indent="-257175" algn="l" defTabSz="914400" rtl="0" eaLnBrk="1" fontAlgn="auto" latinLnBrk="0" hangingPunct="1">
              <a:lnSpc>
                <a:spcPct val="100000"/>
              </a:lnSpc>
              <a:spcBef>
                <a:spcPct val="20000"/>
              </a:spcBef>
              <a:spcAft>
                <a:spcPct val="0"/>
              </a:spcAft>
              <a:buClr>
                <a:srgbClr val="000000"/>
              </a:buClr>
              <a:buSzTx/>
              <a:buFont typeface="Arial"/>
              <a:buNone/>
              <a:tabLst/>
              <a:defRPr/>
            </a:pPr>
            <a:r>
              <a:rPr kumimoji="0" lang="en-US" sz="1950" b="0" i="0" u="none" strike="noStrike" kern="0" cap="none" spc="0" normalizeH="0" baseline="0" noProof="0" dirty="0">
                <a:ln>
                  <a:noFill/>
                </a:ln>
                <a:solidFill>
                  <a:srgbClr val="FFFFFF"/>
                </a:solidFill>
                <a:effectLst/>
                <a:uLnTx/>
                <a:uFillTx/>
                <a:latin typeface="Hind Vadodara" panose="020B0604020202020204" charset="0"/>
                <a:ea typeface="Franklin Gothic Medium" charset="0"/>
                <a:cs typeface="Hind Vadodara" panose="020B0604020202020204" charset="0"/>
                <a:sym typeface="Wingdings" panose="05000000000000000000" pitchFamily="2" charset="2"/>
              </a:rPr>
              <a:t></a:t>
            </a:r>
            <a:r>
              <a:rPr kumimoji="0" lang="en-US" sz="1950" b="0" i="0" u="none" strike="noStrike" kern="0" cap="none" spc="0" normalizeH="0" baseline="0" noProof="0" dirty="0">
                <a:ln>
                  <a:noFill/>
                </a:ln>
                <a:solidFill>
                  <a:srgbClr val="FFFFFF"/>
                </a:solidFill>
                <a:effectLst/>
                <a:uLnTx/>
                <a:uFillTx/>
                <a:latin typeface="Hind Vadodara" panose="020B0604020202020204" charset="0"/>
                <a:ea typeface="Franklin Gothic Medium" charset="0"/>
                <a:cs typeface="Hind Vadodara" panose="020B0604020202020204" charset="0"/>
                <a:sym typeface="Arial"/>
              </a:rPr>
              <a:t> Can be used to:</a:t>
            </a:r>
            <a:endParaRPr kumimoji="0" lang="en-US" sz="1400" b="0" i="0" u="none" strike="noStrike" kern="0" cap="none" spc="0" normalizeH="0" baseline="0" noProof="0" dirty="0">
              <a:ln>
                <a:noFill/>
              </a:ln>
              <a:solidFill>
                <a:srgbClr val="FFFFFF"/>
              </a:solidFill>
              <a:effectLst/>
              <a:uLnTx/>
              <a:uFillTx/>
              <a:latin typeface="Hind Vadodara" panose="020B0604020202020204" charset="0"/>
              <a:cs typeface="Hind Vadodara" panose="020B0604020202020204" charset="0"/>
              <a:sym typeface="Arial"/>
            </a:endParaRPr>
          </a:p>
          <a:p>
            <a:pPr marL="542925" marR="0" lvl="1" indent="-285750" algn="l" defTabSz="914400" rtl="0" eaLnBrk="0" fontAlgn="base" latinLnBrk="0" hangingPunct="0">
              <a:lnSpc>
                <a:spcPct val="100000"/>
              </a:lnSpc>
              <a:spcBef>
                <a:spcPct val="20000"/>
              </a:spcBef>
              <a:spcAft>
                <a:spcPct val="0"/>
              </a:spcAft>
              <a:buClr>
                <a:srgbClr val="00A791">
                  <a:lumMod val="40000"/>
                  <a:lumOff val="60000"/>
                </a:srgbClr>
              </a:buClr>
              <a:buSzTx/>
              <a:buFont typeface="Wingdings" panose="05000000000000000000" pitchFamily="2" charset="2"/>
              <a:buChar char="ü"/>
              <a:tabLst/>
              <a:defRPr/>
            </a:pPr>
            <a:r>
              <a:rPr kumimoji="0" lang="en-US" sz="1700" b="0" i="0" u="none" strike="noStrike" kern="0" cap="none" spc="0" normalizeH="0" baseline="0" noProof="0" dirty="0">
                <a:ln>
                  <a:noFill/>
                </a:ln>
                <a:solidFill>
                  <a:srgbClr val="FFFFFF"/>
                </a:solidFill>
                <a:effectLst/>
                <a:uLnTx/>
                <a:uFillTx/>
                <a:latin typeface="Hind Vadodara" panose="020B0604020202020204" charset="0"/>
                <a:ea typeface="Franklin Gothic Medium" charset="0"/>
                <a:cs typeface="Hind Vadodara" panose="020B0604020202020204" charset="0"/>
                <a:sym typeface="Arial"/>
              </a:rPr>
              <a:t>Maintain behavior change once interventions are faded</a:t>
            </a:r>
            <a:r>
              <a:rPr kumimoji="0" lang="en-US" sz="1400" b="0" i="0" u="none" strike="noStrike" kern="0" cap="none" spc="0" normalizeH="0" baseline="0" noProof="0" dirty="0">
                <a:ln>
                  <a:noFill/>
                </a:ln>
                <a:solidFill>
                  <a:srgbClr val="FFFFFF"/>
                </a:solidFill>
                <a:effectLst/>
                <a:uLnTx/>
                <a:uFillTx/>
                <a:latin typeface="Hind Vadodara" panose="020B0604020202020204" charset="0"/>
                <a:ea typeface="Franklin Gothic Medium" charset="0"/>
                <a:cs typeface="Hind Vadodara" panose="020B0604020202020204" charset="0"/>
                <a:sym typeface="Arial"/>
              </a:rPr>
              <a:t>  </a:t>
            </a:r>
          </a:p>
          <a:p>
            <a:pPr marL="542925" marR="0" lvl="1" indent="-285750" algn="l" defTabSz="914400" rtl="0" eaLnBrk="0" fontAlgn="base" latinLnBrk="0" hangingPunct="0">
              <a:lnSpc>
                <a:spcPct val="100000"/>
              </a:lnSpc>
              <a:spcBef>
                <a:spcPct val="20000"/>
              </a:spcBef>
              <a:spcAft>
                <a:spcPct val="0"/>
              </a:spcAft>
              <a:buClr>
                <a:srgbClr val="00A791">
                  <a:lumMod val="40000"/>
                  <a:lumOff val="60000"/>
                </a:srgbClr>
              </a:buClr>
              <a:buSzTx/>
              <a:buFont typeface="Wingdings" panose="05000000000000000000" pitchFamily="2" charset="2"/>
              <a:buChar char="ü"/>
              <a:tabLst/>
              <a:defRPr/>
            </a:pPr>
            <a:r>
              <a:rPr kumimoji="0" lang="en-US" sz="1700" b="0" i="0" u="none" strike="noStrike" kern="0" cap="none" spc="0" normalizeH="0" baseline="0" noProof="0" dirty="0">
                <a:ln>
                  <a:noFill/>
                </a:ln>
                <a:solidFill>
                  <a:srgbClr val="FFFFFF"/>
                </a:solidFill>
                <a:effectLst/>
                <a:uLnTx/>
                <a:uFillTx/>
                <a:latin typeface="Hind Vadodara" panose="020B0604020202020204" charset="0"/>
                <a:ea typeface="Franklin Gothic Medium" charset="0"/>
                <a:cs typeface="Hind Vadodara" panose="020B0604020202020204" charset="0"/>
                <a:sym typeface="Arial"/>
              </a:rPr>
              <a:t>Support the overall goal of CICO - to teach students to self-manage their behavior </a:t>
            </a:r>
          </a:p>
        </p:txBody>
      </p:sp>
      <p:sp>
        <p:nvSpPr>
          <p:cNvPr id="4" name="TextBox 3">
            <a:extLst>
              <a:ext uri="{FF2B5EF4-FFF2-40B4-BE49-F238E27FC236}">
                <a16:creationId xmlns:a16="http://schemas.microsoft.com/office/drawing/2014/main" id="{A3A82847-5C6C-4521-B6A8-E60CDDFD3875}"/>
              </a:ext>
            </a:extLst>
          </p:cNvPr>
          <p:cNvSpPr txBox="1"/>
          <p:nvPr/>
        </p:nvSpPr>
        <p:spPr>
          <a:xfrm>
            <a:off x="1133936" y="4566283"/>
            <a:ext cx="6876128" cy="646331"/>
          </a:xfrm>
          <a:prstGeom prst="rect">
            <a:avLst/>
          </a:prstGeom>
          <a:noFill/>
        </p:spPr>
        <p:txBody>
          <a:bodyPr wrap="square" rtlCol="0">
            <a:spAutoFit/>
          </a:bodyPr>
          <a:lstStyle/>
          <a:p>
            <a:pPr marL="0" marR="0" lvl="1" indent="0" algn="l" defTabSz="685800" rtl="0" eaLnBrk="1" fontAlgn="base" latinLnBrk="0" hangingPunct="1">
              <a:lnSpc>
                <a:spcPct val="100000"/>
              </a:lnSpc>
              <a:spcBef>
                <a:spcPct val="0"/>
              </a:spcBef>
              <a:spcAft>
                <a:spcPct val="0"/>
              </a:spcAft>
              <a:buClrTx/>
              <a:buSzTx/>
              <a:buFont typeface="Arial"/>
              <a:buNone/>
              <a:tabLst/>
              <a:defRPr/>
            </a:pPr>
            <a:r>
              <a:rPr kumimoji="0" lang="en-US" sz="1200" b="0" i="1" u="none" strike="noStrike" kern="1200" cap="none" spc="0" normalizeH="0" baseline="0" noProof="0" dirty="0">
                <a:ln>
                  <a:noFill/>
                </a:ln>
                <a:solidFill>
                  <a:srgbClr val="FFFFFF"/>
                </a:solidFill>
                <a:effectLst/>
                <a:uLnTx/>
                <a:uFillTx/>
                <a:latin typeface="Hind Vadodara" panose="020B0604020202020204" charset="0"/>
                <a:ea typeface="Franklin Gothic Book" charset="0"/>
                <a:cs typeface="Hind Vadodara" panose="020B0604020202020204" charset="0"/>
                <a:sym typeface="Arial"/>
              </a:rPr>
              <a:t>(Cheney &amp; Yong, 2014; Cooper, Heron, &amp; </a:t>
            </a:r>
            <a:r>
              <a:rPr kumimoji="0" lang="en-US" sz="1200" b="0" i="1" u="none" strike="noStrike" kern="1200" cap="none" spc="0" normalizeH="0" baseline="0" noProof="0" dirty="0" err="1">
                <a:ln>
                  <a:noFill/>
                </a:ln>
                <a:solidFill>
                  <a:srgbClr val="FFFFFF"/>
                </a:solidFill>
                <a:effectLst/>
                <a:uLnTx/>
                <a:uFillTx/>
                <a:latin typeface="Hind Vadodara" panose="020B0604020202020204" charset="0"/>
                <a:ea typeface="Franklin Gothic Book" charset="0"/>
                <a:cs typeface="Hind Vadodara" panose="020B0604020202020204" charset="0"/>
                <a:sym typeface="Arial"/>
              </a:rPr>
              <a:t>Heward</a:t>
            </a:r>
            <a:r>
              <a:rPr kumimoji="0" lang="en-US" sz="1200" b="0" i="1" u="none" strike="noStrike" kern="1200" cap="none" spc="0" normalizeH="0" baseline="0" noProof="0" dirty="0">
                <a:ln>
                  <a:noFill/>
                </a:ln>
                <a:solidFill>
                  <a:srgbClr val="FFFFFF"/>
                </a:solidFill>
                <a:effectLst/>
                <a:uLnTx/>
                <a:uFillTx/>
                <a:latin typeface="Hind Vadodara" panose="020B0604020202020204" charset="0"/>
                <a:ea typeface="Franklin Gothic Book" charset="0"/>
                <a:cs typeface="Hind Vadodara" panose="020B0604020202020204" charset="0"/>
                <a:sym typeface="Arial"/>
              </a:rPr>
              <a:t>, 2007; Crone, Hawken, &amp; Horner, 2010; Miller, </a:t>
            </a:r>
            <a:r>
              <a:rPr kumimoji="0" lang="en-US" sz="1200" b="0" i="1" u="none" strike="noStrike" kern="1200" cap="none" spc="0" normalizeH="0" baseline="0" noProof="0" dirty="0" err="1">
                <a:ln>
                  <a:noFill/>
                </a:ln>
                <a:solidFill>
                  <a:srgbClr val="FFFFFF"/>
                </a:solidFill>
                <a:effectLst/>
                <a:uLnTx/>
                <a:uFillTx/>
                <a:latin typeface="Hind Vadodara" panose="020B0604020202020204" charset="0"/>
                <a:ea typeface="Franklin Gothic Book" charset="0"/>
                <a:cs typeface="Hind Vadodara" panose="020B0604020202020204" charset="0"/>
                <a:sym typeface="Arial"/>
              </a:rPr>
              <a:t>Dugrene</a:t>
            </a:r>
            <a:r>
              <a:rPr kumimoji="0" lang="en-US" sz="1200" b="0" i="1" u="none" strike="noStrike" kern="1200" cap="none" spc="0" normalizeH="0" baseline="0" noProof="0" dirty="0">
                <a:ln>
                  <a:noFill/>
                </a:ln>
                <a:solidFill>
                  <a:srgbClr val="FFFFFF"/>
                </a:solidFill>
                <a:effectLst/>
                <a:uLnTx/>
                <a:uFillTx/>
                <a:latin typeface="Hind Vadodara" panose="020B0604020202020204" charset="0"/>
                <a:ea typeface="Franklin Gothic Book" charset="0"/>
                <a:cs typeface="Hind Vadodara" panose="020B0604020202020204" charset="0"/>
                <a:sym typeface="Arial"/>
              </a:rPr>
              <a:t>, </a:t>
            </a:r>
            <a:r>
              <a:rPr kumimoji="0" lang="en-US" sz="1200" b="0" i="1" u="none" strike="noStrike" kern="1200" cap="none" spc="0" normalizeH="0" baseline="0" noProof="0" dirty="0" err="1">
                <a:ln>
                  <a:noFill/>
                </a:ln>
                <a:solidFill>
                  <a:srgbClr val="FFFFFF"/>
                </a:solidFill>
                <a:effectLst/>
                <a:uLnTx/>
                <a:uFillTx/>
                <a:latin typeface="Hind Vadodara" panose="020B0604020202020204" charset="0"/>
                <a:ea typeface="Franklin Gothic Book" charset="0"/>
                <a:cs typeface="Hind Vadodara" panose="020B0604020202020204" charset="0"/>
                <a:sym typeface="Arial"/>
              </a:rPr>
              <a:t>Olmi</a:t>
            </a:r>
            <a:r>
              <a:rPr kumimoji="0" lang="en-US" sz="1200" b="0" i="1" u="none" strike="noStrike" kern="1200" cap="none" spc="0" normalizeH="0" baseline="0" noProof="0" dirty="0">
                <a:ln>
                  <a:noFill/>
                </a:ln>
                <a:solidFill>
                  <a:srgbClr val="FFFFFF"/>
                </a:solidFill>
                <a:effectLst/>
                <a:uLnTx/>
                <a:uFillTx/>
                <a:latin typeface="Hind Vadodara" panose="020B0604020202020204" charset="0"/>
                <a:ea typeface="Franklin Gothic Book" charset="0"/>
                <a:cs typeface="Hind Vadodara" panose="020B0604020202020204" charset="0"/>
                <a:sym typeface="Arial"/>
              </a:rPr>
              <a:t>, </a:t>
            </a:r>
            <a:r>
              <a:rPr kumimoji="0" lang="en-US" sz="1200" b="0" i="1" u="none" strike="noStrike" kern="1200" cap="none" spc="0" normalizeH="0" baseline="0" noProof="0" dirty="0" err="1">
                <a:ln>
                  <a:noFill/>
                </a:ln>
                <a:solidFill>
                  <a:srgbClr val="FFFFFF"/>
                </a:solidFill>
                <a:effectLst/>
                <a:uLnTx/>
                <a:uFillTx/>
                <a:latin typeface="Hind Vadodara" panose="020B0604020202020204" charset="0"/>
                <a:ea typeface="Franklin Gothic Book" charset="0"/>
                <a:cs typeface="Hind Vadodara" panose="020B0604020202020204" charset="0"/>
                <a:sym typeface="Arial"/>
              </a:rPr>
              <a:t>Tingstrom</a:t>
            </a:r>
            <a:r>
              <a:rPr kumimoji="0" lang="en-US" sz="1200" b="0" i="1" u="none" strike="noStrike" kern="1200" cap="none" spc="0" normalizeH="0" baseline="0" noProof="0" dirty="0">
                <a:ln>
                  <a:noFill/>
                </a:ln>
                <a:solidFill>
                  <a:srgbClr val="FFFFFF"/>
                </a:solidFill>
                <a:effectLst/>
                <a:uLnTx/>
                <a:uFillTx/>
                <a:latin typeface="Hind Vadodara" panose="020B0604020202020204" charset="0"/>
                <a:ea typeface="Franklin Gothic Book" charset="0"/>
                <a:cs typeface="Hind Vadodara" panose="020B0604020202020204" charset="0"/>
                <a:sym typeface="Arial"/>
              </a:rPr>
              <a:t>, &amp; </a:t>
            </a:r>
            <a:r>
              <a:rPr kumimoji="0" lang="en-US" sz="1200" b="0" i="1" u="none" strike="noStrike" kern="1200" cap="none" spc="0" normalizeH="0" baseline="0" noProof="0" dirty="0" err="1">
                <a:ln>
                  <a:noFill/>
                </a:ln>
                <a:solidFill>
                  <a:srgbClr val="FFFFFF"/>
                </a:solidFill>
                <a:effectLst/>
                <a:uLnTx/>
                <a:uFillTx/>
                <a:latin typeface="Hind Vadodara" panose="020B0604020202020204" charset="0"/>
                <a:ea typeface="Franklin Gothic Book" charset="0"/>
                <a:cs typeface="Hind Vadodara" panose="020B0604020202020204" charset="0"/>
                <a:sym typeface="Arial"/>
              </a:rPr>
              <a:t>Filce</a:t>
            </a:r>
            <a:r>
              <a:rPr kumimoji="0" lang="en-US" sz="1200" b="0" i="1" u="none" strike="noStrike" kern="1200" cap="none" spc="0" normalizeH="0" baseline="0" noProof="0" dirty="0">
                <a:ln>
                  <a:noFill/>
                </a:ln>
                <a:solidFill>
                  <a:srgbClr val="FFFFFF"/>
                </a:solidFill>
                <a:effectLst/>
                <a:uLnTx/>
                <a:uFillTx/>
                <a:latin typeface="Hind Vadodara" panose="020B0604020202020204" charset="0"/>
                <a:ea typeface="Franklin Gothic Book" charset="0"/>
                <a:cs typeface="Hind Vadodara" panose="020B0604020202020204" charset="0"/>
                <a:sym typeface="Arial"/>
              </a:rPr>
              <a:t>, 2015; Skinner, 1953).      </a:t>
            </a:r>
          </a:p>
          <a:p>
            <a:pPr marL="0" marR="0" lvl="0" indent="0" algn="l" defTabSz="685800" rtl="0" eaLnBrk="1" fontAlgn="base" latinLnBrk="0" hangingPunct="1">
              <a:lnSpc>
                <a:spcPct val="100000"/>
              </a:lnSpc>
              <a:spcBef>
                <a:spcPct val="0"/>
              </a:spcBef>
              <a:spcAft>
                <a:spcPct val="0"/>
              </a:spcAft>
              <a:buClrTx/>
              <a:buSzTx/>
              <a:buFont typeface="Arial"/>
              <a:buNone/>
              <a:tabLst/>
              <a:defRPr/>
            </a:pPr>
            <a:endParaRPr kumimoji="0" lang="en-US" sz="1200" b="0" i="1" u="none" strike="noStrike" kern="1200" cap="none" spc="0" normalizeH="0" baseline="0" noProof="0" dirty="0">
              <a:ln>
                <a:noFill/>
              </a:ln>
              <a:solidFill>
                <a:srgbClr val="FFFFFF"/>
              </a:solidFill>
              <a:effectLst/>
              <a:uLnTx/>
              <a:uFillTx/>
              <a:latin typeface="Hind Vadodara" panose="020B0604020202020204" charset="0"/>
              <a:ea typeface="Franklin Gothic Medium Cond" charset="0"/>
              <a:cs typeface="Hind Vadodara" panose="020B0604020202020204" charset="0"/>
              <a:sym typeface="Arial"/>
            </a:endParaRPr>
          </a:p>
        </p:txBody>
      </p:sp>
      <p:sp>
        <p:nvSpPr>
          <p:cNvPr id="5" name="Speech Bubble: Rectangle with Corners Rounded 4">
            <a:extLst>
              <a:ext uri="{FF2B5EF4-FFF2-40B4-BE49-F238E27FC236}">
                <a16:creationId xmlns:a16="http://schemas.microsoft.com/office/drawing/2014/main" id="{E6E9B9E9-6F25-4778-8480-57194A888949}"/>
              </a:ext>
            </a:extLst>
          </p:cNvPr>
          <p:cNvSpPr/>
          <p:nvPr/>
        </p:nvSpPr>
        <p:spPr>
          <a:xfrm>
            <a:off x="5529945" y="1811623"/>
            <a:ext cx="3091542" cy="223810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Poppins" panose="020B0604020202020204" charset="0"/>
                <a:ea typeface="+mn-ea"/>
                <a:cs typeface="Poppins" panose="020B0604020202020204" charset="0"/>
                <a:sym typeface="Arial"/>
              </a:rPr>
              <a:t>Self-management can be used as a stand-alone intervention, or as part of the fading process for students who have responded positively to intervention</a:t>
            </a:r>
          </a:p>
        </p:txBody>
      </p:sp>
    </p:spTree>
    <p:extLst>
      <p:ext uri="{BB962C8B-B14F-4D97-AF65-F5344CB8AC3E}">
        <p14:creationId xmlns:p14="http://schemas.microsoft.com/office/powerpoint/2010/main" val="232221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6767D-67A0-450D-9227-F7D0BF9A1F37}"/>
              </a:ext>
            </a:extLst>
          </p:cNvPr>
          <p:cNvSpPr>
            <a:spLocks noGrp="1"/>
          </p:cNvSpPr>
          <p:nvPr>
            <p:ph type="title"/>
          </p:nvPr>
        </p:nvSpPr>
        <p:spPr>
          <a:xfrm>
            <a:off x="113211" y="165463"/>
            <a:ext cx="8874035" cy="819334"/>
          </a:xfrm>
        </p:spPr>
        <p:txBody>
          <a:bodyPr/>
          <a:lstStyle/>
          <a:p>
            <a:r>
              <a:rPr lang="en-US" sz="2800" dirty="0"/>
              <a:t>ADVANTAGES &amp; BENEFITS OF SELF-MANAGEMENT</a:t>
            </a:r>
          </a:p>
        </p:txBody>
      </p:sp>
      <p:graphicFrame>
        <p:nvGraphicFramePr>
          <p:cNvPr id="3" name="Diagram 2">
            <a:extLst>
              <a:ext uri="{FF2B5EF4-FFF2-40B4-BE49-F238E27FC236}">
                <a16:creationId xmlns:a16="http://schemas.microsoft.com/office/drawing/2014/main" id="{CB260C8B-139A-403E-988C-1C7EC436C836}"/>
              </a:ext>
            </a:extLst>
          </p:cNvPr>
          <p:cNvGraphicFramePr/>
          <p:nvPr/>
        </p:nvGraphicFramePr>
        <p:xfrm>
          <a:off x="605246" y="871951"/>
          <a:ext cx="793350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96621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317A3-BF1C-4849-9169-1E62C17D8BA5}"/>
              </a:ext>
            </a:extLst>
          </p:cNvPr>
          <p:cNvSpPr>
            <a:spLocks noGrp="1"/>
          </p:cNvSpPr>
          <p:nvPr>
            <p:ph type="ctrTitle"/>
          </p:nvPr>
        </p:nvSpPr>
        <p:spPr>
          <a:xfrm flipH="1">
            <a:off x="614161" y="4041648"/>
            <a:ext cx="7969122" cy="730648"/>
          </a:xfrm>
        </p:spPr>
        <p:txBody>
          <a:bodyPr/>
          <a:lstStyle/>
          <a:p>
            <a:r>
              <a:rPr lang="en-US" sz="3000" dirty="0"/>
              <a:t>MOVING TOWARDS SELF-MANAGEMENT: CICO</a:t>
            </a:r>
          </a:p>
        </p:txBody>
      </p:sp>
      <p:graphicFrame>
        <p:nvGraphicFramePr>
          <p:cNvPr id="4" name="Content Placeholder 4">
            <a:extLst>
              <a:ext uri="{FF2B5EF4-FFF2-40B4-BE49-F238E27FC236}">
                <a16:creationId xmlns:a16="http://schemas.microsoft.com/office/drawing/2014/main" id="{E9FCCA23-3F74-4839-A8B3-EDD1B35D874A}"/>
              </a:ext>
            </a:extLst>
          </p:cNvPr>
          <p:cNvGraphicFramePr>
            <a:graphicFrameLocks/>
          </p:cNvGraphicFramePr>
          <p:nvPr/>
        </p:nvGraphicFramePr>
        <p:xfrm>
          <a:off x="614160" y="371204"/>
          <a:ext cx="8045207" cy="3582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38002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2D739-28B3-3042-81C2-FF4031523AB3}"/>
              </a:ext>
            </a:extLst>
          </p:cNvPr>
          <p:cNvSpPr>
            <a:spLocks noGrp="1"/>
          </p:cNvSpPr>
          <p:nvPr>
            <p:ph type="title"/>
          </p:nvPr>
        </p:nvSpPr>
        <p:spPr>
          <a:xfrm>
            <a:off x="335692" y="215496"/>
            <a:ext cx="8419688" cy="634200"/>
          </a:xfrm>
        </p:spPr>
        <p:txBody>
          <a:bodyPr/>
          <a:lstStyle/>
          <a:p>
            <a:pPr defTabSz="685800" fontAlgn="base">
              <a:spcAft>
                <a:spcPct val="0"/>
              </a:spcAft>
              <a:defRPr/>
            </a:pPr>
            <a:r>
              <a:rPr lang="en-US" spc="-45" dirty="0">
                <a:solidFill>
                  <a:schemeClr val="bg1"/>
                </a:solidFill>
                <a:latin typeface="Calibri"/>
                <a:cs typeface="Calibri"/>
              </a:rPr>
              <a:t>CICO FORM (DAILY PROGRESS REPORT): REVIEW</a:t>
            </a:r>
            <a:br>
              <a:rPr lang="en-US" spc="-45" dirty="0">
                <a:solidFill>
                  <a:schemeClr val="bg1"/>
                </a:solidFill>
                <a:latin typeface="Calibri"/>
                <a:cs typeface="Calibri"/>
              </a:rPr>
            </a:br>
            <a:endParaRPr lang="en-US" dirty="0">
              <a:solidFill>
                <a:schemeClr val="bg1"/>
              </a:solidFill>
            </a:endParaRPr>
          </a:p>
        </p:txBody>
      </p:sp>
      <p:sp>
        <p:nvSpPr>
          <p:cNvPr id="3" name="Rectangle 2">
            <a:extLst>
              <a:ext uri="{FF2B5EF4-FFF2-40B4-BE49-F238E27FC236}">
                <a16:creationId xmlns:a16="http://schemas.microsoft.com/office/drawing/2014/main" id="{BFC583F1-4522-C142-A925-AF9728414375}"/>
              </a:ext>
            </a:extLst>
          </p:cNvPr>
          <p:cNvSpPr>
            <a:spLocks noChangeArrowheads="1"/>
          </p:cNvSpPr>
          <p:nvPr/>
        </p:nvSpPr>
        <p:spPr bwMode="auto">
          <a:xfrm>
            <a:off x="1944549" y="921033"/>
            <a:ext cx="6717945" cy="750205"/>
          </a:xfrm>
          <a:prstGeom prst="rect">
            <a:avLst/>
          </a:prstGeom>
          <a:solidFill>
            <a:schemeClr val="accent6">
              <a:lumMod val="20000"/>
              <a:lumOff val="80000"/>
            </a:schemeClr>
          </a:solidFill>
          <a:ln w="9525">
            <a:solidFill>
              <a:schemeClr val="accent1"/>
            </a:solidFill>
            <a:miter lim="800000"/>
            <a:headEnd/>
            <a:tailEnd/>
          </a:ln>
        </p:spPr>
        <p:txBody>
          <a:bodyPr wrap="square" anchor="ctr">
            <a:prstTxWarp prst="textNoShape">
              <a:avLst/>
            </a:prstTxWarp>
            <a:spAutoFit/>
          </a:bodyPr>
          <a:lstStyle/>
          <a:p>
            <a:pPr marL="0" marR="0" lvl="0" indent="0" algn="ctr" defTabSz="685800" rtl="0" eaLnBrk="1" fontAlgn="base" latinLnBrk="0" hangingPunct="1">
              <a:lnSpc>
                <a:spcPct val="100000"/>
              </a:lnSpc>
              <a:spcBef>
                <a:spcPct val="0"/>
              </a:spcBef>
              <a:spcAft>
                <a:spcPct val="0"/>
              </a:spcAft>
              <a:buClrTx/>
              <a:buSzTx/>
              <a:buFont typeface="Arial"/>
              <a:buNone/>
              <a:tabLst/>
              <a:defRPr/>
            </a:pPr>
            <a:r>
              <a:rPr kumimoji="0" lang="en-US" sz="1500" b="1" i="0" u="none" strike="noStrike" kern="1200" cap="none" spc="0" normalizeH="0" baseline="0" noProof="0" dirty="0">
                <a:ln>
                  <a:noFill/>
                </a:ln>
                <a:solidFill>
                  <a:srgbClr val="4E4E4E"/>
                </a:solidFill>
                <a:effectLst/>
                <a:uLnTx/>
                <a:uFillTx/>
                <a:latin typeface="Hind Vadodara" panose="020B0604020202020204" charset="0"/>
                <a:ea typeface="Times New Roman" pitchFamily="-112" charset="0"/>
                <a:cs typeface="Hind Vadodara" panose="020B0604020202020204" charset="0"/>
                <a:sym typeface="Arial"/>
              </a:rPr>
              <a:t>CICO Form </a:t>
            </a:r>
          </a:p>
          <a:p>
            <a:pPr marL="0" marR="0" lvl="0" indent="0" algn="l" defTabSz="685800" rtl="0" eaLnBrk="1" fontAlgn="base" latinLnBrk="0" hangingPunct="1">
              <a:lnSpc>
                <a:spcPct val="100000"/>
              </a:lnSpc>
              <a:spcBef>
                <a:spcPct val="0"/>
              </a:spcBef>
              <a:spcAft>
                <a:spcPct val="0"/>
              </a:spcAft>
              <a:buClrTx/>
              <a:buSzTx/>
              <a:buFont typeface="Arial"/>
              <a:buNone/>
              <a:tabLst/>
              <a:defRPr/>
            </a:pPr>
            <a:endParaRPr kumimoji="0" lang="en-US" sz="375" b="1" i="0" u="none" strike="noStrike" kern="1200" cap="none" spc="0" normalizeH="0" baseline="0" noProof="0" dirty="0">
              <a:ln>
                <a:noFill/>
              </a:ln>
              <a:solidFill>
                <a:srgbClr val="4E4E4E"/>
              </a:solidFill>
              <a:effectLst/>
              <a:uLnTx/>
              <a:uFillTx/>
              <a:latin typeface="Hind Vadodara" panose="020B0604020202020204" charset="0"/>
              <a:ea typeface="ＭＳ Ｐゴシック" pitchFamily="-108" charset="-128"/>
              <a:cs typeface="Hind Vadodara" panose="020B0604020202020204" charset="0"/>
              <a:sym typeface="Arial"/>
            </a:endParaRP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en-US" sz="1200" b="0" i="0" u="none" strike="noStrike" kern="1200" cap="none" spc="0" normalizeH="0" baseline="0" noProof="0" dirty="0">
                <a:ln>
                  <a:noFill/>
                </a:ln>
                <a:solidFill>
                  <a:srgbClr val="4E4E4E"/>
                </a:solidFill>
                <a:effectLst/>
                <a:uLnTx/>
                <a:uFillTx/>
                <a:latin typeface="Hind Vadodara" panose="020B0604020202020204" charset="0"/>
                <a:ea typeface="Times New Roman" pitchFamily="-112" charset="0"/>
                <a:cs typeface="Hind Vadodara" panose="020B0604020202020204" charset="0"/>
                <a:sym typeface="Arial"/>
              </a:rPr>
              <a:t>Name: ________________                                                                           Date: ______________</a:t>
            </a:r>
            <a:endParaRPr kumimoji="0" lang="en-US" sz="1200" b="0" i="0" u="none" strike="noStrike" kern="1200" cap="none" spc="0" normalizeH="0" baseline="0" noProof="0" dirty="0">
              <a:ln>
                <a:noFill/>
              </a:ln>
              <a:solidFill>
                <a:srgbClr val="4E4E4E"/>
              </a:solidFill>
              <a:effectLst/>
              <a:uLnTx/>
              <a:uFillTx/>
              <a:latin typeface="Hind Vadodara" panose="020B0604020202020204" charset="0"/>
              <a:ea typeface="ＭＳ Ｐゴシック" pitchFamily="-108" charset="-128"/>
              <a:cs typeface="Hind Vadodara" panose="020B0604020202020204" charset="0"/>
              <a:sym typeface="Arial"/>
            </a:endParaRPr>
          </a:p>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en-US" sz="1200" b="0" i="0" u="none" strike="noStrike" kern="1200" cap="none" spc="0" normalizeH="0" baseline="0" noProof="0" dirty="0">
                <a:ln>
                  <a:noFill/>
                </a:ln>
                <a:solidFill>
                  <a:srgbClr val="4E4E4E"/>
                </a:solidFill>
                <a:effectLst/>
                <a:uLnTx/>
                <a:uFillTx/>
                <a:latin typeface="Hind Vadodara" panose="020B0604020202020204" charset="0"/>
                <a:ea typeface="Times New Roman" pitchFamily="-112" charset="0"/>
                <a:cs typeface="Hind Vadodara" panose="020B0604020202020204" charset="0"/>
                <a:sym typeface="Arial"/>
              </a:rPr>
              <a:t>2 = great  1= OK  0= hard time</a:t>
            </a:r>
            <a:endParaRPr kumimoji="0" lang="en-US" sz="1200" b="0" i="0" u="none" strike="noStrike" kern="1200" cap="none" spc="0" normalizeH="0" baseline="0" noProof="0" dirty="0">
              <a:ln>
                <a:noFill/>
              </a:ln>
              <a:solidFill>
                <a:srgbClr val="4E4E4E"/>
              </a:solidFill>
              <a:effectLst/>
              <a:uLnTx/>
              <a:uFillTx/>
              <a:latin typeface="Hind Vadodara" panose="020B0604020202020204" charset="0"/>
              <a:ea typeface="ＭＳ Ｐゴシック" pitchFamily="-108" charset="-128"/>
              <a:cs typeface="Hind Vadodara" panose="020B0604020202020204" charset="0"/>
              <a:sym typeface="Arial"/>
            </a:endParaRPr>
          </a:p>
        </p:txBody>
      </p:sp>
      <p:graphicFrame>
        <p:nvGraphicFramePr>
          <p:cNvPr id="4" name="Group 3">
            <a:extLst>
              <a:ext uri="{FF2B5EF4-FFF2-40B4-BE49-F238E27FC236}">
                <a16:creationId xmlns:a16="http://schemas.microsoft.com/office/drawing/2014/main" id="{DC58A56B-EA64-0B4F-B1D4-276EDA73482A}"/>
              </a:ext>
            </a:extLst>
          </p:cNvPr>
          <p:cNvGraphicFramePr>
            <a:graphicFrameLocks noGrp="1"/>
          </p:cNvGraphicFramePr>
          <p:nvPr/>
        </p:nvGraphicFramePr>
        <p:xfrm>
          <a:off x="1944549" y="1682382"/>
          <a:ext cx="6717945" cy="2948939"/>
        </p:xfrm>
        <a:graphic>
          <a:graphicData uri="http://schemas.openxmlformats.org/drawingml/2006/table">
            <a:tbl>
              <a:tblPr/>
              <a:tblGrid>
                <a:gridCol w="1823565">
                  <a:extLst>
                    <a:ext uri="{9D8B030D-6E8A-4147-A177-3AD203B41FA5}">
                      <a16:colId xmlns:a16="http://schemas.microsoft.com/office/drawing/2014/main" val="20000"/>
                    </a:ext>
                  </a:extLst>
                </a:gridCol>
                <a:gridCol w="1638620">
                  <a:extLst>
                    <a:ext uri="{9D8B030D-6E8A-4147-A177-3AD203B41FA5}">
                      <a16:colId xmlns:a16="http://schemas.microsoft.com/office/drawing/2014/main" val="20001"/>
                    </a:ext>
                  </a:extLst>
                </a:gridCol>
                <a:gridCol w="1638620">
                  <a:extLst>
                    <a:ext uri="{9D8B030D-6E8A-4147-A177-3AD203B41FA5}">
                      <a16:colId xmlns:a16="http://schemas.microsoft.com/office/drawing/2014/main" val="20002"/>
                    </a:ext>
                  </a:extLst>
                </a:gridCol>
                <a:gridCol w="1617140">
                  <a:extLst>
                    <a:ext uri="{9D8B030D-6E8A-4147-A177-3AD203B41FA5}">
                      <a16:colId xmlns:a16="http://schemas.microsoft.com/office/drawing/2014/main" val="20003"/>
                    </a:ext>
                  </a:extLst>
                </a:gridCol>
              </a:tblGrid>
              <a:tr h="5993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rgbClr val="4E4E4E"/>
                        </a:solidFill>
                        <a:effectLst/>
                        <a:latin typeface="Hind Vadodara" panose="020B0604020202020204" charset="0"/>
                        <a:cs typeface="Hind Vadodara" panose="020B060402020202020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Hind Vadodara" panose="020B0604020202020204" charset="0"/>
                          <a:cs typeface="Hind Vadodara" panose="020B0604020202020204" charset="0"/>
                        </a:rPr>
                        <a:t>Safe</a:t>
                      </a:r>
                      <a:endParaRPr kumimoji="0" lang="en-US" sz="1400" b="0" i="0" u="none" strike="noStrike" cap="none" normalizeH="0" baseline="0" dirty="0">
                        <a:ln>
                          <a:noFill/>
                        </a:ln>
                        <a:solidFill>
                          <a:schemeClr val="bg1"/>
                        </a:solidFill>
                        <a:effectLst/>
                        <a:latin typeface="Hind Vadodara" panose="020B0604020202020204" charset="0"/>
                        <a:cs typeface="Hind Vadodara" panose="020B060402020202020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Hind Vadodara" panose="020B0604020202020204" charset="0"/>
                          <a:cs typeface="Hind Vadodara" panose="020B0604020202020204" charset="0"/>
                        </a:rPr>
                        <a:t>Responsible</a:t>
                      </a:r>
                      <a:endParaRPr kumimoji="0" lang="en-US" sz="1400" b="0" i="0" u="none" strike="noStrike" cap="none" normalizeH="0" baseline="0" dirty="0">
                        <a:ln>
                          <a:noFill/>
                        </a:ln>
                        <a:solidFill>
                          <a:schemeClr val="bg1"/>
                        </a:solidFill>
                        <a:effectLst/>
                        <a:latin typeface="Hind Vadodara" panose="020B0604020202020204" charset="0"/>
                        <a:cs typeface="Hind Vadodara" panose="020B060402020202020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Hind Vadodara" panose="020B0604020202020204" charset="0"/>
                          <a:cs typeface="Hind Vadodara" panose="020B0604020202020204" charset="0"/>
                        </a:rPr>
                        <a:t>Respectful</a:t>
                      </a:r>
                      <a:endParaRPr kumimoji="0" lang="en-US" sz="1400" b="0" i="0" u="none" strike="noStrike" cap="none" normalizeH="0" baseline="0" dirty="0">
                        <a:ln>
                          <a:noFill/>
                        </a:ln>
                        <a:solidFill>
                          <a:schemeClr val="bg1"/>
                        </a:solidFill>
                        <a:effectLst/>
                        <a:latin typeface="Hind Vadodara" panose="020B0604020202020204" charset="0"/>
                        <a:cs typeface="Hind Vadodara" panose="020B0604020202020204" charset="0"/>
                      </a:endParaRP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Hind Vadodara" panose="020B0604020202020204" charset="0"/>
                          <a:cs typeface="Hind Vadodara" panose="020B0604020202020204" charset="0"/>
                        </a:rPr>
                        <a:t>Check In</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bg1"/>
                          </a:solidFill>
                          <a:effectLst/>
                          <a:latin typeface="Hind Vadodara" panose="020B0604020202020204" charset="0"/>
                          <a:cs typeface="Hind Vadodara" panose="020B0604020202020204" charset="0"/>
                        </a:rPr>
                        <a:t>    2       1      0  </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Hind Vadodara" panose="020B0604020202020204" charset="0"/>
                          <a:cs typeface="Hind Vadodara" panose="020B0604020202020204" charset="0"/>
                        </a:rPr>
                        <a:t>   2       1      0  </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Hind Vadodara" panose="020B0604020202020204" charset="0"/>
                          <a:cs typeface="Hind Vadodara" panose="020B0604020202020204" charset="0"/>
                        </a:rPr>
                        <a:t>   2       1      0  </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970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Hind Vadodara" panose="020B0604020202020204" charset="0"/>
                          <a:cs typeface="Hind Vadodara" panose="020B0604020202020204" charset="0"/>
                        </a:rPr>
                        <a:t>Before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Hind Vadodara" panose="020B0604020202020204" charset="0"/>
                          <a:cs typeface="Hind Vadodara" panose="020B0604020202020204" charset="0"/>
                        </a:rPr>
                        <a:t>Recess</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bg1"/>
                          </a:solidFill>
                          <a:effectLst/>
                          <a:latin typeface="Hind Vadodara" panose="020B0604020202020204" charset="0"/>
                          <a:cs typeface="Hind Vadodara" panose="020B0604020202020204" charset="0"/>
                        </a:rPr>
                        <a:t>    2       1      0  </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bg1"/>
                          </a:solidFill>
                          <a:effectLst/>
                          <a:latin typeface="Hind Vadodara" panose="020B0604020202020204" charset="0"/>
                          <a:cs typeface="Hind Vadodara" panose="020B0604020202020204" charset="0"/>
                        </a:rPr>
                        <a:t>   2       1      0  </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Hind Vadodara" panose="020B0604020202020204" charset="0"/>
                          <a:cs typeface="Hind Vadodara" panose="020B0604020202020204" charset="0"/>
                        </a:rPr>
                        <a:t>   2       1      0  </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970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Hind Vadodara" panose="020B0604020202020204" charset="0"/>
                          <a:cs typeface="Hind Vadodara" panose="020B0604020202020204" charset="0"/>
                        </a:rPr>
                        <a:t>Before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Hind Vadodara" panose="020B0604020202020204" charset="0"/>
                          <a:cs typeface="Hind Vadodara" panose="020B0604020202020204" charset="0"/>
                        </a:rPr>
                        <a:t>Lunch</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bg1"/>
                          </a:solidFill>
                          <a:effectLst/>
                          <a:latin typeface="Hind Vadodara" panose="020B0604020202020204" charset="0"/>
                          <a:cs typeface="Hind Vadodara" panose="020B0604020202020204" charset="0"/>
                        </a:rPr>
                        <a:t>    2       1      0  </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bg1"/>
                          </a:solidFill>
                          <a:effectLst/>
                          <a:latin typeface="Hind Vadodara" panose="020B0604020202020204" charset="0"/>
                          <a:cs typeface="Hind Vadodara" panose="020B0604020202020204" charset="0"/>
                        </a:rPr>
                        <a:t>   2       1      0  </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Hind Vadodara" panose="020B0604020202020204" charset="0"/>
                          <a:cs typeface="Hind Vadodara" panose="020B0604020202020204" charset="0"/>
                        </a:rPr>
                        <a:t>   2       1      0  </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76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Hind Vadodara" panose="020B0604020202020204" charset="0"/>
                          <a:cs typeface="Hind Vadodara" panose="020B0604020202020204" charset="0"/>
                        </a:rPr>
                        <a:t>After Recess</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Hind Vadodara" panose="020B0604020202020204" charset="0"/>
                          <a:cs typeface="Hind Vadodara" panose="020B0604020202020204" charset="0"/>
                        </a:rPr>
                        <a:t>    2       1      0  </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bg1"/>
                          </a:solidFill>
                          <a:effectLst/>
                          <a:latin typeface="Hind Vadodara" panose="020B0604020202020204" charset="0"/>
                          <a:cs typeface="Hind Vadodara" panose="020B0604020202020204" charset="0"/>
                        </a:rPr>
                        <a:t>   2       1      0  </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Hind Vadodara" panose="020B0604020202020204" charset="0"/>
                          <a:cs typeface="Hind Vadodara" panose="020B0604020202020204" charset="0"/>
                        </a:rPr>
                        <a:t>   2       1      0  </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76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Hind Vadodara" panose="020B0604020202020204" charset="0"/>
                          <a:cs typeface="Hind Vadodara" panose="020B0604020202020204" charset="0"/>
                        </a:rPr>
                        <a:t>Check Out</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bg1"/>
                          </a:solidFill>
                          <a:effectLst/>
                          <a:latin typeface="Hind Vadodara" panose="020B0604020202020204" charset="0"/>
                          <a:cs typeface="Hind Vadodara" panose="020B0604020202020204" charset="0"/>
                        </a:rPr>
                        <a:t>    2       1      0  </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bg1"/>
                          </a:solidFill>
                          <a:effectLst/>
                          <a:latin typeface="Hind Vadodara" panose="020B0604020202020204" charset="0"/>
                          <a:cs typeface="Hind Vadodara" panose="020B0604020202020204" charset="0"/>
                        </a:rPr>
                        <a:t>   2       1      0  </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Hind Vadodara" panose="020B0604020202020204" charset="0"/>
                          <a:cs typeface="Hind Vadodara" panose="020B0604020202020204" charset="0"/>
                        </a:rPr>
                        <a:t>   2       1      0  </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7647">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4E4E4E"/>
                          </a:solidFill>
                          <a:effectLst/>
                          <a:latin typeface="Hind Vadodara" panose="020B0604020202020204" charset="0"/>
                          <a:cs typeface="Hind Vadodara" panose="020B0604020202020204" charset="0"/>
                        </a:rPr>
                        <a:t>Today’s goal:</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20000"/>
                        <a:lumOff val="80000"/>
                      </a:schemeClr>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4E4E4E"/>
                          </a:solidFill>
                          <a:effectLst/>
                          <a:latin typeface="Hind Vadodara" panose="020B0604020202020204" charset="0"/>
                          <a:cs typeface="Hind Vadodara" panose="020B0604020202020204" charset="0"/>
                        </a:rPr>
                        <a:t>Today’s total points:</a:t>
                      </a:r>
                    </a:p>
                  </a:txBody>
                  <a:tcPr marL="68580" marR="68580" marT="34290" marB="3429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Rectangle 43">
            <a:extLst>
              <a:ext uri="{FF2B5EF4-FFF2-40B4-BE49-F238E27FC236}">
                <a16:creationId xmlns:a16="http://schemas.microsoft.com/office/drawing/2014/main" id="{3E8C511C-2A8C-E44D-BBDC-F3DC22A23F97}"/>
              </a:ext>
            </a:extLst>
          </p:cNvPr>
          <p:cNvSpPr>
            <a:spLocks noChangeArrowheads="1"/>
          </p:cNvSpPr>
          <p:nvPr/>
        </p:nvSpPr>
        <p:spPr bwMode="auto">
          <a:xfrm>
            <a:off x="1944549" y="4642465"/>
            <a:ext cx="1393830" cy="369332"/>
          </a:xfrm>
          <a:prstGeom prst="rect">
            <a:avLst/>
          </a:prstGeom>
          <a:noFill/>
          <a:ln w="9525">
            <a:noFill/>
            <a:miter lim="800000"/>
            <a:headEnd/>
            <a:tailEnd/>
          </a:ln>
        </p:spPr>
        <p:txBody>
          <a:bodyPr wrap="square" anchor="ctr">
            <a:prstTxWarp prst="textNoShape">
              <a:avLst/>
            </a:prstTxWarp>
            <a:spAutoFit/>
          </a:bodyPr>
          <a:lstStyle/>
          <a:p>
            <a:pPr marL="0" marR="0" lvl="0" indent="0" algn="l" defTabSz="685800" rtl="0" eaLnBrk="1" fontAlgn="base" latinLnBrk="0" hangingPunct="1">
              <a:lnSpc>
                <a:spcPct val="100000"/>
              </a:lnSpc>
              <a:spcBef>
                <a:spcPct val="0"/>
              </a:spcBef>
              <a:spcAft>
                <a:spcPct val="0"/>
              </a:spcAft>
              <a:buClrTx/>
              <a:buSzTx/>
              <a:buFont typeface="Arial"/>
              <a:buNone/>
              <a:tabLst/>
              <a:defRPr/>
            </a:pPr>
            <a:r>
              <a:rPr kumimoji="0" lang="en-US" sz="1800" b="0" i="0" u="none" strike="noStrike" kern="1200" cap="none" spc="0" normalizeH="0" baseline="0" noProof="0" dirty="0">
                <a:ln>
                  <a:noFill/>
                </a:ln>
                <a:solidFill>
                  <a:prstClr val="white"/>
                </a:solidFill>
                <a:effectLst/>
                <a:uLnTx/>
                <a:uFillTx/>
                <a:latin typeface="Hind Vadodara" panose="020B0604020202020204" charset="0"/>
                <a:ea typeface="Times New Roman" pitchFamily="-112" charset="0"/>
                <a:cs typeface="Hind Vadodara" panose="020B0604020202020204" charset="0"/>
                <a:sym typeface="Arial"/>
              </a:rPr>
              <a:t>Comments:</a:t>
            </a:r>
            <a:endParaRPr kumimoji="0" lang="en-US" sz="1800" b="0" i="0" u="none" strike="noStrike" kern="1200" cap="none" spc="0" normalizeH="0" baseline="0" noProof="0" dirty="0">
              <a:ln>
                <a:noFill/>
              </a:ln>
              <a:solidFill>
                <a:prstClr val="white"/>
              </a:solidFill>
              <a:effectLst/>
              <a:uLnTx/>
              <a:uFillTx/>
              <a:latin typeface="Hind Vadodara" panose="020B0604020202020204" charset="0"/>
              <a:ea typeface="ＭＳ Ｐゴシック" pitchFamily="-108" charset="-128"/>
              <a:cs typeface="Hind Vadodara" panose="020B0604020202020204" charset="0"/>
              <a:sym typeface="Arial"/>
            </a:endParaRPr>
          </a:p>
        </p:txBody>
      </p:sp>
      <p:sp>
        <p:nvSpPr>
          <p:cNvPr id="6" name="Down Arrow 5">
            <a:extLst>
              <a:ext uri="{FF2B5EF4-FFF2-40B4-BE49-F238E27FC236}">
                <a16:creationId xmlns:a16="http://schemas.microsoft.com/office/drawing/2014/main" id="{CF4E9D92-37A1-A743-BDD4-BCBD5D7B2F5C}"/>
              </a:ext>
            </a:extLst>
          </p:cNvPr>
          <p:cNvSpPr/>
          <p:nvPr/>
        </p:nvSpPr>
        <p:spPr>
          <a:xfrm>
            <a:off x="4426833" y="872058"/>
            <a:ext cx="400766" cy="799180"/>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dirty="0">
              <a:ln>
                <a:noFill/>
              </a:ln>
              <a:solidFill>
                <a:srgbClr val="FF0000"/>
              </a:solidFill>
              <a:effectLst/>
              <a:uLnTx/>
              <a:uFillTx/>
              <a:latin typeface="Franklin Gothic Book"/>
              <a:ea typeface="+mn-ea"/>
              <a:cs typeface="+mn-cs"/>
              <a:sym typeface="Arial"/>
            </a:endParaRPr>
          </a:p>
        </p:txBody>
      </p:sp>
      <p:sp>
        <p:nvSpPr>
          <p:cNvPr id="7" name="Down Arrow 6">
            <a:extLst>
              <a:ext uri="{FF2B5EF4-FFF2-40B4-BE49-F238E27FC236}">
                <a16:creationId xmlns:a16="http://schemas.microsoft.com/office/drawing/2014/main" id="{F67D361F-1A2E-BE41-A2B6-88C102C0BEB3}"/>
              </a:ext>
            </a:extLst>
          </p:cNvPr>
          <p:cNvSpPr/>
          <p:nvPr/>
        </p:nvSpPr>
        <p:spPr>
          <a:xfrm>
            <a:off x="5961386" y="872058"/>
            <a:ext cx="400766" cy="799180"/>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
        <p:nvSpPr>
          <p:cNvPr id="8" name="Down Arrow 7">
            <a:extLst>
              <a:ext uri="{FF2B5EF4-FFF2-40B4-BE49-F238E27FC236}">
                <a16:creationId xmlns:a16="http://schemas.microsoft.com/office/drawing/2014/main" id="{15E7FB80-5115-E94B-8352-6B8D9C5892CF}"/>
              </a:ext>
            </a:extLst>
          </p:cNvPr>
          <p:cNvSpPr/>
          <p:nvPr/>
        </p:nvSpPr>
        <p:spPr>
          <a:xfrm>
            <a:off x="7626882" y="872058"/>
            <a:ext cx="400766" cy="799180"/>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sym typeface="Arial"/>
            </a:endParaRPr>
          </a:p>
        </p:txBody>
      </p:sp>
    </p:spTree>
    <p:extLst>
      <p:ext uri="{BB962C8B-B14F-4D97-AF65-F5344CB8AC3E}">
        <p14:creationId xmlns:p14="http://schemas.microsoft.com/office/powerpoint/2010/main" val="312818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FA200-F330-41BF-B351-9E7A1BA5E5CD}"/>
              </a:ext>
            </a:extLst>
          </p:cNvPr>
          <p:cNvSpPr>
            <a:spLocks noGrp="1"/>
          </p:cNvSpPr>
          <p:nvPr>
            <p:ph type="title"/>
          </p:nvPr>
        </p:nvSpPr>
        <p:spPr>
          <a:xfrm>
            <a:off x="610011" y="350597"/>
            <a:ext cx="7967805" cy="634200"/>
          </a:xfrm>
        </p:spPr>
        <p:txBody>
          <a:bodyPr/>
          <a:lstStyle/>
          <a:p>
            <a:r>
              <a:rPr lang="en-US" dirty="0"/>
              <a:t>EXAMPLE: SELF-MONITORING, TRADITIONAL PAPER &amp; PENCIL</a:t>
            </a:r>
          </a:p>
        </p:txBody>
      </p:sp>
      <p:sp>
        <p:nvSpPr>
          <p:cNvPr id="3" name="Content Placeholder 3">
            <a:extLst>
              <a:ext uri="{FF2B5EF4-FFF2-40B4-BE49-F238E27FC236}">
                <a16:creationId xmlns:a16="http://schemas.microsoft.com/office/drawing/2014/main" id="{3DD16962-2511-4F7D-BBB3-14AEE5D5927D}"/>
              </a:ext>
            </a:extLst>
          </p:cNvPr>
          <p:cNvSpPr txBox="1">
            <a:spLocks/>
          </p:cNvSpPr>
          <p:nvPr/>
        </p:nvSpPr>
        <p:spPr>
          <a:xfrm>
            <a:off x="836676" y="1515890"/>
            <a:ext cx="3940001" cy="311326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prstClr val="white"/>
                </a:solidFill>
                <a:effectLst/>
                <a:uLnTx/>
                <a:uFillTx/>
                <a:latin typeface="Poppins" panose="020B0604020202020204" charset="0"/>
                <a:cs typeface="Poppins" panose="020B0604020202020204" charset="0"/>
                <a:sym typeface="Arial"/>
              </a:rPr>
              <a:t>Traditional Self-Monitoring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prstClr val="white"/>
              </a:solidFill>
              <a:effectLst/>
              <a:uLnTx/>
              <a:uFillTx/>
              <a:latin typeface="Poppins" panose="020B0604020202020204" charset="0"/>
              <a:cs typeface="Poppi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prstClr val="white"/>
                </a:solidFill>
                <a:effectLst/>
                <a:uLnTx/>
                <a:uFillTx/>
                <a:latin typeface="Poppins" panose="020B0604020202020204" charset="0"/>
                <a:cs typeface="Poppins" panose="020B0604020202020204" charset="0"/>
                <a:sym typeface="Arial"/>
              </a:rPr>
              <a:t>Technology-Based Self-Monitoring (TBSM)</a:t>
            </a:r>
          </a:p>
        </p:txBody>
      </p:sp>
      <p:pic>
        <p:nvPicPr>
          <p:cNvPr id="4" name="Content Placeholder 6">
            <a:extLst>
              <a:ext uri="{FF2B5EF4-FFF2-40B4-BE49-F238E27FC236}">
                <a16:creationId xmlns:a16="http://schemas.microsoft.com/office/drawing/2014/main" id="{20E8C12E-8BDD-4B61-9569-450DAC167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3743" y="1337014"/>
            <a:ext cx="2684074" cy="3455889"/>
          </a:xfrm>
          <a:prstGeom prst="rect">
            <a:avLst/>
          </a:prstGeom>
        </p:spPr>
      </p:pic>
    </p:spTree>
    <p:extLst>
      <p:ext uri="{BB962C8B-B14F-4D97-AF65-F5344CB8AC3E}">
        <p14:creationId xmlns:p14="http://schemas.microsoft.com/office/powerpoint/2010/main" val="395606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DBC75D-4723-4A0E-842D-45D3FEFFC3FE}"/>
              </a:ext>
            </a:extLst>
          </p:cNvPr>
          <p:cNvSpPr>
            <a:spLocks noGrp="1"/>
          </p:cNvSpPr>
          <p:nvPr>
            <p:ph type="title"/>
          </p:nvPr>
        </p:nvSpPr>
        <p:spPr/>
        <p:txBody>
          <a:bodyPr/>
          <a:lstStyle/>
          <a:p>
            <a:r>
              <a:rPr lang="en-US" dirty="0"/>
              <a:t>EXAMPLE: TECHNOLOGY-BASED SELF-MONITORING (TBSM)</a:t>
            </a:r>
          </a:p>
        </p:txBody>
      </p:sp>
      <p:pic>
        <p:nvPicPr>
          <p:cNvPr id="4" name="Picture 3">
            <a:extLst>
              <a:ext uri="{FF2B5EF4-FFF2-40B4-BE49-F238E27FC236}">
                <a16:creationId xmlns:a16="http://schemas.microsoft.com/office/drawing/2014/main" id="{3AB76594-6B23-41C6-828C-650AD6E982F2}"/>
              </a:ext>
            </a:extLst>
          </p:cNvPr>
          <p:cNvPicPr>
            <a:picLocks noChangeAspect="1"/>
          </p:cNvPicPr>
          <p:nvPr/>
        </p:nvPicPr>
        <p:blipFill>
          <a:blip r:embed="rId2"/>
          <a:stretch>
            <a:fillRect/>
          </a:stretch>
        </p:blipFill>
        <p:spPr>
          <a:xfrm>
            <a:off x="2824335" y="2025524"/>
            <a:ext cx="2854955" cy="2767379"/>
          </a:xfrm>
          <a:prstGeom prst="rect">
            <a:avLst/>
          </a:prstGeom>
        </p:spPr>
      </p:pic>
      <p:pic>
        <p:nvPicPr>
          <p:cNvPr id="5" name="Content Placeholder 4">
            <a:extLst>
              <a:ext uri="{FF2B5EF4-FFF2-40B4-BE49-F238E27FC236}">
                <a16:creationId xmlns:a16="http://schemas.microsoft.com/office/drawing/2014/main" id="{731254A8-D9F5-4AF1-AF7A-2F44669B9C6C}"/>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5888441" y="1040674"/>
            <a:ext cx="2814172" cy="3752229"/>
          </a:xfrm>
          <a:prstGeom prst="rect">
            <a:avLst/>
          </a:prstGeom>
        </p:spPr>
      </p:pic>
      <p:sp>
        <p:nvSpPr>
          <p:cNvPr id="6" name="Content Placeholder 2">
            <a:extLst>
              <a:ext uri="{FF2B5EF4-FFF2-40B4-BE49-F238E27FC236}">
                <a16:creationId xmlns:a16="http://schemas.microsoft.com/office/drawing/2014/main" id="{454A493B-F476-4FB5-A2AE-6F235E137CC6}"/>
              </a:ext>
            </a:extLst>
          </p:cNvPr>
          <p:cNvSpPr txBox="1">
            <a:spLocks/>
          </p:cNvSpPr>
          <p:nvPr/>
        </p:nvSpPr>
        <p:spPr>
          <a:xfrm>
            <a:off x="628650" y="2025523"/>
            <a:ext cx="1986534" cy="27673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457200" marR="0" lvl="0" indent="-317500" algn="l" defTabSz="914400" rtl="0" eaLnBrk="1" fontAlgn="auto" latinLnBrk="0" hangingPunct="1">
              <a:lnSpc>
                <a:spcPct val="100000"/>
              </a:lnSpc>
              <a:spcBef>
                <a:spcPts val="0"/>
              </a:spcBef>
              <a:spcAft>
                <a:spcPts val="0"/>
              </a:spcAft>
              <a:buClr>
                <a:prstClr val="white"/>
              </a:buClr>
              <a:buSzPts val="1200"/>
              <a:buFont typeface="Hind Vadodara"/>
              <a:buNone/>
              <a:tabLst/>
              <a:defRPr/>
            </a:pPr>
            <a:r>
              <a:rPr kumimoji="0" lang="en-US" sz="1800" b="0" i="0" u="none" strike="noStrike" kern="0" cap="none" spc="0" normalizeH="0" baseline="0" noProof="0" dirty="0">
                <a:ln>
                  <a:noFill/>
                </a:ln>
                <a:solidFill>
                  <a:prstClr val="white"/>
                </a:solidFill>
                <a:effectLst/>
                <a:uLnTx/>
                <a:uFillTx/>
                <a:latin typeface="Hind Vadodara"/>
                <a:cs typeface="Hind Vadodara"/>
                <a:sym typeface="Hind Vadodara"/>
              </a:rPr>
              <a:t>I-Connect</a:t>
            </a:r>
          </a:p>
          <a:p>
            <a:pPr marL="457200" marR="0" lvl="0" indent="-317500" algn="l" defTabSz="914400" rtl="0" eaLnBrk="1" fontAlgn="auto" latinLnBrk="0" hangingPunct="1">
              <a:lnSpc>
                <a:spcPct val="100000"/>
              </a:lnSpc>
              <a:spcBef>
                <a:spcPts val="0"/>
              </a:spcBef>
              <a:spcAft>
                <a:spcPts val="0"/>
              </a:spcAft>
              <a:buClr>
                <a:prstClr val="white"/>
              </a:buClr>
              <a:buSzPts val="1200"/>
              <a:buFont typeface="Hind Vadodara"/>
              <a:buNone/>
              <a:tabLst/>
              <a:defRPr/>
            </a:pPr>
            <a:r>
              <a:rPr kumimoji="0" lang="en-US" sz="1800" b="0" i="0" u="none" strike="noStrike" kern="0" cap="none" spc="0" normalizeH="0" baseline="0" noProof="0" dirty="0">
                <a:ln>
                  <a:noFill/>
                </a:ln>
                <a:solidFill>
                  <a:prstClr val="white"/>
                </a:solidFill>
                <a:effectLst/>
                <a:uLnTx/>
                <a:uFillTx/>
                <a:latin typeface="Hind Vadodara"/>
                <a:cs typeface="Hind Vadodara"/>
                <a:sym typeface="Hind Vadodara"/>
              </a:rPr>
              <a:t>SCOREIT</a:t>
            </a:r>
          </a:p>
          <a:p>
            <a:pPr marL="457200" marR="0" lvl="0" indent="-317500" algn="l" defTabSz="914400" rtl="0" eaLnBrk="1" fontAlgn="auto" latinLnBrk="0" hangingPunct="1">
              <a:lnSpc>
                <a:spcPct val="100000"/>
              </a:lnSpc>
              <a:spcBef>
                <a:spcPts val="0"/>
              </a:spcBef>
              <a:spcAft>
                <a:spcPts val="0"/>
              </a:spcAft>
              <a:buClr>
                <a:prstClr val="white"/>
              </a:buClr>
              <a:buSzPts val="1200"/>
              <a:buFont typeface="Hind Vadodara"/>
              <a:buNone/>
              <a:tabLst/>
              <a:defRPr/>
            </a:pPr>
            <a:r>
              <a:rPr kumimoji="0" lang="en-US" sz="1800" b="0" i="0" u="none" strike="noStrike" kern="0" cap="none" spc="0" normalizeH="0" baseline="0" noProof="0" dirty="0" err="1">
                <a:ln>
                  <a:noFill/>
                </a:ln>
                <a:solidFill>
                  <a:prstClr val="white"/>
                </a:solidFill>
                <a:effectLst/>
                <a:uLnTx/>
                <a:uFillTx/>
                <a:latin typeface="Hind Vadodara"/>
                <a:cs typeface="Hind Vadodara"/>
                <a:sym typeface="Hind Vadodara"/>
              </a:rPr>
              <a:t>CellF</a:t>
            </a:r>
            <a:r>
              <a:rPr kumimoji="0" lang="en-US" sz="1800" b="0" i="0" u="none" strike="noStrike" kern="0" cap="none" spc="0" normalizeH="0" baseline="0" noProof="0" dirty="0">
                <a:ln>
                  <a:noFill/>
                </a:ln>
                <a:solidFill>
                  <a:prstClr val="white"/>
                </a:solidFill>
                <a:effectLst/>
                <a:uLnTx/>
                <a:uFillTx/>
                <a:latin typeface="Hind Vadodara"/>
                <a:cs typeface="Hind Vadodara"/>
                <a:sym typeface="Hind Vadodara"/>
              </a:rPr>
              <a:t>-Monitoring</a:t>
            </a:r>
          </a:p>
          <a:p>
            <a:pPr marL="457200" marR="0" lvl="0" indent="-317500" algn="l" defTabSz="914400" rtl="0" eaLnBrk="1" fontAlgn="auto" latinLnBrk="0" hangingPunct="1">
              <a:lnSpc>
                <a:spcPct val="100000"/>
              </a:lnSpc>
              <a:spcBef>
                <a:spcPts val="0"/>
              </a:spcBef>
              <a:spcAft>
                <a:spcPts val="0"/>
              </a:spcAft>
              <a:buClr>
                <a:prstClr val="white"/>
              </a:buClr>
              <a:buSzPts val="1200"/>
              <a:buFont typeface="Hind Vadodara"/>
              <a:buNone/>
              <a:tabLst/>
              <a:defRPr/>
            </a:pPr>
            <a:endParaRPr kumimoji="0" lang="en-US" sz="1800" b="0" i="0" u="none" strike="noStrike" kern="0" cap="none" spc="0" normalizeH="0" baseline="0" noProof="0" dirty="0">
              <a:ln>
                <a:noFill/>
              </a:ln>
              <a:solidFill>
                <a:prstClr val="white"/>
              </a:solidFill>
              <a:effectLst/>
              <a:uLnTx/>
              <a:uFillTx/>
              <a:latin typeface="Hind Vadodara"/>
              <a:cs typeface="Hind Vadodara"/>
              <a:sym typeface="Hind Vadodara"/>
            </a:endParaRPr>
          </a:p>
        </p:txBody>
      </p:sp>
      <p:sp>
        <p:nvSpPr>
          <p:cNvPr id="7" name="Speech Bubble: Rectangle with Corners Rounded 6">
            <a:extLst>
              <a:ext uri="{FF2B5EF4-FFF2-40B4-BE49-F238E27FC236}">
                <a16:creationId xmlns:a16="http://schemas.microsoft.com/office/drawing/2014/main" id="{37D66754-277F-4648-BCD7-A5CBA81CA24A}"/>
              </a:ext>
            </a:extLst>
          </p:cNvPr>
          <p:cNvSpPr/>
          <p:nvPr/>
        </p:nvSpPr>
        <p:spPr>
          <a:xfrm>
            <a:off x="4233949" y="1517904"/>
            <a:ext cx="2931621" cy="2103120"/>
          </a:xfrm>
          <a:prstGeom prst="wedgeRoundRect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Poppins" panose="020B0604020202020204" charset="0"/>
                <a:ea typeface="+mn-ea"/>
                <a:cs typeface="Poppins" panose="020B0604020202020204" charset="0"/>
                <a:sym typeface="Arial"/>
              </a:rPr>
              <a:t>Respond in the Chat: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Poppins" panose="020B0604020202020204" charset="0"/>
                <a:ea typeface="+mn-ea"/>
                <a:cs typeface="Poppins" panose="020B0604020202020204" charset="0"/>
                <a:sym typeface="Arial"/>
              </a:rPr>
              <a:t>What strategies have you used to SM your students? </a:t>
            </a:r>
            <a:r>
              <a:rPr lang="en-US" sz="1600" dirty="0">
                <a:solidFill>
                  <a:prstClr val="white"/>
                </a:solidFill>
                <a:latin typeface="Poppins" panose="020B0604020202020204" charset="0"/>
                <a:cs typeface="Poppins" panose="020B0604020202020204" charset="0"/>
              </a:rPr>
              <a:t>What students would respond to SM? How will you plan for this?</a:t>
            </a:r>
            <a:endParaRPr kumimoji="0" lang="en-US" sz="1600" b="0" i="0" u="none" strike="noStrike" kern="0" cap="none" spc="0" normalizeH="0" baseline="0" noProof="0" dirty="0">
              <a:ln>
                <a:noFill/>
              </a:ln>
              <a:solidFill>
                <a:prstClr val="white"/>
              </a:solidFill>
              <a:effectLst/>
              <a:uLnTx/>
              <a:uFillTx/>
              <a:latin typeface="Poppins" panose="020B0604020202020204" charset="0"/>
              <a:ea typeface="+mn-ea"/>
              <a:cs typeface="Poppins" panose="020B0604020202020204" charset="0"/>
              <a:sym typeface="Arial"/>
            </a:endParaRPr>
          </a:p>
        </p:txBody>
      </p:sp>
    </p:spTree>
    <p:extLst>
      <p:ext uri="{BB962C8B-B14F-4D97-AF65-F5344CB8AC3E}">
        <p14:creationId xmlns:p14="http://schemas.microsoft.com/office/powerpoint/2010/main" val="420582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67F2B226-1BBA-462D-99E3-3E19CDEAB686}"/>
              </a:ext>
            </a:extLst>
          </p:cNvPr>
          <p:cNvPicPr>
            <a:picLocks noChangeAspect="1"/>
          </p:cNvPicPr>
          <p:nvPr/>
        </p:nvPicPr>
        <p:blipFill>
          <a:blip r:embed="rId2"/>
          <a:stretch>
            <a:fillRect/>
          </a:stretch>
        </p:blipFill>
        <p:spPr>
          <a:xfrm>
            <a:off x="837026" y="314325"/>
            <a:ext cx="6115050" cy="4514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5EE8549F-4DBE-4BD0-A087-50DB89B6F25E}"/>
              </a:ext>
            </a:extLst>
          </p:cNvPr>
          <p:cNvSpPr txBox="1"/>
          <p:nvPr/>
        </p:nvSpPr>
        <p:spPr>
          <a:xfrm>
            <a:off x="7397496" y="4521398"/>
            <a:ext cx="160934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FFFFFF"/>
                </a:solidFill>
                <a:effectLst/>
                <a:uLnTx/>
                <a:uFillTx/>
                <a:latin typeface="Hind Vadodara" panose="020B0604020202020204" charset="0"/>
                <a:cs typeface="Hind Vadodara" panose="020B0604020202020204" charset="0"/>
                <a:sym typeface="Arial"/>
              </a:rPr>
              <a:t>Source: MO PBIS </a:t>
            </a:r>
          </a:p>
        </p:txBody>
      </p:sp>
      <p:sp>
        <p:nvSpPr>
          <p:cNvPr id="2" name="Rectangle: Rounded Corners 1">
            <a:extLst>
              <a:ext uri="{FF2B5EF4-FFF2-40B4-BE49-F238E27FC236}">
                <a16:creationId xmlns:a16="http://schemas.microsoft.com/office/drawing/2014/main" id="{F80E7C0F-D3D4-4983-A1CA-161283A71724}"/>
              </a:ext>
            </a:extLst>
          </p:cNvPr>
          <p:cNvSpPr/>
          <p:nvPr/>
        </p:nvSpPr>
        <p:spPr>
          <a:xfrm>
            <a:off x="612648" y="1901952"/>
            <a:ext cx="6464808" cy="1444752"/>
          </a:xfrm>
          <a:prstGeom prst="roundRect">
            <a:avLst/>
          </a:prstGeom>
          <a:noFill/>
          <a:ln w="762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408121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12" name="Group 11">
            <a:extLst>
              <a:ext uri="{FF2B5EF4-FFF2-40B4-BE49-F238E27FC236}">
                <a16:creationId xmlns:a16="http://schemas.microsoft.com/office/drawing/2014/main" id="{6DBF3172-F27C-724E-A60B-C56D12DAAFAA}"/>
              </a:ext>
            </a:extLst>
          </p:cNvPr>
          <p:cNvGrpSpPr/>
          <p:nvPr/>
        </p:nvGrpSpPr>
        <p:grpSpPr>
          <a:xfrm>
            <a:off x="145915" y="575850"/>
            <a:ext cx="4252747" cy="4566625"/>
            <a:chOff x="921620" y="915429"/>
            <a:chExt cx="3268588" cy="3688266"/>
          </a:xfrm>
        </p:grpSpPr>
        <p:sp>
          <p:nvSpPr>
            <p:cNvPr id="13" name="Rectangle: Rounded Corners 120" descr="Badge 1">
              <a:extLst>
                <a:ext uri="{FF2B5EF4-FFF2-40B4-BE49-F238E27FC236}">
                  <a16:creationId xmlns:a16="http://schemas.microsoft.com/office/drawing/2014/main" id="{F087343F-F782-394E-81B0-08D9288E6CF7}"/>
                </a:ext>
              </a:extLst>
            </p:cNvPr>
            <p:cNvSpPr/>
            <p:nvPr/>
          </p:nvSpPr>
          <p:spPr>
            <a:xfrm>
              <a:off x="921620" y="915430"/>
              <a:ext cx="482218" cy="583245"/>
            </a:xfrm>
            <a:prstGeom prst="roundRect">
              <a:avLst>
                <a:gd name="adj" fmla="val 16670"/>
              </a:avLst>
            </a:prstGeom>
            <a:solidFill>
              <a:srgbClr val="FFFF00"/>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685783"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1</a:t>
              </a:r>
            </a:p>
          </p:txBody>
        </p:sp>
        <p:sp>
          <p:nvSpPr>
            <p:cNvPr id="14" name="Freeform: Shape 121">
              <a:extLst>
                <a:ext uri="{FF2B5EF4-FFF2-40B4-BE49-F238E27FC236}">
                  <a16:creationId xmlns:a16="http://schemas.microsoft.com/office/drawing/2014/main" id="{99C7A454-3134-3448-8030-D2D14593BDDF}"/>
                </a:ext>
              </a:extLst>
            </p:cNvPr>
            <p:cNvSpPr/>
            <p:nvPr/>
          </p:nvSpPr>
          <p:spPr>
            <a:xfrm>
              <a:off x="1440426" y="915429"/>
              <a:ext cx="2749782"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marL="0" marR="0" lvl="0" indent="0" algn="ctr" defTabSz="914355" rtl="0" eaLnBrk="1" fontAlgn="auto" latinLnBrk="0" hangingPunct="1">
                <a:lnSpc>
                  <a:spcPct val="100000"/>
                </a:lnSpc>
                <a:spcBef>
                  <a:spcPts val="0"/>
                </a:spcBef>
                <a:spcAft>
                  <a:spcPts val="0"/>
                </a:spcAft>
                <a:buClr>
                  <a:srgbClr val="FFFFFF"/>
                </a:buClr>
                <a:buSzTx/>
                <a:buFont typeface="Arial"/>
                <a:buNone/>
                <a:tabLst/>
                <a:defRPr/>
              </a:pPr>
              <a:r>
                <a:rPr kumimoji="0" lang="en-US" sz="20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Establish a representative T2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20" y="1669236"/>
              <a:ext cx="482218" cy="583245"/>
            </a:xfrm>
            <a:prstGeom prst="roundRect">
              <a:avLst>
                <a:gd name="adj" fmla="val 16670"/>
              </a:avLst>
            </a:prstGeom>
            <a:solidFill>
              <a:srgbClr val="FFFF00"/>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685783"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440426" y="1669235"/>
              <a:ext cx="2749782"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marL="0" marR="0" lvl="0" indent="0" algn="ctr" defTabSz="914355"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Develop</a:t>
              </a:r>
              <a:r>
                <a:rPr kumimoji="0" lang="en-US" sz="20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 a collaborative process for identifying students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20" y="2423042"/>
              <a:ext cx="482218" cy="583245"/>
            </a:xfrm>
            <a:prstGeom prst="roundRect">
              <a:avLst>
                <a:gd name="adj" fmla="val 16670"/>
              </a:avLst>
            </a:prstGeom>
            <a:solidFill>
              <a:srgbClr val="FFFF00"/>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685783"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440426" y="2423041"/>
              <a:ext cx="2749782"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bg1"/>
            </a:solidFill>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marL="0" marR="0" lvl="0" indent="0" algn="ctr" defTabSz="914355"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Evaluate, select and adopt culturally appropriate tier 2 practices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20" y="3176848"/>
              <a:ext cx="482218" cy="583245"/>
            </a:xfrm>
            <a:prstGeom prst="roundRect">
              <a:avLst>
                <a:gd name="adj" fmla="val 16670"/>
              </a:avLst>
            </a:prstGeom>
            <a:solidFill>
              <a:srgbClr val="FFFF00"/>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685783"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sym typeface="Arial"/>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440426" y="3176847"/>
              <a:ext cx="2749782"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bg1"/>
            </a:solidFill>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marL="0" marR="0" lvl="0" indent="0" algn="ctr" defTabSz="914355"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Develop a process to install selected practices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20" y="3930655"/>
              <a:ext cx="482218" cy="583245"/>
            </a:xfrm>
            <a:prstGeom prst="roundRect">
              <a:avLst>
                <a:gd name="adj" fmla="val 16670"/>
              </a:avLst>
            </a:prstGeom>
            <a:solidFill>
              <a:srgbClr val="FFFF00"/>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685783"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sym typeface="Arial"/>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440426" y="3930654"/>
              <a:ext cx="2749782"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bg1"/>
            </a:solidFill>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marL="0" marR="0" lvl="0" indent="0" algn="ctr" defTabSz="914355"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Develop procedures to train staff and students; partner with families and community</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4446266" y="479602"/>
            <a:ext cx="4499832" cy="4663902"/>
            <a:chOff x="4901073" y="1026375"/>
            <a:chExt cx="3812891" cy="3665454"/>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102019"/>
              <a:ext cx="545736" cy="574585"/>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685783"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22964" y="1026375"/>
              <a:ext cx="3091000"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solidFill>
              <a:srgbClr val="FFFFCC"/>
            </a:solidFill>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marL="0" marR="0" lvl="0" indent="0" algn="ctr" defTabSz="914355"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Develop an equitable process for matching student need to practices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855825"/>
              <a:ext cx="545736" cy="574585"/>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685783"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sym typeface="Arial"/>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22964" y="1757369"/>
              <a:ext cx="3091000"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solidFill>
              <a:srgbClr val="FFFF00"/>
            </a:solidFill>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marL="0" marR="0" lvl="0" indent="0" algn="ctr" defTabSz="914355"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Develop a process for progress monitoring, data-based </a:t>
              </a:r>
              <a:r>
                <a:rPr kumimoji="0" lang="en-US" sz="1800" b="0" i="0" u="none" strike="noStrike" kern="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sym typeface="Arial"/>
                </a:rPr>
                <a:t>decision guidelines</a:t>
              </a:r>
              <a:endParaRPr kumimoji="0" lang="en-US" sz="1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endParaRP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609631"/>
              <a:ext cx="545736" cy="574585"/>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685783"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sym typeface="Arial"/>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22964" y="2511175"/>
              <a:ext cx="3091000"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solidFill>
              <a:srgbClr val="FFFF00"/>
            </a:solidFill>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marL="0" marR="0" lvl="0" indent="0" algn="ctr" defTabSz="914355"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Develop procedures for modifying/ adjusting implementation</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363437"/>
              <a:ext cx="545736" cy="574585"/>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685783"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sym typeface="Arial"/>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22964" y="3264981"/>
              <a:ext cx="3091000"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marL="0" marR="0" lvl="0" indent="0" algn="ctr" defTabSz="914355"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Develop evaluation routines for fidelity and outcome data</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01073" y="4117244"/>
              <a:ext cx="613645" cy="574585"/>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685783"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22964" y="4018788"/>
              <a:ext cx="3091000"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32429" tIns="132429" rIns="132429" bIns="132429" numCol="1" spcCol="1270" anchor="ctr" anchorCtr="0">
              <a:noAutofit/>
            </a:bodyPr>
            <a:lstStyle/>
            <a:p>
              <a:pPr marL="0" marR="0" lvl="0" indent="0" algn="ctr" defTabSz="914355"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Document and share routines, practices, and policies </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145915" y="124653"/>
            <a:ext cx="8011628" cy="466281"/>
          </a:xfrm>
          <a:prstGeom prst="rect">
            <a:avLst/>
          </a:prstGeom>
          <a:noFill/>
        </p:spPr>
        <p:txBody>
          <a:bodyPr wrap="square">
            <a:spAutoFit/>
          </a:bodyPr>
          <a:lstStyle/>
          <a:p>
            <a:pPr marL="0" marR="0" lvl="0" indent="0" algn="l" defTabSz="1777910" rtl="0" eaLnBrk="1" fontAlgn="auto" latinLnBrk="0" hangingPunct="1">
              <a:lnSpc>
                <a:spcPct val="90000"/>
              </a:lnSpc>
              <a:spcBef>
                <a:spcPct val="0"/>
              </a:spcBef>
              <a:spcAft>
                <a:spcPct val="35000"/>
              </a:spcAft>
              <a:buClr>
                <a:srgbClr val="000000"/>
              </a:buClr>
              <a:buSzTx/>
              <a:buFont typeface="Arial"/>
              <a:buNone/>
              <a:tabLst/>
              <a:defRPr/>
            </a:pPr>
            <a:r>
              <a:rPr kumimoji="0" lang="en-US" sz="2700" b="1" i="1"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Look ahead to April Team training day…</a:t>
            </a:r>
          </a:p>
        </p:txBody>
      </p:sp>
      <p:sp>
        <p:nvSpPr>
          <p:cNvPr id="3" name="TextBox 2">
            <a:extLst>
              <a:ext uri="{FF2B5EF4-FFF2-40B4-BE49-F238E27FC236}">
                <a16:creationId xmlns:a16="http://schemas.microsoft.com/office/drawing/2014/main" id="{50A47642-6894-E847-61FD-BB0489BF60FB}"/>
              </a:ext>
            </a:extLst>
          </p:cNvPr>
          <p:cNvSpPr txBox="1"/>
          <p:nvPr/>
        </p:nvSpPr>
        <p:spPr>
          <a:xfrm>
            <a:off x="1033671" y="498281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31E49886-ACBE-80A2-367B-B081FCB9EF97}"/>
              </a:ext>
            </a:extLst>
          </p:cNvPr>
          <p:cNvSpPr txBox="1"/>
          <p:nvPr/>
        </p:nvSpPr>
        <p:spPr>
          <a:xfrm>
            <a:off x="318053" y="498281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804636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1F3503-CDDE-4B02-BBE6-E399865B4E85}"/>
              </a:ext>
            </a:extLst>
          </p:cNvPr>
          <p:cNvSpPr>
            <a:spLocks noGrp="1"/>
          </p:cNvSpPr>
          <p:nvPr>
            <p:ph type="body" idx="1"/>
          </p:nvPr>
        </p:nvSpPr>
        <p:spPr>
          <a:xfrm>
            <a:off x="520374" y="1097280"/>
            <a:ext cx="7946970" cy="3799672"/>
          </a:xfrm>
        </p:spPr>
        <p:txBody>
          <a:bodyPr/>
          <a:lstStyle/>
          <a:p>
            <a:r>
              <a:rPr lang="en-US" dirty="0">
                <a:solidFill>
                  <a:srgbClr val="FFFF00"/>
                </a:solidFill>
              </a:rPr>
              <a:t>Was the intervention implemented as intended (fidelity)</a:t>
            </a:r>
            <a:r>
              <a:rPr lang="en-US" dirty="0"/>
              <a:t>? </a:t>
            </a:r>
          </a:p>
          <a:p>
            <a:pPr lvl="1">
              <a:spcBef>
                <a:spcPts val="0"/>
              </a:spcBef>
              <a:spcAft>
                <a:spcPts val="600"/>
              </a:spcAft>
            </a:pPr>
            <a:r>
              <a:rPr lang="en-US" sz="1500" dirty="0"/>
              <a:t>If not sure, MEASURE IT </a:t>
            </a:r>
          </a:p>
          <a:p>
            <a:pPr lvl="1">
              <a:spcBef>
                <a:spcPts val="0"/>
              </a:spcBef>
              <a:spcAft>
                <a:spcPts val="600"/>
              </a:spcAft>
            </a:pPr>
            <a:r>
              <a:rPr lang="en-US" sz="1500" dirty="0"/>
              <a:t>If no, implement strategies to increase fidelity </a:t>
            </a:r>
          </a:p>
          <a:p>
            <a:pPr lvl="1">
              <a:spcBef>
                <a:spcPts val="0"/>
              </a:spcBef>
              <a:spcAft>
                <a:spcPts val="600"/>
              </a:spcAft>
            </a:pPr>
            <a:r>
              <a:rPr lang="en-US" sz="1500" dirty="0"/>
              <a:t>If yes…</a:t>
            </a:r>
          </a:p>
          <a:p>
            <a:r>
              <a:rPr lang="en-US" dirty="0"/>
              <a:t>Decision Options </a:t>
            </a:r>
          </a:p>
          <a:p>
            <a:pPr lvl="1">
              <a:spcBef>
                <a:spcPts val="0"/>
              </a:spcBef>
              <a:spcAft>
                <a:spcPts val="600"/>
              </a:spcAft>
            </a:pPr>
            <a:r>
              <a:rPr lang="en-US" sz="1500" dirty="0">
                <a:solidFill>
                  <a:srgbClr val="FFFF00"/>
                </a:solidFill>
              </a:rPr>
              <a:t>Continue with current goal </a:t>
            </a:r>
            <a:r>
              <a:rPr lang="en-US" sz="1500" dirty="0">
                <a:solidFill>
                  <a:schemeClr val="bg1"/>
                </a:solidFill>
              </a:rPr>
              <a:t>(“more time”)</a:t>
            </a:r>
          </a:p>
          <a:p>
            <a:pPr lvl="2">
              <a:spcBef>
                <a:spcPts val="0"/>
              </a:spcBef>
              <a:spcAft>
                <a:spcPts val="600"/>
              </a:spcAft>
            </a:pPr>
            <a:r>
              <a:rPr lang="en-US" sz="1500" b="1" dirty="0">
                <a:solidFill>
                  <a:schemeClr val="accent1">
                    <a:lumMod val="40000"/>
                    <a:lumOff val="60000"/>
                  </a:schemeClr>
                </a:solidFill>
              </a:rPr>
              <a:t>Caution</a:t>
            </a:r>
            <a:r>
              <a:rPr lang="en-US" sz="1500" dirty="0"/>
              <a:t>: Avoid leaving students in CICO or other Tier 2 interventions without fading or intensifying for too long of a period of time.</a:t>
            </a:r>
          </a:p>
          <a:p>
            <a:pPr lvl="1">
              <a:spcBef>
                <a:spcPts val="0"/>
              </a:spcBef>
              <a:spcAft>
                <a:spcPts val="600"/>
              </a:spcAft>
            </a:pPr>
            <a:r>
              <a:rPr lang="en-US" sz="1500" dirty="0">
                <a:solidFill>
                  <a:srgbClr val="FFFF00"/>
                </a:solidFill>
              </a:rPr>
              <a:t>Make modifications </a:t>
            </a:r>
          </a:p>
          <a:p>
            <a:pPr lvl="2">
              <a:spcBef>
                <a:spcPts val="0"/>
              </a:spcBef>
              <a:spcAft>
                <a:spcPts val="600"/>
              </a:spcAft>
            </a:pPr>
            <a:r>
              <a:rPr lang="en-US" sz="1500" dirty="0">
                <a:solidFill>
                  <a:srgbClr val="FFFF00"/>
                </a:solidFill>
              </a:rPr>
              <a:t>Increase intensity </a:t>
            </a:r>
            <a:r>
              <a:rPr lang="en-US" sz="1500" dirty="0"/>
              <a:t>(e.g., increase check in periods, frequency of skills groups)  </a:t>
            </a:r>
          </a:p>
          <a:p>
            <a:pPr lvl="2">
              <a:spcBef>
                <a:spcPts val="0"/>
              </a:spcBef>
              <a:spcAft>
                <a:spcPts val="600"/>
              </a:spcAft>
            </a:pPr>
            <a:r>
              <a:rPr lang="en-US" sz="1500" dirty="0">
                <a:solidFill>
                  <a:srgbClr val="FFFF00"/>
                </a:solidFill>
              </a:rPr>
              <a:t>Modify intervention components </a:t>
            </a:r>
            <a:r>
              <a:rPr lang="en-US" sz="1500" dirty="0"/>
              <a:t>(e.g., bring a friend to check out, change or increase reinforcers, change adult check out) </a:t>
            </a:r>
          </a:p>
        </p:txBody>
      </p:sp>
      <p:sp>
        <p:nvSpPr>
          <p:cNvPr id="3" name="Title 2">
            <a:extLst>
              <a:ext uri="{FF2B5EF4-FFF2-40B4-BE49-F238E27FC236}">
                <a16:creationId xmlns:a16="http://schemas.microsoft.com/office/drawing/2014/main" id="{138FFF8E-6E25-4B74-A583-082CD6DA9F5D}"/>
              </a:ext>
            </a:extLst>
          </p:cNvPr>
          <p:cNvSpPr>
            <a:spLocks noGrp="1"/>
          </p:cNvSpPr>
          <p:nvPr>
            <p:ph type="title"/>
          </p:nvPr>
        </p:nvSpPr>
        <p:spPr>
          <a:xfrm>
            <a:off x="329184" y="350597"/>
            <a:ext cx="8476488" cy="634200"/>
          </a:xfrm>
        </p:spPr>
        <p:txBody>
          <a:bodyPr/>
          <a:lstStyle/>
          <a:p>
            <a:r>
              <a:rPr lang="en-US" dirty="0"/>
              <a:t>QUESTIONABLE RESPONSE TO INTERVENTION</a:t>
            </a:r>
          </a:p>
        </p:txBody>
      </p:sp>
    </p:spTree>
    <p:extLst>
      <p:ext uri="{BB962C8B-B14F-4D97-AF65-F5344CB8AC3E}">
        <p14:creationId xmlns:p14="http://schemas.microsoft.com/office/powerpoint/2010/main" val="31590975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D4CF-AB67-4FBA-87C3-4D6311AD2BBE}"/>
              </a:ext>
            </a:extLst>
          </p:cNvPr>
          <p:cNvSpPr>
            <a:spLocks noGrp="1"/>
          </p:cNvSpPr>
          <p:nvPr>
            <p:ph type="ctrTitle"/>
          </p:nvPr>
        </p:nvSpPr>
        <p:spPr>
          <a:xfrm flipH="1">
            <a:off x="555801" y="2571750"/>
            <a:ext cx="2503943" cy="1459791"/>
          </a:xfrm>
        </p:spPr>
        <p:txBody>
          <a:bodyPr/>
          <a:lstStyle/>
          <a:p>
            <a:r>
              <a:rPr lang="en-US" sz="3000" dirty="0">
                <a:solidFill>
                  <a:srgbClr val="FFFF00"/>
                </a:solidFill>
              </a:rPr>
              <a:t>EXAMPLE: </a:t>
            </a:r>
            <a:r>
              <a:rPr lang="en-US" sz="3000" dirty="0">
                <a:solidFill>
                  <a:srgbClr val="FFFF00"/>
                </a:solidFill>
                <a:hlinkClick r:id="rId3">
                  <a:extLst>
                    <a:ext uri="{A12FA001-AC4F-418D-AE19-62706E023703}">
                      <ahyp:hlinkClr xmlns:ahyp="http://schemas.microsoft.com/office/drawing/2018/hyperlinkcolor" val="tx"/>
                    </a:ext>
                  </a:extLst>
                </a:hlinkClick>
              </a:rPr>
              <a:t>FIDELITY CHECKLIST</a:t>
            </a:r>
            <a:endParaRPr lang="en-US" sz="3000" dirty="0">
              <a:solidFill>
                <a:srgbClr val="FFFF00"/>
              </a:solidFill>
            </a:endParaRPr>
          </a:p>
        </p:txBody>
      </p:sp>
      <p:pic>
        <p:nvPicPr>
          <p:cNvPr id="4" name="Picture 3">
            <a:extLst>
              <a:ext uri="{FF2B5EF4-FFF2-40B4-BE49-F238E27FC236}">
                <a16:creationId xmlns:a16="http://schemas.microsoft.com/office/drawing/2014/main" id="{DCD57BD4-56EA-492B-B9EF-320E899B6330}"/>
              </a:ext>
            </a:extLst>
          </p:cNvPr>
          <p:cNvPicPr>
            <a:picLocks noChangeAspect="1"/>
          </p:cNvPicPr>
          <p:nvPr/>
        </p:nvPicPr>
        <p:blipFill rotWithShape="1">
          <a:blip r:embed="rId4"/>
          <a:srcRect l="20625" t="20312" r="23750" b="23437"/>
          <a:stretch/>
        </p:blipFill>
        <p:spPr>
          <a:xfrm>
            <a:off x="3209233" y="266622"/>
            <a:ext cx="5486400" cy="4610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F667FE58-2C69-403A-9486-4C952AEF2860}"/>
              </a:ext>
            </a:extLst>
          </p:cNvPr>
          <p:cNvSpPr txBox="1"/>
          <p:nvPr/>
        </p:nvSpPr>
        <p:spPr>
          <a:xfrm>
            <a:off x="1" y="488212"/>
            <a:ext cx="2910254" cy="1938992"/>
          </a:xfrm>
          <a:prstGeom prst="rect">
            <a:avLst/>
          </a:prstGeom>
          <a:noFill/>
        </p:spPr>
        <p:txBody>
          <a:bodyPr wrap="square">
            <a:spAutoFit/>
          </a:bodyPr>
          <a:lstStyle/>
          <a:p>
            <a:r>
              <a:rPr kumimoji="0" lang="en-US" sz="3000" b="0" i="0" u="none" strike="noStrike" kern="0" cap="none" spc="0" normalizeH="0" baseline="0" noProof="0" dirty="0">
                <a:ln>
                  <a:noFill/>
                </a:ln>
                <a:solidFill>
                  <a:srgbClr val="FFFFFF"/>
                </a:solidFill>
                <a:effectLst/>
                <a:uLnTx/>
                <a:uFillTx/>
                <a:latin typeface="Poppins SemiBold"/>
                <a:cs typeface="Poppins SemiBold"/>
                <a:sym typeface="Poppins SemiBold"/>
              </a:rPr>
              <a:t>EVALUATING TIER 2 INTERVENTION FIDELITY   </a:t>
            </a:r>
            <a:endParaRPr lang="en-US" dirty="0"/>
          </a:p>
        </p:txBody>
      </p:sp>
    </p:spTree>
    <p:extLst>
      <p:ext uri="{BB962C8B-B14F-4D97-AF65-F5344CB8AC3E}">
        <p14:creationId xmlns:p14="http://schemas.microsoft.com/office/powerpoint/2010/main" val="20576250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E474EE4-8CF1-43EA-82EB-EAFA0E3C7F9B}"/>
              </a:ext>
            </a:extLst>
          </p:cNvPr>
          <p:cNvSpPr>
            <a:spLocks noGrp="1"/>
          </p:cNvSpPr>
          <p:nvPr>
            <p:ph type="subTitle" idx="1"/>
          </p:nvPr>
        </p:nvSpPr>
        <p:spPr>
          <a:xfrm flipH="1">
            <a:off x="1176684" y="1443235"/>
            <a:ext cx="5738802" cy="624300"/>
          </a:xfrm>
        </p:spPr>
        <p:txBody>
          <a:bodyPr/>
          <a:lstStyle/>
          <a:p>
            <a:r>
              <a:rPr lang="en-US" dirty="0"/>
              <a:t>Modify who is offering the intervention (e.g., preferred adult, peer)</a:t>
            </a:r>
          </a:p>
        </p:txBody>
      </p:sp>
      <p:sp>
        <p:nvSpPr>
          <p:cNvPr id="3" name="Subtitle 2">
            <a:extLst>
              <a:ext uri="{FF2B5EF4-FFF2-40B4-BE49-F238E27FC236}">
                <a16:creationId xmlns:a16="http://schemas.microsoft.com/office/drawing/2014/main" id="{5B2D9BD9-F3A6-492A-AF0D-2100DE1802B3}"/>
              </a:ext>
            </a:extLst>
          </p:cNvPr>
          <p:cNvSpPr>
            <a:spLocks noGrp="1"/>
          </p:cNvSpPr>
          <p:nvPr>
            <p:ph type="subTitle" idx="2"/>
          </p:nvPr>
        </p:nvSpPr>
        <p:spPr>
          <a:xfrm flipH="1">
            <a:off x="1176684" y="2976878"/>
            <a:ext cx="5738802" cy="642300"/>
          </a:xfrm>
        </p:spPr>
        <p:txBody>
          <a:bodyPr/>
          <a:lstStyle/>
          <a:p>
            <a:r>
              <a:rPr lang="en-US" dirty="0"/>
              <a:t>Modify where the intervention is occurring (e.g., classroom, SP office)</a:t>
            </a:r>
          </a:p>
        </p:txBody>
      </p:sp>
      <p:sp>
        <p:nvSpPr>
          <p:cNvPr id="4" name="Title 3">
            <a:extLst>
              <a:ext uri="{FF2B5EF4-FFF2-40B4-BE49-F238E27FC236}">
                <a16:creationId xmlns:a16="http://schemas.microsoft.com/office/drawing/2014/main" id="{DB4F9637-F093-48EF-9F69-78701E227D66}"/>
              </a:ext>
            </a:extLst>
          </p:cNvPr>
          <p:cNvSpPr>
            <a:spLocks noGrp="1"/>
          </p:cNvSpPr>
          <p:nvPr>
            <p:ph type="title"/>
          </p:nvPr>
        </p:nvSpPr>
        <p:spPr>
          <a:xfrm>
            <a:off x="410537" y="1200973"/>
            <a:ext cx="700200" cy="577800"/>
          </a:xfrm>
        </p:spPr>
        <p:txBody>
          <a:bodyPr/>
          <a:lstStyle/>
          <a:p>
            <a:r>
              <a:rPr lang="en-US" dirty="0">
                <a:solidFill>
                  <a:schemeClr val="accent1">
                    <a:lumMod val="40000"/>
                    <a:lumOff val="60000"/>
                  </a:schemeClr>
                </a:solidFill>
              </a:rPr>
              <a:t>1</a:t>
            </a:r>
          </a:p>
        </p:txBody>
      </p:sp>
      <p:sp>
        <p:nvSpPr>
          <p:cNvPr id="5" name="Subtitle 4">
            <a:extLst>
              <a:ext uri="{FF2B5EF4-FFF2-40B4-BE49-F238E27FC236}">
                <a16:creationId xmlns:a16="http://schemas.microsoft.com/office/drawing/2014/main" id="{BE7C1663-2D64-4E45-B83B-4FD1EFF3FE16}"/>
              </a:ext>
            </a:extLst>
          </p:cNvPr>
          <p:cNvSpPr>
            <a:spLocks noGrp="1"/>
          </p:cNvSpPr>
          <p:nvPr>
            <p:ph type="subTitle" idx="3"/>
          </p:nvPr>
        </p:nvSpPr>
        <p:spPr>
          <a:xfrm flipH="1">
            <a:off x="1176684" y="2173024"/>
            <a:ext cx="5738802" cy="642300"/>
          </a:xfrm>
        </p:spPr>
        <p:txBody>
          <a:bodyPr/>
          <a:lstStyle/>
          <a:p>
            <a:r>
              <a:rPr lang="en-US" dirty="0"/>
              <a:t>Modify what is being offered (e.g., intervention type)</a:t>
            </a:r>
          </a:p>
        </p:txBody>
      </p:sp>
      <p:sp>
        <p:nvSpPr>
          <p:cNvPr id="6" name="Subtitle 5">
            <a:extLst>
              <a:ext uri="{FF2B5EF4-FFF2-40B4-BE49-F238E27FC236}">
                <a16:creationId xmlns:a16="http://schemas.microsoft.com/office/drawing/2014/main" id="{42B3F283-767A-45E0-A72A-903B1C4F1B82}"/>
              </a:ext>
            </a:extLst>
          </p:cNvPr>
          <p:cNvSpPr>
            <a:spLocks noGrp="1"/>
          </p:cNvSpPr>
          <p:nvPr>
            <p:ph type="subTitle" idx="4"/>
          </p:nvPr>
        </p:nvSpPr>
        <p:spPr>
          <a:xfrm flipH="1">
            <a:off x="1176831" y="1050296"/>
            <a:ext cx="2706300" cy="568800"/>
          </a:xfrm>
        </p:spPr>
        <p:txBody>
          <a:bodyPr/>
          <a:lstStyle/>
          <a:p>
            <a:r>
              <a:rPr lang="en-US" dirty="0">
                <a:solidFill>
                  <a:schemeClr val="accent1">
                    <a:lumMod val="40000"/>
                    <a:lumOff val="60000"/>
                  </a:schemeClr>
                </a:solidFill>
              </a:rPr>
              <a:t>WHO</a:t>
            </a:r>
          </a:p>
        </p:txBody>
      </p:sp>
      <p:sp>
        <p:nvSpPr>
          <p:cNvPr id="7" name="Subtitle 6">
            <a:extLst>
              <a:ext uri="{FF2B5EF4-FFF2-40B4-BE49-F238E27FC236}">
                <a16:creationId xmlns:a16="http://schemas.microsoft.com/office/drawing/2014/main" id="{ACC350F6-8668-4A03-A14A-AE50BA63ED75}"/>
              </a:ext>
            </a:extLst>
          </p:cNvPr>
          <p:cNvSpPr>
            <a:spLocks noGrp="1"/>
          </p:cNvSpPr>
          <p:nvPr>
            <p:ph type="subTitle" idx="5"/>
          </p:nvPr>
        </p:nvSpPr>
        <p:spPr>
          <a:xfrm flipH="1">
            <a:off x="1176834" y="2584329"/>
            <a:ext cx="2706300" cy="568800"/>
          </a:xfrm>
        </p:spPr>
        <p:txBody>
          <a:bodyPr/>
          <a:lstStyle/>
          <a:p>
            <a:r>
              <a:rPr lang="en-US" dirty="0">
                <a:solidFill>
                  <a:schemeClr val="accent1">
                    <a:lumMod val="40000"/>
                    <a:lumOff val="60000"/>
                  </a:schemeClr>
                </a:solidFill>
              </a:rPr>
              <a:t>WHERE</a:t>
            </a:r>
          </a:p>
        </p:txBody>
      </p:sp>
      <p:sp>
        <p:nvSpPr>
          <p:cNvPr id="8" name="Subtitle 7">
            <a:extLst>
              <a:ext uri="{FF2B5EF4-FFF2-40B4-BE49-F238E27FC236}">
                <a16:creationId xmlns:a16="http://schemas.microsoft.com/office/drawing/2014/main" id="{F1B5710A-76EB-4A78-ABDD-DE173E9215FA}"/>
              </a:ext>
            </a:extLst>
          </p:cNvPr>
          <p:cNvSpPr>
            <a:spLocks noGrp="1"/>
          </p:cNvSpPr>
          <p:nvPr>
            <p:ph type="subTitle" idx="6"/>
          </p:nvPr>
        </p:nvSpPr>
        <p:spPr>
          <a:xfrm flipH="1">
            <a:off x="1176634" y="1778773"/>
            <a:ext cx="2706300" cy="568800"/>
          </a:xfrm>
        </p:spPr>
        <p:txBody>
          <a:bodyPr/>
          <a:lstStyle/>
          <a:p>
            <a:r>
              <a:rPr lang="en-US" dirty="0"/>
              <a:t>WHAT</a:t>
            </a:r>
          </a:p>
        </p:txBody>
      </p:sp>
      <p:sp>
        <p:nvSpPr>
          <p:cNvPr id="9" name="Title 8">
            <a:extLst>
              <a:ext uri="{FF2B5EF4-FFF2-40B4-BE49-F238E27FC236}">
                <a16:creationId xmlns:a16="http://schemas.microsoft.com/office/drawing/2014/main" id="{B9B55741-A99C-41CA-9762-FD17690999B7}"/>
              </a:ext>
            </a:extLst>
          </p:cNvPr>
          <p:cNvSpPr>
            <a:spLocks noGrp="1"/>
          </p:cNvSpPr>
          <p:nvPr>
            <p:ph type="title" idx="7"/>
          </p:nvPr>
        </p:nvSpPr>
        <p:spPr>
          <a:xfrm>
            <a:off x="448489" y="2015529"/>
            <a:ext cx="624300" cy="291000"/>
          </a:xfrm>
        </p:spPr>
        <p:txBody>
          <a:bodyPr/>
          <a:lstStyle/>
          <a:p>
            <a:r>
              <a:rPr lang="en-US" dirty="0"/>
              <a:t>2</a:t>
            </a:r>
          </a:p>
        </p:txBody>
      </p:sp>
      <p:sp>
        <p:nvSpPr>
          <p:cNvPr id="10" name="Title 9">
            <a:extLst>
              <a:ext uri="{FF2B5EF4-FFF2-40B4-BE49-F238E27FC236}">
                <a16:creationId xmlns:a16="http://schemas.microsoft.com/office/drawing/2014/main" id="{76DF6C0F-69C1-47D9-81BC-7036E924DB1E}"/>
              </a:ext>
            </a:extLst>
          </p:cNvPr>
          <p:cNvSpPr>
            <a:spLocks noGrp="1"/>
          </p:cNvSpPr>
          <p:nvPr>
            <p:ph type="title" idx="8"/>
          </p:nvPr>
        </p:nvSpPr>
        <p:spPr>
          <a:xfrm>
            <a:off x="448489" y="2780102"/>
            <a:ext cx="624300" cy="353400"/>
          </a:xfrm>
        </p:spPr>
        <p:txBody>
          <a:bodyPr/>
          <a:lstStyle/>
          <a:p>
            <a:r>
              <a:rPr lang="en-US" dirty="0">
                <a:solidFill>
                  <a:schemeClr val="accent1">
                    <a:lumMod val="40000"/>
                    <a:lumOff val="60000"/>
                  </a:schemeClr>
                </a:solidFill>
              </a:rPr>
              <a:t>3</a:t>
            </a:r>
          </a:p>
        </p:txBody>
      </p:sp>
      <p:sp>
        <p:nvSpPr>
          <p:cNvPr id="11" name="Subtitle 10">
            <a:extLst>
              <a:ext uri="{FF2B5EF4-FFF2-40B4-BE49-F238E27FC236}">
                <a16:creationId xmlns:a16="http://schemas.microsoft.com/office/drawing/2014/main" id="{A4E962F7-3CCD-499E-9570-FAE05F887058}"/>
              </a:ext>
            </a:extLst>
          </p:cNvPr>
          <p:cNvSpPr>
            <a:spLocks noGrp="1"/>
          </p:cNvSpPr>
          <p:nvPr>
            <p:ph type="subTitle" idx="9"/>
          </p:nvPr>
        </p:nvSpPr>
        <p:spPr>
          <a:xfrm flipH="1">
            <a:off x="1176684" y="3620917"/>
            <a:ext cx="5738802" cy="642300"/>
          </a:xfrm>
        </p:spPr>
        <p:txBody>
          <a:bodyPr/>
          <a:lstStyle/>
          <a:p>
            <a:r>
              <a:rPr lang="en-US" dirty="0"/>
              <a:t>Modify when it is being offered (e.g., frequency, intensity)</a:t>
            </a:r>
          </a:p>
        </p:txBody>
      </p:sp>
      <p:sp>
        <p:nvSpPr>
          <p:cNvPr id="12" name="Subtitle 11">
            <a:extLst>
              <a:ext uri="{FF2B5EF4-FFF2-40B4-BE49-F238E27FC236}">
                <a16:creationId xmlns:a16="http://schemas.microsoft.com/office/drawing/2014/main" id="{D5A0B673-ACC8-4C74-896C-E67E9A4D5ED4}"/>
              </a:ext>
            </a:extLst>
          </p:cNvPr>
          <p:cNvSpPr>
            <a:spLocks noGrp="1"/>
          </p:cNvSpPr>
          <p:nvPr>
            <p:ph type="subTitle" idx="13"/>
          </p:nvPr>
        </p:nvSpPr>
        <p:spPr>
          <a:xfrm flipH="1">
            <a:off x="1176834" y="3389315"/>
            <a:ext cx="2706300" cy="408000"/>
          </a:xfrm>
        </p:spPr>
        <p:txBody>
          <a:bodyPr/>
          <a:lstStyle/>
          <a:p>
            <a:r>
              <a:rPr lang="en-US" dirty="0"/>
              <a:t>WHEN</a:t>
            </a:r>
          </a:p>
        </p:txBody>
      </p:sp>
      <p:sp>
        <p:nvSpPr>
          <p:cNvPr id="13" name="Title 12">
            <a:extLst>
              <a:ext uri="{FF2B5EF4-FFF2-40B4-BE49-F238E27FC236}">
                <a16:creationId xmlns:a16="http://schemas.microsoft.com/office/drawing/2014/main" id="{A4E3FA64-D158-4DB1-87C6-C111FE8014ED}"/>
              </a:ext>
            </a:extLst>
          </p:cNvPr>
          <p:cNvSpPr>
            <a:spLocks noGrp="1"/>
          </p:cNvSpPr>
          <p:nvPr>
            <p:ph type="title" idx="14"/>
          </p:nvPr>
        </p:nvSpPr>
        <p:spPr>
          <a:xfrm>
            <a:off x="448489" y="3456760"/>
            <a:ext cx="624300" cy="291000"/>
          </a:xfrm>
        </p:spPr>
        <p:txBody>
          <a:bodyPr/>
          <a:lstStyle/>
          <a:p>
            <a:r>
              <a:rPr lang="en-US" dirty="0"/>
              <a:t>4</a:t>
            </a:r>
          </a:p>
        </p:txBody>
      </p:sp>
      <p:sp>
        <p:nvSpPr>
          <p:cNvPr id="14" name="Title 13">
            <a:extLst>
              <a:ext uri="{FF2B5EF4-FFF2-40B4-BE49-F238E27FC236}">
                <a16:creationId xmlns:a16="http://schemas.microsoft.com/office/drawing/2014/main" id="{325CB138-80D4-48AB-A4AE-4FD14257AE07}"/>
              </a:ext>
            </a:extLst>
          </p:cNvPr>
          <p:cNvSpPr>
            <a:spLocks noGrp="1"/>
          </p:cNvSpPr>
          <p:nvPr>
            <p:ph type="title" idx="15"/>
          </p:nvPr>
        </p:nvSpPr>
        <p:spPr/>
        <p:txBody>
          <a:bodyPr/>
          <a:lstStyle/>
          <a:p>
            <a:r>
              <a:rPr lang="en-US" dirty="0"/>
              <a:t>TIER 2 MODIFICATIONS: 5 “W’s”</a:t>
            </a:r>
          </a:p>
        </p:txBody>
      </p:sp>
      <p:sp>
        <p:nvSpPr>
          <p:cNvPr id="15" name="Subtitle 10">
            <a:extLst>
              <a:ext uri="{FF2B5EF4-FFF2-40B4-BE49-F238E27FC236}">
                <a16:creationId xmlns:a16="http://schemas.microsoft.com/office/drawing/2014/main" id="{3CD8CC73-487B-40F2-99FA-3DA31F8D2344}"/>
              </a:ext>
            </a:extLst>
          </p:cNvPr>
          <p:cNvSpPr txBox="1">
            <a:spLocks/>
          </p:cNvSpPr>
          <p:nvPr/>
        </p:nvSpPr>
        <p:spPr>
          <a:xfrm flipH="1">
            <a:off x="1176634" y="4263217"/>
            <a:ext cx="5738802" cy="642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9pPr>
          </a:lstStyle>
          <a:p>
            <a:pPr marL="457200" marR="0" lvl="0" indent="-317500" algn="l" defTabSz="91440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1400" b="0" i="0" u="none" strike="noStrike" kern="0" cap="none" spc="0" normalizeH="0" baseline="0" noProof="0" dirty="0">
                <a:ln>
                  <a:noFill/>
                </a:ln>
                <a:solidFill>
                  <a:srgbClr val="FFFFFF"/>
                </a:solidFill>
                <a:effectLst/>
                <a:uLnTx/>
                <a:uFillTx/>
                <a:latin typeface="Hind Vadodara"/>
                <a:cs typeface="Hind Vadodara"/>
                <a:sym typeface="Hind Vadodara"/>
              </a:rPr>
              <a:t>Modify WHY the intervention (e.g., consider FUNCTION, consult data)</a:t>
            </a:r>
          </a:p>
        </p:txBody>
      </p:sp>
      <p:sp>
        <p:nvSpPr>
          <p:cNvPr id="16" name="Subtitle 11">
            <a:extLst>
              <a:ext uri="{FF2B5EF4-FFF2-40B4-BE49-F238E27FC236}">
                <a16:creationId xmlns:a16="http://schemas.microsoft.com/office/drawing/2014/main" id="{F14FA59A-6856-40C0-9CEC-1151764E8EBE}"/>
              </a:ext>
            </a:extLst>
          </p:cNvPr>
          <p:cNvSpPr txBox="1">
            <a:spLocks/>
          </p:cNvSpPr>
          <p:nvPr/>
        </p:nvSpPr>
        <p:spPr>
          <a:xfrm flipH="1">
            <a:off x="1176784" y="4031615"/>
            <a:ext cx="2706300" cy="408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Oswald"/>
              <a:buNone/>
              <a:defRPr sz="2000" b="0" i="0" u="none" strike="noStrike" cap="none">
                <a:solidFill>
                  <a:schemeClr val="lt1"/>
                </a:solidFill>
                <a:latin typeface="Poppins Medium"/>
                <a:ea typeface="Poppins Medium"/>
                <a:cs typeface="Poppins Medium"/>
                <a:sym typeface="Poppins Medium"/>
              </a:defRPr>
            </a:lvl1pPr>
            <a:lvl2pPr marL="914400" marR="0" lvl="1"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2pPr>
            <a:lvl3pPr marL="1371600" marR="0" lvl="2"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3pPr>
            <a:lvl4pPr marL="1828800" marR="0" lvl="3"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4pPr>
            <a:lvl5pPr marL="2286000" marR="0" lvl="4"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5pPr>
            <a:lvl6pPr marL="2743200" marR="0" lvl="5"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6pPr>
            <a:lvl7pPr marL="3200400" marR="0" lvl="6"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7pPr>
            <a:lvl8pPr marL="3657600" marR="0" lvl="7"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8pPr>
            <a:lvl9pPr marL="4114800" marR="0" lvl="8"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9pPr>
          </a:lstStyle>
          <a:p>
            <a:pPr marL="457200" marR="0" lvl="0" indent="-317500" algn="l" defTabSz="914400" rtl="0" eaLnBrk="1" fontAlgn="auto" latinLnBrk="0" hangingPunct="1">
              <a:lnSpc>
                <a:spcPct val="100000"/>
              </a:lnSpc>
              <a:spcBef>
                <a:spcPts val="0"/>
              </a:spcBef>
              <a:spcAft>
                <a:spcPts val="0"/>
              </a:spcAft>
              <a:buClr>
                <a:srgbClr val="FFFFFF"/>
              </a:buClr>
              <a:buSzPts val="1400"/>
              <a:buFont typeface="Oswald"/>
              <a:buNone/>
              <a:tabLst/>
              <a:defRPr/>
            </a:pPr>
            <a:r>
              <a:rPr kumimoji="0" lang="en-US" sz="2000" b="0" i="0" u="none" strike="noStrike" kern="0" cap="none" spc="0" normalizeH="0" baseline="0" noProof="0" dirty="0">
                <a:ln>
                  <a:noFill/>
                </a:ln>
                <a:solidFill>
                  <a:srgbClr val="00A791">
                    <a:lumMod val="40000"/>
                    <a:lumOff val="60000"/>
                  </a:srgbClr>
                </a:solidFill>
                <a:effectLst/>
                <a:uLnTx/>
                <a:uFillTx/>
                <a:latin typeface="Poppins Medium"/>
                <a:cs typeface="Poppins Medium"/>
                <a:sym typeface="Poppins Medium"/>
              </a:rPr>
              <a:t>WHY</a:t>
            </a:r>
          </a:p>
        </p:txBody>
      </p:sp>
      <p:sp>
        <p:nvSpPr>
          <p:cNvPr id="17" name="Title 12">
            <a:extLst>
              <a:ext uri="{FF2B5EF4-FFF2-40B4-BE49-F238E27FC236}">
                <a16:creationId xmlns:a16="http://schemas.microsoft.com/office/drawing/2014/main" id="{F4F14015-E2A3-4A1F-B566-EC7206A78F6A}"/>
              </a:ext>
            </a:extLst>
          </p:cNvPr>
          <p:cNvSpPr txBox="1">
            <a:spLocks/>
          </p:cNvSpPr>
          <p:nvPr/>
        </p:nvSpPr>
        <p:spPr>
          <a:xfrm>
            <a:off x="448439" y="4099060"/>
            <a:ext cx="624300" cy="291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500"/>
              <a:buFont typeface="Poppins SemiBold"/>
              <a:buNone/>
              <a:defRPr sz="2400" b="0" i="0" u="none" strike="noStrike" cap="none">
                <a:solidFill>
                  <a:schemeClr val="lt1"/>
                </a:solidFill>
                <a:latin typeface="Poppins SemiBold"/>
                <a:ea typeface="Poppins SemiBold"/>
                <a:cs typeface="Poppins SemiBold"/>
                <a:sym typeface="Poppins SemiBold"/>
              </a:defRPr>
            </a:lvl1pPr>
            <a:lvl2pPr marR="0" lvl="1" algn="ct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FFFF"/>
              </a:buClr>
              <a:buSzPts val="5500"/>
              <a:buFont typeface="Poppins SemiBold"/>
              <a:buNone/>
              <a:tabLst/>
              <a:defRPr/>
            </a:pPr>
            <a:r>
              <a:rPr kumimoji="0" lang="en-US" sz="2400" b="0" i="0" u="none" strike="noStrike" kern="0" cap="none" spc="0" normalizeH="0" baseline="0" noProof="0" dirty="0">
                <a:ln>
                  <a:noFill/>
                </a:ln>
                <a:solidFill>
                  <a:srgbClr val="00A791">
                    <a:lumMod val="40000"/>
                    <a:lumOff val="60000"/>
                  </a:srgbClr>
                </a:solidFill>
                <a:effectLst/>
                <a:uLnTx/>
                <a:uFillTx/>
                <a:latin typeface="Poppins SemiBold"/>
                <a:cs typeface="Poppins SemiBold"/>
                <a:sym typeface="Poppins SemiBold"/>
              </a:rPr>
              <a:t>5</a:t>
            </a:r>
          </a:p>
        </p:txBody>
      </p:sp>
    </p:spTree>
    <p:extLst>
      <p:ext uri="{BB962C8B-B14F-4D97-AF65-F5344CB8AC3E}">
        <p14:creationId xmlns:p14="http://schemas.microsoft.com/office/powerpoint/2010/main" val="39923073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BBC645-F03C-461B-A1C8-7E64FB735930}"/>
              </a:ext>
            </a:extLst>
          </p:cNvPr>
          <p:cNvSpPr>
            <a:spLocks noGrp="1"/>
          </p:cNvSpPr>
          <p:nvPr>
            <p:ph type="body" idx="1"/>
          </p:nvPr>
        </p:nvSpPr>
        <p:spPr>
          <a:xfrm>
            <a:off x="520374" y="1510392"/>
            <a:ext cx="7123137" cy="3386559"/>
          </a:xfrm>
        </p:spPr>
        <p:txBody>
          <a:bodyPr/>
          <a:lstStyle/>
          <a:p>
            <a:r>
              <a:rPr lang="en-US" dirty="0"/>
              <a:t>As a team you are asked to look at a specific student response to intervention. </a:t>
            </a:r>
          </a:p>
        </p:txBody>
      </p:sp>
      <p:sp>
        <p:nvSpPr>
          <p:cNvPr id="3" name="Title 2">
            <a:extLst>
              <a:ext uri="{FF2B5EF4-FFF2-40B4-BE49-F238E27FC236}">
                <a16:creationId xmlns:a16="http://schemas.microsoft.com/office/drawing/2014/main" id="{D529F821-651A-4C1C-A393-0B2169048E35}"/>
              </a:ext>
            </a:extLst>
          </p:cNvPr>
          <p:cNvSpPr>
            <a:spLocks noGrp="1"/>
          </p:cNvSpPr>
          <p:nvPr>
            <p:ph type="title"/>
          </p:nvPr>
        </p:nvSpPr>
        <p:spPr>
          <a:xfrm>
            <a:off x="610011" y="350597"/>
            <a:ext cx="7293017" cy="634200"/>
          </a:xfrm>
        </p:spPr>
        <p:txBody>
          <a:bodyPr/>
          <a:lstStyle/>
          <a:p>
            <a:r>
              <a:rPr lang="en-US" dirty="0"/>
              <a:t>Let’s try an Example for “Questionable Response” </a:t>
            </a:r>
          </a:p>
        </p:txBody>
      </p:sp>
    </p:spTree>
    <p:extLst>
      <p:ext uri="{BB962C8B-B14F-4D97-AF65-F5344CB8AC3E}">
        <p14:creationId xmlns:p14="http://schemas.microsoft.com/office/powerpoint/2010/main" val="16211390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506" y="282961"/>
            <a:ext cx="8446444" cy="701836"/>
          </a:xfrm>
        </p:spPr>
        <p:txBody>
          <a:bodyPr/>
          <a:lstStyle/>
          <a:p>
            <a:r>
              <a:rPr lang="en-US" dirty="0">
                <a:solidFill>
                  <a:schemeClr val="bg1"/>
                </a:solidFill>
              </a:rPr>
              <a:t>EXAMPLE: KIERA’S REPORTS (GOAL = 70%)</a:t>
            </a:r>
            <a:endParaRPr lang="en-US" sz="2400" dirty="0">
              <a:solidFill>
                <a:schemeClr val="bg1"/>
              </a:solidFill>
            </a:endParaRPr>
          </a:p>
        </p:txBody>
      </p:sp>
      <p:pic>
        <p:nvPicPr>
          <p:cNvPr id="6" name="Picture 5"/>
          <p:cNvPicPr>
            <a:picLocks noChangeAspect="1"/>
          </p:cNvPicPr>
          <p:nvPr/>
        </p:nvPicPr>
        <p:blipFill>
          <a:blip r:embed="rId3"/>
          <a:stretch>
            <a:fillRect/>
          </a:stretch>
        </p:blipFill>
        <p:spPr>
          <a:xfrm>
            <a:off x="297506" y="1021721"/>
            <a:ext cx="2525730" cy="2268620"/>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a:stretch>
            <a:fillRect/>
          </a:stretch>
        </p:blipFill>
        <p:spPr>
          <a:xfrm>
            <a:off x="3483965" y="1021721"/>
            <a:ext cx="2525729" cy="2268620"/>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a:stretch>
            <a:fillRect/>
          </a:stretch>
        </p:blipFill>
        <p:spPr>
          <a:xfrm>
            <a:off x="6344303" y="2586954"/>
            <a:ext cx="2667414" cy="2395881"/>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
        <p:nvSpPr>
          <p:cNvPr id="12" name="Flowchart: Alternate Process 11"/>
          <p:cNvSpPr/>
          <p:nvPr/>
        </p:nvSpPr>
        <p:spPr>
          <a:xfrm>
            <a:off x="222064" y="3681672"/>
            <a:ext cx="1730552" cy="941429"/>
          </a:xfrm>
          <a:prstGeom prst="flowChartAlternate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900"/>
              </a:spcBef>
              <a:spcAft>
                <a:spcPts val="90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Hind Vadodara" panose="020B0604020202020204" charset="0"/>
                <a:ea typeface="+mn-ea"/>
                <a:cs typeface="Hind Vadodara" panose="020B0604020202020204" charset="0"/>
                <a:sym typeface="Arial"/>
              </a:rPr>
              <a:t>Current Goal: 70%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Hind Vadodara" panose="020B0604020202020204" charset="0"/>
                <a:ea typeface="+mn-ea"/>
                <a:cs typeface="Hind Vadodara" panose="020B0604020202020204" charset="0"/>
                <a:sym typeface="Arial"/>
              </a:rPr>
              <a:t>Current Avg.: 72.82%</a:t>
            </a:r>
          </a:p>
        </p:txBody>
      </p:sp>
      <p:sp>
        <p:nvSpPr>
          <p:cNvPr id="13" name="Flowchart: Alternate Process 12"/>
          <p:cNvSpPr/>
          <p:nvPr/>
        </p:nvSpPr>
        <p:spPr>
          <a:xfrm>
            <a:off x="3929846" y="3549449"/>
            <a:ext cx="1633966" cy="904973"/>
          </a:xfrm>
          <a:prstGeom prst="flowChartAlternate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Hind Vadodara" panose="020B0604020202020204" charset="0"/>
                <a:ea typeface="+mn-ea"/>
                <a:cs typeface="Hind Vadodara" panose="020B0604020202020204" charset="0"/>
                <a:sym typeface="Arial"/>
              </a:rPr>
              <a:t>Meeting goal in all periods except First Period.</a:t>
            </a:r>
          </a:p>
        </p:txBody>
      </p:sp>
      <p:sp>
        <p:nvSpPr>
          <p:cNvPr id="14" name="Flowchart: Alternate Process 13"/>
          <p:cNvSpPr/>
          <p:nvPr/>
        </p:nvSpPr>
        <p:spPr>
          <a:xfrm>
            <a:off x="6879039" y="1477201"/>
            <a:ext cx="1597941" cy="904973"/>
          </a:xfrm>
          <a:prstGeom prst="flowChartAlternateProces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black"/>
                </a:solidFill>
                <a:effectLst/>
                <a:uLnTx/>
                <a:uFillTx/>
                <a:latin typeface="Hind Vadodara" panose="020B0604020202020204" charset="0"/>
                <a:ea typeface="+mn-ea"/>
                <a:cs typeface="Hind Vadodara" panose="020B0604020202020204" charset="0"/>
                <a:sym typeface="Arial"/>
              </a:rPr>
              <a:t>Only met her goal during First Period one day.</a:t>
            </a:r>
          </a:p>
        </p:txBody>
      </p:sp>
      <p:pic>
        <p:nvPicPr>
          <p:cNvPr id="16" name="Picture 15"/>
          <p:cNvPicPr/>
          <p:nvPr/>
        </p:nvPicPr>
        <p:blipFill rotWithShape="1">
          <a:blip r:embed="rId6"/>
          <a:srcRect l="36388" t="19406" r="53686" b="54540"/>
          <a:stretch/>
        </p:blipFill>
        <p:spPr bwMode="auto">
          <a:xfrm>
            <a:off x="2151597" y="3369705"/>
            <a:ext cx="1554355" cy="1565365"/>
          </a:xfrm>
          <a:prstGeom prst="rect">
            <a:avLst/>
          </a:prstGeom>
          <a:ln>
            <a:solidFill>
              <a:schemeClr val="tx1">
                <a:lumMod val="65000"/>
                <a:lumOff val="35000"/>
              </a:schemeClr>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5" name="Rectangle 4"/>
          <p:cNvSpPr/>
          <p:nvPr/>
        </p:nvSpPr>
        <p:spPr>
          <a:xfrm>
            <a:off x="2130538" y="4786009"/>
            <a:ext cx="1366034" cy="149060"/>
          </a:xfrm>
          <a:prstGeom prst="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cxnSp>
        <p:nvCxnSpPr>
          <p:cNvPr id="8" name="Straight Arrow Connector 7">
            <a:extLst>
              <a:ext uri="{FF2B5EF4-FFF2-40B4-BE49-F238E27FC236}">
                <a16:creationId xmlns:a16="http://schemas.microsoft.com/office/drawing/2014/main" id="{A5E49E4F-7316-4B9B-8247-A1A3AFA59198}"/>
              </a:ext>
            </a:extLst>
          </p:cNvPr>
          <p:cNvCxnSpPr>
            <a:stCxn id="14" idx="2"/>
          </p:cNvCxnSpPr>
          <p:nvPr/>
        </p:nvCxnSpPr>
        <p:spPr>
          <a:xfrm flipH="1">
            <a:off x="7643512" y="2382174"/>
            <a:ext cx="34498" cy="6490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8C39D54-2719-4B32-A582-BCC9E1004937}"/>
              </a:ext>
            </a:extLst>
          </p:cNvPr>
          <p:cNvCxnSpPr>
            <a:cxnSpLocks/>
            <a:stCxn id="13" idx="0"/>
          </p:cNvCxnSpPr>
          <p:nvPr/>
        </p:nvCxnSpPr>
        <p:spPr>
          <a:xfrm flipH="1" flipV="1">
            <a:off x="4486443" y="3031232"/>
            <a:ext cx="260386" cy="5182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DFD825E-5D68-4041-87D9-1D3210D54D13}"/>
              </a:ext>
            </a:extLst>
          </p:cNvPr>
          <p:cNvCxnSpPr>
            <a:stCxn id="12" idx="2"/>
            <a:endCxn id="16" idx="1"/>
          </p:cNvCxnSpPr>
          <p:nvPr/>
        </p:nvCxnSpPr>
        <p:spPr>
          <a:xfrm flipV="1">
            <a:off x="1087340" y="4152388"/>
            <a:ext cx="1064257" cy="4707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8E09905-DE01-4586-BB7C-03E20726C5F0}"/>
              </a:ext>
            </a:extLst>
          </p:cNvPr>
          <p:cNvCxnSpPr>
            <a:cxnSpLocks/>
          </p:cNvCxnSpPr>
          <p:nvPr/>
        </p:nvCxnSpPr>
        <p:spPr>
          <a:xfrm flipV="1">
            <a:off x="89012" y="1929687"/>
            <a:ext cx="550259" cy="3846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15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369" y="231587"/>
            <a:ext cx="7033500" cy="634200"/>
          </a:xfrm>
        </p:spPr>
        <p:txBody>
          <a:bodyPr/>
          <a:lstStyle/>
          <a:p>
            <a:r>
              <a:rPr lang="en-US" dirty="0">
                <a:solidFill>
                  <a:schemeClr val="bg1"/>
                </a:solidFill>
              </a:rPr>
              <a:t>EXAMPLE: DECISION RULES</a:t>
            </a:r>
          </a:p>
        </p:txBody>
      </p:sp>
      <p:graphicFrame>
        <p:nvGraphicFramePr>
          <p:cNvPr id="3" name="Table 2"/>
          <p:cNvGraphicFramePr>
            <a:graphicFrameLocks noGrp="1"/>
          </p:cNvGraphicFramePr>
          <p:nvPr/>
        </p:nvGraphicFramePr>
        <p:xfrm>
          <a:off x="610012" y="955966"/>
          <a:ext cx="8044889" cy="4026761"/>
        </p:xfrm>
        <a:graphic>
          <a:graphicData uri="http://schemas.openxmlformats.org/drawingml/2006/table">
            <a:tbl>
              <a:tblPr firstRow="1" firstCol="1" bandRow="1">
                <a:tableStyleId>{5C22544A-7EE6-4342-B048-85BDC9FD1C3A}</a:tableStyleId>
              </a:tblPr>
              <a:tblGrid>
                <a:gridCol w="3985540">
                  <a:extLst>
                    <a:ext uri="{9D8B030D-6E8A-4147-A177-3AD203B41FA5}">
                      <a16:colId xmlns:a16="http://schemas.microsoft.com/office/drawing/2014/main" val="1467377164"/>
                    </a:ext>
                  </a:extLst>
                </a:gridCol>
                <a:gridCol w="4059349">
                  <a:extLst>
                    <a:ext uri="{9D8B030D-6E8A-4147-A177-3AD203B41FA5}">
                      <a16:colId xmlns:a16="http://schemas.microsoft.com/office/drawing/2014/main" val="790293783"/>
                    </a:ext>
                  </a:extLst>
                </a:gridCol>
              </a:tblGrid>
              <a:tr h="553857">
                <a:tc>
                  <a:txBody>
                    <a:bodyPr/>
                    <a:lstStyle/>
                    <a:p>
                      <a:pPr marL="0" marR="0" algn="ctr">
                        <a:lnSpc>
                          <a:spcPct val="107000"/>
                        </a:lnSpc>
                        <a:spcBef>
                          <a:spcPts val="0"/>
                        </a:spcBef>
                        <a:spcAft>
                          <a:spcPts val="0"/>
                        </a:spcAft>
                      </a:pPr>
                      <a:r>
                        <a:rPr lang="en-US" sz="1800" b="1" spc="10" dirty="0">
                          <a:solidFill>
                            <a:schemeClr val="bg1"/>
                          </a:solidFill>
                          <a:effectLst/>
                          <a:latin typeface="Hind Vadodara" panose="020B0604020202020204" charset="0"/>
                          <a:cs typeface="Hind Vadodara" panose="020B0604020202020204" charset="0"/>
                        </a:rPr>
                        <a:t>CICO Decision Rules</a:t>
                      </a:r>
                      <a:endParaRPr lang="en-US" sz="1800" b="1" dirty="0">
                        <a:solidFill>
                          <a:schemeClr val="bg1"/>
                        </a:solidFill>
                        <a:effectLst/>
                        <a:latin typeface="Hind Vadodara" panose="020B0604020202020204" charset="0"/>
                        <a:ea typeface="Calibri" panose="020F0502020204030204" pitchFamily="34" charset="0"/>
                        <a:cs typeface="Hind Vadodara" panose="020B0604020202020204" charset="0"/>
                      </a:endParaRPr>
                    </a:p>
                  </a:txBody>
                  <a:tcPr marL="0" marR="0" marT="0" marB="0" anchor="ctr"/>
                </a:tc>
                <a:tc>
                  <a:txBody>
                    <a:bodyPr/>
                    <a:lstStyle/>
                    <a:p>
                      <a:pPr marL="0" marR="0" algn="ctr">
                        <a:lnSpc>
                          <a:spcPct val="107000"/>
                        </a:lnSpc>
                        <a:spcBef>
                          <a:spcPts val="0"/>
                        </a:spcBef>
                        <a:spcAft>
                          <a:spcPts val="0"/>
                        </a:spcAft>
                      </a:pPr>
                      <a:r>
                        <a:rPr lang="en-US" sz="1800" b="1" spc="10" dirty="0">
                          <a:solidFill>
                            <a:schemeClr val="bg1"/>
                          </a:solidFill>
                          <a:effectLst/>
                          <a:latin typeface="Hind Vadodara" panose="020B0604020202020204" charset="0"/>
                          <a:cs typeface="Hind Vadodara" panose="020B0604020202020204" charset="0"/>
                        </a:rPr>
                        <a:t>Criteria</a:t>
                      </a:r>
                      <a:endParaRPr lang="en-US" sz="1800" b="1" dirty="0">
                        <a:solidFill>
                          <a:schemeClr val="bg1"/>
                        </a:solidFill>
                        <a:effectLst/>
                        <a:latin typeface="Hind Vadodara" panose="020B0604020202020204" charset="0"/>
                        <a:ea typeface="Calibri" panose="020F0502020204030204" pitchFamily="34" charset="0"/>
                        <a:cs typeface="Hind Vadodara" panose="020B0604020202020204" charset="0"/>
                      </a:endParaRPr>
                    </a:p>
                  </a:txBody>
                  <a:tcPr marL="0" marR="0" marT="0" marB="0" anchor="ctr"/>
                </a:tc>
                <a:extLst>
                  <a:ext uri="{0D108BD9-81ED-4DB2-BD59-A6C34878D82A}">
                    <a16:rowId xmlns:a16="http://schemas.microsoft.com/office/drawing/2014/main" val="1559154810"/>
                  </a:ext>
                </a:extLst>
              </a:tr>
              <a:tr h="595402">
                <a:tc>
                  <a:txBody>
                    <a:bodyPr/>
                    <a:lstStyle/>
                    <a:p>
                      <a:pPr marL="0" marR="0" algn="ctr">
                        <a:lnSpc>
                          <a:spcPct val="107000"/>
                        </a:lnSpc>
                        <a:spcBef>
                          <a:spcPts val="0"/>
                        </a:spcBef>
                        <a:spcAft>
                          <a:spcPts val="0"/>
                        </a:spcAft>
                      </a:pPr>
                      <a:r>
                        <a:rPr lang="en-US" sz="1600" b="0" spc="10" dirty="0">
                          <a:solidFill>
                            <a:schemeClr val="bg1"/>
                          </a:solidFill>
                          <a:effectLst/>
                          <a:latin typeface="Hind Vadodara" panose="020B0604020202020204" charset="0"/>
                          <a:cs typeface="Hind Vadodara" panose="020B0604020202020204" charset="0"/>
                        </a:rPr>
                        <a:t>Stay as-is</a:t>
                      </a:r>
                      <a:endParaRPr lang="en-US" sz="1600" b="0" dirty="0">
                        <a:solidFill>
                          <a:schemeClr val="bg1"/>
                        </a:solidFill>
                        <a:effectLst/>
                        <a:latin typeface="Hind Vadodara" panose="020B0604020202020204" charset="0"/>
                        <a:ea typeface="Calibri" panose="020F0502020204030204" pitchFamily="34" charset="0"/>
                        <a:cs typeface="Hind Vadodara" panose="020B0604020202020204" charset="0"/>
                      </a:endParaRPr>
                    </a:p>
                  </a:txBody>
                  <a:tcPr anchor="ctr"/>
                </a:tc>
                <a:tc>
                  <a:txBody>
                    <a:bodyPr/>
                    <a:lstStyle/>
                    <a:p>
                      <a:pPr marL="0" marR="0" algn="ctr">
                        <a:lnSpc>
                          <a:spcPct val="100000"/>
                        </a:lnSpc>
                        <a:spcBef>
                          <a:spcPts val="0"/>
                        </a:spcBef>
                        <a:spcAft>
                          <a:spcPts val="0"/>
                        </a:spcAft>
                      </a:pPr>
                      <a:r>
                        <a:rPr lang="en-US" sz="1600" b="0" spc="10" dirty="0">
                          <a:solidFill>
                            <a:schemeClr val="tx1"/>
                          </a:solidFill>
                          <a:effectLst/>
                          <a:latin typeface="Hind Vadodara" panose="020B0604020202020204" charset="0"/>
                          <a:cs typeface="Hind Vadodara" panose="020B0604020202020204" charset="0"/>
                        </a:rPr>
                        <a:t>Less than 6 weeks of success &amp; upward trend</a:t>
                      </a:r>
                      <a:endParaRPr lang="en-US" sz="1600" b="0"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anchor="ctr"/>
                </a:tc>
                <a:extLst>
                  <a:ext uri="{0D108BD9-81ED-4DB2-BD59-A6C34878D82A}">
                    <a16:rowId xmlns:a16="http://schemas.microsoft.com/office/drawing/2014/main" val="2160573866"/>
                  </a:ext>
                </a:extLst>
              </a:tr>
              <a:tr h="572375">
                <a:tc>
                  <a:txBody>
                    <a:bodyPr/>
                    <a:lstStyle/>
                    <a:p>
                      <a:pPr marL="0" marR="0" algn="ctr">
                        <a:lnSpc>
                          <a:spcPct val="107000"/>
                        </a:lnSpc>
                        <a:spcBef>
                          <a:spcPts val="0"/>
                        </a:spcBef>
                        <a:spcAft>
                          <a:spcPts val="0"/>
                        </a:spcAft>
                      </a:pPr>
                      <a:r>
                        <a:rPr lang="en-US" sz="1600" b="0" dirty="0">
                          <a:solidFill>
                            <a:schemeClr val="bg1"/>
                          </a:solidFill>
                          <a:effectLst/>
                          <a:latin typeface="Hind Vadodara" panose="020B0604020202020204" charset="0"/>
                          <a:cs typeface="Hind Vadodara" panose="020B0604020202020204" charset="0"/>
                        </a:rPr>
                        <a:t>Make modifications</a:t>
                      </a:r>
                      <a:endParaRPr lang="en-US" sz="1600" b="0" dirty="0">
                        <a:solidFill>
                          <a:schemeClr val="bg1"/>
                        </a:solidFill>
                        <a:effectLst/>
                        <a:latin typeface="Hind Vadodara" panose="020B0604020202020204" charset="0"/>
                        <a:ea typeface="Calibri" panose="020F0502020204030204" pitchFamily="34" charset="0"/>
                        <a:cs typeface="Hind Vadodara" panose="020B060402020202020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spc="10" dirty="0">
                          <a:solidFill>
                            <a:schemeClr val="tx1"/>
                          </a:solidFill>
                          <a:effectLst/>
                          <a:latin typeface="Hind Vadodara" panose="020B0604020202020204" charset="0"/>
                          <a:cs typeface="Hind Vadodara" panose="020B0604020202020204" charset="0"/>
                        </a:rPr>
                        <a:t>Less than 6 weeks of success and/or even or downward</a:t>
                      </a:r>
                      <a:r>
                        <a:rPr lang="en-US" sz="1600" b="0" spc="10" baseline="0" dirty="0">
                          <a:solidFill>
                            <a:schemeClr val="tx1"/>
                          </a:solidFill>
                          <a:effectLst/>
                          <a:latin typeface="Hind Vadodara" panose="020B0604020202020204" charset="0"/>
                          <a:cs typeface="Hind Vadodara" panose="020B0604020202020204" charset="0"/>
                        </a:rPr>
                        <a:t> trend</a:t>
                      </a:r>
                      <a:endParaRPr lang="en-US" sz="1600" b="0"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anchor="ctr"/>
                </a:tc>
                <a:extLst>
                  <a:ext uri="{0D108BD9-81ED-4DB2-BD59-A6C34878D82A}">
                    <a16:rowId xmlns:a16="http://schemas.microsoft.com/office/drawing/2014/main" val="83901351"/>
                  </a:ext>
                </a:extLst>
              </a:tr>
              <a:tr h="592026">
                <a:tc>
                  <a:txBody>
                    <a:bodyPr/>
                    <a:lstStyle/>
                    <a:p>
                      <a:pPr marL="0" marR="0" algn="ctr">
                        <a:lnSpc>
                          <a:spcPct val="100000"/>
                        </a:lnSpc>
                        <a:spcBef>
                          <a:spcPts val="0"/>
                        </a:spcBef>
                        <a:spcAft>
                          <a:spcPts val="0"/>
                        </a:spcAft>
                      </a:pPr>
                      <a:r>
                        <a:rPr lang="en-US" sz="1600" b="0" spc="10" dirty="0">
                          <a:solidFill>
                            <a:schemeClr val="bg1"/>
                          </a:solidFill>
                          <a:effectLst/>
                          <a:latin typeface="Hind Vadodara" panose="020B0604020202020204" charset="0"/>
                          <a:cs typeface="Hind Vadodara" panose="020B0604020202020204" charset="0"/>
                        </a:rPr>
                        <a:t>Move to fading or self-management</a:t>
                      </a:r>
                      <a:endParaRPr lang="en-US" sz="1600" b="0" dirty="0">
                        <a:solidFill>
                          <a:schemeClr val="bg1"/>
                        </a:solidFill>
                        <a:effectLst/>
                        <a:latin typeface="Hind Vadodara" panose="020B0604020202020204" charset="0"/>
                        <a:ea typeface="Calibri" panose="020F0502020204030204" pitchFamily="34" charset="0"/>
                        <a:cs typeface="Hind Vadodara" panose="020B0604020202020204" charset="0"/>
                      </a:endParaRPr>
                    </a:p>
                  </a:txBody>
                  <a:tcPr anchor="ctr"/>
                </a:tc>
                <a:tc>
                  <a:txBody>
                    <a:bodyPr/>
                    <a:lstStyle/>
                    <a:p>
                      <a:pPr marL="0" marR="0" algn="ctr">
                        <a:lnSpc>
                          <a:spcPct val="100000"/>
                        </a:lnSpc>
                        <a:spcBef>
                          <a:spcPts val="0"/>
                        </a:spcBef>
                        <a:spcAft>
                          <a:spcPts val="0"/>
                        </a:spcAft>
                      </a:pPr>
                      <a:r>
                        <a:rPr lang="en-US" sz="1600" b="0" spc="10" dirty="0">
                          <a:solidFill>
                            <a:schemeClr val="tx1"/>
                          </a:solidFill>
                          <a:effectLst/>
                          <a:latin typeface="Hind Vadodara" panose="020B0604020202020204" charset="0"/>
                          <a:cs typeface="Hind Vadodara" panose="020B0604020202020204" charset="0"/>
                        </a:rPr>
                        <a:t>At least 6 weeks with 4 days per week of success</a:t>
                      </a:r>
                      <a:endParaRPr lang="en-US" sz="1600" b="0"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anchor="ctr"/>
                </a:tc>
                <a:extLst>
                  <a:ext uri="{0D108BD9-81ED-4DB2-BD59-A6C34878D82A}">
                    <a16:rowId xmlns:a16="http://schemas.microsoft.com/office/drawing/2014/main" val="1195757721"/>
                  </a:ext>
                </a:extLst>
              </a:tr>
              <a:tr h="940193">
                <a:tc>
                  <a:txBody>
                    <a:bodyPr/>
                    <a:lstStyle/>
                    <a:p>
                      <a:pPr marL="0" marR="0" algn="ctr">
                        <a:lnSpc>
                          <a:spcPct val="100000"/>
                        </a:lnSpc>
                        <a:spcBef>
                          <a:spcPts val="0"/>
                        </a:spcBef>
                        <a:spcAft>
                          <a:spcPts val="0"/>
                        </a:spcAft>
                      </a:pPr>
                      <a:r>
                        <a:rPr lang="en-US" sz="1600" b="0" spc="10" dirty="0">
                          <a:solidFill>
                            <a:schemeClr val="bg1"/>
                          </a:solidFill>
                          <a:effectLst/>
                          <a:latin typeface="Hind Vadodara" panose="020B0604020202020204" charset="0"/>
                          <a:cs typeface="Hind Vadodara" panose="020B0604020202020204" charset="0"/>
                        </a:rPr>
                        <a:t>Move to more intensive supports</a:t>
                      </a:r>
                      <a:endParaRPr lang="en-US" sz="1600" b="0" dirty="0">
                        <a:solidFill>
                          <a:schemeClr val="bg1"/>
                        </a:solidFill>
                        <a:effectLst/>
                        <a:latin typeface="Hind Vadodara" panose="020B0604020202020204" charset="0"/>
                        <a:ea typeface="Calibri" panose="020F0502020204030204" pitchFamily="34" charset="0"/>
                        <a:cs typeface="Hind Vadodara" panose="020B0604020202020204" charset="0"/>
                      </a:endParaRPr>
                    </a:p>
                  </a:txBody>
                  <a:tcPr anchor="ctr"/>
                </a:tc>
                <a:tc>
                  <a:txBody>
                    <a:bodyPr/>
                    <a:lstStyle/>
                    <a:p>
                      <a:pPr marL="0" marR="0" algn="ctr">
                        <a:lnSpc>
                          <a:spcPct val="100000"/>
                        </a:lnSpc>
                        <a:spcBef>
                          <a:spcPts val="0"/>
                        </a:spcBef>
                        <a:spcAft>
                          <a:spcPts val="0"/>
                        </a:spcAft>
                      </a:pPr>
                      <a:r>
                        <a:rPr lang="en-US" sz="1600" b="0" spc="10" dirty="0">
                          <a:solidFill>
                            <a:schemeClr val="tx1"/>
                          </a:solidFill>
                          <a:effectLst/>
                          <a:latin typeface="Hind Vadodara" panose="020B0604020202020204" charset="0"/>
                          <a:cs typeface="Hind Vadodara" panose="020B0604020202020204" charset="0"/>
                        </a:rPr>
                        <a:t>2 weeks without improvement after</a:t>
                      </a:r>
                      <a:r>
                        <a:rPr lang="en-US" sz="1600" b="0" spc="10" baseline="0" dirty="0">
                          <a:solidFill>
                            <a:schemeClr val="tx1"/>
                          </a:solidFill>
                          <a:effectLst/>
                          <a:latin typeface="Hind Vadodara" panose="020B0604020202020204" charset="0"/>
                          <a:cs typeface="Hind Vadodara" panose="020B0604020202020204" charset="0"/>
                        </a:rPr>
                        <a:t> </a:t>
                      </a:r>
                      <a:r>
                        <a:rPr lang="en-US" sz="1600" b="0" spc="10" dirty="0">
                          <a:solidFill>
                            <a:schemeClr val="tx1"/>
                          </a:solidFill>
                          <a:effectLst/>
                          <a:latin typeface="Hind Vadodara" panose="020B0604020202020204" charset="0"/>
                          <a:cs typeface="Hind Vadodara" panose="020B0604020202020204" charset="0"/>
                        </a:rPr>
                        <a:t>fidelity has been monitored &amp; modifications have been made</a:t>
                      </a:r>
                      <a:endParaRPr lang="en-US" sz="1600" b="0"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anchor="ctr"/>
                </a:tc>
                <a:extLst>
                  <a:ext uri="{0D108BD9-81ED-4DB2-BD59-A6C34878D82A}">
                    <a16:rowId xmlns:a16="http://schemas.microsoft.com/office/drawing/2014/main" val="4213597853"/>
                  </a:ext>
                </a:extLst>
              </a:tr>
              <a:tr h="766163">
                <a:tc>
                  <a:txBody>
                    <a:bodyPr/>
                    <a:lstStyle/>
                    <a:p>
                      <a:pPr marL="0" marR="0" algn="ctr">
                        <a:lnSpc>
                          <a:spcPct val="100000"/>
                        </a:lnSpc>
                        <a:spcBef>
                          <a:spcPts val="0"/>
                        </a:spcBef>
                        <a:spcAft>
                          <a:spcPts val="0"/>
                        </a:spcAft>
                      </a:pPr>
                      <a:r>
                        <a:rPr lang="en-US" sz="1600" b="0" spc="10" dirty="0">
                          <a:solidFill>
                            <a:schemeClr val="bg1"/>
                          </a:solidFill>
                          <a:effectLst/>
                          <a:latin typeface="Hind Vadodara" panose="020B0604020202020204" charset="0"/>
                          <a:cs typeface="Hind Vadodara" panose="020B0604020202020204" charset="0"/>
                        </a:rPr>
                        <a:t>Graduate off CICO</a:t>
                      </a:r>
                      <a:endParaRPr lang="en-US" sz="1600" b="0" dirty="0">
                        <a:solidFill>
                          <a:schemeClr val="bg1"/>
                        </a:solidFill>
                        <a:effectLst/>
                        <a:latin typeface="Hind Vadodara" panose="020B0604020202020204" charset="0"/>
                        <a:ea typeface="Calibri" panose="020F0502020204030204" pitchFamily="34" charset="0"/>
                        <a:cs typeface="Hind Vadodara" panose="020B0604020202020204" charset="0"/>
                      </a:endParaRPr>
                    </a:p>
                  </a:txBody>
                  <a:tcPr anchor="ctr"/>
                </a:tc>
                <a:tc>
                  <a:txBody>
                    <a:bodyPr/>
                    <a:lstStyle/>
                    <a:p>
                      <a:pPr marL="0" marR="0" algn="ctr">
                        <a:lnSpc>
                          <a:spcPct val="100000"/>
                        </a:lnSpc>
                        <a:spcBef>
                          <a:spcPts val="0"/>
                        </a:spcBef>
                        <a:spcAft>
                          <a:spcPts val="0"/>
                        </a:spcAft>
                      </a:pPr>
                      <a:r>
                        <a:rPr lang="en-US" sz="1600" b="0" spc="10" dirty="0">
                          <a:solidFill>
                            <a:schemeClr val="tx1"/>
                          </a:solidFill>
                          <a:effectLst/>
                          <a:latin typeface="Hind Vadodara" panose="020B0604020202020204" charset="0"/>
                          <a:cs typeface="Hind Vadodara" panose="020B0604020202020204" charset="0"/>
                        </a:rPr>
                        <a:t>4-6 weeks of success on fading /self-management</a:t>
                      </a:r>
                      <a:endParaRPr lang="en-US" sz="1600" b="0"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anchor="ctr"/>
                </a:tc>
                <a:extLst>
                  <a:ext uri="{0D108BD9-81ED-4DB2-BD59-A6C34878D82A}">
                    <a16:rowId xmlns:a16="http://schemas.microsoft.com/office/drawing/2014/main" val="1357969490"/>
                  </a:ext>
                </a:extLst>
              </a:tr>
            </a:tbl>
          </a:graphicData>
        </a:graphic>
      </p:graphicFrame>
      <p:sp>
        <p:nvSpPr>
          <p:cNvPr id="4" name="Star: 5 Points 3">
            <a:extLst>
              <a:ext uri="{FF2B5EF4-FFF2-40B4-BE49-F238E27FC236}">
                <a16:creationId xmlns:a16="http://schemas.microsoft.com/office/drawing/2014/main" id="{26435C5F-D4BC-4369-8530-A59EF138807D}"/>
              </a:ext>
            </a:extLst>
          </p:cNvPr>
          <p:cNvSpPr/>
          <p:nvPr/>
        </p:nvSpPr>
        <p:spPr>
          <a:xfrm>
            <a:off x="6539593" y="160773"/>
            <a:ext cx="833515" cy="61483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6203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011" y="350597"/>
            <a:ext cx="7807367" cy="634200"/>
          </a:xfrm>
        </p:spPr>
        <p:txBody>
          <a:bodyPr/>
          <a:lstStyle/>
          <a:p>
            <a:r>
              <a:rPr lang="en-US" dirty="0">
                <a:solidFill>
                  <a:schemeClr val="bg1"/>
                </a:solidFill>
              </a:rPr>
              <a:t>EXAMPLE: KIERA’S SUMMARY REPORT</a:t>
            </a:r>
          </a:p>
        </p:txBody>
      </p:sp>
      <p:graphicFrame>
        <p:nvGraphicFramePr>
          <p:cNvPr id="3" name="Table 2"/>
          <p:cNvGraphicFramePr>
            <a:graphicFrameLocks noGrp="1"/>
          </p:cNvGraphicFramePr>
          <p:nvPr/>
        </p:nvGraphicFramePr>
        <p:xfrm>
          <a:off x="429644" y="1365753"/>
          <a:ext cx="8284712" cy="2866620"/>
        </p:xfrm>
        <a:graphic>
          <a:graphicData uri="http://schemas.openxmlformats.org/drawingml/2006/table">
            <a:tbl>
              <a:tblPr firstRow="1" firstCol="1" bandRow="1">
                <a:tableStyleId>{5C22544A-7EE6-4342-B048-85BDC9FD1C3A}</a:tableStyleId>
              </a:tblPr>
              <a:tblGrid>
                <a:gridCol w="824998">
                  <a:extLst>
                    <a:ext uri="{9D8B030D-6E8A-4147-A177-3AD203B41FA5}">
                      <a16:colId xmlns:a16="http://schemas.microsoft.com/office/drawing/2014/main" val="20000"/>
                    </a:ext>
                  </a:extLst>
                </a:gridCol>
                <a:gridCol w="669565">
                  <a:extLst>
                    <a:ext uri="{9D8B030D-6E8A-4147-A177-3AD203B41FA5}">
                      <a16:colId xmlns:a16="http://schemas.microsoft.com/office/drawing/2014/main" val="20001"/>
                    </a:ext>
                  </a:extLst>
                </a:gridCol>
                <a:gridCol w="829626">
                  <a:extLst>
                    <a:ext uri="{9D8B030D-6E8A-4147-A177-3AD203B41FA5}">
                      <a16:colId xmlns:a16="http://schemas.microsoft.com/office/drawing/2014/main" val="20002"/>
                    </a:ext>
                  </a:extLst>
                </a:gridCol>
                <a:gridCol w="721272">
                  <a:extLst>
                    <a:ext uri="{9D8B030D-6E8A-4147-A177-3AD203B41FA5}">
                      <a16:colId xmlns:a16="http://schemas.microsoft.com/office/drawing/2014/main" val="20003"/>
                    </a:ext>
                  </a:extLst>
                </a:gridCol>
                <a:gridCol w="1224486">
                  <a:extLst>
                    <a:ext uri="{9D8B030D-6E8A-4147-A177-3AD203B41FA5}">
                      <a16:colId xmlns:a16="http://schemas.microsoft.com/office/drawing/2014/main" val="20004"/>
                    </a:ext>
                  </a:extLst>
                </a:gridCol>
                <a:gridCol w="2254102">
                  <a:extLst>
                    <a:ext uri="{9D8B030D-6E8A-4147-A177-3AD203B41FA5}">
                      <a16:colId xmlns:a16="http://schemas.microsoft.com/office/drawing/2014/main" val="20005"/>
                    </a:ext>
                  </a:extLst>
                </a:gridCol>
                <a:gridCol w="1760663">
                  <a:extLst>
                    <a:ext uri="{9D8B030D-6E8A-4147-A177-3AD203B41FA5}">
                      <a16:colId xmlns:a16="http://schemas.microsoft.com/office/drawing/2014/main" val="20006"/>
                    </a:ext>
                  </a:extLst>
                </a:gridCol>
              </a:tblGrid>
              <a:tr h="742247">
                <a:tc>
                  <a:txBody>
                    <a:bodyPr/>
                    <a:lstStyle/>
                    <a:p>
                      <a:pPr marL="0" marR="0" algn="ctr">
                        <a:spcBef>
                          <a:spcPts val="0"/>
                        </a:spcBef>
                        <a:spcAft>
                          <a:spcPts val="0"/>
                        </a:spcAft>
                      </a:pPr>
                      <a:endParaRPr lang="en-US" sz="1400" dirty="0">
                        <a:solidFill>
                          <a:schemeClr val="tx1"/>
                        </a:solidFill>
                        <a:effectLst/>
                        <a:latin typeface="Hind Vadodara" panose="020B0604020202020204" charset="0"/>
                        <a:cs typeface="Hind Vadodara" panose="020B0604020202020204" charset="0"/>
                      </a:endParaRPr>
                    </a:p>
                    <a:p>
                      <a:pPr marL="0" marR="0" algn="ctr">
                        <a:spcBef>
                          <a:spcPts val="0"/>
                        </a:spcBef>
                        <a:spcAft>
                          <a:spcPts val="0"/>
                        </a:spcAft>
                      </a:pPr>
                      <a:r>
                        <a:rPr lang="en-US" sz="1400" dirty="0">
                          <a:solidFill>
                            <a:schemeClr val="tx1"/>
                          </a:solidFill>
                          <a:effectLst/>
                          <a:latin typeface="Hind Vadodara" panose="020B0604020202020204" charset="0"/>
                          <a:cs typeface="Hind Vadodara" panose="020B0604020202020204" charset="0"/>
                        </a:rPr>
                        <a:t>Student</a:t>
                      </a:r>
                      <a:endParaRPr lang="en-US" sz="1400"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a:solidFill>
                      <a:schemeClr val="accent1">
                        <a:lumMod val="60000"/>
                        <a:lumOff val="40000"/>
                      </a:schemeClr>
                    </a:solidFill>
                  </a:tcPr>
                </a:tc>
                <a:tc>
                  <a:txBody>
                    <a:bodyPr/>
                    <a:lstStyle/>
                    <a:p>
                      <a:pPr marL="0" marR="0" algn="ctr">
                        <a:spcBef>
                          <a:spcPts val="0"/>
                        </a:spcBef>
                        <a:spcAft>
                          <a:spcPts val="0"/>
                        </a:spcAft>
                      </a:pPr>
                      <a:r>
                        <a:rPr lang="en-US" sz="1400" dirty="0">
                          <a:solidFill>
                            <a:schemeClr val="tx1"/>
                          </a:solidFill>
                          <a:effectLst/>
                          <a:latin typeface="Hind Vadodara" panose="020B0604020202020204" charset="0"/>
                          <a:cs typeface="Hind Vadodara" panose="020B0604020202020204" charset="0"/>
                        </a:rPr>
                        <a:t>Days with Data</a:t>
                      </a:r>
                      <a:endParaRPr lang="en-US" sz="1400"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a:solidFill>
                      <a:schemeClr val="accent1">
                        <a:lumMod val="60000"/>
                        <a:lumOff val="40000"/>
                      </a:schemeClr>
                    </a:solidFill>
                  </a:tcPr>
                </a:tc>
                <a:tc>
                  <a:txBody>
                    <a:bodyPr/>
                    <a:lstStyle/>
                    <a:p>
                      <a:pPr marL="0" marR="0" algn="ctr">
                        <a:spcBef>
                          <a:spcPts val="0"/>
                        </a:spcBef>
                        <a:spcAft>
                          <a:spcPts val="0"/>
                        </a:spcAft>
                      </a:pPr>
                      <a:r>
                        <a:rPr lang="en-US" sz="1400" dirty="0">
                          <a:solidFill>
                            <a:schemeClr val="tx1"/>
                          </a:solidFill>
                          <a:effectLst/>
                          <a:latin typeface="Hind Vadodara" panose="020B0604020202020204" charset="0"/>
                          <a:cs typeface="Hind Vadodara" panose="020B0604020202020204" charset="0"/>
                        </a:rPr>
                        <a:t>Student Goal</a:t>
                      </a:r>
                      <a:endParaRPr lang="en-US" sz="1400"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a:solidFill>
                      <a:schemeClr val="accent1">
                        <a:lumMod val="60000"/>
                        <a:lumOff val="40000"/>
                      </a:schemeClr>
                    </a:solidFill>
                  </a:tcPr>
                </a:tc>
                <a:tc>
                  <a:txBody>
                    <a:bodyPr/>
                    <a:lstStyle/>
                    <a:p>
                      <a:pPr marL="0" marR="0" algn="ctr">
                        <a:spcBef>
                          <a:spcPts val="0"/>
                        </a:spcBef>
                        <a:spcAft>
                          <a:spcPts val="0"/>
                        </a:spcAft>
                      </a:pPr>
                      <a:r>
                        <a:rPr lang="en-US" sz="1400" dirty="0">
                          <a:solidFill>
                            <a:schemeClr val="tx1"/>
                          </a:solidFill>
                          <a:effectLst/>
                          <a:latin typeface="Hind Vadodara" panose="020B0604020202020204" charset="0"/>
                          <a:cs typeface="Hind Vadodara" panose="020B0604020202020204" charset="0"/>
                        </a:rPr>
                        <a:t>Avg. Daily Points</a:t>
                      </a:r>
                      <a:endParaRPr lang="en-US" sz="1400"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a:solidFill>
                      <a:schemeClr val="accent1">
                        <a:lumMod val="60000"/>
                        <a:lumOff val="40000"/>
                      </a:schemeClr>
                    </a:solidFill>
                  </a:tcPr>
                </a:tc>
                <a:tc>
                  <a:txBody>
                    <a:bodyPr/>
                    <a:lstStyle/>
                    <a:p>
                      <a:pPr marL="0" marR="0" algn="ctr">
                        <a:spcBef>
                          <a:spcPts val="0"/>
                        </a:spcBef>
                        <a:spcAft>
                          <a:spcPts val="0"/>
                        </a:spcAft>
                      </a:pPr>
                      <a:r>
                        <a:rPr lang="en-US" sz="1400" dirty="0">
                          <a:solidFill>
                            <a:schemeClr val="tx1"/>
                          </a:solidFill>
                          <a:effectLst/>
                          <a:latin typeface="Hind Vadodara" panose="020B0604020202020204" charset="0"/>
                          <a:cs typeface="Hind Vadodara" panose="020B0604020202020204" charset="0"/>
                        </a:rPr>
                        <a:t>Progress /Success</a:t>
                      </a:r>
                      <a:endParaRPr lang="en-US" sz="1400"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a:solidFill>
                      <a:schemeClr val="accent1">
                        <a:lumMod val="60000"/>
                        <a:lumOff val="40000"/>
                      </a:schemeClr>
                    </a:solidFill>
                  </a:tcPr>
                </a:tc>
                <a:tc>
                  <a:txBody>
                    <a:bodyPr/>
                    <a:lstStyle/>
                    <a:p>
                      <a:pPr marL="0" marR="0" algn="ctr">
                        <a:spcBef>
                          <a:spcPts val="0"/>
                        </a:spcBef>
                        <a:spcAft>
                          <a:spcPts val="0"/>
                        </a:spcAft>
                      </a:pPr>
                      <a:endParaRPr lang="en-US" sz="1400" dirty="0">
                        <a:solidFill>
                          <a:schemeClr val="tx1"/>
                        </a:solidFill>
                        <a:effectLst/>
                        <a:latin typeface="Hind Vadodara" panose="020B0604020202020204" charset="0"/>
                        <a:cs typeface="Hind Vadodara" panose="020B0604020202020204" charset="0"/>
                      </a:endParaRPr>
                    </a:p>
                    <a:p>
                      <a:pPr marL="0" marR="0" algn="ctr">
                        <a:spcBef>
                          <a:spcPts val="0"/>
                        </a:spcBef>
                        <a:spcAft>
                          <a:spcPts val="0"/>
                        </a:spcAft>
                      </a:pPr>
                      <a:r>
                        <a:rPr lang="en-US" sz="1400" dirty="0">
                          <a:solidFill>
                            <a:schemeClr val="tx1"/>
                          </a:solidFill>
                          <a:effectLst/>
                          <a:latin typeface="Hind Vadodara" panose="020B0604020202020204" charset="0"/>
                          <a:cs typeface="Hind Vadodara" panose="020B0604020202020204" charset="0"/>
                        </a:rPr>
                        <a:t>Barriers/ Challenges</a:t>
                      </a:r>
                      <a:endParaRPr lang="en-US" sz="1400"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a:solidFill>
                      <a:schemeClr val="accent1">
                        <a:lumMod val="60000"/>
                        <a:lumOff val="40000"/>
                      </a:schemeClr>
                    </a:solidFill>
                  </a:tcPr>
                </a:tc>
                <a:tc>
                  <a:txBody>
                    <a:bodyPr/>
                    <a:lstStyle/>
                    <a:p>
                      <a:pPr marL="0" marR="0" algn="ctr">
                        <a:spcBef>
                          <a:spcPts val="0"/>
                        </a:spcBef>
                        <a:spcAft>
                          <a:spcPts val="0"/>
                        </a:spcAft>
                      </a:pPr>
                      <a:r>
                        <a:rPr lang="en-US" sz="1400" dirty="0">
                          <a:solidFill>
                            <a:schemeClr val="tx1"/>
                          </a:solidFill>
                          <a:effectLst/>
                          <a:latin typeface="Hind Vadodara" panose="020B0604020202020204" charset="0"/>
                          <a:cs typeface="Hind Vadodara" panose="020B0604020202020204" charset="0"/>
                        </a:rPr>
                        <a:t>Recommended Status</a:t>
                      </a:r>
                      <a:br>
                        <a:rPr lang="en-US" sz="1400" dirty="0">
                          <a:solidFill>
                            <a:schemeClr val="tx1"/>
                          </a:solidFill>
                          <a:effectLst/>
                          <a:latin typeface="Hind Vadodara" panose="020B0604020202020204" charset="0"/>
                          <a:cs typeface="Hind Vadodara" panose="020B0604020202020204" charset="0"/>
                        </a:rPr>
                      </a:br>
                      <a:r>
                        <a:rPr lang="en-US" sz="1400" dirty="0">
                          <a:solidFill>
                            <a:schemeClr val="tx1"/>
                          </a:solidFill>
                          <a:effectLst/>
                          <a:latin typeface="Hind Vadodara" panose="020B0604020202020204" charset="0"/>
                          <a:cs typeface="Hind Vadodara" panose="020B0604020202020204" charset="0"/>
                        </a:rPr>
                        <a:t>(see Decision Rules*) </a:t>
                      </a:r>
                      <a:endParaRPr lang="en-US" sz="1400"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a:solidFill>
                      <a:schemeClr val="accent1">
                        <a:lumMod val="60000"/>
                        <a:lumOff val="40000"/>
                      </a:schemeClr>
                    </a:solidFill>
                  </a:tcPr>
                </a:tc>
                <a:extLst>
                  <a:ext uri="{0D108BD9-81ED-4DB2-BD59-A6C34878D82A}">
                    <a16:rowId xmlns:a16="http://schemas.microsoft.com/office/drawing/2014/main" val="10000"/>
                  </a:ext>
                </a:extLst>
              </a:tr>
              <a:tr h="1921740">
                <a:tc>
                  <a:txBody>
                    <a:bodyPr/>
                    <a:lstStyle/>
                    <a:p>
                      <a:pPr marL="0" marR="0">
                        <a:spcBef>
                          <a:spcPts val="0"/>
                        </a:spcBef>
                        <a:spcAft>
                          <a:spcPts val="0"/>
                        </a:spcAft>
                      </a:pPr>
                      <a:endParaRPr lang="en-US" sz="1400" dirty="0">
                        <a:solidFill>
                          <a:schemeClr val="tx1"/>
                        </a:solidFill>
                        <a:effectLst/>
                        <a:latin typeface="Hind Vadodara" panose="020B0604020202020204" charset="0"/>
                        <a:cs typeface="Hind Vadodara" panose="020B0604020202020204" charset="0"/>
                      </a:endParaRPr>
                    </a:p>
                    <a:p>
                      <a:pPr marL="0" marR="0">
                        <a:spcBef>
                          <a:spcPts val="0"/>
                        </a:spcBef>
                        <a:spcAft>
                          <a:spcPts val="0"/>
                        </a:spcAft>
                      </a:pPr>
                      <a:r>
                        <a:rPr lang="en-US" sz="1400" b="0" dirty="0">
                          <a:solidFill>
                            <a:schemeClr val="tx1"/>
                          </a:solidFill>
                          <a:effectLst/>
                          <a:latin typeface="Hind Vadodara" panose="020B0604020202020204" charset="0"/>
                          <a:cs typeface="Hind Vadodara" panose="020B0604020202020204" charset="0"/>
                        </a:rPr>
                        <a:t>Kiera</a:t>
                      </a:r>
                      <a:endParaRPr lang="en-US" sz="1400" b="0"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a:solidFill>
                      <a:schemeClr val="accent1">
                        <a:lumMod val="40000"/>
                        <a:lumOff val="60000"/>
                      </a:schemeClr>
                    </a:solidFill>
                  </a:tcPr>
                </a:tc>
                <a:tc>
                  <a:txBody>
                    <a:bodyPr/>
                    <a:lstStyle/>
                    <a:p>
                      <a:pPr marL="0" marR="0" algn="ctr">
                        <a:spcBef>
                          <a:spcPts val="0"/>
                        </a:spcBef>
                        <a:spcAft>
                          <a:spcPts val="0"/>
                        </a:spcAft>
                      </a:pPr>
                      <a:r>
                        <a:rPr lang="en-US" sz="1400" dirty="0">
                          <a:solidFill>
                            <a:schemeClr val="tx1"/>
                          </a:solidFill>
                          <a:effectLst/>
                          <a:latin typeface="Hind Vadodara" panose="020B0604020202020204" charset="0"/>
                          <a:cs typeface="Hind Vadodara" panose="020B0604020202020204" charset="0"/>
                        </a:rPr>
                        <a:t> </a:t>
                      </a:r>
                    </a:p>
                    <a:p>
                      <a:pPr marL="0" marR="0" algn="ctr">
                        <a:spcBef>
                          <a:spcPts val="0"/>
                        </a:spcBef>
                        <a:spcAft>
                          <a:spcPts val="0"/>
                        </a:spcAft>
                      </a:pPr>
                      <a:r>
                        <a:rPr lang="en-US" sz="1400" dirty="0">
                          <a:solidFill>
                            <a:schemeClr val="tx1"/>
                          </a:solidFill>
                          <a:effectLst/>
                          <a:latin typeface="Hind Vadodara" panose="020B0604020202020204" charset="0"/>
                          <a:cs typeface="Hind Vadodara" panose="020B0604020202020204" charset="0"/>
                        </a:rPr>
                        <a:t>30</a:t>
                      </a:r>
                      <a:endParaRPr lang="en-US" sz="1400"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a:solidFill>
                      <a:schemeClr val="accent1">
                        <a:lumMod val="40000"/>
                        <a:lumOff val="60000"/>
                      </a:schemeClr>
                    </a:solidFill>
                  </a:tcPr>
                </a:tc>
                <a:tc>
                  <a:txBody>
                    <a:bodyPr/>
                    <a:lstStyle/>
                    <a:p>
                      <a:pPr marL="0" marR="0" algn="ctr">
                        <a:spcBef>
                          <a:spcPts val="0"/>
                        </a:spcBef>
                        <a:spcAft>
                          <a:spcPts val="0"/>
                        </a:spcAft>
                      </a:pPr>
                      <a:endParaRPr lang="en-US" sz="1400" dirty="0">
                        <a:solidFill>
                          <a:schemeClr val="tx1"/>
                        </a:solidFill>
                        <a:effectLst/>
                        <a:latin typeface="Hind Vadodara" panose="020B0604020202020204" charset="0"/>
                        <a:cs typeface="Hind Vadodara" panose="020B0604020202020204" charset="0"/>
                      </a:endParaRPr>
                    </a:p>
                    <a:p>
                      <a:pPr marL="0" marR="0" algn="ctr">
                        <a:spcBef>
                          <a:spcPts val="0"/>
                        </a:spcBef>
                        <a:spcAft>
                          <a:spcPts val="0"/>
                        </a:spcAft>
                      </a:pPr>
                      <a:r>
                        <a:rPr lang="en-US" sz="1400" dirty="0">
                          <a:solidFill>
                            <a:schemeClr val="tx1"/>
                          </a:solidFill>
                          <a:effectLst/>
                          <a:latin typeface="Hind Vadodara" panose="020B0604020202020204" charset="0"/>
                          <a:cs typeface="Hind Vadodara" panose="020B0604020202020204" charset="0"/>
                        </a:rPr>
                        <a:t>70% </a:t>
                      </a:r>
                    </a:p>
                  </a:txBody>
                  <a:tcPr>
                    <a:solidFill>
                      <a:schemeClr val="accent1">
                        <a:lumMod val="40000"/>
                        <a:lumOff val="60000"/>
                      </a:schemeClr>
                    </a:solidFill>
                  </a:tcPr>
                </a:tc>
                <a:tc>
                  <a:txBody>
                    <a:bodyPr/>
                    <a:lstStyle/>
                    <a:p>
                      <a:pPr marL="0" marR="0" algn="ctr">
                        <a:spcBef>
                          <a:spcPts val="0"/>
                        </a:spcBef>
                        <a:spcAft>
                          <a:spcPts val="0"/>
                        </a:spcAft>
                      </a:pPr>
                      <a:r>
                        <a:rPr lang="en-US" sz="1400" dirty="0">
                          <a:solidFill>
                            <a:schemeClr val="tx1"/>
                          </a:solidFill>
                          <a:effectLst/>
                          <a:latin typeface="Hind Vadodara" panose="020B0604020202020204" charset="0"/>
                          <a:cs typeface="Hind Vadodara" panose="020B0604020202020204" charset="0"/>
                        </a:rPr>
                        <a:t> </a:t>
                      </a:r>
                    </a:p>
                    <a:p>
                      <a:pPr marL="0" marR="0" algn="ctr">
                        <a:spcBef>
                          <a:spcPts val="0"/>
                        </a:spcBef>
                        <a:spcAft>
                          <a:spcPts val="0"/>
                        </a:spcAft>
                      </a:pPr>
                      <a:r>
                        <a:rPr lang="en-US" sz="1400" dirty="0">
                          <a:solidFill>
                            <a:schemeClr val="tx1"/>
                          </a:solidFill>
                          <a:effectLst/>
                          <a:latin typeface="Hind Vadodara" panose="020B0604020202020204" charset="0"/>
                          <a:cs typeface="Hind Vadodara" panose="020B0604020202020204" charset="0"/>
                        </a:rPr>
                        <a:t>72.82%</a:t>
                      </a:r>
                      <a:endParaRPr lang="en-US" sz="1400"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a:solidFill>
                      <a:schemeClr val="accent1">
                        <a:lumMod val="40000"/>
                        <a:lumOff val="60000"/>
                      </a:schemeClr>
                    </a:solidFill>
                  </a:tcPr>
                </a:tc>
                <a:tc>
                  <a:txBody>
                    <a:bodyPr/>
                    <a:lstStyle/>
                    <a:p>
                      <a:pPr marL="160020" marR="0" indent="-114300" algn="ctr">
                        <a:spcBef>
                          <a:spcPts val="0"/>
                        </a:spcBef>
                        <a:spcAft>
                          <a:spcPts val="0"/>
                        </a:spcAft>
                      </a:pPr>
                      <a:r>
                        <a:rPr lang="en-US" sz="1400" dirty="0">
                          <a:solidFill>
                            <a:schemeClr val="tx1"/>
                          </a:solidFill>
                          <a:effectLst/>
                          <a:latin typeface="Hind Vadodara" panose="020B0604020202020204" charset="0"/>
                          <a:cs typeface="Hind Vadodara" panose="020B0604020202020204" charset="0"/>
                        </a:rPr>
                        <a:t>She is meeting her goal in Periods 2-5.</a:t>
                      </a:r>
                      <a:endParaRPr lang="en-US" sz="1400"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a:solidFill>
                      <a:schemeClr val="accent1">
                        <a:lumMod val="40000"/>
                        <a:lumOff val="60000"/>
                      </a:schemeClr>
                    </a:solidFill>
                  </a:tcPr>
                </a:tc>
                <a:tc>
                  <a:txBody>
                    <a:bodyPr/>
                    <a:lstStyle/>
                    <a:p>
                      <a:pPr marL="160020" marR="0" indent="-114300">
                        <a:spcBef>
                          <a:spcPts val="0"/>
                        </a:spcBef>
                        <a:spcAft>
                          <a:spcPts val="0"/>
                        </a:spcAft>
                      </a:pPr>
                      <a:r>
                        <a:rPr lang="en-US" sz="1400" dirty="0">
                          <a:solidFill>
                            <a:schemeClr val="tx1"/>
                          </a:solidFill>
                          <a:effectLst/>
                          <a:latin typeface="Hind Vadodara" panose="020B0604020202020204" charset="0"/>
                          <a:cs typeface="Hind Vadodara" panose="020B0604020202020204" charset="0"/>
                        </a:rPr>
                        <a:t>Period 1:</a:t>
                      </a:r>
                      <a:r>
                        <a:rPr lang="en-US" sz="1400" baseline="0" dirty="0">
                          <a:solidFill>
                            <a:schemeClr val="tx1"/>
                          </a:solidFill>
                          <a:effectLst/>
                          <a:latin typeface="Hind Vadodara" panose="020B0604020202020204" charset="0"/>
                          <a:cs typeface="Hind Vadodara" panose="020B0604020202020204" charset="0"/>
                        </a:rPr>
                        <a:t> Reading</a:t>
                      </a:r>
                      <a:endParaRPr lang="en-US" sz="1400" dirty="0">
                        <a:solidFill>
                          <a:schemeClr val="tx1"/>
                        </a:solidFill>
                        <a:effectLst/>
                        <a:latin typeface="Hind Vadodara" panose="020B0604020202020204" charset="0"/>
                        <a:cs typeface="Hind Vadodara" panose="020B0604020202020204" charset="0"/>
                      </a:endParaRPr>
                    </a:p>
                    <a:p>
                      <a:pPr marL="342900" lvl="0" indent="-342900">
                        <a:buFont typeface="Symbol" panose="05050102010706020507" pitchFamily="18" charset="2"/>
                        <a:buChar char=""/>
                      </a:pPr>
                      <a:r>
                        <a:rPr lang="en-US" sz="1400" dirty="0">
                          <a:solidFill>
                            <a:schemeClr val="tx1"/>
                          </a:solidFill>
                          <a:effectLst/>
                          <a:latin typeface="Hind Vadodara" panose="020B0604020202020204" charset="0"/>
                          <a:cs typeface="Hind Vadodara" panose="020B0604020202020204" charset="0"/>
                        </a:rPr>
                        <a:t>Earns</a:t>
                      </a:r>
                      <a:r>
                        <a:rPr lang="en-US" sz="1400" baseline="0" dirty="0">
                          <a:solidFill>
                            <a:schemeClr val="tx1"/>
                          </a:solidFill>
                          <a:effectLst/>
                          <a:latin typeface="Hind Vadodara" panose="020B0604020202020204" charset="0"/>
                          <a:cs typeface="Hind Vadodara" panose="020B0604020202020204" charset="0"/>
                        </a:rPr>
                        <a:t> average of 55% </a:t>
                      </a:r>
                    </a:p>
                    <a:p>
                      <a:pPr marL="342900" lvl="0" indent="-342900">
                        <a:buFont typeface="Symbol" panose="05050102010706020507" pitchFamily="18" charset="2"/>
                        <a:buChar char=""/>
                      </a:pPr>
                      <a:r>
                        <a:rPr lang="en-US" sz="1400" dirty="0">
                          <a:solidFill>
                            <a:schemeClr val="tx1"/>
                          </a:solidFill>
                          <a:effectLst/>
                          <a:latin typeface="Hind Vadodara" panose="020B0604020202020204" charset="0"/>
                          <a:cs typeface="Hind Vadodara" panose="020B0604020202020204" charset="0"/>
                        </a:rPr>
                        <a:t>Consistently turning in</a:t>
                      </a:r>
                      <a:r>
                        <a:rPr lang="en-US" sz="1400" baseline="0" dirty="0">
                          <a:solidFill>
                            <a:schemeClr val="tx1"/>
                          </a:solidFill>
                          <a:effectLst/>
                          <a:latin typeface="Hind Vadodara" panose="020B0604020202020204" charset="0"/>
                          <a:cs typeface="Hind Vadodara" panose="020B0604020202020204" charset="0"/>
                        </a:rPr>
                        <a:t> </a:t>
                      </a:r>
                      <a:r>
                        <a:rPr lang="en-US" sz="1400" dirty="0">
                          <a:solidFill>
                            <a:schemeClr val="tx1"/>
                          </a:solidFill>
                          <a:effectLst/>
                          <a:latin typeface="Hind Vadodara" panose="020B0604020202020204" charset="0"/>
                          <a:cs typeface="Hind Vadodara" panose="020B0604020202020204" charset="0"/>
                        </a:rPr>
                        <a:t>work</a:t>
                      </a:r>
                      <a:r>
                        <a:rPr lang="en-US" sz="1400" baseline="0" dirty="0">
                          <a:solidFill>
                            <a:schemeClr val="tx1"/>
                          </a:solidFill>
                          <a:effectLst/>
                          <a:latin typeface="Hind Vadodara" panose="020B0604020202020204" charset="0"/>
                          <a:cs typeface="Hind Vadodara" panose="020B0604020202020204" charset="0"/>
                        </a:rPr>
                        <a:t> late</a:t>
                      </a:r>
                    </a:p>
                    <a:p>
                      <a:pPr marL="342900" lvl="0" indent="-342900">
                        <a:buFont typeface="Symbol" panose="05050102010706020507" pitchFamily="18" charset="2"/>
                        <a:buChar char=""/>
                      </a:pPr>
                      <a:r>
                        <a:rPr lang="en-US" sz="1400" baseline="0" dirty="0">
                          <a:solidFill>
                            <a:schemeClr val="tx1"/>
                          </a:solidFill>
                          <a:effectLst/>
                          <a:latin typeface="Hind Vadodara" panose="020B0604020202020204" charset="0"/>
                          <a:ea typeface="Calibri" panose="020F0502020204030204" pitchFamily="34" charset="0"/>
                          <a:cs typeface="Hind Vadodara" panose="020B0604020202020204" charset="0"/>
                        </a:rPr>
                        <a:t>Many tardies </a:t>
                      </a:r>
                    </a:p>
                    <a:p>
                      <a:pPr marL="342900" lvl="0" indent="-342900">
                        <a:buFont typeface="Symbol" panose="05050102010706020507" pitchFamily="18" charset="2"/>
                        <a:buChar char=""/>
                      </a:pPr>
                      <a:r>
                        <a:rPr lang="en-US" sz="1400" baseline="0" dirty="0">
                          <a:solidFill>
                            <a:schemeClr val="tx1"/>
                          </a:solidFill>
                          <a:effectLst/>
                          <a:latin typeface="Hind Vadodara" panose="020B0604020202020204" charset="0"/>
                          <a:ea typeface="Calibri" panose="020F0502020204030204" pitchFamily="34" charset="0"/>
                          <a:cs typeface="Hind Vadodara" panose="020B0604020202020204" charset="0"/>
                        </a:rPr>
                        <a:t>Has difficulty with 3 students in the class</a:t>
                      </a:r>
                    </a:p>
                  </a:txBody>
                  <a:tcPr>
                    <a:solidFill>
                      <a:schemeClr val="accent1">
                        <a:lumMod val="40000"/>
                        <a:lumOff val="60000"/>
                      </a:schemeClr>
                    </a:solidFill>
                  </a:tcPr>
                </a:tc>
                <a:tc>
                  <a:txBody>
                    <a:bodyPr/>
                    <a:lstStyle/>
                    <a:p>
                      <a:pPr marL="0" marR="0">
                        <a:spcBef>
                          <a:spcPts val="0"/>
                        </a:spcBef>
                        <a:spcAft>
                          <a:spcPts val="0"/>
                        </a:spcAft>
                      </a:pPr>
                      <a:r>
                        <a:rPr lang="en-US" sz="1400" dirty="0">
                          <a:solidFill>
                            <a:schemeClr val="tx1"/>
                          </a:solidFill>
                          <a:effectLst/>
                          <a:latin typeface="Hind Vadodara" panose="020B0604020202020204" charset="0"/>
                          <a:cs typeface="Hind Vadodara" panose="020B0604020202020204" charset="0"/>
                        </a:rPr>
                        <a:t>Needs modifications</a:t>
                      </a:r>
                      <a:endParaRPr lang="en-US" sz="1400"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a:solidFill>
                      <a:schemeClr val="accent1">
                        <a:lumMod val="40000"/>
                        <a:lumOff val="6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975145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chor="t"/>
          <a:lstStyle/>
          <a:p>
            <a:pPr marL="34290" indent="0">
              <a:spcBef>
                <a:spcPts val="0"/>
              </a:spcBef>
              <a:spcAft>
                <a:spcPts val="0"/>
              </a:spcAft>
              <a:buNone/>
            </a:pPr>
            <a:r>
              <a:rPr lang="en-US" sz="2000" b="1" u="sng" dirty="0">
                <a:solidFill>
                  <a:schemeClr val="accent1">
                    <a:lumMod val="40000"/>
                    <a:lumOff val="60000"/>
                  </a:schemeClr>
                </a:solidFill>
                <a:latin typeface="Hind Vadodara" panose="020B0604020202020204" charset="0"/>
                <a:cs typeface="Hind Vadodara" panose="020B0604020202020204" charset="0"/>
              </a:rPr>
              <a:t>Current:</a:t>
            </a:r>
          </a:p>
          <a:p>
            <a:pPr marL="34290" indent="0">
              <a:spcBef>
                <a:spcPts val="0"/>
              </a:spcBef>
              <a:spcAft>
                <a:spcPts val="0"/>
              </a:spcAft>
              <a:buNone/>
            </a:pPr>
            <a:endParaRPr lang="en-US" sz="1600" b="1" u="sng" dirty="0">
              <a:latin typeface="Hind Vadodara" panose="020B0604020202020204" charset="0"/>
              <a:cs typeface="Hind Vadodara" panose="020B0604020202020204" charset="0"/>
            </a:endParaRPr>
          </a:p>
          <a:p>
            <a:pPr marL="744538" indent="-287338">
              <a:spcAft>
                <a:spcPts val="1350"/>
              </a:spcAft>
              <a:buFont typeface="Wingdings" panose="05000000000000000000" pitchFamily="2" charset="2"/>
              <a:buChar char="q"/>
            </a:pPr>
            <a:r>
              <a:rPr lang="en-US" sz="1600" dirty="0">
                <a:latin typeface="Hind Vadodara" panose="020B0604020202020204" charset="0"/>
                <a:cs typeface="Hind Vadodara" panose="020B0604020202020204" charset="0"/>
              </a:rPr>
              <a:t>Period 1: Reading earning an average of 55% </a:t>
            </a:r>
          </a:p>
          <a:p>
            <a:pPr marL="744538" indent="-287338">
              <a:spcAft>
                <a:spcPts val="1350"/>
              </a:spcAft>
              <a:buFont typeface="Wingdings" panose="05000000000000000000" pitchFamily="2" charset="2"/>
              <a:buChar char="q"/>
            </a:pPr>
            <a:r>
              <a:rPr lang="en-US" sz="1600" dirty="0">
                <a:latin typeface="Hind Vadodara" panose="020B0604020202020204" charset="0"/>
                <a:cs typeface="Hind Vadodara" panose="020B0604020202020204" charset="0"/>
              </a:rPr>
              <a:t>Consistently turning in work late</a:t>
            </a:r>
          </a:p>
          <a:p>
            <a:pPr marL="744538" indent="-287338">
              <a:spcAft>
                <a:spcPts val="1350"/>
              </a:spcAft>
              <a:buFont typeface="Wingdings" panose="05000000000000000000" pitchFamily="2" charset="2"/>
              <a:buChar char="q"/>
            </a:pPr>
            <a:r>
              <a:rPr lang="en-US" sz="1600" dirty="0">
                <a:latin typeface="Hind Vadodara" panose="020B0604020202020204" charset="0"/>
                <a:ea typeface="Calibri" panose="020F0502020204030204" pitchFamily="34" charset="0"/>
                <a:cs typeface="Hind Vadodara" panose="020B0604020202020204" charset="0"/>
              </a:rPr>
              <a:t>Many tardies </a:t>
            </a:r>
          </a:p>
          <a:p>
            <a:pPr marL="744538" indent="-287338">
              <a:spcAft>
                <a:spcPts val="1350"/>
              </a:spcAft>
              <a:buFont typeface="Wingdings" panose="05000000000000000000" pitchFamily="2" charset="2"/>
              <a:buChar char="q"/>
            </a:pPr>
            <a:r>
              <a:rPr lang="en-US" sz="1600" dirty="0">
                <a:latin typeface="Hind Vadodara" panose="020B0604020202020204" charset="0"/>
                <a:ea typeface="Calibri" panose="020F0502020204030204" pitchFamily="34" charset="0"/>
                <a:cs typeface="Hind Vadodara" panose="020B0604020202020204" charset="0"/>
              </a:rPr>
              <a:t>Has difficulty with three students in the class</a:t>
            </a:r>
          </a:p>
          <a:p>
            <a:endParaRPr lang="en-US" sz="1600" dirty="0">
              <a:latin typeface="Hind Vadodara" panose="020B0604020202020204" charset="0"/>
              <a:cs typeface="Hind Vadodara" panose="020B0604020202020204" charset="0"/>
            </a:endParaRPr>
          </a:p>
        </p:txBody>
      </p:sp>
      <p:sp>
        <p:nvSpPr>
          <p:cNvPr id="4" name="Content Placeholder 3"/>
          <p:cNvSpPr>
            <a:spLocks noGrp="1"/>
          </p:cNvSpPr>
          <p:nvPr>
            <p:ph type="body" idx="2"/>
          </p:nvPr>
        </p:nvSpPr>
        <p:spPr/>
        <p:txBody>
          <a:bodyPr anchor="t"/>
          <a:lstStyle/>
          <a:p>
            <a:pPr marL="34290" indent="0">
              <a:spcBef>
                <a:spcPts val="0"/>
              </a:spcBef>
              <a:spcAft>
                <a:spcPts val="0"/>
              </a:spcAft>
              <a:buNone/>
            </a:pPr>
            <a:r>
              <a:rPr lang="en-US" sz="2000" b="1" u="sng" dirty="0">
                <a:solidFill>
                  <a:schemeClr val="accent1">
                    <a:lumMod val="40000"/>
                    <a:lumOff val="60000"/>
                  </a:schemeClr>
                </a:solidFill>
                <a:latin typeface="Hind Vadodara" panose="020B0604020202020204" charset="0"/>
                <a:cs typeface="Hind Vadodara" panose="020B0604020202020204" charset="0"/>
              </a:rPr>
              <a:t>Goal:</a:t>
            </a:r>
          </a:p>
          <a:p>
            <a:pPr marL="34290" indent="0">
              <a:buNone/>
            </a:pPr>
            <a:endParaRPr lang="en-US" sz="1600" b="1" u="sng" dirty="0">
              <a:latin typeface="Hind Vadodara" panose="020B0604020202020204" charset="0"/>
              <a:cs typeface="Hind Vadodara" panose="020B0604020202020204" charset="0"/>
            </a:endParaRPr>
          </a:p>
          <a:p>
            <a:pPr marL="744538" indent="-287338">
              <a:spcAft>
                <a:spcPts val="1350"/>
              </a:spcAft>
              <a:buFont typeface="Wingdings" panose="05000000000000000000" pitchFamily="2" charset="2"/>
              <a:buChar char="q"/>
            </a:pPr>
            <a:r>
              <a:rPr lang="en-US" sz="1600" dirty="0">
                <a:latin typeface="Hind Vadodara" panose="020B0604020202020204" charset="0"/>
                <a:cs typeface="Hind Vadodara" panose="020B0604020202020204" charset="0"/>
              </a:rPr>
              <a:t>Period 1 Reading: Earn an average of 80%</a:t>
            </a:r>
          </a:p>
          <a:p>
            <a:pPr marL="744538" indent="-287338">
              <a:spcAft>
                <a:spcPts val="1350"/>
              </a:spcAft>
              <a:buFont typeface="Wingdings" panose="05000000000000000000" pitchFamily="2" charset="2"/>
              <a:buChar char="q"/>
            </a:pPr>
            <a:r>
              <a:rPr lang="en-US" sz="1600" dirty="0">
                <a:latin typeface="Hind Vadodara" panose="020B0604020202020204" charset="0"/>
                <a:cs typeface="Hind Vadodara" panose="020B0604020202020204" charset="0"/>
              </a:rPr>
              <a:t>Turn in work on time - 80% of the time</a:t>
            </a:r>
          </a:p>
          <a:p>
            <a:pPr marL="744538" indent="-287338">
              <a:buFont typeface="Wingdings" panose="05000000000000000000" pitchFamily="2" charset="2"/>
              <a:buChar char="q"/>
            </a:pPr>
            <a:r>
              <a:rPr lang="en-US" sz="1600" dirty="0">
                <a:latin typeface="Hind Vadodara" panose="020B0604020202020204" charset="0"/>
                <a:ea typeface="Calibri" panose="020F0502020204030204" pitchFamily="34" charset="0"/>
                <a:cs typeface="Hind Vadodara" panose="020B0604020202020204" charset="0"/>
              </a:rPr>
              <a:t>No tardies in Period 1</a:t>
            </a:r>
          </a:p>
          <a:p>
            <a:pPr marL="0" indent="0">
              <a:buNone/>
            </a:pPr>
            <a:r>
              <a:rPr lang="en-US" sz="1600" dirty="0">
                <a:latin typeface="Hind Vadodara" panose="020B0604020202020204" charset="0"/>
                <a:cs typeface="Hind Vadodara" panose="020B0604020202020204" charset="0"/>
              </a:rPr>
              <a:t>  </a:t>
            </a:r>
          </a:p>
        </p:txBody>
      </p:sp>
      <p:sp>
        <p:nvSpPr>
          <p:cNvPr id="2" name="Title 1"/>
          <p:cNvSpPr>
            <a:spLocks noGrp="1"/>
          </p:cNvSpPr>
          <p:nvPr>
            <p:ph type="title"/>
          </p:nvPr>
        </p:nvSpPr>
        <p:spPr>
          <a:xfrm>
            <a:off x="250782" y="370275"/>
            <a:ext cx="8395195" cy="634200"/>
          </a:xfrm>
        </p:spPr>
        <p:txBody>
          <a:bodyPr/>
          <a:lstStyle/>
          <a:p>
            <a:r>
              <a:rPr lang="en-US" dirty="0">
                <a:solidFill>
                  <a:schemeClr val="bg1"/>
                </a:solidFill>
              </a:rPr>
              <a:t>EXAMPLE: KIERA’S CURRENT STATUS &amp; GOAL</a:t>
            </a:r>
          </a:p>
        </p:txBody>
      </p:sp>
    </p:spTree>
    <p:extLst>
      <p:ext uri="{BB962C8B-B14F-4D97-AF65-F5344CB8AC3E}">
        <p14:creationId xmlns:p14="http://schemas.microsoft.com/office/powerpoint/2010/main" val="20402225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EXAMPLE: TIER 2 MEETING AGENDA</a:t>
            </a:r>
          </a:p>
        </p:txBody>
      </p:sp>
      <p:graphicFrame>
        <p:nvGraphicFramePr>
          <p:cNvPr id="3" name="Table 2"/>
          <p:cNvGraphicFramePr>
            <a:graphicFrameLocks noGrp="1"/>
          </p:cNvGraphicFramePr>
          <p:nvPr/>
        </p:nvGraphicFramePr>
        <p:xfrm>
          <a:off x="275358" y="1549936"/>
          <a:ext cx="8593283" cy="3321389"/>
        </p:xfrm>
        <a:graphic>
          <a:graphicData uri="http://schemas.openxmlformats.org/drawingml/2006/table">
            <a:tbl>
              <a:tblPr firstRow="1" firstCol="1" bandRow="1">
                <a:tableStyleId>{B301B821-A1FF-4177-AEE7-76D212191A09}</a:tableStyleId>
              </a:tblPr>
              <a:tblGrid>
                <a:gridCol w="765666">
                  <a:extLst>
                    <a:ext uri="{9D8B030D-6E8A-4147-A177-3AD203B41FA5}">
                      <a16:colId xmlns:a16="http://schemas.microsoft.com/office/drawing/2014/main" val="3156177333"/>
                    </a:ext>
                  </a:extLst>
                </a:gridCol>
                <a:gridCol w="341209">
                  <a:extLst>
                    <a:ext uri="{9D8B030D-6E8A-4147-A177-3AD203B41FA5}">
                      <a16:colId xmlns:a16="http://schemas.microsoft.com/office/drawing/2014/main" val="1171486370"/>
                    </a:ext>
                  </a:extLst>
                </a:gridCol>
                <a:gridCol w="2466753">
                  <a:extLst>
                    <a:ext uri="{9D8B030D-6E8A-4147-A177-3AD203B41FA5}">
                      <a16:colId xmlns:a16="http://schemas.microsoft.com/office/drawing/2014/main" val="1268681649"/>
                    </a:ext>
                  </a:extLst>
                </a:gridCol>
                <a:gridCol w="2378898">
                  <a:extLst>
                    <a:ext uri="{9D8B030D-6E8A-4147-A177-3AD203B41FA5}">
                      <a16:colId xmlns:a16="http://schemas.microsoft.com/office/drawing/2014/main" val="251911630"/>
                    </a:ext>
                  </a:extLst>
                </a:gridCol>
                <a:gridCol w="692657">
                  <a:extLst>
                    <a:ext uri="{9D8B030D-6E8A-4147-A177-3AD203B41FA5}">
                      <a16:colId xmlns:a16="http://schemas.microsoft.com/office/drawing/2014/main" val="3161888568"/>
                    </a:ext>
                  </a:extLst>
                </a:gridCol>
                <a:gridCol w="947552">
                  <a:extLst>
                    <a:ext uri="{9D8B030D-6E8A-4147-A177-3AD203B41FA5}">
                      <a16:colId xmlns:a16="http://schemas.microsoft.com/office/drawing/2014/main" val="913829451"/>
                    </a:ext>
                  </a:extLst>
                </a:gridCol>
                <a:gridCol w="1000548">
                  <a:extLst>
                    <a:ext uri="{9D8B030D-6E8A-4147-A177-3AD203B41FA5}">
                      <a16:colId xmlns:a16="http://schemas.microsoft.com/office/drawing/2014/main" val="294311914"/>
                    </a:ext>
                  </a:extLst>
                </a:gridCol>
              </a:tblGrid>
              <a:tr h="540328">
                <a:tc>
                  <a:txBody>
                    <a:bodyPr/>
                    <a:lstStyle/>
                    <a:p>
                      <a:pPr marL="0" marR="0" algn="ctr">
                        <a:lnSpc>
                          <a:spcPct val="107000"/>
                        </a:lnSpc>
                        <a:spcBef>
                          <a:spcPts val="0"/>
                        </a:spcBef>
                        <a:spcAft>
                          <a:spcPts val="0"/>
                        </a:spcAft>
                      </a:pPr>
                      <a:r>
                        <a:rPr lang="en-US" sz="1400" b="1" dirty="0">
                          <a:effectLst/>
                          <a:latin typeface="Hind Vadodara" panose="020B0604020202020204" charset="0"/>
                          <a:cs typeface="Hind Vadodara" panose="020B0604020202020204" charset="0"/>
                        </a:rPr>
                        <a:t>Student</a:t>
                      </a:r>
                      <a:endParaRPr lang="en-US" sz="1400" b="1"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marL="0" marR="0" marT="0" marB="0" anchor="ctr"/>
                </a:tc>
                <a:tc>
                  <a:txBody>
                    <a:bodyPr/>
                    <a:lstStyle/>
                    <a:p>
                      <a:pPr marL="0" marR="0" algn="ctr">
                        <a:lnSpc>
                          <a:spcPct val="107000"/>
                        </a:lnSpc>
                        <a:spcBef>
                          <a:spcPts val="0"/>
                        </a:spcBef>
                        <a:spcAft>
                          <a:spcPts val="0"/>
                        </a:spcAft>
                      </a:pPr>
                      <a:r>
                        <a:rPr lang="en-US" sz="1400" b="1" dirty="0">
                          <a:effectLst/>
                          <a:latin typeface="Hind Vadodara" panose="020B0604020202020204" charset="0"/>
                          <a:cs typeface="Hind Vadodara" panose="020B0604020202020204" charset="0"/>
                        </a:rPr>
                        <a:t>Gr.</a:t>
                      </a:r>
                      <a:endParaRPr lang="en-US" sz="1400" b="1"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marL="0" marR="0" marT="0" marB="0" anchor="ctr"/>
                </a:tc>
                <a:tc>
                  <a:txBody>
                    <a:bodyPr/>
                    <a:lstStyle/>
                    <a:p>
                      <a:pPr marL="0" marR="0" algn="ctr">
                        <a:lnSpc>
                          <a:spcPct val="107000"/>
                        </a:lnSpc>
                        <a:spcBef>
                          <a:spcPts val="0"/>
                        </a:spcBef>
                        <a:spcAft>
                          <a:spcPts val="0"/>
                        </a:spcAft>
                      </a:pPr>
                      <a:r>
                        <a:rPr lang="en-US" sz="1400" b="1" dirty="0">
                          <a:effectLst/>
                          <a:latin typeface="Hind Vadodara" panose="020B0604020202020204" charset="0"/>
                          <a:cs typeface="Hind Vadodara" panose="020B0604020202020204" charset="0"/>
                        </a:rPr>
                        <a:t>Identified Problems </a:t>
                      </a:r>
                    </a:p>
                    <a:p>
                      <a:pPr marL="0" marR="0" algn="ctr">
                        <a:lnSpc>
                          <a:spcPct val="107000"/>
                        </a:lnSpc>
                        <a:spcBef>
                          <a:spcPts val="0"/>
                        </a:spcBef>
                        <a:spcAft>
                          <a:spcPts val="0"/>
                        </a:spcAft>
                      </a:pPr>
                      <a:r>
                        <a:rPr lang="en-US" sz="1400" b="1" dirty="0">
                          <a:effectLst/>
                          <a:latin typeface="Hind Vadodara" panose="020B0604020202020204" charset="0"/>
                          <a:cs typeface="Hind Vadodara" panose="020B0604020202020204" charset="0"/>
                        </a:rPr>
                        <a:t>&amp; Supporting Data</a:t>
                      </a:r>
                      <a:endParaRPr lang="en-US" sz="1400" b="1"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marL="0" marR="0" marT="0" marB="0" anchor="ctr"/>
                </a:tc>
                <a:tc>
                  <a:txBody>
                    <a:bodyPr/>
                    <a:lstStyle/>
                    <a:p>
                      <a:pPr marL="0" marR="0" algn="ctr">
                        <a:lnSpc>
                          <a:spcPct val="107000"/>
                        </a:lnSpc>
                        <a:spcBef>
                          <a:spcPts val="0"/>
                        </a:spcBef>
                        <a:spcAft>
                          <a:spcPts val="0"/>
                        </a:spcAft>
                      </a:pPr>
                      <a:r>
                        <a:rPr lang="en-US" sz="1400" b="1" dirty="0">
                          <a:effectLst/>
                          <a:latin typeface="Hind Vadodara" panose="020B0604020202020204" charset="0"/>
                          <a:cs typeface="Hind Vadodara" panose="020B0604020202020204" charset="0"/>
                        </a:rPr>
                        <a:t>Response Actions</a:t>
                      </a:r>
                    </a:p>
                    <a:p>
                      <a:pPr marL="0" marR="0" algn="ctr">
                        <a:lnSpc>
                          <a:spcPct val="107000"/>
                        </a:lnSpc>
                        <a:spcBef>
                          <a:spcPts val="0"/>
                        </a:spcBef>
                        <a:spcAft>
                          <a:spcPts val="0"/>
                        </a:spcAft>
                      </a:pPr>
                      <a:r>
                        <a:rPr lang="en-US" sz="1400" b="1" dirty="0">
                          <a:effectLst/>
                          <a:latin typeface="Hind Vadodara" panose="020B0604020202020204" charset="0"/>
                          <a:cs typeface="Hind Vadodara" panose="020B0604020202020204" charset="0"/>
                        </a:rPr>
                        <a:t>&amp; Next Steps</a:t>
                      </a:r>
                      <a:endParaRPr lang="en-US" sz="1400" b="1"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marL="0" marR="0" marT="0" marB="0" anchor="ctr"/>
                </a:tc>
                <a:tc>
                  <a:txBody>
                    <a:bodyPr/>
                    <a:lstStyle/>
                    <a:p>
                      <a:pPr marL="0" marR="0" algn="ctr">
                        <a:lnSpc>
                          <a:spcPct val="107000"/>
                        </a:lnSpc>
                        <a:spcBef>
                          <a:spcPts val="0"/>
                        </a:spcBef>
                        <a:spcAft>
                          <a:spcPts val="0"/>
                        </a:spcAft>
                      </a:pPr>
                      <a:r>
                        <a:rPr lang="en-US" sz="1400" b="1" dirty="0">
                          <a:effectLst/>
                          <a:latin typeface="Hind Vadodara" panose="020B0604020202020204" charset="0"/>
                          <a:cs typeface="Hind Vadodara" panose="020B0604020202020204" charset="0"/>
                        </a:rPr>
                        <a:t>Who?</a:t>
                      </a:r>
                      <a:endParaRPr lang="en-US" sz="1400" b="1"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marL="0" marR="0" marT="0" marB="0" anchor="ctr"/>
                </a:tc>
                <a:tc>
                  <a:txBody>
                    <a:bodyPr/>
                    <a:lstStyle/>
                    <a:p>
                      <a:pPr marL="0" marR="0" algn="ctr">
                        <a:lnSpc>
                          <a:spcPct val="107000"/>
                        </a:lnSpc>
                        <a:spcBef>
                          <a:spcPts val="0"/>
                        </a:spcBef>
                        <a:spcAft>
                          <a:spcPts val="0"/>
                        </a:spcAft>
                      </a:pPr>
                      <a:r>
                        <a:rPr lang="en-US" sz="1400" b="1" dirty="0">
                          <a:effectLst/>
                          <a:latin typeface="Hind Vadodara" panose="020B0604020202020204" charset="0"/>
                          <a:cs typeface="Hind Vadodara" panose="020B0604020202020204" charset="0"/>
                        </a:rPr>
                        <a:t>When?</a:t>
                      </a:r>
                      <a:endParaRPr lang="en-US" sz="1400" b="1"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marL="0" marR="0" marT="0" marB="0" anchor="ctr"/>
                </a:tc>
                <a:tc>
                  <a:txBody>
                    <a:bodyPr/>
                    <a:lstStyle/>
                    <a:p>
                      <a:pPr marL="0" marR="0" algn="ctr">
                        <a:lnSpc>
                          <a:spcPct val="107000"/>
                        </a:lnSpc>
                        <a:spcBef>
                          <a:spcPts val="0"/>
                        </a:spcBef>
                        <a:spcAft>
                          <a:spcPts val="0"/>
                        </a:spcAft>
                      </a:pPr>
                      <a:r>
                        <a:rPr lang="en-US" sz="1400" b="1" dirty="0">
                          <a:effectLst/>
                          <a:latin typeface="Hind Vadodara" panose="020B0604020202020204" charset="0"/>
                          <a:cs typeface="Hind Vadodara" panose="020B0604020202020204" charset="0"/>
                        </a:rPr>
                        <a:t>Goal</a:t>
                      </a:r>
                      <a:endParaRPr lang="en-US" sz="1400" b="1"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marL="0" marR="0" marT="0" marB="0" anchor="ctr"/>
                </a:tc>
                <a:extLst>
                  <a:ext uri="{0D108BD9-81ED-4DB2-BD59-A6C34878D82A}">
                    <a16:rowId xmlns:a16="http://schemas.microsoft.com/office/drawing/2014/main" val="1073479372"/>
                  </a:ext>
                </a:extLst>
              </a:tr>
              <a:tr h="2781061">
                <a:tc>
                  <a:txBody>
                    <a:bodyPr/>
                    <a:lstStyle/>
                    <a:p>
                      <a:pPr marL="0" marR="0">
                        <a:lnSpc>
                          <a:spcPct val="107000"/>
                        </a:lnSpc>
                        <a:spcBef>
                          <a:spcPts val="0"/>
                        </a:spcBef>
                        <a:spcAft>
                          <a:spcPts val="0"/>
                        </a:spcAft>
                      </a:pPr>
                      <a:r>
                        <a:rPr lang="en-US" sz="1400" dirty="0">
                          <a:effectLst/>
                          <a:latin typeface="Hind Vadodara" panose="020B0604020202020204" charset="0"/>
                          <a:cs typeface="Hind Vadodara" panose="020B0604020202020204" charset="0"/>
                        </a:rPr>
                        <a:t> </a:t>
                      </a:r>
                    </a:p>
                    <a:p>
                      <a:pPr marL="0" marR="0">
                        <a:lnSpc>
                          <a:spcPct val="107000"/>
                        </a:lnSpc>
                        <a:spcBef>
                          <a:spcPts val="0"/>
                        </a:spcBef>
                        <a:spcAft>
                          <a:spcPts val="0"/>
                        </a:spcAft>
                      </a:pPr>
                      <a:r>
                        <a:rPr lang="en-US" sz="1400" dirty="0">
                          <a:solidFill>
                            <a:schemeClr val="tx1"/>
                          </a:solidFill>
                          <a:effectLst/>
                          <a:latin typeface="Hind Vadodara" panose="020B0604020202020204" charset="0"/>
                          <a:cs typeface="Hind Vadodara" panose="020B0604020202020204" charset="0"/>
                        </a:rPr>
                        <a:t>Kiera</a:t>
                      </a:r>
                    </a:p>
                  </a:txBody>
                  <a:tcPr marL="51435" marR="51435" marT="0" marB="0"/>
                </a:tc>
                <a:tc>
                  <a:txBody>
                    <a:bodyPr/>
                    <a:lstStyle/>
                    <a:p>
                      <a:pPr marL="0" marR="0">
                        <a:lnSpc>
                          <a:spcPct val="107000"/>
                        </a:lnSpc>
                        <a:spcBef>
                          <a:spcPts val="0"/>
                        </a:spcBef>
                        <a:spcAft>
                          <a:spcPts val="0"/>
                        </a:spcAft>
                      </a:pPr>
                      <a:r>
                        <a:rPr lang="en-US" sz="1400" dirty="0">
                          <a:effectLst/>
                          <a:latin typeface="Hind Vadodara" panose="020B0604020202020204" charset="0"/>
                          <a:cs typeface="Hind Vadodara" panose="020B0604020202020204" charset="0"/>
                        </a:rPr>
                        <a:t> </a:t>
                      </a:r>
                    </a:p>
                    <a:p>
                      <a:pPr marL="0" marR="0">
                        <a:lnSpc>
                          <a:spcPct val="107000"/>
                        </a:lnSpc>
                        <a:spcBef>
                          <a:spcPts val="0"/>
                        </a:spcBef>
                        <a:spcAft>
                          <a:spcPts val="0"/>
                        </a:spcAft>
                      </a:pPr>
                      <a:r>
                        <a:rPr lang="en-US" sz="1400" dirty="0">
                          <a:solidFill>
                            <a:schemeClr val="tx1"/>
                          </a:solidFill>
                          <a:effectLst/>
                          <a:latin typeface="Hind Vadodara" panose="020B0604020202020204" charset="0"/>
                          <a:cs typeface="Hind Vadodara" panose="020B0604020202020204" charset="0"/>
                        </a:rPr>
                        <a:t>5</a:t>
                      </a:r>
                      <a:endParaRPr lang="en-US" sz="1400"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marL="51435" marR="51435" marT="0" marB="0"/>
                </a:tc>
                <a:tc>
                  <a:txBody>
                    <a:bodyPr/>
                    <a:lstStyle/>
                    <a:p>
                      <a:pPr marL="160020" marR="0" indent="-114300">
                        <a:spcBef>
                          <a:spcPts val="0"/>
                        </a:spcBef>
                        <a:spcAft>
                          <a:spcPts val="0"/>
                        </a:spcAft>
                      </a:pPr>
                      <a:r>
                        <a:rPr lang="en-US" sz="1400" dirty="0">
                          <a:solidFill>
                            <a:schemeClr val="tx1"/>
                          </a:solidFill>
                          <a:effectLst/>
                          <a:latin typeface="Hind Vadodara" panose="020B0604020202020204" charset="0"/>
                          <a:cs typeface="Hind Vadodara" panose="020B0604020202020204" charset="0"/>
                        </a:rPr>
                        <a:t>Period 1:</a:t>
                      </a:r>
                      <a:r>
                        <a:rPr lang="en-US" sz="1400" baseline="0" dirty="0">
                          <a:solidFill>
                            <a:schemeClr val="tx1"/>
                          </a:solidFill>
                          <a:effectLst/>
                          <a:latin typeface="Hind Vadodara" panose="020B0604020202020204" charset="0"/>
                          <a:cs typeface="Hind Vadodara" panose="020B0604020202020204" charset="0"/>
                        </a:rPr>
                        <a:t> Reading</a:t>
                      </a:r>
                      <a:endParaRPr lang="en-US" sz="1400" dirty="0">
                        <a:solidFill>
                          <a:schemeClr val="tx1"/>
                        </a:solidFill>
                        <a:effectLst/>
                        <a:latin typeface="Hind Vadodara" panose="020B0604020202020204" charset="0"/>
                        <a:cs typeface="Hind Vadodara" panose="020B0604020202020204" charset="0"/>
                      </a:endParaRPr>
                    </a:p>
                    <a:p>
                      <a:pPr marL="342900" lvl="0" indent="-173038">
                        <a:buFont typeface="Symbol" panose="05050102010706020507" pitchFamily="18" charset="2"/>
                        <a:buChar char=""/>
                      </a:pPr>
                      <a:r>
                        <a:rPr lang="en-US" sz="1400" dirty="0">
                          <a:solidFill>
                            <a:schemeClr val="tx1"/>
                          </a:solidFill>
                          <a:effectLst/>
                          <a:latin typeface="Hind Vadodara" panose="020B0604020202020204" charset="0"/>
                          <a:cs typeface="Hind Vadodara" panose="020B0604020202020204" charset="0"/>
                        </a:rPr>
                        <a:t>Earns</a:t>
                      </a:r>
                      <a:r>
                        <a:rPr lang="en-US" sz="1400" baseline="0" dirty="0">
                          <a:solidFill>
                            <a:schemeClr val="tx1"/>
                          </a:solidFill>
                          <a:effectLst/>
                          <a:latin typeface="Hind Vadodara" panose="020B0604020202020204" charset="0"/>
                          <a:cs typeface="Hind Vadodara" panose="020B0604020202020204" charset="0"/>
                        </a:rPr>
                        <a:t> average of 55% </a:t>
                      </a:r>
                    </a:p>
                    <a:p>
                      <a:pPr marL="342900" lvl="0" indent="-173038">
                        <a:buFont typeface="Symbol" panose="05050102010706020507" pitchFamily="18" charset="2"/>
                        <a:buChar char=""/>
                      </a:pPr>
                      <a:r>
                        <a:rPr lang="en-US" sz="1400" dirty="0">
                          <a:solidFill>
                            <a:schemeClr val="tx1"/>
                          </a:solidFill>
                          <a:effectLst/>
                          <a:latin typeface="Hind Vadodara" panose="020B0604020202020204" charset="0"/>
                          <a:cs typeface="Hind Vadodara" panose="020B0604020202020204" charset="0"/>
                        </a:rPr>
                        <a:t>Consistently turning in</a:t>
                      </a:r>
                      <a:r>
                        <a:rPr lang="en-US" sz="1400" baseline="0" dirty="0">
                          <a:solidFill>
                            <a:schemeClr val="tx1"/>
                          </a:solidFill>
                          <a:effectLst/>
                          <a:latin typeface="Hind Vadodara" panose="020B0604020202020204" charset="0"/>
                          <a:cs typeface="Hind Vadodara" panose="020B0604020202020204" charset="0"/>
                        </a:rPr>
                        <a:t> </a:t>
                      </a:r>
                      <a:r>
                        <a:rPr lang="en-US" sz="1400" dirty="0">
                          <a:solidFill>
                            <a:schemeClr val="tx1"/>
                          </a:solidFill>
                          <a:effectLst/>
                          <a:latin typeface="Hind Vadodara" panose="020B0604020202020204" charset="0"/>
                          <a:cs typeface="Hind Vadodara" panose="020B0604020202020204" charset="0"/>
                        </a:rPr>
                        <a:t>work</a:t>
                      </a:r>
                      <a:r>
                        <a:rPr lang="en-US" sz="1400" baseline="0" dirty="0">
                          <a:solidFill>
                            <a:schemeClr val="tx1"/>
                          </a:solidFill>
                          <a:effectLst/>
                          <a:latin typeface="Hind Vadodara" panose="020B0604020202020204" charset="0"/>
                          <a:cs typeface="Hind Vadodara" panose="020B0604020202020204" charset="0"/>
                        </a:rPr>
                        <a:t> late</a:t>
                      </a:r>
                    </a:p>
                    <a:p>
                      <a:pPr marL="342900" lvl="0" indent="-173038">
                        <a:buFont typeface="Symbol" panose="05050102010706020507" pitchFamily="18" charset="2"/>
                        <a:buChar char=""/>
                      </a:pPr>
                      <a:r>
                        <a:rPr lang="en-US" sz="1400" baseline="0" dirty="0">
                          <a:solidFill>
                            <a:schemeClr val="tx1"/>
                          </a:solidFill>
                          <a:effectLst/>
                          <a:latin typeface="Hind Vadodara" panose="020B0604020202020204" charset="0"/>
                          <a:cs typeface="Hind Vadodara" panose="020B0604020202020204" charset="0"/>
                        </a:rPr>
                        <a:t>Many tardies </a:t>
                      </a:r>
                    </a:p>
                    <a:p>
                      <a:pPr marL="342900" lvl="0" indent="-173038">
                        <a:buFont typeface="Symbol" panose="05050102010706020507" pitchFamily="18" charset="2"/>
                        <a:buChar char=""/>
                      </a:pPr>
                      <a:r>
                        <a:rPr lang="en-US" sz="1400" baseline="0" dirty="0">
                          <a:solidFill>
                            <a:schemeClr val="tx1"/>
                          </a:solidFill>
                          <a:effectLst/>
                          <a:latin typeface="Hind Vadodara" panose="020B0604020202020204" charset="0"/>
                          <a:cs typeface="Hind Vadodara" panose="020B0604020202020204" charset="0"/>
                        </a:rPr>
                        <a:t>Has difficulty with three students in the class</a:t>
                      </a:r>
                    </a:p>
                  </a:txBody>
                  <a:tcPr marL="51435" marR="51435" marT="0" marB="0"/>
                </a:tc>
                <a:tc>
                  <a:txBody>
                    <a:bodyPr/>
                    <a:lstStyle/>
                    <a:p>
                      <a:pPr marL="0" marR="0">
                        <a:lnSpc>
                          <a:spcPct val="107000"/>
                        </a:lnSpc>
                        <a:spcBef>
                          <a:spcPts val="0"/>
                        </a:spcBef>
                        <a:spcAft>
                          <a:spcPts val="0"/>
                        </a:spcAft>
                      </a:pPr>
                      <a:r>
                        <a:rPr lang="en-US" sz="1400" dirty="0">
                          <a:effectLst/>
                          <a:latin typeface="Hind Vadodara" panose="020B0604020202020204" charset="0"/>
                          <a:cs typeface="Hind Vadodara" panose="020B0604020202020204" charset="0"/>
                        </a:rPr>
                        <a:t>Kiera will have a seating change in Reading Class</a:t>
                      </a:r>
                    </a:p>
                    <a:p>
                      <a:pPr marL="0" marR="0">
                        <a:lnSpc>
                          <a:spcPct val="107000"/>
                        </a:lnSpc>
                        <a:spcBef>
                          <a:spcPts val="0"/>
                        </a:spcBef>
                        <a:spcAft>
                          <a:spcPts val="0"/>
                        </a:spcAft>
                      </a:pPr>
                      <a:endParaRPr lang="en-US" sz="1400" dirty="0">
                        <a:solidFill>
                          <a:schemeClr val="tx1"/>
                        </a:solidFill>
                        <a:effectLst/>
                        <a:latin typeface="Hind Vadodara" panose="020B0604020202020204" charset="0"/>
                        <a:cs typeface="Hind Vadodara" panose="020B060402020202020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solidFill>
                            <a:schemeClr val="tx1"/>
                          </a:solidFill>
                          <a:effectLst/>
                          <a:latin typeface="Hind Vadodara" panose="020B0604020202020204" charset="0"/>
                          <a:cs typeface="Hind Vadodara" panose="020B0604020202020204" charset="0"/>
                        </a:rPr>
                        <a:t>Assess needs</a:t>
                      </a:r>
                      <a:r>
                        <a:rPr lang="en-US" sz="1400" baseline="0" dirty="0">
                          <a:solidFill>
                            <a:schemeClr val="tx1"/>
                          </a:solidFill>
                          <a:effectLst/>
                          <a:latin typeface="Hind Vadodara" panose="020B0604020202020204" charset="0"/>
                          <a:cs typeface="Hind Vadodara" panose="020B0604020202020204" charset="0"/>
                        </a:rPr>
                        <a:t> and p</a:t>
                      </a:r>
                      <a:r>
                        <a:rPr lang="en-US" sz="1400" dirty="0">
                          <a:solidFill>
                            <a:schemeClr val="tx1"/>
                          </a:solidFill>
                          <a:effectLst/>
                          <a:latin typeface="Hind Vadodara" panose="020B0604020202020204" charset="0"/>
                          <a:cs typeface="Hind Vadodara" panose="020B0604020202020204" charset="0"/>
                        </a:rPr>
                        <a:t>rovide academic support in Reading</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400" dirty="0">
                        <a:solidFill>
                          <a:schemeClr val="tx1"/>
                        </a:solidFill>
                        <a:effectLst/>
                        <a:latin typeface="Hind Vadodara" panose="020B0604020202020204" charset="0"/>
                        <a:cs typeface="Hind Vadodara" panose="020B060402020202020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solidFill>
                            <a:schemeClr val="tx1"/>
                          </a:solidFill>
                          <a:effectLst/>
                          <a:latin typeface="Hind Vadodara" panose="020B0604020202020204" charset="0"/>
                          <a:cs typeface="Hind Vadodara" panose="020B0604020202020204" charset="0"/>
                        </a:rPr>
                        <a:t>Kiera will receive a Tiger Ticket each day she is on time in Period 1</a:t>
                      </a:r>
                      <a:endParaRPr lang="en-US" sz="1400"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marL="51435" marR="51435" marT="0" marB="0"/>
                </a:tc>
                <a:tc>
                  <a:txBody>
                    <a:bodyPr/>
                    <a:lstStyle/>
                    <a:p>
                      <a:pPr marL="0" marR="0">
                        <a:lnSpc>
                          <a:spcPct val="107000"/>
                        </a:lnSpc>
                        <a:spcBef>
                          <a:spcPts val="0"/>
                        </a:spcBef>
                        <a:spcAft>
                          <a:spcPts val="0"/>
                        </a:spcAft>
                      </a:pPr>
                      <a:r>
                        <a:rPr lang="en-US" sz="1400" dirty="0">
                          <a:effectLst/>
                          <a:latin typeface="Hind Vadodara" panose="020B0604020202020204" charset="0"/>
                          <a:cs typeface="Hind Vadodara" panose="020B0604020202020204" charset="0"/>
                        </a:rPr>
                        <a:t>Mrs. G.</a:t>
                      </a:r>
                    </a:p>
                    <a:p>
                      <a:pPr marL="0" marR="0">
                        <a:lnSpc>
                          <a:spcPct val="107000"/>
                        </a:lnSpc>
                        <a:spcBef>
                          <a:spcPts val="0"/>
                        </a:spcBef>
                        <a:spcAft>
                          <a:spcPts val="0"/>
                        </a:spcAft>
                      </a:pPr>
                      <a:endParaRPr lang="en-US" sz="1400" dirty="0">
                        <a:solidFill>
                          <a:schemeClr val="tx1"/>
                        </a:solidFill>
                        <a:effectLst/>
                        <a:latin typeface="Hind Vadodara" panose="020B0604020202020204" charset="0"/>
                        <a:cs typeface="Hind Vadodara" panose="020B0604020202020204" charset="0"/>
                      </a:endParaRPr>
                    </a:p>
                    <a:p>
                      <a:pPr marL="0" marR="0">
                        <a:lnSpc>
                          <a:spcPct val="107000"/>
                        </a:lnSpc>
                        <a:spcBef>
                          <a:spcPts val="0"/>
                        </a:spcBef>
                        <a:spcAft>
                          <a:spcPts val="0"/>
                        </a:spcAft>
                      </a:pPr>
                      <a:r>
                        <a:rPr lang="en-US" sz="1400" dirty="0">
                          <a:solidFill>
                            <a:schemeClr val="tx1"/>
                          </a:solidFill>
                          <a:effectLst/>
                          <a:latin typeface="Hind Vadodara" panose="020B0604020202020204" charset="0"/>
                          <a:cs typeface="Hind Vadodara" panose="020B0604020202020204" charset="0"/>
                        </a:rPr>
                        <a:t>Mr. J.</a:t>
                      </a:r>
                    </a:p>
                    <a:p>
                      <a:pPr marL="0" marR="0">
                        <a:lnSpc>
                          <a:spcPct val="107000"/>
                        </a:lnSpc>
                        <a:spcBef>
                          <a:spcPts val="0"/>
                        </a:spcBef>
                        <a:spcAft>
                          <a:spcPts val="0"/>
                        </a:spcAft>
                      </a:pPr>
                      <a:endParaRPr lang="en-US" sz="1400" dirty="0">
                        <a:solidFill>
                          <a:schemeClr val="tx1"/>
                        </a:solidFill>
                        <a:effectLst/>
                        <a:latin typeface="Hind Vadodara" panose="020B0604020202020204" charset="0"/>
                        <a:cs typeface="Hind Vadodara" panose="020B0604020202020204" charset="0"/>
                      </a:endParaRPr>
                    </a:p>
                    <a:p>
                      <a:pPr marL="0" marR="0">
                        <a:lnSpc>
                          <a:spcPct val="107000"/>
                        </a:lnSpc>
                        <a:spcBef>
                          <a:spcPts val="0"/>
                        </a:spcBef>
                        <a:spcAft>
                          <a:spcPts val="0"/>
                        </a:spcAft>
                      </a:pPr>
                      <a:r>
                        <a:rPr lang="en-US" sz="1400" dirty="0">
                          <a:solidFill>
                            <a:schemeClr val="tx1"/>
                          </a:solidFill>
                          <a:effectLst/>
                          <a:latin typeface="Hind Vadodara" panose="020B0604020202020204" charset="0"/>
                          <a:cs typeface="Hind Vadodara" panose="020B0604020202020204" charset="0"/>
                        </a:rPr>
                        <a:t>Mrs. G.</a:t>
                      </a:r>
                      <a:endParaRPr lang="en-US" sz="1400"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marL="51435" marR="51435" marT="0" marB="0"/>
                </a:tc>
                <a:tc>
                  <a:txBody>
                    <a:bodyPr/>
                    <a:lstStyle/>
                    <a:p>
                      <a:pPr marL="0" marR="0">
                        <a:lnSpc>
                          <a:spcPct val="107000"/>
                        </a:lnSpc>
                        <a:spcBef>
                          <a:spcPts val="0"/>
                        </a:spcBef>
                        <a:spcAft>
                          <a:spcPts val="0"/>
                        </a:spcAft>
                      </a:pPr>
                      <a:r>
                        <a:rPr lang="en-US" sz="1400" dirty="0">
                          <a:effectLst/>
                          <a:latin typeface="Hind Vadodara" panose="020B0604020202020204" charset="0"/>
                          <a:cs typeface="Hind Vadodara" panose="020B0604020202020204" charset="0"/>
                        </a:rPr>
                        <a:t>Tomorrow</a:t>
                      </a:r>
                    </a:p>
                    <a:p>
                      <a:pPr marL="0" marR="0">
                        <a:lnSpc>
                          <a:spcPct val="107000"/>
                        </a:lnSpc>
                        <a:spcBef>
                          <a:spcPts val="0"/>
                        </a:spcBef>
                        <a:spcAft>
                          <a:spcPts val="0"/>
                        </a:spcAft>
                      </a:pPr>
                      <a:endParaRPr lang="en-US" sz="1400" dirty="0">
                        <a:solidFill>
                          <a:schemeClr val="tx1"/>
                        </a:solidFill>
                        <a:effectLst/>
                        <a:latin typeface="Hind Vadodara" panose="020B0604020202020204" charset="0"/>
                        <a:cs typeface="Hind Vadodara" panose="020B0604020202020204" charset="0"/>
                      </a:endParaRPr>
                    </a:p>
                    <a:p>
                      <a:pPr marL="0" marR="0">
                        <a:lnSpc>
                          <a:spcPct val="107000"/>
                        </a:lnSpc>
                        <a:spcBef>
                          <a:spcPts val="0"/>
                        </a:spcBef>
                        <a:spcAft>
                          <a:spcPts val="0"/>
                        </a:spcAft>
                      </a:pPr>
                      <a:r>
                        <a:rPr lang="en-US" sz="1400" dirty="0">
                          <a:solidFill>
                            <a:schemeClr val="tx1"/>
                          </a:solidFill>
                          <a:effectLst/>
                          <a:latin typeface="Hind Vadodara" panose="020B0604020202020204" charset="0"/>
                          <a:cs typeface="Hind Vadodara" panose="020B0604020202020204" charset="0"/>
                        </a:rPr>
                        <a:t>Monday</a:t>
                      </a:r>
                    </a:p>
                    <a:p>
                      <a:pPr marL="0" marR="0">
                        <a:lnSpc>
                          <a:spcPct val="107000"/>
                        </a:lnSpc>
                        <a:spcBef>
                          <a:spcPts val="0"/>
                        </a:spcBef>
                        <a:spcAft>
                          <a:spcPts val="0"/>
                        </a:spcAft>
                      </a:pPr>
                      <a:endParaRPr lang="en-US" sz="1400" dirty="0">
                        <a:solidFill>
                          <a:schemeClr val="tx1"/>
                        </a:solidFill>
                        <a:effectLst/>
                        <a:latin typeface="Hind Vadodara" panose="020B0604020202020204" charset="0"/>
                        <a:cs typeface="Hind Vadodara" panose="020B0604020202020204" charset="0"/>
                      </a:endParaRPr>
                    </a:p>
                    <a:p>
                      <a:pPr marL="0" marR="0">
                        <a:lnSpc>
                          <a:spcPct val="107000"/>
                        </a:lnSpc>
                        <a:spcBef>
                          <a:spcPts val="0"/>
                        </a:spcBef>
                        <a:spcAft>
                          <a:spcPts val="0"/>
                        </a:spcAft>
                      </a:pPr>
                      <a:r>
                        <a:rPr lang="en-US" sz="1400" dirty="0">
                          <a:solidFill>
                            <a:schemeClr val="tx1"/>
                          </a:solidFill>
                          <a:effectLst/>
                          <a:latin typeface="Hind Vadodara" panose="020B0604020202020204" charset="0"/>
                          <a:cs typeface="Hind Vadodara" panose="020B0604020202020204" charset="0"/>
                        </a:rPr>
                        <a:t>Tomorrow</a:t>
                      </a:r>
                      <a:endParaRPr lang="en-US" sz="1400"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marL="51435" marR="51435" marT="0" marB="0"/>
                </a:tc>
                <a:tc>
                  <a:txBody>
                    <a:bodyPr/>
                    <a:lstStyle/>
                    <a:p>
                      <a:pPr marL="0" marR="0">
                        <a:lnSpc>
                          <a:spcPct val="107000"/>
                        </a:lnSpc>
                        <a:spcBef>
                          <a:spcPts val="0"/>
                        </a:spcBef>
                        <a:spcAft>
                          <a:spcPts val="0"/>
                        </a:spcAft>
                      </a:pPr>
                      <a:r>
                        <a:rPr lang="en-US" sz="1400" dirty="0">
                          <a:effectLst/>
                          <a:latin typeface="Hind Vadodara" panose="020B0604020202020204" charset="0"/>
                          <a:cs typeface="Hind Vadodara" panose="020B0604020202020204" charset="0"/>
                        </a:rPr>
                        <a:t> Kiera</a:t>
                      </a:r>
                      <a:r>
                        <a:rPr lang="en-US" sz="1400" baseline="0" dirty="0">
                          <a:effectLst/>
                          <a:latin typeface="Hind Vadodara" panose="020B0604020202020204" charset="0"/>
                          <a:cs typeface="Hind Vadodara" panose="020B0604020202020204" charset="0"/>
                        </a:rPr>
                        <a:t> will receive an average of 80% of her points in Reading</a:t>
                      </a:r>
                    </a:p>
                    <a:p>
                      <a:pPr marL="0" marR="0">
                        <a:lnSpc>
                          <a:spcPct val="107000"/>
                        </a:lnSpc>
                        <a:spcBef>
                          <a:spcPts val="0"/>
                        </a:spcBef>
                        <a:spcAft>
                          <a:spcPts val="0"/>
                        </a:spcAft>
                      </a:pPr>
                      <a:endParaRPr lang="en-US" sz="1400" baseline="0" dirty="0">
                        <a:solidFill>
                          <a:schemeClr val="tx1"/>
                        </a:solidFill>
                        <a:effectLst/>
                        <a:latin typeface="Hind Vadodara" panose="020B0604020202020204" charset="0"/>
                        <a:cs typeface="Hind Vadodara" panose="020B0604020202020204" charset="0"/>
                      </a:endParaRPr>
                    </a:p>
                    <a:p>
                      <a:pPr marL="0" marR="0">
                        <a:lnSpc>
                          <a:spcPct val="107000"/>
                        </a:lnSpc>
                        <a:spcBef>
                          <a:spcPts val="0"/>
                        </a:spcBef>
                        <a:spcAft>
                          <a:spcPts val="0"/>
                        </a:spcAft>
                      </a:pPr>
                      <a:r>
                        <a:rPr lang="en-US" sz="1400" baseline="0" dirty="0">
                          <a:solidFill>
                            <a:schemeClr val="tx1"/>
                          </a:solidFill>
                          <a:effectLst/>
                          <a:latin typeface="Hind Vadodara" panose="020B0604020202020204" charset="0"/>
                          <a:cs typeface="Hind Vadodara" panose="020B0604020202020204" charset="0"/>
                        </a:rPr>
                        <a:t>Kiera will have 0 tardies in Reading</a:t>
                      </a:r>
                      <a:endParaRPr lang="en-US" sz="1400" dirty="0">
                        <a:solidFill>
                          <a:schemeClr val="tx1"/>
                        </a:solidFill>
                        <a:effectLst/>
                        <a:latin typeface="Hind Vadodara" panose="020B0604020202020204" charset="0"/>
                        <a:ea typeface="Calibri" panose="020F0502020204030204" pitchFamily="34" charset="0"/>
                        <a:cs typeface="Hind Vadodara" panose="020B0604020202020204" charset="0"/>
                      </a:endParaRPr>
                    </a:p>
                  </a:txBody>
                  <a:tcPr marL="51435" marR="51435" marT="0" marB="0"/>
                </a:tc>
                <a:extLst>
                  <a:ext uri="{0D108BD9-81ED-4DB2-BD59-A6C34878D82A}">
                    <a16:rowId xmlns:a16="http://schemas.microsoft.com/office/drawing/2014/main" val="727297299"/>
                  </a:ext>
                </a:extLst>
              </a:tr>
            </a:tbl>
          </a:graphicData>
        </a:graphic>
      </p:graphicFrame>
    </p:spTree>
    <p:extLst>
      <p:ext uri="{BB962C8B-B14F-4D97-AF65-F5344CB8AC3E}">
        <p14:creationId xmlns:p14="http://schemas.microsoft.com/office/powerpoint/2010/main" val="36473152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5AABEBC4-A9E7-4723-955E-4A73FD2B3763}"/>
              </a:ext>
            </a:extLst>
          </p:cNvPr>
          <p:cNvSpPr>
            <a:spLocks noGrp="1"/>
          </p:cNvSpPr>
          <p:nvPr>
            <p:ph type="subTitle" idx="1"/>
          </p:nvPr>
        </p:nvSpPr>
        <p:spPr>
          <a:xfrm flipH="1">
            <a:off x="430028" y="1680705"/>
            <a:ext cx="7852057" cy="3161278"/>
          </a:xfrm>
        </p:spPr>
        <p:txBody>
          <a:bodyPr anchor="ctr"/>
          <a:lstStyle/>
          <a:p>
            <a:pPr algn="l">
              <a:lnSpc>
                <a:spcPct val="150000"/>
              </a:lnSpc>
            </a:pPr>
            <a:r>
              <a:rPr lang="en-US" sz="2200" dirty="0"/>
              <a:t>Have student check in with a peer</a:t>
            </a:r>
          </a:p>
          <a:p>
            <a:pPr algn="l">
              <a:lnSpc>
                <a:spcPct val="150000"/>
              </a:lnSpc>
            </a:pPr>
            <a:r>
              <a:rPr lang="en-US" sz="2200" dirty="0"/>
              <a:t>Consider an older student or a student that has completed self-management phase.</a:t>
            </a:r>
          </a:p>
          <a:p>
            <a:pPr algn="l">
              <a:lnSpc>
                <a:spcPct val="150000"/>
              </a:lnSpc>
            </a:pPr>
            <a:r>
              <a:rPr lang="en-US" sz="2200" dirty="0"/>
              <a:t>Modify reinforcement system so that they earn time with a peer / friend</a:t>
            </a:r>
          </a:p>
          <a:p>
            <a:pPr algn="l">
              <a:lnSpc>
                <a:spcPct val="150000"/>
              </a:lnSpc>
            </a:pPr>
            <a:r>
              <a:rPr lang="en-US" sz="2200" dirty="0"/>
              <a:t>Earn access to work or engage in free time</a:t>
            </a:r>
          </a:p>
        </p:txBody>
      </p:sp>
      <p:sp>
        <p:nvSpPr>
          <p:cNvPr id="2" name="Title 1">
            <a:extLst>
              <a:ext uri="{FF2B5EF4-FFF2-40B4-BE49-F238E27FC236}">
                <a16:creationId xmlns:a16="http://schemas.microsoft.com/office/drawing/2014/main" id="{0FA24EBC-FBB8-9443-B073-02B408094CC3}"/>
              </a:ext>
            </a:extLst>
          </p:cNvPr>
          <p:cNvSpPr>
            <a:spLocks noGrp="1"/>
          </p:cNvSpPr>
          <p:nvPr>
            <p:ph type="title"/>
          </p:nvPr>
        </p:nvSpPr>
        <p:spPr>
          <a:xfrm>
            <a:off x="121686" y="197314"/>
            <a:ext cx="8160399" cy="1072666"/>
          </a:xfrm>
        </p:spPr>
        <p:txBody>
          <a:bodyPr/>
          <a:lstStyle/>
          <a:p>
            <a:r>
              <a:rPr lang="en-US" sz="2800" dirty="0"/>
              <a:t>EXAMPLE: MODIFYING CICO FOR STUDENT WITH PEER ATTENTION-MAINTAINED BEHAVIOR</a:t>
            </a:r>
          </a:p>
        </p:txBody>
      </p:sp>
    </p:spTree>
    <p:extLst>
      <p:ext uri="{BB962C8B-B14F-4D97-AF65-F5344CB8AC3E}">
        <p14:creationId xmlns:p14="http://schemas.microsoft.com/office/powerpoint/2010/main" val="694492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30594" y="204408"/>
            <a:ext cx="7672530" cy="644983"/>
          </a:xfrm>
        </p:spPr>
        <p:txBody>
          <a:bodyPr/>
          <a:lstStyle/>
          <a:p>
            <a:r>
              <a:rPr lang="en-US" sz="2800" dirty="0"/>
              <a:t>CHECKING IN &amp; PLANNING AHEAD</a:t>
            </a:r>
            <a:endParaRPr lang="en-US" dirty="0"/>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548639" y="1214102"/>
            <a:ext cx="8009039" cy="3323733"/>
          </a:xfrm>
        </p:spPr>
        <p:txBody>
          <a:bodyPr/>
          <a:lstStyle/>
          <a:p>
            <a:pPr marL="482600" indent="-342900">
              <a:lnSpc>
                <a:spcPct val="150000"/>
              </a:lnSpc>
              <a:spcBef>
                <a:spcPts val="600"/>
              </a:spcBef>
              <a:buClr>
                <a:schemeClr val="bg1"/>
              </a:buClr>
              <a:buFont typeface="+mj-lt"/>
              <a:buAutoNum type="arabicPeriod"/>
            </a:pPr>
            <a:r>
              <a:rPr lang="en-US" sz="1600" dirty="0">
                <a:solidFill>
                  <a:schemeClr val="bg1"/>
                </a:solidFill>
              </a:rPr>
              <a:t>What’s something you’d like to </a:t>
            </a:r>
            <a:r>
              <a:rPr lang="en-US" sz="1600" b="1" dirty="0">
                <a:solidFill>
                  <a:srgbClr val="7030A0"/>
                </a:solidFill>
              </a:rPr>
              <a:t>celebrate </a:t>
            </a:r>
            <a:r>
              <a:rPr lang="en-US" sz="1600" dirty="0">
                <a:solidFill>
                  <a:schemeClr val="bg1"/>
                </a:solidFill>
              </a:rPr>
              <a:t>around T2 planning or implementation?</a:t>
            </a:r>
          </a:p>
          <a:p>
            <a:pPr marL="482600" indent="-342900">
              <a:lnSpc>
                <a:spcPct val="150000"/>
              </a:lnSpc>
              <a:spcBef>
                <a:spcPts val="600"/>
              </a:spcBef>
              <a:buClr>
                <a:schemeClr val="bg1"/>
              </a:buClr>
              <a:buFont typeface="+mj-lt"/>
              <a:buAutoNum type="arabicPeriod"/>
            </a:pPr>
            <a:r>
              <a:rPr lang="en-US" sz="1600" dirty="0">
                <a:solidFill>
                  <a:schemeClr val="bg1"/>
                </a:solidFill>
              </a:rPr>
              <a:t>What’s </a:t>
            </a:r>
            <a:r>
              <a:rPr lang="en-US" sz="1600" b="1" dirty="0">
                <a:solidFill>
                  <a:srgbClr val="7030A0"/>
                </a:solidFill>
              </a:rPr>
              <a:t>a challenge </a:t>
            </a:r>
            <a:r>
              <a:rPr lang="en-US" sz="1600" dirty="0">
                <a:solidFill>
                  <a:schemeClr val="bg1"/>
                </a:solidFill>
              </a:rPr>
              <a:t>you’ve encountered around T2 planning and implementation?</a:t>
            </a:r>
          </a:p>
          <a:p>
            <a:pPr marL="482600" indent="-342900">
              <a:lnSpc>
                <a:spcPct val="150000"/>
              </a:lnSpc>
              <a:spcBef>
                <a:spcPts val="600"/>
              </a:spcBef>
              <a:buClr>
                <a:schemeClr val="bg1"/>
              </a:buClr>
              <a:buFont typeface="+mj-lt"/>
              <a:buAutoNum type="arabicPeriod"/>
            </a:pPr>
            <a:r>
              <a:rPr lang="en-US" sz="1600" dirty="0">
                <a:solidFill>
                  <a:schemeClr val="bg1"/>
                </a:solidFill>
              </a:rPr>
              <a:t>What’s a </a:t>
            </a:r>
            <a:r>
              <a:rPr lang="en-US" sz="1600" b="1" dirty="0">
                <a:solidFill>
                  <a:srgbClr val="7030A0"/>
                </a:solidFill>
              </a:rPr>
              <a:t>question</a:t>
            </a:r>
            <a:r>
              <a:rPr lang="en-US" sz="1600" dirty="0">
                <a:solidFill>
                  <a:schemeClr val="bg1"/>
                </a:solidFill>
              </a:rPr>
              <a:t> you have about T2 planning or implementation?</a:t>
            </a:r>
          </a:p>
          <a:p>
            <a:pPr marL="482600" indent="-342900">
              <a:lnSpc>
                <a:spcPct val="150000"/>
              </a:lnSpc>
              <a:spcBef>
                <a:spcPts val="600"/>
              </a:spcBef>
              <a:buClr>
                <a:schemeClr val="bg1"/>
              </a:buClr>
              <a:buFont typeface="+mj-lt"/>
              <a:buAutoNum type="arabicPeriod"/>
            </a:pPr>
            <a:r>
              <a:rPr lang="en-US" sz="1600" dirty="0">
                <a:solidFill>
                  <a:schemeClr val="bg1"/>
                </a:solidFill>
              </a:rPr>
              <a:t>What’s one specific </a:t>
            </a:r>
            <a:r>
              <a:rPr lang="en-US" sz="1600" b="1" dirty="0">
                <a:solidFill>
                  <a:srgbClr val="7030A0"/>
                </a:solidFill>
              </a:rPr>
              <a:t>goal</a:t>
            </a:r>
            <a:r>
              <a:rPr lang="en-US" sz="1600" dirty="0">
                <a:solidFill>
                  <a:schemeClr val="bg1"/>
                </a:solidFill>
              </a:rPr>
              <a:t> you’d like to work on with your team today?</a:t>
            </a:r>
          </a:p>
          <a:p>
            <a:pPr marL="482600" indent="-342900">
              <a:lnSpc>
                <a:spcPct val="150000"/>
              </a:lnSpc>
              <a:spcBef>
                <a:spcPts val="600"/>
              </a:spcBef>
              <a:buClr>
                <a:schemeClr val="bg1"/>
              </a:buClr>
              <a:buFont typeface="+mj-lt"/>
              <a:buAutoNum type="arabicPeriod"/>
            </a:pPr>
            <a:r>
              <a:rPr lang="en-US" sz="1600" dirty="0">
                <a:solidFill>
                  <a:schemeClr val="bg1"/>
                </a:solidFill>
              </a:rPr>
              <a:t>What </a:t>
            </a:r>
            <a:r>
              <a:rPr lang="en-US" sz="1600" b="1" dirty="0">
                <a:solidFill>
                  <a:srgbClr val="7030A0"/>
                </a:solidFill>
              </a:rPr>
              <a:t>supports</a:t>
            </a:r>
            <a:r>
              <a:rPr lang="en-US" sz="1600" dirty="0">
                <a:solidFill>
                  <a:schemeClr val="bg1"/>
                </a:solidFill>
              </a:rPr>
              <a:t> do you need for Tier 2 implementation? </a:t>
            </a:r>
          </a:p>
          <a:p>
            <a:pPr marL="482600" indent="-342900">
              <a:lnSpc>
                <a:spcPct val="150000"/>
              </a:lnSpc>
              <a:spcBef>
                <a:spcPts val="600"/>
              </a:spcBef>
              <a:buClr>
                <a:schemeClr val="bg1"/>
              </a:buClr>
              <a:buFont typeface="+mj-lt"/>
              <a:buAutoNum type="arabicPeriod"/>
            </a:pPr>
            <a:r>
              <a:rPr lang="en-US" sz="1600" dirty="0">
                <a:solidFill>
                  <a:srgbClr val="FFFF00"/>
                </a:solidFill>
              </a:rPr>
              <a:t>Have you scheduled your TFI yet? 	</a:t>
            </a:r>
            <a:r>
              <a:rPr lang="en-US" sz="1600" dirty="0">
                <a:solidFill>
                  <a:schemeClr val="bg1"/>
                </a:solidFill>
              </a:rPr>
              <a:t>        </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8099648" y="215856"/>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1" name="Google Shape;6077;p67">
            <a:extLst>
              <a:ext uri="{FF2B5EF4-FFF2-40B4-BE49-F238E27FC236}">
                <a16:creationId xmlns:a16="http://schemas.microsoft.com/office/drawing/2014/main" id="{ACDE488E-A401-42B3-8D6B-E9F08EFE6419}"/>
              </a:ext>
            </a:extLst>
          </p:cNvPr>
          <p:cNvGrpSpPr/>
          <p:nvPr/>
        </p:nvGrpSpPr>
        <p:grpSpPr>
          <a:xfrm>
            <a:off x="6964638" y="4516551"/>
            <a:ext cx="403487" cy="403487"/>
            <a:chOff x="5873617" y="2309901"/>
            <a:chExt cx="345720" cy="345720"/>
          </a:xfrm>
        </p:grpSpPr>
        <p:sp>
          <p:nvSpPr>
            <p:cNvPr id="32" name="Google Shape;6078;p67">
              <a:extLst>
                <a:ext uri="{FF2B5EF4-FFF2-40B4-BE49-F238E27FC236}">
                  <a16:creationId xmlns:a16="http://schemas.microsoft.com/office/drawing/2014/main" id="{77C909AE-7098-4789-A763-00CBA00ABB1F}"/>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6079;p67">
              <a:extLst>
                <a:ext uri="{FF2B5EF4-FFF2-40B4-BE49-F238E27FC236}">
                  <a16:creationId xmlns:a16="http://schemas.microsoft.com/office/drawing/2014/main" id="{D61D13C4-A5E2-47C0-A4E0-4730034402C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080;p67">
              <a:extLst>
                <a:ext uri="{FF2B5EF4-FFF2-40B4-BE49-F238E27FC236}">
                  <a16:creationId xmlns:a16="http://schemas.microsoft.com/office/drawing/2014/main" id="{FEE5D6C7-F0F1-45F4-BEAE-C8082142B639}"/>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081;p67">
              <a:extLst>
                <a:ext uri="{FF2B5EF4-FFF2-40B4-BE49-F238E27FC236}">
                  <a16:creationId xmlns:a16="http://schemas.microsoft.com/office/drawing/2014/main" id="{ADB0EBA6-4957-42FB-9B36-7F8D5A8E986C}"/>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082;p67">
              <a:extLst>
                <a:ext uri="{FF2B5EF4-FFF2-40B4-BE49-F238E27FC236}">
                  <a16:creationId xmlns:a16="http://schemas.microsoft.com/office/drawing/2014/main" id="{2DFFBEE6-24B0-4EFC-83EB-DCD4C1B11CCC}"/>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083;p67">
              <a:extLst>
                <a:ext uri="{FF2B5EF4-FFF2-40B4-BE49-F238E27FC236}">
                  <a16:creationId xmlns:a16="http://schemas.microsoft.com/office/drawing/2014/main" id="{553AE3F8-4B4C-42E6-AD30-C7335D4AE01D}"/>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084;p67">
              <a:extLst>
                <a:ext uri="{FF2B5EF4-FFF2-40B4-BE49-F238E27FC236}">
                  <a16:creationId xmlns:a16="http://schemas.microsoft.com/office/drawing/2014/main" id="{66BA81F8-031F-432B-805D-E76C928C5E08}"/>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085;p67">
              <a:extLst>
                <a:ext uri="{FF2B5EF4-FFF2-40B4-BE49-F238E27FC236}">
                  <a16:creationId xmlns:a16="http://schemas.microsoft.com/office/drawing/2014/main" id="{AA14D880-0B82-4638-AF5B-379DBE98EBA5}"/>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086;p67">
              <a:extLst>
                <a:ext uri="{FF2B5EF4-FFF2-40B4-BE49-F238E27FC236}">
                  <a16:creationId xmlns:a16="http://schemas.microsoft.com/office/drawing/2014/main" id="{52892F37-819C-4798-A03B-8799905014F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087;p67">
              <a:extLst>
                <a:ext uri="{FF2B5EF4-FFF2-40B4-BE49-F238E27FC236}">
                  <a16:creationId xmlns:a16="http://schemas.microsoft.com/office/drawing/2014/main" id="{DC9FE790-2F69-4159-B688-A3B60051A638}"/>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088;p67">
              <a:extLst>
                <a:ext uri="{FF2B5EF4-FFF2-40B4-BE49-F238E27FC236}">
                  <a16:creationId xmlns:a16="http://schemas.microsoft.com/office/drawing/2014/main" id="{9AEC910B-E19C-42ED-B76C-5D54CDC2523A}"/>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089;p67">
              <a:extLst>
                <a:ext uri="{FF2B5EF4-FFF2-40B4-BE49-F238E27FC236}">
                  <a16:creationId xmlns:a16="http://schemas.microsoft.com/office/drawing/2014/main" id="{348DAF71-320A-42D5-8AC1-98ED33B997B1}"/>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090;p67">
              <a:extLst>
                <a:ext uri="{FF2B5EF4-FFF2-40B4-BE49-F238E27FC236}">
                  <a16:creationId xmlns:a16="http://schemas.microsoft.com/office/drawing/2014/main" id="{25FEA797-AB0A-4F5D-B77F-F5CB6B482258}"/>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6091;p67">
              <a:extLst>
                <a:ext uri="{FF2B5EF4-FFF2-40B4-BE49-F238E27FC236}">
                  <a16:creationId xmlns:a16="http://schemas.microsoft.com/office/drawing/2014/main" id="{6DF22965-2056-41EA-BA99-FEAC2DFC4081}"/>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6092;p67">
              <a:extLst>
                <a:ext uri="{FF2B5EF4-FFF2-40B4-BE49-F238E27FC236}">
                  <a16:creationId xmlns:a16="http://schemas.microsoft.com/office/drawing/2014/main" id="{A49FA0F2-0A36-4E90-9135-CBE969DE07A0}"/>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6093;p67">
              <a:extLst>
                <a:ext uri="{FF2B5EF4-FFF2-40B4-BE49-F238E27FC236}">
                  <a16:creationId xmlns:a16="http://schemas.microsoft.com/office/drawing/2014/main" id="{708ECD0D-A118-4120-86FB-15B77119D699}"/>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6094;p67">
              <a:extLst>
                <a:ext uri="{FF2B5EF4-FFF2-40B4-BE49-F238E27FC236}">
                  <a16:creationId xmlns:a16="http://schemas.microsoft.com/office/drawing/2014/main" id="{A69AAA31-C88A-42F7-B95D-917DB90FD771}"/>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6095;p67">
              <a:extLst>
                <a:ext uri="{FF2B5EF4-FFF2-40B4-BE49-F238E27FC236}">
                  <a16:creationId xmlns:a16="http://schemas.microsoft.com/office/drawing/2014/main" id="{43E72042-39E2-4CE6-B4A1-2A22D4DB023F}"/>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6096;p67">
              <a:extLst>
                <a:ext uri="{FF2B5EF4-FFF2-40B4-BE49-F238E27FC236}">
                  <a16:creationId xmlns:a16="http://schemas.microsoft.com/office/drawing/2014/main" id="{E3725024-76F2-46D8-AA06-5539E017C1DF}"/>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 name="Google Shape;6464;p67">
            <a:extLst>
              <a:ext uri="{FF2B5EF4-FFF2-40B4-BE49-F238E27FC236}">
                <a16:creationId xmlns:a16="http://schemas.microsoft.com/office/drawing/2014/main" id="{E0C7D77A-EDE4-4AFA-B36E-E440CD97E4D1}"/>
              </a:ext>
            </a:extLst>
          </p:cNvPr>
          <p:cNvGrpSpPr/>
          <p:nvPr/>
        </p:nvGrpSpPr>
        <p:grpSpPr>
          <a:xfrm>
            <a:off x="4101738" y="4537485"/>
            <a:ext cx="371966" cy="371966"/>
            <a:chOff x="4674908" y="3682271"/>
            <a:chExt cx="371966" cy="371966"/>
          </a:xfrm>
        </p:grpSpPr>
        <p:sp>
          <p:nvSpPr>
            <p:cNvPr id="52" name="Google Shape;6465;p67">
              <a:extLst>
                <a:ext uri="{FF2B5EF4-FFF2-40B4-BE49-F238E27FC236}">
                  <a16:creationId xmlns:a16="http://schemas.microsoft.com/office/drawing/2014/main" id="{75BBA502-7E0E-4977-83AF-0DB47BC7E12D}"/>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6466;p67">
              <a:extLst>
                <a:ext uri="{FF2B5EF4-FFF2-40B4-BE49-F238E27FC236}">
                  <a16:creationId xmlns:a16="http://schemas.microsoft.com/office/drawing/2014/main" id="{E5931504-5A3C-4A8F-8BAC-F6AA5D12766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6467;p67">
              <a:extLst>
                <a:ext uri="{FF2B5EF4-FFF2-40B4-BE49-F238E27FC236}">
                  <a16:creationId xmlns:a16="http://schemas.microsoft.com/office/drawing/2014/main" id="{4E5BE7E9-D517-440C-A68C-C438DED889FF}"/>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6468;p67">
              <a:extLst>
                <a:ext uri="{FF2B5EF4-FFF2-40B4-BE49-F238E27FC236}">
                  <a16:creationId xmlns:a16="http://schemas.microsoft.com/office/drawing/2014/main" id="{EEA0F36A-E4DE-44D9-84F3-BD26124E49A8}"/>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24FEE1E6-EA5E-4BBD-8882-34BD3753A522}"/>
              </a:ext>
            </a:extLst>
          </p:cNvPr>
          <p:cNvSpPr txBox="1"/>
          <p:nvPr/>
        </p:nvSpPr>
        <p:spPr>
          <a:xfrm>
            <a:off x="4524004" y="4556916"/>
            <a:ext cx="214613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Hind Vadodara" panose="020B0604020202020204" charset="0"/>
                <a:cs typeface="Hind Vadodara" panose="020B0604020202020204" charset="0"/>
                <a:sym typeface="Arial"/>
              </a:rPr>
              <a:t> </a:t>
            </a:r>
          </a:p>
        </p:txBody>
      </p:sp>
      <p:sp>
        <p:nvSpPr>
          <p:cNvPr id="56" name="TextBox 55">
            <a:extLst>
              <a:ext uri="{FF2B5EF4-FFF2-40B4-BE49-F238E27FC236}">
                <a16:creationId xmlns:a16="http://schemas.microsoft.com/office/drawing/2014/main" id="{C187168F-2E0F-4093-9EE0-D5A334F0C908}"/>
              </a:ext>
            </a:extLst>
          </p:cNvPr>
          <p:cNvSpPr txBox="1"/>
          <p:nvPr/>
        </p:nvSpPr>
        <p:spPr>
          <a:xfrm>
            <a:off x="7484856" y="4558319"/>
            <a:ext cx="11987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prstClr val="white"/>
                </a:solidFill>
                <a:effectLst/>
                <a:uLnTx/>
                <a:uFillTx/>
                <a:latin typeface="Hind Vadodara" panose="020B0604020202020204" charset="0"/>
                <a:cs typeface="Hind Vadodara" panose="020B0604020202020204" charset="0"/>
                <a:sym typeface="Arial"/>
              </a:rPr>
              <a:t>15 minutes</a:t>
            </a:r>
          </a:p>
        </p:txBody>
      </p:sp>
    </p:spTree>
    <p:extLst>
      <p:ext uri="{BB962C8B-B14F-4D97-AF65-F5344CB8AC3E}">
        <p14:creationId xmlns:p14="http://schemas.microsoft.com/office/powerpoint/2010/main" val="351171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5BA136-531B-4BFF-A243-896EC6FF85E1}"/>
              </a:ext>
            </a:extLst>
          </p:cNvPr>
          <p:cNvSpPr>
            <a:spLocks noGrp="1"/>
          </p:cNvSpPr>
          <p:nvPr>
            <p:ph type="body" idx="1"/>
          </p:nvPr>
        </p:nvSpPr>
        <p:spPr>
          <a:xfrm>
            <a:off x="720000" y="1174200"/>
            <a:ext cx="7704000" cy="3429300"/>
          </a:xfrm>
        </p:spPr>
        <p:txBody>
          <a:bodyPr/>
          <a:lstStyle/>
          <a:p>
            <a:pPr>
              <a:buClr>
                <a:schemeClr val="bg1"/>
              </a:buClr>
              <a:buSzPct val="100000"/>
              <a:buFont typeface="+mj-lt"/>
              <a:buAutoNum type="arabicPeriod"/>
            </a:pPr>
            <a:r>
              <a:rPr lang="en-US" sz="1800" dirty="0"/>
              <a:t>Similar CICO Routines </a:t>
            </a:r>
          </a:p>
          <a:p>
            <a:pPr lvl="1">
              <a:spcBef>
                <a:spcPts val="0"/>
              </a:spcBef>
              <a:spcAft>
                <a:spcPts val="600"/>
              </a:spcAft>
              <a:buClr>
                <a:schemeClr val="bg1"/>
              </a:buClr>
              <a:buSzPct val="100000"/>
              <a:buFont typeface="+mj-lt"/>
              <a:buAutoNum type="alphaLcPeriod"/>
            </a:pPr>
            <a:r>
              <a:rPr lang="en-US" sz="1800" dirty="0"/>
              <a:t>Check in with coordinator to review expectations, ensure materials ready for the day</a:t>
            </a:r>
          </a:p>
          <a:p>
            <a:pPr lvl="1">
              <a:spcBef>
                <a:spcPts val="0"/>
              </a:spcBef>
              <a:spcAft>
                <a:spcPts val="600"/>
              </a:spcAft>
              <a:buClr>
                <a:schemeClr val="bg1"/>
              </a:buClr>
              <a:buSzPct val="100000"/>
              <a:buFont typeface="+mj-lt"/>
              <a:buAutoNum type="alphaLcPeriod"/>
            </a:pPr>
            <a:r>
              <a:rPr lang="en-US" sz="1800" dirty="0"/>
              <a:t>Hand in DPR to teachers, feedback at the end of each class/subject</a:t>
            </a:r>
          </a:p>
          <a:p>
            <a:pPr lvl="1">
              <a:spcBef>
                <a:spcPts val="0"/>
              </a:spcBef>
              <a:spcAft>
                <a:spcPts val="600"/>
              </a:spcAft>
              <a:buClr>
                <a:schemeClr val="bg1"/>
              </a:buClr>
              <a:buSzPct val="100000"/>
              <a:buFont typeface="+mj-lt"/>
              <a:buAutoNum type="alphaLcPeriod"/>
            </a:pPr>
            <a:r>
              <a:rPr lang="en-US" sz="1800" dirty="0"/>
              <a:t>Check out at the end of the day</a:t>
            </a:r>
          </a:p>
          <a:p>
            <a:pPr>
              <a:buClr>
                <a:schemeClr val="bg1"/>
              </a:buClr>
              <a:buSzPct val="100000"/>
              <a:buFont typeface="+mj-lt"/>
              <a:buAutoNum type="arabicPeriod"/>
            </a:pPr>
            <a:endParaRPr lang="en-US" sz="1800" dirty="0"/>
          </a:p>
          <a:p>
            <a:pPr>
              <a:buClr>
                <a:schemeClr val="bg1"/>
              </a:buClr>
              <a:buSzPct val="100000"/>
              <a:buFont typeface="+mj-lt"/>
              <a:buAutoNum type="arabicPeriod"/>
            </a:pPr>
            <a:r>
              <a:rPr lang="en-US" sz="1800" dirty="0"/>
              <a:t>Modifications</a:t>
            </a:r>
          </a:p>
          <a:p>
            <a:pPr lvl="1">
              <a:spcBef>
                <a:spcPts val="0"/>
              </a:spcBef>
              <a:spcAft>
                <a:spcPts val="600"/>
              </a:spcAft>
              <a:buClr>
                <a:schemeClr val="bg1"/>
              </a:buClr>
              <a:buSzPct val="100000"/>
              <a:buFont typeface="+mj-lt"/>
              <a:buAutoNum type="alphaLcPeriod"/>
            </a:pPr>
            <a:r>
              <a:rPr lang="en-US" sz="1800" dirty="0"/>
              <a:t>Can request a predetermined # of brief (e.g., 2 minute) breaks throughout the day, recorded on DPR </a:t>
            </a:r>
          </a:p>
          <a:p>
            <a:pPr lvl="1">
              <a:spcBef>
                <a:spcPts val="0"/>
              </a:spcBef>
              <a:spcAft>
                <a:spcPts val="600"/>
              </a:spcAft>
              <a:buClr>
                <a:schemeClr val="bg1"/>
              </a:buClr>
              <a:buSzPct val="100000"/>
              <a:buFont typeface="+mj-lt"/>
              <a:buAutoNum type="alphaLcPeriod"/>
            </a:pPr>
            <a:r>
              <a:rPr lang="en-US" sz="1800" dirty="0"/>
              <a:t>During breaks, students can engage in approved activity (e.g., drawing, books, alternative assignments) </a:t>
            </a:r>
          </a:p>
          <a:p>
            <a:pPr lvl="1">
              <a:spcBef>
                <a:spcPts val="0"/>
              </a:spcBef>
              <a:spcAft>
                <a:spcPts val="600"/>
              </a:spcAft>
              <a:buClr>
                <a:schemeClr val="bg1"/>
              </a:buClr>
              <a:buSzPct val="100000"/>
              <a:buFont typeface="+mj-lt"/>
              <a:buAutoNum type="alphaLcPeriod"/>
            </a:pPr>
            <a:r>
              <a:rPr lang="en-US" sz="1800" dirty="0"/>
              <a:t>Break routines taught and reinforced</a:t>
            </a:r>
            <a:endParaRPr lang="en-US" dirty="0"/>
          </a:p>
          <a:p>
            <a:pPr marL="152400" indent="0">
              <a:buNone/>
            </a:pPr>
            <a:endParaRPr lang="en-US" dirty="0"/>
          </a:p>
        </p:txBody>
      </p:sp>
      <p:sp>
        <p:nvSpPr>
          <p:cNvPr id="3" name="Title 2">
            <a:extLst>
              <a:ext uri="{FF2B5EF4-FFF2-40B4-BE49-F238E27FC236}">
                <a16:creationId xmlns:a16="http://schemas.microsoft.com/office/drawing/2014/main" id="{818D56C1-C6AC-478A-8A9C-06F90FEB307B}"/>
              </a:ext>
            </a:extLst>
          </p:cNvPr>
          <p:cNvSpPr>
            <a:spLocks noGrp="1"/>
          </p:cNvSpPr>
          <p:nvPr>
            <p:ph type="title"/>
          </p:nvPr>
        </p:nvSpPr>
        <p:spPr/>
        <p:txBody>
          <a:bodyPr/>
          <a:lstStyle/>
          <a:p>
            <a:r>
              <a:rPr lang="en-US" dirty="0"/>
              <a:t>EXAMPLE: BREAKS ARE BETTER</a:t>
            </a:r>
          </a:p>
        </p:txBody>
      </p:sp>
      <p:sp>
        <p:nvSpPr>
          <p:cNvPr id="4" name="Text Box 4">
            <a:extLst>
              <a:ext uri="{FF2B5EF4-FFF2-40B4-BE49-F238E27FC236}">
                <a16:creationId xmlns:a16="http://schemas.microsoft.com/office/drawing/2014/main" id="{CA152CD0-D4F5-4015-9929-F923133CC649}"/>
              </a:ext>
            </a:extLst>
          </p:cNvPr>
          <p:cNvSpPr txBox="1">
            <a:spLocks noChangeArrowheads="1"/>
          </p:cNvSpPr>
          <p:nvPr/>
        </p:nvSpPr>
        <p:spPr bwMode="auto">
          <a:xfrm>
            <a:off x="6962776" y="172527"/>
            <a:ext cx="1973632" cy="868323"/>
          </a:xfrm>
          <a:prstGeom prst="wedgeRoundRectCallou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685800" rtl="0" eaLnBrk="1" fontAlgn="base" latinLnBrk="0" hangingPunct="1">
              <a:lnSpc>
                <a:spcPct val="100000"/>
              </a:lnSpc>
              <a:spcBef>
                <a:spcPct val="50000"/>
              </a:spcBef>
              <a:spcAft>
                <a:spcPct val="0"/>
              </a:spcAft>
              <a:buClrTx/>
              <a:buSzTx/>
              <a:buFont typeface="Arial"/>
              <a:buNone/>
              <a:tabLst/>
              <a:defRPr/>
            </a:pPr>
            <a:r>
              <a:rPr kumimoji="0" lang="en-US" sz="1500" b="0" i="0" u="none" strike="noStrike" kern="1200" cap="none" spc="0" normalizeH="0" baseline="0" noProof="0" dirty="0">
                <a:ln>
                  <a:noFill/>
                </a:ln>
                <a:solidFill>
                  <a:prstClr val="white"/>
                </a:solidFill>
                <a:effectLst/>
                <a:uLnTx/>
                <a:uFillTx/>
                <a:latin typeface="Poppins" panose="020B0604020202020204" charset="0"/>
                <a:ea typeface="ＭＳ Ｐゴシック" pitchFamily="-108" charset="-128"/>
                <a:cs typeface="Poppins" panose="020B0604020202020204" charset="0"/>
                <a:sym typeface="Arial"/>
              </a:rPr>
              <a:t>Escape Motivated (work demands)</a:t>
            </a:r>
          </a:p>
        </p:txBody>
      </p:sp>
    </p:spTree>
    <p:extLst>
      <p:ext uri="{BB962C8B-B14F-4D97-AF65-F5344CB8AC3E}">
        <p14:creationId xmlns:p14="http://schemas.microsoft.com/office/powerpoint/2010/main" val="27813995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grpSp>
        <p:nvGrpSpPr>
          <p:cNvPr id="1310" name="Google Shape;1310;p167"/>
          <p:cNvGrpSpPr/>
          <p:nvPr/>
        </p:nvGrpSpPr>
        <p:grpSpPr>
          <a:xfrm>
            <a:off x="838201" y="951869"/>
            <a:ext cx="7718366" cy="3957588"/>
            <a:chOff x="0" y="0"/>
            <a:chExt cx="11619331" cy="5846821"/>
          </a:xfrm>
        </p:grpSpPr>
        <p:sp>
          <p:nvSpPr>
            <p:cNvPr id="1311" name="Google Shape;1311;p167"/>
            <p:cNvSpPr/>
            <p:nvPr/>
          </p:nvSpPr>
          <p:spPr>
            <a:xfrm>
              <a:off x="0" y="0"/>
              <a:ext cx="3688226" cy="5846821"/>
            </a:xfrm>
            <a:prstGeom prst="roundRect">
              <a:avLst>
                <a:gd name="adj" fmla="val 10000"/>
              </a:avLst>
            </a:prstGeom>
            <a:solidFill>
              <a:srgbClr val="D1E1DC"/>
            </a:solidFill>
            <a:ln>
              <a:noFill/>
            </a:ln>
          </p:spPr>
          <p:txBody>
            <a:bodyPr spcFirstLastPara="1" wrap="square" lIns="51431" tIns="51431" rIns="51431" bIns="51431"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167"/>
            <p:cNvSpPr txBox="1"/>
            <p:nvPr/>
          </p:nvSpPr>
          <p:spPr>
            <a:xfrm>
              <a:off x="0" y="0"/>
              <a:ext cx="3688226" cy="1754046"/>
            </a:xfrm>
            <a:prstGeom prst="rect">
              <a:avLst/>
            </a:prstGeom>
            <a:noFill/>
            <a:ln>
              <a:noFill/>
            </a:ln>
          </p:spPr>
          <p:txBody>
            <a:bodyPr spcFirstLastPara="1" wrap="square" lIns="102881" tIns="102881" rIns="102881" bIns="102881" anchor="ctr" anchorCtr="0">
              <a:noAutofit/>
            </a:bodyPr>
            <a:lstStyle/>
            <a:p>
              <a:pPr marL="0" marR="0" lvl="0" indent="0" algn="ctr" defTabSz="914400" rtl="0" eaLnBrk="1" fontAlgn="auto" latinLnBrk="0" hangingPunct="1">
                <a:lnSpc>
                  <a:spcPct val="90000"/>
                </a:lnSpc>
                <a:spcBef>
                  <a:spcPts val="0"/>
                </a:spcBef>
                <a:spcAft>
                  <a:spcPts val="0"/>
                </a:spcAft>
                <a:buClr>
                  <a:srgbClr val="0D0F41"/>
                </a:buClr>
                <a:buSzPts val="3600"/>
                <a:buFont typeface="Arial"/>
                <a:buNone/>
                <a:tabLst/>
                <a:defRPr/>
              </a:pPr>
              <a:r>
                <a:rPr kumimoji="0" lang="en-US" sz="2800" b="0" i="0" u="none" strike="noStrike" kern="0" cap="none" spc="0" normalizeH="0" baseline="0" noProof="0" dirty="0">
                  <a:ln>
                    <a:noFill/>
                  </a:ln>
                  <a:solidFill>
                    <a:srgbClr val="0D0F41"/>
                  </a:solidFill>
                  <a:effectLst/>
                  <a:uLnTx/>
                  <a:uFillTx/>
                  <a:latin typeface="Century Gothic"/>
                  <a:ea typeface="Century Gothic"/>
                  <a:cs typeface="Century Gothic"/>
                  <a:sym typeface="Century Gothic"/>
                </a:rPr>
                <a:t>Activity</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1313" name="Google Shape;1313;p167"/>
            <p:cNvSpPr/>
            <p:nvPr/>
          </p:nvSpPr>
          <p:spPr>
            <a:xfrm>
              <a:off x="370241" y="1754189"/>
              <a:ext cx="2950581" cy="851757"/>
            </a:xfrm>
            <a:prstGeom prst="roundRect">
              <a:avLst>
                <a:gd name="adj" fmla="val 10000"/>
              </a:avLst>
            </a:prstGeom>
            <a:gradFill>
              <a:gsLst>
                <a:gs pos="0">
                  <a:srgbClr val="73B0A1"/>
                </a:gs>
                <a:gs pos="50000">
                  <a:srgbClr val="5CAA97"/>
                </a:gs>
                <a:gs pos="100000">
                  <a:srgbClr val="4D9A86"/>
                </a:gs>
              </a:gsLst>
              <a:lin ang="5400000" scaled="0"/>
            </a:gradFill>
            <a:ln>
              <a:noFill/>
            </a:ln>
          </p:spPr>
          <p:txBody>
            <a:bodyPr spcFirstLastPara="1" wrap="square" lIns="51431" tIns="51431" rIns="51431" bIns="51431"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167"/>
            <p:cNvSpPr txBox="1"/>
            <p:nvPr/>
          </p:nvSpPr>
          <p:spPr>
            <a:xfrm>
              <a:off x="395188" y="1779136"/>
              <a:ext cx="2900687" cy="801863"/>
            </a:xfrm>
            <a:prstGeom prst="rect">
              <a:avLst/>
            </a:prstGeom>
            <a:noFill/>
            <a:ln>
              <a:noFill/>
            </a:ln>
          </p:spPr>
          <p:txBody>
            <a:bodyPr spcFirstLastPara="1" wrap="square" lIns="24281" tIns="18206" rIns="24281" bIns="18206"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300"/>
                <a:buFont typeface="Arial"/>
                <a:buNone/>
                <a:tabLst/>
                <a:defRPr/>
              </a:pPr>
              <a:r>
                <a:rPr kumimoji="0" lang="en-US" sz="1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Morning Check-in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15" name="Google Shape;1315;p167"/>
            <p:cNvSpPr/>
            <p:nvPr/>
          </p:nvSpPr>
          <p:spPr>
            <a:xfrm>
              <a:off x="370241" y="2736985"/>
              <a:ext cx="2950581" cy="851757"/>
            </a:xfrm>
            <a:prstGeom prst="roundRect">
              <a:avLst>
                <a:gd name="adj" fmla="val 10000"/>
              </a:avLst>
            </a:prstGeom>
            <a:gradFill>
              <a:gsLst>
                <a:gs pos="0">
                  <a:srgbClr val="71AEA5"/>
                </a:gs>
                <a:gs pos="50000">
                  <a:srgbClr val="5AA89D"/>
                </a:gs>
                <a:gs pos="100000">
                  <a:srgbClr val="4B988C"/>
                </a:gs>
              </a:gsLst>
              <a:lin ang="5400000" scaled="0"/>
            </a:gradFill>
            <a:ln>
              <a:noFill/>
            </a:ln>
          </p:spPr>
          <p:txBody>
            <a:bodyPr spcFirstLastPara="1" wrap="square" lIns="51431" tIns="51431" rIns="51431" bIns="51431"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167"/>
            <p:cNvSpPr txBox="1"/>
            <p:nvPr/>
          </p:nvSpPr>
          <p:spPr>
            <a:xfrm>
              <a:off x="395188" y="2761932"/>
              <a:ext cx="2900687" cy="801863"/>
            </a:xfrm>
            <a:prstGeom prst="rect">
              <a:avLst/>
            </a:prstGeom>
            <a:noFill/>
            <a:ln>
              <a:noFill/>
            </a:ln>
          </p:spPr>
          <p:txBody>
            <a:bodyPr spcFirstLastPara="1" wrap="square" lIns="24281" tIns="18206" rIns="24281" bIns="18206"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300"/>
                <a:buFont typeface="Arial"/>
                <a:buNone/>
                <a:tabLst/>
                <a:defRPr/>
              </a:pPr>
              <a:r>
                <a:rPr kumimoji="0" lang="en-US"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Feedback</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167"/>
            <p:cNvSpPr/>
            <p:nvPr/>
          </p:nvSpPr>
          <p:spPr>
            <a:xfrm>
              <a:off x="370241" y="3719782"/>
              <a:ext cx="2950581" cy="851757"/>
            </a:xfrm>
            <a:prstGeom prst="roundRect">
              <a:avLst>
                <a:gd name="adj" fmla="val 10000"/>
              </a:avLst>
            </a:prstGeom>
            <a:gradFill>
              <a:gsLst>
                <a:gs pos="0">
                  <a:srgbClr val="70ADA9"/>
                </a:gs>
                <a:gs pos="50000">
                  <a:srgbClr val="57A7A4"/>
                </a:gs>
                <a:gs pos="100000">
                  <a:srgbClr val="499693"/>
                </a:gs>
              </a:gsLst>
              <a:lin ang="5400000" scaled="0"/>
            </a:gradFill>
            <a:ln>
              <a:noFill/>
            </a:ln>
          </p:spPr>
          <p:txBody>
            <a:bodyPr spcFirstLastPara="1" wrap="square" lIns="51431" tIns="51431" rIns="51431" bIns="51431"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167"/>
            <p:cNvSpPr txBox="1"/>
            <p:nvPr/>
          </p:nvSpPr>
          <p:spPr>
            <a:xfrm>
              <a:off x="395188" y="3744729"/>
              <a:ext cx="2900687" cy="801863"/>
            </a:xfrm>
            <a:prstGeom prst="rect">
              <a:avLst/>
            </a:prstGeom>
            <a:noFill/>
            <a:ln>
              <a:noFill/>
            </a:ln>
          </p:spPr>
          <p:txBody>
            <a:bodyPr spcFirstLastPara="1" wrap="square" lIns="24281" tIns="18206" rIns="24281" bIns="18206"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300"/>
                <a:buFont typeface="Arial"/>
                <a:buNone/>
                <a:tabLst/>
                <a:defRPr/>
              </a:pPr>
              <a:r>
                <a:rPr kumimoji="0" lang="en-US"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Break Tracker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167"/>
            <p:cNvSpPr/>
            <p:nvPr/>
          </p:nvSpPr>
          <p:spPr>
            <a:xfrm>
              <a:off x="370241" y="4702579"/>
              <a:ext cx="2950581" cy="851757"/>
            </a:xfrm>
            <a:prstGeom prst="roundRect">
              <a:avLst>
                <a:gd name="adj" fmla="val 10000"/>
              </a:avLst>
            </a:prstGeom>
            <a:gradFill>
              <a:gsLst>
                <a:gs pos="0">
                  <a:srgbClr val="6DA8AE"/>
                </a:gs>
                <a:gs pos="50000">
                  <a:srgbClr val="55A2A7"/>
                </a:gs>
                <a:gs pos="100000">
                  <a:srgbClr val="479196"/>
                </a:gs>
              </a:gsLst>
              <a:lin ang="5400000" scaled="0"/>
            </a:gradFill>
            <a:ln>
              <a:noFill/>
            </a:ln>
          </p:spPr>
          <p:txBody>
            <a:bodyPr spcFirstLastPara="1" wrap="square" lIns="51431" tIns="51431" rIns="51431" bIns="51431"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167"/>
            <p:cNvSpPr txBox="1"/>
            <p:nvPr/>
          </p:nvSpPr>
          <p:spPr>
            <a:xfrm>
              <a:off x="395188" y="4727526"/>
              <a:ext cx="2900687" cy="801863"/>
            </a:xfrm>
            <a:prstGeom prst="rect">
              <a:avLst/>
            </a:prstGeom>
            <a:noFill/>
            <a:ln>
              <a:noFill/>
            </a:ln>
          </p:spPr>
          <p:txBody>
            <a:bodyPr spcFirstLastPara="1" wrap="square" lIns="24281" tIns="18206" rIns="24281" bIns="18206"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300"/>
                <a:buFont typeface="Arial"/>
                <a:buNone/>
                <a:tabLst/>
                <a:defRPr/>
              </a:pPr>
              <a:r>
                <a:rPr kumimoji="0" lang="en-US"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Afternoon Check-out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167"/>
            <p:cNvSpPr/>
            <p:nvPr/>
          </p:nvSpPr>
          <p:spPr>
            <a:xfrm>
              <a:off x="3966261" y="0"/>
              <a:ext cx="3688226" cy="5846821"/>
            </a:xfrm>
            <a:prstGeom prst="roundRect">
              <a:avLst>
                <a:gd name="adj" fmla="val 10000"/>
              </a:avLst>
            </a:prstGeom>
            <a:solidFill>
              <a:srgbClr val="D1E1DC"/>
            </a:solidFill>
            <a:ln>
              <a:noFill/>
            </a:ln>
          </p:spPr>
          <p:txBody>
            <a:bodyPr spcFirstLastPara="1" wrap="square" lIns="51431" tIns="51431" rIns="51431" bIns="51431"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167"/>
            <p:cNvSpPr txBox="1"/>
            <p:nvPr/>
          </p:nvSpPr>
          <p:spPr>
            <a:xfrm>
              <a:off x="3966261" y="0"/>
              <a:ext cx="3688226" cy="1754046"/>
            </a:xfrm>
            <a:prstGeom prst="rect">
              <a:avLst/>
            </a:prstGeom>
            <a:noFill/>
            <a:ln>
              <a:noFill/>
            </a:ln>
          </p:spPr>
          <p:txBody>
            <a:bodyPr spcFirstLastPara="1" wrap="square" lIns="102881" tIns="102881" rIns="102881" bIns="102881" anchor="ctr" anchorCtr="0">
              <a:noAutofit/>
            </a:bodyPr>
            <a:lstStyle/>
            <a:p>
              <a:pPr marL="0" marR="0" lvl="0" indent="0" algn="ctr" defTabSz="914400" rtl="0" eaLnBrk="1" fontAlgn="auto" latinLnBrk="0" hangingPunct="1">
                <a:lnSpc>
                  <a:spcPct val="90000"/>
                </a:lnSpc>
                <a:spcBef>
                  <a:spcPts val="0"/>
                </a:spcBef>
                <a:spcAft>
                  <a:spcPts val="0"/>
                </a:spcAft>
                <a:buClr>
                  <a:srgbClr val="0D0F41"/>
                </a:buClr>
                <a:buSzPts val="3600"/>
                <a:buFont typeface="Arial"/>
                <a:buNone/>
                <a:tabLst/>
                <a:defRPr/>
              </a:pPr>
              <a:r>
                <a:rPr kumimoji="0" lang="en-US" sz="2800" b="0" i="0" u="none" strike="noStrike" kern="0" cap="none" spc="0" normalizeH="0" baseline="0" noProof="0">
                  <a:ln>
                    <a:noFill/>
                  </a:ln>
                  <a:solidFill>
                    <a:srgbClr val="0D0F41"/>
                  </a:solidFill>
                  <a:effectLst/>
                  <a:uLnTx/>
                  <a:uFillTx/>
                  <a:latin typeface="Century Gothic"/>
                  <a:ea typeface="Century Gothic"/>
                  <a:cs typeface="Century Gothic"/>
                  <a:sym typeface="Century Gothic"/>
                </a:rPr>
                <a:t>Points Possible</a:t>
              </a: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167"/>
            <p:cNvSpPr/>
            <p:nvPr/>
          </p:nvSpPr>
          <p:spPr>
            <a:xfrm>
              <a:off x="4335084" y="1754189"/>
              <a:ext cx="2950581" cy="851757"/>
            </a:xfrm>
            <a:prstGeom prst="roundRect">
              <a:avLst>
                <a:gd name="adj" fmla="val 10000"/>
              </a:avLst>
            </a:prstGeom>
            <a:gradFill>
              <a:gsLst>
                <a:gs pos="0">
                  <a:srgbClr val="6BA1AD"/>
                </a:gs>
                <a:gs pos="50000">
                  <a:srgbClr val="5498A4"/>
                </a:gs>
                <a:gs pos="100000">
                  <a:srgbClr val="468795"/>
                </a:gs>
              </a:gsLst>
              <a:lin ang="5400000" scaled="0"/>
            </a:gradFill>
            <a:ln>
              <a:noFill/>
            </a:ln>
          </p:spPr>
          <p:txBody>
            <a:bodyPr spcFirstLastPara="1" wrap="square" lIns="51431" tIns="51431" rIns="51431" bIns="51431"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167"/>
            <p:cNvSpPr txBox="1"/>
            <p:nvPr/>
          </p:nvSpPr>
          <p:spPr>
            <a:xfrm>
              <a:off x="4360031" y="1779136"/>
              <a:ext cx="2900687" cy="801863"/>
            </a:xfrm>
            <a:prstGeom prst="rect">
              <a:avLst/>
            </a:prstGeom>
            <a:noFill/>
            <a:ln>
              <a:noFill/>
            </a:ln>
          </p:spPr>
          <p:txBody>
            <a:bodyPr spcFirstLastPara="1" wrap="square" lIns="24281" tIns="18206" rIns="24281" bIns="18206"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300"/>
                <a:buFont typeface="Arial"/>
                <a:buNone/>
                <a:tabLst/>
                <a:defRPr/>
              </a:pPr>
              <a:r>
                <a:rPr kumimoji="0" lang="en-US"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167"/>
            <p:cNvSpPr/>
            <p:nvPr/>
          </p:nvSpPr>
          <p:spPr>
            <a:xfrm>
              <a:off x="4335084" y="2736985"/>
              <a:ext cx="2950581" cy="851757"/>
            </a:xfrm>
            <a:prstGeom prst="roundRect">
              <a:avLst>
                <a:gd name="adj" fmla="val 10000"/>
              </a:avLst>
            </a:prstGeom>
            <a:gradFill>
              <a:gsLst>
                <a:gs pos="0">
                  <a:srgbClr val="6A98AC"/>
                </a:gs>
                <a:gs pos="50000">
                  <a:srgbClr val="528DA4"/>
                </a:gs>
                <a:gs pos="100000">
                  <a:srgbClr val="447D94"/>
                </a:gs>
              </a:gsLst>
              <a:lin ang="5400000" scaled="0"/>
            </a:gradFill>
            <a:ln>
              <a:noFill/>
            </a:ln>
          </p:spPr>
          <p:txBody>
            <a:bodyPr spcFirstLastPara="1" wrap="square" lIns="51431" tIns="51431" rIns="51431" bIns="51431"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167"/>
            <p:cNvSpPr txBox="1"/>
            <p:nvPr/>
          </p:nvSpPr>
          <p:spPr>
            <a:xfrm>
              <a:off x="4360031" y="2761932"/>
              <a:ext cx="2900687" cy="801863"/>
            </a:xfrm>
            <a:prstGeom prst="rect">
              <a:avLst/>
            </a:prstGeom>
            <a:noFill/>
            <a:ln>
              <a:noFill/>
            </a:ln>
          </p:spPr>
          <p:txBody>
            <a:bodyPr spcFirstLastPara="1" wrap="square" lIns="24281" tIns="18206" rIns="24281" bIns="18206"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300"/>
                <a:buFont typeface="Arial"/>
                <a:buNone/>
                <a:tabLst/>
                <a:defRPr/>
              </a:pPr>
              <a:r>
                <a:rPr kumimoji="0" lang="en-US"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Up to 2 per Expectation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167"/>
            <p:cNvSpPr/>
            <p:nvPr/>
          </p:nvSpPr>
          <p:spPr>
            <a:xfrm>
              <a:off x="4335084" y="3719782"/>
              <a:ext cx="2950581" cy="851757"/>
            </a:xfrm>
            <a:prstGeom prst="roundRect">
              <a:avLst>
                <a:gd name="adj" fmla="val 10000"/>
              </a:avLst>
            </a:prstGeom>
            <a:gradFill>
              <a:gsLst>
                <a:gs pos="0">
                  <a:srgbClr val="6990AA"/>
                </a:gs>
                <a:gs pos="50000">
                  <a:srgbClr val="5083A2"/>
                </a:gs>
                <a:gs pos="100000">
                  <a:srgbClr val="437492"/>
                </a:gs>
              </a:gsLst>
              <a:lin ang="5400000" scaled="0"/>
            </a:gradFill>
            <a:ln>
              <a:noFill/>
            </a:ln>
          </p:spPr>
          <p:txBody>
            <a:bodyPr spcFirstLastPara="1" wrap="square" lIns="51431" tIns="51431" rIns="51431" bIns="51431"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167"/>
            <p:cNvSpPr txBox="1"/>
            <p:nvPr/>
          </p:nvSpPr>
          <p:spPr>
            <a:xfrm>
              <a:off x="4360031" y="3744729"/>
              <a:ext cx="2900687" cy="801863"/>
            </a:xfrm>
            <a:prstGeom prst="rect">
              <a:avLst/>
            </a:prstGeom>
            <a:noFill/>
            <a:ln>
              <a:noFill/>
            </a:ln>
          </p:spPr>
          <p:txBody>
            <a:bodyPr spcFirstLastPara="1" wrap="square" lIns="24281" tIns="18206" rIns="24281" bIns="18206"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300"/>
                <a:buFont typeface="Arial"/>
                <a:buNone/>
                <a:tabLst/>
                <a:defRPr/>
              </a:pPr>
              <a:r>
                <a:rPr kumimoji="0" lang="en-US"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1 per feedback session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167"/>
            <p:cNvSpPr/>
            <p:nvPr/>
          </p:nvSpPr>
          <p:spPr>
            <a:xfrm>
              <a:off x="4335084" y="4702579"/>
              <a:ext cx="2950581" cy="851757"/>
            </a:xfrm>
            <a:prstGeom prst="roundRect">
              <a:avLst>
                <a:gd name="adj" fmla="val 10000"/>
              </a:avLst>
            </a:prstGeom>
            <a:gradFill>
              <a:gsLst>
                <a:gs pos="0">
                  <a:srgbClr val="6889A8"/>
                </a:gs>
                <a:gs pos="50000">
                  <a:srgbClr val="507BA0"/>
                </a:gs>
                <a:gs pos="100000">
                  <a:srgbClr val="426C90"/>
                </a:gs>
              </a:gsLst>
              <a:lin ang="5400000" scaled="0"/>
            </a:gradFill>
            <a:ln>
              <a:noFill/>
            </a:ln>
          </p:spPr>
          <p:txBody>
            <a:bodyPr spcFirstLastPara="1" wrap="square" lIns="51431" tIns="51431" rIns="51431" bIns="51431"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167"/>
            <p:cNvSpPr txBox="1"/>
            <p:nvPr/>
          </p:nvSpPr>
          <p:spPr>
            <a:xfrm>
              <a:off x="4360031" y="4727526"/>
              <a:ext cx="2900687" cy="801863"/>
            </a:xfrm>
            <a:prstGeom prst="rect">
              <a:avLst/>
            </a:prstGeom>
            <a:noFill/>
            <a:ln>
              <a:noFill/>
            </a:ln>
          </p:spPr>
          <p:txBody>
            <a:bodyPr spcFirstLastPara="1" wrap="square" lIns="24281" tIns="18206" rIns="24281" bIns="18206"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300"/>
                <a:buFont typeface="Arial"/>
                <a:buNone/>
                <a:tabLst/>
                <a:defRPr/>
              </a:pPr>
              <a:r>
                <a:rPr kumimoji="0" lang="en-US"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167"/>
            <p:cNvSpPr/>
            <p:nvPr/>
          </p:nvSpPr>
          <p:spPr>
            <a:xfrm>
              <a:off x="7931105" y="0"/>
              <a:ext cx="3688226" cy="5846821"/>
            </a:xfrm>
            <a:prstGeom prst="roundRect">
              <a:avLst>
                <a:gd name="adj" fmla="val 10000"/>
              </a:avLst>
            </a:prstGeom>
            <a:solidFill>
              <a:srgbClr val="D1E1DC"/>
            </a:solidFill>
            <a:ln>
              <a:noFill/>
            </a:ln>
          </p:spPr>
          <p:txBody>
            <a:bodyPr spcFirstLastPara="1" wrap="square" lIns="51431" tIns="51431" rIns="51431" bIns="51431"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167"/>
            <p:cNvSpPr txBox="1"/>
            <p:nvPr/>
          </p:nvSpPr>
          <p:spPr>
            <a:xfrm>
              <a:off x="7931104" y="0"/>
              <a:ext cx="3688227" cy="1461704"/>
            </a:xfrm>
            <a:prstGeom prst="rect">
              <a:avLst/>
            </a:prstGeom>
            <a:noFill/>
            <a:ln>
              <a:noFill/>
            </a:ln>
          </p:spPr>
          <p:txBody>
            <a:bodyPr spcFirstLastPara="1" wrap="square" lIns="102881" tIns="102881" rIns="102881" bIns="102881" anchor="ctr" anchorCtr="0">
              <a:noAutofit/>
            </a:bodyPr>
            <a:lstStyle/>
            <a:p>
              <a:pPr marL="0" marR="0" lvl="0" indent="0" algn="ctr" defTabSz="914400" rtl="0" eaLnBrk="1" fontAlgn="auto" latinLnBrk="0" hangingPunct="1">
                <a:lnSpc>
                  <a:spcPct val="90000"/>
                </a:lnSpc>
                <a:spcBef>
                  <a:spcPts val="0"/>
                </a:spcBef>
                <a:spcAft>
                  <a:spcPts val="0"/>
                </a:spcAft>
                <a:buClr>
                  <a:srgbClr val="0D0F41"/>
                </a:buClr>
                <a:buSzPts val="3600"/>
                <a:buFont typeface="Arial"/>
                <a:buNone/>
                <a:tabLst/>
                <a:defRPr/>
              </a:pPr>
              <a:r>
                <a:rPr kumimoji="0" lang="en-US" sz="2800" b="0" i="0" u="none" strike="noStrike" kern="0" cap="none" spc="0" normalizeH="0" baseline="0" noProof="0" dirty="0">
                  <a:ln>
                    <a:noFill/>
                  </a:ln>
                  <a:solidFill>
                    <a:srgbClr val="0D0F41"/>
                  </a:solidFill>
                  <a:effectLst/>
                  <a:uLnTx/>
                  <a:uFillTx/>
                  <a:latin typeface="Century Gothic"/>
                  <a:ea typeface="Century Gothic"/>
                  <a:cs typeface="Century Gothic"/>
                  <a:sym typeface="Century Gothic"/>
                </a:rPr>
                <a:t>How Points are Earned</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1333" name="Google Shape;1333;p167"/>
            <p:cNvSpPr/>
            <p:nvPr/>
          </p:nvSpPr>
          <p:spPr>
            <a:xfrm>
              <a:off x="8299927" y="1754189"/>
              <a:ext cx="2950581" cy="851757"/>
            </a:xfrm>
            <a:prstGeom prst="roundRect">
              <a:avLst>
                <a:gd name="adj" fmla="val 10000"/>
              </a:avLst>
            </a:prstGeom>
            <a:gradFill>
              <a:gsLst>
                <a:gs pos="0">
                  <a:srgbClr val="667FA8"/>
                </a:gs>
                <a:gs pos="50000">
                  <a:srgbClr val="4C6F9F"/>
                </a:gs>
                <a:gs pos="100000">
                  <a:srgbClr val="40608F"/>
                </a:gs>
              </a:gsLst>
              <a:lin ang="5400000" scaled="0"/>
            </a:gradFill>
            <a:ln>
              <a:noFill/>
            </a:ln>
          </p:spPr>
          <p:txBody>
            <a:bodyPr spcFirstLastPara="1" wrap="square" lIns="51431" tIns="51431" rIns="51431" bIns="51431"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167"/>
            <p:cNvSpPr txBox="1"/>
            <p:nvPr/>
          </p:nvSpPr>
          <p:spPr>
            <a:xfrm>
              <a:off x="8324874" y="1779136"/>
              <a:ext cx="2900687" cy="801863"/>
            </a:xfrm>
            <a:prstGeom prst="rect">
              <a:avLst/>
            </a:prstGeom>
            <a:noFill/>
            <a:ln>
              <a:noFill/>
            </a:ln>
          </p:spPr>
          <p:txBody>
            <a:bodyPr spcFirstLastPara="1" wrap="square" lIns="24281" tIns="18206" rIns="24281" bIns="18206"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300"/>
                <a:buFont typeface="Arial"/>
                <a:buNone/>
                <a:tabLst/>
                <a:defRPr/>
              </a:pPr>
              <a:r>
                <a:rPr kumimoji="0" lang="en-US"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Student attends Check-in (1) and has materials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167"/>
            <p:cNvSpPr/>
            <p:nvPr/>
          </p:nvSpPr>
          <p:spPr>
            <a:xfrm>
              <a:off x="8299927" y="2736985"/>
              <a:ext cx="2950581" cy="851757"/>
            </a:xfrm>
            <a:prstGeom prst="roundRect">
              <a:avLst>
                <a:gd name="adj" fmla="val 10000"/>
              </a:avLst>
            </a:prstGeom>
            <a:gradFill>
              <a:gsLst>
                <a:gs pos="0">
                  <a:srgbClr val="6578A6"/>
                </a:gs>
                <a:gs pos="50000">
                  <a:srgbClr val="4B659D"/>
                </a:gs>
                <a:gs pos="100000">
                  <a:srgbClr val="3F578E"/>
                </a:gs>
              </a:gsLst>
              <a:lin ang="5400000" scaled="0"/>
            </a:gradFill>
            <a:ln>
              <a:noFill/>
            </a:ln>
          </p:spPr>
          <p:txBody>
            <a:bodyPr spcFirstLastPara="1" wrap="square" lIns="51431" tIns="51431" rIns="51431" bIns="51431"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167"/>
            <p:cNvSpPr txBox="1"/>
            <p:nvPr/>
          </p:nvSpPr>
          <p:spPr>
            <a:xfrm>
              <a:off x="8324874" y="2761932"/>
              <a:ext cx="2900687" cy="801863"/>
            </a:xfrm>
            <a:prstGeom prst="rect">
              <a:avLst/>
            </a:prstGeom>
            <a:noFill/>
            <a:ln>
              <a:noFill/>
            </a:ln>
          </p:spPr>
          <p:txBody>
            <a:bodyPr spcFirstLastPara="1" wrap="square" lIns="24281" tIns="18206" rIns="24281" bIns="18206"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300"/>
                <a:buFont typeface="Arial"/>
                <a:buNone/>
                <a:tabLst/>
                <a:defRPr/>
              </a:pPr>
              <a:r>
                <a:rPr kumimoji="0" lang="en-US"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Meet behavioral and academic expectations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167"/>
            <p:cNvSpPr/>
            <p:nvPr/>
          </p:nvSpPr>
          <p:spPr>
            <a:xfrm>
              <a:off x="8299927" y="3719782"/>
              <a:ext cx="2950581" cy="851757"/>
            </a:xfrm>
            <a:prstGeom prst="roundRect">
              <a:avLst>
                <a:gd name="adj" fmla="val 10000"/>
              </a:avLst>
            </a:prstGeom>
            <a:gradFill>
              <a:gsLst>
                <a:gs pos="0">
                  <a:srgbClr val="6470A5"/>
                </a:gs>
                <a:gs pos="50000">
                  <a:srgbClr val="4A5B9C"/>
                </a:gs>
                <a:gs pos="100000">
                  <a:srgbClr val="3D4E8D"/>
                </a:gs>
              </a:gsLst>
              <a:lin ang="5400000" scaled="0"/>
            </a:gradFill>
            <a:ln>
              <a:noFill/>
            </a:ln>
          </p:spPr>
          <p:txBody>
            <a:bodyPr spcFirstLastPara="1" wrap="square" lIns="51431" tIns="51431" rIns="51431" bIns="51431"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167"/>
            <p:cNvSpPr txBox="1"/>
            <p:nvPr/>
          </p:nvSpPr>
          <p:spPr>
            <a:xfrm>
              <a:off x="8324874" y="3744729"/>
              <a:ext cx="2900687" cy="801863"/>
            </a:xfrm>
            <a:prstGeom prst="rect">
              <a:avLst/>
            </a:prstGeom>
            <a:noFill/>
            <a:ln>
              <a:noFill/>
            </a:ln>
          </p:spPr>
          <p:txBody>
            <a:bodyPr spcFirstLastPara="1" wrap="square" lIns="24281" tIns="18206" rIns="24281" bIns="18206"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300"/>
                <a:buFont typeface="Arial"/>
                <a:buNone/>
                <a:tabLst/>
                <a:defRPr/>
              </a:pPr>
              <a:r>
                <a:rPr kumimoji="0" lang="en-US"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Taking breaks appropriately when needed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167"/>
            <p:cNvSpPr/>
            <p:nvPr/>
          </p:nvSpPr>
          <p:spPr>
            <a:xfrm>
              <a:off x="8299927" y="4702579"/>
              <a:ext cx="2950581" cy="851757"/>
            </a:xfrm>
            <a:prstGeom prst="roundRect">
              <a:avLst>
                <a:gd name="adj" fmla="val 10000"/>
              </a:avLst>
            </a:prstGeom>
            <a:gradFill>
              <a:gsLst>
                <a:gs pos="0">
                  <a:srgbClr val="636AA3"/>
                </a:gs>
                <a:gs pos="50000">
                  <a:srgbClr val="48529A"/>
                </a:gs>
                <a:gs pos="100000">
                  <a:srgbClr val="3C468B"/>
                </a:gs>
              </a:gsLst>
              <a:lin ang="5400000" scaled="0"/>
            </a:gradFill>
            <a:ln>
              <a:noFill/>
            </a:ln>
          </p:spPr>
          <p:txBody>
            <a:bodyPr spcFirstLastPara="1" wrap="square" lIns="51431" tIns="51431" rIns="51431" bIns="51431"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167"/>
            <p:cNvSpPr txBox="1"/>
            <p:nvPr/>
          </p:nvSpPr>
          <p:spPr>
            <a:xfrm>
              <a:off x="8324874" y="4727526"/>
              <a:ext cx="2900687" cy="801863"/>
            </a:xfrm>
            <a:prstGeom prst="rect">
              <a:avLst/>
            </a:prstGeom>
            <a:noFill/>
            <a:ln>
              <a:noFill/>
            </a:ln>
          </p:spPr>
          <p:txBody>
            <a:bodyPr spcFirstLastPara="1" wrap="square" lIns="24281" tIns="18206" rIns="24281" bIns="18206"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300"/>
                <a:buFont typeface="Arial"/>
                <a:buNone/>
                <a:tabLst/>
                <a:defRPr/>
              </a:pPr>
              <a:r>
                <a:rPr kumimoji="0" lang="en-US"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Attended check-out and (1) and have teacher(s) ratings (1)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41" name="Google Shape;1341;p167"/>
          <p:cNvSpPr/>
          <p:nvPr/>
        </p:nvSpPr>
        <p:spPr>
          <a:xfrm rot="8418233">
            <a:off x="3159938" y="2027024"/>
            <a:ext cx="367865" cy="309000"/>
          </a:xfrm>
          <a:prstGeom prst="halfFrame">
            <a:avLst>
              <a:gd name="adj1" fmla="val 33333"/>
              <a:gd name="adj2" fmla="val 33333"/>
            </a:avLst>
          </a:prstGeom>
          <a:solidFill>
            <a:schemeClr val="accent5"/>
          </a:solidFill>
          <a:ln w="12700" cap="flat" cmpd="sng">
            <a:solidFill>
              <a:srgbClr val="383F6E"/>
            </a:solidFill>
            <a:prstDash val="solid"/>
            <a:miter lim="800000"/>
            <a:headEnd type="none" w="sm" len="sm"/>
            <a:tailEnd type="none" w="sm" len="sm"/>
          </a:ln>
        </p:spPr>
        <p:txBody>
          <a:bodyPr spcFirstLastPara="1" wrap="square" lIns="51431" tIns="25706" rIns="51431" bIns="25706"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0D0F41"/>
              </a:solidFill>
              <a:effectLst/>
              <a:uLnTx/>
              <a:uFillTx/>
              <a:latin typeface="Century Gothic"/>
              <a:ea typeface="Century Gothic"/>
              <a:cs typeface="Century Gothic"/>
              <a:sym typeface="Century Gothic"/>
            </a:endParaRPr>
          </a:p>
        </p:txBody>
      </p:sp>
      <p:sp>
        <p:nvSpPr>
          <p:cNvPr id="1342" name="Google Shape;1342;p167"/>
          <p:cNvSpPr/>
          <p:nvPr/>
        </p:nvSpPr>
        <p:spPr>
          <a:xfrm rot="8418233">
            <a:off x="3159938" y="2645850"/>
            <a:ext cx="367865" cy="309000"/>
          </a:xfrm>
          <a:prstGeom prst="halfFrame">
            <a:avLst>
              <a:gd name="adj1" fmla="val 33333"/>
              <a:gd name="adj2" fmla="val 33333"/>
            </a:avLst>
          </a:prstGeom>
          <a:solidFill>
            <a:schemeClr val="accent5"/>
          </a:solidFill>
          <a:ln w="12700" cap="flat" cmpd="sng">
            <a:solidFill>
              <a:srgbClr val="383F6E"/>
            </a:solidFill>
            <a:prstDash val="solid"/>
            <a:miter lim="800000"/>
            <a:headEnd type="none" w="sm" len="sm"/>
            <a:tailEnd type="none" w="sm" len="sm"/>
          </a:ln>
        </p:spPr>
        <p:txBody>
          <a:bodyPr spcFirstLastPara="1" wrap="square" lIns="51431" tIns="25706" rIns="51431" bIns="25706"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0D0F41"/>
              </a:solidFill>
              <a:effectLst/>
              <a:uLnTx/>
              <a:uFillTx/>
              <a:latin typeface="Century Gothic"/>
              <a:ea typeface="Century Gothic"/>
              <a:cs typeface="Century Gothic"/>
              <a:sym typeface="Century Gothic"/>
            </a:endParaRPr>
          </a:p>
        </p:txBody>
      </p:sp>
      <p:sp>
        <p:nvSpPr>
          <p:cNvPr id="1343" name="Google Shape;1343;p167"/>
          <p:cNvSpPr/>
          <p:nvPr/>
        </p:nvSpPr>
        <p:spPr>
          <a:xfrm rot="8418233">
            <a:off x="3159938" y="3145020"/>
            <a:ext cx="367865" cy="309000"/>
          </a:xfrm>
          <a:prstGeom prst="halfFrame">
            <a:avLst>
              <a:gd name="adj1" fmla="val 33333"/>
              <a:gd name="adj2" fmla="val 33333"/>
            </a:avLst>
          </a:prstGeom>
          <a:solidFill>
            <a:schemeClr val="accent5"/>
          </a:solidFill>
          <a:ln w="12700" cap="flat" cmpd="sng">
            <a:solidFill>
              <a:srgbClr val="383F6E"/>
            </a:solidFill>
            <a:prstDash val="solid"/>
            <a:miter lim="800000"/>
            <a:headEnd type="none" w="sm" len="sm"/>
            <a:tailEnd type="none" w="sm" len="sm"/>
          </a:ln>
        </p:spPr>
        <p:txBody>
          <a:bodyPr spcFirstLastPara="1" wrap="square" lIns="51431" tIns="25706" rIns="51431" bIns="25706"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0D0F41"/>
              </a:solidFill>
              <a:effectLst/>
              <a:uLnTx/>
              <a:uFillTx/>
              <a:latin typeface="Century Gothic"/>
              <a:ea typeface="Century Gothic"/>
              <a:cs typeface="Century Gothic"/>
              <a:sym typeface="Century Gothic"/>
            </a:endParaRPr>
          </a:p>
        </p:txBody>
      </p:sp>
      <p:sp>
        <p:nvSpPr>
          <p:cNvPr id="1344" name="Google Shape;1344;p167"/>
          <p:cNvSpPr/>
          <p:nvPr/>
        </p:nvSpPr>
        <p:spPr>
          <a:xfrm rot="8418233">
            <a:off x="3159938" y="3684374"/>
            <a:ext cx="367865" cy="309000"/>
          </a:xfrm>
          <a:prstGeom prst="halfFrame">
            <a:avLst>
              <a:gd name="adj1" fmla="val 33333"/>
              <a:gd name="adj2" fmla="val 33333"/>
            </a:avLst>
          </a:prstGeom>
          <a:solidFill>
            <a:schemeClr val="accent5"/>
          </a:solidFill>
          <a:ln w="12700" cap="flat" cmpd="sng">
            <a:solidFill>
              <a:srgbClr val="383F6E"/>
            </a:solidFill>
            <a:prstDash val="solid"/>
            <a:miter lim="800000"/>
            <a:headEnd type="none" w="sm" len="sm"/>
            <a:tailEnd type="none" w="sm" len="sm"/>
          </a:ln>
        </p:spPr>
        <p:txBody>
          <a:bodyPr spcFirstLastPara="1" wrap="square" lIns="51431" tIns="25706" rIns="51431" bIns="25706"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0D0F41"/>
              </a:solidFill>
              <a:effectLst/>
              <a:uLnTx/>
              <a:uFillTx/>
              <a:latin typeface="Century Gothic"/>
              <a:ea typeface="Century Gothic"/>
              <a:cs typeface="Century Gothic"/>
              <a:sym typeface="Century Gothic"/>
            </a:endParaRPr>
          </a:p>
        </p:txBody>
      </p:sp>
      <p:sp>
        <p:nvSpPr>
          <p:cNvPr id="1345" name="Google Shape;1345;p167"/>
          <p:cNvSpPr/>
          <p:nvPr/>
        </p:nvSpPr>
        <p:spPr>
          <a:xfrm rot="8418233">
            <a:off x="5335214" y="2027024"/>
            <a:ext cx="369055" cy="309000"/>
          </a:xfrm>
          <a:prstGeom prst="halfFrame">
            <a:avLst>
              <a:gd name="adj1" fmla="val 33333"/>
              <a:gd name="adj2" fmla="val 33333"/>
            </a:avLst>
          </a:prstGeom>
          <a:solidFill>
            <a:schemeClr val="accent5"/>
          </a:solidFill>
          <a:ln w="12700" cap="flat" cmpd="sng">
            <a:solidFill>
              <a:srgbClr val="383F6E"/>
            </a:solidFill>
            <a:prstDash val="solid"/>
            <a:miter lim="800000"/>
            <a:headEnd type="none" w="sm" len="sm"/>
            <a:tailEnd type="none" w="sm" len="sm"/>
          </a:ln>
        </p:spPr>
        <p:txBody>
          <a:bodyPr spcFirstLastPara="1" wrap="square" lIns="51431" tIns="25706" rIns="51431" bIns="25706"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0D0F41"/>
              </a:solidFill>
              <a:effectLst/>
              <a:uLnTx/>
              <a:uFillTx/>
              <a:latin typeface="Century Gothic"/>
              <a:ea typeface="Century Gothic"/>
              <a:cs typeface="Century Gothic"/>
              <a:sym typeface="Century Gothic"/>
            </a:endParaRPr>
          </a:p>
        </p:txBody>
      </p:sp>
      <p:sp>
        <p:nvSpPr>
          <p:cNvPr id="1346" name="Google Shape;1346;p167"/>
          <p:cNvSpPr/>
          <p:nvPr/>
        </p:nvSpPr>
        <p:spPr>
          <a:xfrm rot="8418233">
            <a:off x="5335214" y="2577092"/>
            <a:ext cx="369055" cy="309000"/>
          </a:xfrm>
          <a:prstGeom prst="halfFrame">
            <a:avLst>
              <a:gd name="adj1" fmla="val 33333"/>
              <a:gd name="adj2" fmla="val 33333"/>
            </a:avLst>
          </a:prstGeom>
          <a:solidFill>
            <a:schemeClr val="accent5"/>
          </a:solidFill>
          <a:ln w="12700" cap="flat" cmpd="sng">
            <a:solidFill>
              <a:srgbClr val="383F6E"/>
            </a:solidFill>
            <a:prstDash val="solid"/>
            <a:miter lim="800000"/>
            <a:headEnd type="none" w="sm" len="sm"/>
            <a:tailEnd type="none" w="sm" len="sm"/>
          </a:ln>
        </p:spPr>
        <p:txBody>
          <a:bodyPr spcFirstLastPara="1" wrap="square" lIns="51431" tIns="25706" rIns="51431" bIns="25706"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0D0F41"/>
              </a:solidFill>
              <a:effectLst/>
              <a:uLnTx/>
              <a:uFillTx/>
              <a:latin typeface="Century Gothic"/>
              <a:ea typeface="Century Gothic"/>
              <a:cs typeface="Century Gothic"/>
              <a:sym typeface="Century Gothic"/>
            </a:endParaRPr>
          </a:p>
        </p:txBody>
      </p:sp>
      <p:sp>
        <p:nvSpPr>
          <p:cNvPr id="1347" name="Google Shape;1347;p167"/>
          <p:cNvSpPr/>
          <p:nvPr/>
        </p:nvSpPr>
        <p:spPr>
          <a:xfrm rot="8418233">
            <a:off x="5335214" y="3109301"/>
            <a:ext cx="369055" cy="309000"/>
          </a:xfrm>
          <a:prstGeom prst="halfFrame">
            <a:avLst>
              <a:gd name="adj1" fmla="val 33333"/>
              <a:gd name="adj2" fmla="val 33333"/>
            </a:avLst>
          </a:prstGeom>
          <a:solidFill>
            <a:schemeClr val="accent5"/>
          </a:solidFill>
          <a:ln w="12700" cap="flat" cmpd="sng">
            <a:solidFill>
              <a:srgbClr val="383F6E"/>
            </a:solidFill>
            <a:prstDash val="solid"/>
            <a:miter lim="800000"/>
            <a:headEnd type="none" w="sm" len="sm"/>
            <a:tailEnd type="none" w="sm" len="sm"/>
          </a:ln>
        </p:spPr>
        <p:txBody>
          <a:bodyPr spcFirstLastPara="1" wrap="square" lIns="51431" tIns="25706" rIns="51431" bIns="25706"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0D0F41"/>
              </a:solidFill>
              <a:effectLst/>
              <a:uLnTx/>
              <a:uFillTx/>
              <a:latin typeface="Century Gothic"/>
              <a:ea typeface="Century Gothic"/>
              <a:cs typeface="Century Gothic"/>
              <a:sym typeface="Century Gothic"/>
            </a:endParaRPr>
          </a:p>
        </p:txBody>
      </p:sp>
      <p:sp>
        <p:nvSpPr>
          <p:cNvPr id="1348" name="Google Shape;1348;p167"/>
          <p:cNvSpPr/>
          <p:nvPr/>
        </p:nvSpPr>
        <p:spPr>
          <a:xfrm rot="8418233">
            <a:off x="5335214" y="3684374"/>
            <a:ext cx="369055" cy="309000"/>
          </a:xfrm>
          <a:prstGeom prst="halfFrame">
            <a:avLst>
              <a:gd name="adj1" fmla="val 33333"/>
              <a:gd name="adj2" fmla="val 33333"/>
            </a:avLst>
          </a:prstGeom>
          <a:solidFill>
            <a:schemeClr val="accent5"/>
          </a:solidFill>
          <a:ln w="12700" cap="flat" cmpd="sng">
            <a:solidFill>
              <a:srgbClr val="383F6E"/>
            </a:solidFill>
            <a:prstDash val="solid"/>
            <a:miter lim="800000"/>
            <a:headEnd type="none" w="sm" len="sm"/>
            <a:tailEnd type="none" w="sm" len="sm"/>
          </a:ln>
        </p:spPr>
        <p:txBody>
          <a:bodyPr spcFirstLastPara="1" wrap="square" lIns="51431" tIns="25706" rIns="51431" bIns="25706"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0D0F41"/>
              </a:solidFill>
              <a:effectLst/>
              <a:uLnTx/>
              <a:uFillTx/>
              <a:latin typeface="Century Gothic"/>
              <a:ea typeface="Century Gothic"/>
              <a:cs typeface="Century Gothic"/>
              <a:sym typeface="Century Gothic"/>
            </a:endParaRPr>
          </a:p>
        </p:txBody>
      </p:sp>
      <p:sp>
        <p:nvSpPr>
          <p:cNvPr id="41" name="Speech Bubble: Rectangle with Corners Rounded 40">
            <a:extLst>
              <a:ext uri="{FF2B5EF4-FFF2-40B4-BE49-F238E27FC236}">
                <a16:creationId xmlns:a16="http://schemas.microsoft.com/office/drawing/2014/main" id="{AAD23B21-342A-4545-B3CE-D622F88D040C}"/>
              </a:ext>
            </a:extLst>
          </p:cNvPr>
          <p:cNvSpPr/>
          <p:nvPr/>
        </p:nvSpPr>
        <p:spPr>
          <a:xfrm>
            <a:off x="77139" y="4304"/>
            <a:ext cx="2546318" cy="1029839"/>
          </a:xfrm>
          <a:prstGeom prst="wedgeRoundRect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Poppins" panose="020B0604020202020204" charset="0"/>
                <a:ea typeface="+mn-ea"/>
                <a:cs typeface="Poppins" panose="020B0604020202020204" charset="0"/>
                <a:sym typeface="Arial"/>
              </a:rPr>
              <a:t>What students would respond to </a:t>
            </a:r>
            <a:r>
              <a:rPr kumimoji="0" lang="en-US" sz="1600" b="0" i="0" u="none" strike="noStrike" kern="0" cap="none" spc="0" normalizeH="0" baseline="0" noProof="0" dirty="0" err="1">
                <a:ln>
                  <a:noFill/>
                </a:ln>
                <a:solidFill>
                  <a:prstClr val="white"/>
                </a:solidFill>
                <a:effectLst/>
                <a:uLnTx/>
                <a:uFillTx/>
                <a:latin typeface="Poppins" panose="020B0604020202020204" charset="0"/>
                <a:ea typeface="+mn-ea"/>
                <a:cs typeface="Poppins" panose="020B0604020202020204" charset="0"/>
                <a:sym typeface="Arial"/>
              </a:rPr>
              <a:t>BrB</a:t>
            </a:r>
            <a:r>
              <a:rPr kumimoji="0" lang="en-US" sz="1600" b="0" i="0" u="none" strike="noStrike" kern="0" cap="none" spc="0" normalizeH="0" baseline="0" noProof="0" dirty="0">
                <a:ln>
                  <a:noFill/>
                </a:ln>
                <a:solidFill>
                  <a:prstClr val="white"/>
                </a:solidFill>
                <a:effectLst/>
                <a:uLnTx/>
                <a:uFillTx/>
                <a:latin typeface="Poppins" panose="020B0604020202020204" charset="0"/>
                <a:ea typeface="+mn-ea"/>
                <a:cs typeface="Poppins" panose="020B0604020202020204" charset="0"/>
                <a:sym typeface="Arial"/>
              </a:rPr>
              <a:t>? How will you plan for this?</a:t>
            </a:r>
          </a:p>
        </p:txBody>
      </p:sp>
    </p:spTree>
    <p:extLst>
      <p:ext uri="{BB962C8B-B14F-4D97-AF65-F5344CB8AC3E}">
        <p14:creationId xmlns:p14="http://schemas.microsoft.com/office/powerpoint/2010/main" val="398148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5BA136-531B-4BFF-A243-896EC6FF85E1}"/>
              </a:ext>
            </a:extLst>
          </p:cNvPr>
          <p:cNvSpPr>
            <a:spLocks noGrp="1"/>
          </p:cNvSpPr>
          <p:nvPr>
            <p:ph type="body" idx="1"/>
          </p:nvPr>
        </p:nvSpPr>
        <p:spPr>
          <a:xfrm>
            <a:off x="442585" y="1179095"/>
            <a:ext cx="8208475" cy="3544385"/>
          </a:xfrm>
        </p:spPr>
        <p:txBody>
          <a:bodyPr/>
          <a:lstStyle/>
          <a:p>
            <a:pPr marL="152400" indent="0">
              <a:buClr>
                <a:schemeClr val="bg1"/>
              </a:buClr>
              <a:buSzPct val="100000"/>
              <a:buNone/>
            </a:pPr>
            <a:r>
              <a:rPr lang="en-US" sz="1800" dirty="0"/>
              <a:t>When students have anxiety, breaks could go either way….</a:t>
            </a:r>
          </a:p>
          <a:p>
            <a:pPr>
              <a:buClr>
                <a:schemeClr val="bg1"/>
              </a:buClr>
              <a:buSzPct val="100000"/>
              <a:buFont typeface="+mj-lt"/>
              <a:buAutoNum type="arabicPeriod"/>
            </a:pPr>
            <a:endParaRPr lang="en-US" sz="1800" dirty="0"/>
          </a:p>
          <a:p>
            <a:pPr>
              <a:buClr>
                <a:schemeClr val="bg1"/>
              </a:buClr>
              <a:buSzPct val="100000"/>
              <a:buFont typeface="+mj-lt"/>
              <a:buAutoNum type="arabicPeriod"/>
            </a:pPr>
            <a:endParaRPr lang="en-US" sz="1800" dirty="0"/>
          </a:p>
          <a:p>
            <a:pPr>
              <a:buClr>
                <a:schemeClr val="bg1"/>
              </a:buClr>
              <a:buSzPct val="100000"/>
              <a:buFont typeface="+mj-lt"/>
              <a:buAutoNum type="arabicPeriod"/>
            </a:pPr>
            <a:endParaRPr lang="en-US" sz="1800" dirty="0"/>
          </a:p>
          <a:p>
            <a:pPr>
              <a:buClr>
                <a:schemeClr val="bg1"/>
              </a:buClr>
              <a:buSzPct val="100000"/>
              <a:buFont typeface="+mj-lt"/>
              <a:buAutoNum type="arabicPeriod"/>
            </a:pPr>
            <a:endParaRPr lang="en-US" sz="1800" dirty="0"/>
          </a:p>
          <a:p>
            <a:pPr>
              <a:buClr>
                <a:schemeClr val="bg1"/>
              </a:buClr>
              <a:buSzPct val="100000"/>
              <a:buFont typeface="+mj-lt"/>
              <a:buAutoNum type="arabicPeriod"/>
            </a:pPr>
            <a:endParaRPr lang="en-US" sz="1800" dirty="0"/>
          </a:p>
          <a:p>
            <a:pPr marL="152400" indent="0">
              <a:buClr>
                <a:schemeClr val="bg1"/>
              </a:buClr>
              <a:buSzPct val="100000"/>
              <a:buNone/>
            </a:pPr>
            <a:r>
              <a:rPr lang="en-US" sz="1800" dirty="0"/>
              <a:t>Modifications</a:t>
            </a:r>
          </a:p>
          <a:p>
            <a:pPr lvl="1">
              <a:spcBef>
                <a:spcPts val="0"/>
              </a:spcBef>
              <a:spcAft>
                <a:spcPts val="600"/>
              </a:spcAft>
              <a:buClr>
                <a:schemeClr val="bg1"/>
              </a:buClr>
              <a:buSzPct val="100000"/>
              <a:buFont typeface="+mj-lt"/>
              <a:buAutoNum type="alphaLcPeriod"/>
            </a:pPr>
            <a:r>
              <a:rPr lang="en-US" sz="1800" dirty="0">
                <a:solidFill>
                  <a:srgbClr val="FFFF00"/>
                </a:solidFill>
              </a:rPr>
              <a:t>ASK THE STUDENT – identify “zone” or rate level of anxiety after trying break </a:t>
            </a:r>
          </a:p>
          <a:p>
            <a:pPr lvl="1">
              <a:spcBef>
                <a:spcPts val="0"/>
              </a:spcBef>
              <a:spcAft>
                <a:spcPts val="600"/>
              </a:spcAft>
              <a:buClr>
                <a:schemeClr val="bg1"/>
              </a:buClr>
              <a:buSzPct val="100000"/>
              <a:buFont typeface="+mj-lt"/>
              <a:buAutoNum type="alphaLcPeriod"/>
            </a:pPr>
            <a:r>
              <a:rPr lang="en-US" sz="1800" dirty="0"/>
              <a:t>Brief breaks but in the classroom vs. purposeful ones outside the room</a:t>
            </a:r>
          </a:p>
          <a:p>
            <a:pPr lvl="1">
              <a:spcBef>
                <a:spcPts val="0"/>
              </a:spcBef>
              <a:spcAft>
                <a:spcPts val="600"/>
              </a:spcAft>
              <a:buClr>
                <a:schemeClr val="bg1"/>
              </a:buClr>
              <a:buSzPct val="100000"/>
              <a:buFont typeface="+mj-lt"/>
              <a:buAutoNum type="alphaLcPeriod"/>
            </a:pPr>
            <a:r>
              <a:rPr lang="en-US" sz="1800" dirty="0"/>
              <a:t>During breaks, students can engage in approved activity (e.g., drawing, books, object that calms or serves as a distraction) </a:t>
            </a:r>
          </a:p>
          <a:p>
            <a:pPr lvl="1">
              <a:spcBef>
                <a:spcPts val="0"/>
              </a:spcBef>
              <a:spcAft>
                <a:spcPts val="600"/>
              </a:spcAft>
              <a:buClr>
                <a:schemeClr val="bg1"/>
              </a:buClr>
              <a:buSzPct val="100000"/>
              <a:buFont typeface="+mj-lt"/>
              <a:buAutoNum type="alphaLcPeriod"/>
            </a:pPr>
            <a:r>
              <a:rPr lang="en-US" sz="1800" dirty="0"/>
              <a:t>Break routines explicitly taught  </a:t>
            </a:r>
            <a:endParaRPr lang="en-US" dirty="0"/>
          </a:p>
          <a:p>
            <a:pPr marL="152400" indent="0">
              <a:buNone/>
            </a:pPr>
            <a:endParaRPr lang="en-US" dirty="0"/>
          </a:p>
        </p:txBody>
      </p:sp>
      <p:sp>
        <p:nvSpPr>
          <p:cNvPr id="3" name="Title 2">
            <a:extLst>
              <a:ext uri="{FF2B5EF4-FFF2-40B4-BE49-F238E27FC236}">
                <a16:creationId xmlns:a16="http://schemas.microsoft.com/office/drawing/2014/main" id="{818D56C1-C6AC-478A-8A9C-06F90FEB307B}"/>
              </a:ext>
            </a:extLst>
          </p:cNvPr>
          <p:cNvSpPr>
            <a:spLocks noGrp="1"/>
          </p:cNvSpPr>
          <p:nvPr>
            <p:ph type="title"/>
          </p:nvPr>
        </p:nvSpPr>
        <p:spPr>
          <a:xfrm>
            <a:off x="442585" y="243865"/>
            <a:ext cx="7033500" cy="634200"/>
          </a:xfrm>
        </p:spPr>
        <p:txBody>
          <a:bodyPr/>
          <a:lstStyle/>
          <a:p>
            <a:r>
              <a:rPr lang="en-US" dirty="0">
                <a:solidFill>
                  <a:srgbClr val="FFFF00"/>
                </a:solidFill>
              </a:rPr>
              <a:t>CAUTION: </a:t>
            </a:r>
            <a:r>
              <a:rPr lang="en-US" dirty="0"/>
              <a:t>WHEN BREAKS may </a:t>
            </a:r>
            <a:br>
              <a:rPr lang="en-US" dirty="0"/>
            </a:br>
            <a:r>
              <a:rPr lang="en-US" dirty="0"/>
              <a:t>NOT BE BETTER? </a:t>
            </a:r>
          </a:p>
        </p:txBody>
      </p:sp>
      <p:sp>
        <p:nvSpPr>
          <p:cNvPr id="4" name="Text Box 4">
            <a:extLst>
              <a:ext uri="{FF2B5EF4-FFF2-40B4-BE49-F238E27FC236}">
                <a16:creationId xmlns:a16="http://schemas.microsoft.com/office/drawing/2014/main" id="{CA152CD0-D4F5-4015-9929-F923133CC649}"/>
              </a:ext>
            </a:extLst>
          </p:cNvPr>
          <p:cNvSpPr txBox="1">
            <a:spLocks noChangeArrowheads="1"/>
          </p:cNvSpPr>
          <p:nvPr/>
        </p:nvSpPr>
        <p:spPr bwMode="auto">
          <a:xfrm>
            <a:off x="6966284" y="233535"/>
            <a:ext cx="1962191" cy="612934"/>
          </a:xfrm>
          <a:prstGeom prst="wedgeRoundRectCallou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685800" rtl="0" eaLnBrk="1" fontAlgn="base" latinLnBrk="0" hangingPunct="1">
              <a:lnSpc>
                <a:spcPct val="100000"/>
              </a:lnSpc>
              <a:spcBef>
                <a:spcPct val="50000"/>
              </a:spcBef>
              <a:spcAft>
                <a:spcPct val="0"/>
              </a:spcAft>
              <a:buClrTx/>
              <a:buSzTx/>
              <a:buFont typeface="Arial"/>
              <a:buNone/>
              <a:tabLst/>
              <a:defRPr/>
            </a:pPr>
            <a:r>
              <a:rPr kumimoji="0" lang="en-US" sz="1500" b="0" i="0" u="none" strike="noStrike" kern="1200" cap="none" spc="0" normalizeH="0" baseline="0" noProof="0" dirty="0">
                <a:ln>
                  <a:noFill/>
                </a:ln>
                <a:solidFill>
                  <a:prstClr val="white"/>
                </a:solidFill>
                <a:effectLst/>
                <a:uLnTx/>
                <a:uFillTx/>
                <a:latin typeface="Poppins" panose="020B0604020202020204" charset="0"/>
                <a:ea typeface="ＭＳ Ｐゴシック" pitchFamily="-108" charset="-128"/>
                <a:cs typeface="Poppins" panose="020B0604020202020204" charset="0"/>
                <a:sym typeface="Arial"/>
              </a:rPr>
              <a:t>Escape Motivated (Anxiety)</a:t>
            </a:r>
          </a:p>
        </p:txBody>
      </p:sp>
      <p:sp>
        <p:nvSpPr>
          <p:cNvPr id="5" name="TextBox 4">
            <a:extLst>
              <a:ext uri="{FF2B5EF4-FFF2-40B4-BE49-F238E27FC236}">
                <a16:creationId xmlns:a16="http://schemas.microsoft.com/office/drawing/2014/main" id="{8E858C01-5AEC-2546-770E-0D98AB172547}"/>
              </a:ext>
            </a:extLst>
          </p:cNvPr>
          <p:cNvSpPr txBox="1"/>
          <p:nvPr/>
        </p:nvSpPr>
        <p:spPr>
          <a:xfrm>
            <a:off x="1342043" y="1662971"/>
            <a:ext cx="2617292" cy="1077218"/>
          </a:xfrm>
          <a:prstGeom prst="rect">
            <a:avLst/>
          </a:prstGeom>
          <a:solidFill>
            <a:schemeClr val="accent5">
              <a:lumMod val="20000"/>
              <a:lumOff val="80000"/>
            </a:schemeClr>
          </a:solidFill>
        </p:spPr>
        <p:txBody>
          <a:bodyPr wrap="square" rtlCol="0">
            <a:spAutoFit/>
          </a:bodyPr>
          <a:lstStyle/>
          <a:p>
            <a:pPr marL="0" marR="0" lvl="1" indent="0" algn="l" defTabSz="914400" rtl="0" eaLnBrk="1" fontAlgn="auto" latinLnBrk="0" hangingPunct="1">
              <a:lnSpc>
                <a:spcPct val="100000"/>
              </a:lnSpc>
              <a:spcBef>
                <a:spcPts val="0"/>
              </a:spcBef>
              <a:spcAft>
                <a:spcPts val="0"/>
              </a:spcAft>
              <a:buClr>
                <a:srgbClr val="FFFFFF"/>
              </a:buClr>
              <a:buSzPct val="100000"/>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Opportunity to re-focus, escape discomfort and practice a strategy without ‘pressure’ of others around </a:t>
            </a:r>
          </a:p>
        </p:txBody>
      </p:sp>
      <p:sp>
        <p:nvSpPr>
          <p:cNvPr id="6" name="TextBox 5">
            <a:extLst>
              <a:ext uri="{FF2B5EF4-FFF2-40B4-BE49-F238E27FC236}">
                <a16:creationId xmlns:a16="http://schemas.microsoft.com/office/drawing/2014/main" id="{CF6C3CFE-0931-E07B-63BC-D5BEDFC14251}"/>
              </a:ext>
            </a:extLst>
          </p:cNvPr>
          <p:cNvSpPr txBox="1"/>
          <p:nvPr/>
        </p:nvSpPr>
        <p:spPr>
          <a:xfrm>
            <a:off x="5431834" y="1662971"/>
            <a:ext cx="2617293" cy="1077218"/>
          </a:xfrm>
          <a:prstGeom prst="rect">
            <a:avLst/>
          </a:prstGeom>
          <a:solidFill>
            <a:schemeClr val="accent5">
              <a:lumMod val="20000"/>
              <a:lumOff val="80000"/>
            </a:schemeClr>
          </a:solidFill>
        </p:spPr>
        <p:txBody>
          <a:bodyPr wrap="square" rtlCol="0">
            <a:spAutoFit/>
          </a:bodyPr>
          <a:lstStyle/>
          <a:p>
            <a:pPr marL="0" marR="0" lvl="1" indent="0" algn="l" defTabSz="914400" rtl="0" eaLnBrk="1" fontAlgn="auto" latinLnBrk="0" hangingPunct="1">
              <a:lnSpc>
                <a:spcPct val="100000"/>
              </a:lnSpc>
              <a:spcBef>
                <a:spcPts val="0"/>
              </a:spcBef>
              <a:spcAft>
                <a:spcPts val="0"/>
              </a:spcAft>
              <a:buClr>
                <a:srgbClr val="FFFFFF"/>
              </a:buClr>
              <a:buSzPct val="100000"/>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Opportunity to get “stuck” on the distorted or rigid thoughts contributing to the anxiety. </a:t>
            </a:r>
          </a:p>
        </p:txBody>
      </p:sp>
    </p:spTree>
    <p:extLst>
      <p:ext uri="{BB962C8B-B14F-4D97-AF65-F5344CB8AC3E}">
        <p14:creationId xmlns:p14="http://schemas.microsoft.com/office/powerpoint/2010/main" val="28838669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7C96-773E-4FE5-B276-7DE9722A7FD0}"/>
              </a:ext>
            </a:extLst>
          </p:cNvPr>
          <p:cNvSpPr>
            <a:spLocks noGrp="1"/>
          </p:cNvSpPr>
          <p:nvPr>
            <p:ph type="ctrTitle"/>
          </p:nvPr>
        </p:nvSpPr>
        <p:spPr>
          <a:xfrm flipH="1">
            <a:off x="1565753" y="244637"/>
            <a:ext cx="7302672" cy="945336"/>
          </a:xfrm>
        </p:spPr>
        <p:txBody>
          <a:bodyPr/>
          <a:lstStyle/>
          <a:p>
            <a:pPr algn="r"/>
            <a:r>
              <a:rPr lang="en-US" sz="3000" dirty="0"/>
              <a:t>EXAMPLE: ACADEMIC MODIFICATIONS TO CICO</a:t>
            </a:r>
          </a:p>
        </p:txBody>
      </p:sp>
      <p:graphicFrame>
        <p:nvGraphicFramePr>
          <p:cNvPr id="6" name="Diagram 5">
            <a:extLst>
              <a:ext uri="{FF2B5EF4-FFF2-40B4-BE49-F238E27FC236}">
                <a16:creationId xmlns:a16="http://schemas.microsoft.com/office/drawing/2014/main" id="{6D411A1A-DE4E-43C1-AC93-6B94E2C15D84}"/>
              </a:ext>
            </a:extLst>
          </p:cNvPr>
          <p:cNvGraphicFramePr/>
          <p:nvPr/>
        </p:nvGraphicFramePr>
        <p:xfrm>
          <a:off x="275574" y="1340284"/>
          <a:ext cx="8592852" cy="36529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9731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6231" y="231204"/>
            <a:ext cx="4739882" cy="686518"/>
          </a:xfrm>
        </p:spPr>
        <p:txBody>
          <a:bodyPr>
            <a:noAutofit/>
          </a:bodyPr>
          <a:lstStyle/>
          <a:p>
            <a:r>
              <a:rPr lang="en-US" sz="1800" dirty="0"/>
              <a:t>Modifications: Consider Function!</a:t>
            </a:r>
            <a:br>
              <a:rPr lang="en-US" sz="1800" dirty="0"/>
            </a:br>
            <a:endParaRPr lang="en-US" sz="1350" u="sng" dirty="0">
              <a:solidFill>
                <a:schemeClr val="accent6"/>
              </a:solidFill>
            </a:endParaRPr>
          </a:p>
        </p:txBody>
      </p:sp>
      <p:graphicFrame>
        <p:nvGraphicFramePr>
          <p:cNvPr id="4" name="Content Placeholder 3"/>
          <p:cNvGraphicFramePr>
            <a:graphicFrameLocks noGrp="1"/>
          </p:cNvGraphicFramePr>
          <p:nvPr>
            <p:ph idx="1"/>
          </p:nvPr>
        </p:nvGraphicFramePr>
        <p:xfrm>
          <a:off x="249382" y="731522"/>
          <a:ext cx="8706196" cy="4288624"/>
        </p:xfrm>
        <a:graphic>
          <a:graphicData uri="http://schemas.openxmlformats.org/drawingml/2006/table">
            <a:tbl>
              <a:tblPr firstRow="1" bandRow="1">
                <a:tableStyleId>{5C22544A-7EE6-4342-B048-85BDC9FD1C3A}</a:tableStyleId>
              </a:tblPr>
              <a:tblGrid>
                <a:gridCol w="1507229">
                  <a:extLst>
                    <a:ext uri="{9D8B030D-6E8A-4147-A177-3AD203B41FA5}">
                      <a16:colId xmlns:a16="http://schemas.microsoft.com/office/drawing/2014/main" val="20000"/>
                    </a:ext>
                  </a:extLst>
                </a:gridCol>
                <a:gridCol w="1263315">
                  <a:extLst>
                    <a:ext uri="{9D8B030D-6E8A-4147-A177-3AD203B41FA5}">
                      <a16:colId xmlns:a16="http://schemas.microsoft.com/office/drawing/2014/main" val="20001"/>
                    </a:ext>
                  </a:extLst>
                </a:gridCol>
                <a:gridCol w="1118937">
                  <a:extLst>
                    <a:ext uri="{9D8B030D-6E8A-4147-A177-3AD203B41FA5}">
                      <a16:colId xmlns:a16="http://schemas.microsoft.com/office/drawing/2014/main" val="20002"/>
                    </a:ext>
                  </a:extLst>
                </a:gridCol>
                <a:gridCol w="1203158">
                  <a:extLst>
                    <a:ext uri="{9D8B030D-6E8A-4147-A177-3AD203B41FA5}">
                      <a16:colId xmlns:a16="http://schemas.microsoft.com/office/drawing/2014/main" val="20003"/>
                    </a:ext>
                  </a:extLst>
                </a:gridCol>
                <a:gridCol w="1612232">
                  <a:extLst>
                    <a:ext uri="{9D8B030D-6E8A-4147-A177-3AD203B41FA5}">
                      <a16:colId xmlns:a16="http://schemas.microsoft.com/office/drawing/2014/main" val="20004"/>
                    </a:ext>
                  </a:extLst>
                </a:gridCol>
                <a:gridCol w="2001325">
                  <a:extLst>
                    <a:ext uri="{9D8B030D-6E8A-4147-A177-3AD203B41FA5}">
                      <a16:colId xmlns:a16="http://schemas.microsoft.com/office/drawing/2014/main" val="20005"/>
                    </a:ext>
                  </a:extLst>
                </a:gridCol>
              </a:tblGrid>
              <a:tr h="466634">
                <a:tc>
                  <a:txBody>
                    <a:bodyPr/>
                    <a:lstStyle/>
                    <a:p>
                      <a:pPr algn="ctr"/>
                      <a:r>
                        <a:rPr lang="en-US" sz="1600" dirty="0">
                          <a:solidFill>
                            <a:srgbClr val="1D2A53"/>
                          </a:solidFill>
                          <a:latin typeface="Tw Cen MT"/>
                          <a:cs typeface="Tw Cen MT"/>
                        </a:rPr>
                        <a:t>Function</a:t>
                      </a:r>
                    </a:p>
                  </a:txBody>
                  <a:tcPr marL="48398" marR="48398" marT="24199" marB="24199" anchor="ctr">
                    <a:lnR w="12700" cap="flat" cmpd="sng" algn="ctr">
                      <a:solidFill>
                        <a:srgbClr val="1D2A53"/>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algn="ctr"/>
                      <a:r>
                        <a:rPr lang="en-US" sz="1600" b="0" baseline="0" dirty="0">
                          <a:solidFill>
                            <a:srgbClr val="1D2A53"/>
                          </a:solidFill>
                          <a:latin typeface="Tw Cen MT"/>
                          <a:cs typeface="Tw Cen MT"/>
                        </a:rPr>
                        <a:t>Modified CICO</a:t>
                      </a:r>
                      <a:endParaRPr lang="en-US" sz="1600" b="0" dirty="0">
                        <a:solidFill>
                          <a:srgbClr val="1D2A53"/>
                        </a:solidFill>
                        <a:latin typeface="Tw Cen MT"/>
                        <a:cs typeface="Tw Cen MT"/>
                      </a:endParaRPr>
                    </a:p>
                  </a:txBody>
                  <a:tcPr marL="48398" marR="48398" marT="24199" marB="24199" anchor="ctr">
                    <a:lnL w="12700" cap="flat" cmpd="sng" algn="ctr">
                      <a:solidFill>
                        <a:srgbClr val="1D2A53"/>
                      </a:solidFill>
                      <a:prstDash val="solid"/>
                      <a:round/>
                      <a:headEnd type="none" w="med" len="med"/>
                      <a:tailEnd type="none" w="med" len="med"/>
                    </a:lnL>
                    <a:lnR w="12700" cap="flat" cmpd="sng" algn="ctr">
                      <a:solidFill>
                        <a:srgbClr val="1D2A53"/>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algn="ctr"/>
                      <a:r>
                        <a:rPr lang="en-US" sz="1600" b="0">
                          <a:solidFill>
                            <a:srgbClr val="1D2A53"/>
                          </a:solidFill>
                          <a:latin typeface="Tw Cen MT"/>
                          <a:cs typeface="Tw Cen MT"/>
                        </a:rPr>
                        <a:t>SAIG</a:t>
                      </a:r>
                    </a:p>
                  </a:txBody>
                  <a:tcPr marL="48398" marR="48398" marT="24199" marB="24199" anchor="ctr">
                    <a:lnL w="12700" cap="flat" cmpd="sng" algn="ctr">
                      <a:solidFill>
                        <a:srgbClr val="1D2A53"/>
                      </a:solidFill>
                      <a:prstDash val="solid"/>
                      <a:round/>
                      <a:headEnd type="none" w="med" len="med"/>
                      <a:tailEnd type="none" w="med" len="med"/>
                    </a:lnL>
                    <a:lnR w="12700" cap="flat" cmpd="sng" algn="ctr">
                      <a:solidFill>
                        <a:srgbClr val="1D2A53"/>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algn="ctr"/>
                      <a:r>
                        <a:rPr lang="en-US" sz="1600" b="0">
                          <a:solidFill>
                            <a:srgbClr val="1D2A53"/>
                          </a:solidFill>
                          <a:latin typeface="Tw Cen MT"/>
                          <a:cs typeface="Tw Cen MT"/>
                        </a:rPr>
                        <a:t>Academic Seminar</a:t>
                      </a:r>
                    </a:p>
                  </a:txBody>
                  <a:tcPr marL="48398" marR="48398" marT="24199" marB="24199" anchor="ctr">
                    <a:lnL w="12700" cap="flat" cmpd="sng" algn="ctr">
                      <a:solidFill>
                        <a:srgbClr val="1D2A53"/>
                      </a:solidFill>
                      <a:prstDash val="solid"/>
                      <a:round/>
                      <a:headEnd type="none" w="med" len="med"/>
                      <a:tailEnd type="none" w="med" len="med"/>
                    </a:lnL>
                    <a:lnR w="12700" cap="flat" cmpd="sng" algn="ctr">
                      <a:solidFill>
                        <a:srgbClr val="1D2A53"/>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algn="ctr"/>
                      <a:r>
                        <a:rPr lang="en-US" sz="1600" b="0">
                          <a:solidFill>
                            <a:srgbClr val="1D2A53"/>
                          </a:solidFill>
                          <a:latin typeface="Tw Cen MT"/>
                          <a:cs typeface="Tw Cen MT"/>
                        </a:rPr>
                        <a:t>Mentoring</a:t>
                      </a:r>
                    </a:p>
                  </a:txBody>
                  <a:tcPr marL="48398" marR="48398" marT="24199" marB="24199" anchor="ctr">
                    <a:lnL w="12700" cap="flat" cmpd="sng" algn="ctr">
                      <a:solidFill>
                        <a:srgbClr val="1D2A53"/>
                      </a:solidFill>
                      <a:prstDash val="solid"/>
                      <a:round/>
                      <a:headEnd type="none" w="med" len="med"/>
                      <a:tailEnd type="none" w="med" len="med"/>
                    </a:lnL>
                    <a:lnR w="12700" cap="flat" cmpd="sng" algn="ctr">
                      <a:solidFill>
                        <a:srgbClr val="1D2A53"/>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algn="ctr"/>
                      <a:r>
                        <a:rPr lang="en-US" sz="1600" b="0" dirty="0">
                          <a:solidFill>
                            <a:srgbClr val="1D2A53"/>
                          </a:solidFill>
                          <a:latin typeface="Tw Cen MT"/>
                          <a:cs typeface="Tw Cen MT"/>
                        </a:rPr>
                        <a:t>FBA/BIP and/or Individual Plan</a:t>
                      </a:r>
                    </a:p>
                  </a:txBody>
                  <a:tcPr marL="48398" marR="48398" marT="24199" marB="24199" anchor="ctr">
                    <a:lnL w="12700" cap="flat" cmpd="sng" algn="ctr">
                      <a:solidFill>
                        <a:srgbClr val="1D2A53"/>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471781">
                <a:tc>
                  <a:txBody>
                    <a:bodyPr/>
                    <a:lstStyle/>
                    <a:p>
                      <a:pPr algn="ctr"/>
                      <a:r>
                        <a:rPr lang="en-US" sz="1600" dirty="0">
                          <a:solidFill>
                            <a:schemeClr val="tx2"/>
                          </a:solidFill>
                          <a:latin typeface="Tw Cen MT"/>
                          <a:cs typeface="Tw Cen MT"/>
                        </a:rPr>
                        <a:t>Access to Adult Attention</a:t>
                      </a:r>
                    </a:p>
                  </a:txBody>
                  <a:tcPr marL="48398" marR="48398" marT="24199" marB="2419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471781">
                <a:tc>
                  <a:txBody>
                    <a:bodyPr/>
                    <a:lstStyle/>
                    <a:p>
                      <a:pPr algn="ctr"/>
                      <a:r>
                        <a:rPr lang="en-US" sz="1600" dirty="0">
                          <a:solidFill>
                            <a:schemeClr val="tx2"/>
                          </a:solidFill>
                          <a:latin typeface="Tw Cen MT"/>
                          <a:cs typeface="Tw Cen MT"/>
                        </a:rPr>
                        <a:t>Access</a:t>
                      </a:r>
                      <a:r>
                        <a:rPr lang="en-US" sz="1600" baseline="0" dirty="0">
                          <a:solidFill>
                            <a:schemeClr val="tx2"/>
                          </a:solidFill>
                          <a:latin typeface="Tw Cen MT"/>
                          <a:cs typeface="Tw Cen MT"/>
                        </a:rPr>
                        <a:t> to Peer Attention</a:t>
                      </a:r>
                      <a:endParaRPr lang="en-US" sz="1600" dirty="0">
                        <a:solidFill>
                          <a:schemeClr val="tx2"/>
                        </a:solidFill>
                        <a:latin typeface="Tw Cen MT"/>
                        <a:cs typeface="Tw Cen MT"/>
                      </a:endParaRPr>
                    </a:p>
                  </a:txBody>
                  <a:tcPr marL="48398" marR="48398" marT="24199" marB="2419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r>
                        <a:rPr lang="en-US" sz="1600">
                          <a:solidFill>
                            <a:srgbClr val="1D2A53"/>
                          </a:solidFill>
                          <a:latin typeface="Zapf Dingbats"/>
                          <a:ea typeface="Zapf Dingbats"/>
                          <a:cs typeface="Zapf Dingbats"/>
                          <a:sym typeface="Zapf Dingbats"/>
                        </a:rPr>
                        <a:t>✔</a:t>
                      </a: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1D2A53"/>
                          </a:solidFill>
                          <a:latin typeface="Zapf Dingbats"/>
                          <a:ea typeface="Zapf Dingbats"/>
                          <a:cs typeface="Zapf Dingbats"/>
                          <a:sym typeface="Zapf Dingbats"/>
                        </a:rPr>
                        <a:t>✔</a:t>
                      </a:r>
                      <a:endParaRPr lang="en-US" sz="1600" dirty="0">
                        <a:solidFill>
                          <a:srgbClr val="1D2A53"/>
                        </a:solidFill>
                        <a:latin typeface="Tw Cen MT"/>
                        <a:cs typeface="Tw Cen MT"/>
                      </a:endParaRPr>
                    </a:p>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466634">
                <a:tc>
                  <a:txBody>
                    <a:bodyPr/>
                    <a:lstStyle/>
                    <a:p>
                      <a:pPr algn="ctr"/>
                      <a:r>
                        <a:rPr lang="en-US" sz="1600" dirty="0">
                          <a:solidFill>
                            <a:schemeClr val="tx2"/>
                          </a:solidFill>
                          <a:latin typeface="Tw Cen MT"/>
                          <a:cs typeface="Tw Cen MT"/>
                        </a:rPr>
                        <a:t>Access to Tangible</a:t>
                      </a:r>
                    </a:p>
                  </a:txBody>
                  <a:tcPr marL="48398" marR="48398" marT="24199" marB="2419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471781">
                <a:tc>
                  <a:txBody>
                    <a:bodyPr/>
                    <a:lstStyle/>
                    <a:p>
                      <a:pPr algn="ctr"/>
                      <a:r>
                        <a:rPr lang="en-US" sz="1600" dirty="0">
                          <a:solidFill>
                            <a:schemeClr val="tx2"/>
                          </a:solidFill>
                          <a:latin typeface="Tw Cen MT"/>
                          <a:cs typeface="Tw Cen MT"/>
                        </a:rPr>
                        <a:t>Avoiding Peer Attention</a:t>
                      </a:r>
                    </a:p>
                  </a:txBody>
                  <a:tcPr marL="48398" marR="48398" marT="24199" marB="2419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1D2A53"/>
                          </a:solidFill>
                          <a:latin typeface="Zapf Dingbats"/>
                          <a:ea typeface="Zapf Dingbats"/>
                          <a:cs typeface="Zapf Dingbats"/>
                          <a:sym typeface="Zapf Dingbats"/>
                        </a:rPr>
                        <a:t>✔</a:t>
                      </a:r>
                      <a:endParaRPr lang="en-US" sz="1600" dirty="0">
                        <a:solidFill>
                          <a:srgbClr val="1D2A53"/>
                        </a:solidFill>
                        <a:latin typeface="Tw Cen MT"/>
                        <a:cs typeface="Tw Cen MT"/>
                      </a:endParaRPr>
                    </a:p>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471781">
                <a:tc>
                  <a:txBody>
                    <a:bodyPr/>
                    <a:lstStyle/>
                    <a:p>
                      <a:pPr algn="ctr"/>
                      <a:r>
                        <a:rPr lang="en-US" sz="1600">
                          <a:solidFill>
                            <a:schemeClr val="tx2"/>
                          </a:solidFill>
                          <a:latin typeface="Tw Cen MT"/>
                          <a:cs typeface="Tw Cen MT"/>
                        </a:rPr>
                        <a:t>Avoiding adult</a:t>
                      </a:r>
                      <a:r>
                        <a:rPr lang="en-US" sz="1600" baseline="0">
                          <a:solidFill>
                            <a:schemeClr val="tx2"/>
                          </a:solidFill>
                          <a:latin typeface="Tw Cen MT"/>
                          <a:cs typeface="Tw Cen MT"/>
                        </a:rPr>
                        <a:t> Attention</a:t>
                      </a:r>
                      <a:endParaRPr lang="en-US" sz="1600">
                        <a:solidFill>
                          <a:schemeClr val="tx2"/>
                        </a:solidFill>
                        <a:latin typeface="Tw Cen MT"/>
                        <a:cs typeface="Tw Cen MT"/>
                      </a:endParaRPr>
                    </a:p>
                  </a:txBody>
                  <a:tcPr marL="48398" marR="48398" marT="24199" marB="2419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1D2A53"/>
                          </a:solidFill>
                          <a:latin typeface="Zapf Dingbats"/>
                          <a:ea typeface="Zapf Dingbats"/>
                          <a:cs typeface="Zapf Dingbats"/>
                          <a:sym typeface="Zapf Dingbats"/>
                        </a:rPr>
                        <a:t>✔</a:t>
                      </a:r>
                      <a:endParaRPr lang="en-US" sz="1600" dirty="0">
                        <a:solidFill>
                          <a:srgbClr val="1D2A53"/>
                        </a:solidFill>
                        <a:latin typeface="Tw Cen MT"/>
                        <a:cs typeface="Tw Cen MT"/>
                      </a:endParaRPr>
                    </a:p>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466634">
                <a:tc>
                  <a:txBody>
                    <a:bodyPr/>
                    <a:lstStyle/>
                    <a:p>
                      <a:pPr algn="ctr"/>
                      <a:r>
                        <a:rPr lang="en-US" sz="1600" dirty="0">
                          <a:solidFill>
                            <a:schemeClr val="tx2"/>
                          </a:solidFill>
                          <a:latin typeface="Tw Cen MT"/>
                          <a:cs typeface="Tw Cen MT"/>
                        </a:rPr>
                        <a:t>Avoid work/ demands</a:t>
                      </a:r>
                    </a:p>
                  </a:txBody>
                  <a:tcPr marL="48398" marR="48398" marT="24199" marB="2419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1D2A53"/>
                          </a:solidFill>
                          <a:latin typeface="Zapf Dingbats"/>
                          <a:ea typeface="Zapf Dingbats"/>
                          <a:cs typeface="Zapf Dingbats"/>
                          <a:sym typeface="Zapf Dingbats"/>
                        </a:rPr>
                        <a:t>✔</a:t>
                      </a:r>
                      <a:endParaRPr lang="en-US" sz="1600" dirty="0">
                        <a:solidFill>
                          <a:srgbClr val="1D2A53"/>
                        </a:solidFill>
                        <a:latin typeface="Tw Cen MT"/>
                        <a:cs typeface="Tw Cen MT"/>
                      </a:endParaRPr>
                    </a:p>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1D2A53"/>
                          </a:solidFill>
                          <a:latin typeface="Zapf Dingbats"/>
                          <a:ea typeface="Zapf Dingbats"/>
                          <a:cs typeface="Zapf Dingbats"/>
                          <a:sym typeface="Zapf Dingbats"/>
                        </a:rPr>
                        <a:t>✔</a:t>
                      </a:r>
                      <a:endParaRPr lang="en-US" sz="1600" dirty="0">
                        <a:solidFill>
                          <a:srgbClr val="1D2A53"/>
                        </a:solidFill>
                        <a:latin typeface="Tw Cen MT"/>
                        <a:cs typeface="Tw Cen MT"/>
                      </a:endParaRPr>
                    </a:p>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1D2A53"/>
                          </a:solidFill>
                          <a:latin typeface="Zapf Dingbats"/>
                          <a:ea typeface="Zapf Dingbats"/>
                          <a:cs typeface="Zapf Dingbats"/>
                          <a:sym typeface="Zapf Dingbats"/>
                        </a:rPr>
                        <a:t>✔</a:t>
                      </a:r>
                      <a:endParaRPr lang="en-US" sz="1600" dirty="0">
                        <a:solidFill>
                          <a:srgbClr val="1D2A53"/>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1D2A53"/>
                          </a:solidFill>
                          <a:latin typeface="Zapf Dingbats"/>
                          <a:ea typeface="Zapf Dingbats"/>
                          <a:cs typeface="Zapf Dingbats"/>
                          <a:sym typeface="Zapf Dingbats"/>
                        </a:rPr>
                        <a:t>✔</a:t>
                      </a:r>
                      <a:endParaRPr lang="en-US" sz="1600" dirty="0">
                        <a:solidFill>
                          <a:srgbClr val="1D2A53"/>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1D2A53"/>
                          </a:solidFill>
                          <a:latin typeface="Zapf Dingbats"/>
                          <a:ea typeface="Zapf Dingbats"/>
                          <a:cs typeface="Zapf Dingbats"/>
                          <a:sym typeface="Zapf Dingbats"/>
                        </a:rPr>
                        <a:t>✔</a:t>
                      </a:r>
                      <a:endParaRPr lang="en-US" sz="1600" dirty="0">
                        <a:solidFill>
                          <a:srgbClr val="1D2A53"/>
                        </a:solidFill>
                        <a:latin typeface="Tw Cen MT"/>
                        <a:cs typeface="Tw Cen MT"/>
                      </a:endParaRPr>
                    </a:p>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r h="466634">
                <a:tc>
                  <a:txBody>
                    <a:bodyPr/>
                    <a:lstStyle/>
                    <a:p>
                      <a:pPr algn="ctr"/>
                      <a:r>
                        <a:rPr lang="en-US" sz="1600" dirty="0">
                          <a:solidFill>
                            <a:schemeClr val="tx2"/>
                          </a:solidFill>
                          <a:latin typeface="Tw Cen MT"/>
                          <a:cs typeface="Tw Cen MT"/>
                        </a:rPr>
                        <a:t>Avoid internal (e.g., anxiety) </a:t>
                      </a:r>
                    </a:p>
                  </a:txBody>
                  <a:tcPr marL="48398" marR="48398" marT="24199" marB="2419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1D2A53"/>
                          </a:solidFill>
                          <a:latin typeface="Zapf Dingbats"/>
                          <a:ea typeface="Zapf Dingbats"/>
                          <a:cs typeface="Zapf Dingbats"/>
                          <a:sym typeface="Zapf Dingbats"/>
                        </a:rPr>
                        <a:t>✔</a:t>
                      </a:r>
                      <a:endParaRPr lang="en-US" sz="1600" dirty="0">
                        <a:solidFill>
                          <a:srgbClr val="1D2A53"/>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1D2A53"/>
                          </a:solidFill>
                          <a:latin typeface="Zapf Dingbats"/>
                          <a:ea typeface="Zapf Dingbats"/>
                          <a:cs typeface="Zapf Dingbats"/>
                          <a:sym typeface="Zapf Dingbats"/>
                        </a:rPr>
                        <a:t>✔</a:t>
                      </a:r>
                      <a:endParaRPr lang="en-US" sz="1600" dirty="0">
                        <a:solidFill>
                          <a:srgbClr val="1D2A53"/>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60742425"/>
                  </a:ext>
                </a:extLst>
              </a:tr>
            </a:tbl>
          </a:graphicData>
        </a:graphic>
      </p:graphicFrame>
    </p:spTree>
    <p:extLst>
      <p:ext uri="{BB962C8B-B14F-4D97-AF65-F5344CB8AC3E}">
        <p14:creationId xmlns:p14="http://schemas.microsoft.com/office/powerpoint/2010/main" val="16472645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5AABEBC4-A9E7-4723-955E-4A73FD2B3763}"/>
              </a:ext>
            </a:extLst>
          </p:cNvPr>
          <p:cNvSpPr>
            <a:spLocks noGrp="1"/>
          </p:cNvSpPr>
          <p:nvPr>
            <p:ph type="subTitle" idx="1"/>
          </p:nvPr>
        </p:nvSpPr>
        <p:spPr>
          <a:xfrm flipH="1">
            <a:off x="430028" y="1680705"/>
            <a:ext cx="7852057" cy="3161278"/>
          </a:xfrm>
        </p:spPr>
        <p:txBody>
          <a:bodyPr anchor="ctr"/>
          <a:lstStyle/>
          <a:p>
            <a:pPr algn="l">
              <a:lnSpc>
                <a:spcPct val="150000"/>
              </a:lnSpc>
            </a:pPr>
            <a:r>
              <a:rPr lang="en-US" sz="2200" dirty="0"/>
              <a:t>Have student check in with a peer</a:t>
            </a:r>
          </a:p>
          <a:p>
            <a:pPr algn="l">
              <a:lnSpc>
                <a:spcPct val="150000"/>
              </a:lnSpc>
            </a:pPr>
            <a:r>
              <a:rPr lang="en-US" sz="2200" dirty="0"/>
              <a:t>Consider an older student or a student that has completed self-management phase.</a:t>
            </a:r>
          </a:p>
          <a:p>
            <a:pPr algn="l">
              <a:lnSpc>
                <a:spcPct val="150000"/>
              </a:lnSpc>
            </a:pPr>
            <a:r>
              <a:rPr lang="en-US" sz="2200" dirty="0"/>
              <a:t>Modify reinforcement system so that they earn time with a peer / friend</a:t>
            </a:r>
          </a:p>
          <a:p>
            <a:pPr algn="l">
              <a:lnSpc>
                <a:spcPct val="150000"/>
              </a:lnSpc>
            </a:pPr>
            <a:r>
              <a:rPr lang="en-US" sz="2200" dirty="0"/>
              <a:t>Earn access to work or engage in free time</a:t>
            </a:r>
          </a:p>
        </p:txBody>
      </p:sp>
      <p:sp>
        <p:nvSpPr>
          <p:cNvPr id="2" name="Title 1">
            <a:extLst>
              <a:ext uri="{FF2B5EF4-FFF2-40B4-BE49-F238E27FC236}">
                <a16:creationId xmlns:a16="http://schemas.microsoft.com/office/drawing/2014/main" id="{0FA24EBC-FBB8-9443-B073-02B408094CC3}"/>
              </a:ext>
            </a:extLst>
          </p:cNvPr>
          <p:cNvSpPr>
            <a:spLocks noGrp="1"/>
          </p:cNvSpPr>
          <p:nvPr>
            <p:ph type="title"/>
          </p:nvPr>
        </p:nvSpPr>
        <p:spPr>
          <a:xfrm>
            <a:off x="121686" y="197314"/>
            <a:ext cx="8160399" cy="1072666"/>
          </a:xfrm>
        </p:spPr>
        <p:txBody>
          <a:bodyPr/>
          <a:lstStyle/>
          <a:p>
            <a:r>
              <a:rPr lang="en-US" sz="2800" dirty="0"/>
              <a:t>EXAMPLE: MODIFYING CICO FOR STUDENT WITH PEER ATTENTION-MAINTAINED BEHAVIOR</a:t>
            </a:r>
          </a:p>
        </p:txBody>
      </p:sp>
    </p:spTree>
    <p:extLst>
      <p:ext uri="{BB962C8B-B14F-4D97-AF65-F5344CB8AC3E}">
        <p14:creationId xmlns:p14="http://schemas.microsoft.com/office/powerpoint/2010/main" val="14471808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5BA136-531B-4BFF-A243-896EC6FF85E1}"/>
              </a:ext>
            </a:extLst>
          </p:cNvPr>
          <p:cNvSpPr>
            <a:spLocks noGrp="1"/>
          </p:cNvSpPr>
          <p:nvPr>
            <p:ph type="body" idx="1"/>
          </p:nvPr>
        </p:nvSpPr>
        <p:spPr>
          <a:xfrm>
            <a:off x="720000" y="1174200"/>
            <a:ext cx="7704000" cy="3429300"/>
          </a:xfrm>
        </p:spPr>
        <p:txBody>
          <a:bodyPr/>
          <a:lstStyle/>
          <a:p>
            <a:pPr>
              <a:buClr>
                <a:schemeClr val="bg1"/>
              </a:buClr>
              <a:buSzPct val="100000"/>
              <a:buFont typeface="+mj-lt"/>
              <a:buAutoNum type="arabicPeriod"/>
            </a:pPr>
            <a:r>
              <a:rPr lang="en-US" sz="1800" dirty="0"/>
              <a:t>Similar CICO Routines </a:t>
            </a:r>
          </a:p>
          <a:p>
            <a:pPr lvl="1">
              <a:spcBef>
                <a:spcPts val="0"/>
              </a:spcBef>
              <a:spcAft>
                <a:spcPts val="600"/>
              </a:spcAft>
              <a:buClr>
                <a:schemeClr val="bg1"/>
              </a:buClr>
              <a:buSzPct val="100000"/>
              <a:buFont typeface="+mj-lt"/>
              <a:buAutoNum type="alphaLcPeriod"/>
            </a:pPr>
            <a:r>
              <a:rPr lang="en-US" sz="1800" dirty="0"/>
              <a:t>Check in with coordinator to review expectations, ensure materials ready for the day</a:t>
            </a:r>
          </a:p>
          <a:p>
            <a:pPr lvl="1">
              <a:spcBef>
                <a:spcPts val="0"/>
              </a:spcBef>
              <a:spcAft>
                <a:spcPts val="600"/>
              </a:spcAft>
              <a:buClr>
                <a:schemeClr val="bg1"/>
              </a:buClr>
              <a:buSzPct val="100000"/>
              <a:buFont typeface="+mj-lt"/>
              <a:buAutoNum type="alphaLcPeriod"/>
            </a:pPr>
            <a:r>
              <a:rPr lang="en-US" sz="1800" dirty="0"/>
              <a:t>Hand in DPR to teachers, feedback at the end of each class/subject</a:t>
            </a:r>
          </a:p>
          <a:p>
            <a:pPr lvl="1">
              <a:spcBef>
                <a:spcPts val="0"/>
              </a:spcBef>
              <a:spcAft>
                <a:spcPts val="600"/>
              </a:spcAft>
              <a:buClr>
                <a:schemeClr val="bg1"/>
              </a:buClr>
              <a:buSzPct val="100000"/>
              <a:buFont typeface="+mj-lt"/>
              <a:buAutoNum type="alphaLcPeriod"/>
            </a:pPr>
            <a:r>
              <a:rPr lang="en-US" sz="1800" dirty="0"/>
              <a:t>Check out at the end of the day</a:t>
            </a:r>
          </a:p>
          <a:p>
            <a:pPr>
              <a:buClr>
                <a:schemeClr val="bg1"/>
              </a:buClr>
              <a:buSzPct val="100000"/>
              <a:buFont typeface="+mj-lt"/>
              <a:buAutoNum type="arabicPeriod"/>
            </a:pPr>
            <a:endParaRPr lang="en-US" sz="1800" dirty="0"/>
          </a:p>
          <a:p>
            <a:pPr>
              <a:buClr>
                <a:schemeClr val="bg1"/>
              </a:buClr>
              <a:buSzPct val="100000"/>
              <a:buFont typeface="+mj-lt"/>
              <a:buAutoNum type="arabicPeriod"/>
            </a:pPr>
            <a:r>
              <a:rPr lang="en-US" sz="1800" dirty="0"/>
              <a:t>Modifications</a:t>
            </a:r>
          </a:p>
          <a:p>
            <a:pPr lvl="1">
              <a:spcBef>
                <a:spcPts val="0"/>
              </a:spcBef>
              <a:spcAft>
                <a:spcPts val="600"/>
              </a:spcAft>
              <a:buClr>
                <a:schemeClr val="bg1"/>
              </a:buClr>
              <a:buSzPct val="100000"/>
              <a:buFont typeface="+mj-lt"/>
              <a:buAutoNum type="alphaLcPeriod"/>
            </a:pPr>
            <a:r>
              <a:rPr lang="en-US" sz="1800" dirty="0"/>
              <a:t>Can request a predetermined # of brief (e.g., 2 minute) breaks throughout the day, recorded on DPR </a:t>
            </a:r>
          </a:p>
          <a:p>
            <a:pPr lvl="1">
              <a:spcBef>
                <a:spcPts val="0"/>
              </a:spcBef>
              <a:spcAft>
                <a:spcPts val="600"/>
              </a:spcAft>
              <a:buClr>
                <a:schemeClr val="bg1"/>
              </a:buClr>
              <a:buSzPct val="100000"/>
              <a:buFont typeface="+mj-lt"/>
              <a:buAutoNum type="alphaLcPeriod"/>
            </a:pPr>
            <a:r>
              <a:rPr lang="en-US" sz="1800" dirty="0"/>
              <a:t>During breaks, students can engage in approved activity (e.g., drawing, books, alternative assignments) </a:t>
            </a:r>
          </a:p>
          <a:p>
            <a:pPr lvl="1">
              <a:spcBef>
                <a:spcPts val="0"/>
              </a:spcBef>
              <a:spcAft>
                <a:spcPts val="600"/>
              </a:spcAft>
              <a:buClr>
                <a:schemeClr val="bg1"/>
              </a:buClr>
              <a:buSzPct val="100000"/>
              <a:buFont typeface="+mj-lt"/>
              <a:buAutoNum type="alphaLcPeriod"/>
            </a:pPr>
            <a:r>
              <a:rPr lang="en-US" sz="1800" dirty="0"/>
              <a:t>Break routines taught and reinforced</a:t>
            </a:r>
            <a:endParaRPr lang="en-US" dirty="0"/>
          </a:p>
          <a:p>
            <a:pPr marL="152400" indent="0">
              <a:buNone/>
            </a:pPr>
            <a:endParaRPr lang="en-US" dirty="0"/>
          </a:p>
        </p:txBody>
      </p:sp>
      <p:sp>
        <p:nvSpPr>
          <p:cNvPr id="3" name="Title 2">
            <a:extLst>
              <a:ext uri="{FF2B5EF4-FFF2-40B4-BE49-F238E27FC236}">
                <a16:creationId xmlns:a16="http://schemas.microsoft.com/office/drawing/2014/main" id="{818D56C1-C6AC-478A-8A9C-06F90FEB307B}"/>
              </a:ext>
            </a:extLst>
          </p:cNvPr>
          <p:cNvSpPr>
            <a:spLocks noGrp="1"/>
          </p:cNvSpPr>
          <p:nvPr>
            <p:ph type="title"/>
          </p:nvPr>
        </p:nvSpPr>
        <p:spPr/>
        <p:txBody>
          <a:bodyPr/>
          <a:lstStyle/>
          <a:p>
            <a:r>
              <a:rPr lang="en-US" dirty="0"/>
              <a:t>EXAMPLE: BREAKS ARE BETTER</a:t>
            </a:r>
          </a:p>
        </p:txBody>
      </p:sp>
      <p:sp>
        <p:nvSpPr>
          <p:cNvPr id="4" name="Text Box 4">
            <a:extLst>
              <a:ext uri="{FF2B5EF4-FFF2-40B4-BE49-F238E27FC236}">
                <a16:creationId xmlns:a16="http://schemas.microsoft.com/office/drawing/2014/main" id="{CA152CD0-D4F5-4015-9929-F923133CC649}"/>
              </a:ext>
            </a:extLst>
          </p:cNvPr>
          <p:cNvSpPr txBox="1">
            <a:spLocks noChangeArrowheads="1"/>
          </p:cNvSpPr>
          <p:nvPr/>
        </p:nvSpPr>
        <p:spPr bwMode="auto">
          <a:xfrm>
            <a:off x="7021908" y="540000"/>
            <a:ext cx="1245270" cy="868323"/>
          </a:xfrm>
          <a:prstGeom prst="wedgeRoundRectCallou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685800" rtl="0" eaLnBrk="1" fontAlgn="base" latinLnBrk="0" hangingPunct="1">
              <a:lnSpc>
                <a:spcPct val="100000"/>
              </a:lnSpc>
              <a:spcBef>
                <a:spcPct val="50000"/>
              </a:spcBef>
              <a:spcAft>
                <a:spcPct val="0"/>
              </a:spcAft>
              <a:buClrTx/>
              <a:buSzTx/>
              <a:buFont typeface="Arial"/>
              <a:buNone/>
              <a:tabLst/>
              <a:defRPr/>
            </a:pPr>
            <a:r>
              <a:rPr kumimoji="0" lang="en-US" sz="1500" b="0" i="0" u="none" strike="noStrike" kern="1200" cap="none" spc="0" normalizeH="0" baseline="0" noProof="0" dirty="0">
                <a:ln>
                  <a:noFill/>
                </a:ln>
                <a:solidFill>
                  <a:prstClr val="white"/>
                </a:solidFill>
                <a:effectLst/>
                <a:uLnTx/>
                <a:uFillTx/>
                <a:latin typeface="Poppins" panose="020B0604020202020204" charset="0"/>
                <a:ea typeface="ＭＳ Ｐゴシック" pitchFamily="-108" charset="-128"/>
                <a:cs typeface="Poppins" panose="020B0604020202020204" charset="0"/>
                <a:sym typeface="Arial"/>
              </a:rPr>
              <a:t>Escape Motivated CICO</a:t>
            </a:r>
          </a:p>
        </p:txBody>
      </p:sp>
    </p:spTree>
    <p:extLst>
      <p:ext uri="{BB962C8B-B14F-4D97-AF65-F5344CB8AC3E}">
        <p14:creationId xmlns:p14="http://schemas.microsoft.com/office/powerpoint/2010/main" val="36774377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grpSp>
        <p:nvGrpSpPr>
          <p:cNvPr id="1310" name="Google Shape;1310;p167"/>
          <p:cNvGrpSpPr/>
          <p:nvPr/>
        </p:nvGrpSpPr>
        <p:grpSpPr>
          <a:xfrm>
            <a:off x="838201" y="951869"/>
            <a:ext cx="7718366" cy="3957588"/>
            <a:chOff x="0" y="0"/>
            <a:chExt cx="11619331" cy="5846821"/>
          </a:xfrm>
        </p:grpSpPr>
        <p:sp>
          <p:nvSpPr>
            <p:cNvPr id="1311" name="Google Shape;1311;p167"/>
            <p:cNvSpPr/>
            <p:nvPr/>
          </p:nvSpPr>
          <p:spPr>
            <a:xfrm>
              <a:off x="0" y="0"/>
              <a:ext cx="3688226" cy="5846821"/>
            </a:xfrm>
            <a:prstGeom prst="roundRect">
              <a:avLst>
                <a:gd name="adj" fmla="val 10000"/>
              </a:avLst>
            </a:prstGeom>
            <a:solidFill>
              <a:srgbClr val="D1E1DC"/>
            </a:solidFill>
            <a:ln>
              <a:noFill/>
            </a:ln>
          </p:spPr>
          <p:txBody>
            <a:bodyPr spcFirstLastPara="1" wrap="square" lIns="51431" tIns="51431" rIns="51431" bIns="51431" anchor="ctr" anchorCtr="0">
              <a:noAutofit/>
            </a:bodyPr>
            <a:lstStyle/>
            <a:p>
              <a:endParaRPr/>
            </a:p>
          </p:txBody>
        </p:sp>
        <p:sp>
          <p:nvSpPr>
            <p:cNvPr id="1312" name="Google Shape;1312;p167"/>
            <p:cNvSpPr txBox="1"/>
            <p:nvPr/>
          </p:nvSpPr>
          <p:spPr>
            <a:xfrm>
              <a:off x="0" y="0"/>
              <a:ext cx="3688226" cy="1754046"/>
            </a:xfrm>
            <a:prstGeom prst="rect">
              <a:avLst/>
            </a:prstGeom>
            <a:noFill/>
            <a:ln>
              <a:noFill/>
            </a:ln>
          </p:spPr>
          <p:txBody>
            <a:bodyPr spcFirstLastPara="1" wrap="square" lIns="102881" tIns="102881" rIns="102881" bIns="102881" anchor="ctr" anchorCtr="0">
              <a:noAutofit/>
            </a:bodyPr>
            <a:lstStyle/>
            <a:p>
              <a:pPr algn="ctr">
                <a:lnSpc>
                  <a:spcPct val="90000"/>
                </a:lnSpc>
                <a:buClr>
                  <a:schemeClr val="dk1"/>
                </a:buClr>
                <a:buSzPts val="3600"/>
              </a:pPr>
              <a:r>
                <a:rPr lang="en-US" sz="2800" dirty="0">
                  <a:solidFill>
                    <a:schemeClr val="dk1"/>
                  </a:solidFill>
                  <a:latin typeface="Century Gothic"/>
                  <a:ea typeface="Century Gothic"/>
                  <a:cs typeface="Century Gothic"/>
                  <a:sym typeface="Century Gothic"/>
                </a:rPr>
                <a:t>Activity</a:t>
              </a:r>
              <a:endParaRPr sz="2800" dirty="0"/>
            </a:p>
          </p:txBody>
        </p:sp>
        <p:sp>
          <p:nvSpPr>
            <p:cNvPr id="1313" name="Google Shape;1313;p167"/>
            <p:cNvSpPr/>
            <p:nvPr/>
          </p:nvSpPr>
          <p:spPr>
            <a:xfrm>
              <a:off x="370241" y="1754189"/>
              <a:ext cx="2950581" cy="851757"/>
            </a:xfrm>
            <a:prstGeom prst="roundRect">
              <a:avLst>
                <a:gd name="adj" fmla="val 10000"/>
              </a:avLst>
            </a:prstGeom>
            <a:gradFill>
              <a:gsLst>
                <a:gs pos="0">
                  <a:srgbClr val="73B0A1"/>
                </a:gs>
                <a:gs pos="50000">
                  <a:srgbClr val="5CAA97"/>
                </a:gs>
                <a:gs pos="100000">
                  <a:srgbClr val="4D9A86"/>
                </a:gs>
              </a:gsLst>
              <a:lin ang="5400000" scaled="0"/>
            </a:gradFill>
            <a:ln>
              <a:noFill/>
            </a:ln>
          </p:spPr>
          <p:txBody>
            <a:bodyPr spcFirstLastPara="1" wrap="square" lIns="51431" tIns="51431" rIns="51431" bIns="51431" anchor="ctr" anchorCtr="0">
              <a:noAutofit/>
            </a:bodyPr>
            <a:lstStyle/>
            <a:p>
              <a:endParaRPr/>
            </a:p>
          </p:txBody>
        </p:sp>
        <p:sp>
          <p:nvSpPr>
            <p:cNvPr id="1314" name="Google Shape;1314;p167"/>
            <p:cNvSpPr txBox="1"/>
            <p:nvPr/>
          </p:nvSpPr>
          <p:spPr>
            <a:xfrm>
              <a:off x="395188" y="1779136"/>
              <a:ext cx="2900687" cy="801863"/>
            </a:xfrm>
            <a:prstGeom prst="rect">
              <a:avLst/>
            </a:prstGeom>
            <a:noFill/>
            <a:ln>
              <a:noFill/>
            </a:ln>
          </p:spPr>
          <p:txBody>
            <a:bodyPr spcFirstLastPara="1" wrap="square" lIns="24281" tIns="18206" rIns="24281" bIns="18206" anchor="ctr" anchorCtr="0">
              <a:noAutofit/>
            </a:bodyPr>
            <a:lstStyle/>
            <a:p>
              <a:pPr algn="ctr">
                <a:lnSpc>
                  <a:spcPct val="90000"/>
                </a:lnSpc>
                <a:buClr>
                  <a:schemeClr val="lt1"/>
                </a:buClr>
                <a:buSzPts val="1300"/>
              </a:pPr>
              <a:r>
                <a:rPr lang="en-US" dirty="0">
                  <a:solidFill>
                    <a:schemeClr val="lt1"/>
                  </a:solidFill>
                  <a:latin typeface="Century Gothic"/>
                  <a:ea typeface="Century Gothic"/>
                  <a:cs typeface="Century Gothic"/>
                  <a:sym typeface="Century Gothic"/>
                </a:rPr>
                <a:t>Morning Check-in</a:t>
              </a:r>
              <a:endParaRPr dirty="0"/>
            </a:p>
          </p:txBody>
        </p:sp>
        <p:sp>
          <p:nvSpPr>
            <p:cNvPr id="1315" name="Google Shape;1315;p167"/>
            <p:cNvSpPr/>
            <p:nvPr/>
          </p:nvSpPr>
          <p:spPr>
            <a:xfrm>
              <a:off x="370241" y="2736985"/>
              <a:ext cx="2950581" cy="851757"/>
            </a:xfrm>
            <a:prstGeom prst="roundRect">
              <a:avLst>
                <a:gd name="adj" fmla="val 10000"/>
              </a:avLst>
            </a:prstGeom>
            <a:gradFill>
              <a:gsLst>
                <a:gs pos="0">
                  <a:srgbClr val="71AEA5"/>
                </a:gs>
                <a:gs pos="50000">
                  <a:srgbClr val="5AA89D"/>
                </a:gs>
                <a:gs pos="100000">
                  <a:srgbClr val="4B988C"/>
                </a:gs>
              </a:gsLst>
              <a:lin ang="5400000" scaled="0"/>
            </a:gradFill>
            <a:ln>
              <a:noFill/>
            </a:ln>
          </p:spPr>
          <p:txBody>
            <a:bodyPr spcFirstLastPara="1" wrap="square" lIns="51431" tIns="51431" rIns="51431" bIns="51431" anchor="ctr" anchorCtr="0">
              <a:noAutofit/>
            </a:bodyPr>
            <a:lstStyle/>
            <a:p>
              <a:endParaRPr/>
            </a:p>
          </p:txBody>
        </p:sp>
        <p:sp>
          <p:nvSpPr>
            <p:cNvPr id="1316" name="Google Shape;1316;p167"/>
            <p:cNvSpPr txBox="1"/>
            <p:nvPr/>
          </p:nvSpPr>
          <p:spPr>
            <a:xfrm>
              <a:off x="395188" y="2761932"/>
              <a:ext cx="2900687" cy="801863"/>
            </a:xfrm>
            <a:prstGeom prst="rect">
              <a:avLst/>
            </a:prstGeom>
            <a:noFill/>
            <a:ln>
              <a:noFill/>
            </a:ln>
          </p:spPr>
          <p:txBody>
            <a:bodyPr spcFirstLastPara="1" wrap="square" lIns="24281" tIns="18206" rIns="24281" bIns="18206" anchor="ctr" anchorCtr="0">
              <a:noAutofit/>
            </a:bodyPr>
            <a:lstStyle/>
            <a:p>
              <a:pPr algn="ctr">
                <a:lnSpc>
                  <a:spcPct val="90000"/>
                </a:lnSpc>
                <a:buClr>
                  <a:schemeClr val="lt1"/>
                </a:buClr>
                <a:buSzPts val="1300"/>
              </a:pPr>
              <a:r>
                <a:rPr lang="en-US">
                  <a:solidFill>
                    <a:schemeClr val="lt1"/>
                  </a:solidFill>
                  <a:latin typeface="Century Gothic"/>
                  <a:ea typeface="Century Gothic"/>
                  <a:cs typeface="Century Gothic"/>
                  <a:sym typeface="Century Gothic"/>
                </a:rPr>
                <a:t>Feedback</a:t>
              </a:r>
              <a:endParaRPr/>
            </a:p>
          </p:txBody>
        </p:sp>
        <p:sp>
          <p:nvSpPr>
            <p:cNvPr id="1317" name="Google Shape;1317;p167"/>
            <p:cNvSpPr/>
            <p:nvPr/>
          </p:nvSpPr>
          <p:spPr>
            <a:xfrm>
              <a:off x="370241" y="3719782"/>
              <a:ext cx="2950581" cy="851757"/>
            </a:xfrm>
            <a:prstGeom prst="roundRect">
              <a:avLst>
                <a:gd name="adj" fmla="val 10000"/>
              </a:avLst>
            </a:prstGeom>
            <a:gradFill>
              <a:gsLst>
                <a:gs pos="0">
                  <a:srgbClr val="70ADA9"/>
                </a:gs>
                <a:gs pos="50000">
                  <a:srgbClr val="57A7A4"/>
                </a:gs>
                <a:gs pos="100000">
                  <a:srgbClr val="499693"/>
                </a:gs>
              </a:gsLst>
              <a:lin ang="5400000" scaled="0"/>
            </a:gradFill>
            <a:ln>
              <a:noFill/>
            </a:ln>
          </p:spPr>
          <p:txBody>
            <a:bodyPr spcFirstLastPara="1" wrap="square" lIns="51431" tIns="51431" rIns="51431" bIns="51431" anchor="ctr" anchorCtr="0">
              <a:noAutofit/>
            </a:bodyPr>
            <a:lstStyle/>
            <a:p>
              <a:endParaRPr/>
            </a:p>
          </p:txBody>
        </p:sp>
        <p:sp>
          <p:nvSpPr>
            <p:cNvPr id="1318" name="Google Shape;1318;p167"/>
            <p:cNvSpPr txBox="1"/>
            <p:nvPr/>
          </p:nvSpPr>
          <p:spPr>
            <a:xfrm>
              <a:off x="395188" y="3744729"/>
              <a:ext cx="2900687" cy="801863"/>
            </a:xfrm>
            <a:prstGeom prst="rect">
              <a:avLst/>
            </a:prstGeom>
            <a:noFill/>
            <a:ln>
              <a:noFill/>
            </a:ln>
          </p:spPr>
          <p:txBody>
            <a:bodyPr spcFirstLastPara="1" wrap="square" lIns="24281" tIns="18206" rIns="24281" bIns="18206" anchor="ctr" anchorCtr="0">
              <a:noAutofit/>
            </a:bodyPr>
            <a:lstStyle/>
            <a:p>
              <a:pPr algn="ctr">
                <a:lnSpc>
                  <a:spcPct val="90000"/>
                </a:lnSpc>
                <a:buClr>
                  <a:schemeClr val="lt1"/>
                </a:buClr>
                <a:buSzPts val="1300"/>
              </a:pPr>
              <a:r>
                <a:rPr lang="en-US">
                  <a:solidFill>
                    <a:schemeClr val="lt1"/>
                  </a:solidFill>
                  <a:latin typeface="Century Gothic"/>
                  <a:ea typeface="Century Gothic"/>
                  <a:cs typeface="Century Gothic"/>
                  <a:sym typeface="Century Gothic"/>
                </a:rPr>
                <a:t>Break Tracker</a:t>
              </a:r>
              <a:endParaRPr/>
            </a:p>
          </p:txBody>
        </p:sp>
        <p:sp>
          <p:nvSpPr>
            <p:cNvPr id="1319" name="Google Shape;1319;p167"/>
            <p:cNvSpPr/>
            <p:nvPr/>
          </p:nvSpPr>
          <p:spPr>
            <a:xfrm>
              <a:off x="370241" y="4702579"/>
              <a:ext cx="2950581" cy="851757"/>
            </a:xfrm>
            <a:prstGeom prst="roundRect">
              <a:avLst>
                <a:gd name="adj" fmla="val 10000"/>
              </a:avLst>
            </a:prstGeom>
            <a:gradFill>
              <a:gsLst>
                <a:gs pos="0">
                  <a:srgbClr val="6DA8AE"/>
                </a:gs>
                <a:gs pos="50000">
                  <a:srgbClr val="55A2A7"/>
                </a:gs>
                <a:gs pos="100000">
                  <a:srgbClr val="479196"/>
                </a:gs>
              </a:gsLst>
              <a:lin ang="5400000" scaled="0"/>
            </a:gradFill>
            <a:ln>
              <a:noFill/>
            </a:ln>
          </p:spPr>
          <p:txBody>
            <a:bodyPr spcFirstLastPara="1" wrap="square" lIns="51431" tIns="51431" rIns="51431" bIns="51431" anchor="ctr" anchorCtr="0">
              <a:noAutofit/>
            </a:bodyPr>
            <a:lstStyle/>
            <a:p>
              <a:endParaRPr/>
            </a:p>
          </p:txBody>
        </p:sp>
        <p:sp>
          <p:nvSpPr>
            <p:cNvPr id="1320" name="Google Shape;1320;p167"/>
            <p:cNvSpPr txBox="1"/>
            <p:nvPr/>
          </p:nvSpPr>
          <p:spPr>
            <a:xfrm>
              <a:off x="395188" y="4727526"/>
              <a:ext cx="2900687" cy="801863"/>
            </a:xfrm>
            <a:prstGeom prst="rect">
              <a:avLst/>
            </a:prstGeom>
            <a:noFill/>
            <a:ln>
              <a:noFill/>
            </a:ln>
          </p:spPr>
          <p:txBody>
            <a:bodyPr spcFirstLastPara="1" wrap="square" lIns="24281" tIns="18206" rIns="24281" bIns="18206" anchor="ctr" anchorCtr="0">
              <a:noAutofit/>
            </a:bodyPr>
            <a:lstStyle/>
            <a:p>
              <a:pPr algn="ctr">
                <a:lnSpc>
                  <a:spcPct val="90000"/>
                </a:lnSpc>
                <a:buClr>
                  <a:schemeClr val="lt1"/>
                </a:buClr>
                <a:buSzPts val="1300"/>
              </a:pPr>
              <a:r>
                <a:rPr lang="en-US">
                  <a:solidFill>
                    <a:schemeClr val="lt1"/>
                  </a:solidFill>
                  <a:latin typeface="Century Gothic"/>
                  <a:ea typeface="Century Gothic"/>
                  <a:cs typeface="Century Gothic"/>
                  <a:sym typeface="Century Gothic"/>
                </a:rPr>
                <a:t>Afternoon Check-out</a:t>
              </a:r>
              <a:endParaRPr/>
            </a:p>
          </p:txBody>
        </p:sp>
        <p:sp>
          <p:nvSpPr>
            <p:cNvPr id="1321" name="Google Shape;1321;p167"/>
            <p:cNvSpPr/>
            <p:nvPr/>
          </p:nvSpPr>
          <p:spPr>
            <a:xfrm>
              <a:off x="3966261" y="0"/>
              <a:ext cx="3688226" cy="5846821"/>
            </a:xfrm>
            <a:prstGeom prst="roundRect">
              <a:avLst>
                <a:gd name="adj" fmla="val 10000"/>
              </a:avLst>
            </a:prstGeom>
            <a:solidFill>
              <a:srgbClr val="D1E1DC"/>
            </a:solidFill>
            <a:ln>
              <a:noFill/>
            </a:ln>
          </p:spPr>
          <p:txBody>
            <a:bodyPr spcFirstLastPara="1" wrap="square" lIns="51431" tIns="51431" rIns="51431" bIns="51431" anchor="ctr" anchorCtr="0">
              <a:noAutofit/>
            </a:bodyPr>
            <a:lstStyle/>
            <a:p>
              <a:endParaRPr/>
            </a:p>
          </p:txBody>
        </p:sp>
        <p:sp>
          <p:nvSpPr>
            <p:cNvPr id="1322" name="Google Shape;1322;p167"/>
            <p:cNvSpPr txBox="1"/>
            <p:nvPr/>
          </p:nvSpPr>
          <p:spPr>
            <a:xfrm>
              <a:off x="3966261" y="0"/>
              <a:ext cx="3688226" cy="1754046"/>
            </a:xfrm>
            <a:prstGeom prst="rect">
              <a:avLst/>
            </a:prstGeom>
            <a:noFill/>
            <a:ln>
              <a:noFill/>
            </a:ln>
          </p:spPr>
          <p:txBody>
            <a:bodyPr spcFirstLastPara="1" wrap="square" lIns="102881" tIns="102881" rIns="102881" bIns="102881" anchor="ctr" anchorCtr="0">
              <a:noAutofit/>
            </a:bodyPr>
            <a:lstStyle/>
            <a:p>
              <a:pPr algn="ctr">
                <a:lnSpc>
                  <a:spcPct val="90000"/>
                </a:lnSpc>
                <a:buClr>
                  <a:schemeClr val="dk1"/>
                </a:buClr>
                <a:buSzPts val="3600"/>
              </a:pPr>
              <a:r>
                <a:rPr lang="en-US" sz="2800">
                  <a:solidFill>
                    <a:schemeClr val="dk1"/>
                  </a:solidFill>
                  <a:latin typeface="Century Gothic"/>
                  <a:ea typeface="Century Gothic"/>
                  <a:cs typeface="Century Gothic"/>
                  <a:sym typeface="Century Gothic"/>
                </a:rPr>
                <a:t>Points Possible</a:t>
              </a:r>
              <a:endParaRPr sz="2800"/>
            </a:p>
          </p:txBody>
        </p:sp>
        <p:sp>
          <p:nvSpPr>
            <p:cNvPr id="1323" name="Google Shape;1323;p167"/>
            <p:cNvSpPr/>
            <p:nvPr/>
          </p:nvSpPr>
          <p:spPr>
            <a:xfrm>
              <a:off x="4335084" y="1754189"/>
              <a:ext cx="2950581" cy="851757"/>
            </a:xfrm>
            <a:prstGeom prst="roundRect">
              <a:avLst>
                <a:gd name="adj" fmla="val 10000"/>
              </a:avLst>
            </a:prstGeom>
            <a:gradFill>
              <a:gsLst>
                <a:gs pos="0">
                  <a:srgbClr val="6BA1AD"/>
                </a:gs>
                <a:gs pos="50000">
                  <a:srgbClr val="5498A4"/>
                </a:gs>
                <a:gs pos="100000">
                  <a:srgbClr val="468795"/>
                </a:gs>
              </a:gsLst>
              <a:lin ang="5400000" scaled="0"/>
            </a:gradFill>
            <a:ln>
              <a:noFill/>
            </a:ln>
          </p:spPr>
          <p:txBody>
            <a:bodyPr spcFirstLastPara="1" wrap="square" lIns="51431" tIns="51431" rIns="51431" bIns="51431" anchor="ctr" anchorCtr="0">
              <a:noAutofit/>
            </a:bodyPr>
            <a:lstStyle/>
            <a:p>
              <a:endParaRPr/>
            </a:p>
          </p:txBody>
        </p:sp>
        <p:sp>
          <p:nvSpPr>
            <p:cNvPr id="1324" name="Google Shape;1324;p167"/>
            <p:cNvSpPr txBox="1"/>
            <p:nvPr/>
          </p:nvSpPr>
          <p:spPr>
            <a:xfrm>
              <a:off x="4360031" y="1779136"/>
              <a:ext cx="2900687" cy="801863"/>
            </a:xfrm>
            <a:prstGeom prst="rect">
              <a:avLst/>
            </a:prstGeom>
            <a:noFill/>
            <a:ln>
              <a:noFill/>
            </a:ln>
          </p:spPr>
          <p:txBody>
            <a:bodyPr spcFirstLastPara="1" wrap="square" lIns="24281" tIns="18206" rIns="24281" bIns="18206" anchor="ctr" anchorCtr="0">
              <a:noAutofit/>
            </a:bodyPr>
            <a:lstStyle/>
            <a:p>
              <a:pPr algn="ctr">
                <a:lnSpc>
                  <a:spcPct val="90000"/>
                </a:lnSpc>
                <a:buClr>
                  <a:schemeClr val="lt1"/>
                </a:buClr>
                <a:buSzPts val="1300"/>
              </a:pPr>
              <a:r>
                <a:rPr lang="en-US">
                  <a:solidFill>
                    <a:schemeClr val="lt1"/>
                  </a:solidFill>
                  <a:latin typeface="Century Gothic"/>
                  <a:ea typeface="Century Gothic"/>
                  <a:cs typeface="Century Gothic"/>
                  <a:sym typeface="Century Gothic"/>
                </a:rPr>
                <a:t>2</a:t>
              </a:r>
              <a:endParaRPr/>
            </a:p>
          </p:txBody>
        </p:sp>
        <p:sp>
          <p:nvSpPr>
            <p:cNvPr id="1325" name="Google Shape;1325;p167"/>
            <p:cNvSpPr/>
            <p:nvPr/>
          </p:nvSpPr>
          <p:spPr>
            <a:xfrm>
              <a:off x="4335084" y="2736985"/>
              <a:ext cx="2950581" cy="851757"/>
            </a:xfrm>
            <a:prstGeom prst="roundRect">
              <a:avLst>
                <a:gd name="adj" fmla="val 10000"/>
              </a:avLst>
            </a:prstGeom>
            <a:gradFill>
              <a:gsLst>
                <a:gs pos="0">
                  <a:srgbClr val="6A98AC"/>
                </a:gs>
                <a:gs pos="50000">
                  <a:srgbClr val="528DA4"/>
                </a:gs>
                <a:gs pos="100000">
                  <a:srgbClr val="447D94"/>
                </a:gs>
              </a:gsLst>
              <a:lin ang="5400000" scaled="0"/>
            </a:gradFill>
            <a:ln>
              <a:noFill/>
            </a:ln>
          </p:spPr>
          <p:txBody>
            <a:bodyPr spcFirstLastPara="1" wrap="square" lIns="51431" tIns="51431" rIns="51431" bIns="51431" anchor="ctr" anchorCtr="0">
              <a:noAutofit/>
            </a:bodyPr>
            <a:lstStyle/>
            <a:p>
              <a:endParaRPr/>
            </a:p>
          </p:txBody>
        </p:sp>
        <p:sp>
          <p:nvSpPr>
            <p:cNvPr id="1326" name="Google Shape;1326;p167"/>
            <p:cNvSpPr txBox="1"/>
            <p:nvPr/>
          </p:nvSpPr>
          <p:spPr>
            <a:xfrm>
              <a:off x="4360031" y="2761932"/>
              <a:ext cx="2900687" cy="801863"/>
            </a:xfrm>
            <a:prstGeom prst="rect">
              <a:avLst/>
            </a:prstGeom>
            <a:noFill/>
            <a:ln>
              <a:noFill/>
            </a:ln>
          </p:spPr>
          <p:txBody>
            <a:bodyPr spcFirstLastPara="1" wrap="square" lIns="24281" tIns="18206" rIns="24281" bIns="18206" anchor="ctr" anchorCtr="0">
              <a:noAutofit/>
            </a:bodyPr>
            <a:lstStyle/>
            <a:p>
              <a:pPr algn="ctr">
                <a:lnSpc>
                  <a:spcPct val="90000"/>
                </a:lnSpc>
                <a:buClr>
                  <a:schemeClr val="lt1"/>
                </a:buClr>
                <a:buSzPts val="1300"/>
              </a:pPr>
              <a:r>
                <a:rPr lang="en-US">
                  <a:solidFill>
                    <a:schemeClr val="lt1"/>
                  </a:solidFill>
                  <a:latin typeface="Century Gothic"/>
                  <a:ea typeface="Century Gothic"/>
                  <a:cs typeface="Century Gothic"/>
                  <a:sym typeface="Century Gothic"/>
                </a:rPr>
                <a:t>Up to 2 per Expectation</a:t>
              </a:r>
              <a:endParaRPr/>
            </a:p>
          </p:txBody>
        </p:sp>
        <p:sp>
          <p:nvSpPr>
            <p:cNvPr id="1327" name="Google Shape;1327;p167"/>
            <p:cNvSpPr/>
            <p:nvPr/>
          </p:nvSpPr>
          <p:spPr>
            <a:xfrm>
              <a:off x="4335084" y="3719782"/>
              <a:ext cx="2950581" cy="851757"/>
            </a:xfrm>
            <a:prstGeom prst="roundRect">
              <a:avLst>
                <a:gd name="adj" fmla="val 10000"/>
              </a:avLst>
            </a:prstGeom>
            <a:gradFill>
              <a:gsLst>
                <a:gs pos="0">
                  <a:srgbClr val="6990AA"/>
                </a:gs>
                <a:gs pos="50000">
                  <a:srgbClr val="5083A2"/>
                </a:gs>
                <a:gs pos="100000">
                  <a:srgbClr val="437492"/>
                </a:gs>
              </a:gsLst>
              <a:lin ang="5400000" scaled="0"/>
            </a:gradFill>
            <a:ln>
              <a:noFill/>
            </a:ln>
          </p:spPr>
          <p:txBody>
            <a:bodyPr spcFirstLastPara="1" wrap="square" lIns="51431" tIns="51431" rIns="51431" bIns="51431" anchor="ctr" anchorCtr="0">
              <a:noAutofit/>
            </a:bodyPr>
            <a:lstStyle/>
            <a:p>
              <a:endParaRPr/>
            </a:p>
          </p:txBody>
        </p:sp>
        <p:sp>
          <p:nvSpPr>
            <p:cNvPr id="1328" name="Google Shape;1328;p167"/>
            <p:cNvSpPr txBox="1"/>
            <p:nvPr/>
          </p:nvSpPr>
          <p:spPr>
            <a:xfrm>
              <a:off x="4360031" y="3744729"/>
              <a:ext cx="2900687" cy="801863"/>
            </a:xfrm>
            <a:prstGeom prst="rect">
              <a:avLst/>
            </a:prstGeom>
            <a:noFill/>
            <a:ln>
              <a:noFill/>
            </a:ln>
          </p:spPr>
          <p:txBody>
            <a:bodyPr spcFirstLastPara="1" wrap="square" lIns="24281" tIns="18206" rIns="24281" bIns="18206" anchor="ctr" anchorCtr="0">
              <a:noAutofit/>
            </a:bodyPr>
            <a:lstStyle/>
            <a:p>
              <a:pPr algn="ctr">
                <a:lnSpc>
                  <a:spcPct val="90000"/>
                </a:lnSpc>
                <a:buClr>
                  <a:schemeClr val="lt1"/>
                </a:buClr>
                <a:buSzPts val="1300"/>
              </a:pPr>
              <a:r>
                <a:rPr lang="en-US">
                  <a:solidFill>
                    <a:schemeClr val="lt1"/>
                  </a:solidFill>
                  <a:latin typeface="Century Gothic"/>
                  <a:ea typeface="Century Gothic"/>
                  <a:cs typeface="Century Gothic"/>
                  <a:sym typeface="Century Gothic"/>
                </a:rPr>
                <a:t>1 per feedback session</a:t>
              </a:r>
              <a:endParaRPr/>
            </a:p>
          </p:txBody>
        </p:sp>
        <p:sp>
          <p:nvSpPr>
            <p:cNvPr id="1329" name="Google Shape;1329;p167"/>
            <p:cNvSpPr/>
            <p:nvPr/>
          </p:nvSpPr>
          <p:spPr>
            <a:xfrm>
              <a:off x="4335084" y="4702579"/>
              <a:ext cx="2950581" cy="851757"/>
            </a:xfrm>
            <a:prstGeom prst="roundRect">
              <a:avLst>
                <a:gd name="adj" fmla="val 10000"/>
              </a:avLst>
            </a:prstGeom>
            <a:gradFill>
              <a:gsLst>
                <a:gs pos="0">
                  <a:srgbClr val="6889A8"/>
                </a:gs>
                <a:gs pos="50000">
                  <a:srgbClr val="507BA0"/>
                </a:gs>
                <a:gs pos="100000">
                  <a:srgbClr val="426C90"/>
                </a:gs>
              </a:gsLst>
              <a:lin ang="5400000" scaled="0"/>
            </a:gradFill>
            <a:ln>
              <a:noFill/>
            </a:ln>
          </p:spPr>
          <p:txBody>
            <a:bodyPr spcFirstLastPara="1" wrap="square" lIns="51431" tIns="51431" rIns="51431" bIns="51431" anchor="ctr" anchorCtr="0">
              <a:noAutofit/>
            </a:bodyPr>
            <a:lstStyle/>
            <a:p>
              <a:endParaRPr/>
            </a:p>
          </p:txBody>
        </p:sp>
        <p:sp>
          <p:nvSpPr>
            <p:cNvPr id="1330" name="Google Shape;1330;p167"/>
            <p:cNvSpPr txBox="1"/>
            <p:nvPr/>
          </p:nvSpPr>
          <p:spPr>
            <a:xfrm>
              <a:off x="4360031" y="4727526"/>
              <a:ext cx="2900687" cy="801863"/>
            </a:xfrm>
            <a:prstGeom prst="rect">
              <a:avLst/>
            </a:prstGeom>
            <a:noFill/>
            <a:ln>
              <a:noFill/>
            </a:ln>
          </p:spPr>
          <p:txBody>
            <a:bodyPr spcFirstLastPara="1" wrap="square" lIns="24281" tIns="18206" rIns="24281" bIns="18206" anchor="ctr" anchorCtr="0">
              <a:noAutofit/>
            </a:bodyPr>
            <a:lstStyle/>
            <a:p>
              <a:pPr algn="ctr">
                <a:lnSpc>
                  <a:spcPct val="90000"/>
                </a:lnSpc>
                <a:buClr>
                  <a:schemeClr val="lt1"/>
                </a:buClr>
                <a:buSzPts val="1300"/>
              </a:pPr>
              <a:r>
                <a:rPr lang="en-US">
                  <a:solidFill>
                    <a:schemeClr val="lt1"/>
                  </a:solidFill>
                  <a:latin typeface="Century Gothic"/>
                  <a:ea typeface="Century Gothic"/>
                  <a:cs typeface="Century Gothic"/>
                  <a:sym typeface="Century Gothic"/>
                </a:rPr>
                <a:t>2</a:t>
              </a:r>
              <a:endParaRPr/>
            </a:p>
          </p:txBody>
        </p:sp>
        <p:sp>
          <p:nvSpPr>
            <p:cNvPr id="1331" name="Google Shape;1331;p167"/>
            <p:cNvSpPr/>
            <p:nvPr/>
          </p:nvSpPr>
          <p:spPr>
            <a:xfrm>
              <a:off x="7931105" y="0"/>
              <a:ext cx="3688226" cy="5846821"/>
            </a:xfrm>
            <a:prstGeom prst="roundRect">
              <a:avLst>
                <a:gd name="adj" fmla="val 10000"/>
              </a:avLst>
            </a:prstGeom>
            <a:solidFill>
              <a:srgbClr val="D1E1DC"/>
            </a:solidFill>
            <a:ln>
              <a:noFill/>
            </a:ln>
          </p:spPr>
          <p:txBody>
            <a:bodyPr spcFirstLastPara="1" wrap="square" lIns="51431" tIns="51431" rIns="51431" bIns="51431" anchor="ctr" anchorCtr="0">
              <a:noAutofit/>
            </a:bodyPr>
            <a:lstStyle/>
            <a:p>
              <a:endParaRPr/>
            </a:p>
          </p:txBody>
        </p:sp>
        <p:sp>
          <p:nvSpPr>
            <p:cNvPr id="1332" name="Google Shape;1332;p167"/>
            <p:cNvSpPr txBox="1"/>
            <p:nvPr/>
          </p:nvSpPr>
          <p:spPr>
            <a:xfrm>
              <a:off x="7931104" y="0"/>
              <a:ext cx="3688227" cy="1461704"/>
            </a:xfrm>
            <a:prstGeom prst="rect">
              <a:avLst/>
            </a:prstGeom>
            <a:noFill/>
            <a:ln>
              <a:noFill/>
            </a:ln>
          </p:spPr>
          <p:txBody>
            <a:bodyPr spcFirstLastPara="1" wrap="square" lIns="102881" tIns="102881" rIns="102881" bIns="102881" anchor="ctr" anchorCtr="0">
              <a:noAutofit/>
            </a:bodyPr>
            <a:lstStyle/>
            <a:p>
              <a:pPr algn="ctr">
                <a:lnSpc>
                  <a:spcPct val="90000"/>
                </a:lnSpc>
                <a:buClr>
                  <a:schemeClr val="dk1"/>
                </a:buClr>
                <a:buSzPts val="3600"/>
              </a:pPr>
              <a:r>
                <a:rPr lang="en-US" sz="2800" dirty="0">
                  <a:solidFill>
                    <a:schemeClr val="dk1"/>
                  </a:solidFill>
                  <a:latin typeface="Century Gothic"/>
                  <a:ea typeface="Century Gothic"/>
                  <a:cs typeface="Century Gothic"/>
                  <a:sym typeface="Century Gothic"/>
                </a:rPr>
                <a:t>How Points are Earned</a:t>
              </a:r>
              <a:endParaRPr sz="2800" dirty="0"/>
            </a:p>
          </p:txBody>
        </p:sp>
        <p:sp>
          <p:nvSpPr>
            <p:cNvPr id="1333" name="Google Shape;1333;p167"/>
            <p:cNvSpPr/>
            <p:nvPr/>
          </p:nvSpPr>
          <p:spPr>
            <a:xfrm>
              <a:off x="8299927" y="1754189"/>
              <a:ext cx="2950581" cy="851757"/>
            </a:xfrm>
            <a:prstGeom prst="roundRect">
              <a:avLst>
                <a:gd name="adj" fmla="val 10000"/>
              </a:avLst>
            </a:prstGeom>
            <a:gradFill>
              <a:gsLst>
                <a:gs pos="0">
                  <a:srgbClr val="667FA8"/>
                </a:gs>
                <a:gs pos="50000">
                  <a:srgbClr val="4C6F9F"/>
                </a:gs>
                <a:gs pos="100000">
                  <a:srgbClr val="40608F"/>
                </a:gs>
              </a:gsLst>
              <a:lin ang="5400000" scaled="0"/>
            </a:gradFill>
            <a:ln>
              <a:noFill/>
            </a:ln>
          </p:spPr>
          <p:txBody>
            <a:bodyPr spcFirstLastPara="1" wrap="square" lIns="51431" tIns="51431" rIns="51431" bIns="51431" anchor="ctr" anchorCtr="0">
              <a:noAutofit/>
            </a:bodyPr>
            <a:lstStyle/>
            <a:p>
              <a:endParaRPr/>
            </a:p>
          </p:txBody>
        </p:sp>
        <p:sp>
          <p:nvSpPr>
            <p:cNvPr id="1334" name="Google Shape;1334;p167"/>
            <p:cNvSpPr txBox="1"/>
            <p:nvPr/>
          </p:nvSpPr>
          <p:spPr>
            <a:xfrm>
              <a:off x="8324874" y="1779136"/>
              <a:ext cx="2900687" cy="801863"/>
            </a:xfrm>
            <a:prstGeom prst="rect">
              <a:avLst/>
            </a:prstGeom>
            <a:noFill/>
            <a:ln>
              <a:noFill/>
            </a:ln>
          </p:spPr>
          <p:txBody>
            <a:bodyPr spcFirstLastPara="1" wrap="square" lIns="24281" tIns="18206" rIns="24281" bIns="18206" anchor="ctr" anchorCtr="0">
              <a:noAutofit/>
            </a:bodyPr>
            <a:lstStyle/>
            <a:p>
              <a:pPr algn="ctr">
                <a:lnSpc>
                  <a:spcPct val="90000"/>
                </a:lnSpc>
                <a:buClr>
                  <a:schemeClr val="lt1"/>
                </a:buClr>
                <a:buSzPts val="1300"/>
              </a:pPr>
              <a:r>
                <a:rPr lang="en-US">
                  <a:solidFill>
                    <a:schemeClr val="lt1"/>
                  </a:solidFill>
                  <a:latin typeface="Century Gothic"/>
                  <a:ea typeface="Century Gothic"/>
                  <a:cs typeface="Century Gothic"/>
                  <a:sym typeface="Century Gothic"/>
                </a:rPr>
                <a:t>Student attends Check-in (1) and has materials</a:t>
              </a:r>
              <a:endParaRPr/>
            </a:p>
          </p:txBody>
        </p:sp>
        <p:sp>
          <p:nvSpPr>
            <p:cNvPr id="1335" name="Google Shape;1335;p167"/>
            <p:cNvSpPr/>
            <p:nvPr/>
          </p:nvSpPr>
          <p:spPr>
            <a:xfrm>
              <a:off x="8299927" y="2736985"/>
              <a:ext cx="2950581" cy="851757"/>
            </a:xfrm>
            <a:prstGeom prst="roundRect">
              <a:avLst>
                <a:gd name="adj" fmla="val 10000"/>
              </a:avLst>
            </a:prstGeom>
            <a:gradFill>
              <a:gsLst>
                <a:gs pos="0">
                  <a:srgbClr val="6578A6"/>
                </a:gs>
                <a:gs pos="50000">
                  <a:srgbClr val="4B659D"/>
                </a:gs>
                <a:gs pos="100000">
                  <a:srgbClr val="3F578E"/>
                </a:gs>
              </a:gsLst>
              <a:lin ang="5400000" scaled="0"/>
            </a:gradFill>
            <a:ln>
              <a:noFill/>
            </a:ln>
          </p:spPr>
          <p:txBody>
            <a:bodyPr spcFirstLastPara="1" wrap="square" lIns="51431" tIns="51431" rIns="51431" bIns="51431" anchor="ctr" anchorCtr="0">
              <a:noAutofit/>
            </a:bodyPr>
            <a:lstStyle/>
            <a:p>
              <a:endParaRPr/>
            </a:p>
          </p:txBody>
        </p:sp>
        <p:sp>
          <p:nvSpPr>
            <p:cNvPr id="1336" name="Google Shape;1336;p167"/>
            <p:cNvSpPr txBox="1"/>
            <p:nvPr/>
          </p:nvSpPr>
          <p:spPr>
            <a:xfrm>
              <a:off x="8324874" y="2761932"/>
              <a:ext cx="2900687" cy="801863"/>
            </a:xfrm>
            <a:prstGeom prst="rect">
              <a:avLst/>
            </a:prstGeom>
            <a:noFill/>
            <a:ln>
              <a:noFill/>
            </a:ln>
          </p:spPr>
          <p:txBody>
            <a:bodyPr spcFirstLastPara="1" wrap="square" lIns="24281" tIns="18206" rIns="24281" bIns="18206" anchor="ctr" anchorCtr="0">
              <a:noAutofit/>
            </a:bodyPr>
            <a:lstStyle/>
            <a:p>
              <a:pPr algn="ctr">
                <a:lnSpc>
                  <a:spcPct val="90000"/>
                </a:lnSpc>
                <a:buClr>
                  <a:schemeClr val="lt1"/>
                </a:buClr>
                <a:buSzPts val="1300"/>
              </a:pPr>
              <a:r>
                <a:rPr lang="en-US">
                  <a:solidFill>
                    <a:schemeClr val="lt1"/>
                  </a:solidFill>
                  <a:latin typeface="Century Gothic"/>
                  <a:ea typeface="Century Gothic"/>
                  <a:cs typeface="Century Gothic"/>
                  <a:sym typeface="Century Gothic"/>
                </a:rPr>
                <a:t>Meet behavioral and academic expectations</a:t>
              </a:r>
              <a:endParaRPr/>
            </a:p>
          </p:txBody>
        </p:sp>
        <p:sp>
          <p:nvSpPr>
            <p:cNvPr id="1337" name="Google Shape;1337;p167"/>
            <p:cNvSpPr/>
            <p:nvPr/>
          </p:nvSpPr>
          <p:spPr>
            <a:xfrm>
              <a:off x="8299927" y="3719782"/>
              <a:ext cx="2950581" cy="851757"/>
            </a:xfrm>
            <a:prstGeom prst="roundRect">
              <a:avLst>
                <a:gd name="adj" fmla="val 10000"/>
              </a:avLst>
            </a:prstGeom>
            <a:gradFill>
              <a:gsLst>
                <a:gs pos="0">
                  <a:srgbClr val="6470A5"/>
                </a:gs>
                <a:gs pos="50000">
                  <a:srgbClr val="4A5B9C"/>
                </a:gs>
                <a:gs pos="100000">
                  <a:srgbClr val="3D4E8D"/>
                </a:gs>
              </a:gsLst>
              <a:lin ang="5400000" scaled="0"/>
            </a:gradFill>
            <a:ln>
              <a:noFill/>
            </a:ln>
          </p:spPr>
          <p:txBody>
            <a:bodyPr spcFirstLastPara="1" wrap="square" lIns="51431" tIns="51431" rIns="51431" bIns="51431" anchor="ctr" anchorCtr="0">
              <a:noAutofit/>
            </a:bodyPr>
            <a:lstStyle/>
            <a:p>
              <a:endParaRPr/>
            </a:p>
          </p:txBody>
        </p:sp>
        <p:sp>
          <p:nvSpPr>
            <p:cNvPr id="1338" name="Google Shape;1338;p167"/>
            <p:cNvSpPr txBox="1"/>
            <p:nvPr/>
          </p:nvSpPr>
          <p:spPr>
            <a:xfrm>
              <a:off x="8324874" y="3744729"/>
              <a:ext cx="2900687" cy="801863"/>
            </a:xfrm>
            <a:prstGeom prst="rect">
              <a:avLst/>
            </a:prstGeom>
            <a:noFill/>
            <a:ln>
              <a:noFill/>
            </a:ln>
          </p:spPr>
          <p:txBody>
            <a:bodyPr spcFirstLastPara="1" wrap="square" lIns="24281" tIns="18206" rIns="24281" bIns="18206" anchor="ctr" anchorCtr="0">
              <a:noAutofit/>
            </a:bodyPr>
            <a:lstStyle/>
            <a:p>
              <a:pPr algn="ctr">
                <a:lnSpc>
                  <a:spcPct val="90000"/>
                </a:lnSpc>
                <a:buClr>
                  <a:schemeClr val="lt1"/>
                </a:buClr>
                <a:buSzPts val="1300"/>
              </a:pPr>
              <a:r>
                <a:rPr lang="en-US">
                  <a:solidFill>
                    <a:schemeClr val="lt1"/>
                  </a:solidFill>
                  <a:latin typeface="Century Gothic"/>
                  <a:ea typeface="Century Gothic"/>
                  <a:cs typeface="Century Gothic"/>
                  <a:sym typeface="Century Gothic"/>
                </a:rPr>
                <a:t>Taking breaks appropriately when needed</a:t>
              </a:r>
              <a:endParaRPr/>
            </a:p>
          </p:txBody>
        </p:sp>
        <p:sp>
          <p:nvSpPr>
            <p:cNvPr id="1339" name="Google Shape;1339;p167"/>
            <p:cNvSpPr/>
            <p:nvPr/>
          </p:nvSpPr>
          <p:spPr>
            <a:xfrm>
              <a:off x="8299927" y="4702579"/>
              <a:ext cx="2950581" cy="851757"/>
            </a:xfrm>
            <a:prstGeom prst="roundRect">
              <a:avLst>
                <a:gd name="adj" fmla="val 10000"/>
              </a:avLst>
            </a:prstGeom>
            <a:gradFill>
              <a:gsLst>
                <a:gs pos="0">
                  <a:srgbClr val="636AA3"/>
                </a:gs>
                <a:gs pos="50000">
                  <a:srgbClr val="48529A"/>
                </a:gs>
                <a:gs pos="100000">
                  <a:srgbClr val="3C468B"/>
                </a:gs>
              </a:gsLst>
              <a:lin ang="5400000" scaled="0"/>
            </a:gradFill>
            <a:ln>
              <a:noFill/>
            </a:ln>
          </p:spPr>
          <p:txBody>
            <a:bodyPr spcFirstLastPara="1" wrap="square" lIns="51431" tIns="51431" rIns="51431" bIns="51431" anchor="ctr" anchorCtr="0">
              <a:noAutofit/>
            </a:bodyPr>
            <a:lstStyle/>
            <a:p>
              <a:endParaRPr/>
            </a:p>
          </p:txBody>
        </p:sp>
        <p:sp>
          <p:nvSpPr>
            <p:cNvPr id="1340" name="Google Shape;1340;p167"/>
            <p:cNvSpPr txBox="1"/>
            <p:nvPr/>
          </p:nvSpPr>
          <p:spPr>
            <a:xfrm>
              <a:off x="8324874" y="4727526"/>
              <a:ext cx="2900687" cy="801863"/>
            </a:xfrm>
            <a:prstGeom prst="rect">
              <a:avLst/>
            </a:prstGeom>
            <a:noFill/>
            <a:ln>
              <a:noFill/>
            </a:ln>
          </p:spPr>
          <p:txBody>
            <a:bodyPr spcFirstLastPara="1" wrap="square" lIns="24281" tIns="18206" rIns="24281" bIns="18206" anchor="ctr" anchorCtr="0">
              <a:noAutofit/>
            </a:bodyPr>
            <a:lstStyle/>
            <a:p>
              <a:pPr algn="ctr">
                <a:lnSpc>
                  <a:spcPct val="90000"/>
                </a:lnSpc>
                <a:buClr>
                  <a:schemeClr val="lt1"/>
                </a:buClr>
                <a:buSzPts val="1300"/>
              </a:pPr>
              <a:r>
                <a:rPr lang="en-US">
                  <a:solidFill>
                    <a:schemeClr val="lt1"/>
                  </a:solidFill>
                  <a:latin typeface="Century Gothic"/>
                  <a:ea typeface="Century Gothic"/>
                  <a:cs typeface="Century Gothic"/>
                  <a:sym typeface="Century Gothic"/>
                </a:rPr>
                <a:t>Attended check-out and (1) and have teacher(s) ratings (1)</a:t>
              </a:r>
              <a:endParaRPr/>
            </a:p>
          </p:txBody>
        </p:sp>
      </p:grpSp>
      <p:sp>
        <p:nvSpPr>
          <p:cNvPr id="1341" name="Google Shape;1341;p167"/>
          <p:cNvSpPr/>
          <p:nvPr/>
        </p:nvSpPr>
        <p:spPr>
          <a:xfrm rot="8418233">
            <a:off x="3159938" y="2027024"/>
            <a:ext cx="367865" cy="309000"/>
          </a:xfrm>
          <a:prstGeom prst="halfFrame">
            <a:avLst>
              <a:gd name="adj1" fmla="val 33333"/>
              <a:gd name="adj2" fmla="val 33333"/>
            </a:avLst>
          </a:prstGeom>
          <a:solidFill>
            <a:schemeClr val="accent5"/>
          </a:solidFill>
          <a:ln w="12700" cap="flat" cmpd="sng">
            <a:solidFill>
              <a:srgbClr val="383F6E"/>
            </a:solidFill>
            <a:prstDash val="solid"/>
            <a:miter lim="800000"/>
            <a:headEnd type="none" w="sm" len="sm"/>
            <a:tailEnd type="none" w="sm" len="sm"/>
          </a:ln>
        </p:spPr>
        <p:txBody>
          <a:bodyPr spcFirstLastPara="1" wrap="square" lIns="51431" tIns="25706" rIns="51431" bIns="25706"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1342" name="Google Shape;1342;p167"/>
          <p:cNvSpPr/>
          <p:nvPr/>
        </p:nvSpPr>
        <p:spPr>
          <a:xfrm rot="8418233">
            <a:off x="3159938" y="2645850"/>
            <a:ext cx="367865" cy="309000"/>
          </a:xfrm>
          <a:prstGeom prst="halfFrame">
            <a:avLst>
              <a:gd name="adj1" fmla="val 33333"/>
              <a:gd name="adj2" fmla="val 33333"/>
            </a:avLst>
          </a:prstGeom>
          <a:solidFill>
            <a:schemeClr val="accent5"/>
          </a:solidFill>
          <a:ln w="12700" cap="flat" cmpd="sng">
            <a:solidFill>
              <a:srgbClr val="383F6E"/>
            </a:solidFill>
            <a:prstDash val="solid"/>
            <a:miter lim="800000"/>
            <a:headEnd type="none" w="sm" len="sm"/>
            <a:tailEnd type="none" w="sm" len="sm"/>
          </a:ln>
        </p:spPr>
        <p:txBody>
          <a:bodyPr spcFirstLastPara="1" wrap="square" lIns="51431" tIns="25706" rIns="51431" bIns="25706"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1343" name="Google Shape;1343;p167"/>
          <p:cNvSpPr/>
          <p:nvPr/>
        </p:nvSpPr>
        <p:spPr>
          <a:xfrm rot="8418233">
            <a:off x="3159938" y="3145020"/>
            <a:ext cx="367865" cy="309000"/>
          </a:xfrm>
          <a:prstGeom prst="halfFrame">
            <a:avLst>
              <a:gd name="adj1" fmla="val 33333"/>
              <a:gd name="adj2" fmla="val 33333"/>
            </a:avLst>
          </a:prstGeom>
          <a:solidFill>
            <a:schemeClr val="accent5"/>
          </a:solidFill>
          <a:ln w="12700" cap="flat" cmpd="sng">
            <a:solidFill>
              <a:srgbClr val="383F6E"/>
            </a:solidFill>
            <a:prstDash val="solid"/>
            <a:miter lim="800000"/>
            <a:headEnd type="none" w="sm" len="sm"/>
            <a:tailEnd type="none" w="sm" len="sm"/>
          </a:ln>
        </p:spPr>
        <p:txBody>
          <a:bodyPr spcFirstLastPara="1" wrap="square" lIns="51431" tIns="25706" rIns="51431" bIns="25706"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1344" name="Google Shape;1344;p167"/>
          <p:cNvSpPr/>
          <p:nvPr/>
        </p:nvSpPr>
        <p:spPr>
          <a:xfrm rot="8418233">
            <a:off x="3159938" y="3684374"/>
            <a:ext cx="367865" cy="309000"/>
          </a:xfrm>
          <a:prstGeom prst="halfFrame">
            <a:avLst>
              <a:gd name="adj1" fmla="val 33333"/>
              <a:gd name="adj2" fmla="val 33333"/>
            </a:avLst>
          </a:prstGeom>
          <a:solidFill>
            <a:schemeClr val="accent5"/>
          </a:solidFill>
          <a:ln w="12700" cap="flat" cmpd="sng">
            <a:solidFill>
              <a:srgbClr val="383F6E"/>
            </a:solidFill>
            <a:prstDash val="solid"/>
            <a:miter lim="800000"/>
            <a:headEnd type="none" w="sm" len="sm"/>
            <a:tailEnd type="none" w="sm" len="sm"/>
          </a:ln>
        </p:spPr>
        <p:txBody>
          <a:bodyPr spcFirstLastPara="1" wrap="square" lIns="51431" tIns="25706" rIns="51431" bIns="25706"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1345" name="Google Shape;1345;p167"/>
          <p:cNvSpPr/>
          <p:nvPr/>
        </p:nvSpPr>
        <p:spPr>
          <a:xfrm rot="8418233">
            <a:off x="5335214" y="2027024"/>
            <a:ext cx="369055" cy="309000"/>
          </a:xfrm>
          <a:prstGeom prst="halfFrame">
            <a:avLst>
              <a:gd name="adj1" fmla="val 33333"/>
              <a:gd name="adj2" fmla="val 33333"/>
            </a:avLst>
          </a:prstGeom>
          <a:solidFill>
            <a:schemeClr val="accent5"/>
          </a:solidFill>
          <a:ln w="12700" cap="flat" cmpd="sng">
            <a:solidFill>
              <a:srgbClr val="383F6E"/>
            </a:solidFill>
            <a:prstDash val="solid"/>
            <a:miter lim="800000"/>
            <a:headEnd type="none" w="sm" len="sm"/>
            <a:tailEnd type="none" w="sm" len="sm"/>
          </a:ln>
        </p:spPr>
        <p:txBody>
          <a:bodyPr spcFirstLastPara="1" wrap="square" lIns="51431" tIns="25706" rIns="51431" bIns="25706"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1346" name="Google Shape;1346;p167"/>
          <p:cNvSpPr/>
          <p:nvPr/>
        </p:nvSpPr>
        <p:spPr>
          <a:xfrm rot="8418233">
            <a:off x="5335214" y="2577092"/>
            <a:ext cx="369055" cy="309000"/>
          </a:xfrm>
          <a:prstGeom prst="halfFrame">
            <a:avLst>
              <a:gd name="adj1" fmla="val 33333"/>
              <a:gd name="adj2" fmla="val 33333"/>
            </a:avLst>
          </a:prstGeom>
          <a:solidFill>
            <a:schemeClr val="accent5"/>
          </a:solidFill>
          <a:ln w="12700" cap="flat" cmpd="sng">
            <a:solidFill>
              <a:srgbClr val="383F6E"/>
            </a:solidFill>
            <a:prstDash val="solid"/>
            <a:miter lim="800000"/>
            <a:headEnd type="none" w="sm" len="sm"/>
            <a:tailEnd type="none" w="sm" len="sm"/>
          </a:ln>
        </p:spPr>
        <p:txBody>
          <a:bodyPr spcFirstLastPara="1" wrap="square" lIns="51431" tIns="25706" rIns="51431" bIns="25706"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1347" name="Google Shape;1347;p167"/>
          <p:cNvSpPr/>
          <p:nvPr/>
        </p:nvSpPr>
        <p:spPr>
          <a:xfrm rot="8418233">
            <a:off x="5335214" y="3109301"/>
            <a:ext cx="369055" cy="309000"/>
          </a:xfrm>
          <a:prstGeom prst="halfFrame">
            <a:avLst>
              <a:gd name="adj1" fmla="val 33333"/>
              <a:gd name="adj2" fmla="val 33333"/>
            </a:avLst>
          </a:prstGeom>
          <a:solidFill>
            <a:schemeClr val="accent5"/>
          </a:solidFill>
          <a:ln w="12700" cap="flat" cmpd="sng">
            <a:solidFill>
              <a:srgbClr val="383F6E"/>
            </a:solidFill>
            <a:prstDash val="solid"/>
            <a:miter lim="800000"/>
            <a:headEnd type="none" w="sm" len="sm"/>
            <a:tailEnd type="none" w="sm" len="sm"/>
          </a:ln>
        </p:spPr>
        <p:txBody>
          <a:bodyPr spcFirstLastPara="1" wrap="square" lIns="51431" tIns="25706" rIns="51431" bIns="25706"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1348" name="Google Shape;1348;p167"/>
          <p:cNvSpPr/>
          <p:nvPr/>
        </p:nvSpPr>
        <p:spPr>
          <a:xfrm rot="8418233">
            <a:off x="5335214" y="3684374"/>
            <a:ext cx="369055" cy="309000"/>
          </a:xfrm>
          <a:prstGeom prst="halfFrame">
            <a:avLst>
              <a:gd name="adj1" fmla="val 33333"/>
              <a:gd name="adj2" fmla="val 33333"/>
            </a:avLst>
          </a:prstGeom>
          <a:solidFill>
            <a:schemeClr val="accent5"/>
          </a:solidFill>
          <a:ln w="12700" cap="flat" cmpd="sng">
            <a:solidFill>
              <a:srgbClr val="383F6E"/>
            </a:solidFill>
            <a:prstDash val="solid"/>
            <a:miter lim="800000"/>
            <a:headEnd type="none" w="sm" len="sm"/>
            <a:tailEnd type="none" w="sm" len="sm"/>
          </a:ln>
        </p:spPr>
        <p:txBody>
          <a:bodyPr spcFirstLastPara="1" wrap="square" lIns="51431" tIns="25706" rIns="51431" bIns="25706" anchor="ctr" anchorCtr="0">
            <a:noAutofit/>
          </a:bodyPr>
          <a:lstStyle/>
          <a:p>
            <a:pPr algn="ctr"/>
            <a:endParaRPr sz="1350">
              <a:solidFill>
                <a:schemeClr val="dk1"/>
              </a:solidFill>
              <a:latin typeface="Century Gothic"/>
              <a:ea typeface="Century Gothic"/>
              <a:cs typeface="Century Gothic"/>
              <a:sym typeface="Century Gothic"/>
            </a:endParaRPr>
          </a:p>
        </p:txBody>
      </p:sp>
      <p:sp>
        <p:nvSpPr>
          <p:cNvPr id="41" name="Speech Bubble: Rectangle with Corners Rounded 40">
            <a:extLst>
              <a:ext uri="{FF2B5EF4-FFF2-40B4-BE49-F238E27FC236}">
                <a16:creationId xmlns:a16="http://schemas.microsoft.com/office/drawing/2014/main" id="{AAD23B21-342A-4545-B3CE-D622F88D040C}"/>
              </a:ext>
            </a:extLst>
          </p:cNvPr>
          <p:cNvSpPr/>
          <p:nvPr/>
        </p:nvSpPr>
        <p:spPr>
          <a:xfrm>
            <a:off x="77139" y="4304"/>
            <a:ext cx="2546318" cy="1029839"/>
          </a:xfrm>
          <a:prstGeom prst="wedgeRoundRect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solidFill>
                  <a:prstClr val="white"/>
                </a:solidFill>
                <a:latin typeface="Poppins" panose="020B0604020202020204" charset="0"/>
                <a:cs typeface="Poppins" panose="020B0604020202020204" charset="0"/>
              </a:rPr>
              <a:t>What students would respond to </a:t>
            </a:r>
            <a:r>
              <a:rPr lang="en-US" sz="1600" dirty="0" err="1">
                <a:solidFill>
                  <a:prstClr val="white"/>
                </a:solidFill>
                <a:latin typeface="Poppins" panose="020B0604020202020204" charset="0"/>
                <a:cs typeface="Poppins" panose="020B0604020202020204" charset="0"/>
              </a:rPr>
              <a:t>BrB</a:t>
            </a:r>
            <a:r>
              <a:rPr lang="en-US" sz="1600" dirty="0">
                <a:solidFill>
                  <a:prstClr val="white"/>
                </a:solidFill>
                <a:latin typeface="Poppins" panose="020B0604020202020204" charset="0"/>
                <a:cs typeface="Poppins" panose="020B0604020202020204" charset="0"/>
              </a:rPr>
              <a:t>? How will you plan for this?</a:t>
            </a:r>
            <a:endParaRPr kumimoji="0" lang="en-US" sz="1600" b="0" i="0" u="none" strike="noStrike" kern="0" cap="none" spc="0" normalizeH="0" baseline="0" noProof="0" dirty="0">
              <a:ln>
                <a:noFill/>
              </a:ln>
              <a:solidFill>
                <a:prstClr val="white"/>
              </a:solidFill>
              <a:effectLst/>
              <a:uLnTx/>
              <a:uFillTx/>
              <a:latin typeface="Poppins" panose="020B0604020202020204" charset="0"/>
              <a:ea typeface="+mn-ea"/>
              <a:cs typeface="Poppins" panose="020B0604020202020204" charset="0"/>
              <a:sym typeface="Arial"/>
            </a:endParaRPr>
          </a:p>
        </p:txBody>
      </p:sp>
    </p:spTree>
    <p:extLst>
      <p:ext uri="{BB962C8B-B14F-4D97-AF65-F5344CB8AC3E}">
        <p14:creationId xmlns:p14="http://schemas.microsoft.com/office/powerpoint/2010/main" val="6544193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5BA136-531B-4BFF-A243-896EC6FF85E1}"/>
              </a:ext>
            </a:extLst>
          </p:cNvPr>
          <p:cNvSpPr>
            <a:spLocks noGrp="1"/>
          </p:cNvSpPr>
          <p:nvPr>
            <p:ph type="body" idx="1"/>
          </p:nvPr>
        </p:nvSpPr>
        <p:spPr>
          <a:xfrm>
            <a:off x="442585" y="1179095"/>
            <a:ext cx="8208475" cy="3544385"/>
          </a:xfrm>
        </p:spPr>
        <p:txBody>
          <a:bodyPr/>
          <a:lstStyle/>
          <a:p>
            <a:pPr marL="152400" indent="0">
              <a:buClr>
                <a:schemeClr val="bg1"/>
              </a:buClr>
              <a:buSzPct val="100000"/>
              <a:buNone/>
            </a:pPr>
            <a:r>
              <a:rPr lang="en-US" sz="1800" dirty="0"/>
              <a:t>When students have anxiety, breaks could go either way….</a:t>
            </a:r>
          </a:p>
          <a:p>
            <a:pPr>
              <a:buClr>
                <a:schemeClr val="bg1"/>
              </a:buClr>
              <a:buSzPct val="100000"/>
              <a:buFont typeface="+mj-lt"/>
              <a:buAutoNum type="arabicPeriod"/>
            </a:pPr>
            <a:endParaRPr lang="en-US" sz="1800" dirty="0"/>
          </a:p>
          <a:p>
            <a:pPr>
              <a:buClr>
                <a:schemeClr val="bg1"/>
              </a:buClr>
              <a:buSzPct val="100000"/>
              <a:buFont typeface="+mj-lt"/>
              <a:buAutoNum type="arabicPeriod"/>
            </a:pPr>
            <a:endParaRPr lang="en-US" sz="1800" dirty="0"/>
          </a:p>
          <a:p>
            <a:pPr>
              <a:buClr>
                <a:schemeClr val="bg1"/>
              </a:buClr>
              <a:buSzPct val="100000"/>
              <a:buFont typeface="+mj-lt"/>
              <a:buAutoNum type="arabicPeriod"/>
            </a:pPr>
            <a:endParaRPr lang="en-US" sz="1800" dirty="0"/>
          </a:p>
          <a:p>
            <a:pPr>
              <a:buClr>
                <a:schemeClr val="bg1"/>
              </a:buClr>
              <a:buSzPct val="100000"/>
              <a:buFont typeface="+mj-lt"/>
              <a:buAutoNum type="arabicPeriod"/>
            </a:pPr>
            <a:endParaRPr lang="en-US" sz="1800" dirty="0"/>
          </a:p>
          <a:p>
            <a:pPr>
              <a:buClr>
                <a:schemeClr val="bg1"/>
              </a:buClr>
              <a:buSzPct val="100000"/>
              <a:buFont typeface="+mj-lt"/>
              <a:buAutoNum type="arabicPeriod"/>
            </a:pPr>
            <a:endParaRPr lang="en-US" sz="1800" dirty="0"/>
          </a:p>
          <a:p>
            <a:pPr marL="152400" indent="0">
              <a:buClr>
                <a:schemeClr val="bg1"/>
              </a:buClr>
              <a:buSzPct val="100000"/>
              <a:buNone/>
            </a:pPr>
            <a:r>
              <a:rPr lang="en-US" sz="1800" dirty="0"/>
              <a:t>Modifications</a:t>
            </a:r>
          </a:p>
          <a:p>
            <a:pPr lvl="1">
              <a:spcBef>
                <a:spcPts val="0"/>
              </a:spcBef>
              <a:spcAft>
                <a:spcPts val="600"/>
              </a:spcAft>
              <a:buClr>
                <a:schemeClr val="bg1"/>
              </a:buClr>
              <a:buSzPct val="100000"/>
              <a:buFont typeface="+mj-lt"/>
              <a:buAutoNum type="alphaLcPeriod"/>
            </a:pPr>
            <a:r>
              <a:rPr lang="en-US" sz="1800" dirty="0">
                <a:solidFill>
                  <a:srgbClr val="FFFF00"/>
                </a:solidFill>
              </a:rPr>
              <a:t>ASK THE STUDENT – identify “zone” or rate level of anxiety after trying break </a:t>
            </a:r>
          </a:p>
          <a:p>
            <a:pPr lvl="1">
              <a:spcBef>
                <a:spcPts val="0"/>
              </a:spcBef>
              <a:spcAft>
                <a:spcPts val="600"/>
              </a:spcAft>
              <a:buClr>
                <a:schemeClr val="bg1"/>
              </a:buClr>
              <a:buSzPct val="100000"/>
              <a:buFont typeface="+mj-lt"/>
              <a:buAutoNum type="alphaLcPeriod"/>
            </a:pPr>
            <a:r>
              <a:rPr lang="en-US" sz="1800" dirty="0"/>
              <a:t>Brief breaks but in the classroom vs. purposeful ones outside the room</a:t>
            </a:r>
          </a:p>
          <a:p>
            <a:pPr lvl="1">
              <a:spcBef>
                <a:spcPts val="0"/>
              </a:spcBef>
              <a:spcAft>
                <a:spcPts val="600"/>
              </a:spcAft>
              <a:buClr>
                <a:schemeClr val="bg1"/>
              </a:buClr>
              <a:buSzPct val="100000"/>
              <a:buFont typeface="+mj-lt"/>
              <a:buAutoNum type="alphaLcPeriod"/>
            </a:pPr>
            <a:r>
              <a:rPr lang="en-US" sz="1800" dirty="0"/>
              <a:t>During breaks, students can engage in approved activity (e.g., drawing, books, object that calms or serves as a distraction) </a:t>
            </a:r>
          </a:p>
          <a:p>
            <a:pPr lvl="1">
              <a:spcBef>
                <a:spcPts val="0"/>
              </a:spcBef>
              <a:spcAft>
                <a:spcPts val="600"/>
              </a:spcAft>
              <a:buClr>
                <a:schemeClr val="bg1"/>
              </a:buClr>
              <a:buSzPct val="100000"/>
              <a:buFont typeface="+mj-lt"/>
              <a:buAutoNum type="alphaLcPeriod"/>
            </a:pPr>
            <a:r>
              <a:rPr lang="en-US" sz="1800" dirty="0"/>
              <a:t>Break routines explicitly taught  </a:t>
            </a:r>
            <a:endParaRPr lang="en-US" dirty="0"/>
          </a:p>
          <a:p>
            <a:pPr marL="152400" indent="0">
              <a:buNone/>
            </a:pPr>
            <a:endParaRPr lang="en-US" dirty="0"/>
          </a:p>
        </p:txBody>
      </p:sp>
      <p:sp>
        <p:nvSpPr>
          <p:cNvPr id="3" name="Title 2">
            <a:extLst>
              <a:ext uri="{FF2B5EF4-FFF2-40B4-BE49-F238E27FC236}">
                <a16:creationId xmlns:a16="http://schemas.microsoft.com/office/drawing/2014/main" id="{818D56C1-C6AC-478A-8A9C-06F90FEB307B}"/>
              </a:ext>
            </a:extLst>
          </p:cNvPr>
          <p:cNvSpPr>
            <a:spLocks noGrp="1"/>
          </p:cNvSpPr>
          <p:nvPr>
            <p:ph type="title"/>
          </p:nvPr>
        </p:nvSpPr>
        <p:spPr>
          <a:xfrm>
            <a:off x="442585" y="243865"/>
            <a:ext cx="7033500" cy="634200"/>
          </a:xfrm>
        </p:spPr>
        <p:txBody>
          <a:bodyPr/>
          <a:lstStyle/>
          <a:p>
            <a:r>
              <a:rPr lang="en-US" dirty="0">
                <a:solidFill>
                  <a:srgbClr val="FFFF00"/>
                </a:solidFill>
              </a:rPr>
              <a:t>CAUTION: </a:t>
            </a:r>
            <a:r>
              <a:rPr lang="en-US" dirty="0"/>
              <a:t>WHEN BREAKS may </a:t>
            </a:r>
            <a:br>
              <a:rPr lang="en-US" dirty="0"/>
            </a:br>
            <a:r>
              <a:rPr lang="en-US" dirty="0"/>
              <a:t>NOT BE BETTER? </a:t>
            </a:r>
          </a:p>
        </p:txBody>
      </p:sp>
      <p:sp>
        <p:nvSpPr>
          <p:cNvPr id="4" name="Text Box 4">
            <a:extLst>
              <a:ext uri="{FF2B5EF4-FFF2-40B4-BE49-F238E27FC236}">
                <a16:creationId xmlns:a16="http://schemas.microsoft.com/office/drawing/2014/main" id="{CA152CD0-D4F5-4015-9929-F923133CC649}"/>
              </a:ext>
            </a:extLst>
          </p:cNvPr>
          <p:cNvSpPr txBox="1">
            <a:spLocks noChangeArrowheads="1"/>
          </p:cNvSpPr>
          <p:nvPr/>
        </p:nvSpPr>
        <p:spPr bwMode="auto">
          <a:xfrm>
            <a:off x="6966284" y="233535"/>
            <a:ext cx="1962191" cy="612934"/>
          </a:xfrm>
          <a:prstGeom prst="wedgeRoundRectCallou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685800" rtl="0" eaLnBrk="1" fontAlgn="base" latinLnBrk="0" hangingPunct="1">
              <a:lnSpc>
                <a:spcPct val="100000"/>
              </a:lnSpc>
              <a:spcBef>
                <a:spcPct val="50000"/>
              </a:spcBef>
              <a:spcAft>
                <a:spcPct val="0"/>
              </a:spcAft>
              <a:buClrTx/>
              <a:buSzTx/>
              <a:buFont typeface="Arial"/>
              <a:buNone/>
              <a:tabLst/>
              <a:defRPr/>
            </a:pPr>
            <a:r>
              <a:rPr kumimoji="0" lang="en-US" sz="1500" b="0" i="0" u="none" strike="noStrike" kern="1200" cap="none" spc="0" normalizeH="0" baseline="0" noProof="0" dirty="0">
                <a:ln>
                  <a:noFill/>
                </a:ln>
                <a:solidFill>
                  <a:prstClr val="white"/>
                </a:solidFill>
                <a:effectLst/>
                <a:uLnTx/>
                <a:uFillTx/>
                <a:latin typeface="Poppins" panose="020B0604020202020204" charset="0"/>
                <a:ea typeface="ＭＳ Ｐゴシック" pitchFamily="-108" charset="-128"/>
                <a:cs typeface="Poppins" panose="020B0604020202020204" charset="0"/>
                <a:sym typeface="Arial"/>
              </a:rPr>
              <a:t>Escape Motivated (Anxiety)</a:t>
            </a:r>
          </a:p>
        </p:txBody>
      </p:sp>
      <p:sp>
        <p:nvSpPr>
          <p:cNvPr id="5" name="TextBox 4">
            <a:extLst>
              <a:ext uri="{FF2B5EF4-FFF2-40B4-BE49-F238E27FC236}">
                <a16:creationId xmlns:a16="http://schemas.microsoft.com/office/drawing/2014/main" id="{8E858C01-5AEC-2546-770E-0D98AB172547}"/>
              </a:ext>
            </a:extLst>
          </p:cNvPr>
          <p:cNvSpPr txBox="1"/>
          <p:nvPr/>
        </p:nvSpPr>
        <p:spPr>
          <a:xfrm>
            <a:off x="1342043" y="1662971"/>
            <a:ext cx="2617292" cy="1077218"/>
          </a:xfrm>
          <a:prstGeom prst="rect">
            <a:avLst/>
          </a:prstGeom>
          <a:solidFill>
            <a:schemeClr val="accent5">
              <a:lumMod val="20000"/>
              <a:lumOff val="80000"/>
            </a:schemeClr>
          </a:solidFill>
        </p:spPr>
        <p:txBody>
          <a:bodyPr wrap="square" rtlCol="0">
            <a:spAutoFit/>
          </a:bodyPr>
          <a:lstStyle/>
          <a:p>
            <a:pPr lvl="1">
              <a:buClr>
                <a:schemeClr val="bg1"/>
              </a:buClr>
              <a:buSzPct val="100000"/>
            </a:pPr>
            <a:r>
              <a:rPr lang="en-US" sz="1600" dirty="0"/>
              <a:t>Opportunity to re-focus, escape discomfort and practice a strategy without ‘pressure’ of others around </a:t>
            </a:r>
          </a:p>
        </p:txBody>
      </p:sp>
      <p:sp>
        <p:nvSpPr>
          <p:cNvPr id="6" name="TextBox 5">
            <a:extLst>
              <a:ext uri="{FF2B5EF4-FFF2-40B4-BE49-F238E27FC236}">
                <a16:creationId xmlns:a16="http://schemas.microsoft.com/office/drawing/2014/main" id="{CF6C3CFE-0931-E07B-63BC-D5BEDFC14251}"/>
              </a:ext>
            </a:extLst>
          </p:cNvPr>
          <p:cNvSpPr txBox="1"/>
          <p:nvPr/>
        </p:nvSpPr>
        <p:spPr>
          <a:xfrm>
            <a:off x="5431834" y="1662971"/>
            <a:ext cx="2617293" cy="1077218"/>
          </a:xfrm>
          <a:prstGeom prst="rect">
            <a:avLst/>
          </a:prstGeom>
          <a:solidFill>
            <a:schemeClr val="accent5">
              <a:lumMod val="20000"/>
              <a:lumOff val="80000"/>
            </a:schemeClr>
          </a:solidFill>
        </p:spPr>
        <p:txBody>
          <a:bodyPr wrap="square" rtlCol="0">
            <a:spAutoFit/>
          </a:bodyPr>
          <a:lstStyle/>
          <a:p>
            <a:pPr lvl="1">
              <a:buClr>
                <a:schemeClr val="bg1"/>
              </a:buClr>
              <a:buSzPct val="100000"/>
            </a:pPr>
            <a:r>
              <a:rPr lang="en-US" sz="1600" dirty="0"/>
              <a:t>Opportunity to get “stuck” on the distorted or rigid thoughts contributing to the anxiety. </a:t>
            </a:r>
          </a:p>
        </p:txBody>
      </p:sp>
    </p:spTree>
    <p:extLst>
      <p:ext uri="{BB962C8B-B14F-4D97-AF65-F5344CB8AC3E}">
        <p14:creationId xmlns:p14="http://schemas.microsoft.com/office/powerpoint/2010/main" val="14268164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7C96-773E-4FE5-B276-7DE9722A7FD0}"/>
              </a:ext>
            </a:extLst>
          </p:cNvPr>
          <p:cNvSpPr>
            <a:spLocks noGrp="1"/>
          </p:cNvSpPr>
          <p:nvPr>
            <p:ph type="ctrTitle"/>
          </p:nvPr>
        </p:nvSpPr>
        <p:spPr>
          <a:xfrm flipH="1">
            <a:off x="1565753" y="244637"/>
            <a:ext cx="7302672" cy="945336"/>
          </a:xfrm>
        </p:spPr>
        <p:txBody>
          <a:bodyPr/>
          <a:lstStyle/>
          <a:p>
            <a:pPr algn="r"/>
            <a:r>
              <a:rPr lang="en-US" sz="3000" dirty="0"/>
              <a:t>EXAMPLE: ACADEMIC MODIFICATIONS TO CICO</a:t>
            </a:r>
          </a:p>
        </p:txBody>
      </p:sp>
      <p:graphicFrame>
        <p:nvGraphicFramePr>
          <p:cNvPr id="6" name="Diagram 5">
            <a:extLst>
              <a:ext uri="{FF2B5EF4-FFF2-40B4-BE49-F238E27FC236}">
                <a16:creationId xmlns:a16="http://schemas.microsoft.com/office/drawing/2014/main" id="{6D411A1A-DE4E-43C1-AC93-6B94E2C15D84}"/>
              </a:ext>
            </a:extLst>
          </p:cNvPr>
          <p:cNvGraphicFramePr/>
          <p:nvPr/>
        </p:nvGraphicFramePr>
        <p:xfrm>
          <a:off x="275574" y="1340284"/>
          <a:ext cx="8592852" cy="36529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0471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2255250" y="891738"/>
            <a:ext cx="1795800" cy="1795800"/>
          </a:xfrm>
          <a:prstGeom prst="donut">
            <a:avLst>
              <a:gd name="adj" fmla="val 4516"/>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38"/>
          <p:cNvSpPr txBox="1">
            <a:spLocks noGrp="1"/>
          </p:cNvSpPr>
          <p:nvPr>
            <p:ph type="title"/>
          </p:nvPr>
        </p:nvSpPr>
        <p:spPr>
          <a:xfrm rot="-294">
            <a:off x="857690" y="3013933"/>
            <a:ext cx="4583614" cy="1072004"/>
          </a:xfrm>
          <a:prstGeom prst="rect">
            <a:avLst/>
          </a:prstGeom>
        </p:spPr>
        <p:txBody>
          <a:bodyPr spcFirstLastPara="1" wrap="square" lIns="91425" tIns="91425" rIns="91425" bIns="91425" anchor="ctr" anchorCtr="0">
            <a:noAutofit/>
          </a:bodyPr>
          <a:lstStyle/>
          <a:p>
            <a:pPr lvl="0"/>
            <a:r>
              <a:rPr lang="en" dirty="0"/>
              <a:t>DATA FOR DECISIONS</a:t>
            </a:r>
            <a:endParaRPr dirty="0"/>
          </a:p>
        </p:txBody>
      </p:sp>
      <p:sp>
        <p:nvSpPr>
          <p:cNvPr id="481" name="Google Shape;481;p38"/>
          <p:cNvSpPr txBox="1">
            <a:spLocks noGrp="1"/>
          </p:cNvSpPr>
          <p:nvPr>
            <p:ph type="subTitle" idx="1"/>
          </p:nvPr>
        </p:nvSpPr>
        <p:spPr>
          <a:xfrm flipH="1">
            <a:off x="1330151" y="3389462"/>
            <a:ext cx="3638671" cy="107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lang="en" sz="2800"/>
          </a:p>
          <a:p>
            <a:pPr marL="0" lvl="0" indent="0" algn="ctr" rtl="0">
              <a:spcBef>
                <a:spcPts val="0"/>
              </a:spcBef>
              <a:spcAft>
                <a:spcPts val="0"/>
              </a:spcAft>
              <a:buNone/>
            </a:pPr>
            <a:endParaRPr sz="2800"/>
          </a:p>
        </p:txBody>
      </p:sp>
      <p:pic>
        <p:nvPicPr>
          <p:cNvPr id="6" name="Picture 5">
            <a:extLst>
              <a:ext uri="{FF2B5EF4-FFF2-40B4-BE49-F238E27FC236}">
                <a16:creationId xmlns:a16="http://schemas.microsoft.com/office/drawing/2014/main" id="{B69E4CDF-3AD6-4393-8138-BD35CE0551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86785" y="4549750"/>
            <a:ext cx="2125265" cy="527438"/>
          </a:xfrm>
          <a:prstGeom prst="rect">
            <a:avLst/>
          </a:prstGeom>
        </p:spPr>
      </p:pic>
      <p:pic>
        <p:nvPicPr>
          <p:cNvPr id="7" name="Picture 6">
            <a:extLst>
              <a:ext uri="{FF2B5EF4-FFF2-40B4-BE49-F238E27FC236}">
                <a16:creationId xmlns:a16="http://schemas.microsoft.com/office/drawing/2014/main" id="{808475EE-89A9-4A54-B7B5-5BC41C7BD024}"/>
              </a:ext>
            </a:extLst>
          </p:cNvPr>
          <p:cNvPicPr>
            <a:picLocks noChangeAspect="1"/>
          </p:cNvPicPr>
          <p:nvPr/>
        </p:nvPicPr>
        <p:blipFill>
          <a:blip r:embed="rId4"/>
          <a:stretch>
            <a:fillRect/>
          </a:stretch>
        </p:blipFill>
        <p:spPr>
          <a:xfrm>
            <a:off x="2591498" y="1217938"/>
            <a:ext cx="1115978" cy="1149399"/>
          </a:xfrm>
          <a:prstGeom prst="rect">
            <a:avLst/>
          </a:prstGeom>
        </p:spPr>
      </p:pic>
      <p:sp>
        <p:nvSpPr>
          <p:cNvPr id="2" name="TextBox 1">
            <a:extLst>
              <a:ext uri="{FF2B5EF4-FFF2-40B4-BE49-F238E27FC236}">
                <a16:creationId xmlns:a16="http://schemas.microsoft.com/office/drawing/2014/main" id="{C5A01270-E694-3F4D-BD0D-47ED5F9B4993}"/>
              </a:ext>
            </a:extLst>
          </p:cNvPr>
          <p:cNvSpPr txBox="1"/>
          <p:nvPr/>
        </p:nvSpPr>
        <p:spPr>
          <a:xfrm>
            <a:off x="1330150" y="4251762"/>
            <a:ext cx="36386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Hind Vadodara" panose="020B0604020202020204" charset="0"/>
                <a:cs typeface="Hind Vadodara" panose="020B0604020202020204" charset="0"/>
                <a:sym typeface="Arial"/>
              </a:rPr>
              <a:t>AT TIER 2</a:t>
            </a:r>
          </a:p>
        </p:txBody>
      </p:sp>
    </p:spTree>
    <p:extLst>
      <p:ext uri="{BB962C8B-B14F-4D97-AF65-F5344CB8AC3E}">
        <p14:creationId xmlns:p14="http://schemas.microsoft.com/office/powerpoint/2010/main" val="24093194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047" y="350597"/>
            <a:ext cx="8381420" cy="634200"/>
          </a:xfrm>
          <a:noFill/>
        </p:spPr>
        <p:txBody>
          <a:bodyPr/>
          <a:lstStyle/>
          <a:p>
            <a:r>
              <a:rPr lang="en-US" dirty="0">
                <a:solidFill>
                  <a:schemeClr val="bg1"/>
                </a:solidFill>
              </a:rPr>
              <a:t>EXAMPLE: CICO PLUS ACADEMIC SUPPORTS</a:t>
            </a:r>
          </a:p>
        </p:txBody>
      </p:sp>
      <p:pic>
        <p:nvPicPr>
          <p:cNvPr id="8" name="Content Placeholder 7"/>
          <p:cNvPicPr>
            <a:picLocks noGrp="1" noChangeAspect="1"/>
          </p:cNvPicPr>
          <p:nvPr>
            <p:ph idx="4294967295"/>
          </p:nvPr>
        </p:nvPicPr>
        <p:blipFill>
          <a:blip r:embed="rId2"/>
          <a:stretch>
            <a:fillRect/>
          </a:stretch>
        </p:blipFill>
        <p:spPr>
          <a:xfrm>
            <a:off x="299259" y="1071110"/>
            <a:ext cx="5734050" cy="3870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peech Bubble: Rectangle with Corners Rounded 3">
            <a:extLst>
              <a:ext uri="{FF2B5EF4-FFF2-40B4-BE49-F238E27FC236}">
                <a16:creationId xmlns:a16="http://schemas.microsoft.com/office/drawing/2014/main" id="{F8C6246F-8EA5-4C7A-BDF3-B1F151B4887B}"/>
              </a:ext>
            </a:extLst>
          </p:cNvPr>
          <p:cNvSpPr/>
          <p:nvPr/>
        </p:nvSpPr>
        <p:spPr>
          <a:xfrm>
            <a:off x="6117771" y="1877924"/>
            <a:ext cx="2847159" cy="2103120"/>
          </a:xfrm>
          <a:prstGeom prst="wedgeRoundRect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solidFill>
                  <a:prstClr val="white"/>
                </a:solidFill>
                <a:latin typeface="Poppins" panose="020B0604020202020204" charset="0"/>
                <a:cs typeface="Poppins" panose="020B0604020202020204" charset="0"/>
              </a:rPr>
              <a:t>How could you modify your CICO DPR to add academic expectations and behaviors? </a:t>
            </a:r>
            <a:endParaRPr kumimoji="0" lang="en-US" sz="1600" b="0" i="0" u="none" strike="noStrike" kern="0" cap="none" spc="0" normalizeH="0" baseline="0" noProof="0" dirty="0">
              <a:ln>
                <a:noFill/>
              </a:ln>
              <a:solidFill>
                <a:prstClr val="white"/>
              </a:solidFill>
              <a:effectLst/>
              <a:uLnTx/>
              <a:uFillTx/>
              <a:latin typeface="Poppins" panose="020B0604020202020204" charset="0"/>
              <a:ea typeface="+mn-ea"/>
              <a:cs typeface="Poppins" panose="020B0604020202020204" charset="0"/>
              <a:sym typeface="Arial"/>
            </a:endParaRPr>
          </a:p>
        </p:txBody>
      </p:sp>
    </p:spTree>
    <p:extLst>
      <p:ext uri="{BB962C8B-B14F-4D97-AF65-F5344CB8AC3E}">
        <p14:creationId xmlns:p14="http://schemas.microsoft.com/office/powerpoint/2010/main" val="216206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7051A-80AE-45FC-8155-FBF0AFC43A72}"/>
              </a:ext>
            </a:extLst>
          </p:cNvPr>
          <p:cNvSpPr>
            <a:spLocks noGrp="1"/>
          </p:cNvSpPr>
          <p:nvPr>
            <p:ph type="title"/>
          </p:nvPr>
        </p:nvSpPr>
        <p:spPr>
          <a:xfrm>
            <a:off x="196652" y="588724"/>
            <a:ext cx="2995281" cy="2430181"/>
          </a:xfrm>
        </p:spPr>
        <p:txBody>
          <a:bodyPr/>
          <a:lstStyle/>
          <a:p>
            <a:r>
              <a:rPr lang="en-US" sz="2800" dirty="0"/>
              <a:t>INTEGRATION WITH ADDITIONAL INTERVENTIONS</a:t>
            </a:r>
            <a:br>
              <a:rPr lang="en-US" sz="2800" dirty="0"/>
            </a:br>
            <a:r>
              <a:rPr lang="en-US" sz="2800" dirty="0"/>
              <a:t>(Eber, 2016) </a:t>
            </a:r>
          </a:p>
        </p:txBody>
      </p:sp>
      <p:pic>
        <p:nvPicPr>
          <p:cNvPr id="3" name="Content Placeholder 3">
            <a:extLst>
              <a:ext uri="{FF2B5EF4-FFF2-40B4-BE49-F238E27FC236}">
                <a16:creationId xmlns:a16="http://schemas.microsoft.com/office/drawing/2014/main" id="{06A409A0-9D4C-4659-B1B1-2350BD76D01E}"/>
              </a:ext>
            </a:extLst>
          </p:cNvPr>
          <p:cNvPicPr>
            <a:picLocks noChangeAspect="1"/>
          </p:cNvPicPr>
          <p:nvPr/>
        </p:nvPicPr>
        <p:blipFill>
          <a:blip r:embed="rId3"/>
          <a:stretch>
            <a:fillRect/>
          </a:stretch>
        </p:blipFill>
        <p:spPr>
          <a:xfrm>
            <a:off x="3081868" y="237862"/>
            <a:ext cx="5865480" cy="4316914"/>
          </a:xfrm>
          <a:prstGeom prst="rect">
            <a:avLst/>
          </a:prstGeom>
        </p:spPr>
      </p:pic>
    </p:spTree>
    <p:extLst>
      <p:ext uri="{BB962C8B-B14F-4D97-AF65-F5344CB8AC3E}">
        <p14:creationId xmlns:p14="http://schemas.microsoft.com/office/powerpoint/2010/main" val="29664484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7051A-80AE-45FC-8155-FBF0AFC43A72}"/>
              </a:ext>
            </a:extLst>
          </p:cNvPr>
          <p:cNvSpPr>
            <a:spLocks noGrp="1"/>
          </p:cNvSpPr>
          <p:nvPr>
            <p:ph type="title"/>
          </p:nvPr>
        </p:nvSpPr>
        <p:spPr>
          <a:xfrm>
            <a:off x="73479" y="588724"/>
            <a:ext cx="2942798" cy="2430181"/>
          </a:xfrm>
        </p:spPr>
        <p:txBody>
          <a:bodyPr/>
          <a:lstStyle/>
          <a:p>
            <a:r>
              <a:rPr lang="en-US" sz="2600" dirty="0"/>
              <a:t>INTEGRATION WITH ADDITIONAL INTERVENTIONS</a:t>
            </a:r>
            <a:br>
              <a:rPr lang="en-US" sz="2600" dirty="0"/>
            </a:br>
            <a:r>
              <a:rPr lang="en-US" sz="2600" dirty="0"/>
              <a:t>(Eber, 2016) </a:t>
            </a:r>
          </a:p>
        </p:txBody>
      </p:sp>
      <p:pic>
        <p:nvPicPr>
          <p:cNvPr id="3" name="Content Placeholder 3">
            <a:extLst>
              <a:ext uri="{FF2B5EF4-FFF2-40B4-BE49-F238E27FC236}">
                <a16:creationId xmlns:a16="http://schemas.microsoft.com/office/drawing/2014/main" id="{06A409A0-9D4C-4659-B1B1-2350BD76D01E}"/>
              </a:ext>
            </a:extLst>
          </p:cNvPr>
          <p:cNvPicPr>
            <a:picLocks noChangeAspect="1"/>
          </p:cNvPicPr>
          <p:nvPr/>
        </p:nvPicPr>
        <p:blipFill>
          <a:blip r:embed="rId2"/>
          <a:stretch>
            <a:fillRect/>
          </a:stretch>
        </p:blipFill>
        <p:spPr>
          <a:xfrm>
            <a:off x="3016277" y="588724"/>
            <a:ext cx="5931070" cy="4316914"/>
          </a:xfrm>
          <a:prstGeom prst="rect">
            <a:avLst/>
          </a:prstGeom>
        </p:spPr>
      </p:pic>
    </p:spTree>
    <p:extLst>
      <p:ext uri="{BB962C8B-B14F-4D97-AF65-F5344CB8AC3E}">
        <p14:creationId xmlns:p14="http://schemas.microsoft.com/office/powerpoint/2010/main" val="37685412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67F2B226-1BBA-462D-99E3-3E19CDEAB686}"/>
              </a:ext>
            </a:extLst>
          </p:cNvPr>
          <p:cNvPicPr>
            <a:picLocks noChangeAspect="1"/>
          </p:cNvPicPr>
          <p:nvPr/>
        </p:nvPicPr>
        <p:blipFill>
          <a:blip r:embed="rId2"/>
          <a:stretch>
            <a:fillRect/>
          </a:stretch>
        </p:blipFill>
        <p:spPr>
          <a:xfrm>
            <a:off x="837026" y="314325"/>
            <a:ext cx="6115050" cy="4514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5EE8549F-4DBE-4BD0-A087-50DB89B6F25E}"/>
              </a:ext>
            </a:extLst>
          </p:cNvPr>
          <p:cNvSpPr txBox="1"/>
          <p:nvPr/>
        </p:nvSpPr>
        <p:spPr>
          <a:xfrm>
            <a:off x="7397496" y="4521398"/>
            <a:ext cx="160934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FFFFFF"/>
                </a:solidFill>
                <a:effectLst/>
                <a:uLnTx/>
                <a:uFillTx/>
                <a:latin typeface="Hind Vadodara" panose="020B0604020202020204" charset="0"/>
                <a:cs typeface="Hind Vadodara" panose="020B0604020202020204" charset="0"/>
                <a:sym typeface="Arial"/>
              </a:rPr>
              <a:t>Source: MO PBIS </a:t>
            </a:r>
          </a:p>
        </p:txBody>
      </p:sp>
      <p:sp>
        <p:nvSpPr>
          <p:cNvPr id="2" name="Rectangle: Rounded Corners 1">
            <a:extLst>
              <a:ext uri="{FF2B5EF4-FFF2-40B4-BE49-F238E27FC236}">
                <a16:creationId xmlns:a16="http://schemas.microsoft.com/office/drawing/2014/main" id="{F80E7C0F-D3D4-4983-A1CA-161283A71724}"/>
              </a:ext>
            </a:extLst>
          </p:cNvPr>
          <p:cNvSpPr/>
          <p:nvPr/>
        </p:nvSpPr>
        <p:spPr>
          <a:xfrm>
            <a:off x="662147" y="3384423"/>
            <a:ext cx="6464808" cy="1444752"/>
          </a:xfrm>
          <a:prstGeom prst="roundRect">
            <a:avLst/>
          </a:prstGeom>
          <a:noFill/>
          <a:ln w="76200">
            <a:solidFill>
              <a:srgbClr val="FFC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51245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1F3503-CDDE-4B02-BBE6-E399865B4E85}"/>
              </a:ext>
            </a:extLst>
          </p:cNvPr>
          <p:cNvSpPr>
            <a:spLocks noGrp="1"/>
          </p:cNvSpPr>
          <p:nvPr>
            <p:ph type="body" idx="1"/>
          </p:nvPr>
        </p:nvSpPr>
        <p:spPr>
          <a:xfrm>
            <a:off x="520374" y="1097280"/>
            <a:ext cx="7946970" cy="3799672"/>
          </a:xfrm>
        </p:spPr>
        <p:txBody>
          <a:bodyPr/>
          <a:lstStyle/>
          <a:p>
            <a:r>
              <a:rPr lang="en-US" dirty="0"/>
              <a:t>What defines a “poor” response?</a:t>
            </a:r>
          </a:p>
          <a:p>
            <a:pPr lvl="1">
              <a:spcBef>
                <a:spcPts val="0"/>
              </a:spcBef>
              <a:spcAft>
                <a:spcPts val="600"/>
              </a:spcAft>
            </a:pPr>
            <a:r>
              <a:rPr lang="en-US" sz="1500" dirty="0"/>
              <a:t>Criterion?</a:t>
            </a:r>
          </a:p>
          <a:p>
            <a:pPr lvl="1">
              <a:spcBef>
                <a:spcPts val="0"/>
              </a:spcBef>
              <a:spcAft>
                <a:spcPts val="600"/>
              </a:spcAft>
            </a:pPr>
            <a:r>
              <a:rPr lang="en-US" sz="1500" dirty="0"/>
              <a:t>Length of time? </a:t>
            </a:r>
          </a:p>
          <a:p>
            <a:pPr>
              <a:spcAft>
                <a:spcPts val="600"/>
              </a:spcAft>
            </a:pPr>
            <a:endParaRPr lang="en-US" sz="1900" dirty="0"/>
          </a:p>
          <a:p>
            <a:pPr>
              <a:spcAft>
                <a:spcPts val="600"/>
              </a:spcAft>
            </a:pPr>
            <a:r>
              <a:rPr lang="en-US" sz="1900" dirty="0">
                <a:solidFill>
                  <a:srgbClr val="FFFF00"/>
                </a:solidFill>
              </a:rPr>
              <a:t>Was the intervention implemented as intended (fidelity)? </a:t>
            </a:r>
          </a:p>
          <a:p>
            <a:pPr lvl="1">
              <a:spcBef>
                <a:spcPts val="0"/>
              </a:spcBef>
              <a:spcAft>
                <a:spcPts val="600"/>
              </a:spcAft>
            </a:pPr>
            <a:r>
              <a:rPr lang="en-US" sz="1500" dirty="0"/>
              <a:t>If no, go back to implementation steps</a:t>
            </a:r>
          </a:p>
          <a:p>
            <a:pPr lvl="1">
              <a:spcBef>
                <a:spcPts val="0"/>
              </a:spcBef>
              <a:spcAft>
                <a:spcPts val="600"/>
              </a:spcAft>
            </a:pPr>
            <a:r>
              <a:rPr lang="en-US" sz="1500" dirty="0"/>
              <a:t>If yes,</a:t>
            </a:r>
          </a:p>
          <a:p>
            <a:endParaRPr lang="en-US" dirty="0"/>
          </a:p>
          <a:p>
            <a:r>
              <a:rPr lang="en-US" dirty="0">
                <a:solidFill>
                  <a:srgbClr val="FFFF00"/>
                </a:solidFill>
              </a:rPr>
              <a:t>Decision Options </a:t>
            </a:r>
          </a:p>
          <a:p>
            <a:pPr lvl="1">
              <a:spcBef>
                <a:spcPts val="0"/>
              </a:spcBef>
              <a:spcAft>
                <a:spcPts val="600"/>
              </a:spcAft>
            </a:pPr>
            <a:r>
              <a:rPr lang="en-US" sz="1500" dirty="0"/>
              <a:t>Conduct brief functional behavioral assessment to develop individualized supports</a:t>
            </a:r>
          </a:p>
          <a:p>
            <a:pPr lvl="1">
              <a:spcBef>
                <a:spcPts val="0"/>
              </a:spcBef>
              <a:spcAft>
                <a:spcPts val="600"/>
              </a:spcAft>
            </a:pPr>
            <a:r>
              <a:rPr lang="en-US" sz="1500" dirty="0"/>
              <a:t>Consider alternate Tier 2 interventions aligned with function </a:t>
            </a:r>
          </a:p>
          <a:p>
            <a:pPr lvl="1">
              <a:spcBef>
                <a:spcPts val="0"/>
              </a:spcBef>
              <a:spcAft>
                <a:spcPts val="600"/>
              </a:spcAft>
            </a:pPr>
            <a:r>
              <a:rPr lang="en-US" sz="1500" dirty="0"/>
              <a:t>Design and implement individualized interventions </a:t>
            </a:r>
          </a:p>
        </p:txBody>
      </p:sp>
      <p:sp>
        <p:nvSpPr>
          <p:cNvPr id="3" name="Title 2">
            <a:extLst>
              <a:ext uri="{FF2B5EF4-FFF2-40B4-BE49-F238E27FC236}">
                <a16:creationId xmlns:a16="http://schemas.microsoft.com/office/drawing/2014/main" id="{138FFF8E-6E25-4B74-A583-082CD6DA9F5D}"/>
              </a:ext>
            </a:extLst>
          </p:cNvPr>
          <p:cNvSpPr>
            <a:spLocks noGrp="1"/>
          </p:cNvSpPr>
          <p:nvPr>
            <p:ph type="title"/>
          </p:nvPr>
        </p:nvSpPr>
        <p:spPr>
          <a:xfrm>
            <a:off x="329184" y="350597"/>
            <a:ext cx="8476488" cy="634200"/>
          </a:xfrm>
        </p:spPr>
        <p:txBody>
          <a:bodyPr/>
          <a:lstStyle/>
          <a:p>
            <a:r>
              <a:rPr lang="en-US" dirty="0"/>
              <a:t>POOR RESPONSE TO INTERVENTION</a:t>
            </a:r>
          </a:p>
        </p:txBody>
      </p:sp>
    </p:spTree>
    <p:extLst>
      <p:ext uri="{BB962C8B-B14F-4D97-AF65-F5344CB8AC3E}">
        <p14:creationId xmlns:p14="http://schemas.microsoft.com/office/powerpoint/2010/main" val="23002432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6231" y="231204"/>
            <a:ext cx="4739882" cy="686518"/>
          </a:xfrm>
        </p:spPr>
        <p:txBody>
          <a:bodyPr>
            <a:noAutofit/>
          </a:bodyPr>
          <a:lstStyle/>
          <a:p>
            <a:r>
              <a:rPr lang="en-US" sz="1800" dirty="0"/>
              <a:t>Modifications: Consider Function!</a:t>
            </a:r>
            <a:br>
              <a:rPr lang="en-US" sz="1800" dirty="0"/>
            </a:br>
            <a:endParaRPr lang="en-US" sz="1350" u="sng" dirty="0">
              <a:solidFill>
                <a:schemeClr val="accent6"/>
              </a:solidFill>
            </a:endParaRPr>
          </a:p>
        </p:txBody>
      </p:sp>
      <p:graphicFrame>
        <p:nvGraphicFramePr>
          <p:cNvPr id="4" name="Content Placeholder 3"/>
          <p:cNvGraphicFramePr>
            <a:graphicFrameLocks noGrp="1"/>
          </p:cNvGraphicFramePr>
          <p:nvPr>
            <p:ph idx="1"/>
          </p:nvPr>
        </p:nvGraphicFramePr>
        <p:xfrm>
          <a:off x="249382" y="731522"/>
          <a:ext cx="8706196" cy="4288624"/>
        </p:xfrm>
        <a:graphic>
          <a:graphicData uri="http://schemas.openxmlformats.org/drawingml/2006/table">
            <a:tbl>
              <a:tblPr firstRow="1" bandRow="1">
                <a:tableStyleId>{5C22544A-7EE6-4342-B048-85BDC9FD1C3A}</a:tableStyleId>
              </a:tblPr>
              <a:tblGrid>
                <a:gridCol w="1507229">
                  <a:extLst>
                    <a:ext uri="{9D8B030D-6E8A-4147-A177-3AD203B41FA5}">
                      <a16:colId xmlns:a16="http://schemas.microsoft.com/office/drawing/2014/main" val="20000"/>
                    </a:ext>
                  </a:extLst>
                </a:gridCol>
                <a:gridCol w="1263315">
                  <a:extLst>
                    <a:ext uri="{9D8B030D-6E8A-4147-A177-3AD203B41FA5}">
                      <a16:colId xmlns:a16="http://schemas.microsoft.com/office/drawing/2014/main" val="20001"/>
                    </a:ext>
                  </a:extLst>
                </a:gridCol>
                <a:gridCol w="1118937">
                  <a:extLst>
                    <a:ext uri="{9D8B030D-6E8A-4147-A177-3AD203B41FA5}">
                      <a16:colId xmlns:a16="http://schemas.microsoft.com/office/drawing/2014/main" val="20002"/>
                    </a:ext>
                  </a:extLst>
                </a:gridCol>
                <a:gridCol w="1203158">
                  <a:extLst>
                    <a:ext uri="{9D8B030D-6E8A-4147-A177-3AD203B41FA5}">
                      <a16:colId xmlns:a16="http://schemas.microsoft.com/office/drawing/2014/main" val="20003"/>
                    </a:ext>
                  </a:extLst>
                </a:gridCol>
                <a:gridCol w="1612232">
                  <a:extLst>
                    <a:ext uri="{9D8B030D-6E8A-4147-A177-3AD203B41FA5}">
                      <a16:colId xmlns:a16="http://schemas.microsoft.com/office/drawing/2014/main" val="20004"/>
                    </a:ext>
                  </a:extLst>
                </a:gridCol>
                <a:gridCol w="2001325">
                  <a:extLst>
                    <a:ext uri="{9D8B030D-6E8A-4147-A177-3AD203B41FA5}">
                      <a16:colId xmlns:a16="http://schemas.microsoft.com/office/drawing/2014/main" val="20005"/>
                    </a:ext>
                  </a:extLst>
                </a:gridCol>
              </a:tblGrid>
              <a:tr h="466634">
                <a:tc>
                  <a:txBody>
                    <a:bodyPr/>
                    <a:lstStyle/>
                    <a:p>
                      <a:pPr algn="ctr"/>
                      <a:r>
                        <a:rPr lang="en-US" sz="1600" dirty="0">
                          <a:solidFill>
                            <a:srgbClr val="1D2A53"/>
                          </a:solidFill>
                          <a:latin typeface="Tw Cen MT"/>
                          <a:cs typeface="Tw Cen MT"/>
                        </a:rPr>
                        <a:t>Function</a:t>
                      </a:r>
                    </a:p>
                  </a:txBody>
                  <a:tcPr marL="48398" marR="48398" marT="24199" marB="24199" anchor="ctr">
                    <a:lnR w="12700" cap="flat" cmpd="sng" algn="ctr">
                      <a:solidFill>
                        <a:srgbClr val="1D2A53"/>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algn="ctr"/>
                      <a:r>
                        <a:rPr lang="en-US" sz="1600" b="0" baseline="0" dirty="0">
                          <a:solidFill>
                            <a:srgbClr val="1D2A53"/>
                          </a:solidFill>
                          <a:latin typeface="Tw Cen MT"/>
                          <a:cs typeface="Tw Cen MT"/>
                        </a:rPr>
                        <a:t>Modified CICO</a:t>
                      </a:r>
                      <a:endParaRPr lang="en-US" sz="1600" b="0" dirty="0">
                        <a:solidFill>
                          <a:srgbClr val="1D2A53"/>
                        </a:solidFill>
                        <a:latin typeface="Tw Cen MT"/>
                        <a:cs typeface="Tw Cen MT"/>
                      </a:endParaRPr>
                    </a:p>
                  </a:txBody>
                  <a:tcPr marL="48398" marR="48398" marT="24199" marB="24199" anchor="ctr">
                    <a:lnL w="12700" cap="flat" cmpd="sng" algn="ctr">
                      <a:solidFill>
                        <a:srgbClr val="1D2A53"/>
                      </a:solidFill>
                      <a:prstDash val="solid"/>
                      <a:round/>
                      <a:headEnd type="none" w="med" len="med"/>
                      <a:tailEnd type="none" w="med" len="med"/>
                    </a:lnL>
                    <a:lnR w="12700" cap="flat" cmpd="sng" algn="ctr">
                      <a:solidFill>
                        <a:srgbClr val="1D2A53"/>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algn="ctr"/>
                      <a:r>
                        <a:rPr lang="en-US" sz="1600" b="0">
                          <a:solidFill>
                            <a:srgbClr val="1D2A53"/>
                          </a:solidFill>
                          <a:latin typeface="Tw Cen MT"/>
                          <a:cs typeface="Tw Cen MT"/>
                        </a:rPr>
                        <a:t>SAIG</a:t>
                      </a:r>
                    </a:p>
                  </a:txBody>
                  <a:tcPr marL="48398" marR="48398" marT="24199" marB="24199" anchor="ctr">
                    <a:lnL w="12700" cap="flat" cmpd="sng" algn="ctr">
                      <a:solidFill>
                        <a:srgbClr val="1D2A53"/>
                      </a:solidFill>
                      <a:prstDash val="solid"/>
                      <a:round/>
                      <a:headEnd type="none" w="med" len="med"/>
                      <a:tailEnd type="none" w="med" len="med"/>
                    </a:lnL>
                    <a:lnR w="12700" cap="flat" cmpd="sng" algn="ctr">
                      <a:solidFill>
                        <a:srgbClr val="1D2A53"/>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algn="ctr"/>
                      <a:r>
                        <a:rPr lang="en-US" sz="1600" b="0">
                          <a:solidFill>
                            <a:srgbClr val="1D2A53"/>
                          </a:solidFill>
                          <a:latin typeface="Tw Cen MT"/>
                          <a:cs typeface="Tw Cen MT"/>
                        </a:rPr>
                        <a:t>Academic Seminar</a:t>
                      </a:r>
                    </a:p>
                  </a:txBody>
                  <a:tcPr marL="48398" marR="48398" marT="24199" marB="24199" anchor="ctr">
                    <a:lnL w="12700" cap="flat" cmpd="sng" algn="ctr">
                      <a:solidFill>
                        <a:srgbClr val="1D2A53"/>
                      </a:solidFill>
                      <a:prstDash val="solid"/>
                      <a:round/>
                      <a:headEnd type="none" w="med" len="med"/>
                      <a:tailEnd type="none" w="med" len="med"/>
                    </a:lnL>
                    <a:lnR w="12700" cap="flat" cmpd="sng" algn="ctr">
                      <a:solidFill>
                        <a:srgbClr val="1D2A53"/>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algn="ctr"/>
                      <a:r>
                        <a:rPr lang="en-US" sz="1600" b="0">
                          <a:solidFill>
                            <a:srgbClr val="1D2A53"/>
                          </a:solidFill>
                          <a:latin typeface="Tw Cen MT"/>
                          <a:cs typeface="Tw Cen MT"/>
                        </a:rPr>
                        <a:t>Mentoring</a:t>
                      </a:r>
                    </a:p>
                  </a:txBody>
                  <a:tcPr marL="48398" marR="48398" marT="24199" marB="24199" anchor="ctr">
                    <a:lnL w="12700" cap="flat" cmpd="sng" algn="ctr">
                      <a:solidFill>
                        <a:srgbClr val="1D2A53"/>
                      </a:solidFill>
                      <a:prstDash val="solid"/>
                      <a:round/>
                      <a:headEnd type="none" w="med" len="med"/>
                      <a:tailEnd type="none" w="med" len="med"/>
                    </a:lnL>
                    <a:lnR w="12700" cap="flat" cmpd="sng" algn="ctr">
                      <a:solidFill>
                        <a:srgbClr val="1D2A53"/>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algn="ctr"/>
                      <a:r>
                        <a:rPr lang="en-US" sz="1600" b="0" dirty="0">
                          <a:solidFill>
                            <a:srgbClr val="1D2A53"/>
                          </a:solidFill>
                          <a:latin typeface="Tw Cen MT"/>
                          <a:cs typeface="Tw Cen MT"/>
                        </a:rPr>
                        <a:t>FBA/BIP and/or Individual Plan</a:t>
                      </a:r>
                    </a:p>
                  </a:txBody>
                  <a:tcPr marL="48398" marR="48398" marT="24199" marB="24199" anchor="ctr">
                    <a:lnL w="12700" cap="flat" cmpd="sng" algn="ctr">
                      <a:solidFill>
                        <a:srgbClr val="1D2A53"/>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471781">
                <a:tc>
                  <a:txBody>
                    <a:bodyPr/>
                    <a:lstStyle/>
                    <a:p>
                      <a:pPr algn="ctr"/>
                      <a:r>
                        <a:rPr lang="en-US" sz="1600" dirty="0">
                          <a:solidFill>
                            <a:schemeClr val="tx2"/>
                          </a:solidFill>
                          <a:latin typeface="Tw Cen MT"/>
                          <a:cs typeface="Tw Cen MT"/>
                        </a:rPr>
                        <a:t>Access to Adult Attention</a:t>
                      </a:r>
                    </a:p>
                  </a:txBody>
                  <a:tcPr marL="48398" marR="48398" marT="24199" marB="2419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471781">
                <a:tc>
                  <a:txBody>
                    <a:bodyPr/>
                    <a:lstStyle/>
                    <a:p>
                      <a:pPr algn="ctr"/>
                      <a:r>
                        <a:rPr lang="en-US" sz="1600" dirty="0">
                          <a:solidFill>
                            <a:schemeClr val="tx2"/>
                          </a:solidFill>
                          <a:latin typeface="Tw Cen MT"/>
                          <a:cs typeface="Tw Cen MT"/>
                        </a:rPr>
                        <a:t>Access</a:t>
                      </a:r>
                      <a:r>
                        <a:rPr lang="en-US" sz="1600" baseline="0" dirty="0">
                          <a:solidFill>
                            <a:schemeClr val="tx2"/>
                          </a:solidFill>
                          <a:latin typeface="Tw Cen MT"/>
                          <a:cs typeface="Tw Cen MT"/>
                        </a:rPr>
                        <a:t> to Peer Attention</a:t>
                      </a:r>
                      <a:endParaRPr lang="en-US" sz="1600" dirty="0">
                        <a:solidFill>
                          <a:schemeClr val="tx2"/>
                        </a:solidFill>
                        <a:latin typeface="Tw Cen MT"/>
                        <a:cs typeface="Tw Cen MT"/>
                      </a:endParaRPr>
                    </a:p>
                  </a:txBody>
                  <a:tcPr marL="48398" marR="48398" marT="24199" marB="2419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r>
                        <a:rPr lang="en-US" sz="1600">
                          <a:solidFill>
                            <a:srgbClr val="1D2A53"/>
                          </a:solidFill>
                          <a:latin typeface="Zapf Dingbats"/>
                          <a:ea typeface="Zapf Dingbats"/>
                          <a:cs typeface="Zapf Dingbats"/>
                          <a:sym typeface="Zapf Dingbats"/>
                        </a:rPr>
                        <a:t>✔</a:t>
                      </a: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1D2A53"/>
                          </a:solidFill>
                          <a:latin typeface="Zapf Dingbats"/>
                          <a:ea typeface="Zapf Dingbats"/>
                          <a:cs typeface="Zapf Dingbats"/>
                          <a:sym typeface="Zapf Dingbats"/>
                        </a:rPr>
                        <a:t>✔</a:t>
                      </a:r>
                      <a:endParaRPr lang="en-US" sz="1600" dirty="0">
                        <a:solidFill>
                          <a:srgbClr val="1D2A53"/>
                        </a:solidFill>
                        <a:latin typeface="Tw Cen MT"/>
                        <a:cs typeface="Tw Cen MT"/>
                      </a:endParaRPr>
                    </a:p>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466634">
                <a:tc>
                  <a:txBody>
                    <a:bodyPr/>
                    <a:lstStyle/>
                    <a:p>
                      <a:pPr algn="ctr"/>
                      <a:r>
                        <a:rPr lang="en-US" sz="1600" dirty="0">
                          <a:solidFill>
                            <a:schemeClr val="tx2"/>
                          </a:solidFill>
                          <a:latin typeface="Tw Cen MT"/>
                          <a:cs typeface="Tw Cen MT"/>
                        </a:rPr>
                        <a:t>Access to Tangible</a:t>
                      </a:r>
                    </a:p>
                  </a:txBody>
                  <a:tcPr marL="48398" marR="48398" marT="24199" marB="2419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471781">
                <a:tc>
                  <a:txBody>
                    <a:bodyPr/>
                    <a:lstStyle/>
                    <a:p>
                      <a:pPr algn="ctr"/>
                      <a:r>
                        <a:rPr lang="en-US" sz="1600" dirty="0">
                          <a:solidFill>
                            <a:schemeClr val="tx2"/>
                          </a:solidFill>
                          <a:latin typeface="Tw Cen MT"/>
                          <a:cs typeface="Tw Cen MT"/>
                        </a:rPr>
                        <a:t>Avoiding Peer Attention</a:t>
                      </a:r>
                    </a:p>
                  </a:txBody>
                  <a:tcPr marL="48398" marR="48398" marT="24199" marB="2419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1D2A53"/>
                          </a:solidFill>
                          <a:latin typeface="Zapf Dingbats"/>
                          <a:ea typeface="Zapf Dingbats"/>
                          <a:cs typeface="Zapf Dingbats"/>
                          <a:sym typeface="Zapf Dingbats"/>
                        </a:rPr>
                        <a:t>✔</a:t>
                      </a:r>
                      <a:endParaRPr lang="en-US" sz="1600" dirty="0">
                        <a:solidFill>
                          <a:srgbClr val="1D2A53"/>
                        </a:solidFill>
                        <a:latin typeface="Tw Cen MT"/>
                        <a:cs typeface="Tw Cen MT"/>
                      </a:endParaRPr>
                    </a:p>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471781">
                <a:tc>
                  <a:txBody>
                    <a:bodyPr/>
                    <a:lstStyle/>
                    <a:p>
                      <a:pPr algn="ctr"/>
                      <a:r>
                        <a:rPr lang="en-US" sz="1600">
                          <a:solidFill>
                            <a:schemeClr val="tx2"/>
                          </a:solidFill>
                          <a:latin typeface="Tw Cen MT"/>
                          <a:cs typeface="Tw Cen MT"/>
                        </a:rPr>
                        <a:t>Avoiding adult</a:t>
                      </a:r>
                      <a:r>
                        <a:rPr lang="en-US" sz="1600" baseline="0">
                          <a:solidFill>
                            <a:schemeClr val="tx2"/>
                          </a:solidFill>
                          <a:latin typeface="Tw Cen MT"/>
                          <a:cs typeface="Tw Cen MT"/>
                        </a:rPr>
                        <a:t> Attention</a:t>
                      </a:r>
                      <a:endParaRPr lang="en-US" sz="1600">
                        <a:solidFill>
                          <a:schemeClr val="tx2"/>
                        </a:solidFill>
                        <a:latin typeface="Tw Cen MT"/>
                        <a:cs typeface="Tw Cen MT"/>
                      </a:endParaRPr>
                    </a:p>
                  </a:txBody>
                  <a:tcPr marL="48398" marR="48398" marT="24199" marB="2419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1D2A53"/>
                          </a:solidFill>
                          <a:latin typeface="Zapf Dingbats"/>
                          <a:ea typeface="Zapf Dingbats"/>
                          <a:cs typeface="Zapf Dingbats"/>
                          <a:sym typeface="Zapf Dingbats"/>
                        </a:rPr>
                        <a:t>✔</a:t>
                      </a:r>
                      <a:endParaRPr lang="en-US" sz="1600" dirty="0">
                        <a:solidFill>
                          <a:srgbClr val="1D2A53"/>
                        </a:solidFill>
                        <a:latin typeface="Tw Cen MT"/>
                        <a:cs typeface="Tw Cen MT"/>
                      </a:endParaRPr>
                    </a:p>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a:solidFill>
                            <a:srgbClr val="1D2A53"/>
                          </a:solidFill>
                          <a:latin typeface="Zapf Dingbats"/>
                          <a:ea typeface="Zapf Dingbats"/>
                          <a:cs typeface="Zapf Dingbats"/>
                          <a:sym typeface="Zapf Dingbats"/>
                        </a:rPr>
                        <a:t>✔</a:t>
                      </a:r>
                      <a:endParaRPr lang="en-US" sz="1600">
                        <a:solidFill>
                          <a:srgbClr val="1D2A53"/>
                        </a:solidFill>
                        <a:latin typeface="Tw Cen MT"/>
                        <a:cs typeface="Tw Cen MT"/>
                      </a:endParaRPr>
                    </a:p>
                    <a:p>
                      <a:pPr algn="ctr"/>
                      <a:endParaRPr lang="en-US" sz="160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466634">
                <a:tc>
                  <a:txBody>
                    <a:bodyPr/>
                    <a:lstStyle/>
                    <a:p>
                      <a:pPr algn="ctr"/>
                      <a:r>
                        <a:rPr lang="en-US" sz="1600" dirty="0">
                          <a:solidFill>
                            <a:schemeClr val="tx2"/>
                          </a:solidFill>
                          <a:latin typeface="Tw Cen MT"/>
                          <a:cs typeface="Tw Cen MT"/>
                        </a:rPr>
                        <a:t>Avoid work/ demands</a:t>
                      </a:r>
                    </a:p>
                  </a:txBody>
                  <a:tcPr marL="48398" marR="48398" marT="24199" marB="2419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1D2A53"/>
                          </a:solidFill>
                          <a:latin typeface="Zapf Dingbats"/>
                          <a:ea typeface="Zapf Dingbats"/>
                          <a:cs typeface="Zapf Dingbats"/>
                          <a:sym typeface="Zapf Dingbats"/>
                        </a:rPr>
                        <a:t>✔</a:t>
                      </a:r>
                      <a:endParaRPr lang="en-US" sz="1600" dirty="0">
                        <a:solidFill>
                          <a:srgbClr val="1D2A53"/>
                        </a:solidFill>
                        <a:latin typeface="Tw Cen MT"/>
                        <a:cs typeface="Tw Cen MT"/>
                      </a:endParaRPr>
                    </a:p>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1D2A53"/>
                          </a:solidFill>
                          <a:latin typeface="Zapf Dingbats"/>
                          <a:ea typeface="Zapf Dingbats"/>
                          <a:cs typeface="Zapf Dingbats"/>
                          <a:sym typeface="Zapf Dingbats"/>
                        </a:rPr>
                        <a:t>✔</a:t>
                      </a:r>
                      <a:endParaRPr lang="en-US" sz="1600" dirty="0">
                        <a:solidFill>
                          <a:srgbClr val="1D2A53"/>
                        </a:solidFill>
                        <a:latin typeface="Tw Cen MT"/>
                        <a:cs typeface="Tw Cen MT"/>
                      </a:endParaRPr>
                    </a:p>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1D2A53"/>
                          </a:solidFill>
                          <a:latin typeface="Zapf Dingbats"/>
                          <a:ea typeface="Zapf Dingbats"/>
                          <a:cs typeface="Zapf Dingbats"/>
                          <a:sym typeface="Zapf Dingbats"/>
                        </a:rPr>
                        <a:t>✔</a:t>
                      </a:r>
                      <a:endParaRPr lang="en-US" sz="1600" dirty="0">
                        <a:solidFill>
                          <a:srgbClr val="1D2A53"/>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1D2A53"/>
                          </a:solidFill>
                          <a:latin typeface="Zapf Dingbats"/>
                          <a:ea typeface="Zapf Dingbats"/>
                          <a:cs typeface="Zapf Dingbats"/>
                          <a:sym typeface="Zapf Dingbats"/>
                        </a:rPr>
                        <a:t>✔</a:t>
                      </a:r>
                      <a:endParaRPr lang="en-US" sz="1600" dirty="0">
                        <a:solidFill>
                          <a:srgbClr val="1D2A53"/>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1D2A53"/>
                          </a:solidFill>
                          <a:latin typeface="Zapf Dingbats"/>
                          <a:ea typeface="Zapf Dingbats"/>
                          <a:cs typeface="Zapf Dingbats"/>
                          <a:sym typeface="Zapf Dingbats"/>
                        </a:rPr>
                        <a:t>✔</a:t>
                      </a:r>
                      <a:endParaRPr lang="en-US" sz="1600" dirty="0">
                        <a:solidFill>
                          <a:srgbClr val="1D2A53"/>
                        </a:solidFill>
                        <a:latin typeface="Tw Cen MT"/>
                        <a:cs typeface="Tw Cen MT"/>
                      </a:endParaRPr>
                    </a:p>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r h="466634">
                <a:tc>
                  <a:txBody>
                    <a:bodyPr/>
                    <a:lstStyle/>
                    <a:p>
                      <a:pPr algn="ctr"/>
                      <a:r>
                        <a:rPr lang="en-US" sz="1600" dirty="0">
                          <a:solidFill>
                            <a:schemeClr val="tx2"/>
                          </a:solidFill>
                          <a:latin typeface="Tw Cen MT"/>
                          <a:cs typeface="Tw Cen MT"/>
                        </a:rPr>
                        <a:t>Avoid internal (e.g., anxiety) </a:t>
                      </a:r>
                    </a:p>
                  </a:txBody>
                  <a:tcPr marL="48398" marR="48398" marT="24199" marB="2419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1D2A53"/>
                          </a:solidFill>
                          <a:latin typeface="Zapf Dingbats"/>
                          <a:ea typeface="Zapf Dingbats"/>
                          <a:cs typeface="Zapf Dingbats"/>
                          <a:sym typeface="Zapf Dingbats"/>
                        </a:rPr>
                        <a:t>✔</a:t>
                      </a:r>
                      <a:endParaRPr lang="en-US" sz="1600" dirty="0">
                        <a:solidFill>
                          <a:srgbClr val="1D2A53"/>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solidFill>
                            <a:srgbClr val="1D2A53"/>
                          </a:solidFill>
                          <a:latin typeface="Zapf Dingbats"/>
                          <a:ea typeface="Zapf Dingbats"/>
                          <a:cs typeface="Zapf Dingbats"/>
                          <a:sym typeface="Zapf Dingbats"/>
                        </a:rPr>
                        <a:t>✔</a:t>
                      </a:r>
                      <a:endParaRPr lang="en-US" sz="1600" dirty="0">
                        <a:solidFill>
                          <a:srgbClr val="1D2A53"/>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tc>
                  <a:txBody>
                    <a:bodyPr/>
                    <a:lstStyle/>
                    <a:p>
                      <a:pPr algn="ctr"/>
                      <a:endParaRPr lang="en-US" sz="1600" dirty="0">
                        <a:solidFill>
                          <a:schemeClr val="tx2"/>
                        </a:solidFill>
                        <a:latin typeface="Tw Cen MT"/>
                        <a:cs typeface="Tw Cen MT"/>
                      </a:endParaRPr>
                    </a:p>
                  </a:txBody>
                  <a:tcPr marL="48398" marR="48398" marT="24199" marB="2419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60742425"/>
                  </a:ext>
                </a:extLst>
              </a:tr>
            </a:tbl>
          </a:graphicData>
        </a:graphic>
      </p:graphicFrame>
    </p:spTree>
    <p:extLst>
      <p:ext uri="{BB962C8B-B14F-4D97-AF65-F5344CB8AC3E}">
        <p14:creationId xmlns:p14="http://schemas.microsoft.com/office/powerpoint/2010/main" val="28631538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7CCA2D-0DDC-4411-9A69-59A8121D01D8}"/>
              </a:ext>
            </a:extLst>
          </p:cNvPr>
          <p:cNvSpPr>
            <a:spLocks noGrp="1"/>
          </p:cNvSpPr>
          <p:nvPr>
            <p:ph type="title"/>
          </p:nvPr>
        </p:nvSpPr>
        <p:spPr/>
        <p:txBody>
          <a:bodyPr/>
          <a:lstStyle/>
          <a:p>
            <a:r>
              <a:rPr lang="en-US" dirty="0"/>
              <a:t>GUIDELINES: ADJUSTING/MODIFYING INTERVENTION IMPLEMENTATION</a:t>
            </a:r>
          </a:p>
        </p:txBody>
      </p:sp>
      <p:grpSp>
        <p:nvGrpSpPr>
          <p:cNvPr id="8" name="Group 7">
            <a:extLst>
              <a:ext uri="{FF2B5EF4-FFF2-40B4-BE49-F238E27FC236}">
                <a16:creationId xmlns:a16="http://schemas.microsoft.com/office/drawing/2014/main" id="{7A8A3A9F-F993-46E7-91F8-7803E9183798}"/>
              </a:ext>
            </a:extLst>
          </p:cNvPr>
          <p:cNvGrpSpPr/>
          <p:nvPr/>
        </p:nvGrpSpPr>
        <p:grpSpPr>
          <a:xfrm rot="1778477">
            <a:off x="7986281" y="155827"/>
            <a:ext cx="1046885" cy="1012896"/>
            <a:chOff x="1568917" y="46321"/>
            <a:chExt cx="2223435" cy="2223435"/>
          </a:xfrm>
        </p:grpSpPr>
        <p:sp>
          <p:nvSpPr>
            <p:cNvPr id="9" name="Oval 8">
              <a:extLst>
                <a:ext uri="{FF2B5EF4-FFF2-40B4-BE49-F238E27FC236}">
                  <a16:creationId xmlns:a16="http://schemas.microsoft.com/office/drawing/2014/main" id="{B2C22F37-B96E-4E05-96D5-4D9C295656AB}"/>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D0F41"/>
                </a:solidFill>
                <a:effectLst/>
                <a:uLnTx/>
                <a:uFillTx/>
                <a:latin typeface="Arial"/>
                <a:ea typeface="+mn-ea"/>
                <a:cs typeface="+mn-cs"/>
                <a:sym typeface="Arial"/>
              </a:endParaRPr>
            </a:p>
          </p:txBody>
        </p:sp>
        <p:sp>
          <p:nvSpPr>
            <p:cNvPr id="10" name="Oval 4">
              <a:extLst>
                <a:ext uri="{FF2B5EF4-FFF2-40B4-BE49-F238E27FC236}">
                  <a16:creationId xmlns:a16="http://schemas.microsoft.com/office/drawing/2014/main" id="{AA4AEC66-1A69-47B0-A27E-F85D55875B66}"/>
                </a:ext>
              </a:extLst>
            </p:cNvPr>
            <p:cNvSpPr txBox="1"/>
            <p:nvPr/>
          </p:nvSpPr>
          <p:spPr>
            <a:xfrm>
              <a:off x="1865374" y="573070"/>
              <a:ext cx="1630520"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marL="0" marR="0" lvl="0" indent="0" algn="ctr" defTabSz="977900" rtl="0" eaLnBrk="1" fontAlgn="auto" latinLnBrk="0" hangingPunct="1">
                <a:lnSpc>
                  <a:spcPct val="90000"/>
                </a:lnSpc>
                <a:spcBef>
                  <a:spcPct val="0"/>
                </a:spcBef>
                <a:spcAft>
                  <a:spcPct val="35000"/>
                </a:spcAft>
                <a:buClr>
                  <a:srgbClr val="000000"/>
                </a:buClr>
                <a:buSzTx/>
                <a:buFont typeface="Arial"/>
                <a:buNone/>
                <a:tabLst/>
                <a:defRPr/>
              </a:pPr>
              <a:r>
                <a:rPr kumimoji="0" lang="en-US" sz="1400" b="0" i="0" u="none" strike="noStrike" kern="1200" cap="none" spc="0" normalizeH="0" baseline="0" noProof="0" dirty="0">
                  <a:ln>
                    <a:noFill/>
                  </a:ln>
                  <a:solidFill>
                    <a:srgbClr val="FFFFFF"/>
                  </a:solidFill>
                  <a:effectLst/>
                  <a:uLnTx/>
                  <a:uFillTx/>
                  <a:latin typeface="Poppins Medium" panose="020B0604020202020204" charset="0"/>
                  <a:ea typeface="+mn-ea"/>
                  <a:cs typeface="Poppins Medium" panose="020B0604020202020204" charset="0"/>
                  <a:sym typeface="Arial"/>
                </a:rPr>
                <a:t>Data</a:t>
              </a:r>
            </a:p>
          </p:txBody>
        </p:sp>
      </p:grpSp>
      <p:grpSp>
        <p:nvGrpSpPr>
          <p:cNvPr id="11" name="Group 10">
            <a:extLst>
              <a:ext uri="{FF2B5EF4-FFF2-40B4-BE49-F238E27FC236}">
                <a16:creationId xmlns:a16="http://schemas.microsoft.com/office/drawing/2014/main" id="{153D14EA-9F64-4B20-83C4-AF93514C73C1}"/>
              </a:ext>
            </a:extLst>
          </p:cNvPr>
          <p:cNvGrpSpPr/>
          <p:nvPr/>
        </p:nvGrpSpPr>
        <p:grpSpPr>
          <a:xfrm>
            <a:off x="7823658" y="549928"/>
            <a:ext cx="869738" cy="869738"/>
            <a:chOff x="3702262" y="2375914"/>
            <a:chExt cx="869738" cy="869738"/>
          </a:xfrm>
        </p:grpSpPr>
        <p:sp>
          <p:nvSpPr>
            <p:cNvPr id="12" name="Google Shape;660;p43">
              <a:extLst>
                <a:ext uri="{FF2B5EF4-FFF2-40B4-BE49-F238E27FC236}">
                  <a16:creationId xmlns:a16="http://schemas.microsoft.com/office/drawing/2014/main" id="{97B68563-4892-4603-AC87-F4A0046C8F47}"/>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 name="Google Shape;7667;p68">
              <a:extLst>
                <a:ext uri="{FF2B5EF4-FFF2-40B4-BE49-F238E27FC236}">
                  <a16:creationId xmlns:a16="http://schemas.microsoft.com/office/drawing/2014/main" id="{04E9A92F-872B-4900-9A61-BD49F617A3C1}"/>
                </a:ext>
              </a:extLst>
            </p:cNvPr>
            <p:cNvGrpSpPr>
              <a:grpSpLocks noChangeAspect="1"/>
            </p:cNvGrpSpPr>
            <p:nvPr/>
          </p:nvGrpSpPr>
          <p:grpSpPr>
            <a:xfrm>
              <a:off x="3990570" y="2588681"/>
              <a:ext cx="320080" cy="457200"/>
              <a:chOff x="1341612" y="3340055"/>
              <a:chExt cx="259399" cy="370524"/>
            </a:xfrm>
          </p:grpSpPr>
          <p:sp>
            <p:nvSpPr>
              <p:cNvPr id="14" name="Google Shape;7668;p68">
                <a:extLst>
                  <a:ext uri="{FF2B5EF4-FFF2-40B4-BE49-F238E27FC236}">
                    <a16:creationId xmlns:a16="http://schemas.microsoft.com/office/drawing/2014/main" id="{D6C73E7B-CAA1-4EA9-853D-EF02EEA9E027}"/>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669;p68">
                <a:extLst>
                  <a:ext uri="{FF2B5EF4-FFF2-40B4-BE49-F238E27FC236}">
                    <a16:creationId xmlns:a16="http://schemas.microsoft.com/office/drawing/2014/main" id="{94979882-0536-429D-9F83-409E7C2ABE50}"/>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670;p68">
                <a:extLst>
                  <a:ext uri="{FF2B5EF4-FFF2-40B4-BE49-F238E27FC236}">
                    <a16:creationId xmlns:a16="http://schemas.microsoft.com/office/drawing/2014/main" id="{1D78E9EF-0B8C-4C67-AA59-D234E260F586}"/>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671;p68">
                <a:extLst>
                  <a:ext uri="{FF2B5EF4-FFF2-40B4-BE49-F238E27FC236}">
                    <a16:creationId xmlns:a16="http://schemas.microsoft.com/office/drawing/2014/main" id="{A8520223-C2EC-4F53-9F7F-1A9537ACC285}"/>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672;p68">
                <a:extLst>
                  <a:ext uri="{FF2B5EF4-FFF2-40B4-BE49-F238E27FC236}">
                    <a16:creationId xmlns:a16="http://schemas.microsoft.com/office/drawing/2014/main" id="{7B08F423-8278-4D41-8B49-E6828015D91A}"/>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673;p68">
                <a:extLst>
                  <a:ext uri="{FF2B5EF4-FFF2-40B4-BE49-F238E27FC236}">
                    <a16:creationId xmlns:a16="http://schemas.microsoft.com/office/drawing/2014/main" id="{9E31FDE6-01C8-4D82-9ADB-94BA2EA3D660}"/>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674;p68">
                <a:extLst>
                  <a:ext uri="{FF2B5EF4-FFF2-40B4-BE49-F238E27FC236}">
                    <a16:creationId xmlns:a16="http://schemas.microsoft.com/office/drawing/2014/main" id="{E03B10D1-949D-4F0A-BE7F-A49F00FA6848}"/>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675;p68">
                <a:extLst>
                  <a:ext uri="{FF2B5EF4-FFF2-40B4-BE49-F238E27FC236}">
                    <a16:creationId xmlns:a16="http://schemas.microsoft.com/office/drawing/2014/main" id="{EBA71255-02AF-48C9-B134-4B27675C5814}"/>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676;p68">
                <a:extLst>
                  <a:ext uri="{FF2B5EF4-FFF2-40B4-BE49-F238E27FC236}">
                    <a16:creationId xmlns:a16="http://schemas.microsoft.com/office/drawing/2014/main" id="{12A6FA45-E790-4284-88CB-8D746EEB5638}"/>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677;p68">
                <a:extLst>
                  <a:ext uri="{FF2B5EF4-FFF2-40B4-BE49-F238E27FC236}">
                    <a16:creationId xmlns:a16="http://schemas.microsoft.com/office/drawing/2014/main" id="{8208CC33-87F9-40E5-AC3C-E66B3F5408FA}"/>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678;p68">
                <a:extLst>
                  <a:ext uri="{FF2B5EF4-FFF2-40B4-BE49-F238E27FC236}">
                    <a16:creationId xmlns:a16="http://schemas.microsoft.com/office/drawing/2014/main" id="{7BAD1B61-9E4D-4823-BF83-6BE9C52DF967}"/>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679;p68">
                <a:extLst>
                  <a:ext uri="{FF2B5EF4-FFF2-40B4-BE49-F238E27FC236}">
                    <a16:creationId xmlns:a16="http://schemas.microsoft.com/office/drawing/2014/main" id="{5BE2797F-A9BC-4866-93BB-B34D41F5B6E2}"/>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680;p68">
                <a:extLst>
                  <a:ext uri="{FF2B5EF4-FFF2-40B4-BE49-F238E27FC236}">
                    <a16:creationId xmlns:a16="http://schemas.microsoft.com/office/drawing/2014/main" id="{5EDB6A1D-DD0D-4E74-AABF-C49893CCC816}"/>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681;p68">
                <a:extLst>
                  <a:ext uri="{FF2B5EF4-FFF2-40B4-BE49-F238E27FC236}">
                    <a16:creationId xmlns:a16="http://schemas.microsoft.com/office/drawing/2014/main" id="{68F06DF2-6134-4946-B164-AF2DAB825CAF}"/>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682;p68">
                <a:extLst>
                  <a:ext uri="{FF2B5EF4-FFF2-40B4-BE49-F238E27FC236}">
                    <a16:creationId xmlns:a16="http://schemas.microsoft.com/office/drawing/2014/main" id="{ECE797C9-839C-4E7D-8FFD-C18A0CA0E7AD}"/>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683;p68">
                <a:extLst>
                  <a:ext uri="{FF2B5EF4-FFF2-40B4-BE49-F238E27FC236}">
                    <a16:creationId xmlns:a16="http://schemas.microsoft.com/office/drawing/2014/main" id="{D2E1E7AA-94FD-48C4-BF74-9DD99A1562DE}"/>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684;p68">
                <a:extLst>
                  <a:ext uri="{FF2B5EF4-FFF2-40B4-BE49-F238E27FC236}">
                    <a16:creationId xmlns:a16="http://schemas.microsoft.com/office/drawing/2014/main" id="{E0B18542-313E-492F-8DCA-2741B3CA62CC}"/>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685;p68">
                <a:extLst>
                  <a:ext uri="{FF2B5EF4-FFF2-40B4-BE49-F238E27FC236}">
                    <a16:creationId xmlns:a16="http://schemas.microsoft.com/office/drawing/2014/main" id="{483A7EE4-7DCD-4BCD-9DE4-059E7686BEBC}"/>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aphicFrame>
        <p:nvGraphicFramePr>
          <p:cNvPr id="2" name="Diagram 1">
            <a:extLst>
              <a:ext uri="{FF2B5EF4-FFF2-40B4-BE49-F238E27FC236}">
                <a16:creationId xmlns:a16="http://schemas.microsoft.com/office/drawing/2014/main" id="{3CDE4203-AF5A-4585-9E39-1B5B2D773BC4}"/>
              </a:ext>
            </a:extLst>
          </p:cNvPr>
          <p:cNvGraphicFramePr/>
          <p:nvPr>
            <p:extLst>
              <p:ext uri="{D42A27DB-BD31-4B8C-83A1-F6EECF244321}">
                <p14:modId xmlns:p14="http://schemas.microsoft.com/office/powerpoint/2010/main" val="1745397236"/>
              </p:ext>
            </p:extLst>
          </p:nvPr>
        </p:nvGraphicFramePr>
        <p:xfrm>
          <a:off x="610012" y="1417490"/>
          <a:ext cx="7954055" cy="3604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5451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4766209" y="1033795"/>
            <a:ext cx="4173914" cy="3653815"/>
          </a:xfrm>
        </p:spPr>
        <p:txBody>
          <a:bodyPr/>
          <a:lstStyle/>
          <a:p>
            <a:pPr marL="152400" indent="0">
              <a:lnSpc>
                <a:spcPct val="114000"/>
              </a:lnSpc>
              <a:spcAft>
                <a:spcPts val="600"/>
              </a:spcAft>
              <a:buClr>
                <a:schemeClr val="bg1"/>
              </a:buClr>
              <a:buSzPct val="100000"/>
              <a:buNone/>
            </a:pPr>
            <a:r>
              <a:rPr lang="en-US" sz="1500" i="1" dirty="0">
                <a:solidFill>
                  <a:srgbClr val="FFFF00"/>
                </a:solidFill>
                <a:latin typeface="Hind Vadodara" panose="020B0604020202020204" charset="0"/>
                <a:cs typeface="Hind Vadodara" panose="020B0604020202020204" charset="0"/>
              </a:rPr>
              <a:t>Using PART 1 of the Targeted  Interventions Assessment Tool</a:t>
            </a:r>
            <a:r>
              <a:rPr lang="en-US" sz="1500" dirty="0">
                <a:solidFill>
                  <a:schemeClr val="bg1"/>
                </a:solidFill>
                <a:latin typeface="Hind Vadodara" panose="020B0604020202020204" charset="0"/>
                <a:cs typeface="Hind Vadodara" panose="020B0604020202020204" charset="0"/>
              </a:rPr>
              <a:t>, for each Tier 2 intervention you have listed, answer the following: </a:t>
            </a:r>
          </a:p>
          <a:p>
            <a:pPr>
              <a:spcAft>
                <a:spcPts val="600"/>
              </a:spcAft>
              <a:buClr>
                <a:schemeClr val="bg1"/>
              </a:buClr>
              <a:buSzPct val="100000"/>
              <a:buFont typeface="+mj-lt"/>
              <a:buAutoNum type="arabicPeriod"/>
            </a:pPr>
            <a:r>
              <a:rPr lang="en-US" sz="1500" dirty="0">
                <a:solidFill>
                  <a:schemeClr val="bg1"/>
                </a:solidFill>
                <a:latin typeface="Hind Vadodara" panose="020B0604020202020204" charset="0"/>
                <a:cs typeface="Hind Vadodara" panose="020B0604020202020204" charset="0"/>
              </a:rPr>
              <a:t>How often will we review progress monitoring and fidelity data? </a:t>
            </a:r>
          </a:p>
          <a:p>
            <a:pPr>
              <a:spcAft>
                <a:spcPts val="600"/>
              </a:spcAft>
              <a:buClr>
                <a:schemeClr val="bg1"/>
              </a:buClr>
              <a:buSzPct val="100000"/>
              <a:buFont typeface="+mj-lt"/>
              <a:buAutoNum type="arabicPeriod"/>
            </a:pPr>
            <a:r>
              <a:rPr lang="en-US" sz="1500" dirty="0">
                <a:solidFill>
                  <a:schemeClr val="bg1"/>
                </a:solidFill>
                <a:latin typeface="Hind Vadodara" panose="020B0604020202020204" charset="0"/>
                <a:cs typeface="Hind Vadodara" panose="020B0604020202020204" charset="0"/>
              </a:rPr>
              <a:t>What is our fade/exit criteria? What is a positive response? And for how long?</a:t>
            </a:r>
          </a:p>
          <a:p>
            <a:pPr>
              <a:spcAft>
                <a:spcPts val="600"/>
              </a:spcAft>
              <a:buClr>
                <a:schemeClr val="bg1"/>
              </a:buClr>
              <a:buSzPct val="100000"/>
              <a:buFont typeface="+mj-lt"/>
              <a:buAutoNum type="arabicPeriod"/>
            </a:pPr>
            <a:r>
              <a:rPr lang="en-US" sz="1500" dirty="0">
                <a:solidFill>
                  <a:schemeClr val="bg1"/>
                </a:solidFill>
                <a:latin typeface="Hind Vadodara" panose="020B0604020202020204" charset="0"/>
                <a:cs typeface="Hind Vadodara" panose="020B0604020202020204" charset="0"/>
              </a:rPr>
              <a:t>What are our options for fading interventions? </a:t>
            </a:r>
          </a:p>
          <a:p>
            <a:pPr>
              <a:spcAft>
                <a:spcPts val="600"/>
              </a:spcAft>
              <a:buClr>
                <a:schemeClr val="bg1"/>
              </a:buClr>
              <a:buSzPct val="100000"/>
              <a:buFont typeface="+mj-lt"/>
              <a:buAutoNum type="arabicPeriod"/>
            </a:pPr>
            <a:r>
              <a:rPr lang="en-US" sz="1500" dirty="0">
                <a:solidFill>
                  <a:schemeClr val="bg1"/>
                </a:solidFill>
                <a:latin typeface="Hind Vadodara" panose="020B0604020202020204" charset="0"/>
                <a:cs typeface="Hind Vadodara" panose="020B0604020202020204" charset="0"/>
              </a:rPr>
              <a:t>How might we help staff, students, and families  with “graduation?” (it’s hard!)</a:t>
            </a:r>
          </a:p>
          <a:p>
            <a:pPr>
              <a:spcAft>
                <a:spcPts val="600"/>
              </a:spcAft>
              <a:buClr>
                <a:schemeClr val="bg1"/>
              </a:buClr>
              <a:buSzPct val="100000"/>
              <a:buFont typeface="+mj-lt"/>
              <a:buAutoNum type="arabicPeriod"/>
            </a:pPr>
            <a:r>
              <a:rPr lang="en-US" sz="1500" dirty="0">
                <a:solidFill>
                  <a:schemeClr val="bg1"/>
                </a:solidFill>
                <a:latin typeface="Hind Vadodara" panose="020B0604020202020204" charset="0"/>
                <a:cs typeface="Hind Vadodara" panose="020B0604020202020204" charset="0"/>
              </a:rPr>
              <a:t>How will we share this information?</a:t>
            </a:r>
          </a:p>
          <a:p>
            <a:pPr>
              <a:spcAft>
                <a:spcPts val="600"/>
              </a:spcAft>
              <a:buClr>
                <a:schemeClr val="bg1"/>
              </a:buClr>
              <a:buSzPct val="100000"/>
              <a:buFont typeface="+mj-lt"/>
              <a:buAutoNum type="arabicPeriod"/>
            </a:pPr>
            <a:r>
              <a:rPr lang="en-US" sz="1500" dirty="0">
                <a:solidFill>
                  <a:schemeClr val="bg1"/>
                </a:solidFill>
                <a:latin typeface="Hind Vadodara" panose="020B0604020202020204" charset="0"/>
                <a:cs typeface="Hind Vadodara" panose="020B0604020202020204" charset="0"/>
              </a:rPr>
              <a:t>Add items to your action plan.</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13483" y="185416"/>
            <a:ext cx="8032937" cy="885120"/>
          </a:xfrm>
        </p:spPr>
        <p:txBody>
          <a:bodyPr/>
          <a:lstStyle/>
          <a:p>
            <a:r>
              <a:rPr lang="en-US" dirty="0"/>
              <a:t>ACTIVITY: INDIVIDUAL STUDENT PROGRESS MONITORING, continued</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7989660" y="215619"/>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9" name="Rectangle: Rounded Corners 58">
            <a:extLst>
              <a:ext uri="{FF2B5EF4-FFF2-40B4-BE49-F238E27FC236}">
                <a16:creationId xmlns:a16="http://schemas.microsoft.com/office/drawing/2014/main" id="{CFF67CC6-874F-4710-8ECD-BE6EB27E29AA}"/>
              </a:ext>
            </a:extLst>
          </p:cNvPr>
          <p:cNvSpPr/>
          <p:nvPr/>
        </p:nvSpPr>
        <p:spPr>
          <a:xfrm>
            <a:off x="1353453" y="2068734"/>
            <a:ext cx="702401" cy="102115"/>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Arial"/>
              <a:ea typeface="+mn-ea"/>
              <a:cs typeface="+mn-cs"/>
              <a:sym typeface="Arial"/>
            </a:endParaRPr>
          </a:p>
        </p:txBody>
      </p:sp>
      <p:sp>
        <p:nvSpPr>
          <p:cNvPr id="60" name="Google Shape;1577;p61">
            <a:extLst>
              <a:ext uri="{FF2B5EF4-FFF2-40B4-BE49-F238E27FC236}">
                <a16:creationId xmlns:a16="http://schemas.microsoft.com/office/drawing/2014/main" id="{753B933A-0415-4EC4-B18A-65BEA51DCDA0}"/>
              </a:ext>
            </a:extLst>
          </p:cNvPr>
          <p:cNvSpPr/>
          <p:nvPr/>
        </p:nvSpPr>
        <p:spPr>
          <a:xfrm rot="14329451">
            <a:off x="1877442" y="2186605"/>
            <a:ext cx="173098" cy="110004"/>
          </a:xfrm>
          <a:custGeom>
            <a:avLst/>
            <a:gdLst/>
            <a:ahLst/>
            <a:cxnLst/>
            <a:rect l="l" t="t" r="r" b="b"/>
            <a:pathLst>
              <a:path w="2432" h="2677" extrusionOk="0">
                <a:moveTo>
                  <a:pt x="801" y="1"/>
                </a:moveTo>
                <a:lnTo>
                  <a:pt x="1205" y="751"/>
                </a:lnTo>
                <a:lnTo>
                  <a:pt x="1" y="751"/>
                </a:lnTo>
                <a:lnTo>
                  <a:pt x="1" y="1927"/>
                </a:lnTo>
                <a:lnTo>
                  <a:pt x="1205" y="1927"/>
                </a:lnTo>
                <a:lnTo>
                  <a:pt x="801" y="2677"/>
                </a:lnTo>
                <a:lnTo>
                  <a:pt x="2431" y="1335"/>
                </a:lnTo>
                <a:lnTo>
                  <a:pt x="80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Rectangle: Rounded Corners 60">
            <a:extLst>
              <a:ext uri="{FF2B5EF4-FFF2-40B4-BE49-F238E27FC236}">
                <a16:creationId xmlns:a16="http://schemas.microsoft.com/office/drawing/2014/main" id="{6CDEACFD-7492-4DB9-8DA1-BA8194569A3F}"/>
              </a:ext>
            </a:extLst>
          </p:cNvPr>
          <p:cNvSpPr/>
          <p:nvPr/>
        </p:nvSpPr>
        <p:spPr>
          <a:xfrm>
            <a:off x="1257697" y="1843163"/>
            <a:ext cx="500172" cy="102115"/>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Arial"/>
              <a:ea typeface="+mn-ea"/>
              <a:cs typeface="+mn-cs"/>
              <a:sym typeface="Arial"/>
            </a:endParaRPr>
          </a:p>
        </p:txBody>
      </p:sp>
      <p:sp>
        <p:nvSpPr>
          <p:cNvPr id="64" name="Google Shape;1577;p61">
            <a:extLst>
              <a:ext uri="{FF2B5EF4-FFF2-40B4-BE49-F238E27FC236}">
                <a16:creationId xmlns:a16="http://schemas.microsoft.com/office/drawing/2014/main" id="{681BFF02-3259-43B6-BF6D-6EBF50AA9BF0}"/>
              </a:ext>
            </a:extLst>
          </p:cNvPr>
          <p:cNvSpPr/>
          <p:nvPr/>
        </p:nvSpPr>
        <p:spPr>
          <a:xfrm rot="14329451">
            <a:off x="1671319" y="1943653"/>
            <a:ext cx="173098" cy="110004"/>
          </a:xfrm>
          <a:custGeom>
            <a:avLst/>
            <a:gdLst/>
            <a:ahLst/>
            <a:cxnLst/>
            <a:rect l="l" t="t" r="r" b="b"/>
            <a:pathLst>
              <a:path w="2432" h="2677" extrusionOk="0">
                <a:moveTo>
                  <a:pt x="801" y="1"/>
                </a:moveTo>
                <a:lnTo>
                  <a:pt x="1205" y="751"/>
                </a:lnTo>
                <a:lnTo>
                  <a:pt x="1" y="751"/>
                </a:lnTo>
                <a:lnTo>
                  <a:pt x="1" y="1927"/>
                </a:lnTo>
                <a:lnTo>
                  <a:pt x="1205" y="1927"/>
                </a:lnTo>
                <a:lnTo>
                  <a:pt x="801" y="2677"/>
                </a:lnTo>
                <a:lnTo>
                  <a:pt x="2431" y="1335"/>
                </a:lnTo>
                <a:lnTo>
                  <a:pt x="80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Text Placeholder 4">
            <a:extLst>
              <a:ext uri="{FF2B5EF4-FFF2-40B4-BE49-F238E27FC236}">
                <a16:creationId xmlns:a16="http://schemas.microsoft.com/office/drawing/2014/main" id="{E0DEA9D1-0367-409C-9E0E-971AF8F657C1}"/>
              </a:ext>
            </a:extLst>
          </p:cNvPr>
          <p:cNvSpPr txBox="1">
            <a:spLocks/>
          </p:cNvSpPr>
          <p:nvPr/>
        </p:nvSpPr>
        <p:spPr>
          <a:xfrm>
            <a:off x="2734267" y="4453851"/>
            <a:ext cx="1426332" cy="3999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1600" b="0" i="0" u="none" strike="noStrike" kern="0" cap="none" spc="0" normalizeH="0" baseline="0" noProof="0" dirty="0">
                <a:ln>
                  <a:noFill/>
                </a:ln>
                <a:solidFill>
                  <a:prstClr val="white"/>
                </a:solidFill>
                <a:effectLst/>
                <a:uLnTx/>
                <a:uFillTx/>
                <a:latin typeface="Hind Vadodara" panose="020B0604020202020204" charset="0"/>
                <a:cs typeface="Hind Vadodara" panose="020B0604020202020204" charset="0"/>
                <a:sym typeface="Hind Vadodara"/>
              </a:rPr>
              <a:t> 20 minutes</a:t>
            </a:r>
          </a:p>
        </p:txBody>
      </p:sp>
      <p:grpSp>
        <p:nvGrpSpPr>
          <p:cNvPr id="55" name="Google Shape;6077;p67">
            <a:extLst>
              <a:ext uri="{FF2B5EF4-FFF2-40B4-BE49-F238E27FC236}">
                <a16:creationId xmlns:a16="http://schemas.microsoft.com/office/drawing/2014/main" id="{8A518B81-88D3-46E9-89D2-6E2D334AFC6C}"/>
              </a:ext>
            </a:extLst>
          </p:cNvPr>
          <p:cNvGrpSpPr/>
          <p:nvPr/>
        </p:nvGrpSpPr>
        <p:grpSpPr>
          <a:xfrm>
            <a:off x="2574818" y="4473329"/>
            <a:ext cx="403487" cy="403487"/>
            <a:chOff x="5873617" y="2309901"/>
            <a:chExt cx="345720" cy="345720"/>
          </a:xfrm>
        </p:grpSpPr>
        <p:sp>
          <p:nvSpPr>
            <p:cNvPr id="56" name="Google Shape;6078;p67">
              <a:extLst>
                <a:ext uri="{FF2B5EF4-FFF2-40B4-BE49-F238E27FC236}">
                  <a16:creationId xmlns:a16="http://schemas.microsoft.com/office/drawing/2014/main" id="{6BC79022-8780-468C-97B2-D5F62E9E2CA6}"/>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57" name="Google Shape;6079;p67">
              <a:extLst>
                <a:ext uri="{FF2B5EF4-FFF2-40B4-BE49-F238E27FC236}">
                  <a16:creationId xmlns:a16="http://schemas.microsoft.com/office/drawing/2014/main" id="{7ABE67AA-A857-44E2-BEDF-6BA19CC282D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62" name="Google Shape;6080;p67">
              <a:extLst>
                <a:ext uri="{FF2B5EF4-FFF2-40B4-BE49-F238E27FC236}">
                  <a16:creationId xmlns:a16="http://schemas.microsoft.com/office/drawing/2014/main" id="{150E3239-93B0-49DE-9AA3-DA3098DE1D61}"/>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63" name="Google Shape;6081;p67">
              <a:extLst>
                <a:ext uri="{FF2B5EF4-FFF2-40B4-BE49-F238E27FC236}">
                  <a16:creationId xmlns:a16="http://schemas.microsoft.com/office/drawing/2014/main" id="{0C4010E7-E42C-4668-ABB4-5270130FCD4F}"/>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65" name="Google Shape;6082;p67">
              <a:extLst>
                <a:ext uri="{FF2B5EF4-FFF2-40B4-BE49-F238E27FC236}">
                  <a16:creationId xmlns:a16="http://schemas.microsoft.com/office/drawing/2014/main" id="{38073363-9D68-4A51-8D99-D21C125B348D}"/>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66" name="Google Shape;6083;p67">
              <a:extLst>
                <a:ext uri="{FF2B5EF4-FFF2-40B4-BE49-F238E27FC236}">
                  <a16:creationId xmlns:a16="http://schemas.microsoft.com/office/drawing/2014/main" id="{9ED53035-BA82-4E34-84BB-73AA654E9A1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67" name="Google Shape;6084;p67">
              <a:extLst>
                <a:ext uri="{FF2B5EF4-FFF2-40B4-BE49-F238E27FC236}">
                  <a16:creationId xmlns:a16="http://schemas.microsoft.com/office/drawing/2014/main" id="{D388A9D9-6A51-403E-8D25-4BD0712B8D04}"/>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68" name="Google Shape;6085;p67">
              <a:extLst>
                <a:ext uri="{FF2B5EF4-FFF2-40B4-BE49-F238E27FC236}">
                  <a16:creationId xmlns:a16="http://schemas.microsoft.com/office/drawing/2014/main" id="{F251CD98-B06E-44C6-B568-597A14306C9E}"/>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69" name="Google Shape;6086;p67">
              <a:extLst>
                <a:ext uri="{FF2B5EF4-FFF2-40B4-BE49-F238E27FC236}">
                  <a16:creationId xmlns:a16="http://schemas.microsoft.com/office/drawing/2014/main" id="{81F6D759-44E8-45D0-874A-E8386203FB63}"/>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70" name="Google Shape;6087;p67">
              <a:extLst>
                <a:ext uri="{FF2B5EF4-FFF2-40B4-BE49-F238E27FC236}">
                  <a16:creationId xmlns:a16="http://schemas.microsoft.com/office/drawing/2014/main" id="{E8E70190-66E7-477B-B73E-93FF2DF10B3D}"/>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71" name="Google Shape;6088;p67">
              <a:extLst>
                <a:ext uri="{FF2B5EF4-FFF2-40B4-BE49-F238E27FC236}">
                  <a16:creationId xmlns:a16="http://schemas.microsoft.com/office/drawing/2014/main" id="{8EA8B4BB-683B-4FF1-BA5F-F2C73E3EB52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72" name="Google Shape;6089;p67">
              <a:extLst>
                <a:ext uri="{FF2B5EF4-FFF2-40B4-BE49-F238E27FC236}">
                  <a16:creationId xmlns:a16="http://schemas.microsoft.com/office/drawing/2014/main" id="{D16EA32C-94C1-434D-8230-09CCB7D16A1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73" name="Google Shape;6090;p67">
              <a:extLst>
                <a:ext uri="{FF2B5EF4-FFF2-40B4-BE49-F238E27FC236}">
                  <a16:creationId xmlns:a16="http://schemas.microsoft.com/office/drawing/2014/main" id="{5B51F317-5508-4F1A-BDB5-211178200D23}"/>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74" name="Google Shape;6091;p67">
              <a:extLst>
                <a:ext uri="{FF2B5EF4-FFF2-40B4-BE49-F238E27FC236}">
                  <a16:creationId xmlns:a16="http://schemas.microsoft.com/office/drawing/2014/main" id="{53180C4C-DA97-4E82-AE33-14A922F93C5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75" name="Google Shape;6092;p67">
              <a:extLst>
                <a:ext uri="{FF2B5EF4-FFF2-40B4-BE49-F238E27FC236}">
                  <a16:creationId xmlns:a16="http://schemas.microsoft.com/office/drawing/2014/main" id="{3EFB52A3-6B7E-4B9C-8370-B3929BCC6A70}"/>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76" name="Google Shape;6093;p67">
              <a:extLst>
                <a:ext uri="{FF2B5EF4-FFF2-40B4-BE49-F238E27FC236}">
                  <a16:creationId xmlns:a16="http://schemas.microsoft.com/office/drawing/2014/main" id="{D8345C98-768B-4429-9BE8-C941455D20F0}"/>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77" name="Google Shape;6094;p67">
              <a:extLst>
                <a:ext uri="{FF2B5EF4-FFF2-40B4-BE49-F238E27FC236}">
                  <a16:creationId xmlns:a16="http://schemas.microsoft.com/office/drawing/2014/main" id="{61E1F825-9E0D-4CB4-85AF-D104C2322CFD}"/>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78" name="Google Shape;6095;p67">
              <a:extLst>
                <a:ext uri="{FF2B5EF4-FFF2-40B4-BE49-F238E27FC236}">
                  <a16:creationId xmlns:a16="http://schemas.microsoft.com/office/drawing/2014/main" id="{E62F8084-689D-4DD9-BE3F-802B6A0C2C15}"/>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79" name="Google Shape;6096;p67">
              <a:extLst>
                <a:ext uri="{FF2B5EF4-FFF2-40B4-BE49-F238E27FC236}">
                  <a16:creationId xmlns:a16="http://schemas.microsoft.com/office/drawing/2014/main" id="{1B504CAE-4087-45E9-ADAD-B4BD2250A76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grpSp>
      <p:sp>
        <p:nvSpPr>
          <p:cNvPr id="80" name="TextBox 79">
            <a:extLst>
              <a:ext uri="{FF2B5EF4-FFF2-40B4-BE49-F238E27FC236}">
                <a16:creationId xmlns:a16="http://schemas.microsoft.com/office/drawing/2014/main" id="{73BD918F-6F70-4629-A4B4-8C6C214DA989}"/>
              </a:ext>
            </a:extLst>
          </p:cNvPr>
          <p:cNvSpPr txBox="1"/>
          <p:nvPr/>
        </p:nvSpPr>
        <p:spPr>
          <a:xfrm>
            <a:off x="1120674" y="4505523"/>
            <a:ext cx="14263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prstClr val="white"/>
                </a:solidFill>
                <a:effectLst/>
                <a:uLnTx/>
                <a:uFillTx/>
                <a:latin typeface="Hind Vadodara" panose="020B0604020202020204" charset="0"/>
                <a:cs typeface="Hind Vadodara" panose="020B0604020202020204" charset="0"/>
                <a:sym typeface="Arial"/>
              </a:rPr>
              <a:t>Teams</a:t>
            </a:r>
          </a:p>
        </p:txBody>
      </p:sp>
      <p:grpSp>
        <p:nvGrpSpPr>
          <p:cNvPr id="81" name="Google Shape;6464;p67">
            <a:extLst>
              <a:ext uri="{FF2B5EF4-FFF2-40B4-BE49-F238E27FC236}">
                <a16:creationId xmlns:a16="http://schemas.microsoft.com/office/drawing/2014/main" id="{2439CECD-55D5-404E-8F4D-18C38E8B5336}"/>
              </a:ext>
            </a:extLst>
          </p:cNvPr>
          <p:cNvGrpSpPr/>
          <p:nvPr/>
        </p:nvGrpSpPr>
        <p:grpSpPr>
          <a:xfrm>
            <a:off x="715098" y="4508585"/>
            <a:ext cx="403487" cy="335492"/>
            <a:chOff x="4674908" y="3682271"/>
            <a:chExt cx="371966" cy="371966"/>
          </a:xfrm>
        </p:grpSpPr>
        <p:sp>
          <p:nvSpPr>
            <p:cNvPr id="82" name="Google Shape;6465;p67">
              <a:extLst>
                <a:ext uri="{FF2B5EF4-FFF2-40B4-BE49-F238E27FC236}">
                  <a16:creationId xmlns:a16="http://schemas.microsoft.com/office/drawing/2014/main" id="{7B72C482-1306-4986-ADD5-79198FFCCBA0}"/>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83" name="Google Shape;6466;p67">
              <a:extLst>
                <a:ext uri="{FF2B5EF4-FFF2-40B4-BE49-F238E27FC236}">
                  <a16:creationId xmlns:a16="http://schemas.microsoft.com/office/drawing/2014/main" id="{53805076-D33E-4D86-83A9-2B39BD1C36E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84" name="Google Shape;6467;p67">
              <a:extLst>
                <a:ext uri="{FF2B5EF4-FFF2-40B4-BE49-F238E27FC236}">
                  <a16:creationId xmlns:a16="http://schemas.microsoft.com/office/drawing/2014/main" id="{12650592-9F33-495E-A77F-CFEECA97A8E9}"/>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sp>
          <p:nvSpPr>
            <p:cNvPr id="85" name="Google Shape;6468;p67">
              <a:extLst>
                <a:ext uri="{FF2B5EF4-FFF2-40B4-BE49-F238E27FC236}">
                  <a16:creationId xmlns:a16="http://schemas.microsoft.com/office/drawing/2014/main" id="{E784AE45-51EF-481A-99AD-106BABCB7241}"/>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Hind Vadodara" panose="020B0604020202020204" charset="0"/>
                <a:cs typeface="Hind Vadodara" panose="020B0604020202020204" charset="0"/>
                <a:sym typeface="Arial"/>
              </a:endParaRPr>
            </a:p>
          </p:txBody>
        </p:sp>
      </p:grpSp>
      <p:pic>
        <p:nvPicPr>
          <p:cNvPr id="2" name="Picture 1">
            <a:extLst>
              <a:ext uri="{FF2B5EF4-FFF2-40B4-BE49-F238E27FC236}">
                <a16:creationId xmlns:a16="http://schemas.microsoft.com/office/drawing/2014/main" id="{A48ACE8C-5196-1FD4-B34E-D0C604A119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706" y="1252651"/>
            <a:ext cx="4897697" cy="3152056"/>
          </a:xfrm>
          <a:prstGeom prst="rect">
            <a:avLst/>
          </a:prstGeom>
        </p:spPr>
      </p:pic>
    </p:spTree>
    <p:extLst>
      <p:ext uri="{BB962C8B-B14F-4D97-AF65-F5344CB8AC3E}">
        <p14:creationId xmlns:p14="http://schemas.microsoft.com/office/powerpoint/2010/main" val="100350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heel(1)">
                                      <p:cBhvr>
                                        <p:cTn id="7" dur="2000"/>
                                        <p:tgtEl>
                                          <p:spTgt spid="61"/>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par>
                          <p:cTn id="11" fill="hold">
                            <p:stCondLst>
                              <p:cond delay="2000"/>
                            </p:stCondLst>
                            <p:childTnLst>
                              <p:par>
                                <p:cTn id="12" presetID="32" presetClass="emph" presetSubtype="0" fill="hold" grpId="1" nodeType="afterEffect">
                                  <p:stCondLst>
                                    <p:cond delay="0"/>
                                  </p:stCondLst>
                                  <p:childTnLst>
                                    <p:animRot by="120000">
                                      <p:cBhvr>
                                        <p:cTn id="13" dur="100" fill="hold">
                                          <p:stCondLst>
                                            <p:cond delay="0"/>
                                          </p:stCondLst>
                                        </p:cTn>
                                        <p:tgtEl>
                                          <p:spTgt spid="64"/>
                                        </p:tgtEl>
                                        <p:attrNameLst>
                                          <p:attrName>r</p:attrName>
                                        </p:attrNameLst>
                                      </p:cBhvr>
                                    </p:animRot>
                                    <p:animRot by="-240000">
                                      <p:cBhvr>
                                        <p:cTn id="14" dur="200" fill="hold">
                                          <p:stCondLst>
                                            <p:cond delay="200"/>
                                          </p:stCondLst>
                                        </p:cTn>
                                        <p:tgtEl>
                                          <p:spTgt spid="64"/>
                                        </p:tgtEl>
                                        <p:attrNameLst>
                                          <p:attrName>r</p:attrName>
                                        </p:attrNameLst>
                                      </p:cBhvr>
                                    </p:animRot>
                                    <p:animRot by="240000">
                                      <p:cBhvr>
                                        <p:cTn id="15" dur="200" fill="hold">
                                          <p:stCondLst>
                                            <p:cond delay="400"/>
                                          </p:stCondLst>
                                        </p:cTn>
                                        <p:tgtEl>
                                          <p:spTgt spid="64"/>
                                        </p:tgtEl>
                                        <p:attrNameLst>
                                          <p:attrName>r</p:attrName>
                                        </p:attrNameLst>
                                      </p:cBhvr>
                                    </p:animRot>
                                    <p:animRot by="-240000">
                                      <p:cBhvr>
                                        <p:cTn id="16" dur="200" fill="hold">
                                          <p:stCondLst>
                                            <p:cond delay="600"/>
                                          </p:stCondLst>
                                        </p:cTn>
                                        <p:tgtEl>
                                          <p:spTgt spid="64"/>
                                        </p:tgtEl>
                                        <p:attrNameLst>
                                          <p:attrName>r</p:attrName>
                                        </p:attrNameLst>
                                      </p:cBhvr>
                                    </p:animRot>
                                    <p:animRot by="120000">
                                      <p:cBhvr>
                                        <p:cTn id="17" dur="200" fill="hold">
                                          <p:stCondLst>
                                            <p:cond delay="800"/>
                                          </p:stCondLst>
                                        </p:cTn>
                                        <p:tgtEl>
                                          <p:spTgt spid="64"/>
                                        </p:tgtEl>
                                        <p:attrNameLst>
                                          <p:attrName>r</p:attrName>
                                        </p:attrNameLst>
                                      </p:cBhvr>
                                    </p:animRot>
                                  </p:childTnLst>
                                </p:cTn>
                              </p:par>
                            </p:childTnLst>
                          </p:cTn>
                        </p:par>
                        <p:par>
                          <p:cTn id="18" fill="hold">
                            <p:stCondLst>
                              <p:cond delay="3000"/>
                            </p:stCondLst>
                            <p:childTnLst>
                              <p:par>
                                <p:cTn id="19" presetID="21" presetClass="entr" presetSubtype="1" fill="hold" grpId="0"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heel(1)">
                                      <p:cBhvr>
                                        <p:cTn id="21" dur="2000"/>
                                        <p:tgtEl>
                                          <p:spTgt spid="59"/>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childTnLst>
                                </p:cTn>
                              </p:par>
                            </p:childTnLst>
                          </p:cTn>
                        </p:par>
                        <p:par>
                          <p:cTn id="24" fill="hold">
                            <p:stCondLst>
                              <p:cond delay="5000"/>
                            </p:stCondLst>
                            <p:childTnLst>
                              <p:par>
                                <p:cTn id="25" presetID="32" presetClass="emph" presetSubtype="0" fill="hold" grpId="1" nodeType="afterEffect">
                                  <p:stCondLst>
                                    <p:cond delay="0"/>
                                  </p:stCondLst>
                                  <p:childTnLst>
                                    <p:animRot by="120000">
                                      <p:cBhvr>
                                        <p:cTn id="26" dur="100" fill="hold">
                                          <p:stCondLst>
                                            <p:cond delay="0"/>
                                          </p:stCondLst>
                                        </p:cTn>
                                        <p:tgtEl>
                                          <p:spTgt spid="60"/>
                                        </p:tgtEl>
                                        <p:attrNameLst>
                                          <p:attrName>r</p:attrName>
                                        </p:attrNameLst>
                                      </p:cBhvr>
                                    </p:animRot>
                                    <p:animRot by="-240000">
                                      <p:cBhvr>
                                        <p:cTn id="27" dur="200" fill="hold">
                                          <p:stCondLst>
                                            <p:cond delay="200"/>
                                          </p:stCondLst>
                                        </p:cTn>
                                        <p:tgtEl>
                                          <p:spTgt spid="60"/>
                                        </p:tgtEl>
                                        <p:attrNameLst>
                                          <p:attrName>r</p:attrName>
                                        </p:attrNameLst>
                                      </p:cBhvr>
                                    </p:animRot>
                                    <p:animRot by="240000">
                                      <p:cBhvr>
                                        <p:cTn id="28" dur="200" fill="hold">
                                          <p:stCondLst>
                                            <p:cond delay="400"/>
                                          </p:stCondLst>
                                        </p:cTn>
                                        <p:tgtEl>
                                          <p:spTgt spid="60"/>
                                        </p:tgtEl>
                                        <p:attrNameLst>
                                          <p:attrName>r</p:attrName>
                                        </p:attrNameLst>
                                      </p:cBhvr>
                                    </p:animRot>
                                    <p:animRot by="-240000">
                                      <p:cBhvr>
                                        <p:cTn id="29" dur="200" fill="hold">
                                          <p:stCondLst>
                                            <p:cond delay="600"/>
                                          </p:stCondLst>
                                        </p:cTn>
                                        <p:tgtEl>
                                          <p:spTgt spid="60"/>
                                        </p:tgtEl>
                                        <p:attrNameLst>
                                          <p:attrName>r</p:attrName>
                                        </p:attrNameLst>
                                      </p:cBhvr>
                                    </p:animRot>
                                    <p:animRot by="120000">
                                      <p:cBhvr>
                                        <p:cTn id="30" dur="200" fill="hold">
                                          <p:stCondLst>
                                            <p:cond delay="800"/>
                                          </p:stCondLst>
                                        </p:cTn>
                                        <p:tgtEl>
                                          <p:spTgt spid="6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uiExpand="1" animBg="1"/>
      <p:bldP spid="60" grpId="0" uiExpand="1" animBg="1"/>
      <p:bldP spid="60" grpId="1" uiExpand="1" animBg="1"/>
      <p:bldP spid="61" grpId="0" uiExpand="1" animBg="1"/>
      <p:bldP spid="64" grpId="0" uiExpand="1" animBg="1"/>
      <p:bldP spid="64" grpId="1" uiExpand="1"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9E4B5360-5796-4E85-AE28-F4878723A10C}"/>
              </a:ext>
            </a:extLst>
          </p:cNvPr>
          <p:cNvSpPr>
            <a:spLocks noGrp="1"/>
          </p:cNvSpPr>
          <p:nvPr>
            <p:ph type="body" idx="1"/>
          </p:nvPr>
        </p:nvSpPr>
        <p:spPr>
          <a:xfrm>
            <a:off x="544684" y="1176843"/>
            <a:ext cx="7653659" cy="3287420"/>
          </a:xfrm>
        </p:spPr>
        <p:txBody>
          <a:bodyPr/>
          <a:lstStyle/>
          <a:p>
            <a:pPr marL="126997" indent="0" algn="l">
              <a:buNone/>
            </a:pPr>
            <a:r>
              <a:rPr lang="en-US" dirty="0"/>
              <a:t>At Tier 2, data collection should be more frequent and precise, and teams should use data for the following: </a:t>
            </a:r>
          </a:p>
          <a:p>
            <a:pPr marL="126997" indent="0" algn="l">
              <a:buNone/>
            </a:pPr>
            <a:endParaRPr lang="en-US" dirty="0"/>
          </a:p>
          <a:p>
            <a:pPr algn="l">
              <a:spcBef>
                <a:spcPts val="600"/>
              </a:spcBef>
              <a:buFont typeface="Courier New" panose="02070309020205020404" pitchFamily="49" charset="0"/>
              <a:buChar char="o"/>
            </a:pPr>
            <a:r>
              <a:rPr lang="en-US" dirty="0"/>
              <a:t>Identifying students in need of additional support (e.g., screening)</a:t>
            </a:r>
          </a:p>
          <a:p>
            <a:pPr algn="l">
              <a:spcBef>
                <a:spcPts val="600"/>
              </a:spcBef>
              <a:buFont typeface="Courier New" panose="02070309020205020404" pitchFamily="49" charset="0"/>
              <a:buChar char="o"/>
            </a:pPr>
            <a:r>
              <a:rPr lang="en-US" dirty="0"/>
              <a:t>Selecting &amp; adopting contextually appropriate Tier 2 supports </a:t>
            </a:r>
          </a:p>
          <a:p>
            <a:pPr algn="l">
              <a:spcBef>
                <a:spcPts val="600"/>
              </a:spcBef>
              <a:buFont typeface="Courier New" panose="02070309020205020404" pitchFamily="49" charset="0"/>
              <a:buChar char="o"/>
            </a:pPr>
            <a:r>
              <a:rPr lang="en-US" dirty="0"/>
              <a:t>Matching students’ need with interventions</a:t>
            </a:r>
          </a:p>
          <a:p>
            <a:pPr algn="l">
              <a:spcBef>
                <a:spcPts val="600"/>
              </a:spcBef>
              <a:buFont typeface="Courier New" panose="02070309020205020404" pitchFamily="49" charset="0"/>
              <a:buChar char="o"/>
            </a:pPr>
            <a:r>
              <a:rPr lang="en-US" dirty="0"/>
              <a:t>Monitoring student progress and developing rules for accessing, adjusting, &amp; exiting interventions</a:t>
            </a:r>
          </a:p>
          <a:p>
            <a:pPr algn="l">
              <a:spcBef>
                <a:spcPts val="600"/>
              </a:spcBef>
              <a:buFont typeface="Courier New" panose="02070309020205020404" pitchFamily="49" charset="0"/>
              <a:buChar char="o"/>
            </a:pPr>
            <a:r>
              <a:rPr lang="en-US" dirty="0">
                <a:solidFill>
                  <a:srgbClr val="FFFF00"/>
                </a:solidFill>
              </a:rPr>
              <a:t>Evaluating intervention fidelity and intervention effectiveness </a:t>
            </a:r>
          </a:p>
          <a:p>
            <a:pPr algn="l">
              <a:spcBef>
                <a:spcPts val="600"/>
              </a:spcBef>
              <a:buFont typeface="Courier New" panose="02070309020205020404" pitchFamily="49" charset="0"/>
              <a:buChar char="o"/>
            </a:pPr>
            <a:r>
              <a:rPr lang="en-US" dirty="0">
                <a:solidFill>
                  <a:srgbClr val="FFFF00"/>
                </a:solidFill>
              </a:rPr>
              <a:t>Monitoring school-wide level of use </a:t>
            </a:r>
          </a:p>
        </p:txBody>
      </p:sp>
      <p:sp>
        <p:nvSpPr>
          <p:cNvPr id="6" name="Title 5">
            <a:extLst>
              <a:ext uri="{FF2B5EF4-FFF2-40B4-BE49-F238E27FC236}">
                <a16:creationId xmlns:a16="http://schemas.microsoft.com/office/drawing/2014/main" id="{3C7CCA2D-0DDC-4411-9A69-59A8121D01D8}"/>
              </a:ext>
            </a:extLst>
          </p:cNvPr>
          <p:cNvSpPr>
            <a:spLocks noGrp="1"/>
          </p:cNvSpPr>
          <p:nvPr>
            <p:ph type="title"/>
          </p:nvPr>
        </p:nvSpPr>
        <p:spPr/>
        <p:txBody>
          <a:bodyPr/>
          <a:lstStyle/>
          <a:p>
            <a:r>
              <a:rPr lang="en-US" dirty="0"/>
              <a:t>GUIDELINES: DATA</a:t>
            </a:r>
          </a:p>
        </p:txBody>
      </p:sp>
      <p:grpSp>
        <p:nvGrpSpPr>
          <p:cNvPr id="8" name="Group 7">
            <a:extLst>
              <a:ext uri="{FF2B5EF4-FFF2-40B4-BE49-F238E27FC236}">
                <a16:creationId xmlns:a16="http://schemas.microsoft.com/office/drawing/2014/main" id="{7A8A3A9F-F993-46E7-91F8-7803E9183798}"/>
              </a:ext>
            </a:extLst>
          </p:cNvPr>
          <p:cNvGrpSpPr/>
          <p:nvPr/>
        </p:nvGrpSpPr>
        <p:grpSpPr>
          <a:xfrm rot="1778477">
            <a:off x="7986281" y="155827"/>
            <a:ext cx="1046885" cy="1012896"/>
            <a:chOff x="1568917" y="46321"/>
            <a:chExt cx="2223435" cy="2223435"/>
          </a:xfrm>
        </p:grpSpPr>
        <p:sp>
          <p:nvSpPr>
            <p:cNvPr id="9" name="Oval 8">
              <a:extLst>
                <a:ext uri="{FF2B5EF4-FFF2-40B4-BE49-F238E27FC236}">
                  <a16:creationId xmlns:a16="http://schemas.microsoft.com/office/drawing/2014/main" id="{B2C22F37-B96E-4E05-96D5-4D9C295656AB}"/>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D0F41"/>
                </a:solidFill>
                <a:effectLst/>
                <a:uLnTx/>
                <a:uFillTx/>
                <a:latin typeface="Arial"/>
                <a:ea typeface="+mn-ea"/>
                <a:cs typeface="+mn-cs"/>
                <a:sym typeface="Arial"/>
              </a:endParaRPr>
            </a:p>
          </p:txBody>
        </p:sp>
        <p:sp>
          <p:nvSpPr>
            <p:cNvPr id="10" name="Oval 4">
              <a:extLst>
                <a:ext uri="{FF2B5EF4-FFF2-40B4-BE49-F238E27FC236}">
                  <a16:creationId xmlns:a16="http://schemas.microsoft.com/office/drawing/2014/main" id="{AA4AEC66-1A69-47B0-A27E-F85D55875B66}"/>
                </a:ext>
              </a:extLst>
            </p:cNvPr>
            <p:cNvSpPr txBox="1"/>
            <p:nvPr/>
          </p:nvSpPr>
          <p:spPr>
            <a:xfrm>
              <a:off x="1865374" y="573070"/>
              <a:ext cx="1630520"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marL="0" marR="0" lvl="0" indent="0" algn="ctr" defTabSz="977900" rtl="0" eaLnBrk="1" fontAlgn="auto" latinLnBrk="0" hangingPunct="1">
                <a:lnSpc>
                  <a:spcPct val="90000"/>
                </a:lnSpc>
                <a:spcBef>
                  <a:spcPct val="0"/>
                </a:spcBef>
                <a:spcAft>
                  <a:spcPct val="35000"/>
                </a:spcAft>
                <a:buClr>
                  <a:srgbClr val="000000"/>
                </a:buClr>
                <a:buSzTx/>
                <a:buFont typeface="Arial"/>
                <a:buNone/>
                <a:tabLst/>
                <a:defRPr/>
              </a:pPr>
              <a:r>
                <a:rPr kumimoji="0" lang="en-US" sz="1400" b="0" i="0" u="none" strike="noStrike" kern="1200" cap="none" spc="0" normalizeH="0" baseline="0" noProof="0" dirty="0">
                  <a:ln>
                    <a:noFill/>
                  </a:ln>
                  <a:solidFill>
                    <a:srgbClr val="FFFFFF"/>
                  </a:solidFill>
                  <a:effectLst/>
                  <a:uLnTx/>
                  <a:uFillTx/>
                  <a:latin typeface="Poppins Medium" panose="020B0604020202020204" charset="0"/>
                  <a:ea typeface="+mn-ea"/>
                  <a:cs typeface="Poppins Medium" panose="020B0604020202020204" charset="0"/>
                  <a:sym typeface="Arial"/>
                </a:rPr>
                <a:t>Data</a:t>
              </a:r>
            </a:p>
          </p:txBody>
        </p:sp>
      </p:grpSp>
      <p:grpSp>
        <p:nvGrpSpPr>
          <p:cNvPr id="11" name="Group 10">
            <a:extLst>
              <a:ext uri="{FF2B5EF4-FFF2-40B4-BE49-F238E27FC236}">
                <a16:creationId xmlns:a16="http://schemas.microsoft.com/office/drawing/2014/main" id="{153D14EA-9F64-4B20-83C4-AF93514C73C1}"/>
              </a:ext>
            </a:extLst>
          </p:cNvPr>
          <p:cNvGrpSpPr/>
          <p:nvPr/>
        </p:nvGrpSpPr>
        <p:grpSpPr>
          <a:xfrm>
            <a:off x="7804306" y="549928"/>
            <a:ext cx="869738" cy="869738"/>
            <a:chOff x="3702262" y="2375914"/>
            <a:chExt cx="869738" cy="869738"/>
          </a:xfrm>
        </p:grpSpPr>
        <p:sp>
          <p:nvSpPr>
            <p:cNvPr id="12" name="Google Shape;660;p43">
              <a:extLst>
                <a:ext uri="{FF2B5EF4-FFF2-40B4-BE49-F238E27FC236}">
                  <a16:creationId xmlns:a16="http://schemas.microsoft.com/office/drawing/2014/main" id="{97B68563-4892-4603-AC87-F4A0046C8F47}"/>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 name="Google Shape;7667;p68">
              <a:extLst>
                <a:ext uri="{FF2B5EF4-FFF2-40B4-BE49-F238E27FC236}">
                  <a16:creationId xmlns:a16="http://schemas.microsoft.com/office/drawing/2014/main" id="{04E9A92F-872B-4900-9A61-BD49F617A3C1}"/>
                </a:ext>
              </a:extLst>
            </p:cNvPr>
            <p:cNvGrpSpPr>
              <a:grpSpLocks noChangeAspect="1"/>
            </p:cNvGrpSpPr>
            <p:nvPr/>
          </p:nvGrpSpPr>
          <p:grpSpPr>
            <a:xfrm>
              <a:off x="3990570" y="2588681"/>
              <a:ext cx="320080" cy="457200"/>
              <a:chOff x="1341612" y="3340055"/>
              <a:chExt cx="259399" cy="370524"/>
            </a:xfrm>
          </p:grpSpPr>
          <p:sp>
            <p:nvSpPr>
              <p:cNvPr id="14" name="Google Shape;7668;p68">
                <a:extLst>
                  <a:ext uri="{FF2B5EF4-FFF2-40B4-BE49-F238E27FC236}">
                    <a16:creationId xmlns:a16="http://schemas.microsoft.com/office/drawing/2014/main" id="{D6C73E7B-CAA1-4EA9-853D-EF02EEA9E027}"/>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669;p68">
                <a:extLst>
                  <a:ext uri="{FF2B5EF4-FFF2-40B4-BE49-F238E27FC236}">
                    <a16:creationId xmlns:a16="http://schemas.microsoft.com/office/drawing/2014/main" id="{94979882-0536-429D-9F83-409E7C2ABE50}"/>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670;p68">
                <a:extLst>
                  <a:ext uri="{FF2B5EF4-FFF2-40B4-BE49-F238E27FC236}">
                    <a16:creationId xmlns:a16="http://schemas.microsoft.com/office/drawing/2014/main" id="{1D78E9EF-0B8C-4C67-AA59-D234E260F586}"/>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671;p68">
                <a:extLst>
                  <a:ext uri="{FF2B5EF4-FFF2-40B4-BE49-F238E27FC236}">
                    <a16:creationId xmlns:a16="http://schemas.microsoft.com/office/drawing/2014/main" id="{A8520223-C2EC-4F53-9F7F-1A9537ACC285}"/>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672;p68">
                <a:extLst>
                  <a:ext uri="{FF2B5EF4-FFF2-40B4-BE49-F238E27FC236}">
                    <a16:creationId xmlns:a16="http://schemas.microsoft.com/office/drawing/2014/main" id="{7B08F423-8278-4D41-8B49-E6828015D91A}"/>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673;p68">
                <a:extLst>
                  <a:ext uri="{FF2B5EF4-FFF2-40B4-BE49-F238E27FC236}">
                    <a16:creationId xmlns:a16="http://schemas.microsoft.com/office/drawing/2014/main" id="{9E31FDE6-01C8-4D82-9ADB-94BA2EA3D660}"/>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674;p68">
                <a:extLst>
                  <a:ext uri="{FF2B5EF4-FFF2-40B4-BE49-F238E27FC236}">
                    <a16:creationId xmlns:a16="http://schemas.microsoft.com/office/drawing/2014/main" id="{E03B10D1-949D-4F0A-BE7F-A49F00FA6848}"/>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675;p68">
                <a:extLst>
                  <a:ext uri="{FF2B5EF4-FFF2-40B4-BE49-F238E27FC236}">
                    <a16:creationId xmlns:a16="http://schemas.microsoft.com/office/drawing/2014/main" id="{EBA71255-02AF-48C9-B134-4B27675C5814}"/>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676;p68">
                <a:extLst>
                  <a:ext uri="{FF2B5EF4-FFF2-40B4-BE49-F238E27FC236}">
                    <a16:creationId xmlns:a16="http://schemas.microsoft.com/office/drawing/2014/main" id="{12A6FA45-E790-4284-88CB-8D746EEB5638}"/>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677;p68">
                <a:extLst>
                  <a:ext uri="{FF2B5EF4-FFF2-40B4-BE49-F238E27FC236}">
                    <a16:creationId xmlns:a16="http://schemas.microsoft.com/office/drawing/2014/main" id="{8208CC33-87F9-40E5-AC3C-E66B3F5408FA}"/>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678;p68">
                <a:extLst>
                  <a:ext uri="{FF2B5EF4-FFF2-40B4-BE49-F238E27FC236}">
                    <a16:creationId xmlns:a16="http://schemas.microsoft.com/office/drawing/2014/main" id="{7BAD1B61-9E4D-4823-BF83-6BE9C52DF967}"/>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679;p68">
                <a:extLst>
                  <a:ext uri="{FF2B5EF4-FFF2-40B4-BE49-F238E27FC236}">
                    <a16:creationId xmlns:a16="http://schemas.microsoft.com/office/drawing/2014/main" id="{5BE2797F-A9BC-4866-93BB-B34D41F5B6E2}"/>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680;p68">
                <a:extLst>
                  <a:ext uri="{FF2B5EF4-FFF2-40B4-BE49-F238E27FC236}">
                    <a16:creationId xmlns:a16="http://schemas.microsoft.com/office/drawing/2014/main" id="{5EDB6A1D-DD0D-4E74-AABF-C49893CCC816}"/>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681;p68">
                <a:extLst>
                  <a:ext uri="{FF2B5EF4-FFF2-40B4-BE49-F238E27FC236}">
                    <a16:creationId xmlns:a16="http://schemas.microsoft.com/office/drawing/2014/main" id="{68F06DF2-6134-4946-B164-AF2DAB825CAF}"/>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682;p68">
                <a:extLst>
                  <a:ext uri="{FF2B5EF4-FFF2-40B4-BE49-F238E27FC236}">
                    <a16:creationId xmlns:a16="http://schemas.microsoft.com/office/drawing/2014/main" id="{ECE797C9-839C-4E7D-8FFD-C18A0CA0E7AD}"/>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683;p68">
                <a:extLst>
                  <a:ext uri="{FF2B5EF4-FFF2-40B4-BE49-F238E27FC236}">
                    <a16:creationId xmlns:a16="http://schemas.microsoft.com/office/drawing/2014/main" id="{D2E1E7AA-94FD-48C4-BF74-9DD99A1562DE}"/>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684;p68">
                <a:extLst>
                  <a:ext uri="{FF2B5EF4-FFF2-40B4-BE49-F238E27FC236}">
                    <a16:creationId xmlns:a16="http://schemas.microsoft.com/office/drawing/2014/main" id="{E0B18542-313E-492F-8DCA-2741B3CA62CC}"/>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685;p68">
                <a:extLst>
                  <a:ext uri="{FF2B5EF4-FFF2-40B4-BE49-F238E27FC236}">
                    <a16:creationId xmlns:a16="http://schemas.microsoft.com/office/drawing/2014/main" id="{483A7EE4-7DCD-4BCD-9DE4-059E7686BEBC}"/>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476934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67494" y="1376502"/>
            <a:ext cx="5414198" cy="3069959"/>
          </a:xfrm>
          <a:prstGeom prst="roundRect">
            <a:avLst/>
          </a:prstGeom>
          <a:ln w="57150"/>
        </p:spPr>
        <p:style>
          <a:lnRef idx="2">
            <a:schemeClr val="accent1"/>
          </a:lnRef>
          <a:fillRef idx="1">
            <a:schemeClr val="lt1"/>
          </a:fillRef>
          <a:effectRef idx="0">
            <a:schemeClr val="accent1"/>
          </a:effectRef>
          <a:fontRef idx="minor">
            <a:schemeClr val="dk1"/>
          </a:fontRef>
        </p:style>
        <p:txBody>
          <a:bodyPr spcFirstLastPara="1" vert="horz" wrap="square" lIns="68580" tIns="34290" rIns="68580" bIns="34290" rtlCol="0" anchor="ctr" anchorCtr="0">
            <a:noAutofit/>
          </a:bodyPr>
          <a:lstStyle/>
          <a:p>
            <a:pPr marL="152396" indent="0">
              <a:spcAft>
                <a:spcPts val="900"/>
              </a:spcAft>
              <a:buClr>
                <a:schemeClr val="accent1"/>
              </a:buClr>
              <a:buNone/>
            </a:pPr>
            <a:endParaRPr lang="en-US" sz="2000" dirty="0">
              <a:solidFill>
                <a:schemeClr val="tx1"/>
              </a:solidFill>
            </a:endParaRPr>
          </a:p>
          <a:p>
            <a:pPr marL="152396" indent="0">
              <a:spcAft>
                <a:spcPts val="900"/>
              </a:spcAft>
              <a:buClr>
                <a:schemeClr val="accent1"/>
              </a:buClr>
              <a:buNone/>
            </a:pPr>
            <a:r>
              <a:rPr lang="en-US" sz="2000" dirty="0">
                <a:solidFill>
                  <a:schemeClr val="tx1"/>
                </a:solidFill>
              </a:rPr>
              <a:t>1. How might you use your baseline data to set individual student goals? </a:t>
            </a:r>
          </a:p>
          <a:p>
            <a:pPr marL="152396" indent="0">
              <a:spcAft>
                <a:spcPts val="900"/>
              </a:spcAft>
              <a:buClr>
                <a:schemeClr val="accent1"/>
              </a:buClr>
              <a:buNone/>
            </a:pPr>
            <a:r>
              <a:rPr lang="en-US" sz="2000" dirty="0">
                <a:solidFill>
                  <a:schemeClr val="tx1"/>
                </a:solidFill>
              </a:rPr>
              <a:t>2. How might you use PM data to make intervention decisions? What support do you need to develop decision rules?  </a:t>
            </a:r>
          </a:p>
          <a:p>
            <a:pPr marL="152396" indent="0">
              <a:spcAft>
                <a:spcPts val="900"/>
              </a:spcAft>
              <a:buClr>
                <a:schemeClr val="accent1"/>
              </a:buClr>
              <a:buNone/>
            </a:pPr>
            <a:r>
              <a:rPr lang="en-US" sz="2000" dirty="0">
                <a:solidFill>
                  <a:schemeClr val="tx1"/>
                </a:solidFill>
              </a:rPr>
              <a:t>3. How can this data help you make decisions school-wide?  </a:t>
            </a:r>
          </a:p>
          <a:p>
            <a:pPr marL="139697" indent="0">
              <a:spcAft>
                <a:spcPts val="900"/>
              </a:spcAft>
              <a:buSzPct val="75000"/>
              <a:buNone/>
            </a:pPr>
            <a:r>
              <a:rPr lang="en-US" sz="2000" dirty="0">
                <a:solidFill>
                  <a:schemeClr val="tx1"/>
                </a:solidFill>
              </a:rPr>
              <a:t> </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108942" y="244853"/>
            <a:ext cx="7700798" cy="634200"/>
          </a:xfrm>
        </p:spPr>
        <p:txBody>
          <a:bodyPr>
            <a:noAutofit/>
          </a:bodyPr>
          <a:lstStyle/>
          <a:p>
            <a:r>
              <a:rPr lang="en-US" sz="2800" b="1" dirty="0">
                <a:solidFill>
                  <a:schemeClr val="bg1"/>
                </a:solidFill>
                <a:cs typeface="Calibri Light"/>
              </a:rPr>
              <a:t>DISCUSSION: Using Progress Monitoring Tools for Decision Making  </a:t>
            </a:r>
            <a:endParaRPr lang="en-US" sz="2800"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6563619" y="2542343"/>
            <a:ext cx="1725126" cy="1286091"/>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7297348" y="1779567"/>
            <a:ext cx="1717897" cy="2051026"/>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5580869" y="2156884"/>
            <a:ext cx="1699575" cy="7399"/>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7643961" y="4380906"/>
            <a:ext cx="1426332" cy="6562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396" marR="0" lvl="0" indent="0" algn="l" defTabSz="914378"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1600" b="0" i="0" u="none" strike="noStrike" kern="0" cap="none" spc="0" normalizeH="0" baseline="0" noProof="0" dirty="0">
                <a:ln>
                  <a:noFill/>
                </a:ln>
                <a:solidFill>
                  <a:prstClr val="white"/>
                </a:solidFill>
                <a:effectLst/>
                <a:uLnTx/>
                <a:uFillTx/>
                <a:latin typeface="Hind Vadodara"/>
                <a:cs typeface="Hind Vadodara"/>
                <a:sym typeface="Hind Vadodara"/>
              </a:rPr>
              <a:t> 5 minutes</a:t>
            </a:r>
          </a:p>
          <a:p>
            <a:pPr marL="152396" marR="0" lvl="0" indent="0" algn="l" defTabSz="914378"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1600" b="0" i="0" u="none" strike="noStrike" kern="0" cap="none" spc="0" normalizeH="0" baseline="0" noProof="0" dirty="0">
                <a:ln>
                  <a:noFill/>
                </a:ln>
                <a:solidFill>
                  <a:prstClr val="white"/>
                </a:solidFill>
                <a:effectLst/>
                <a:uLnTx/>
                <a:uFillTx/>
                <a:latin typeface="Hind Vadodara"/>
                <a:cs typeface="Hind Vadodara"/>
                <a:sym typeface="Hind Vadodara"/>
              </a:rPr>
              <a:t>10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7312075" y="4526238"/>
            <a:ext cx="403487" cy="403487"/>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4628588" y="4554662"/>
            <a:ext cx="371966" cy="371966"/>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5000554" y="4507344"/>
            <a:ext cx="2305136" cy="44642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396" marR="0" lvl="0" indent="0" algn="l" defTabSz="914378"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1600" b="0" i="0" u="none" strike="noStrike" kern="0" cap="none" spc="0" normalizeH="0" baseline="0" noProof="0" dirty="0">
                <a:ln>
                  <a:noFill/>
                </a:ln>
                <a:solidFill>
                  <a:prstClr val="white"/>
                </a:solidFill>
                <a:effectLst/>
                <a:uLnTx/>
                <a:uFillTx/>
                <a:latin typeface="Hind Vadodara"/>
                <a:cs typeface="Hind Vadodara"/>
                <a:sym typeface="Hind Vadodara"/>
              </a:rPr>
              <a:t>Teams</a:t>
            </a:r>
          </a:p>
          <a:p>
            <a:pPr marL="152396" marR="0" lvl="0" indent="0" algn="l" defTabSz="914378" rtl="0" eaLnBrk="1" fontAlgn="auto" latinLnBrk="0" hangingPunct="1">
              <a:lnSpc>
                <a:spcPct val="100000"/>
              </a:lnSpc>
              <a:spcBef>
                <a:spcPts val="0"/>
              </a:spcBef>
              <a:spcAft>
                <a:spcPts val="0"/>
              </a:spcAft>
              <a:buClr>
                <a:prstClr val="white"/>
              </a:buClr>
              <a:buSzPts val="1200"/>
              <a:buFont typeface="Open Sans SemiBold"/>
              <a:buNone/>
              <a:tabLst/>
              <a:defRPr/>
            </a:pPr>
            <a:endParaRPr kumimoji="0" lang="en-US" sz="750" b="0" i="0" u="none" strike="noStrike" kern="0" cap="none" spc="0" normalizeH="0" baseline="0" noProof="0" dirty="0">
              <a:ln>
                <a:noFill/>
              </a:ln>
              <a:solidFill>
                <a:prstClr val="white"/>
              </a:solidFill>
              <a:effectLst/>
              <a:uLnTx/>
              <a:uFillTx/>
              <a:latin typeface="Hind Vadodara"/>
              <a:cs typeface="Hind Vadodara"/>
              <a:sym typeface="Hind Vadodara"/>
            </a:endParaRPr>
          </a:p>
          <a:p>
            <a:pPr marL="152396" marR="0" lvl="0" indent="0" algn="l" defTabSz="914378"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1600" b="0" i="0" u="none" strike="noStrike" kern="0" cap="none" spc="0" normalizeH="0" baseline="0" noProof="0" dirty="0">
                <a:ln>
                  <a:noFill/>
                </a:ln>
                <a:solidFill>
                  <a:prstClr val="white"/>
                </a:solidFill>
                <a:effectLst/>
                <a:uLnTx/>
                <a:uFillTx/>
                <a:latin typeface="Hind Vadodara"/>
                <a:cs typeface="Hind Vadodara"/>
                <a:sym typeface="Hind Vadodara"/>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8032832" y="350597"/>
            <a:ext cx="868680" cy="868680"/>
          </a:xfrm>
          <a:prstGeom prst="ellipse">
            <a:avLst/>
          </a:prstGeom>
          <a:solidFill>
            <a:schemeClr val="bg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8152260" y="523641"/>
            <a:ext cx="604678" cy="505873"/>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Tx/>
                  <a:buSzTx/>
                  <a:buFont typeface="Arial"/>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974573704"/>
      </p:ext>
    </p:extLst>
  </p:cSld>
  <p:clrMapOvr>
    <a:masterClrMapping/>
  </p:clrMapOvr>
</p:sld>
</file>

<file path=ppt/theme/theme1.xml><?xml version="1.0" encoding="utf-8"?>
<a:theme xmlns:a="http://schemas.openxmlformats.org/drawingml/2006/main" name="3_Ophthalmology Center by Slidesgo">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2783362636C24B9AFDCE65419BED3B" ma:contentTypeVersion="13" ma:contentTypeDescription="Create a new document." ma:contentTypeScope="" ma:versionID="b91b137723ca8d32dfea71989a532542">
  <xsd:schema xmlns:xsd="http://www.w3.org/2001/XMLSchema" xmlns:xs="http://www.w3.org/2001/XMLSchema" xmlns:p="http://schemas.microsoft.com/office/2006/metadata/properties" xmlns:ns3="de0a949b-b0f5-4428-b561-f64c9bbd764a" xmlns:ns4="90c3e5e6-9851-4fdf-9906-453a0b863b4d" targetNamespace="http://schemas.microsoft.com/office/2006/metadata/properties" ma:root="true" ma:fieldsID="f489f7eeace7c92f071c7b594d82ae82" ns3:_="" ns4:_="">
    <xsd:import namespace="de0a949b-b0f5-4428-b561-f64c9bbd764a"/>
    <xsd:import namespace="90c3e5e6-9851-4fdf-9906-453a0b863b4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0a949b-b0f5-4428-b561-f64c9bbd76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c3e5e6-9851-4fdf-9906-453a0b863b4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6398C34-73FC-46E9-9FAF-D90D11FFAD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0a949b-b0f5-4428-b561-f64c9bbd764a"/>
    <ds:schemaRef ds:uri="90c3e5e6-9851-4fdf-9906-453a0b863b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F37E1B2-7654-445C-B4E9-E94E8006D686}">
  <ds:schemaRefs>
    <ds:schemaRef ds:uri="http://schemas.microsoft.com/sharepoint/v3/contenttype/forms"/>
  </ds:schemaRefs>
</ds:datastoreItem>
</file>

<file path=customXml/itemProps3.xml><?xml version="1.0" encoding="utf-8"?>
<ds:datastoreItem xmlns:ds="http://schemas.openxmlformats.org/officeDocument/2006/customXml" ds:itemID="{94285536-AB95-4E41-8440-1F6B7DA954CA}">
  <ds:schemaRefs>
    <ds:schemaRef ds:uri="http://schemas.microsoft.com/office/2006/metadata/properties"/>
    <ds:schemaRef ds:uri="http://purl.org/dc/terms/"/>
    <ds:schemaRef ds:uri="de0a949b-b0f5-4428-b561-f64c9bbd764a"/>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90c3e5e6-9851-4fdf-9906-453a0b863b4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27709</TotalTime>
  <Words>7818</Words>
  <Application>Microsoft Office PowerPoint</Application>
  <PresentationFormat>On-screen Show (16:9)</PresentationFormat>
  <Paragraphs>1241</Paragraphs>
  <Slides>103</Slides>
  <Notes>68</Notes>
  <HiddenSlides>10</HiddenSlides>
  <MMClips>0</MMClips>
  <ScaleCrop>false</ScaleCrop>
  <HeadingPairs>
    <vt:vector size="6" baseType="variant">
      <vt:variant>
        <vt:lpstr>Fonts Used</vt:lpstr>
      </vt:variant>
      <vt:variant>
        <vt:i4>21</vt:i4>
      </vt:variant>
      <vt:variant>
        <vt:lpstr>Theme</vt:lpstr>
      </vt:variant>
      <vt:variant>
        <vt:i4>13</vt:i4>
      </vt:variant>
      <vt:variant>
        <vt:lpstr>Slide Titles</vt:lpstr>
      </vt:variant>
      <vt:variant>
        <vt:i4>103</vt:i4>
      </vt:variant>
    </vt:vector>
  </HeadingPairs>
  <TitlesOfParts>
    <vt:vector size="137" baseType="lpstr">
      <vt:lpstr>Calibri</vt:lpstr>
      <vt:lpstr>Zapf Dingbats</vt:lpstr>
      <vt:lpstr>Courier New</vt:lpstr>
      <vt:lpstr>Nunito Light</vt:lpstr>
      <vt:lpstr>Century Gothic</vt:lpstr>
      <vt:lpstr>Montserrat SemiBold</vt:lpstr>
      <vt:lpstr>Poppins Medium</vt:lpstr>
      <vt:lpstr>Roboto Condensed Light</vt:lpstr>
      <vt:lpstr>Tw Cen MT</vt:lpstr>
      <vt:lpstr>Libre Baskerville</vt:lpstr>
      <vt:lpstr>Oswald</vt:lpstr>
      <vt:lpstr>Fira Sans Extra Condensed Medium</vt:lpstr>
      <vt:lpstr>Wingdings</vt:lpstr>
      <vt:lpstr>Franklin Gothic Book</vt:lpstr>
      <vt:lpstr>Open Sans SemiBold</vt:lpstr>
      <vt:lpstr>Raleway Thin</vt:lpstr>
      <vt:lpstr>Symbol</vt:lpstr>
      <vt:lpstr>Arial</vt:lpstr>
      <vt:lpstr>Poppins</vt:lpstr>
      <vt:lpstr>Hind Vadodara</vt:lpstr>
      <vt:lpstr>Poppins SemiBold</vt:lpstr>
      <vt:lpstr>3_Ophthalmology Center by Slidesgo</vt:lpstr>
      <vt:lpstr>4_Ophthalmology Center by Slidesgo</vt:lpstr>
      <vt:lpstr>Ophthalmology Center by Slidesgo</vt:lpstr>
      <vt:lpstr>1_Ophthalmology Center by Slidesgo</vt:lpstr>
      <vt:lpstr>7_Ophthalmology Center by Slidesgo</vt:lpstr>
      <vt:lpstr>5_Ophthalmology Center by Slidesgo</vt:lpstr>
      <vt:lpstr>6_Ophthalmology Center by Slidesgo</vt:lpstr>
      <vt:lpstr>9_Ophthalmology Center by Slidesgo</vt:lpstr>
      <vt:lpstr>10_Ophthalmology Center by Slidesgo</vt:lpstr>
      <vt:lpstr>2_Ophthalmology Center by Slidesgo</vt:lpstr>
      <vt:lpstr>8_Ophthalmology Center by Slidesgo</vt:lpstr>
      <vt:lpstr>11_Ophthalmology Center by Slidesgo</vt:lpstr>
      <vt:lpstr>12_Ophthalmology Center by Slidesgo</vt:lpstr>
      <vt:lpstr>Welcome to Tier 2 TEAM meeting!</vt:lpstr>
      <vt:lpstr>PBIS Tier 2 TEAM Training Year 1 APRIL 2023</vt:lpstr>
      <vt:lpstr>03</vt:lpstr>
      <vt:lpstr>EXPECTATIONS</vt:lpstr>
      <vt:lpstr>PowerPoint Presentation</vt:lpstr>
      <vt:lpstr>Agenda &amp; Coaching Tasks</vt:lpstr>
      <vt:lpstr>PowerPoint Presentation</vt:lpstr>
      <vt:lpstr>CHECKING IN &amp; PLANNING AHEAD</vt:lpstr>
      <vt:lpstr>DATA FOR DECISIONS</vt:lpstr>
      <vt:lpstr>CRITICAL FEATURES OF TIER 2 SYSTEMS</vt:lpstr>
      <vt:lpstr>SELECTING, MONITORING, &amp; EVALUATING SWPBIS TIER 2 PRACTICES</vt:lpstr>
      <vt:lpstr>QUESTIONS TO ASK ABOUT YOUR DATA</vt:lpstr>
      <vt:lpstr>GUIDLINES: DATA</vt:lpstr>
      <vt:lpstr>METHODS FOR IDENTIFICATION</vt:lpstr>
      <vt:lpstr>DATA SOURCES FOR IDENTIFYING STUDENTS</vt:lpstr>
      <vt:lpstr>Data Decision Guidelines</vt:lpstr>
      <vt:lpstr>PowerPoint Presentation</vt:lpstr>
      <vt:lpstr>PowerPoint Presentation</vt:lpstr>
      <vt:lpstr>PowerPoint Presentation</vt:lpstr>
      <vt:lpstr>GUIDING QUESTIONS: DATA SOURCES</vt:lpstr>
      <vt:lpstr>MATCHING STUDENT NEED</vt:lpstr>
      <vt:lpstr>QUESTIONS TO ASK YOUR DATA:  SMALL GROUPS</vt:lpstr>
      <vt:lpstr>CRITICAL FEATURES: MATCHING PRACTICES TO STUDENT NEED</vt:lpstr>
      <vt:lpstr>ALIGN PRACTICES  </vt:lpstr>
      <vt:lpstr>SELECTING, MONITORING, &amp; EVALUATING SWPBIS TIER 2 PRACTICES</vt:lpstr>
      <vt:lpstr>GUIDING QUESTIONS: GROUPING COMMON NEEDS</vt:lpstr>
      <vt:lpstr>MEETING STUDENT NEEDS: PART 1</vt:lpstr>
      <vt:lpstr>MEETING STUDENT NEEDS WITH TIER 2 PRACTICES</vt:lpstr>
      <vt:lpstr>MATCHING INTERVENTION TO NEED: CICO</vt:lpstr>
      <vt:lpstr>CONTEXTUAL FIT: PERSONNEL &amp; STUDENT MATCH</vt:lpstr>
      <vt:lpstr>EXAMPLE: STAFF-STUDENT MATCH</vt:lpstr>
      <vt:lpstr>EXAMPLE: DATA REVIEW SUMMARY </vt:lpstr>
      <vt:lpstr>CONTEXTUAL FIT</vt:lpstr>
      <vt:lpstr>WHAT IF TIER 2 SUPPORTS CANNOT ACCOMMODATE ALL STUDENTS’ NEEDS?</vt:lpstr>
      <vt:lpstr>GUIDELINES: MATCHING STUDENTS WITH TIER 2 SUPPORTS</vt:lpstr>
      <vt:lpstr>Activity: Matching Student Need to Practices</vt:lpstr>
      <vt:lpstr>DISCUSSION </vt:lpstr>
      <vt:lpstr>Evaluation Steps:   Progress Monitoring</vt:lpstr>
      <vt:lpstr>Progress Monitoring </vt:lpstr>
      <vt:lpstr>PROGRESS MONITORING</vt:lpstr>
      <vt:lpstr>PROGRESS MONITORING TOOLS &amp; ROUTINES: CRITICAL FEATURES</vt:lpstr>
      <vt:lpstr>Progress Monitoring Tools: Examples  Measure student outcomes</vt:lpstr>
      <vt:lpstr>EXAMPLE: CICO SWIS MONITORING INDIVIDUAL STUDENT PROGRESS</vt:lpstr>
      <vt:lpstr>EXAMPLE: CICO SWIS INDIVIDUAL STUDENT PERIOD REPORT</vt:lpstr>
      <vt:lpstr>EXAMPLE: CICO SWIS INDIVIDUAL STUDENT SINGLE PERIOD REPORT</vt:lpstr>
      <vt:lpstr>EXAMPLE: WEEKLY PROGRESS REPORT FOR SOCIAL SKILLS</vt:lpstr>
      <vt:lpstr>EXAMPLE: DBR PROGRESS REPORT</vt:lpstr>
      <vt:lpstr>EXAMPLE: CHECK AND CONNECT</vt:lpstr>
      <vt:lpstr>CROSS TEAM JIGSAW DISCUSSION: Progress Monitoring Tools </vt:lpstr>
      <vt:lpstr>DEVELOP A PROCESS FOR ADJUSTING OR MODIFYING IMPLEMENTATION</vt:lpstr>
      <vt:lpstr>QUESTIONS TO ASK YOUR DATA: INDIVIDUAL STUDENTS</vt:lpstr>
      <vt:lpstr>CRITICAL FEATURES: PROCESS FOR ADJUSTING OR MODIFYING TIER 2 INTERVENTIONS</vt:lpstr>
      <vt:lpstr>Data Decision Rules—Considerations</vt:lpstr>
      <vt:lpstr>PowerPoint Presentation</vt:lpstr>
      <vt:lpstr>PowerPoint Presentation</vt:lpstr>
      <vt:lpstr>WHAT ARE DECISION RULES?</vt:lpstr>
      <vt:lpstr>DECISION RULES FOR EACH INTERVENTION: GUIDING QUESTIONS </vt:lpstr>
      <vt:lpstr>PowerPoint Presentation</vt:lpstr>
      <vt:lpstr>EVALUATION PREVIEW   Develop methods to:   1. DETERMINE LEVEL OF USE and   2. RESPONSE TO INTERVENTIONS  </vt:lpstr>
      <vt:lpstr>PowerPoint Presentation</vt:lpstr>
      <vt:lpstr>POSITIVE RESPONSE TO INTERVENTION</vt:lpstr>
      <vt:lpstr>EVIDENCE-BASED PRACTICES:  SELF-MANAGEMENT </vt:lpstr>
      <vt:lpstr>TEACH SELF-MANAGEMENT</vt:lpstr>
      <vt:lpstr>ADVANTAGES &amp; BENEFITS OF SELF-MANAGEMENT</vt:lpstr>
      <vt:lpstr>MOVING TOWARDS SELF-MANAGEMENT: CICO</vt:lpstr>
      <vt:lpstr>CICO FORM (DAILY PROGRESS REPORT): REVIEW </vt:lpstr>
      <vt:lpstr>EXAMPLE: SELF-MONITORING, TRADITIONAL PAPER &amp; PENCIL</vt:lpstr>
      <vt:lpstr>EXAMPLE: TECHNOLOGY-BASED SELF-MONITORING (TBSM)</vt:lpstr>
      <vt:lpstr>PowerPoint Presentation</vt:lpstr>
      <vt:lpstr>QUESTIONABLE RESPONSE TO INTERVENTION</vt:lpstr>
      <vt:lpstr>EXAMPLE: FIDELITY CHECKLIST</vt:lpstr>
      <vt:lpstr>1</vt:lpstr>
      <vt:lpstr>Let’s try an Example for “Questionable Response” </vt:lpstr>
      <vt:lpstr>EXAMPLE: KIERA’S REPORTS (GOAL = 70%)</vt:lpstr>
      <vt:lpstr>EXAMPLE: DECISION RULES</vt:lpstr>
      <vt:lpstr>EXAMPLE: KIERA’S SUMMARY REPORT</vt:lpstr>
      <vt:lpstr>EXAMPLE: KIERA’S CURRENT STATUS &amp; GOAL</vt:lpstr>
      <vt:lpstr>EXAMPLE: TIER 2 MEETING AGENDA</vt:lpstr>
      <vt:lpstr>EXAMPLE: MODIFYING CICO FOR STUDENT WITH PEER ATTENTION-MAINTAINED BEHAVIOR</vt:lpstr>
      <vt:lpstr>EXAMPLE: BREAKS ARE BETTER</vt:lpstr>
      <vt:lpstr>PowerPoint Presentation</vt:lpstr>
      <vt:lpstr>CAUTION: WHEN BREAKS may  NOT BE BETTER? </vt:lpstr>
      <vt:lpstr>EXAMPLE: ACADEMIC MODIFICATIONS TO CICO</vt:lpstr>
      <vt:lpstr>Modifications: Consider Function! </vt:lpstr>
      <vt:lpstr>EXAMPLE: MODIFYING CICO FOR STUDENT WITH PEER ATTENTION-MAINTAINED BEHAVIOR</vt:lpstr>
      <vt:lpstr>EXAMPLE: BREAKS ARE BETTER</vt:lpstr>
      <vt:lpstr>PowerPoint Presentation</vt:lpstr>
      <vt:lpstr>CAUTION: WHEN BREAKS may  NOT BE BETTER? </vt:lpstr>
      <vt:lpstr>EXAMPLE: ACADEMIC MODIFICATIONS TO CICO</vt:lpstr>
      <vt:lpstr>EXAMPLE: CICO PLUS ACADEMIC SUPPORTS</vt:lpstr>
      <vt:lpstr>INTEGRATION WITH ADDITIONAL INTERVENTIONS (Eber, 2016) </vt:lpstr>
      <vt:lpstr>INTEGRATION WITH ADDITIONAL INTERVENTIONS (Eber, 2016) </vt:lpstr>
      <vt:lpstr>PowerPoint Presentation</vt:lpstr>
      <vt:lpstr>POOR RESPONSE TO INTERVENTION</vt:lpstr>
      <vt:lpstr>Modifications: Consider Function! </vt:lpstr>
      <vt:lpstr>GUIDELINES: ADJUSTING/MODIFYING INTERVENTION IMPLEMENTATION</vt:lpstr>
      <vt:lpstr>ACTIVITY: INDIVIDUAL STUDENT PROGRESS MONITORING, continued</vt:lpstr>
      <vt:lpstr>GUIDELINES: DATA</vt:lpstr>
      <vt:lpstr>DISCUSSION: Using Progress Monitoring Tools for Decision Making  </vt:lpstr>
      <vt:lpstr>Preparing for your TFI </vt:lpstr>
      <vt:lpstr>AGENDA &amp; FOLLOW-UP</vt:lpstr>
      <vt:lpstr>Agenda &amp; Coaching Tasks</vt:lpstr>
      <vt:lpstr>EVALUATION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Tier 2 academy team training!</dc:title>
  <dc:subject/>
  <dc:creator>Everett, Susannah</dc:creator>
  <cp:keywords/>
  <dc:description/>
  <cp:lastModifiedBy>Marcie Handler</cp:lastModifiedBy>
  <cp:revision>46</cp:revision>
  <dcterms:created xsi:type="dcterms:W3CDTF">2021-10-17T15:43:18Z</dcterms:created>
  <dcterms:modified xsi:type="dcterms:W3CDTF">2023-04-10T04:13:41Z</dcterms:modified>
  <cp:category/>
</cp:coreProperties>
</file>