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6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  <p:sldMasterId id="2147483703" r:id="rId6"/>
    <p:sldMasterId id="2147483729" r:id="rId7"/>
    <p:sldMasterId id="2147483777" r:id="rId8"/>
    <p:sldMasterId id="2147483799" r:id="rId9"/>
    <p:sldMasterId id="2147483815" r:id="rId10"/>
  </p:sldMasterIdLst>
  <p:notesMasterIdLst>
    <p:notesMasterId r:id="rId48"/>
  </p:notesMasterIdLst>
  <p:sldIdLst>
    <p:sldId id="4518" r:id="rId11"/>
    <p:sldId id="4494" r:id="rId12"/>
    <p:sldId id="4493" r:id="rId13"/>
    <p:sldId id="4753" r:id="rId14"/>
    <p:sldId id="4525" r:id="rId15"/>
    <p:sldId id="4026" r:id="rId16"/>
    <p:sldId id="4535" r:id="rId17"/>
    <p:sldId id="2131" r:id="rId18"/>
    <p:sldId id="3437" r:id="rId19"/>
    <p:sldId id="4530" r:id="rId20"/>
    <p:sldId id="4531" r:id="rId21"/>
    <p:sldId id="4534" r:id="rId22"/>
    <p:sldId id="4036" r:id="rId23"/>
    <p:sldId id="4539" r:id="rId24"/>
    <p:sldId id="3297" r:id="rId25"/>
    <p:sldId id="4387" r:id="rId26"/>
    <p:sldId id="4388" r:id="rId27"/>
    <p:sldId id="4451" r:id="rId28"/>
    <p:sldId id="3318" r:id="rId29"/>
    <p:sldId id="4201" r:id="rId30"/>
    <p:sldId id="4485" r:id="rId31"/>
    <p:sldId id="4750" r:id="rId32"/>
    <p:sldId id="4202" r:id="rId33"/>
    <p:sldId id="4204" r:id="rId34"/>
    <p:sldId id="4205" r:id="rId35"/>
    <p:sldId id="4448" r:id="rId36"/>
    <p:sldId id="4540" r:id="rId37"/>
    <p:sldId id="4732" r:id="rId38"/>
    <p:sldId id="4749" r:id="rId39"/>
    <p:sldId id="4029" r:id="rId40"/>
    <p:sldId id="3505" r:id="rId41"/>
    <p:sldId id="4751" r:id="rId42"/>
    <p:sldId id="4752" r:id="rId43"/>
    <p:sldId id="4529" r:id="rId44"/>
    <p:sldId id="343" r:id="rId45"/>
    <p:sldId id="4755" r:id="rId46"/>
    <p:sldId id="34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Intro (5 minutes)" id="{D4CE4683-096C-B14E-B28E-FC6D7AF69508}">
          <p14:sldIdLst>
            <p14:sldId id="4518"/>
            <p14:sldId id="4494"/>
            <p14:sldId id="4493"/>
            <p14:sldId id="4753"/>
            <p14:sldId id="4525"/>
          </p14:sldIdLst>
        </p14:section>
        <p14:section name="Glows and Grows (15 minutes)" id="{E918D8D8-C51E-CF45-8A07-ABB390550EA3}">
          <p14:sldIdLst>
            <p14:sldId id="4026"/>
            <p14:sldId id="4535"/>
            <p14:sldId id="2131"/>
            <p14:sldId id="3437"/>
            <p14:sldId id="4530"/>
            <p14:sldId id="4531"/>
            <p14:sldId id="4534"/>
            <p14:sldId id="4036"/>
          </p14:sldIdLst>
        </p14:section>
        <p14:section name="Big Idea Check In- Behavior and Continuum for Error Correction (35 Mins)" id="{4FAC4393-89DA-9E43-AB5C-27C393F04C63}">
          <p14:sldIdLst>
            <p14:sldId id="4539"/>
            <p14:sldId id="3297"/>
            <p14:sldId id="4387"/>
            <p14:sldId id="4388"/>
            <p14:sldId id="4451"/>
            <p14:sldId id="3318"/>
            <p14:sldId id="4201"/>
            <p14:sldId id="4485"/>
            <p14:sldId id="4750"/>
            <p14:sldId id="4202"/>
            <p14:sldId id="4204"/>
            <p14:sldId id="4205"/>
            <p14:sldId id="4448"/>
          </p14:sldIdLst>
        </p14:section>
        <p14:section name="Resource Spotlight (15 minutes)" id="{FFB80B17-0214-DE42-B553-A6E35539407C}">
          <p14:sldIdLst>
            <p14:sldId id="4540"/>
            <p14:sldId id="4732"/>
            <p14:sldId id="4749"/>
          </p14:sldIdLst>
        </p14:section>
        <p14:section name="Looking Ahead (5 minutes)" id="{EF4E117E-C94B-5045-8826-1052C5708A86}">
          <p14:sldIdLst>
            <p14:sldId id="4029"/>
            <p14:sldId id="3505"/>
            <p14:sldId id="4751"/>
            <p14:sldId id="4752"/>
            <p14:sldId id="4529"/>
          </p14:sldIdLst>
        </p14:section>
        <p14:section name="Wrapping Up (5 minutes)" id="{6F051F88-AA7C-3348-A7B8-892BA6C75A0D}">
          <p14:sldIdLst>
            <p14:sldId id="343"/>
            <p14:sldId id="4755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036F11-5947-14D3-7DDE-FF04CA9C99AE}" name="Robbie, Karen" initials="RK" userId="S::karen.robbie@uconn.edu::a0e2d4cb-cdb8-43fd-ac47-453d7da32a99" providerId="AD"/>
  <p188:author id="{AFBB9F1B-4E77-B9E9-84E8-99C6F99F2F79}" name="Feinberg, Adam" initials="FA" userId="S::adam.feinberg@uconn.edu::177393b2-bc5b-4b41-8d24-c053677daf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inberg, Adam" initials="FA" lastIdx="2" clrIdx="0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F1FF"/>
    <a:srgbClr val="261840"/>
    <a:srgbClr val="36611F"/>
    <a:srgbClr val="321D40"/>
    <a:srgbClr val="3B6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68"/>
    <p:restoredTop sz="75374"/>
  </p:normalViewPr>
  <p:slideViewPr>
    <p:cSldViewPr snapToGrid="0" snapToObjects="1">
      <p:cViewPr varScale="1">
        <p:scale>
          <a:sx n="81" d="100"/>
          <a:sy n="81" d="100"/>
        </p:scale>
        <p:origin x="3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/>
            <a:t>Mute when listening, unmute to talk​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/>
            <a:t>unmute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2222AE15-9F24-E443-8164-A27C6D1BDB59}">
      <dgm:prSet/>
      <dgm:spPr/>
      <dgm:t>
        <a:bodyPr/>
        <a:lstStyle/>
        <a:p>
          <a:r>
            <a:rPr lang="en-US"/>
            <a:t>use the chat box</a:t>
          </a:r>
        </a:p>
      </dgm:t>
    </dgm:pt>
    <dgm:pt modelId="{8BBA8F93-D816-284E-9FEF-2D85B40CB46B}" type="parTrans" cxnId="{B58681FF-6057-C14B-871B-7C410A2FEF02}">
      <dgm:prSet/>
      <dgm:spPr/>
      <dgm:t>
        <a:bodyPr/>
        <a:lstStyle/>
        <a:p>
          <a:endParaRPr lang="en-US"/>
        </a:p>
      </dgm:t>
    </dgm:pt>
    <dgm:pt modelId="{9060FF86-F017-1747-872A-73B37DE96F7F}" type="sibTrans" cxnId="{B58681FF-6057-C14B-871B-7C410A2FEF02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3499" custLinFactNeighborY="33098"/>
      <dgm:spPr/>
    </dgm:pt>
    <dgm:pt modelId="{DEEF4213-91C0-4DFA-A1E8-D6E76A9D48BD}" type="pres">
      <dgm:prSet presAssocID="{125DE95B-E3E9-488D-843B-7EA58128D643}" presName="adorn" presStyleLbl="fgAccFollowNode1" presStyleIdx="0" presStyleCnt="3" custScaleX="76805" custScaleY="73125" custLinFactNeighborX="-17549" custLinFactNeighborY="111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 custScaleX="73647" custScaleY="73388" custLinFactNeighborX="-19306" custLinFactNeighborY="111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 custScaleX="75622" custScaleY="73678" custLinFactNeighborX="-15894" custLinFactNeighborY="1505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358E2222-F57D-C14C-88A4-328B5778AB4A}" type="presOf" srcId="{2222AE15-9F24-E443-8164-A27C6D1BDB59}" destId="{F51D0157-A438-46CA-8EB0-F10C3EDBB633}" srcOrd="0" destOrd="8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B58681FF-6057-C14B-871B-7C410A2FEF02}" srcId="{DCC1A310-1C79-CA41-BC8F-F2F7F4B654F7}" destId="{2222AE15-9F24-E443-8164-A27C6D1BDB59}" srcOrd="1" destOrd="0" parTransId="{8BBA8F93-D816-284E-9FEF-2D85B40CB46B}" sibTransId="{9060FF86-F017-1747-872A-73B37DE96F7F}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/>
            <a:t>Coaches’ Tasks:</a:t>
          </a: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/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/>
        </a:p>
      </dgm:t>
    </dgm:pt>
    <dgm:pt modelId="{9E770DC0-ADC3-6F49-9603-390041B9028C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Consider how you will present Classroom Content to staff. </a:t>
          </a:r>
          <a:endParaRPr lang="en-US" dirty="0"/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/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/>
        </a:p>
      </dgm:t>
    </dgm:pt>
    <dgm:pt modelId="{76937503-7550-41B3-8D88-C860E600B4A5}">
      <dgm:prSet phldr="0"/>
      <dgm:spPr/>
      <dgm:t>
        <a:bodyPr/>
        <a:lstStyle/>
        <a:p>
          <a:r>
            <a:rPr lang="en-US"/>
            <a:t>Presentation Content:</a:t>
          </a:r>
          <a:endParaRPr lang="en-US" noProof="0"/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/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/>
        </a:p>
      </dgm:t>
    </dgm:pt>
    <dgm:pt modelId="{B233C6D1-31FC-9E44-988B-1DE61F134A43}">
      <dgm:prSet phldr="0"/>
      <dgm:spPr/>
      <dgm:t>
        <a:bodyPr/>
        <a:lstStyle/>
        <a:p>
          <a:pPr rtl="0"/>
          <a:r>
            <a:rPr lang="en-US" i="0" dirty="0">
              <a:latin typeface="Hind Vadodara" panose="02000000000000000000" pitchFamily="2" charset="0"/>
              <a:cs typeface="Hind Vadodara" panose="02000000000000000000" pitchFamily="2" charset="0"/>
            </a:rPr>
            <a:t>Check In: Developing a Continuum to Respond to Behavior Errors</a:t>
          </a:r>
          <a:endParaRPr lang="en-US" dirty="0"/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599A3463-F141-408D-ABCC-2A9B307BCB6F}">
      <dgm:prSet/>
      <dgm:spPr/>
      <dgm:t>
        <a:bodyPr/>
        <a:lstStyle/>
        <a:p>
          <a:pPr rtl="0"/>
          <a:r>
            <a:rPr lang="en-US" b="0" i="0" dirty="0">
              <a:latin typeface="Hind Vadodara" panose="02000000000000000000" pitchFamily="2" charset="0"/>
              <a:cs typeface="Hind Vadodara" panose="02000000000000000000" pitchFamily="2" charset="0"/>
            </a:rPr>
            <a:t>Resource Spotlight</a:t>
          </a:r>
        </a:p>
      </dgm:t>
    </dgm:pt>
    <dgm:pt modelId="{97EBC74E-15D0-4BF9-AADC-31B5C71B5773}" type="parTrans" cxnId="{A826DB51-5C9F-4BC5-A724-074EB35E8BDE}">
      <dgm:prSet/>
      <dgm:spPr/>
      <dgm:t>
        <a:bodyPr/>
        <a:lstStyle/>
        <a:p>
          <a:endParaRPr lang="en-US"/>
        </a:p>
      </dgm:t>
    </dgm:pt>
    <dgm:pt modelId="{A874F30A-5F7C-4693-9B29-C6ADF9BA16BA}" type="sibTrans" cxnId="{A826DB51-5C9F-4BC5-A724-074EB35E8BDE}">
      <dgm:prSet/>
      <dgm:spPr/>
      <dgm:t>
        <a:bodyPr/>
        <a:lstStyle/>
        <a:p>
          <a:endParaRPr lang="en-US"/>
        </a:p>
      </dgm:t>
    </dgm:pt>
    <dgm:pt modelId="{9F974219-2641-4D99-8914-09ECB4BBC1A4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Share video links with team</a:t>
          </a:r>
        </a:p>
      </dgm:t>
    </dgm:pt>
    <dgm:pt modelId="{932B1487-2EFB-4504-B016-1A5DB14FE058}" type="parTrans" cxnId="{48033700-FE0C-4F3A-A3C0-A36BA7087B97}">
      <dgm:prSet/>
      <dgm:spPr/>
      <dgm:t>
        <a:bodyPr/>
        <a:lstStyle/>
        <a:p>
          <a:endParaRPr lang="en-US"/>
        </a:p>
      </dgm:t>
    </dgm:pt>
    <dgm:pt modelId="{4146BAD1-8065-42AD-A699-91F477D0B4D9}" type="sibTrans" cxnId="{48033700-FE0C-4F3A-A3C0-A36BA7087B97}">
      <dgm:prSet/>
      <dgm:spPr/>
      <dgm:t>
        <a:bodyPr/>
        <a:lstStyle/>
        <a:p>
          <a:endParaRPr lang="en-US"/>
        </a:p>
      </dgm:t>
    </dgm:pt>
    <dgm:pt modelId="{A25383C7-975D-476B-B49F-E41DF2048F4B}">
      <dgm:prSet/>
      <dgm:spPr/>
      <dgm:t>
        <a:bodyPr/>
        <a:lstStyle/>
        <a:p>
          <a:pPr rtl="0"/>
          <a:r>
            <a:rPr lang="en-US" b="0" i="0" dirty="0">
              <a:latin typeface="Hind Vadodara" panose="02000000000000000000" pitchFamily="2" charset="0"/>
              <a:cs typeface="Hind Vadodara" panose="02000000000000000000" pitchFamily="2" charset="0"/>
            </a:rPr>
            <a:t>Classroom Systems</a:t>
          </a:r>
        </a:p>
      </dgm:t>
    </dgm:pt>
    <dgm:pt modelId="{052DB0E1-16E3-47F4-B0EF-D48648AA5CE7}" type="parTrans" cxnId="{C6986D85-3F3E-4766-BD1F-3EE97284489C}">
      <dgm:prSet/>
      <dgm:spPr/>
      <dgm:t>
        <a:bodyPr/>
        <a:lstStyle/>
        <a:p>
          <a:endParaRPr lang="en-US"/>
        </a:p>
      </dgm:t>
    </dgm:pt>
    <dgm:pt modelId="{4C514B48-A9F9-43B6-BA25-6439FE288571}" type="sibTrans" cxnId="{C6986D85-3F3E-4766-BD1F-3EE97284489C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8033700-FE0C-4F3A-A3C0-A36BA7087B97}" srcId="{88926E0B-BFF6-E944-B1DF-44240C496CA1}" destId="{9F974219-2641-4D99-8914-09ECB4BBC1A4}" srcOrd="1" destOrd="0" parTransId="{932B1487-2EFB-4504-B016-1A5DB14FE058}" sibTransId="{4146BAD1-8065-42AD-A699-91F477D0B4D9}"/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826DB51-5C9F-4BC5-A724-074EB35E8BDE}" srcId="{76937503-7550-41B3-8D88-C860E600B4A5}" destId="{599A3463-F141-408D-ABCC-2A9B307BCB6F}" srcOrd="2" destOrd="0" parTransId="{97EBC74E-15D0-4BF9-AADC-31B5C71B5773}" sibTransId="{A874F30A-5F7C-4693-9B29-C6ADF9BA16BA}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867FB954-09FA-4931-8A85-A992DC8FFD13}" type="presOf" srcId="{9F974219-2641-4D99-8914-09ECB4BBC1A4}" destId="{183C8042-F222-4C5B-948A-CA63CABAB28E}" srcOrd="0" destOrd="1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39A19682-6123-42DC-9077-A15D6C3B3975}" type="presOf" srcId="{A25383C7-975D-476B-B49F-E41DF2048F4B}" destId="{CDAAD9AB-76BA-4F20-9C80-4020D86AF54F}" srcOrd="0" destOrd="1" presId="urn:microsoft.com/office/officeart/2005/8/layout/list1"/>
    <dgm:cxn modelId="{A19D3384-1FB8-426F-B3B0-A07E9D6C5765}" type="presOf" srcId="{9E770DC0-ADC3-6F49-9603-390041B9028C}" destId="{183C8042-F222-4C5B-948A-CA63CABAB28E}" srcOrd="0" destOrd="0" presId="urn:microsoft.com/office/officeart/2005/8/layout/list1"/>
    <dgm:cxn modelId="{C6986D85-3F3E-4766-BD1F-3EE97284489C}" srcId="{76937503-7550-41B3-8D88-C860E600B4A5}" destId="{A25383C7-975D-476B-B49F-E41DF2048F4B}" srcOrd="1" destOrd="0" parTransId="{052DB0E1-16E3-47F4-B0EF-D48648AA5CE7}" sibTransId="{4C514B48-A9F9-43B6-BA25-6439FE288571}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5B5B1C97-4D72-364B-9991-95AC217DC39E}" srcId="{88926E0B-BFF6-E944-B1DF-44240C496CA1}" destId="{9E770DC0-ADC3-6F49-9603-390041B9028C}" srcOrd="0" destOrd="0" parTransId="{DF559CD0-5B01-D54A-8E06-F10310F9A6A6}" sibTransId="{2AE7D53E-5748-B340-A3B2-69C78DDF3C05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A1B98CE0-68B7-401A-8692-424F79F64A50}" type="presOf" srcId="{599A3463-F141-408D-ABCC-2A9B307BCB6F}" destId="{CDAAD9AB-76BA-4F20-9C80-4020D86AF54F}" srcOrd="0" destOrd="2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8FC170-7680-4035-8D5D-4DB8490D006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289B26-D929-48DC-A027-10DF4354A1BA}">
      <dgm:prSet phldrT="[Text]"/>
      <dgm:spPr/>
      <dgm:t>
        <a:bodyPr/>
        <a:lstStyle/>
        <a:p>
          <a:r>
            <a:rPr lang="en-US" dirty="0"/>
            <a:t>Behavior</a:t>
          </a:r>
        </a:p>
      </dgm:t>
    </dgm:pt>
    <dgm:pt modelId="{995BD81F-F4A9-42EA-B281-A4A6BC50607D}" type="parTrans" cxnId="{4C29DC93-B0AF-4343-AAEA-FA28222E30CD}">
      <dgm:prSet/>
      <dgm:spPr/>
      <dgm:t>
        <a:bodyPr/>
        <a:lstStyle/>
        <a:p>
          <a:endParaRPr lang="en-US"/>
        </a:p>
      </dgm:t>
    </dgm:pt>
    <dgm:pt modelId="{600C73A8-F7C4-4821-8674-F4171009AEF7}" type="sibTrans" cxnId="{4C29DC93-B0AF-4343-AAEA-FA28222E30CD}">
      <dgm:prSet/>
      <dgm:spPr/>
      <dgm:t>
        <a:bodyPr/>
        <a:lstStyle/>
        <a:p>
          <a:endParaRPr lang="en-US"/>
        </a:p>
      </dgm:t>
    </dgm:pt>
    <dgm:pt modelId="{367C4C9E-379E-4965-B7D3-80B2A3BAAD68}">
      <dgm:prSet phldrT="[Text]"/>
      <dgm:spPr/>
      <dgm:t>
        <a:bodyPr/>
        <a:lstStyle/>
        <a:p>
          <a:r>
            <a:rPr lang="en-US" dirty="0"/>
            <a:t>Obtain/Get </a:t>
          </a:r>
          <a:br>
            <a:rPr lang="en-US" dirty="0"/>
          </a:br>
          <a:r>
            <a:rPr lang="en-US" dirty="0"/>
            <a:t>Something</a:t>
          </a:r>
        </a:p>
      </dgm:t>
    </dgm:pt>
    <dgm:pt modelId="{9972F6FB-0760-44E8-94F5-49E297D850F7}" type="parTrans" cxnId="{DE615D1D-F247-4922-A77E-A933455B866A}">
      <dgm:prSet/>
      <dgm:spPr/>
      <dgm:t>
        <a:bodyPr/>
        <a:lstStyle/>
        <a:p>
          <a:endParaRPr lang="en-US"/>
        </a:p>
      </dgm:t>
    </dgm:pt>
    <dgm:pt modelId="{9B7A1463-AD5F-471A-B1BA-F985B24C8C20}" type="sibTrans" cxnId="{DE615D1D-F247-4922-A77E-A933455B866A}">
      <dgm:prSet/>
      <dgm:spPr/>
      <dgm:t>
        <a:bodyPr/>
        <a:lstStyle/>
        <a:p>
          <a:endParaRPr lang="en-US"/>
        </a:p>
      </dgm:t>
    </dgm:pt>
    <dgm:pt modelId="{9416C921-C956-4EDE-A375-8B7094BDCB95}">
      <dgm:prSet phldrT="[Text]"/>
      <dgm:spPr/>
      <dgm:t>
        <a:bodyPr/>
        <a:lstStyle/>
        <a:p>
          <a:r>
            <a:rPr lang="en-US" dirty="0"/>
            <a:t>Escape/Avoid </a:t>
          </a:r>
          <a:br>
            <a:rPr lang="en-US" dirty="0"/>
          </a:br>
          <a:r>
            <a:rPr lang="en-US" dirty="0"/>
            <a:t>Something</a:t>
          </a:r>
        </a:p>
      </dgm:t>
    </dgm:pt>
    <dgm:pt modelId="{1098FC9C-270B-4FF9-8D4D-4ABAFD972A52}" type="parTrans" cxnId="{5FDDACA2-305E-46C8-A1E8-85877A3BF255}">
      <dgm:prSet/>
      <dgm:spPr/>
      <dgm:t>
        <a:bodyPr/>
        <a:lstStyle/>
        <a:p>
          <a:endParaRPr lang="en-US"/>
        </a:p>
      </dgm:t>
    </dgm:pt>
    <dgm:pt modelId="{1B3DD09B-9AA2-4045-88DD-01D68580D092}" type="sibTrans" cxnId="{5FDDACA2-305E-46C8-A1E8-85877A3BF255}">
      <dgm:prSet/>
      <dgm:spPr/>
      <dgm:t>
        <a:bodyPr/>
        <a:lstStyle/>
        <a:p>
          <a:endParaRPr lang="en-US"/>
        </a:p>
      </dgm:t>
    </dgm:pt>
    <dgm:pt modelId="{1CB390C0-4EB6-4859-B391-915BB3CE96B6}" type="pres">
      <dgm:prSet presAssocID="{008FC170-7680-4035-8D5D-4DB8490D00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35B62E-91C5-4B13-86F4-5B4FA233EE80}" type="pres">
      <dgm:prSet presAssocID="{70289B26-D929-48DC-A027-10DF4354A1BA}" presName="hierRoot1" presStyleCnt="0">
        <dgm:presLayoutVars>
          <dgm:hierBranch val="init"/>
        </dgm:presLayoutVars>
      </dgm:prSet>
      <dgm:spPr/>
    </dgm:pt>
    <dgm:pt modelId="{2969DC49-412A-4ADF-88B0-242B09EA07DA}" type="pres">
      <dgm:prSet presAssocID="{70289B26-D929-48DC-A027-10DF4354A1BA}" presName="rootComposite1" presStyleCnt="0"/>
      <dgm:spPr/>
    </dgm:pt>
    <dgm:pt modelId="{CC9382CF-40B1-4DBB-8F0B-DD81FC8845B2}" type="pres">
      <dgm:prSet presAssocID="{70289B26-D929-48DC-A027-10DF4354A1BA}" presName="rootText1" presStyleLbl="node0" presStyleIdx="0" presStyleCnt="1">
        <dgm:presLayoutVars>
          <dgm:chPref val="3"/>
        </dgm:presLayoutVars>
      </dgm:prSet>
      <dgm:spPr/>
    </dgm:pt>
    <dgm:pt modelId="{E40F7330-34C7-4187-A16A-0ECB55AF37D2}" type="pres">
      <dgm:prSet presAssocID="{70289B26-D929-48DC-A027-10DF4354A1BA}" presName="rootConnector1" presStyleLbl="node1" presStyleIdx="0" presStyleCnt="0"/>
      <dgm:spPr/>
    </dgm:pt>
    <dgm:pt modelId="{F0E4BD6B-04A0-4697-9830-D4547FECD48E}" type="pres">
      <dgm:prSet presAssocID="{70289B26-D929-48DC-A027-10DF4354A1BA}" presName="hierChild2" presStyleCnt="0"/>
      <dgm:spPr/>
    </dgm:pt>
    <dgm:pt modelId="{186DBBE9-2C5F-443E-A853-E93BBDE078F9}" type="pres">
      <dgm:prSet presAssocID="{9972F6FB-0760-44E8-94F5-49E297D850F7}" presName="Name37" presStyleLbl="parChTrans1D2" presStyleIdx="0" presStyleCnt="2"/>
      <dgm:spPr/>
    </dgm:pt>
    <dgm:pt modelId="{E9AC797F-0EBC-4A37-B342-7845D69B5631}" type="pres">
      <dgm:prSet presAssocID="{367C4C9E-379E-4965-B7D3-80B2A3BAAD68}" presName="hierRoot2" presStyleCnt="0">
        <dgm:presLayoutVars>
          <dgm:hierBranch val="init"/>
        </dgm:presLayoutVars>
      </dgm:prSet>
      <dgm:spPr/>
    </dgm:pt>
    <dgm:pt modelId="{C211AD2C-9C9C-40F7-8632-7A768DC36492}" type="pres">
      <dgm:prSet presAssocID="{367C4C9E-379E-4965-B7D3-80B2A3BAAD68}" presName="rootComposite" presStyleCnt="0"/>
      <dgm:spPr/>
    </dgm:pt>
    <dgm:pt modelId="{BA361E7B-50E4-4102-9DE8-0394077A1E52}" type="pres">
      <dgm:prSet presAssocID="{367C4C9E-379E-4965-B7D3-80B2A3BAAD68}" presName="rootText" presStyleLbl="node2" presStyleIdx="0" presStyleCnt="2">
        <dgm:presLayoutVars>
          <dgm:chPref val="3"/>
        </dgm:presLayoutVars>
      </dgm:prSet>
      <dgm:spPr/>
    </dgm:pt>
    <dgm:pt modelId="{133B08F3-BF95-4BE4-84AB-85309BE2E0B4}" type="pres">
      <dgm:prSet presAssocID="{367C4C9E-379E-4965-B7D3-80B2A3BAAD68}" presName="rootConnector" presStyleLbl="node2" presStyleIdx="0" presStyleCnt="2"/>
      <dgm:spPr/>
    </dgm:pt>
    <dgm:pt modelId="{D54B4146-08D1-4F76-8BF8-160D9159EA4A}" type="pres">
      <dgm:prSet presAssocID="{367C4C9E-379E-4965-B7D3-80B2A3BAAD68}" presName="hierChild4" presStyleCnt="0"/>
      <dgm:spPr/>
    </dgm:pt>
    <dgm:pt modelId="{10F6C7BE-1ED1-4131-BBF9-5A4DE314386B}" type="pres">
      <dgm:prSet presAssocID="{367C4C9E-379E-4965-B7D3-80B2A3BAAD68}" presName="hierChild5" presStyleCnt="0"/>
      <dgm:spPr/>
    </dgm:pt>
    <dgm:pt modelId="{31EB0D37-4100-47A8-B3A3-40D9D7553268}" type="pres">
      <dgm:prSet presAssocID="{1098FC9C-270B-4FF9-8D4D-4ABAFD972A52}" presName="Name37" presStyleLbl="parChTrans1D2" presStyleIdx="1" presStyleCnt="2"/>
      <dgm:spPr/>
    </dgm:pt>
    <dgm:pt modelId="{D1034680-13B8-4D05-B112-089D7C616156}" type="pres">
      <dgm:prSet presAssocID="{9416C921-C956-4EDE-A375-8B7094BDCB95}" presName="hierRoot2" presStyleCnt="0">
        <dgm:presLayoutVars>
          <dgm:hierBranch val="init"/>
        </dgm:presLayoutVars>
      </dgm:prSet>
      <dgm:spPr/>
    </dgm:pt>
    <dgm:pt modelId="{A54AACEA-6373-4B7D-B0C9-281D9B07AB9D}" type="pres">
      <dgm:prSet presAssocID="{9416C921-C956-4EDE-A375-8B7094BDCB95}" presName="rootComposite" presStyleCnt="0"/>
      <dgm:spPr/>
    </dgm:pt>
    <dgm:pt modelId="{9851551A-3E8F-4162-BF4D-39ADD8AA47FE}" type="pres">
      <dgm:prSet presAssocID="{9416C921-C956-4EDE-A375-8B7094BDCB95}" presName="rootText" presStyleLbl="node2" presStyleIdx="1" presStyleCnt="2">
        <dgm:presLayoutVars>
          <dgm:chPref val="3"/>
        </dgm:presLayoutVars>
      </dgm:prSet>
      <dgm:spPr/>
    </dgm:pt>
    <dgm:pt modelId="{734CA553-5904-43C2-B979-D7FE3F88C637}" type="pres">
      <dgm:prSet presAssocID="{9416C921-C956-4EDE-A375-8B7094BDCB95}" presName="rootConnector" presStyleLbl="node2" presStyleIdx="1" presStyleCnt="2"/>
      <dgm:spPr/>
    </dgm:pt>
    <dgm:pt modelId="{31081355-66DE-4830-95B1-613449214C9A}" type="pres">
      <dgm:prSet presAssocID="{9416C921-C956-4EDE-A375-8B7094BDCB95}" presName="hierChild4" presStyleCnt="0"/>
      <dgm:spPr/>
    </dgm:pt>
    <dgm:pt modelId="{D84FAE8C-24D4-498C-849D-9E26523871DE}" type="pres">
      <dgm:prSet presAssocID="{9416C921-C956-4EDE-A375-8B7094BDCB95}" presName="hierChild5" presStyleCnt="0"/>
      <dgm:spPr/>
    </dgm:pt>
    <dgm:pt modelId="{DE67CE7B-F12F-43C4-8048-8B35C8BD597F}" type="pres">
      <dgm:prSet presAssocID="{70289B26-D929-48DC-A027-10DF4354A1BA}" presName="hierChild3" presStyleCnt="0"/>
      <dgm:spPr/>
    </dgm:pt>
  </dgm:ptLst>
  <dgm:cxnLst>
    <dgm:cxn modelId="{AC104A04-3B86-4614-B4E8-89B04149289F}" type="presOf" srcId="{70289B26-D929-48DC-A027-10DF4354A1BA}" destId="{E40F7330-34C7-4187-A16A-0ECB55AF37D2}" srcOrd="1" destOrd="0" presId="urn:microsoft.com/office/officeart/2005/8/layout/orgChart1"/>
    <dgm:cxn modelId="{DE615D1D-F247-4922-A77E-A933455B866A}" srcId="{70289B26-D929-48DC-A027-10DF4354A1BA}" destId="{367C4C9E-379E-4965-B7D3-80B2A3BAAD68}" srcOrd="0" destOrd="0" parTransId="{9972F6FB-0760-44E8-94F5-49E297D850F7}" sibTransId="{9B7A1463-AD5F-471A-B1BA-F985B24C8C20}"/>
    <dgm:cxn modelId="{5D89531D-94E6-43D9-B478-1325A6578776}" type="presOf" srcId="{9416C921-C956-4EDE-A375-8B7094BDCB95}" destId="{9851551A-3E8F-4162-BF4D-39ADD8AA47FE}" srcOrd="0" destOrd="0" presId="urn:microsoft.com/office/officeart/2005/8/layout/orgChart1"/>
    <dgm:cxn modelId="{8727202C-0DDB-4BE1-84DF-4E7AA80095EE}" type="presOf" srcId="{367C4C9E-379E-4965-B7D3-80B2A3BAAD68}" destId="{BA361E7B-50E4-4102-9DE8-0394077A1E52}" srcOrd="0" destOrd="0" presId="urn:microsoft.com/office/officeart/2005/8/layout/orgChart1"/>
    <dgm:cxn modelId="{F29CD45F-F067-4A8A-A6A7-7529278FE42B}" type="presOf" srcId="{9972F6FB-0760-44E8-94F5-49E297D850F7}" destId="{186DBBE9-2C5F-443E-A853-E93BBDE078F9}" srcOrd="0" destOrd="0" presId="urn:microsoft.com/office/officeart/2005/8/layout/orgChart1"/>
    <dgm:cxn modelId="{7D50677A-0083-4E03-B149-18841D4BDEF3}" type="presOf" srcId="{9416C921-C956-4EDE-A375-8B7094BDCB95}" destId="{734CA553-5904-43C2-B979-D7FE3F88C637}" srcOrd="1" destOrd="0" presId="urn:microsoft.com/office/officeart/2005/8/layout/orgChart1"/>
    <dgm:cxn modelId="{DAE9D87C-27F2-4F31-A591-30C8C91C24B8}" type="presOf" srcId="{008FC170-7680-4035-8D5D-4DB8490D0061}" destId="{1CB390C0-4EB6-4859-B391-915BB3CE96B6}" srcOrd="0" destOrd="0" presId="urn:microsoft.com/office/officeart/2005/8/layout/orgChart1"/>
    <dgm:cxn modelId="{4C29DC93-B0AF-4343-AAEA-FA28222E30CD}" srcId="{008FC170-7680-4035-8D5D-4DB8490D0061}" destId="{70289B26-D929-48DC-A027-10DF4354A1BA}" srcOrd="0" destOrd="0" parTransId="{995BD81F-F4A9-42EA-B281-A4A6BC50607D}" sibTransId="{600C73A8-F7C4-4821-8674-F4171009AEF7}"/>
    <dgm:cxn modelId="{5FDDACA2-305E-46C8-A1E8-85877A3BF255}" srcId="{70289B26-D929-48DC-A027-10DF4354A1BA}" destId="{9416C921-C956-4EDE-A375-8B7094BDCB95}" srcOrd="1" destOrd="0" parTransId="{1098FC9C-270B-4FF9-8D4D-4ABAFD972A52}" sibTransId="{1B3DD09B-9AA2-4045-88DD-01D68580D092}"/>
    <dgm:cxn modelId="{17A36BB2-9E7E-41E3-9F59-380D79AA0C88}" type="presOf" srcId="{1098FC9C-270B-4FF9-8D4D-4ABAFD972A52}" destId="{31EB0D37-4100-47A8-B3A3-40D9D7553268}" srcOrd="0" destOrd="0" presId="urn:microsoft.com/office/officeart/2005/8/layout/orgChart1"/>
    <dgm:cxn modelId="{A34EDBD2-00C9-4215-8A8F-EA092464176D}" type="presOf" srcId="{367C4C9E-379E-4965-B7D3-80B2A3BAAD68}" destId="{133B08F3-BF95-4BE4-84AB-85309BE2E0B4}" srcOrd="1" destOrd="0" presId="urn:microsoft.com/office/officeart/2005/8/layout/orgChart1"/>
    <dgm:cxn modelId="{405AE2D3-72C8-4F28-834A-1CD0DDDD3133}" type="presOf" srcId="{70289B26-D929-48DC-A027-10DF4354A1BA}" destId="{CC9382CF-40B1-4DBB-8F0B-DD81FC8845B2}" srcOrd="0" destOrd="0" presId="urn:microsoft.com/office/officeart/2005/8/layout/orgChart1"/>
    <dgm:cxn modelId="{B1C95895-788D-4550-81BA-8249E4E65664}" type="presParOf" srcId="{1CB390C0-4EB6-4859-B391-915BB3CE96B6}" destId="{4E35B62E-91C5-4B13-86F4-5B4FA233EE80}" srcOrd="0" destOrd="0" presId="urn:microsoft.com/office/officeart/2005/8/layout/orgChart1"/>
    <dgm:cxn modelId="{34CB8044-9855-4586-94C3-E0773F661C2B}" type="presParOf" srcId="{4E35B62E-91C5-4B13-86F4-5B4FA233EE80}" destId="{2969DC49-412A-4ADF-88B0-242B09EA07DA}" srcOrd="0" destOrd="0" presId="urn:microsoft.com/office/officeart/2005/8/layout/orgChart1"/>
    <dgm:cxn modelId="{84396493-FA24-4352-8FDD-F353A5E38F78}" type="presParOf" srcId="{2969DC49-412A-4ADF-88B0-242B09EA07DA}" destId="{CC9382CF-40B1-4DBB-8F0B-DD81FC8845B2}" srcOrd="0" destOrd="0" presId="urn:microsoft.com/office/officeart/2005/8/layout/orgChart1"/>
    <dgm:cxn modelId="{2E67A4B4-3AB7-4B76-B9AC-B9363D9805DC}" type="presParOf" srcId="{2969DC49-412A-4ADF-88B0-242B09EA07DA}" destId="{E40F7330-34C7-4187-A16A-0ECB55AF37D2}" srcOrd="1" destOrd="0" presId="urn:microsoft.com/office/officeart/2005/8/layout/orgChart1"/>
    <dgm:cxn modelId="{29A98A64-BE35-4969-949F-A4C3BAEE5662}" type="presParOf" srcId="{4E35B62E-91C5-4B13-86F4-5B4FA233EE80}" destId="{F0E4BD6B-04A0-4697-9830-D4547FECD48E}" srcOrd="1" destOrd="0" presId="urn:microsoft.com/office/officeart/2005/8/layout/orgChart1"/>
    <dgm:cxn modelId="{14AA74BA-BAB9-4DED-ADE2-24E04F4F3034}" type="presParOf" srcId="{F0E4BD6B-04A0-4697-9830-D4547FECD48E}" destId="{186DBBE9-2C5F-443E-A853-E93BBDE078F9}" srcOrd="0" destOrd="0" presId="urn:microsoft.com/office/officeart/2005/8/layout/orgChart1"/>
    <dgm:cxn modelId="{3128C818-71E8-4865-9D3D-F52ED7178844}" type="presParOf" srcId="{F0E4BD6B-04A0-4697-9830-D4547FECD48E}" destId="{E9AC797F-0EBC-4A37-B342-7845D69B5631}" srcOrd="1" destOrd="0" presId="urn:microsoft.com/office/officeart/2005/8/layout/orgChart1"/>
    <dgm:cxn modelId="{1F1B4EAB-02BD-44D3-8C1B-DCDC46FC6879}" type="presParOf" srcId="{E9AC797F-0EBC-4A37-B342-7845D69B5631}" destId="{C211AD2C-9C9C-40F7-8632-7A768DC36492}" srcOrd="0" destOrd="0" presId="urn:microsoft.com/office/officeart/2005/8/layout/orgChart1"/>
    <dgm:cxn modelId="{5AFDCA99-03E8-413F-AB69-5C4C40A673C2}" type="presParOf" srcId="{C211AD2C-9C9C-40F7-8632-7A768DC36492}" destId="{BA361E7B-50E4-4102-9DE8-0394077A1E52}" srcOrd="0" destOrd="0" presId="urn:microsoft.com/office/officeart/2005/8/layout/orgChart1"/>
    <dgm:cxn modelId="{8EE41E4E-9613-4823-8A95-667F109FC004}" type="presParOf" srcId="{C211AD2C-9C9C-40F7-8632-7A768DC36492}" destId="{133B08F3-BF95-4BE4-84AB-85309BE2E0B4}" srcOrd="1" destOrd="0" presId="urn:microsoft.com/office/officeart/2005/8/layout/orgChart1"/>
    <dgm:cxn modelId="{25A11BFF-018B-49B6-9713-ACA0BEC6EA28}" type="presParOf" srcId="{E9AC797F-0EBC-4A37-B342-7845D69B5631}" destId="{D54B4146-08D1-4F76-8BF8-160D9159EA4A}" srcOrd="1" destOrd="0" presId="urn:microsoft.com/office/officeart/2005/8/layout/orgChart1"/>
    <dgm:cxn modelId="{F1D16258-9B69-4D43-A536-2DA158F7460D}" type="presParOf" srcId="{E9AC797F-0EBC-4A37-B342-7845D69B5631}" destId="{10F6C7BE-1ED1-4131-BBF9-5A4DE314386B}" srcOrd="2" destOrd="0" presId="urn:microsoft.com/office/officeart/2005/8/layout/orgChart1"/>
    <dgm:cxn modelId="{1BF5EFA7-8659-4831-99F8-813D8FCBC8FB}" type="presParOf" srcId="{F0E4BD6B-04A0-4697-9830-D4547FECD48E}" destId="{31EB0D37-4100-47A8-B3A3-40D9D7553268}" srcOrd="2" destOrd="0" presId="urn:microsoft.com/office/officeart/2005/8/layout/orgChart1"/>
    <dgm:cxn modelId="{FC98DC3F-F184-4B77-8BDB-F58082A06E9D}" type="presParOf" srcId="{F0E4BD6B-04A0-4697-9830-D4547FECD48E}" destId="{D1034680-13B8-4D05-B112-089D7C616156}" srcOrd="3" destOrd="0" presId="urn:microsoft.com/office/officeart/2005/8/layout/orgChart1"/>
    <dgm:cxn modelId="{A24789B6-F718-48FB-8F1E-36026D562984}" type="presParOf" srcId="{D1034680-13B8-4D05-B112-089D7C616156}" destId="{A54AACEA-6373-4B7D-B0C9-281D9B07AB9D}" srcOrd="0" destOrd="0" presId="urn:microsoft.com/office/officeart/2005/8/layout/orgChart1"/>
    <dgm:cxn modelId="{21CFA22D-B504-44D3-BF6D-EB7B7155AD23}" type="presParOf" srcId="{A54AACEA-6373-4B7D-B0C9-281D9B07AB9D}" destId="{9851551A-3E8F-4162-BF4D-39ADD8AA47FE}" srcOrd="0" destOrd="0" presId="urn:microsoft.com/office/officeart/2005/8/layout/orgChart1"/>
    <dgm:cxn modelId="{74F31ACC-720D-48B3-AD48-B4E236B2B8C4}" type="presParOf" srcId="{A54AACEA-6373-4B7D-B0C9-281D9B07AB9D}" destId="{734CA553-5904-43C2-B979-D7FE3F88C637}" srcOrd="1" destOrd="0" presId="urn:microsoft.com/office/officeart/2005/8/layout/orgChart1"/>
    <dgm:cxn modelId="{91C6E20E-9B1B-4EA1-833C-6AD36A74B45F}" type="presParOf" srcId="{D1034680-13B8-4D05-B112-089D7C616156}" destId="{31081355-66DE-4830-95B1-613449214C9A}" srcOrd="1" destOrd="0" presId="urn:microsoft.com/office/officeart/2005/8/layout/orgChart1"/>
    <dgm:cxn modelId="{3AE5044E-A6FB-4FAC-BE22-91916BD86DDB}" type="presParOf" srcId="{D1034680-13B8-4D05-B112-089D7C616156}" destId="{D84FAE8C-24D4-498C-849D-9E26523871DE}" srcOrd="2" destOrd="0" presId="urn:microsoft.com/office/officeart/2005/8/layout/orgChart1"/>
    <dgm:cxn modelId="{77709575-322B-47F8-B34B-9F2AC696F075}" type="presParOf" srcId="{4E35B62E-91C5-4B13-86F4-5B4FA233EE80}" destId="{DE67CE7B-F12F-43C4-8048-8B35C8BD59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ECE0C9-3903-409A-A090-9DEEFF7EFEEE}" type="doc">
      <dgm:prSet loTypeId="urn:microsoft.com/office/officeart/2009/3/layout/OpposingIdeas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15D3A26-9D71-435D-B79D-F50C645009E3}">
      <dgm:prSet phldrT="[Text]" custT="1"/>
      <dgm:spPr>
        <a:solidFill>
          <a:srgbClr val="0070C0">
            <a:alpha val="24000"/>
          </a:srgb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algn="ctr"/>
          <a:r>
            <a:rPr lang="en-US" sz="2800" b="1" u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Reinforcement</a:t>
          </a:r>
          <a:endParaRPr lang="en-US" sz="2800" u="none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C860B5-E4F5-4BD9-AB2A-19B12549A204}" type="parTrans" cxnId="{9C7D9DF3-5BB6-4A74-8E39-7B3453E918E9}">
      <dgm:prSet/>
      <dgm:spPr/>
      <dgm:t>
        <a:bodyPr/>
        <a:lstStyle/>
        <a:p>
          <a:endParaRPr lang="en-US" sz="1600">
            <a:latin typeface="Hind Vadodara" panose="020B0604020202020204" charset="0"/>
            <a:cs typeface="Hind Vadodara" panose="020B0604020202020204" charset="0"/>
          </a:endParaRPr>
        </a:p>
      </dgm:t>
    </dgm:pt>
    <dgm:pt modelId="{6C9F0775-14DE-498A-BDBD-E767A9DC8889}" type="sibTrans" cxnId="{9C7D9DF3-5BB6-4A74-8E39-7B3453E918E9}">
      <dgm:prSet/>
      <dgm:spPr/>
      <dgm:t>
        <a:bodyPr/>
        <a:lstStyle/>
        <a:p>
          <a:endParaRPr lang="en-US" sz="1600">
            <a:latin typeface="Hind Vadodara" panose="020B0604020202020204" charset="0"/>
            <a:cs typeface="Hind Vadodara" panose="020B0604020202020204" charset="0"/>
          </a:endParaRPr>
        </a:p>
      </dgm:t>
    </dgm:pt>
    <dgm:pt modelId="{8630CBE3-A9F9-4CFF-9699-BE94456E0385}">
      <dgm:prSet phldrT="[Text]" custT="1"/>
      <dgm:spPr>
        <a:solidFill>
          <a:schemeClr val="tx1">
            <a:lumMod val="75000"/>
            <a:lumOff val="25000"/>
            <a:alpha val="22935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algn="ctr"/>
          <a:r>
            <a:rPr lang="en-US" sz="2800" b="1" u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Punishment</a:t>
          </a:r>
          <a:endParaRPr lang="en-US" sz="2800" u="none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7A8807-5D7D-4107-9F0C-EA6CABEF3A8F}" type="parTrans" cxnId="{B3DA832F-979A-4005-915C-19FE34740CE9}">
      <dgm:prSet/>
      <dgm:spPr/>
      <dgm:t>
        <a:bodyPr/>
        <a:lstStyle/>
        <a:p>
          <a:endParaRPr lang="en-US" sz="1600">
            <a:latin typeface="Hind Vadodara" panose="020B0604020202020204" charset="0"/>
            <a:cs typeface="Hind Vadodara" panose="020B0604020202020204" charset="0"/>
          </a:endParaRPr>
        </a:p>
      </dgm:t>
    </dgm:pt>
    <dgm:pt modelId="{21AC7323-F6C4-4E57-B6C3-5C3B9579FEB7}" type="sibTrans" cxnId="{B3DA832F-979A-4005-915C-19FE34740CE9}">
      <dgm:prSet/>
      <dgm:spPr/>
      <dgm:t>
        <a:bodyPr/>
        <a:lstStyle/>
        <a:p>
          <a:endParaRPr lang="en-US" sz="1600">
            <a:latin typeface="Hind Vadodara" panose="020B0604020202020204" charset="0"/>
            <a:cs typeface="Hind Vadodara" panose="020B0604020202020204" charset="0"/>
          </a:endParaRPr>
        </a:p>
      </dgm:t>
    </dgm:pt>
    <dgm:pt modelId="{C63FC377-6346-5949-B275-9324B3A6CE5F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when a consequence of a behavior functions to 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INCREASE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the likelihood of future occurrences of that behavior</a:t>
          </a:r>
          <a:endParaRPr lang="en-US" sz="2400" dirty="0"/>
        </a:p>
      </dgm:t>
    </dgm:pt>
    <dgm:pt modelId="{816C01F0-CFEF-884F-8103-C239D5370202}" type="parTrans" cxnId="{B8976B80-90D2-E04E-9CF8-3EE177243CDE}">
      <dgm:prSet/>
      <dgm:spPr/>
      <dgm:t>
        <a:bodyPr/>
        <a:lstStyle/>
        <a:p>
          <a:endParaRPr lang="en-US" sz="1600"/>
        </a:p>
      </dgm:t>
    </dgm:pt>
    <dgm:pt modelId="{B5E5A11C-9C0D-A64C-966F-3C33BB447364}" type="sibTrans" cxnId="{B8976B80-90D2-E04E-9CF8-3EE177243CDE}">
      <dgm:prSet/>
      <dgm:spPr/>
      <dgm:t>
        <a:bodyPr/>
        <a:lstStyle/>
        <a:p>
          <a:endParaRPr lang="en-US" sz="1600"/>
        </a:p>
      </dgm:t>
    </dgm:pt>
    <dgm:pt modelId="{A421BC6E-0203-5F42-BBF4-15ABADC52098}">
      <dgm:prSet phldrT="[Text]"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when a consequence of a behavior functions to 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DECREASE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the likelihood of future occurrences of that behavior</a:t>
          </a:r>
        </a:p>
      </dgm:t>
    </dgm:pt>
    <dgm:pt modelId="{65C43C65-4A58-5D4D-A387-3DAC498D3372}" type="parTrans" cxnId="{652517D0-7B9B-354E-954D-676011EB04DD}">
      <dgm:prSet/>
      <dgm:spPr/>
      <dgm:t>
        <a:bodyPr/>
        <a:lstStyle/>
        <a:p>
          <a:endParaRPr lang="en-US" sz="1600"/>
        </a:p>
      </dgm:t>
    </dgm:pt>
    <dgm:pt modelId="{39914323-8CB8-9C48-B9C5-FE996BB55245}" type="sibTrans" cxnId="{652517D0-7B9B-354E-954D-676011EB04DD}">
      <dgm:prSet/>
      <dgm:spPr/>
      <dgm:t>
        <a:bodyPr/>
        <a:lstStyle/>
        <a:p>
          <a:endParaRPr lang="en-US" sz="1600"/>
        </a:p>
      </dgm:t>
    </dgm:pt>
    <dgm:pt modelId="{06C57177-A4BF-A449-BC8E-8CC8D04A44A6}" type="pres">
      <dgm:prSet presAssocID="{AEECE0C9-3903-409A-A090-9DEEFF7EFEEE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95A015B9-2941-784E-9462-D78A4531A42D}" type="pres">
      <dgm:prSet presAssocID="{AEECE0C9-3903-409A-A090-9DEEFF7EFEEE}" presName="Background" presStyleLbl="node1" presStyleIdx="0" presStyleCnt="1"/>
      <dgm:spPr>
        <a:ln>
          <a:solidFill>
            <a:schemeClr val="accent6">
              <a:lumMod val="50000"/>
            </a:schemeClr>
          </a:solidFill>
        </a:ln>
      </dgm:spPr>
    </dgm:pt>
    <dgm:pt modelId="{8D707F9F-F150-B843-8666-BEC26BE76600}" type="pres">
      <dgm:prSet presAssocID="{AEECE0C9-3903-409A-A090-9DEEFF7EFEEE}" presName="Divider" presStyleLbl="callout" presStyleIdx="0" presStyleCnt="1"/>
      <dgm:spPr>
        <a:ln>
          <a:solidFill>
            <a:schemeClr val="accent6">
              <a:lumMod val="50000"/>
            </a:schemeClr>
          </a:solidFill>
        </a:ln>
      </dgm:spPr>
    </dgm:pt>
    <dgm:pt modelId="{B1C6E067-4156-3445-AF6C-36FD1EFAE2B7}" type="pres">
      <dgm:prSet presAssocID="{AEECE0C9-3903-409A-A090-9DEEFF7EFEEE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76D91E3-A2C7-0A4A-9A08-99B4BC1287DC}" type="pres">
      <dgm:prSet presAssocID="{AEECE0C9-3903-409A-A090-9DEEFF7EFEEE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5E69B9C-8AEE-2745-89B3-A28F916C0BAD}" type="pres">
      <dgm:prSet presAssocID="{AEECE0C9-3903-409A-A090-9DEEFF7EFEEE}" presName="ParentText1" presStyleLbl="revTx" presStyleIdx="0" presStyleCnt="0">
        <dgm:presLayoutVars>
          <dgm:chMax val="1"/>
          <dgm:chPref val="1"/>
        </dgm:presLayoutVars>
      </dgm:prSet>
      <dgm:spPr/>
    </dgm:pt>
    <dgm:pt modelId="{2B5AAF37-CFCE-374E-9E21-885AAC59FFC7}" type="pres">
      <dgm:prSet presAssocID="{AEECE0C9-3903-409A-A090-9DEEFF7EFEEE}" presName="ParentShape1" presStyleLbl="alignImgPlace1" presStyleIdx="0" presStyleCnt="2">
        <dgm:presLayoutVars/>
      </dgm:prSet>
      <dgm:spPr/>
    </dgm:pt>
    <dgm:pt modelId="{0660607C-99BE-844A-8DC2-01EC7B00AD5A}" type="pres">
      <dgm:prSet presAssocID="{AEECE0C9-3903-409A-A090-9DEEFF7EFEEE}" presName="ParentText2" presStyleLbl="revTx" presStyleIdx="0" presStyleCnt="0">
        <dgm:presLayoutVars>
          <dgm:chMax val="1"/>
          <dgm:chPref val="1"/>
        </dgm:presLayoutVars>
      </dgm:prSet>
      <dgm:spPr/>
    </dgm:pt>
    <dgm:pt modelId="{D811A819-A14E-A548-B6AE-67661EE9FB69}" type="pres">
      <dgm:prSet presAssocID="{AEECE0C9-3903-409A-A090-9DEEFF7EFEEE}" presName="ParentShape2" presStyleLbl="alignImgPlace1" presStyleIdx="1" presStyleCnt="2" custLinFactNeighborX="-15068" custLinFactNeighborY="-3380">
        <dgm:presLayoutVars/>
      </dgm:prSet>
      <dgm:spPr/>
    </dgm:pt>
  </dgm:ptLst>
  <dgm:cxnLst>
    <dgm:cxn modelId="{986C130A-8E35-9745-94CB-2462052E7175}" type="presOf" srcId="{8630CBE3-A9F9-4CFF-9699-BE94456E0385}" destId="{0660607C-99BE-844A-8DC2-01EC7B00AD5A}" srcOrd="0" destOrd="0" presId="urn:microsoft.com/office/officeart/2009/3/layout/OpposingIdeas"/>
    <dgm:cxn modelId="{B3DA832F-979A-4005-915C-19FE34740CE9}" srcId="{AEECE0C9-3903-409A-A090-9DEEFF7EFEEE}" destId="{8630CBE3-A9F9-4CFF-9699-BE94456E0385}" srcOrd="1" destOrd="0" parTransId="{F97A8807-5D7D-4107-9F0C-EA6CABEF3A8F}" sibTransId="{21AC7323-F6C4-4E57-B6C3-5C3B9579FEB7}"/>
    <dgm:cxn modelId="{4FC52A43-C2BA-8540-84F1-E3634EEE5C49}" type="presOf" srcId="{A421BC6E-0203-5F42-BBF4-15ABADC52098}" destId="{F76D91E3-A2C7-0A4A-9A08-99B4BC1287DC}" srcOrd="0" destOrd="0" presId="urn:microsoft.com/office/officeart/2009/3/layout/OpposingIdeas"/>
    <dgm:cxn modelId="{8FABA453-25AD-8949-AD4C-9993FCBA9782}" type="presOf" srcId="{C63FC377-6346-5949-B275-9324B3A6CE5F}" destId="{B1C6E067-4156-3445-AF6C-36FD1EFAE2B7}" srcOrd="0" destOrd="0" presId="urn:microsoft.com/office/officeart/2009/3/layout/OpposingIdeas"/>
    <dgm:cxn modelId="{33BDC856-2D3B-1744-8B3A-9F53B6BA777F}" type="presOf" srcId="{AEECE0C9-3903-409A-A090-9DEEFF7EFEEE}" destId="{06C57177-A4BF-A449-BC8E-8CC8D04A44A6}" srcOrd="0" destOrd="0" presId="urn:microsoft.com/office/officeart/2009/3/layout/OpposingIdeas"/>
    <dgm:cxn modelId="{B8976B80-90D2-E04E-9CF8-3EE177243CDE}" srcId="{E15D3A26-9D71-435D-B79D-F50C645009E3}" destId="{C63FC377-6346-5949-B275-9324B3A6CE5F}" srcOrd="0" destOrd="0" parTransId="{816C01F0-CFEF-884F-8103-C239D5370202}" sibTransId="{B5E5A11C-9C0D-A64C-966F-3C33BB447364}"/>
    <dgm:cxn modelId="{21E03F95-3A63-054A-96E9-825649EA1CD3}" type="presOf" srcId="{E15D3A26-9D71-435D-B79D-F50C645009E3}" destId="{B5E69B9C-8AEE-2745-89B3-A28F916C0BAD}" srcOrd="0" destOrd="0" presId="urn:microsoft.com/office/officeart/2009/3/layout/OpposingIdeas"/>
    <dgm:cxn modelId="{DC7FB2A7-4729-9942-A5C1-0A978D5442B9}" type="presOf" srcId="{E15D3A26-9D71-435D-B79D-F50C645009E3}" destId="{2B5AAF37-CFCE-374E-9E21-885AAC59FFC7}" srcOrd="1" destOrd="0" presId="urn:microsoft.com/office/officeart/2009/3/layout/OpposingIdeas"/>
    <dgm:cxn modelId="{5E0C55B1-B580-BF49-AA60-D9E666C87004}" type="presOf" srcId="{8630CBE3-A9F9-4CFF-9699-BE94456E0385}" destId="{D811A819-A14E-A548-B6AE-67661EE9FB69}" srcOrd="1" destOrd="0" presId="urn:microsoft.com/office/officeart/2009/3/layout/OpposingIdeas"/>
    <dgm:cxn modelId="{652517D0-7B9B-354E-954D-676011EB04DD}" srcId="{8630CBE3-A9F9-4CFF-9699-BE94456E0385}" destId="{A421BC6E-0203-5F42-BBF4-15ABADC52098}" srcOrd="0" destOrd="0" parTransId="{65C43C65-4A58-5D4D-A387-3DAC498D3372}" sibTransId="{39914323-8CB8-9C48-B9C5-FE996BB55245}"/>
    <dgm:cxn modelId="{9C7D9DF3-5BB6-4A74-8E39-7B3453E918E9}" srcId="{AEECE0C9-3903-409A-A090-9DEEFF7EFEEE}" destId="{E15D3A26-9D71-435D-B79D-F50C645009E3}" srcOrd="0" destOrd="0" parTransId="{91C860B5-E4F5-4BD9-AB2A-19B12549A204}" sibTransId="{6C9F0775-14DE-498A-BDBD-E767A9DC8889}"/>
    <dgm:cxn modelId="{0C6700F5-8542-F744-9871-87F6AEB059AD}" type="presParOf" srcId="{06C57177-A4BF-A449-BC8E-8CC8D04A44A6}" destId="{95A015B9-2941-784E-9462-D78A4531A42D}" srcOrd="0" destOrd="0" presId="urn:microsoft.com/office/officeart/2009/3/layout/OpposingIdeas"/>
    <dgm:cxn modelId="{B6D3E5B3-B8A0-D341-9FD5-85B73C1E1EA5}" type="presParOf" srcId="{06C57177-A4BF-A449-BC8E-8CC8D04A44A6}" destId="{8D707F9F-F150-B843-8666-BEC26BE76600}" srcOrd="1" destOrd="0" presId="urn:microsoft.com/office/officeart/2009/3/layout/OpposingIdeas"/>
    <dgm:cxn modelId="{41484BAC-2E2F-DC4D-81BF-BF7E648B8D21}" type="presParOf" srcId="{06C57177-A4BF-A449-BC8E-8CC8D04A44A6}" destId="{B1C6E067-4156-3445-AF6C-36FD1EFAE2B7}" srcOrd="2" destOrd="0" presId="urn:microsoft.com/office/officeart/2009/3/layout/OpposingIdeas"/>
    <dgm:cxn modelId="{8D22989B-4F22-C344-8A5B-31897B354760}" type="presParOf" srcId="{06C57177-A4BF-A449-BC8E-8CC8D04A44A6}" destId="{F76D91E3-A2C7-0A4A-9A08-99B4BC1287DC}" srcOrd="3" destOrd="0" presId="urn:microsoft.com/office/officeart/2009/3/layout/OpposingIdeas"/>
    <dgm:cxn modelId="{D871C30D-D9EE-FE49-9C34-C4CBC23D54FF}" type="presParOf" srcId="{06C57177-A4BF-A449-BC8E-8CC8D04A44A6}" destId="{B5E69B9C-8AEE-2745-89B3-A28F916C0BAD}" srcOrd="4" destOrd="0" presId="urn:microsoft.com/office/officeart/2009/3/layout/OpposingIdeas"/>
    <dgm:cxn modelId="{C43E0F12-D6A7-BF4A-ABA5-6BCCD1917272}" type="presParOf" srcId="{06C57177-A4BF-A449-BC8E-8CC8D04A44A6}" destId="{2B5AAF37-CFCE-374E-9E21-885AAC59FFC7}" srcOrd="5" destOrd="0" presId="urn:microsoft.com/office/officeart/2009/3/layout/OpposingIdeas"/>
    <dgm:cxn modelId="{A788D22C-23C6-3142-AB85-53ACB001A8C4}" type="presParOf" srcId="{06C57177-A4BF-A449-BC8E-8CC8D04A44A6}" destId="{0660607C-99BE-844A-8DC2-01EC7B00AD5A}" srcOrd="6" destOrd="0" presId="urn:microsoft.com/office/officeart/2009/3/layout/OpposingIdeas"/>
    <dgm:cxn modelId="{771EDBBF-D1F7-5846-9D08-A679C8E408D3}" type="presParOf" srcId="{06C57177-A4BF-A449-BC8E-8CC8D04A44A6}" destId="{D811A819-A14E-A548-B6AE-67661EE9FB69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72B17C-DB9F-2940-9D39-C5C764336A6E}" type="doc">
      <dgm:prSet loTypeId="urn:microsoft.com/office/officeart/2005/8/layout/lProcess2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55827D4-FA26-3C41-B34C-7FCCA1C4089A}">
      <dgm:prSet phldrT="[Text]" custT="1"/>
      <dgm:spPr>
        <a:solidFill>
          <a:srgbClr val="3761AD"/>
        </a:solidFill>
      </dgm:spPr>
      <dgm:t>
        <a:bodyPr anchor="t"/>
        <a:lstStyle/>
        <a:p>
          <a:r>
            <a:rPr lang="en-US" sz="2200" b="1" dirty="0">
              <a:solidFill>
                <a:schemeClr val="bg1"/>
              </a:solidFill>
            </a:rPr>
            <a:t>1. Create Positive Teaching and Learning Environments</a:t>
          </a:r>
        </a:p>
      </dgm:t>
    </dgm:pt>
    <dgm:pt modelId="{599DC4A7-EC38-D746-BE3D-BCDAA49A5EB2}" type="parTrans" cxnId="{7E46A9F6-2B63-1040-AD0D-1292178B7F3E}">
      <dgm:prSet/>
      <dgm:spPr/>
      <dgm:t>
        <a:bodyPr/>
        <a:lstStyle/>
        <a:p>
          <a:endParaRPr lang="en-US"/>
        </a:p>
      </dgm:t>
    </dgm:pt>
    <dgm:pt modelId="{51D50C4B-93D5-7941-911E-F54D361562F2}" type="sibTrans" cxnId="{7E46A9F6-2B63-1040-AD0D-1292178B7F3E}">
      <dgm:prSet/>
      <dgm:spPr/>
      <dgm:t>
        <a:bodyPr/>
        <a:lstStyle/>
        <a:p>
          <a:endParaRPr lang="en-US"/>
        </a:p>
      </dgm:t>
    </dgm:pt>
    <dgm:pt modelId="{61983985-9E87-3F42-843C-5DB9AB66F69F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>
              <a:solidFill>
                <a:srgbClr val="061DB2"/>
              </a:solidFill>
            </a:rPr>
            <a:t>Design a Safe Environment</a:t>
          </a:r>
        </a:p>
      </dgm:t>
    </dgm:pt>
    <dgm:pt modelId="{B882B54E-C3C0-3B41-A193-3F450E6E883E}" type="parTrans" cxnId="{A8DF5B53-C992-B149-A56B-D21282EF258A}">
      <dgm:prSet/>
      <dgm:spPr/>
      <dgm:t>
        <a:bodyPr/>
        <a:lstStyle/>
        <a:p>
          <a:endParaRPr lang="en-US"/>
        </a:p>
      </dgm:t>
    </dgm:pt>
    <dgm:pt modelId="{D07F013C-C8A4-564C-A5FC-8271B9509C4E}" type="sibTrans" cxnId="{A8DF5B53-C992-B149-A56B-D21282EF258A}">
      <dgm:prSet/>
      <dgm:spPr/>
      <dgm:t>
        <a:bodyPr/>
        <a:lstStyle/>
        <a:p>
          <a:endParaRPr lang="en-US"/>
        </a:p>
      </dgm:t>
    </dgm:pt>
    <dgm:pt modelId="{1196889C-BE71-8945-A0AC-E10D0CED5417}">
      <dgm:prSet phldrT="[Text]" custT="1"/>
      <dgm:spPr>
        <a:solidFill>
          <a:srgbClr val="3761AD"/>
        </a:solidFill>
      </dgm:spPr>
      <dgm:t>
        <a:bodyPr anchor="t"/>
        <a:lstStyle/>
        <a:p>
          <a:r>
            <a:rPr lang="en-US" sz="2200" b="1">
              <a:solidFill>
                <a:schemeClr val="bg1"/>
              </a:solidFill>
            </a:rPr>
            <a:t>2. Actively Promote SEB Growth</a:t>
          </a:r>
          <a:endParaRPr lang="en-US" sz="2200" b="1" dirty="0">
            <a:solidFill>
              <a:schemeClr val="bg1"/>
            </a:solidFill>
          </a:endParaRPr>
        </a:p>
      </dgm:t>
    </dgm:pt>
    <dgm:pt modelId="{BAD8AEE7-E197-7E41-A10C-DDC36D4C0B4E}" type="parTrans" cxnId="{A80B2DFA-09A4-0E43-BA62-E5B809C78AF9}">
      <dgm:prSet/>
      <dgm:spPr/>
      <dgm:t>
        <a:bodyPr/>
        <a:lstStyle/>
        <a:p>
          <a:endParaRPr lang="en-US"/>
        </a:p>
      </dgm:t>
    </dgm:pt>
    <dgm:pt modelId="{29CFEE24-02A0-5D4E-88F6-AB2B2BECC404}" type="sibTrans" cxnId="{A80B2DFA-09A4-0E43-BA62-E5B809C78AF9}">
      <dgm:prSet/>
      <dgm:spPr/>
      <dgm:t>
        <a:bodyPr/>
        <a:lstStyle/>
        <a:p>
          <a:endParaRPr lang="en-US"/>
        </a:p>
      </dgm:t>
    </dgm:pt>
    <dgm:pt modelId="{EE528CC3-7149-1B46-AF73-AB4A0794C67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Engage Students in Relevant Learning</a:t>
          </a:r>
          <a:endParaRPr lang="en-US" sz="2000" dirty="0">
            <a:solidFill>
              <a:srgbClr val="061DB2"/>
            </a:solidFill>
          </a:endParaRPr>
        </a:p>
      </dgm:t>
    </dgm:pt>
    <dgm:pt modelId="{240C2D40-9EF0-484D-9C23-18C0B1DED08D}" type="parTrans" cxnId="{08208033-0ABC-8A42-854B-4247DCDAE590}">
      <dgm:prSet/>
      <dgm:spPr/>
      <dgm:t>
        <a:bodyPr/>
        <a:lstStyle/>
        <a:p>
          <a:endParaRPr lang="en-US"/>
        </a:p>
      </dgm:t>
    </dgm:pt>
    <dgm:pt modelId="{D851184F-2E4E-9649-B7B4-D2761719CF5C}" type="sibTrans" cxnId="{08208033-0ABC-8A42-854B-4247DCDAE590}">
      <dgm:prSet/>
      <dgm:spPr/>
      <dgm:t>
        <a:bodyPr/>
        <a:lstStyle/>
        <a:p>
          <a:endParaRPr lang="en-US"/>
        </a:p>
      </dgm:t>
    </dgm:pt>
    <dgm:pt modelId="{6FE58015-7759-7A42-88A8-B460E94FD752}">
      <dgm:prSet phldrT="[Text]" custT="1"/>
      <dgm:spPr>
        <a:solidFill>
          <a:srgbClr val="3761AD"/>
        </a:solidFill>
      </dgm:spPr>
      <dgm:t>
        <a:bodyPr anchor="t"/>
        <a:lstStyle/>
        <a:p>
          <a:r>
            <a:rPr lang="en-US" sz="2200" b="1">
              <a:solidFill>
                <a:schemeClr val="bg1"/>
              </a:solidFill>
            </a:rPr>
            <a:t>3. Monitor Fidelity and Use Data to Guide Implementation</a:t>
          </a:r>
          <a:endParaRPr lang="en-US" sz="2200" b="1" dirty="0">
            <a:solidFill>
              <a:schemeClr val="bg1"/>
            </a:solidFill>
          </a:endParaRPr>
        </a:p>
      </dgm:t>
    </dgm:pt>
    <dgm:pt modelId="{C07416A9-61E6-DE4C-8A14-1D5D0C3D94DF}" type="parTrans" cxnId="{C8905560-DA72-4D49-896C-8E1CA3C23A6C}">
      <dgm:prSet/>
      <dgm:spPr/>
      <dgm:t>
        <a:bodyPr/>
        <a:lstStyle/>
        <a:p>
          <a:endParaRPr lang="en-US"/>
        </a:p>
      </dgm:t>
    </dgm:pt>
    <dgm:pt modelId="{96BC4064-12B1-9E41-8621-4A318CE08C4C}" type="sibTrans" cxnId="{C8905560-DA72-4D49-896C-8E1CA3C23A6C}">
      <dgm:prSet/>
      <dgm:spPr/>
      <dgm:t>
        <a:bodyPr/>
        <a:lstStyle/>
        <a:p>
          <a:endParaRPr lang="en-US"/>
        </a:p>
      </dgm:t>
    </dgm:pt>
    <dgm:pt modelId="{97746246-6665-C74A-9B1A-2419123B1CAF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Monitor Educator Implementation</a:t>
          </a:r>
          <a:endParaRPr lang="en-US" sz="2000" dirty="0">
            <a:solidFill>
              <a:srgbClr val="061DB2"/>
            </a:solidFill>
          </a:endParaRPr>
        </a:p>
      </dgm:t>
    </dgm:pt>
    <dgm:pt modelId="{3C9D6568-2A70-BB44-B0A7-0B1CCC6B8BCF}" type="parTrans" cxnId="{2481E08F-8734-4E44-907C-8A4F379D887B}">
      <dgm:prSet/>
      <dgm:spPr/>
      <dgm:t>
        <a:bodyPr/>
        <a:lstStyle/>
        <a:p>
          <a:endParaRPr lang="en-US"/>
        </a:p>
      </dgm:t>
    </dgm:pt>
    <dgm:pt modelId="{D8C0ED09-2519-B748-BEAA-4935EB250385}" type="sibTrans" cxnId="{2481E08F-8734-4E44-907C-8A4F379D887B}">
      <dgm:prSet/>
      <dgm:spPr/>
      <dgm:t>
        <a:bodyPr/>
        <a:lstStyle/>
        <a:p>
          <a:endParaRPr lang="en-US"/>
        </a:p>
      </dgm:t>
    </dgm:pt>
    <dgm:pt modelId="{17F089FD-3F0D-324F-A32A-FA2BBD0B2FFD}">
      <dgm:prSet custT="1"/>
      <dgm:spPr>
        <a:solidFill>
          <a:srgbClr val="3761AD"/>
        </a:solidFill>
      </dgm:spPr>
      <dgm:t>
        <a:bodyPr anchor="t"/>
        <a:lstStyle/>
        <a:p>
          <a:r>
            <a:rPr lang="en-US" sz="2200" b="1">
              <a:solidFill>
                <a:schemeClr val="bg1"/>
              </a:solidFill>
            </a:rPr>
            <a:t>4. Monitor Student Outcomes and Use Data to Guide Response</a:t>
          </a:r>
          <a:endParaRPr lang="en-US" sz="2200" b="1" dirty="0">
            <a:solidFill>
              <a:schemeClr val="bg1"/>
            </a:solidFill>
          </a:endParaRPr>
        </a:p>
      </dgm:t>
    </dgm:pt>
    <dgm:pt modelId="{D0635F81-7E52-494E-AC37-8351CE025C8F}" type="parTrans" cxnId="{0EABB89F-B328-DD4E-8144-56136519B1E7}">
      <dgm:prSet/>
      <dgm:spPr/>
      <dgm:t>
        <a:bodyPr/>
        <a:lstStyle/>
        <a:p>
          <a:endParaRPr lang="en-US"/>
        </a:p>
      </dgm:t>
    </dgm:pt>
    <dgm:pt modelId="{D010D1AE-A2C8-2B41-BB43-D1A7CF01BA96}" type="sibTrans" cxnId="{0EABB89F-B328-DD4E-8144-56136519B1E7}">
      <dgm:prSet/>
      <dgm:spPr/>
      <dgm:t>
        <a:bodyPr/>
        <a:lstStyle/>
        <a:p>
          <a:endParaRPr lang="en-US"/>
        </a:p>
      </dgm:t>
    </dgm:pt>
    <dgm:pt modelId="{45EA7107-2F6D-D74F-9F28-18666C5E447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Establish Positive Connections</a:t>
          </a:r>
          <a:endParaRPr lang="en-US" sz="2000" dirty="0">
            <a:solidFill>
              <a:srgbClr val="061DB2"/>
            </a:solidFill>
          </a:endParaRPr>
        </a:p>
      </dgm:t>
    </dgm:pt>
    <dgm:pt modelId="{A2C109C6-8D0B-7F40-BB4B-47134976AD9B}" type="parTrans" cxnId="{123A2D59-92CD-7547-B6E3-485895B70E2A}">
      <dgm:prSet/>
      <dgm:spPr/>
      <dgm:t>
        <a:bodyPr/>
        <a:lstStyle/>
        <a:p>
          <a:endParaRPr lang="en-US"/>
        </a:p>
      </dgm:t>
    </dgm:pt>
    <dgm:pt modelId="{7C89627E-DCB3-5343-B56F-0E7AA18F04AC}" type="sibTrans" cxnId="{123A2D59-92CD-7547-B6E3-485895B70E2A}">
      <dgm:prSet/>
      <dgm:spPr/>
      <dgm:t>
        <a:bodyPr/>
        <a:lstStyle/>
        <a:p>
          <a:endParaRPr lang="en-US"/>
        </a:p>
      </dgm:t>
    </dgm:pt>
    <dgm:pt modelId="{40E071B7-A83B-964D-944C-E6D88A1D7B3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Develop Predictable Routines</a:t>
          </a:r>
          <a:endParaRPr lang="en-US" sz="2000" dirty="0">
            <a:solidFill>
              <a:srgbClr val="061DB2"/>
            </a:solidFill>
          </a:endParaRPr>
        </a:p>
      </dgm:t>
    </dgm:pt>
    <dgm:pt modelId="{0A8C976F-0E71-4F49-BE55-0111392EC21A}" type="parTrans" cxnId="{1D26F71D-28D8-474A-9DEE-D8F8F64A0211}">
      <dgm:prSet/>
      <dgm:spPr/>
      <dgm:t>
        <a:bodyPr/>
        <a:lstStyle/>
        <a:p>
          <a:endParaRPr lang="en-US"/>
        </a:p>
      </dgm:t>
    </dgm:pt>
    <dgm:pt modelId="{78869FB3-80A9-6A43-9523-02ACA25D27DE}" type="sibTrans" cxnId="{1D26F71D-28D8-474A-9DEE-D8F8F64A0211}">
      <dgm:prSet/>
      <dgm:spPr/>
      <dgm:t>
        <a:bodyPr/>
        <a:lstStyle/>
        <a:p>
          <a:endParaRPr lang="en-US"/>
        </a:p>
      </dgm:t>
    </dgm:pt>
    <dgm:pt modelId="{A3BD197E-044A-A848-986C-F28313DBCFD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Define and Teach Positive Expectations</a:t>
          </a:r>
          <a:endParaRPr lang="en-US" sz="2000" dirty="0">
            <a:solidFill>
              <a:srgbClr val="061DB2"/>
            </a:solidFill>
          </a:endParaRPr>
        </a:p>
      </dgm:t>
    </dgm:pt>
    <dgm:pt modelId="{C6F4317C-EF78-5F4F-B8FE-10E68BACA6A0}" type="parTrans" cxnId="{0EF76945-5D77-704C-A13A-7EBB731B9C20}">
      <dgm:prSet/>
      <dgm:spPr/>
      <dgm:t>
        <a:bodyPr/>
        <a:lstStyle/>
        <a:p>
          <a:endParaRPr lang="en-US"/>
        </a:p>
      </dgm:t>
    </dgm:pt>
    <dgm:pt modelId="{DFF5340A-7829-8E47-813A-4643A97B7E8F}" type="sibTrans" cxnId="{0EF76945-5D77-704C-A13A-7EBB731B9C20}">
      <dgm:prSet/>
      <dgm:spPr/>
      <dgm:t>
        <a:bodyPr/>
        <a:lstStyle/>
        <a:p>
          <a:endParaRPr lang="en-US"/>
        </a:p>
      </dgm:t>
    </dgm:pt>
    <dgm:pt modelId="{53CDCDE8-0FA0-FE44-8088-E3212486DF4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Plan Relevant Instruction</a:t>
          </a:r>
          <a:endParaRPr lang="en-US" sz="2000" dirty="0">
            <a:solidFill>
              <a:srgbClr val="061DB2"/>
            </a:solidFill>
          </a:endParaRPr>
        </a:p>
      </dgm:t>
    </dgm:pt>
    <dgm:pt modelId="{567D9373-70DB-8848-82F1-ABE80533712E}" type="parTrans" cxnId="{38C5DD65-8389-EC4C-8439-C58D076C5DF6}">
      <dgm:prSet/>
      <dgm:spPr/>
      <dgm:t>
        <a:bodyPr/>
        <a:lstStyle/>
        <a:p>
          <a:endParaRPr lang="en-US"/>
        </a:p>
      </dgm:t>
    </dgm:pt>
    <dgm:pt modelId="{E9960905-6AFD-0A49-BF65-E967F2C4E486}" type="sibTrans" cxnId="{38C5DD65-8389-EC4C-8439-C58D076C5DF6}">
      <dgm:prSet/>
      <dgm:spPr/>
      <dgm:t>
        <a:bodyPr/>
        <a:lstStyle/>
        <a:p>
          <a:endParaRPr lang="en-US"/>
        </a:p>
      </dgm:t>
    </dgm:pt>
    <dgm:pt modelId="{C09ACE08-D561-E346-9338-50A3CFF7A038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Foster Positive Relationships</a:t>
          </a:r>
          <a:endParaRPr lang="en-US" sz="2000" dirty="0">
            <a:solidFill>
              <a:srgbClr val="061DB2"/>
            </a:solidFill>
          </a:endParaRPr>
        </a:p>
      </dgm:t>
    </dgm:pt>
    <dgm:pt modelId="{D8E50301-9012-684C-9B1F-EF9D2D09A62A}" type="parTrans" cxnId="{F8A05F5A-3D62-834F-90F8-0C87D364DB97}">
      <dgm:prSet/>
      <dgm:spPr/>
      <dgm:t>
        <a:bodyPr/>
        <a:lstStyle/>
        <a:p>
          <a:endParaRPr lang="en-US"/>
        </a:p>
      </dgm:t>
    </dgm:pt>
    <dgm:pt modelId="{6CB37F19-0439-B045-8BB9-22E16801A7D8}" type="sibTrans" cxnId="{F8A05F5A-3D62-834F-90F8-0C87D364DB97}">
      <dgm:prSet/>
      <dgm:spPr/>
      <dgm:t>
        <a:bodyPr/>
        <a:lstStyle/>
        <a:p>
          <a:endParaRPr lang="en-US"/>
        </a:p>
      </dgm:t>
    </dgm:pt>
    <dgm:pt modelId="{980EC3FB-ADDA-4144-84CD-0C843F62CF7A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Prompt and Supervise SEB and Academic Skills</a:t>
          </a:r>
          <a:endParaRPr lang="en-US" sz="2000" dirty="0">
            <a:solidFill>
              <a:srgbClr val="061DB2"/>
            </a:solidFill>
          </a:endParaRPr>
        </a:p>
      </dgm:t>
    </dgm:pt>
    <dgm:pt modelId="{6B5AE556-ED9E-754F-8B78-22DEF1D4239C}" type="parTrans" cxnId="{92F426BD-8188-B140-9C6C-F6285CB5F4CB}">
      <dgm:prSet/>
      <dgm:spPr/>
      <dgm:t>
        <a:bodyPr/>
        <a:lstStyle/>
        <a:p>
          <a:endParaRPr lang="en-US"/>
        </a:p>
      </dgm:t>
    </dgm:pt>
    <dgm:pt modelId="{44634396-AC50-874D-B802-2926F5B95E50}" type="sibTrans" cxnId="{92F426BD-8188-B140-9C6C-F6285CB5F4CB}">
      <dgm:prSet/>
      <dgm:spPr/>
      <dgm:t>
        <a:bodyPr/>
        <a:lstStyle/>
        <a:p>
          <a:endParaRPr lang="en-US"/>
        </a:p>
      </dgm:t>
    </dgm:pt>
    <dgm:pt modelId="{798346A3-708F-7C44-AD50-D3B5E004E45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Provide Specific Feedback </a:t>
          </a:r>
          <a:r>
            <a:rPr lang="en-US" sz="2000" u="none">
              <a:solidFill>
                <a:srgbClr val="061DB2"/>
              </a:solidFill>
            </a:rPr>
            <a:t>(</a:t>
          </a:r>
          <a:r>
            <a:rPr lang="en-US" sz="2000" u="sng">
              <a:solidFill>
                <a:srgbClr val="061DB2"/>
              </a:solidFill>
            </a:rPr>
            <a:t>&gt;</a:t>
          </a:r>
          <a:r>
            <a:rPr lang="en-US" sz="2000">
              <a:solidFill>
                <a:srgbClr val="061DB2"/>
              </a:solidFill>
            </a:rPr>
            <a:t> 5 : 1 Ratio)</a:t>
          </a:r>
          <a:endParaRPr lang="en-US" sz="2000" dirty="0">
            <a:solidFill>
              <a:srgbClr val="061DB2"/>
            </a:solidFill>
          </a:endParaRPr>
        </a:p>
      </dgm:t>
    </dgm:pt>
    <dgm:pt modelId="{5D6C1D99-1F06-9942-BE39-35B88DAE590C}" type="parTrans" cxnId="{545B89ED-485C-514E-8A0D-CCF58CF68251}">
      <dgm:prSet/>
      <dgm:spPr/>
      <dgm:t>
        <a:bodyPr/>
        <a:lstStyle/>
        <a:p>
          <a:endParaRPr lang="en-US"/>
        </a:p>
      </dgm:t>
    </dgm:pt>
    <dgm:pt modelId="{BB4D7258-87CB-5B44-88E4-B429CC41DE27}" type="sibTrans" cxnId="{545B89ED-485C-514E-8A0D-CCF58CF68251}">
      <dgm:prSet/>
      <dgm:spPr/>
      <dgm:t>
        <a:bodyPr/>
        <a:lstStyle/>
        <a:p>
          <a:endParaRPr lang="en-US"/>
        </a:p>
      </dgm:t>
    </dgm:pt>
    <dgm:pt modelId="{0AE052A5-102B-EC43-BB46-9C208BF6D6B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Consider Other Response Strategies</a:t>
          </a:r>
          <a:endParaRPr lang="en-US" sz="2000" dirty="0">
            <a:solidFill>
              <a:srgbClr val="061DB2"/>
            </a:solidFill>
          </a:endParaRPr>
        </a:p>
      </dgm:t>
    </dgm:pt>
    <dgm:pt modelId="{6F9B0D30-E0AA-1345-B32B-9CFEBC0E1CDE}" type="parTrans" cxnId="{1B72983C-0005-5543-8225-0BF9CF25C29E}">
      <dgm:prSet/>
      <dgm:spPr/>
      <dgm:t>
        <a:bodyPr/>
        <a:lstStyle/>
        <a:p>
          <a:endParaRPr lang="en-US"/>
        </a:p>
      </dgm:t>
    </dgm:pt>
    <dgm:pt modelId="{935E0F39-0D09-7A4E-9A22-409CE69761A6}" type="sibTrans" cxnId="{1B72983C-0005-5543-8225-0BF9CF25C29E}">
      <dgm:prSet/>
      <dgm:spPr/>
      <dgm:t>
        <a:bodyPr/>
        <a:lstStyle/>
        <a:p>
          <a:endParaRPr lang="en-US"/>
        </a:p>
      </dgm:t>
    </dgm:pt>
    <dgm:pt modelId="{E4FCE18D-A929-FA46-9ED6-ECF61697C133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Provide Training, Coaching, and Feedback</a:t>
          </a:r>
          <a:endParaRPr lang="en-US" sz="2000" dirty="0">
            <a:solidFill>
              <a:srgbClr val="061DB2"/>
            </a:solidFill>
          </a:endParaRPr>
        </a:p>
      </dgm:t>
    </dgm:pt>
    <dgm:pt modelId="{C454F5FE-4758-3A4C-9BB1-E909D2E2E9F8}" type="parTrans" cxnId="{9E2BC970-85F1-2A45-8B26-82C1C9F16A9B}">
      <dgm:prSet/>
      <dgm:spPr/>
      <dgm:t>
        <a:bodyPr/>
        <a:lstStyle/>
        <a:p>
          <a:endParaRPr lang="en-US"/>
        </a:p>
      </dgm:t>
    </dgm:pt>
    <dgm:pt modelId="{32C4E1C7-F61E-FE43-BACE-454DEFD5238C}" type="sibTrans" cxnId="{9E2BC970-85F1-2A45-8B26-82C1C9F16A9B}">
      <dgm:prSet/>
      <dgm:spPr/>
      <dgm:t>
        <a:bodyPr/>
        <a:lstStyle/>
        <a:p>
          <a:endParaRPr lang="en-US"/>
        </a:p>
      </dgm:t>
    </dgm:pt>
    <dgm:pt modelId="{11215100-DE3E-2943-BCA4-ECA7591ECEDD}">
      <dgm:prSet phldrT="[Text]" custT="1"/>
      <dgm:spPr>
        <a:solidFill>
          <a:srgbClr val="3761AD"/>
        </a:solidFill>
        <a:ln>
          <a:noFill/>
        </a:ln>
      </dgm:spPr>
      <dgm:t>
        <a:bodyPr/>
        <a:lstStyle/>
        <a:p>
          <a:r>
            <a:rPr lang="en-US" sz="2000" dirty="0"/>
            <a:t>If data indicate implementation challenges...</a:t>
          </a:r>
        </a:p>
      </dgm:t>
    </dgm:pt>
    <dgm:pt modelId="{9E97BE98-9FFB-3348-B6E4-ED8390C1FEF8}" type="parTrans" cxnId="{B4637AF3-CB39-D140-9B1B-9460A8FB0A92}">
      <dgm:prSet/>
      <dgm:spPr/>
      <dgm:t>
        <a:bodyPr/>
        <a:lstStyle/>
        <a:p>
          <a:endParaRPr lang="en-US"/>
        </a:p>
      </dgm:t>
    </dgm:pt>
    <dgm:pt modelId="{C972CAF7-8436-4744-92E7-1CB039490403}" type="sibTrans" cxnId="{B4637AF3-CB39-D140-9B1B-9460A8FB0A92}">
      <dgm:prSet/>
      <dgm:spPr/>
      <dgm:t>
        <a:bodyPr/>
        <a:lstStyle/>
        <a:p>
          <a:endParaRPr lang="en-US"/>
        </a:p>
      </dgm:t>
    </dgm:pt>
    <dgm:pt modelId="{FABA3BE2-F442-E34E-AF40-C38551048F87}">
      <dgm:prSet phldrT="[Text]" custT="1"/>
      <dgm:spPr>
        <a:solidFill>
          <a:srgbClr val="3761AD"/>
        </a:solidFill>
        <a:ln>
          <a:noFill/>
        </a:ln>
      </dgm:spPr>
      <dgm:t>
        <a:bodyPr/>
        <a:lstStyle/>
        <a:p>
          <a:endParaRPr lang="en-US" sz="1800" dirty="0">
            <a:solidFill>
              <a:srgbClr val="3B6CDB"/>
            </a:solidFill>
          </a:endParaRPr>
        </a:p>
      </dgm:t>
    </dgm:pt>
    <dgm:pt modelId="{CFF2D9E9-F97E-504D-8D9E-FC5B69A44BA6}" type="parTrans" cxnId="{77C6AF51-03FC-FC49-AFC9-68E0E234E71F}">
      <dgm:prSet/>
      <dgm:spPr/>
      <dgm:t>
        <a:bodyPr/>
        <a:lstStyle/>
        <a:p>
          <a:endParaRPr lang="en-US"/>
        </a:p>
      </dgm:t>
    </dgm:pt>
    <dgm:pt modelId="{61679E7A-052A-1741-A9B7-540228FB8C19}" type="sibTrans" cxnId="{77C6AF51-03FC-FC49-AFC9-68E0E234E71F}">
      <dgm:prSet/>
      <dgm:spPr/>
      <dgm:t>
        <a:bodyPr/>
        <a:lstStyle/>
        <a:p>
          <a:endParaRPr lang="en-US"/>
        </a:p>
      </dgm:t>
    </dgm:pt>
    <dgm:pt modelId="{F4AE7916-53DE-F84F-95BC-C87F8495AF05}">
      <dgm:prSet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Monitor Student Outcomes</a:t>
          </a:r>
          <a:endParaRPr lang="en-US" sz="2000" dirty="0">
            <a:solidFill>
              <a:srgbClr val="061DB2"/>
            </a:solidFill>
          </a:endParaRPr>
        </a:p>
      </dgm:t>
    </dgm:pt>
    <dgm:pt modelId="{58898751-6BA3-B446-8BF6-7C7C488FA7CC}" type="parTrans" cxnId="{613DC3EB-CF3B-344E-A5F3-CE5E58AF9524}">
      <dgm:prSet/>
      <dgm:spPr/>
      <dgm:t>
        <a:bodyPr/>
        <a:lstStyle/>
        <a:p>
          <a:endParaRPr lang="en-US"/>
        </a:p>
      </dgm:t>
    </dgm:pt>
    <dgm:pt modelId="{022B4BC3-E58F-F647-9483-8F57165445B4}" type="sibTrans" cxnId="{613DC3EB-CF3B-344E-A5F3-CE5E58AF9524}">
      <dgm:prSet/>
      <dgm:spPr/>
      <dgm:t>
        <a:bodyPr/>
        <a:lstStyle/>
        <a:p>
          <a:endParaRPr lang="en-US"/>
        </a:p>
      </dgm:t>
    </dgm:pt>
    <dgm:pt modelId="{8BCDB73C-BFEF-A14C-B1D2-591105C3CC3A}">
      <dgm:prSet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Enhance Tier 1</a:t>
          </a:r>
          <a:endParaRPr lang="en-US" sz="2000" dirty="0">
            <a:solidFill>
              <a:srgbClr val="061DB2"/>
            </a:solidFill>
          </a:endParaRPr>
        </a:p>
      </dgm:t>
    </dgm:pt>
    <dgm:pt modelId="{6CCE7E24-BA24-024A-AFCD-6CD31FEFEDCB}" type="parTrans" cxnId="{B0D22B87-D224-494F-BA5B-FFB1F804FA53}">
      <dgm:prSet/>
      <dgm:spPr/>
      <dgm:t>
        <a:bodyPr/>
        <a:lstStyle/>
        <a:p>
          <a:endParaRPr lang="en-US"/>
        </a:p>
      </dgm:t>
    </dgm:pt>
    <dgm:pt modelId="{E5F4B65B-0A1D-7D4E-83AC-96E5EFA23A8A}" type="sibTrans" cxnId="{B0D22B87-D224-494F-BA5B-FFB1F804FA53}">
      <dgm:prSet/>
      <dgm:spPr/>
      <dgm:t>
        <a:bodyPr/>
        <a:lstStyle/>
        <a:p>
          <a:endParaRPr lang="en-US"/>
        </a:p>
      </dgm:t>
    </dgm:pt>
    <dgm:pt modelId="{933600AB-ECFB-B245-91C1-7613F612D244}">
      <dgm:prSet custT="1"/>
      <dgm:spPr>
        <a:solidFill>
          <a:srgbClr val="3761AD"/>
        </a:solidFill>
        <a:ln>
          <a:noFill/>
        </a:ln>
      </dgm:spPr>
      <dgm:t>
        <a:bodyPr/>
        <a:lstStyle/>
        <a:p>
          <a:r>
            <a:rPr lang="en-US" sz="2000"/>
            <a:t>If many students make ongoing SEB errors...</a:t>
          </a:r>
          <a:endParaRPr lang="en-US" sz="2000" dirty="0"/>
        </a:p>
      </dgm:t>
    </dgm:pt>
    <dgm:pt modelId="{965A9957-48EA-DE49-8A65-FE4871C47307}" type="parTrans" cxnId="{48AE0138-5A6C-164A-974F-5F987309E92C}">
      <dgm:prSet/>
      <dgm:spPr/>
      <dgm:t>
        <a:bodyPr/>
        <a:lstStyle/>
        <a:p>
          <a:endParaRPr lang="en-US"/>
        </a:p>
      </dgm:t>
    </dgm:pt>
    <dgm:pt modelId="{18409FD7-8DC6-3C43-A3C6-90F06699988A}" type="sibTrans" cxnId="{48AE0138-5A6C-164A-974F-5F987309E92C}">
      <dgm:prSet/>
      <dgm:spPr/>
      <dgm:t>
        <a:bodyPr/>
        <a:lstStyle/>
        <a:p>
          <a:endParaRPr lang="en-US"/>
        </a:p>
      </dgm:t>
    </dgm:pt>
    <dgm:pt modelId="{3307BF66-8436-614D-A5B6-1D66B5DB25AE}">
      <dgm:prSet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Enhance Tier 1 and Consider Tiers 2 and 3</a:t>
          </a:r>
          <a:endParaRPr lang="en-US" sz="2000" dirty="0">
            <a:solidFill>
              <a:srgbClr val="061DB2"/>
            </a:solidFill>
          </a:endParaRPr>
        </a:p>
      </dgm:t>
    </dgm:pt>
    <dgm:pt modelId="{3A0E4DA7-44EC-9B42-BCBB-BD09290280B6}" type="parTrans" cxnId="{C3102CE4-873A-A742-9962-DD9B7FE59DA7}">
      <dgm:prSet/>
      <dgm:spPr/>
      <dgm:t>
        <a:bodyPr/>
        <a:lstStyle/>
        <a:p>
          <a:endParaRPr lang="en-US"/>
        </a:p>
      </dgm:t>
    </dgm:pt>
    <dgm:pt modelId="{A850C2E2-59A7-E849-BA58-DBA5E2BA9941}" type="sibTrans" cxnId="{C3102CE4-873A-A742-9962-DD9B7FE59DA7}">
      <dgm:prSet/>
      <dgm:spPr/>
      <dgm:t>
        <a:bodyPr/>
        <a:lstStyle/>
        <a:p>
          <a:endParaRPr lang="en-US"/>
        </a:p>
      </dgm:t>
    </dgm:pt>
    <dgm:pt modelId="{FE3319DE-5B71-3948-B37A-D434D6D5E0CB}">
      <dgm:prSet custT="1"/>
      <dgm:spPr>
        <a:solidFill>
          <a:srgbClr val="3761AD"/>
        </a:solidFill>
        <a:ln>
          <a:noFill/>
        </a:ln>
      </dgm:spPr>
      <dgm:t>
        <a:bodyPr/>
        <a:lstStyle/>
        <a:p>
          <a:r>
            <a:rPr lang="en-US" sz="2000"/>
            <a:t>If few students make ongoing SEB errors...</a:t>
          </a:r>
          <a:endParaRPr lang="en-US" sz="2000" dirty="0"/>
        </a:p>
      </dgm:t>
    </dgm:pt>
    <dgm:pt modelId="{444773E3-4505-8049-91C1-2C4AC23C62CA}" type="parTrans" cxnId="{E6E0D058-D5C6-B54F-9B25-751BAC413F5B}">
      <dgm:prSet/>
      <dgm:spPr/>
      <dgm:t>
        <a:bodyPr/>
        <a:lstStyle/>
        <a:p>
          <a:endParaRPr lang="en-US"/>
        </a:p>
      </dgm:t>
    </dgm:pt>
    <dgm:pt modelId="{D516483C-B8A7-1345-829E-B46230E60ED2}" type="sibTrans" cxnId="{E6E0D058-D5C6-B54F-9B25-751BAC413F5B}">
      <dgm:prSet/>
      <dgm:spPr/>
      <dgm:t>
        <a:bodyPr/>
        <a:lstStyle/>
        <a:p>
          <a:endParaRPr lang="en-US"/>
        </a:p>
      </dgm:t>
    </dgm:pt>
    <dgm:pt modelId="{BB003214-8FD7-9D45-BA27-C98B329BDD84}" type="pres">
      <dgm:prSet presAssocID="{0372B17C-DB9F-2940-9D39-C5C764336A6E}" presName="theList" presStyleCnt="0">
        <dgm:presLayoutVars>
          <dgm:dir/>
          <dgm:animLvl val="lvl"/>
          <dgm:resizeHandles val="exact"/>
        </dgm:presLayoutVars>
      </dgm:prSet>
      <dgm:spPr/>
    </dgm:pt>
    <dgm:pt modelId="{86B4D704-6C37-8F48-9B5F-ABE3427F159D}" type="pres">
      <dgm:prSet presAssocID="{C55827D4-FA26-3C41-B34C-7FCCA1C4089A}" presName="compNode" presStyleCnt="0"/>
      <dgm:spPr/>
    </dgm:pt>
    <dgm:pt modelId="{AAD1F8D3-A7FB-5B4A-82E7-E2B1AF9F7798}" type="pres">
      <dgm:prSet presAssocID="{C55827D4-FA26-3C41-B34C-7FCCA1C4089A}" presName="aNode" presStyleLbl="bgShp" presStyleIdx="0" presStyleCnt="4"/>
      <dgm:spPr/>
    </dgm:pt>
    <dgm:pt modelId="{B1B5AD16-6E71-6F4E-8AD6-F60208FD39BE}" type="pres">
      <dgm:prSet presAssocID="{C55827D4-FA26-3C41-B34C-7FCCA1C4089A}" presName="textNode" presStyleLbl="bgShp" presStyleIdx="0" presStyleCnt="4"/>
      <dgm:spPr/>
    </dgm:pt>
    <dgm:pt modelId="{5570196D-9C19-1E41-9686-2F86BF6179C7}" type="pres">
      <dgm:prSet presAssocID="{C55827D4-FA26-3C41-B34C-7FCCA1C4089A}" presName="compChildNode" presStyleCnt="0"/>
      <dgm:spPr/>
    </dgm:pt>
    <dgm:pt modelId="{D798F2C7-1B25-554C-A9D0-BC87D4DBAE70}" type="pres">
      <dgm:prSet presAssocID="{C55827D4-FA26-3C41-B34C-7FCCA1C4089A}" presName="theInnerList" presStyleCnt="0"/>
      <dgm:spPr/>
    </dgm:pt>
    <dgm:pt modelId="{3505321D-9181-6A45-85C8-47806C0054AA}" type="pres">
      <dgm:prSet presAssocID="{61983985-9E87-3F42-843C-5DB9AB66F69F}" presName="childNode" presStyleLbl="node1" presStyleIdx="0" presStyleCnt="19" custScaleX="129901">
        <dgm:presLayoutVars>
          <dgm:bulletEnabled val="1"/>
        </dgm:presLayoutVars>
      </dgm:prSet>
      <dgm:spPr/>
    </dgm:pt>
    <dgm:pt modelId="{21137A47-CBF7-E041-B63F-EE33B93442FC}" type="pres">
      <dgm:prSet presAssocID="{61983985-9E87-3F42-843C-5DB9AB66F69F}" presName="aSpace2" presStyleCnt="0"/>
      <dgm:spPr/>
    </dgm:pt>
    <dgm:pt modelId="{C2A57FE0-3E16-A647-8868-15E91561FFBE}" type="pres">
      <dgm:prSet presAssocID="{45EA7107-2F6D-D74F-9F28-18666C5E4475}" presName="childNode" presStyleLbl="node1" presStyleIdx="1" presStyleCnt="19" custScaleX="129901">
        <dgm:presLayoutVars>
          <dgm:bulletEnabled val="1"/>
        </dgm:presLayoutVars>
      </dgm:prSet>
      <dgm:spPr/>
    </dgm:pt>
    <dgm:pt modelId="{660A33F8-48D3-704B-A1A3-2F0AA6BFF180}" type="pres">
      <dgm:prSet presAssocID="{45EA7107-2F6D-D74F-9F28-18666C5E4475}" presName="aSpace2" presStyleCnt="0"/>
      <dgm:spPr/>
    </dgm:pt>
    <dgm:pt modelId="{3DF48DC9-C05C-CE40-9AF6-4CE224FE71BE}" type="pres">
      <dgm:prSet presAssocID="{40E071B7-A83B-964D-944C-E6D88A1D7B35}" presName="childNode" presStyleLbl="node1" presStyleIdx="2" presStyleCnt="19" custScaleX="129901">
        <dgm:presLayoutVars>
          <dgm:bulletEnabled val="1"/>
        </dgm:presLayoutVars>
      </dgm:prSet>
      <dgm:spPr/>
    </dgm:pt>
    <dgm:pt modelId="{BD683E85-791E-654F-BF7E-13818E2132FA}" type="pres">
      <dgm:prSet presAssocID="{40E071B7-A83B-964D-944C-E6D88A1D7B35}" presName="aSpace2" presStyleCnt="0"/>
      <dgm:spPr/>
    </dgm:pt>
    <dgm:pt modelId="{7E8C0AF6-7BD4-0548-9F70-4C17E0B00960}" type="pres">
      <dgm:prSet presAssocID="{A3BD197E-044A-A848-986C-F28313DBCFDD}" presName="childNode" presStyleLbl="node1" presStyleIdx="3" presStyleCnt="19" custScaleX="129901">
        <dgm:presLayoutVars>
          <dgm:bulletEnabled val="1"/>
        </dgm:presLayoutVars>
      </dgm:prSet>
      <dgm:spPr/>
    </dgm:pt>
    <dgm:pt modelId="{0C4530BB-F6F5-0044-9C4E-DAE2971CF330}" type="pres">
      <dgm:prSet presAssocID="{A3BD197E-044A-A848-986C-F28313DBCFDD}" presName="aSpace2" presStyleCnt="0"/>
      <dgm:spPr/>
    </dgm:pt>
    <dgm:pt modelId="{95BBF3ED-7E54-994E-B5EC-2A38AEA58E88}" type="pres">
      <dgm:prSet presAssocID="{53CDCDE8-0FA0-FE44-8088-E3212486DF4C}" presName="childNode" presStyleLbl="node1" presStyleIdx="4" presStyleCnt="19" custScaleX="129901">
        <dgm:presLayoutVars>
          <dgm:bulletEnabled val="1"/>
        </dgm:presLayoutVars>
      </dgm:prSet>
      <dgm:spPr/>
    </dgm:pt>
    <dgm:pt modelId="{25139339-D609-E443-BDAF-AB98C5827F80}" type="pres">
      <dgm:prSet presAssocID="{C55827D4-FA26-3C41-B34C-7FCCA1C4089A}" presName="aSpace" presStyleCnt="0"/>
      <dgm:spPr/>
    </dgm:pt>
    <dgm:pt modelId="{9D7BB808-5A6B-AC4E-AF52-1A006B644F1A}" type="pres">
      <dgm:prSet presAssocID="{1196889C-BE71-8945-A0AC-E10D0CED5417}" presName="compNode" presStyleCnt="0"/>
      <dgm:spPr/>
    </dgm:pt>
    <dgm:pt modelId="{BE3B39BA-6FE5-3A43-93F6-867267AC4BD5}" type="pres">
      <dgm:prSet presAssocID="{1196889C-BE71-8945-A0AC-E10D0CED5417}" presName="aNode" presStyleLbl="bgShp" presStyleIdx="1" presStyleCnt="4"/>
      <dgm:spPr/>
    </dgm:pt>
    <dgm:pt modelId="{51025A98-F962-F84E-BA44-DE094E51C60D}" type="pres">
      <dgm:prSet presAssocID="{1196889C-BE71-8945-A0AC-E10D0CED5417}" presName="textNode" presStyleLbl="bgShp" presStyleIdx="1" presStyleCnt="4"/>
      <dgm:spPr/>
    </dgm:pt>
    <dgm:pt modelId="{69341F52-CD72-D44D-96E5-F1CAF3312133}" type="pres">
      <dgm:prSet presAssocID="{1196889C-BE71-8945-A0AC-E10D0CED5417}" presName="compChildNode" presStyleCnt="0"/>
      <dgm:spPr/>
    </dgm:pt>
    <dgm:pt modelId="{2EB89EDC-947E-D841-A695-51FB3F22401A}" type="pres">
      <dgm:prSet presAssocID="{1196889C-BE71-8945-A0AC-E10D0CED5417}" presName="theInnerList" presStyleCnt="0"/>
      <dgm:spPr/>
    </dgm:pt>
    <dgm:pt modelId="{1C2C093B-78FC-084C-A8C1-6FD47F37451D}" type="pres">
      <dgm:prSet presAssocID="{EE528CC3-7149-1B46-AF73-AB4A0794C67D}" presName="childNode" presStyleLbl="node1" presStyleIdx="5" presStyleCnt="19" custScaleX="129901">
        <dgm:presLayoutVars>
          <dgm:bulletEnabled val="1"/>
        </dgm:presLayoutVars>
      </dgm:prSet>
      <dgm:spPr/>
    </dgm:pt>
    <dgm:pt modelId="{2987BA4E-83F2-0F4D-AD97-C108D826D727}" type="pres">
      <dgm:prSet presAssocID="{EE528CC3-7149-1B46-AF73-AB4A0794C67D}" presName="aSpace2" presStyleCnt="0"/>
      <dgm:spPr/>
    </dgm:pt>
    <dgm:pt modelId="{CE45D96D-9DFF-054A-ACCC-B5B187B5C535}" type="pres">
      <dgm:prSet presAssocID="{C09ACE08-D561-E346-9338-50A3CFF7A038}" presName="childNode" presStyleLbl="node1" presStyleIdx="6" presStyleCnt="19" custScaleX="129901">
        <dgm:presLayoutVars>
          <dgm:bulletEnabled val="1"/>
        </dgm:presLayoutVars>
      </dgm:prSet>
      <dgm:spPr/>
    </dgm:pt>
    <dgm:pt modelId="{575A965A-D7A4-4348-877E-6AA7FCFB631E}" type="pres">
      <dgm:prSet presAssocID="{C09ACE08-D561-E346-9338-50A3CFF7A038}" presName="aSpace2" presStyleCnt="0"/>
      <dgm:spPr/>
    </dgm:pt>
    <dgm:pt modelId="{DBC17416-6A24-D547-AFD4-C5DECEE1F864}" type="pres">
      <dgm:prSet presAssocID="{980EC3FB-ADDA-4144-84CD-0C843F62CF7A}" presName="childNode" presStyleLbl="node1" presStyleIdx="7" presStyleCnt="19" custScaleX="129901">
        <dgm:presLayoutVars>
          <dgm:bulletEnabled val="1"/>
        </dgm:presLayoutVars>
      </dgm:prSet>
      <dgm:spPr/>
    </dgm:pt>
    <dgm:pt modelId="{A49865F6-F49C-954D-9A29-98973E49546A}" type="pres">
      <dgm:prSet presAssocID="{980EC3FB-ADDA-4144-84CD-0C843F62CF7A}" presName="aSpace2" presStyleCnt="0"/>
      <dgm:spPr/>
    </dgm:pt>
    <dgm:pt modelId="{7EC581B7-BCAF-C349-A939-E942AC1410C9}" type="pres">
      <dgm:prSet presAssocID="{798346A3-708F-7C44-AD50-D3B5E004E452}" presName="childNode" presStyleLbl="node1" presStyleIdx="8" presStyleCnt="19" custScaleX="129901">
        <dgm:presLayoutVars>
          <dgm:bulletEnabled val="1"/>
        </dgm:presLayoutVars>
      </dgm:prSet>
      <dgm:spPr/>
    </dgm:pt>
    <dgm:pt modelId="{CCAD5BA7-34D1-054F-8C60-F784C4708611}" type="pres">
      <dgm:prSet presAssocID="{798346A3-708F-7C44-AD50-D3B5E004E452}" presName="aSpace2" presStyleCnt="0"/>
      <dgm:spPr/>
    </dgm:pt>
    <dgm:pt modelId="{E5BD3126-DAF5-9D40-8E21-AC5C31132C0D}" type="pres">
      <dgm:prSet presAssocID="{0AE052A5-102B-EC43-BB46-9C208BF6D6B2}" presName="childNode" presStyleLbl="node1" presStyleIdx="9" presStyleCnt="19" custScaleX="129901">
        <dgm:presLayoutVars>
          <dgm:bulletEnabled val="1"/>
        </dgm:presLayoutVars>
      </dgm:prSet>
      <dgm:spPr/>
    </dgm:pt>
    <dgm:pt modelId="{DB2BE7FA-E73C-5E47-990A-6BC127D29E7D}" type="pres">
      <dgm:prSet presAssocID="{1196889C-BE71-8945-A0AC-E10D0CED5417}" presName="aSpace" presStyleCnt="0"/>
      <dgm:spPr/>
    </dgm:pt>
    <dgm:pt modelId="{AD5BD4D4-252B-654F-8F4F-F7FC4D7F363A}" type="pres">
      <dgm:prSet presAssocID="{6FE58015-7759-7A42-88A8-B460E94FD752}" presName="compNode" presStyleCnt="0"/>
      <dgm:spPr/>
    </dgm:pt>
    <dgm:pt modelId="{E3CB0A34-4057-2A4F-90A2-45495549CD3F}" type="pres">
      <dgm:prSet presAssocID="{6FE58015-7759-7A42-88A8-B460E94FD752}" presName="aNode" presStyleLbl="bgShp" presStyleIdx="2" presStyleCnt="4"/>
      <dgm:spPr/>
    </dgm:pt>
    <dgm:pt modelId="{ED2E1E9D-575B-4B4C-9DA8-920FC5B55D25}" type="pres">
      <dgm:prSet presAssocID="{6FE58015-7759-7A42-88A8-B460E94FD752}" presName="textNode" presStyleLbl="bgShp" presStyleIdx="2" presStyleCnt="4"/>
      <dgm:spPr/>
    </dgm:pt>
    <dgm:pt modelId="{0412EE94-B646-024C-98A1-7F452CA7AAA3}" type="pres">
      <dgm:prSet presAssocID="{6FE58015-7759-7A42-88A8-B460E94FD752}" presName="compChildNode" presStyleCnt="0"/>
      <dgm:spPr/>
    </dgm:pt>
    <dgm:pt modelId="{B180E025-67A0-1B4F-9547-E60922EF0022}" type="pres">
      <dgm:prSet presAssocID="{6FE58015-7759-7A42-88A8-B460E94FD752}" presName="theInnerList" presStyleCnt="0"/>
      <dgm:spPr/>
    </dgm:pt>
    <dgm:pt modelId="{A5FF6A49-50A0-754C-A863-A3B529AF3AF6}" type="pres">
      <dgm:prSet presAssocID="{97746246-6665-C74A-9B1A-2419123B1CAF}" presName="childNode" presStyleLbl="node1" presStyleIdx="10" presStyleCnt="19" custScaleX="117170">
        <dgm:presLayoutVars>
          <dgm:bulletEnabled val="1"/>
        </dgm:presLayoutVars>
      </dgm:prSet>
      <dgm:spPr/>
    </dgm:pt>
    <dgm:pt modelId="{C71F256F-C2DB-2D46-8C63-59B371DC17BC}" type="pres">
      <dgm:prSet presAssocID="{97746246-6665-C74A-9B1A-2419123B1CAF}" presName="aSpace2" presStyleCnt="0"/>
      <dgm:spPr/>
    </dgm:pt>
    <dgm:pt modelId="{06BF9926-FC23-304F-BEA0-C79C5A83EB94}" type="pres">
      <dgm:prSet presAssocID="{11215100-DE3E-2943-BCA4-ECA7591ECEDD}" presName="childNode" presStyleLbl="node1" presStyleIdx="11" presStyleCnt="19" custScaleX="135470">
        <dgm:presLayoutVars>
          <dgm:bulletEnabled val="1"/>
        </dgm:presLayoutVars>
      </dgm:prSet>
      <dgm:spPr/>
    </dgm:pt>
    <dgm:pt modelId="{840D5066-B969-534C-B73F-D1B392BF135C}" type="pres">
      <dgm:prSet presAssocID="{11215100-DE3E-2943-BCA4-ECA7591ECEDD}" presName="aSpace2" presStyleCnt="0"/>
      <dgm:spPr/>
    </dgm:pt>
    <dgm:pt modelId="{09C17F93-BE2D-434E-8A89-430CA8569F30}" type="pres">
      <dgm:prSet presAssocID="{E4FCE18D-A929-FA46-9ED6-ECF61697C133}" presName="childNode" presStyleLbl="node1" presStyleIdx="12" presStyleCnt="19" custScaleX="117170">
        <dgm:presLayoutVars>
          <dgm:bulletEnabled val="1"/>
        </dgm:presLayoutVars>
      </dgm:prSet>
      <dgm:spPr/>
    </dgm:pt>
    <dgm:pt modelId="{EBA94613-A654-B043-8F53-1F3ED6FD43D0}" type="pres">
      <dgm:prSet presAssocID="{E4FCE18D-A929-FA46-9ED6-ECF61697C133}" presName="aSpace2" presStyleCnt="0"/>
      <dgm:spPr/>
    </dgm:pt>
    <dgm:pt modelId="{2B008703-3016-ED44-B126-03E88B2A8836}" type="pres">
      <dgm:prSet presAssocID="{FABA3BE2-F442-E34E-AF40-C38551048F87}" presName="childNode" presStyleLbl="node1" presStyleIdx="13" presStyleCnt="19">
        <dgm:presLayoutVars>
          <dgm:bulletEnabled val="1"/>
        </dgm:presLayoutVars>
      </dgm:prSet>
      <dgm:spPr/>
    </dgm:pt>
    <dgm:pt modelId="{52BFFF70-38E0-BA48-A128-F765EB8CEFE3}" type="pres">
      <dgm:prSet presAssocID="{6FE58015-7759-7A42-88A8-B460E94FD752}" presName="aSpace" presStyleCnt="0"/>
      <dgm:spPr/>
    </dgm:pt>
    <dgm:pt modelId="{E4C1E84A-D3DE-3949-80EB-F424BA3FE0FE}" type="pres">
      <dgm:prSet presAssocID="{17F089FD-3F0D-324F-A32A-FA2BBD0B2FFD}" presName="compNode" presStyleCnt="0"/>
      <dgm:spPr/>
    </dgm:pt>
    <dgm:pt modelId="{25BB15AC-0649-8F42-993D-AD86C84B099F}" type="pres">
      <dgm:prSet presAssocID="{17F089FD-3F0D-324F-A32A-FA2BBD0B2FFD}" presName="aNode" presStyleLbl="bgShp" presStyleIdx="3" presStyleCnt="4"/>
      <dgm:spPr/>
    </dgm:pt>
    <dgm:pt modelId="{87F5F3AE-BF93-6A47-A531-34BA6D9A3E05}" type="pres">
      <dgm:prSet presAssocID="{17F089FD-3F0D-324F-A32A-FA2BBD0B2FFD}" presName="textNode" presStyleLbl="bgShp" presStyleIdx="3" presStyleCnt="4"/>
      <dgm:spPr/>
    </dgm:pt>
    <dgm:pt modelId="{ABB71DF7-C2DA-714A-8E0F-4CA9BDCB5338}" type="pres">
      <dgm:prSet presAssocID="{17F089FD-3F0D-324F-A32A-FA2BBD0B2FFD}" presName="compChildNode" presStyleCnt="0"/>
      <dgm:spPr/>
    </dgm:pt>
    <dgm:pt modelId="{671D92F8-438D-924D-B075-D980363939AC}" type="pres">
      <dgm:prSet presAssocID="{17F089FD-3F0D-324F-A32A-FA2BBD0B2FFD}" presName="theInnerList" presStyleCnt="0"/>
      <dgm:spPr/>
    </dgm:pt>
    <dgm:pt modelId="{A416ECD5-4D6A-D14A-A48D-C0DF47B47661}" type="pres">
      <dgm:prSet presAssocID="{F4AE7916-53DE-F84F-95BC-C87F8495AF05}" presName="childNode" presStyleLbl="node1" presStyleIdx="14" presStyleCnt="19" custScaleX="117170">
        <dgm:presLayoutVars>
          <dgm:bulletEnabled val="1"/>
        </dgm:presLayoutVars>
      </dgm:prSet>
      <dgm:spPr/>
    </dgm:pt>
    <dgm:pt modelId="{08A60BD6-3623-194D-98D8-97E665C4442C}" type="pres">
      <dgm:prSet presAssocID="{F4AE7916-53DE-F84F-95BC-C87F8495AF05}" presName="aSpace2" presStyleCnt="0"/>
      <dgm:spPr/>
    </dgm:pt>
    <dgm:pt modelId="{3A809A99-D087-9240-A436-B6AC326A85CB}" type="pres">
      <dgm:prSet presAssocID="{933600AB-ECFB-B245-91C1-7613F612D244}" presName="childNode" presStyleLbl="node1" presStyleIdx="15" presStyleCnt="19" custScaleX="135470">
        <dgm:presLayoutVars>
          <dgm:bulletEnabled val="1"/>
        </dgm:presLayoutVars>
      </dgm:prSet>
      <dgm:spPr/>
    </dgm:pt>
    <dgm:pt modelId="{B4D5CCC6-F99F-3A46-B479-5CF6D361A95B}" type="pres">
      <dgm:prSet presAssocID="{933600AB-ECFB-B245-91C1-7613F612D244}" presName="aSpace2" presStyleCnt="0"/>
      <dgm:spPr/>
    </dgm:pt>
    <dgm:pt modelId="{7022037A-CB22-7846-A472-F3B23AC2D787}" type="pres">
      <dgm:prSet presAssocID="{8BCDB73C-BFEF-A14C-B1D2-591105C3CC3A}" presName="childNode" presStyleLbl="node1" presStyleIdx="16" presStyleCnt="19" custScaleX="117170">
        <dgm:presLayoutVars>
          <dgm:bulletEnabled val="1"/>
        </dgm:presLayoutVars>
      </dgm:prSet>
      <dgm:spPr/>
    </dgm:pt>
    <dgm:pt modelId="{0CB79CB4-A77D-444A-A1A5-F07B39B7E1E8}" type="pres">
      <dgm:prSet presAssocID="{8BCDB73C-BFEF-A14C-B1D2-591105C3CC3A}" presName="aSpace2" presStyleCnt="0"/>
      <dgm:spPr/>
    </dgm:pt>
    <dgm:pt modelId="{8D408B81-9463-C646-88B2-4D8F2D120416}" type="pres">
      <dgm:prSet presAssocID="{FE3319DE-5B71-3948-B37A-D434D6D5E0CB}" presName="childNode" presStyleLbl="node1" presStyleIdx="17" presStyleCnt="19" custScaleX="135470">
        <dgm:presLayoutVars>
          <dgm:bulletEnabled val="1"/>
        </dgm:presLayoutVars>
      </dgm:prSet>
      <dgm:spPr/>
    </dgm:pt>
    <dgm:pt modelId="{59AE6D30-2F29-A749-8DFF-6B9B1FD77291}" type="pres">
      <dgm:prSet presAssocID="{FE3319DE-5B71-3948-B37A-D434D6D5E0CB}" presName="aSpace2" presStyleCnt="0"/>
      <dgm:spPr/>
    </dgm:pt>
    <dgm:pt modelId="{755AB2F4-92C2-0D4C-933A-AC22C06816A4}" type="pres">
      <dgm:prSet presAssocID="{3307BF66-8436-614D-A5B6-1D66B5DB25AE}" presName="childNode" presStyleLbl="node1" presStyleIdx="18" presStyleCnt="19" custScaleX="117170">
        <dgm:presLayoutVars>
          <dgm:bulletEnabled val="1"/>
        </dgm:presLayoutVars>
      </dgm:prSet>
      <dgm:spPr/>
    </dgm:pt>
  </dgm:ptLst>
  <dgm:cxnLst>
    <dgm:cxn modelId="{19E96401-ECE4-894E-BB00-C7211C194529}" type="presOf" srcId="{C09ACE08-D561-E346-9338-50A3CFF7A038}" destId="{CE45D96D-9DFF-054A-ACCC-B5B187B5C535}" srcOrd="0" destOrd="0" presId="urn:microsoft.com/office/officeart/2005/8/layout/lProcess2"/>
    <dgm:cxn modelId="{8B38C30C-D651-7840-A0A3-BABDDFBD7D85}" type="presOf" srcId="{C55827D4-FA26-3C41-B34C-7FCCA1C4089A}" destId="{B1B5AD16-6E71-6F4E-8AD6-F60208FD39BE}" srcOrd="1" destOrd="0" presId="urn:microsoft.com/office/officeart/2005/8/layout/lProcess2"/>
    <dgm:cxn modelId="{6C16DC0D-AE32-FF41-B1A1-EEF4016031C1}" type="presOf" srcId="{6FE58015-7759-7A42-88A8-B460E94FD752}" destId="{ED2E1E9D-575B-4B4C-9DA8-920FC5B55D25}" srcOrd="1" destOrd="0" presId="urn:microsoft.com/office/officeart/2005/8/layout/lProcess2"/>
    <dgm:cxn modelId="{FC60AA13-7F47-E245-AFED-55360F8E7C05}" type="presOf" srcId="{45EA7107-2F6D-D74F-9F28-18666C5E4475}" destId="{C2A57FE0-3E16-A647-8868-15E91561FFBE}" srcOrd="0" destOrd="0" presId="urn:microsoft.com/office/officeart/2005/8/layout/lProcess2"/>
    <dgm:cxn modelId="{1D26F71D-28D8-474A-9DEE-D8F8F64A0211}" srcId="{C55827D4-FA26-3C41-B34C-7FCCA1C4089A}" destId="{40E071B7-A83B-964D-944C-E6D88A1D7B35}" srcOrd="2" destOrd="0" parTransId="{0A8C976F-0E71-4F49-BE55-0111392EC21A}" sibTransId="{78869FB3-80A9-6A43-9523-02ACA25D27DE}"/>
    <dgm:cxn modelId="{33E85B1E-5194-FC4F-AE6D-4A44855C15A1}" type="presOf" srcId="{0AE052A5-102B-EC43-BB46-9C208BF6D6B2}" destId="{E5BD3126-DAF5-9D40-8E21-AC5C31132C0D}" srcOrd="0" destOrd="0" presId="urn:microsoft.com/office/officeart/2005/8/layout/lProcess2"/>
    <dgm:cxn modelId="{027D5425-7EAD-6641-8DA1-DA2BD76CF7B2}" type="presOf" srcId="{61983985-9E87-3F42-843C-5DB9AB66F69F}" destId="{3505321D-9181-6A45-85C8-47806C0054AA}" srcOrd="0" destOrd="0" presId="urn:microsoft.com/office/officeart/2005/8/layout/lProcess2"/>
    <dgm:cxn modelId="{BC16862A-C05E-3F48-8589-6547A1540347}" type="presOf" srcId="{17F089FD-3F0D-324F-A32A-FA2BBD0B2FFD}" destId="{87F5F3AE-BF93-6A47-A531-34BA6D9A3E05}" srcOrd="1" destOrd="0" presId="urn:microsoft.com/office/officeart/2005/8/layout/lProcess2"/>
    <dgm:cxn modelId="{225B3330-7205-2542-B70D-3C74845328E2}" type="presOf" srcId="{A3BD197E-044A-A848-986C-F28313DBCFDD}" destId="{7E8C0AF6-7BD4-0548-9F70-4C17E0B00960}" srcOrd="0" destOrd="0" presId="urn:microsoft.com/office/officeart/2005/8/layout/lProcess2"/>
    <dgm:cxn modelId="{08208033-0ABC-8A42-854B-4247DCDAE590}" srcId="{1196889C-BE71-8945-A0AC-E10D0CED5417}" destId="{EE528CC3-7149-1B46-AF73-AB4A0794C67D}" srcOrd="0" destOrd="0" parTransId="{240C2D40-9EF0-484D-9C23-18C0B1DED08D}" sibTransId="{D851184F-2E4E-9649-B7B4-D2761719CF5C}"/>
    <dgm:cxn modelId="{48AE0138-5A6C-164A-974F-5F987309E92C}" srcId="{17F089FD-3F0D-324F-A32A-FA2BBD0B2FFD}" destId="{933600AB-ECFB-B245-91C1-7613F612D244}" srcOrd="1" destOrd="0" parTransId="{965A9957-48EA-DE49-8A65-FE4871C47307}" sibTransId="{18409FD7-8DC6-3C43-A3C6-90F06699988A}"/>
    <dgm:cxn modelId="{1B72983C-0005-5543-8225-0BF9CF25C29E}" srcId="{1196889C-BE71-8945-A0AC-E10D0CED5417}" destId="{0AE052A5-102B-EC43-BB46-9C208BF6D6B2}" srcOrd="4" destOrd="0" parTransId="{6F9B0D30-E0AA-1345-B32B-9CFEBC0E1CDE}" sibTransId="{935E0F39-0D09-7A4E-9A22-409CE69761A6}"/>
    <dgm:cxn modelId="{3AF5DF5D-7223-584D-A4A6-4B9160B28210}" type="presOf" srcId="{C55827D4-FA26-3C41-B34C-7FCCA1C4089A}" destId="{AAD1F8D3-A7FB-5B4A-82E7-E2B1AF9F7798}" srcOrd="0" destOrd="0" presId="urn:microsoft.com/office/officeart/2005/8/layout/lProcess2"/>
    <dgm:cxn modelId="{72795C5E-2F86-4144-BC76-BFA011117429}" type="presOf" srcId="{0372B17C-DB9F-2940-9D39-C5C764336A6E}" destId="{BB003214-8FD7-9D45-BA27-C98B329BDD84}" srcOrd="0" destOrd="0" presId="urn:microsoft.com/office/officeart/2005/8/layout/lProcess2"/>
    <dgm:cxn modelId="{C8905560-DA72-4D49-896C-8E1CA3C23A6C}" srcId="{0372B17C-DB9F-2940-9D39-C5C764336A6E}" destId="{6FE58015-7759-7A42-88A8-B460E94FD752}" srcOrd="2" destOrd="0" parTransId="{C07416A9-61E6-DE4C-8A14-1D5D0C3D94DF}" sibTransId="{96BC4064-12B1-9E41-8621-4A318CE08C4C}"/>
    <dgm:cxn modelId="{B653D242-8234-FE4D-A9AD-F6C8C10D6734}" type="presOf" srcId="{933600AB-ECFB-B245-91C1-7613F612D244}" destId="{3A809A99-D087-9240-A436-B6AC326A85CB}" srcOrd="0" destOrd="0" presId="urn:microsoft.com/office/officeart/2005/8/layout/lProcess2"/>
    <dgm:cxn modelId="{0EF76945-5D77-704C-A13A-7EBB731B9C20}" srcId="{C55827D4-FA26-3C41-B34C-7FCCA1C4089A}" destId="{A3BD197E-044A-A848-986C-F28313DBCFDD}" srcOrd="3" destOrd="0" parTransId="{C6F4317C-EF78-5F4F-B8FE-10E68BACA6A0}" sibTransId="{DFF5340A-7829-8E47-813A-4643A97B7E8F}"/>
    <dgm:cxn modelId="{38C5DD65-8389-EC4C-8439-C58D076C5DF6}" srcId="{C55827D4-FA26-3C41-B34C-7FCCA1C4089A}" destId="{53CDCDE8-0FA0-FE44-8088-E3212486DF4C}" srcOrd="4" destOrd="0" parTransId="{567D9373-70DB-8848-82F1-ABE80533712E}" sibTransId="{E9960905-6AFD-0A49-BF65-E967F2C4E486}"/>
    <dgm:cxn modelId="{9E2BC970-85F1-2A45-8B26-82C1C9F16A9B}" srcId="{6FE58015-7759-7A42-88A8-B460E94FD752}" destId="{E4FCE18D-A929-FA46-9ED6-ECF61697C133}" srcOrd="2" destOrd="0" parTransId="{C454F5FE-4758-3A4C-9BB1-E909D2E2E9F8}" sibTransId="{32C4E1C7-F61E-FE43-BACE-454DEFD5238C}"/>
    <dgm:cxn modelId="{77C6AF51-03FC-FC49-AFC9-68E0E234E71F}" srcId="{6FE58015-7759-7A42-88A8-B460E94FD752}" destId="{FABA3BE2-F442-E34E-AF40-C38551048F87}" srcOrd="3" destOrd="0" parTransId="{CFF2D9E9-F97E-504D-8D9E-FC5B69A44BA6}" sibTransId="{61679E7A-052A-1741-A9B7-540228FB8C19}"/>
    <dgm:cxn modelId="{034C3173-99A4-C847-8611-72EFAA82F980}" type="presOf" srcId="{EE528CC3-7149-1B46-AF73-AB4A0794C67D}" destId="{1C2C093B-78FC-084C-A8C1-6FD47F37451D}" srcOrd="0" destOrd="0" presId="urn:microsoft.com/office/officeart/2005/8/layout/lProcess2"/>
    <dgm:cxn modelId="{A8DF5B53-C992-B149-A56B-D21282EF258A}" srcId="{C55827D4-FA26-3C41-B34C-7FCCA1C4089A}" destId="{61983985-9E87-3F42-843C-5DB9AB66F69F}" srcOrd="0" destOrd="0" parTransId="{B882B54E-C3C0-3B41-A193-3F450E6E883E}" sibTransId="{D07F013C-C8A4-564C-A5FC-8271B9509C4E}"/>
    <dgm:cxn modelId="{E6E0D058-D5C6-B54F-9B25-751BAC413F5B}" srcId="{17F089FD-3F0D-324F-A32A-FA2BBD0B2FFD}" destId="{FE3319DE-5B71-3948-B37A-D434D6D5E0CB}" srcOrd="3" destOrd="0" parTransId="{444773E3-4505-8049-91C1-2C4AC23C62CA}" sibTransId="{D516483C-B8A7-1345-829E-B46230E60ED2}"/>
    <dgm:cxn modelId="{123A2D59-92CD-7547-B6E3-485895B70E2A}" srcId="{C55827D4-FA26-3C41-B34C-7FCCA1C4089A}" destId="{45EA7107-2F6D-D74F-9F28-18666C5E4475}" srcOrd="1" destOrd="0" parTransId="{A2C109C6-8D0B-7F40-BB4B-47134976AD9B}" sibTransId="{7C89627E-DCB3-5343-B56F-0E7AA18F04AC}"/>
    <dgm:cxn modelId="{F8A05F5A-3D62-834F-90F8-0C87D364DB97}" srcId="{1196889C-BE71-8945-A0AC-E10D0CED5417}" destId="{C09ACE08-D561-E346-9338-50A3CFF7A038}" srcOrd="1" destOrd="0" parTransId="{D8E50301-9012-684C-9B1F-EF9D2D09A62A}" sibTransId="{6CB37F19-0439-B045-8BB9-22E16801A7D8}"/>
    <dgm:cxn modelId="{0450777A-3EF5-EA48-8C63-3B5038FE1693}" type="presOf" srcId="{3307BF66-8436-614D-A5B6-1D66B5DB25AE}" destId="{755AB2F4-92C2-0D4C-933A-AC22C06816A4}" srcOrd="0" destOrd="0" presId="urn:microsoft.com/office/officeart/2005/8/layout/lProcess2"/>
    <dgm:cxn modelId="{0F857E83-9409-0D41-9C04-8E0647C11316}" type="presOf" srcId="{FABA3BE2-F442-E34E-AF40-C38551048F87}" destId="{2B008703-3016-ED44-B126-03E88B2A8836}" srcOrd="0" destOrd="0" presId="urn:microsoft.com/office/officeart/2005/8/layout/lProcess2"/>
    <dgm:cxn modelId="{B0D22B87-D224-494F-BA5B-FFB1F804FA53}" srcId="{17F089FD-3F0D-324F-A32A-FA2BBD0B2FFD}" destId="{8BCDB73C-BFEF-A14C-B1D2-591105C3CC3A}" srcOrd="2" destOrd="0" parTransId="{6CCE7E24-BA24-024A-AFCD-6CD31FEFEDCB}" sibTransId="{E5F4B65B-0A1D-7D4E-83AC-96E5EFA23A8A}"/>
    <dgm:cxn modelId="{75015F89-863D-294A-8BDA-4FC8F3AD1E68}" type="presOf" srcId="{53CDCDE8-0FA0-FE44-8088-E3212486DF4C}" destId="{95BBF3ED-7E54-994E-B5EC-2A38AEA58E88}" srcOrd="0" destOrd="0" presId="urn:microsoft.com/office/officeart/2005/8/layout/lProcess2"/>
    <dgm:cxn modelId="{1D21428F-4D81-A84F-BBDE-11416CD2B643}" type="presOf" srcId="{980EC3FB-ADDA-4144-84CD-0C843F62CF7A}" destId="{DBC17416-6A24-D547-AFD4-C5DECEE1F864}" srcOrd="0" destOrd="0" presId="urn:microsoft.com/office/officeart/2005/8/layout/lProcess2"/>
    <dgm:cxn modelId="{2481E08F-8734-4E44-907C-8A4F379D887B}" srcId="{6FE58015-7759-7A42-88A8-B460E94FD752}" destId="{97746246-6665-C74A-9B1A-2419123B1CAF}" srcOrd="0" destOrd="0" parTransId="{3C9D6568-2A70-BB44-B0A7-0B1CCC6B8BCF}" sibTransId="{D8C0ED09-2519-B748-BEAA-4935EB250385}"/>
    <dgm:cxn modelId="{8CA16F93-E4D7-4D44-A0A9-8BC9C7483062}" type="presOf" srcId="{6FE58015-7759-7A42-88A8-B460E94FD752}" destId="{E3CB0A34-4057-2A4F-90A2-45495549CD3F}" srcOrd="0" destOrd="0" presId="urn:microsoft.com/office/officeart/2005/8/layout/lProcess2"/>
    <dgm:cxn modelId="{E5007996-8331-804D-BC35-CA2CDE5C1242}" type="presOf" srcId="{FE3319DE-5B71-3948-B37A-D434D6D5E0CB}" destId="{8D408B81-9463-C646-88B2-4D8F2D120416}" srcOrd="0" destOrd="0" presId="urn:microsoft.com/office/officeart/2005/8/layout/lProcess2"/>
    <dgm:cxn modelId="{9638BA9C-B06D-EA45-B025-2BF9FFE635BF}" type="presOf" srcId="{1196889C-BE71-8945-A0AC-E10D0CED5417}" destId="{BE3B39BA-6FE5-3A43-93F6-867267AC4BD5}" srcOrd="0" destOrd="0" presId="urn:microsoft.com/office/officeart/2005/8/layout/lProcess2"/>
    <dgm:cxn modelId="{7147D29D-166A-9441-89CE-BBE90CB262F7}" type="presOf" srcId="{F4AE7916-53DE-F84F-95BC-C87F8495AF05}" destId="{A416ECD5-4D6A-D14A-A48D-C0DF47B47661}" srcOrd="0" destOrd="0" presId="urn:microsoft.com/office/officeart/2005/8/layout/lProcess2"/>
    <dgm:cxn modelId="{0EABB89F-B328-DD4E-8144-56136519B1E7}" srcId="{0372B17C-DB9F-2940-9D39-C5C764336A6E}" destId="{17F089FD-3F0D-324F-A32A-FA2BBD0B2FFD}" srcOrd="3" destOrd="0" parTransId="{D0635F81-7E52-494E-AC37-8351CE025C8F}" sibTransId="{D010D1AE-A2C8-2B41-BB43-D1A7CF01BA96}"/>
    <dgm:cxn modelId="{F7A508A8-75EC-E943-996F-532C4E99DEB3}" type="presOf" srcId="{40E071B7-A83B-964D-944C-E6D88A1D7B35}" destId="{3DF48DC9-C05C-CE40-9AF6-4CE224FE71BE}" srcOrd="0" destOrd="0" presId="urn:microsoft.com/office/officeart/2005/8/layout/lProcess2"/>
    <dgm:cxn modelId="{92F426BD-8188-B140-9C6C-F6285CB5F4CB}" srcId="{1196889C-BE71-8945-A0AC-E10D0CED5417}" destId="{980EC3FB-ADDA-4144-84CD-0C843F62CF7A}" srcOrd="2" destOrd="0" parTransId="{6B5AE556-ED9E-754F-8B78-22DEF1D4239C}" sibTransId="{44634396-AC50-874D-B802-2926F5B95E50}"/>
    <dgm:cxn modelId="{0F0C63BF-ED79-7F4F-92CF-9CF9B9C3A593}" type="presOf" srcId="{8BCDB73C-BFEF-A14C-B1D2-591105C3CC3A}" destId="{7022037A-CB22-7846-A472-F3B23AC2D787}" srcOrd="0" destOrd="0" presId="urn:microsoft.com/office/officeart/2005/8/layout/lProcess2"/>
    <dgm:cxn modelId="{74E79CC1-9230-7B40-A1D8-86F5A069670F}" type="presOf" srcId="{11215100-DE3E-2943-BCA4-ECA7591ECEDD}" destId="{06BF9926-FC23-304F-BEA0-C79C5A83EB94}" srcOrd="0" destOrd="0" presId="urn:microsoft.com/office/officeart/2005/8/layout/lProcess2"/>
    <dgm:cxn modelId="{E29136CB-E229-BF48-9ED3-4ADD01780EE9}" type="presOf" srcId="{17F089FD-3F0D-324F-A32A-FA2BBD0B2FFD}" destId="{25BB15AC-0649-8F42-993D-AD86C84B099F}" srcOrd="0" destOrd="0" presId="urn:microsoft.com/office/officeart/2005/8/layout/lProcess2"/>
    <dgm:cxn modelId="{FCD579D7-1D4F-0841-B6A8-8D353E344051}" type="presOf" srcId="{97746246-6665-C74A-9B1A-2419123B1CAF}" destId="{A5FF6A49-50A0-754C-A863-A3B529AF3AF6}" srcOrd="0" destOrd="0" presId="urn:microsoft.com/office/officeart/2005/8/layout/lProcess2"/>
    <dgm:cxn modelId="{F6DE6EDB-037F-914B-9390-F0D9DDCEDA50}" type="presOf" srcId="{1196889C-BE71-8945-A0AC-E10D0CED5417}" destId="{51025A98-F962-F84E-BA44-DE094E51C60D}" srcOrd="1" destOrd="0" presId="urn:microsoft.com/office/officeart/2005/8/layout/lProcess2"/>
    <dgm:cxn modelId="{46535EE1-7441-E642-BAB9-4B7468B9230C}" type="presOf" srcId="{E4FCE18D-A929-FA46-9ED6-ECF61697C133}" destId="{09C17F93-BE2D-434E-8A89-430CA8569F30}" srcOrd="0" destOrd="0" presId="urn:microsoft.com/office/officeart/2005/8/layout/lProcess2"/>
    <dgm:cxn modelId="{C3102CE4-873A-A742-9962-DD9B7FE59DA7}" srcId="{17F089FD-3F0D-324F-A32A-FA2BBD0B2FFD}" destId="{3307BF66-8436-614D-A5B6-1D66B5DB25AE}" srcOrd="4" destOrd="0" parTransId="{3A0E4DA7-44EC-9B42-BCBB-BD09290280B6}" sibTransId="{A850C2E2-59A7-E849-BA58-DBA5E2BA9941}"/>
    <dgm:cxn modelId="{613DC3EB-CF3B-344E-A5F3-CE5E58AF9524}" srcId="{17F089FD-3F0D-324F-A32A-FA2BBD0B2FFD}" destId="{F4AE7916-53DE-F84F-95BC-C87F8495AF05}" srcOrd="0" destOrd="0" parTransId="{58898751-6BA3-B446-8BF6-7C7C488FA7CC}" sibTransId="{022B4BC3-E58F-F647-9483-8F57165445B4}"/>
    <dgm:cxn modelId="{545B89ED-485C-514E-8A0D-CCF58CF68251}" srcId="{1196889C-BE71-8945-A0AC-E10D0CED5417}" destId="{798346A3-708F-7C44-AD50-D3B5E004E452}" srcOrd="3" destOrd="0" parTransId="{5D6C1D99-1F06-9942-BE39-35B88DAE590C}" sibTransId="{BB4D7258-87CB-5B44-88E4-B429CC41DE27}"/>
    <dgm:cxn modelId="{B4637AF3-CB39-D140-9B1B-9460A8FB0A92}" srcId="{6FE58015-7759-7A42-88A8-B460E94FD752}" destId="{11215100-DE3E-2943-BCA4-ECA7591ECEDD}" srcOrd="1" destOrd="0" parTransId="{9E97BE98-9FFB-3348-B6E4-ED8390C1FEF8}" sibTransId="{C972CAF7-8436-4744-92E7-1CB039490403}"/>
    <dgm:cxn modelId="{7E46A9F6-2B63-1040-AD0D-1292178B7F3E}" srcId="{0372B17C-DB9F-2940-9D39-C5C764336A6E}" destId="{C55827D4-FA26-3C41-B34C-7FCCA1C4089A}" srcOrd="0" destOrd="0" parTransId="{599DC4A7-EC38-D746-BE3D-BCDAA49A5EB2}" sibTransId="{51D50C4B-93D5-7941-911E-F54D361562F2}"/>
    <dgm:cxn modelId="{A80B2DFA-09A4-0E43-BA62-E5B809C78AF9}" srcId="{0372B17C-DB9F-2940-9D39-C5C764336A6E}" destId="{1196889C-BE71-8945-A0AC-E10D0CED5417}" srcOrd="1" destOrd="0" parTransId="{BAD8AEE7-E197-7E41-A10C-DDC36D4C0B4E}" sibTransId="{29CFEE24-02A0-5D4E-88F6-AB2B2BECC404}"/>
    <dgm:cxn modelId="{CEE4AFFC-2378-674C-B1B0-3438C6FF8DCB}" type="presOf" srcId="{798346A3-708F-7C44-AD50-D3B5E004E452}" destId="{7EC581B7-BCAF-C349-A939-E942AC1410C9}" srcOrd="0" destOrd="0" presId="urn:microsoft.com/office/officeart/2005/8/layout/lProcess2"/>
    <dgm:cxn modelId="{2B85F3F7-944C-CE41-8326-CBD503E1884F}" type="presParOf" srcId="{BB003214-8FD7-9D45-BA27-C98B329BDD84}" destId="{86B4D704-6C37-8F48-9B5F-ABE3427F159D}" srcOrd="0" destOrd="0" presId="urn:microsoft.com/office/officeart/2005/8/layout/lProcess2"/>
    <dgm:cxn modelId="{68704501-2E05-1940-874D-426182D80A4D}" type="presParOf" srcId="{86B4D704-6C37-8F48-9B5F-ABE3427F159D}" destId="{AAD1F8D3-A7FB-5B4A-82E7-E2B1AF9F7798}" srcOrd="0" destOrd="0" presId="urn:microsoft.com/office/officeart/2005/8/layout/lProcess2"/>
    <dgm:cxn modelId="{A54048F8-4183-D445-B85F-C99406C4DC63}" type="presParOf" srcId="{86B4D704-6C37-8F48-9B5F-ABE3427F159D}" destId="{B1B5AD16-6E71-6F4E-8AD6-F60208FD39BE}" srcOrd="1" destOrd="0" presId="urn:microsoft.com/office/officeart/2005/8/layout/lProcess2"/>
    <dgm:cxn modelId="{012C0DCC-07BE-DE44-8A0E-EA94CE1B1BF8}" type="presParOf" srcId="{86B4D704-6C37-8F48-9B5F-ABE3427F159D}" destId="{5570196D-9C19-1E41-9686-2F86BF6179C7}" srcOrd="2" destOrd="0" presId="urn:microsoft.com/office/officeart/2005/8/layout/lProcess2"/>
    <dgm:cxn modelId="{7ADF7435-C71A-4644-A9AF-D039C20D1227}" type="presParOf" srcId="{5570196D-9C19-1E41-9686-2F86BF6179C7}" destId="{D798F2C7-1B25-554C-A9D0-BC87D4DBAE70}" srcOrd="0" destOrd="0" presId="urn:microsoft.com/office/officeart/2005/8/layout/lProcess2"/>
    <dgm:cxn modelId="{BE27DF2F-6BE4-9D4F-8857-CF670D5694E4}" type="presParOf" srcId="{D798F2C7-1B25-554C-A9D0-BC87D4DBAE70}" destId="{3505321D-9181-6A45-85C8-47806C0054AA}" srcOrd="0" destOrd="0" presId="urn:microsoft.com/office/officeart/2005/8/layout/lProcess2"/>
    <dgm:cxn modelId="{F364A23E-1D38-F64B-BCD6-2BDF1301BD8E}" type="presParOf" srcId="{D798F2C7-1B25-554C-A9D0-BC87D4DBAE70}" destId="{21137A47-CBF7-E041-B63F-EE33B93442FC}" srcOrd="1" destOrd="0" presId="urn:microsoft.com/office/officeart/2005/8/layout/lProcess2"/>
    <dgm:cxn modelId="{D063E219-6F2F-1D4E-8C99-FC32D131E973}" type="presParOf" srcId="{D798F2C7-1B25-554C-A9D0-BC87D4DBAE70}" destId="{C2A57FE0-3E16-A647-8868-15E91561FFBE}" srcOrd="2" destOrd="0" presId="urn:microsoft.com/office/officeart/2005/8/layout/lProcess2"/>
    <dgm:cxn modelId="{3C80E319-A21D-A140-913B-B388245E8A3F}" type="presParOf" srcId="{D798F2C7-1B25-554C-A9D0-BC87D4DBAE70}" destId="{660A33F8-48D3-704B-A1A3-2F0AA6BFF180}" srcOrd="3" destOrd="0" presId="urn:microsoft.com/office/officeart/2005/8/layout/lProcess2"/>
    <dgm:cxn modelId="{1EB945BB-24BA-314D-A122-277D25D644EC}" type="presParOf" srcId="{D798F2C7-1B25-554C-A9D0-BC87D4DBAE70}" destId="{3DF48DC9-C05C-CE40-9AF6-4CE224FE71BE}" srcOrd="4" destOrd="0" presId="urn:microsoft.com/office/officeart/2005/8/layout/lProcess2"/>
    <dgm:cxn modelId="{AB13AA5D-4492-484E-A86B-A4397C29F21B}" type="presParOf" srcId="{D798F2C7-1B25-554C-A9D0-BC87D4DBAE70}" destId="{BD683E85-791E-654F-BF7E-13818E2132FA}" srcOrd="5" destOrd="0" presId="urn:microsoft.com/office/officeart/2005/8/layout/lProcess2"/>
    <dgm:cxn modelId="{228769AA-11BB-014C-8C12-860AE486045C}" type="presParOf" srcId="{D798F2C7-1B25-554C-A9D0-BC87D4DBAE70}" destId="{7E8C0AF6-7BD4-0548-9F70-4C17E0B00960}" srcOrd="6" destOrd="0" presId="urn:microsoft.com/office/officeart/2005/8/layout/lProcess2"/>
    <dgm:cxn modelId="{7B77F7ED-6A0C-B446-9C21-4323403424EB}" type="presParOf" srcId="{D798F2C7-1B25-554C-A9D0-BC87D4DBAE70}" destId="{0C4530BB-F6F5-0044-9C4E-DAE2971CF330}" srcOrd="7" destOrd="0" presId="urn:microsoft.com/office/officeart/2005/8/layout/lProcess2"/>
    <dgm:cxn modelId="{A33C8D77-7186-DA4C-8DB0-72E85E7AE1EC}" type="presParOf" srcId="{D798F2C7-1B25-554C-A9D0-BC87D4DBAE70}" destId="{95BBF3ED-7E54-994E-B5EC-2A38AEA58E88}" srcOrd="8" destOrd="0" presId="urn:microsoft.com/office/officeart/2005/8/layout/lProcess2"/>
    <dgm:cxn modelId="{799269CB-9C66-8041-A26E-2E6533D29A78}" type="presParOf" srcId="{BB003214-8FD7-9D45-BA27-C98B329BDD84}" destId="{25139339-D609-E443-BDAF-AB98C5827F80}" srcOrd="1" destOrd="0" presId="urn:microsoft.com/office/officeart/2005/8/layout/lProcess2"/>
    <dgm:cxn modelId="{2D7BDD00-0809-774B-B719-27FBAE3D0E89}" type="presParOf" srcId="{BB003214-8FD7-9D45-BA27-C98B329BDD84}" destId="{9D7BB808-5A6B-AC4E-AF52-1A006B644F1A}" srcOrd="2" destOrd="0" presId="urn:microsoft.com/office/officeart/2005/8/layout/lProcess2"/>
    <dgm:cxn modelId="{E7E455EE-1368-7F47-ABED-607E526B9C40}" type="presParOf" srcId="{9D7BB808-5A6B-AC4E-AF52-1A006B644F1A}" destId="{BE3B39BA-6FE5-3A43-93F6-867267AC4BD5}" srcOrd="0" destOrd="0" presId="urn:microsoft.com/office/officeart/2005/8/layout/lProcess2"/>
    <dgm:cxn modelId="{E904E7A9-0BF1-F547-A097-7C77D1EED568}" type="presParOf" srcId="{9D7BB808-5A6B-AC4E-AF52-1A006B644F1A}" destId="{51025A98-F962-F84E-BA44-DE094E51C60D}" srcOrd="1" destOrd="0" presId="urn:microsoft.com/office/officeart/2005/8/layout/lProcess2"/>
    <dgm:cxn modelId="{577F7148-8950-A440-8EFB-6FC0AF1CC405}" type="presParOf" srcId="{9D7BB808-5A6B-AC4E-AF52-1A006B644F1A}" destId="{69341F52-CD72-D44D-96E5-F1CAF3312133}" srcOrd="2" destOrd="0" presId="urn:microsoft.com/office/officeart/2005/8/layout/lProcess2"/>
    <dgm:cxn modelId="{1C7DD58C-5520-2743-B4D1-065893628C93}" type="presParOf" srcId="{69341F52-CD72-D44D-96E5-F1CAF3312133}" destId="{2EB89EDC-947E-D841-A695-51FB3F22401A}" srcOrd="0" destOrd="0" presId="urn:microsoft.com/office/officeart/2005/8/layout/lProcess2"/>
    <dgm:cxn modelId="{4D720892-E3B2-AD47-A700-B0FF6071542B}" type="presParOf" srcId="{2EB89EDC-947E-D841-A695-51FB3F22401A}" destId="{1C2C093B-78FC-084C-A8C1-6FD47F37451D}" srcOrd="0" destOrd="0" presId="urn:microsoft.com/office/officeart/2005/8/layout/lProcess2"/>
    <dgm:cxn modelId="{8CE94931-68E4-1C4E-A73C-10523443C744}" type="presParOf" srcId="{2EB89EDC-947E-D841-A695-51FB3F22401A}" destId="{2987BA4E-83F2-0F4D-AD97-C108D826D727}" srcOrd="1" destOrd="0" presId="urn:microsoft.com/office/officeart/2005/8/layout/lProcess2"/>
    <dgm:cxn modelId="{31EFBF49-C23A-3F41-9823-87D722777312}" type="presParOf" srcId="{2EB89EDC-947E-D841-A695-51FB3F22401A}" destId="{CE45D96D-9DFF-054A-ACCC-B5B187B5C535}" srcOrd="2" destOrd="0" presId="urn:microsoft.com/office/officeart/2005/8/layout/lProcess2"/>
    <dgm:cxn modelId="{F0EA9542-3FAA-294C-B218-53472108CCEA}" type="presParOf" srcId="{2EB89EDC-947E-D841-A695-51FB3F22401A}" destId="{575A965A-D7A4-4348-877E-6AA7FCFB631E}" srcOrd="3" destOrd="0" presId="urn:microsoft.com/office/officeart/2005/8/layout/lProcess2"/>
    <dgm:cxn modelId="{2CC5002A-EF7E-9041-9737-D22CD473821C}" type="presParOf" srcId="{2EB89EDC-947E-D841-A695-51FB3F22401A}" destId="{DBC17416-6A24-D547-AFD4-C5DECEE1F864}" srcOrd="4" destOrd="0" presId="urn:microsoft.com/office/officeart/2005/8/layout/lProcess2"/>
    <dgm:cxn modelId="{9AF2F7CD-844F-C143-A9FE-23983ECFEF81}" type="presParOf" srcId="{2EB89EDC-947E-D841-A695-51FB3F22401A}" destId="{A49865F6-F49C-954D-9A29-98973E49546A}" srcOrd="5" destOrd="0" presId="urn:microsoft.com/office/officeart/2005/8/layout/lProcess2"/>
    <dgm:cxn modelId="{F71EBAA0-6682-054D-B613-186D76A945BE}" type="presParOf" srcId="{2EB89EDC-947E-D841-A695-51FB3F22401A}" destId="{7EC581B7-BCAF-C349-A939-E942AC1410C9}" srcOrd="6" destOrd="0" presId="urn:microsoft.com/office/officeart/2005/8/layout/lProcess2"/>
    <dgm:cxn modelId="{4928DFC9-8259-304F-882A-52D6519F2D23}" type="presParOf" srcId="{2EB89EDC-947E-D841-A695-51FB3F22401A}" destId="{CCAD5BA7-34D1-054F-8C60-F784C4708611}" srcOrd="7" destOrd="0" presId="urn:microsoft.com/office/officeart/2005/8/layout/lProcess2"/>
    <dgm:cxn modelId="{B7524BC5-4C52-AF45-97F0-1B3BB7F6B04E}" type="presParOf" srcId="{2EB89EDC-947E-D841-A695-51FB3F22401A}" destId="{E5BD3126-DAF5-9D40-8E21-AC5C31132C0D}" srcOrd="8" destOrd="0" presId="urn:microsoft.com/office/officeart/2005/8/layout/lProcess2"/>
    <dgm:cxn modelId="{467B72B0-5232-0E4B-8C24-3E8885604D14}" type="presParOf" srcId="{BB003214-8FD7-9D45-BA27-C98B329BDD84}" destId="{DB2BE7FA-E73C-5E47-990A-6BC127D29E7D}" srcOrd="3" destOrd="0" presId="urn:microsoft.com/office/officeart/2005/8/layout/lProcess2"/>
    <dgm:cxn modelId="{66D5C22C-BAD1-3646-9D76-CA823763E9BB}" type="presParOf" srcId="{BB003214-8FD7-9D45-BA27-C98B329BDD84}" destId="{AD5BD4D4-252B-654F-8F4F-F7FC4D7F363A}" srcOrd="4" destOrd="0" presId="urn:microsoft.com/office/officeart/2005/8/layout/lProcess2"/>
    <dgm:cxn modelId="{6CE12FA9-D77A-9C43-89F3-8547B271EB83}" type="presParOf" srcId="{AD5BD4D4-252B-654F-8F4F-F7FC4D7F363A}" destId="{E3CB0A34-4057-2A4F-90A2-45495549CD3F}" srcOrd="0" destOrd="0" presId="urn:microsoft.com/office/officeart/2005/8/layout/lProcess2"/>
    <dgm:cxn modelId="{62D762BB-6C10-424B-8754-46D40010B082}" type="presParOf" srcId="{AD5BD4D4-252B-654F-8F4F-F7FC4D7F363A}" destId="{ED2E1E9D-575B-4B4C-9DA8-920FC5B55D25}" srcOrd="1" destOrd="0" presId="urn:microsoft.com/office/officeart/2005/8/layout/lProcess2"/>
    <dgm:cxn modelId="{733DDB0F-5454-184B-BC1E-54F8A6775F26}" type="presParOf" srcId="{AD5BD4D4-252B-654F-8F4F-F7FC4D7F363A}" destId="{0412EE94-B646-024C-98A1-7F452CA7AAA3}" srcOrd="2" destOrd="0" presId="urn:microsoft.com/office/officeart/2005/8/layout/lProcess2"/>
    <dgm:cxn modelId="{8AB4C8AC-2172-CA4E-8D94-FBE06B7E1919}" type="presParOf" srcId="{0412EE94-B646-024C-98A1-7F452CA7AAA3}" destId="{B180E025-67A0-1B4F-9547-E60922EF0022}" srcOrd="0" destOrd="0" presId="urn:microsoft.com/office/officeart/2005/8/layout/lProcess2"/>
    <dgm:cxn modelId="{BB395CBF-7352-604B-B929-1CE3A591FF27}" type="presParOf" srcId="{B180E025-67A0-1B4F-9547-E60922EF0022}" destId="{A5FF6A49-50A0-754C-A863-A3B529AF3AF6}" srcOrd="0" destOrd="0" presId="urn:microsoft.com/office/officeart/2005/8/layout/lProcess2"/>
    <dgm:cxn modelId="{4B27A195-2B9F-CF4C-95E2-0B78BD4C384F}" type="presParOf" srcId="{B180E025-67A0-1B4F-9547-E60922EF0022}" destId="{C71F256F-C2DB-2D46-8C63-59B371DC17BC}" srcOrd="1" destOrd="0" presId="urn:microsoft.com/office/officeart/2005/8/layout/lProcess2"/>
    <dgm:cxn modelId="{1E575037-BC00-6E40-9113-40A12B5EFCE5}" type="presParOf" srcId="{B180E025-67A0-1B4F-9547-E60922EF0022}" destId="{06BF9926-FC23-304F-BEA0-C79C5A83EB94}" srcOrd="2" destOrd="0" presId="urn:microsoft.com/office/officeart/2005/8/layout/lProcess2"/>
    <dgm:cxn modelId="{11211847-2A6C-7144-9F1C-602EDC983D56}" type="presParOf" srcId="{B180E025-67A0-1B4F-9547-E60922EF0022}" destId="{840D5066-B969-534C-B73F-D1B392BF135C}" srcOrd="3" destOrd="0" presId="urn:microsoft.com/office/officeart/2005/8/layout/lProcess2"/>
    <dgm:cxn modelId="{B94F7F13-F942-694B-A4DF-A055161D360B}" type="presParOf" srcId="{B180E025-67A0-1B4F-9547-E60922EF0022}" destId="{09C17F93-BE2D-434E-8A89-430CA8569F30}" srcOrd="4" destOrd="0" presId="urn:microsoft.com/office/officeart/2005/8/layout/lProcess2"/>
    <dgm:cxn modelId="{3D1D7930-24A5-7846-B8CF-66010AEF9FCF}" type="presParOf" srcId="{B180E025-67A0-1B4F-9547-E60922EF0022}" destId="{EBA94613-A654-B043-8F53-1F3ED6FD43D0}" srcOrd="5" destOrd="0" presId="urn:microsoft.com/office/officeart/2005/8/layout/lProcess2"/>
    <dgm:cxn modelId="{737E7683-F020-294A-9CA6-CE3921F50124}" type="presParOf" srcId="{B180E025-67A0-1B4F-9547-E60922EF0022}" destId="{2B008703-3016-ED44-B126-03E88B2A8836}" srcOrd="6" destOrd="0" presId="urn:microsoft.com/office/officeart/2005/8/layout/lProcess2"/>
    <dgm:cxn modelId="{82BF56A3-6083-AD4E-902B-4B591CF1B286}" type="presParOf" srcId="{BB003214-8FD7-9D45-BA27-C98B329BDD84}" destId="{52BFFF70-38E0-BA48-A128-F765EB8CEFE3}" srcOrd="5" destOrd="0" presId="urn:microsoft.com/office/officeart/2005/8/layout/lProcess2"/>
    <dgm:cxn modelId="{CB004E31-7A64-7D40-9AE9-892AED3BCCCF}" type="presParOf" srcId="{BB003214-8FD7-9D45-BA27-C98B329BDD84}" destId="{E4C1E84A-D3DE-3949-80EB-F424BA3FE0FE}" srcOrd="6" destOrd="0" presId="urn:microsoft.com/office/officeart/2005/8/layout/lProcess2"/>
    <dgm:cxn modelId="{23938A66-D107-E344-8424-BE1715103B3E}" type="presParOf" srcId="{E4C1E84A-D3DE-3949-80EB-F424BA3FE0FE}" destId="{25BB15AC-0649-8F42-993D-AD86C84B099F}" srcOrd="0" destOrd="0" presId="urn:microsoft.com/office/officeart/2005/8/layout/lProcess2"/>
    <dgm:cxn modelId="{755BD09A-AA33-7D42-9AE0-3A38495E4E2A}" type="presParOf" srcId="{E4C1E84A-D3DE-3949-80EB-F424BA3FE0FE}" destId="{87F5F3AE-BF93-6A47-A531-34BA6D9A3E05}" srcOrd="1" destOrd="0" presId="urn:microsoft.com/office/officeart/2005/8/layout/lProcess2"/>
    <dgm:cxn modelId="{DB5E92F0-BCC9-F042-B7EF-599D56BA1E63}" type="presParOf" srcId="{E4C1E84A-D3DE-3949-80EB-F424BA3FE0FE}" destId="{ABB71DF7-C2DA-714A-8E0F-4CA9BDCB5338}" srcOrd="2" destOrd="0" presId="urn:microsoft.com/office/officeart/2005/8/layout/lProcess2"/>
    <dgm:cxn modelId="{1A2EEA59-80E8-FB42-9DDE-89B338D68A64}" type="presParOf" srcId="{ABB71DF7-C2DA-714A-8E0F-4CA9BDCB5338}" destId="{671D92F8-438D-924D-B075-D980363939AC}" srcOrd="0" destOrd="0" presId="urn:microsoft.com/office/officeart/2005/8/layout/lProcess2"/>
    <dgm:cxn modelId="{4B684F4E-EEB6-9149-8174-A60C7C4A4987}" type="presParOf" srcId="{671D92F8-438D-924D-B075-D980363939AC}" destId="{A416ECD5-4D6A-D14A-A48D-C0DF47B47661}" srcOrd="0" destOrd="0" presId="urn:microsoft.com/office/officeart/2005/8/layout/lProcess2"/>
    <dgm:cxn modelId="{83FD15F3-E0DD-6442-90DF-834A9E317FDF}" type="presParOf" srcId="{671D92F8-438D-924D-B075-D980363939AC}" destId="{08A60BD6-3623-194D-98D8-97E665C4442C}" srcOrd="1" destOrd="0" presId="urn:microsoft.com/office/officeart/2005/8/layout/lProcess2"/>
    <dgm:cxn modelId="{A314774D-CAC2-8B4C-84DA-DCEC3918D223}" type="presParOf" srcId="{671D92F8-438D-924D-B075-D980363939AC}" destId="{3A809A99-D087-9240-A436-B6AC326A85CB}" srcOrd="2" destOrd="0" presId="urn:microsoft.com/office/officeart/2005/8/layout/lProcess2"/>
    <dgm:cxn modelId="{F365D8A9-3F49-E441-AABF-9BEB463E05AF}" type="presParOf" srcId="{671D92F8-438D-924D-B075-D980363939AC}" destId="{B4D5CCC6-F99F-3A46-B479-5CF6D361A95B}" srcOrd="3" destOrd="0" presId="urn:microsoft.com/office/officeart/2005/8/layout/lProcess2"/>
    <dgm:cxn modelId="{B0DBD7A5-23A3-8D45-97DB-498B56200771}" type="presParOf" srcId="{671D92F8-438D-924D-B075-D980363939AC}" destId="{7022037A-CB22-7846-A472-F3B23AC2D787}" srcOrd="4" destOrd="0" presId="urn:microsoft.com/office/officeart/2005/8/layout/lProcess2"/>
    <dgm:cxn modelId="{74F178C0-A7DD-BA4F-BDDE-6512751E0B35}" type="presParOf" srcId="{671D92F8-438D-924D-B075-D980363939AC}" destId="{0CB79CB4-A77D-444A-A1A5-F07B39B7E1E8}" srcOrd="5" destOrd="0" presId="urn:microsoft.com/office/officeart/2005/8/layout/lProcess2"/>
    <dgm:cxn modelId="{2121E19E-A05A-3247-A7E3-FE8885A61143}" type="presParOf" srcId="{671D92F8-438D-924D-B075-D980363939AC}" destId="{8D408B81-9463-C646-88B2-4D8F2D120416}" srcOrd="6" destOrd="0" presId="urn:microsoft.com/office/officeart/2005/8/layout/lProcess2"/>
    <dgm:cxn modelId="{6FFEDC6E-7CE4-DD40-ADF9-294F7BF46E42}" type="presParOf" srcId="{671D92F8-438D-924D-B075-D980363939AC}" destId="{59AE6D30-2F29-A749-8DFF-6B9B1FD77291}" srcOrd="7" destOrd="0" presId="urn:microsoft.com/office/officeart/2005/8/layout/lProcess2"/>
    <dgm:cxn modelId="{A0973483-AAA8-EF43-89D6-A501AAD6ED16}" type="presParOf" srcId="{671D92F8-438D-924D-B075-D980363939AC}" destId="{755AB2F4-92C2-0D4C-933A-AC22C06816A4}" srcOrd="8" destOrd="0" presId="urn:microsoft.com/office/officeart/2005/8/layout/lProcess2"/>
  </dgm:cxnLst>
  <dgm:bg>
    <a:solidFill>
      <a:srgbClr val="3761AD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72B17C-DB9F-2940-9D39-C5C764336A6E}" type="doc">
      <dgm:prSet loTypeId="urn:microsoft.com/office/officeart/2005/8/layout/lProcess2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55827D4-FA26-3C41-B34C-7FCCA1C4089A}">
      <dgm:prSet phldrT="[Text]" custT="1"/>
      <dgm:spPr>
        <a:solidFill>
          <a:srgbClr val="3761AD"/>
        </a:solidFill>
      </dgm:spPr>
      <dgm:t>
        <a:bodyPr anchor="t"/>
        <a:lstStyle/>
        <a:p>
          <a:r>
            <a:rPr lang="en-US" sz="2200" b="1" dirty="0">
              <a:solidFill>
                <a:schemeClr val="bg1"/>
              </a:solidFill>
            </a:rPr>
            <a:t>1. Create Positive Teaching and Learning Environments</a:t>
          </a:r>
        </a:p>
      </dgm:t>
    </dgm:pt>
    <dgm:pt modelId="{599DC4A7-EC38-D746-BE3D-BCDAA49A5EB2}" type="parTrans" cxnId="{7E46A9F6-2B63-1040-AD0D-1292178B7F3E}">
      <dgm:prSet/>
      <dgm:spPr/>
      <dgm:t>
        <a:bodyPr/>
        <a:lstStyle/>
        <a:p>
          <a:endParaRPr lang="en-US"/>
        </a:p>
      </dgm:t>
    </dgm:pt>
    <dgm:pt modelId="{51D50C4B-93D5-7941-911E-F54D361562F2}" type="sibTrans" cxnId="{7E46A9F6-2B63-1040-AD0D-1292178B7F3E}">
      <dgm:prSet/>
      <dgm:spPr/>
      <dgm:t>
        <a:bodyPr/>
        <a:lstStyle/>
        <a:p>
          <a:endParaRPr lang="en-US"/>
        </a:p>
      </dgm:t>
    </dgm:pt>
    <dgm:pt modelId="{61983985-9E87-3F42-843C-5DB9AB66F69F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Design a Safe Environment</a:t>
          </a:r>
          <a:endParaRPr lang="en-US" sz="2000" dirty="0">
            <a:solidFill>
              <a:srgbClr val="061DB2"/>
            </a:solidFill>
          </a:endParaRPr>
        </a:p>
      </dgm:t>
    </dgm:pt>
    <dgm:pt modelId="{B882B54E-C3C0-3B41-A193-3F450E6E883E}" type="parTrans" cxnId="{A8DF5B53-C992-B149-A56B-D21282EF258A}">
      <dgm:prSet/>
      <dgm:spPr/>
      <dgm:t>
        <a:bodyPr/>
        <a:lstStyle/>
        <a:p>
          <a:endParaRPr lang="en-US"/>
        </a:p>
      </dgm:t>
    </dgm:pt>
    <dgm:pt modelId="{D07F013C-C8A4-564C-A5FC-8271B9509C4E}" type="sibTrans" cxnId="{A8DF5B53-C992-B149-A56B-D21282EF258A}">
      <dgm:prSet/>
      <dgm:spPr/>
      <dgm:t>
        <a:bodyPr/>
        <a:lstStyle/>
        <a:p>
          <a:endParaRPr lang="en-US"/>
        </a:p>
      </dgm:t>
    </dgm:pt>
    <dgm:pt modelId="{1196889C-BE71-8945-A0AC-E10D0CED5417}">
      <dgm:prSet phldrT="[Text]" custT="1"/>
      <dgm:spPr>
        <a:solidFill>
          <a:srgbClr val="3761AD"/>
        </a:solidFill>
        <a:ln>
          <a:solidFill>
            <a:srgbClr val="061DB2"/>
          </a:solidFill>
        </a:ln>
      </dgm:spPr>
      <dgm:t>
        <a:bodyPr anchor="t"/>
        <a:lstStyle/>
        <a:p>
          <a:r>
            <a:rPr lang="en-US" sz="2200" b="1">
              <a:solidFill>
                <a:schemeClr val="bg1"/>
              </a:solidFill>
            </a:rPr>
            <a:t>2. Actively Promote SEB Growth</a:t>
          </a:r>
          <a:endParaRPr lang="en-US" sz="2200" b="1" dirty="0">
            <a:solidFill>
              <a:schemeClr val="bg1"/>
            </a:solidFill>
          </a:endParaRPr>
        </a:p>
      </dgm:t>
    </dgm:pt>
    <dgm:pt modelId="{BAD8AEE7-E197-7E41-A10C-DDC36D4C0B4E}" type="parTrans" cxnId="{A80B2DFA-09A4-0E43-BA62-E5B809C78AF9}">
      <dgm:prSet/>
      <dgm:spPr/>
      <dgm:t>
        <a:bodyPr/>
        <a:lstStyle/>
        <a:p>
          <a:endParaRPr lang="en-US"/>
        </a:p>
      </dgm:t>
    </dgm:pt>
    <dgm:pt modelId="{29CFEE24-02A0-5D4E-88F6-AB2B2BECC404}" type="sibTrans" cxnId="{A80B2DFA-09A4-0E43-BA62-E5B809C78AF9}">
      <dgm:prSet/>
      <dgm:spPr/>
      <dgm:t>
        <a:bodyPr/>
        <a:lstStyle/>
        <a:p>
          <a:endParaRPr lang="en-US"/>
        </a:p>
      </dgm:t>
    </dgm:pt>
    <dgm:pt modelId="{EE528CC3-7149-1B46-AF73-AB4A0794C67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Engage Students in Relevant Learning</a:t>
          </a:r>
          <a:endParaRPr lang="en-US" sz="2000" dirty="0">
            <a:solidFill>
              <a:srgbClr val="061DB2"/>
            </a:solidFill>
          </a:endParaRPr>
        </a:p>
      </dgm:t>
    </dgm:pt>
    <dgm:pt modelId="{240C2D40-9EF0-484D-9C23-18C0B1DED08D}" type="parTrans" cxnId="{08208033-0ABC-8A42-854B-4247DCDAE590}">
      <dgm:prSet/>
      <dgm:spPr/>
      <dgm:t>
        <a:bodyPr/>
        <a:lstStyle/>
        <a:p>
          <a:endParaRPr lang="en-US"/>
        </a:p>
      </dgm:t>
    </dgm:pt>
    <dgm:pt modelId="{D851184F-2E4E-9649-B7B4-D2761719CF5C}" type="sibTrans" cxnId="{08208033-0ABC-8A42-854B-4247DCDAE590}">
      <dgm:prSet/>
      <dgm:spPr/>
      <dgm:t>
        <a:bodyPr/>
        <a:lstStyle/>
        <a:p>
          <a:endParaRPr lang="en-US"/>
        </a:p>
      </dgm:t>
    </dgm:pt>
    <dgm:pt modelId="{45EA7107-2F6D-D74F-9F28-18666C5E4475}">
      <dgm:prSet phldrT="[Text]" custT="1"/>
      <dgm:spPr>
        <a:solidFill>
          <a:schemeClr val="bg1"/>
        </a:solidFill>
        <a:ln w="76200">
          <a:solidFill>
            <a:srgbClr val="FFFF00"/>
          </a:solidFill>
        </a:ln>
      </dgm:spPr>
      <dgm:t>
        <a:bodyPr/>
        <a:lstStyle/>
        <a:p>
          <a:r>
            <a:rPr lang="en-US" sz="2000" dirty="0">
              <a:solidFill>
                <a:srgbClr val="061DB2"/>
              </a:solidFill>
            </a:rPr>
            <a:t>Establish Positive Connections</a:t>
          </a:r>
        </a:p>
      </dgm:t>
    </dgm:pt>
    <dgm:pt modelId="{A2C109C6-8D0B-7F40-BB4B-47134976AD9B}" type="parTrans" cxnId="{123A2D59-92CD-7547-B6E3-485895B70E2A}">
      <dgm:prSet/>
      <dgm:spPr/>
      <dgm:t>
        <a:bodyPr/>
        <a:lstStyle/>
        <a:p>
          <a:endParaRPr lang="en-US"/>
        </a:p>
      </dgm:t>
    </dgm:pt>
    <dgm:pt modelId="{7C89627E-DCB3-5343-B56F-0E7AA18F04AC}" type="sibTrans" cxnId="{123A2D59-92CD-7547-B6E3-485895B70E2A}">
      <dgm:prSet/>
      <dgm:spPr/>
      <dgm:t>
        <a:bodyPr/>
        <a:lstStyle/>
        <a:p>
          <a:endParaRPr lang="en-US"/>
        </a:p>
      </dgm:t>
    </dgm:pt>
    <dgm:pt modelId="{40E071B7-A83B-964D-944C-E6D88A1D7B35}">
      <dgm:prSet phldrT="[Text]" custT="1"/>
      <dgm:spPr>
        <a:solidFill>
          <a:schemeClr val="bg1"/>
        </a:solidFill>
        <a:ln w="127000">
          <a:solidFill>
            <a:srgbClr val="FFFF00"/>
          </a:solidFill>
        </a:ln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Develop Predictable Routines</a:t>
          </a:r>
          <a:endParaRPr lang="en-US" sz="2000" dirty="0">
            <a:solidFill>
              <a:srgbClr val="061DB2"/>
            </a:solidFill>
          </a:endParaRPr>
        </a:p>
      </dgm:t>
    </dgm:pt>
    <dgm:pt modelId="{0A8C976F-0E71-4F49-BE55-0111392EC21A}" type="parTrans" cxnId="{1D26F71D-28D8-474A-9DEE-D8F8F64A0211}">
      <dgm:prSet/>
      <dgm:spPr/>
      <dgm:t>
        <a:bodyPr/>
        <a:lstStyle/>
        <a:p>
          <a:endParaRPr lang="en-US"/>
        </a:p>
      </dgm:t>
    </dgm:pt>
    <dgm:pt modelId="{78869FB3-80A9-6A43-9523-02ACA25D27DE}" type="sibTrans" cxnId="{1D26F71D-28D8-474A-9DEE-D8F8F64A0211}">
      <dgm:prSet/>
      <dgm:spPr/>
      <dgm:t>
        <a:bodyPr/>
        <a:lstStyle/>
        <a:p>
          <a:endParaRPr lang="en-US"/>
        </a:p>
      </dgm:t>
    </dgm:pt>
    <dgm:pt modelId="{A3BD197E-044A-A848-986C-F28313DBCFDD}">
      <dgm:prSet phldrT="[Text]" custT="1"/>
      <dgm:spPr>
        <a:solidFill>
          <a:schemeClr val="bg1"/>
        </a:solidFill>
        <a:ln w="127000">
          <a:solidFill>
            <a:srgbClr val="FFFF00"/>
          </a:solidFill>
        </a:ln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Define and Teach Positive Expectations</a:t>
          </a:r>
          <a:endParaRPr lang="en-US" sz="2000" dirty="0">
            <a:solidFill>
              <a:srgbClr val="061DB2"/>
            </a:solidFill>
          </a:endParaRPr>
        </a:p>
      </dgm:t>
    </dgm:pt>
    <dgm:pt modelId="{C6F4317C-EF78-5F4F-B8FE-10E68BACA6A0}" type="parTrans" cxnId="{0EF76945-5D77-704C-A13A-7EBB731B9C20}">
      <dgm:prSet/>
      <dgm:spPr/>
      <dgm:t>
        <a:bodyPr/>
        <a:lstStyle/>
        <a:p>
          <a:endParaRPr lang="en-US"/>
        </a:p>
      </dgm:t>
    </dgm:pt>
    <dgm:pt modelId="{DFF5340A-7829-8E47-813A-4643A97B7E8F}" type="sibTrans" cxnId="{0EF76945-5D77-704C-A13A-7EBB731B9C20}">
      <dgm:prSet/>
      <dgm:spPr/>
      <dgm:t>
        <a:bodyPr/>
        <a:lstStyle/>
        <a:p>
          <a:endParaRPr lang="en-US"/>
        </a:p>
      </dgm:t>
    </dgm:pt>
    <dgm:pt modelId="{53CDCDE8-0FA0-FE44-8088-E3212486DF4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Plan Relevant Instruction</a:t>
          </a:r>
          <a:endParaRPr lang="en-US" sz="2000" dirty="0">
            <a:solidFill>
              <a:srgbClr val="061DB2"/>
            </a:solidFill>
          </a:endParaRPr>
        </a:p>
      </dgm:t>
    </dgm:pt>
    <dgm:pt modelId="{567D9373-70DB-8848-82F1-ABE80533712E}" type="parTrans" cxnId="{38C5DD65-8389-EC4C-8439-C58D076C5DF6}">
      <dgm:prSet/>
      <dgm:spPr/>
      <dgm:t>
        <a:bodyPr/>
        <a:lstStyle/>
        <a:p>
          <a:endParaRPr lang="en-US"/>
        </a:p>
      </dgm:t>
    </dgm:pt>
    <dgm:pt modelId="{E9960905-6AFD-0A49-BF65-E967F2C4E486}" type="sibTrans" cxnId="{38C5DD65-8389-EC4C-8439-C58D076C5DF6}">
      <dgm:prSet/>
      <dgm:spPr/>
      <dgm:t>
        <a:bodyPr/>
        <a:lstStyle/>
        <a:p>
          <a:endParaRPr lang="en-US"/>
        </a:p>
      </dgm:t>
    </dgm:pt>
    <dgm:pt modelId="{C09ACE08-D561-E346-9338-50A3CFF7A038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Foster Positive Relationships</a:t>
          </a:r>
          <a:endParaRPr lang="en-US" sz="2000" dirty="0">
            <a:solidFill>
              <a:srgbClr val="061DB2"/>
            </a:solidFill>
          </a:endParaRPr>
        </a:p>
      </dgm:t>
    </dgm:pt>
    <dgm:pt modelId="{D8E50301-9012-684C-9B1F-EF9D2D09A62A}" type="parTrans" cxnId="{F8A05F5A-3D62-834F-90F8-0C87D364DB97}">
      <dgm:prSet/>
      <dgm:spPr/>
      <dgm:t>
        <a:bodyPr/>
        <a:lstStyle/>
        <a:p>
          <a:endParaRPr lang="en-US"/>
        </a:p>
      </dgm:t>
    </dgm:pt>
    <dgm:pt modelId="{6CB37F19-0439-B045-8BB9-22E16801A7D8}" type="sibTrans" cxnId="{F8A05F5A-3D62-834F-90F8-0C87D364DB97}">
      <dgm:prSet/>
      <dgm:spPr/>
      <dgm:t>
        <a:bodyPr/>
        <a:lstStyle/>
        <a:p>
          <a:endParaRPr lang="en-US"/>
        </a:p>
      </dgm:t>
    </dgm:pt>
    <dgm:pt modelId="{798346A3-708F-7C44-AD50-D3B5E004E45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>
              <a:solidFill>
                <a:srgbClr val="061DB2"/>
              </a:solidFill>
            </a:rPr>
            <a:t>Provide Specific Feedback </a:t>
          </a:r>
          <a:r>
            <a:rPr lang="en-US" sz="2000" u="none">
              <a:solidFill>
                <a:srgbClr val="061DB2"/>
              </a:solidFill>
            </a:rPr>
            <a:t>(</a:t>
          </a:r>
          <a:r>
            <a:rPr lang="en-US" sz="2000" u="sng">
              <a:solidFill>
                <a:srgbClr val="061DB2"/>
              </a:solidFill>
            </a:rPr>
            <a:t>&gt;</a:t>
          </a:r>
          <a:r>
            <a:rPr lang="en-US" sz="2000">
              <a:solidFill>
                <a:srgbClr val="061DB2"/>
              </a:solidFill>
            </a:rPr>
            <a:t> 5 : 1 Ratio)</a:t>
          </a:r>
          <a:endParaRPr lang="en-US" sz="2000" dirty="0">
            <a:solidFill>
              <a:srgbClr val="061DB2"/>
            </a:solidFill>
          </a:endParaRPr>
        </a:p>
      </dgm:t>
    </dgm:pt>
    <dgm:pt modelId="{BB4D7258-87CB-5B44-88E4-B429CC41DE27}" type="sibTrans" cxnId="{545B89ED-485C-514E-8A0D-CCF58CF68251}">
      <dgm:prSet/>
      <dgm:spPr/>
      <dgm:t>
        <a:bodyPr/>
        <a:lstStyle/>
        <a:p>
          <a:endParaRPr lang="en-US"/>
        </a:p>
      </dgm:t>
    </dgm:pt>
    <dgm:pt modelId="{5D6C1D99-1F06-9942-BE39-35B88DAE590C}" type="parTrans" cxnId="{545B89ED-485C-514E-8A0D-CCF58CF68251}">
      <dgm:prSet/>
      <dgm:spPr/>
      <dgm:t>
        <a:bodyPr/>
        <a:lstStyle/>
        <a:p>
          <a:endParaRPr lang="en-US"/>
        </a:p>
      </dgm:t>
    </dgm:pt>
    <dgm:pt modelId="{0AE052A5-102B-EC43-BB46-9C208BF6D6B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>
              <a:solidFill>
                <a:srgbClr val="061DB2"/>
              </a:solidFill>
            </a:rPr>
            <a:t>Consider Other Response Strategies</a:t>
          </a:r>
        </a:p>
      </dgm:t>
    </dgm:pt>
    <dgm:pt modelId="{935E0F39-0D09-7A4E-9A22-409CE69761A6}" type="sibTrans" cxnId="{1B72983C-0005-5543-8225-0BF9CF25C29E}">
      <dgm:prSet/>
      <dgm:spPr/>
      <dgm:t>
        <a:bodyPr/>
        <a:lstStyle/>
        <a:p>
          <a:endParaRPr lang="en-US"/>
        </a:p>
      </dgm:t>
    </dgm:pt>
    <dgm:pt modelId="{6F9B0D30-E0AA-1345-B32B-9CFEBC0E1CDE}" type="parTrans" cxnId="{1B72983C-0005-5543-8225-0BF9CF25C29E}">
      <dgm:prSet/>
      <dgm:spPr/>
      <dgm:t>
        <a:bodyPr/>
        <a:lstStyle/>
        <a:p>
          <a:endParaRPr lang="en-US"/>
        </a:p>
      </dgm:t>
    </dgm:pt>
    <dgm:pt modelId="{980EC3FB-ADDA-4144-84CD-0C843F62CF7A}">
      <dgm:prSet phldrT="[Text]" custT="1"/>
      <dgm:spPr>
        <a:solidFill>
          <a:schemeClr val="bg1"/>
        </a:solidFill>
        <a:ln w="127000">
          <a:noFill/>
        </a:ln>
      </dgm:spPr>
      <dgm:t>
        <a:bodyPr/>
        <a:lstStyle/>
        <a:p>
          <a:r>
            <a:rPr lang="en-US" sz="2000" dirty="0">
              <a:solidFill>
                <a:srgbClr val="061DB2"/>
              </a:solidFill>
            </a:rPr>
            <a:t>Prompt and Supervise SEB and Academic Skills</a:t>
          </a:r>
        </a:p>
      </dgm:t>
    </dgm:pt>
    <dgm:pt modelId="{44634396-AC50-874D-B802-2926F5B95E50}" type="sibTrans" cxnId="{92F426BD-8188-B140-9C6C-F6285CB5F4CB}">
      <dgm:prSet/>
      <dgm:spPr/>
      <dgm:t>
        <a:bodyPr/>
        <a:lstStyle/>
        <a:p>
          <a:endParaRPr lang="en-US"/>
        </a:p>
      </dgm:t>
    </dgm:pt>
    <dgm:pt modelId="{6B5AE556-ED9E-754F-8B78-22DEF1D4239C}" type="parTrans" cxnId="{92F426BD-8188-B140-9C6C-F6285CB5F4CB}">
      <dgm:prSet/>
      <dgm:spPr/>
      <dgm:t>
        <a:bodyPr/>
        <a:lstStyle/>
        <a:p>
          <a:endParaRPr lang="en-US"/>
        </a:p>
      </dgm:t>
    </dgm:pt>
    <dgm:pt modelId="{BB003214-8FD7-9D45-BA27-C98B329BDD84}" type="pres">
      <dgm:prSet presAssocID="{0372B17C-DB9F-2940-9D39-C5C764336A6E}" presName="theList" presStyleCnt="0">
        <dgm:presLayoutVars>
          <dgm:dir/>
          <dgm:animLvl val="lvl"/>
          <dgm:resizeHandles val="exact"/>
        </dgm:presLayoutVars>
      </dgm:prSet>
      <dgm:spPr/>
    </dgm:pt>
    <dgm:pt modelId="{86B4D704-6C37-8F48-9B5F-ABE3427F159D}" type="pres">
      <dgm:prSet presAssocID="{C55827D4-FA26-3C41-B34C-7FCCA1C4089A}" presName="compNode" presStyleCnt="0"/>
      <dgm:spPr/>
    </dgm:pt>
    <dgm:pt modelId="{AAD1F8D3-A7FB-5B4A-82E7-E2B1AF9F7798}" type="pres">
      <dgm:prSet presAssocID="{C55827D4-FA26-3C41-B34C-7FCCA1C4089A}" presName="aNode" presStyleLbl="bgShp" presStyleIdx="0" presStyleCnt="2"/>
      <dgm:spPr/>
    </dgm:pt>
    <dgm:pt modelId="{B1B5AD16-6E71-6F4E-8AD6-F60208FD39BE}" type="pres">
      <dgm:prSet presAssocID="{C55827D4-FA26-3C41-B34C-7FCCA1C4089A}" presName="textNode" presStyleLbl="bgShp" presStyleIdx="0" presStyleCnt="2"/>
      <dgm:spPr/>
    </dgm:pt>
    <dgm:pt modelId="{5570196D-9C19-1E41-9686-2F86BF6179C7}" type="pres">
      <dgm:prSet presAssocID="{C55827D4-FA26-3C41-B34C-7FCCA1C4089A}" presName="compChildNode" presStyleCnt="0"/>
      <dgm:spPr/>
    </dgm:pt>
    <dgm:pt modelId="{D798F2C7-1B25-554C-A9D0-BC87D4DBAE70}" type="pres">
      <dgm:prSet presAssocID="{C55827D4-FA26-3C41-B34C-7FCCA1C4089A}" presName="theInnerList" presStyleCnt="0"/>
      <dgm:spPr/>
    </dgm:pt>
    <dgm:pt modelId="{3505321D-9181-6A45-85C8-47806C0054AA}" type="pres">
      <dgm:prSet presAssocID="{61983985-9E87-3F42-843C-5DB9AB66F69F}" presName="childNode" presStyleLbl="node1" presStyleIdx="0" presStyleCnt="10" custScaleX="129901">
        <dgm:presLayoutVars>
          <dgm:bulletEnabled val="1"/>
        </dgm:presLayoutVars>
      </dgm:prSet>
      <dgm:spPr/>
    </dgm:pt>
    <dgm:pt modelId="{21137A47-CBF7-E041-B63F-EE33B93442FC}" type="pres">
      <dgm:prSet presAssocID="{61983985-9E87-3F42-843C-5DB9AB66F69F}" presName="aSpace2" presStyleCnt="0"/>
      <dgm:spPr/>
    </dgm:pt>
    <dgm:pt modelId="{C2A57FE0-3E16-A647-8868-15E91561FFBE}" type="pres">
      <dgm:prSet presAssocID="{45EA7107-2F6D-D74F-9F28-18666C5E4475}" presName="childNode" presStyleLbl="node1" presStyleIdx="1" presStyleCnt="10" custScaleX="129901">
        <dgm:presLayoutVars>
          <dgm:bulletEnabled val="1"/>
        </dgm:presLayoutVars>
      </dgm:prSet>
      <dgm:spPr/>
    </dgm:pt>
    <dgm:pt modelId="{660A33F8-48D3-704B-A1A3-2F0AA6BFF180}" type="pres">
      <dgm:prSet presAssocID="{45EA7107-2F6D-D74F-9F28-18666C5E4475}" presName="aSpace2" presStyleCnt="0"/>
      <dgm:spPr/>
    </dgm:pt>
    <dgm:pt modelId="{3DF48DC9-C05C-CE40-9AF6-4CE224FE71BE}" type="pres">
      <dgm:prSet presAssocID="{40E071B7-A83B-964D-944C-E6D88A1D7B35}" presName="childNode" presStyleLbl="node1" presStyleIdx="2" presStyleCnt="10" custScaleX="129901">
        <dgm:presLayoutVars>
          <dgm:bulletEnabled val="1"/>
        </dgm:presLayoutVars>
      </dgm:prSet>
      <dgm:spPr/>
    </dgm:pt>
    <dgm:pt modelId="{BD683E85-791E-654F-BF7E-13818E2132FA}" type="pres">
      <dgm:prSet presAssocID="{40E071B7-A83B-964D-944C-E6D88A1D7B35}" presName="aSpace2" presStyleCnt="0"/>
      <dgm:spPr/>
    </dgm:pt>
    <dgm:pt modelId="{7E8C0AF6-7BD4-0548-9F70-4C17E0B00960}" type="pres">
      <dgm:prSet presAssocID="{A3BD197E-044A-A848-986C-F28313DBCFDD}" presName="childNode" presStyleLbl="node1" presStyleIdx="3" presStyleCnt="10" custScaleX="129901">
        <dgm:presLayoutVars>
          <dgm:bulletEnabled val="1"/>
        </dgm:presLayoutVars>
      </dgm:prSet>
      <dgm:spPr/>
    </dgm:pt>
    <dgm:pt modelId="{0C4530BB-F6F5-0044-9C4E-DAE2971CF330}" type="pres">
      <dgm:prSet presAssocID="{A3BD197E-044A-A848-986C-F28313DBCFDD}" presName="aSpace2" presStyleCnt="0"/>
      <dgm:spPr/>
    </dgm:pt>
    <dgm:pt modelId="{95BBF3ED-7E54-994E-B5EC-2A38AEA58E88}" type="pres">
      <dgm:prSet presAssocID="{53CDCDE8-0FA0-FE44-8088-E3212486DF4C}" presName="childNode" presStyleLbl="node1" presStyleIdx="4" presStyleCnt="10" custScaleX="129901">
        <dgm:presLayoutVars>
          <dgm:bulletEnabled val="1"/>
        </dgm:presLayoutVars>
      </dgm:prSet>
      <dgm:spPr/>
    </dgm:pt>
    <dgm:pt modelId="{25139339-D609-E443-BDAF-AB98C5827F80}" type="pres">
      <dgm:prSet presAssocID="{C55827D4-FA26-3C41-B34C-7FCCA1C4089A}" presName="aSpace" presStyleCnt="0"/>
      <dgm:spPr/>
    </dgm:pt>
    <dgm:pt modelId="{9D7BB808-5A6B-AC4E-AF52-1A006B644F1A}" type="pres">
      <dgm:prSet presAssocID="{1196889C-BE71-8945-A0AC-E10D0CED5417}" presName="compNode" presStyleCnt="0"/>
      <dgm:spPr/>
    </dgm:pt>
    <dgm:pt modelId="{BE3B39BA-6FE5-3A43-93F6-867267AC4BD5}" type="pres">
      <dgm:prSet presAssocID="{1196889C-BE71-8945-A0AC-E10D0CED5417}" presName="aNode" presStyleLbl="bgShp" presStyleIdx="1" presStyleCnt="2"/>
      <dgm:spPr/>
    </dgm:pt>
    <dgm:pt modelId="{51025A98-F962-F84E-BA44-DE094E51C60D}" type="pres">
      <dgm:prSet presAssocID="{1196889C-BE71-8945-A0AC-E10D0CED5417}" presName="textNode" presStyleLbl="bgShp" presStyleIdx="1" presStyleCnt="2"/>
      <dgm:spPr/>
    </dgm:pt>
    <dgm:pt modelId="{69341F52-CD72-D44D-96E5-F1CAF3312133}" type="pres">
      <dgm:prSet presAssocID="{1196889C-BE71-8945-A0AC-E10D0CED5417}" presName="compChildNode" presStyleCnt="0"/>
      <dgm:spPr/>
    </dgm:pt>
    <dgm:pt modelId="{2EB89EDC-947E-D841-A695-51FB3F22401A}" type="pres">
      <dgm:prSet presAssocID="{1196889C-BE71-8945-A0AC-E10D0CED5417}" presName="theInnerList" presStyleCnt="0"/>
      <dgm:spPr/>
    </dgm:pt>
    <dgm:pt modelId="{1C2C093B-78FC-084C-A8C1-6FD47F37451D}" type="pres">
      <dgm:prSet presAssocID="{EE528CC3-7149-1B46-AF73-AB4A0794C67D}" presName="childNode" presStyleLbl="node1" presStyleIdx="5" presStyleCnt="10" custScaleX="129901">
        <dgm:presLayoutVars>
          <dgm:bulletEnabled val="1"/>
        </dgm:presLayoutVars>
      </dgm:prSet>
      <dgm:spPr/>
    </dgm:pt>
    <dgm:pt modelId="{2987BA4E-83F2-0F4D-AD97-C108D826D727}" type="pres">
      <dgm:prSet presAssocID="{EE528CC3-7149-1B46-AF73-AB4A0794C67D}" presName="aSpace2" presStyleCnt="0"/>
      <dgm:spPr/>
    </dgm:pt>
    <dgm:pt modelId="{CE45D96D-9DFF-054A-ACCC-B5B187B5C535}" type="pres">
      <dgm:prSet presAssocID="{C09ACE08-D561-E346-9338-50A3CFF7A038}" presName="childNode" presStyleLbl="node1" presStyleIdx="6" presStyleCnt="10" custScaleX="129901">
        <dgm:presLayoutVars>
          <dgm:bulletEnabled val="1"/>
        </dgm:presLayoutVars>
      </dgm:prSet>
      <dgm:spPr/>
    </dgm:pt>
    <dgm:pt modelId="{575A965A-D7A4-4348-877E-6AA7FCFB631E}" type="pres">
      <dgm:prSet presAssocID="{C09ACE08-D561-E346-9338-50A3CFF7A038}" presName="aSpace2" presStyleCnt="0"/>
      <dgm:spPr/>
    </dgm:pt>
    <dgm:pt modelId="{DBC17416-6A24-D547-AFD4-C5DECEE1F864}" type="pres">
      <dgm:prSet presAssocID="{980EC3FB-ADDA-4144-84CD-0C843F62CF7A}" presName="childNode" presStyleLbl="node1" presStyleIdx="7" presStyleCnt="10" custScaleX="129901" custScaleY="113601">
        <dgm:presLayoutVars>
          <dgm:bulletEnabled val="1"/>
        </dgm:presLayoutVars>
      </dgm:prSet>
      <dgm:spPr/>
    </dgm:pt>
    <dgm:pt modelId="{A49865F6-F49C-954D-9A29-98973E49546A}" type="pres">
      <dgm:prSet presAssocID="{980EC3FB-ADDA-4144-84CD-0C843F62CF7A}" presName="aSpace2" presStyleCnt="0"/>
      <dgm:spPr/>
    </dgm:pt>
    <dgm:pt modelId="{7EC581B7-BCAF-C349-A939-E942AC1410C9}" type="pres">
      <dgm:prSet presAssocID="{798346A3-708F-7C44-AD50-D3B5E004E452}" presName="childNode" presStyleLbl="node1" presStyleIdx="8" presStyleCnt="10" custScaleX="129901">
        <dgm:presLayoutVars>
          <dgm:bulletEnabled val="1"/>
        </dgm:presLayoutVars>
      </dgm:prSet>
      <dgm:spPr/>
    </dgm:pt>
    <dgm:pt modelId="{CCAD5BA7-34D1-054F-8C60-F784C4708611}" type="pres">
      <dgm:prSet presAssocID="{798346A3-708F-7C44-AD50-D3B5E004E452}" presName="aSpace2" presStyleCnt="0"/>
      <dgm:spPr/>
    </dgm:pt>
    <dgm:pt modelId="{E5BD3126-DAF5-9D40-8E21-AC5C31132C0D}" type="pres">
      <dgm:prSet presAssocID="{0AE052A5-102B-EC43-BB46-9C208BF6D6B2}" presName="childNode" presStyleLbl="node1" presStyleIdx="9" presStyleCnt="10" custScaleX="129901">
        <dgm:presLayoutVars>
          <dgm:bulletEnabled val="1"/>
        </dgm:presLayoutVars>
      </dgm:prSet>
      <dgm:spPr/>
    </dgm:pt>
  </dgm:ptLst>
  <dgm:cxnLst>
    <dgm:cxn modelId="{19E96401-ECE4-894E-BB00-C7211C194529}" type="presOf" srcId="{C09ACE08-D561-E346-9338-50A3CFF7A038}" destId="{CE45D96D-9DFF-054A-ACCC-B5B187B5C535}" srcOrd="0" destOrd="0" presId="urn:microsoft.com/office/officeart/2005/8/layout/lProcess2"/>
    <dgm:cxn modelId="{8B38C30C-D651-7840-A0A3-BABDDFBD7D85}" type="presOf" srcId="{C55827D4-FA26-3C41-B34C-7FCCA1C4089A}" destId="{B1B5AD16-6E71-6F4E-8AD6-F60208FD39BE}" srcOrd="1" destOrd="0" presId="urn:microsoft.com/office/officeart/2005/8/layout/lProcess2"/>
    <dgm:cxn modelId="{FC60AA13-7F47-E245-AFED-55360F8E7C05}" type="presOf" srcId="{45EA7107-2F6D-D74F-9F28-18666C5E4475}" destId="{C2A57FE0-3E16-A647-8868-15E91561FFBE}" srcOrd="0" destOrd="0" presId="urn:microsoft.com/office/officeart/2005/8/layout/lProcess2"/>
    <dgm:cxn modelId="{1D26F71D-28D8-474A-9DEE-D8F8F64A0211}" srcId="{C55827D4-FA26-3C41-B34C-7FCCA1C4089A}" destId="{40E071B7-A83B-964D-944C-E6D88A1D7B35}" srcOrd="2" destOrd="0" parTransId="{0A8C976F-0E71-4F49-BE55-0111392EC21A}" sibTransId="{78869FB3-80A9-6A43-9523-02ACA25D27DE}"/>
    <dgm:cxn modelId="{33E85B1E-5194-FC4F-AE6D-4A44855C15A1}" type="presOf" srcId="{0AE052A5-102B-EC43-BB46-9C208BF6D6B2}" destId="{E5BD3126-DAF5-9D40-8E21-AC5C31132C0D}" srcOrd="0" destOrd="0" presId="urn:microsoft.com/office/officeart/2005/8/layout/lProcess2"/>
    <dgm:cxn modelId="{027D5425-7EAD-6641-8DA1-DA2BD76CF7B2}" type="presOf" srcId="{61983985-9E87-3F42-843C-5DB9AB66F69F}" destId="{3505321D-9181-6A45-85C8-47806C0054AA}" srcOrd="0" destOrd="0" presId="urn:microsoft.com/office/officeart/2005/8/layout/lProcess2"/>
    <dgm:cxn modelId="{225B3330-7205-2542-B70D-3C74845328E2}" type="presOf" srcId="{A3BD197E-044A-A848-986C-F28313DBCFDD}" destId="{7E8C0AF6-7BD4-0548-9F70-4C17E0B00960}" srcOrd="0" destOrd="0" presId="urn:microsoft.com/office/officeart/2005/8/layout/lProcess2"/>
    <dgm:cxn modelId="{08208033-0ABC-8A42-854B-4247DCDAE590}" srcId="{1196889C-BE71-8945-A0AC-E10D0CED5417}" destId="{EE528CC3-7149-1B46-AF73-AB4A0794C67D}" srcOrd="0" destOrd="0" parTransId="{240C2D40-9EF0-484D-9C23-18C0B1DED08D}" sibTransId="{D851184F-2E4E-9649-B7B4-D2761719CF5C}"/>
    <dgm:cxn modelId="{1B72983C-0005-5543-8225-0BF9CF25C29E}" srcId="{1196889C-BE71-8945-A0AC-E10D0CED5417}" destId="{0AE052A5-102B-EC43-BB46-9C208BF6D6B2}" srcOrd="4" destOrd="0" parTransId="{6F9B0D30-E0AA-1345-B32B-9CFEBC0E1CDE}" sibTransId="{935E0F39-0D09-7A4E-9A22-409CE69761A6}"/>
    <dgm:cxn modelId="{3AF5DF5D-7223-584D-A4A6-4B9160B28210}" type="presOf" srcId="{C55827D4-FA26-3C41-B34C-7FCCA1C4089A}" destId="{AAD1F8D3-A7FB-5B4A-82E7-E2B1AF9F7798}" srcOrd="0" destOrd="0" presId="urn:microsoft.com/office/officeart/2005/8/layout/lProcess2"/>
    <dgm:cxn modelId="{72795C5E-2F86-4144-BC76-BFA011117429}" type="presOf" srcId="{0372B17C-DB9F-2940-9D39-C5C764336A6E}" destId="{BB003214-8FD7-9D45-BA27-C98B329BDD84}" srcOrd="0" destOrd="0" presId="urn:microsoft.com/office/officeart/2005/8/layout/lProcess2"/>
    <dgm:cxn modelId="{0EF76945-5D77-704C-A13A-7EBB731B9C20}" srcId="{C55827D4-FA26-3C41-B34C-7FCCA1C4089A}" destId="{A3BD197E-044A-A848-986C-F28313DBCFDD}" srcOrd="3" destOrd="0" parTransId="{C6F4317C-EF78-5F4F-B8FE-10E68BACA6A0}" sibTransId="{DFF5340A-7829-8E47-813A-4643A97B7E8F}"/>
    <dgm:cxn modelId="{38C5DD65-8389-EC4C-8439-C58D076C5DF6}" srcId="{C55827D4-FA26-3C41-B34C-7FCCA1C4089A}" destId="{53CDCDE8-0FA0-FE44-8088-E3212486DF4C}" srcOrd="4" destOrd="0" parTransId="{567D9373-70DB-8848-82F1-ABE80533712E}" sibTransId="{E9960905-6AFD-0A49-BF65-E967F2C4E486}"/>
    <dgm:cxn modelId="{034C3173-99A4-C847-8611-72EFAA82F980}" type="presOf" srcId="{EE528CC3-7149-1B46-AF73-AB4A0794C67D}" destId="{1C2C093B-78FC-084C-A8C1-6FD47F37451D}" srcOrd="0" destOrd="0" presId="urn:microsoft.com/office/officeart/2005/8/layout/lProcess2"/>
    <dgm:cxn modelId="{A8DF5B53-C992-B149-A56B-D21282EF258A}" srcId="{C55827D4-FA26-3C41-B34C-7FCCA1C4089A}" destId="{61983985-9E87-3F42-843C-5DB9AB66F69F}" srcOrd="0" destOrd="0" parTransId="{B882B54E-C3C0-3B41-A193-3F450E6E883E}" sibTransId="{D07F013C-C8A4-564C-A5FC-8271B9509C4E}"/>
    <dgm:cxn modelId="{123A2D59-92CD-7547-B6E3-485895B70E2A}" srcId="{C55827D4-FA26-3C41-B34C-7FCCA1C4089A}" destId="{45EA7107-2F6D-D74F-9F28-18666C5E4475}" srcOrd="1" destOrd="0" parTransId="{A2C109C6-8D0B-7F40-BB4B-47134976AD9B}" sibTransId="{7C89627E-DCB3-5343-B56F-0E7AA18F04AC}"/>
    <dgm:cxn modelId="{F8A05F5A-3D62-834F-90F8-0C87D364DB97}" srcId="{1196889C-BE71-8945-A0AC-E10D0CED5417}" destId="{C09ACE08-D561-E346-9338-50A3CFF7A038}" srcOrd="1" destOrd="0" parTransId="{D8E50301-9012-684C-9B1F-EF9D2D09A62A}" sibTransId="{6CB37F19-0439-B045-8BB9-22E16801A7D8}"/>
    <dgm:cxn modelId="{75015F89-863D-294A-8BDA-4FC8F3AD1E68}" type="presOf" srcId="{53CDCDE8-0FA0-FE44-8088-E3212486DF4C}" destId="{95BBF3ED-7E54-994E-B5EC-2A38AEA58E88}" srcOrd="0" destOrd="0" presId="urn:microsoft.com/office/officeart/2005/8/layout/lProcess2"/>
    <dgm:cxn modelId="{1D21428F-4D81-A84F-BBDE-11416CD2B643}" type="presOf" srcId="{980EC3FB-ADDA-4144-84CD-0C843F62CF7A}" destId="{DBC17416-6A24-D547-AFD4-C5DECEE1F864}" srcOrd="0" destOrd="0" presId="urn:microsoft.com/office/officeart/2005/8/layout/lProcess2"/>
    <dgm:cxn modelId="{9638BA9C-B06D-EA45-B025-2BF9FFE635BF}" type="presOf" srcId="{1196889C-BE71-8945-A0AC-E10D0CED5417}" destId="{BE3B39BA-6FE5-3A43-93F6-867267AC4BD5}" srcOrd="0" destOrd="0" presId="urn:microsoft.com/office/officeart/2005/8/layout/lProcess2"/>
    <dgm:cxn modelId="{F7A508A8-75EC-E943-996F-532C4E99DEB3}" type="presOf" srcId="{40E071B7-A83B-964D-944C-E6D88A1D7B35}" destId="{3DF48DC9-C05C-CE40-9AF6-4CE224FE71BE}" srcOrd="0" destOrd="0" presId="urn:microsoft.com/office/officeart/2005/8/layout/lProcess2"/>
    <dgm:cxn modelId="{92F426BD-8188-B140-9C6C-F6285CB5F4CB}" srcId="{1196889C-BE71-8945-A0AC-E10D0CED5417}" destId="{980EC3FB-ADDA-4144-84CD-0C843F62CF7A}" srcOrd="2" destOrd="0" parTransId="{6B5AE556-ED9E-754F-8B78-22DEF1D4239C}" sibTransId="{44634396-AC50-874D-B802-2926F5B95E50}"/>
    <dgm:cxn modelId="{F6DE6EDB-037F-914B-9390-F0D9DDCEDA50}" type="presOf" srcId="{1196889C-BE71-8945-A0AC-E10D0CED5417}" destId="{51025A98-F962-F84E-BA44-DE094E51C60D}" srcOrd="1" destOrd="0" presId="urn:microsoft.com/office/officeart/2005/8/layout/lProcess2"/>
    <dgm:cxn modelId="{545B89ED-485C-514E-8A0D-CCF58CF68251}" srcId="{1196889C-BE71-8945-A0AC-E10D0CED5417}" destId="{798346A3-708F-7C44-AD50-D3B5E004E452}" srcOrd="3" destOrd="0" parTransId="{5D6C1D99-1F06-9942-BE39-35B88DAE590C}" sibTransId="{BB4D7258-87CB-5B44-88E4-B429CC41DE27}"/>
    <dgm:cxn modelId="{7E46A9F6-2B63-1040-AD0D-1292178B7F3E}" srcId="{0372B17C-DB9F-2940-9D39-C5C764336A6E}" destId="{C55827D4-FA26-3C41-B34C-7FCCA1C4089A}" srcOrd="0" destOrd="0" parTransId="{599DC4A7-EC38-D746-BE3D-BCDAA49A5EB2}" sibTransId="{51D50C4B-93D5-7941-911E-F54D361562F2}"/>
    <dgm:cxn modelId="{A80B2DFA-09A4-0E43-BA62-E5B809C78AF9}" srcId="{0372B17C-DB9F-2940-9D39-C5C764336A6E}" destId="{1196889C-BE71-8945-A0AC-E10D0CED5417}" srcOrd="1" destOrd="0" parTransId="{BAD8AEE7-E197-7E41-A10C-DDC36D4C0B4E}" sibTransId="{29CFEE24-02A0-5D4E-88F6-AB2B2BECC404}"/>
    <dgm:cxn modelId="{CEE4AFFC-2378-674C-B1B0-3438C6FF8DCB}" type="presOf" srcId="{798346A3-708F-7C44-AD50-D3B5E004E452}" destId="{7EC581B7-BCAF-C349-A939-E942AC1410C9}" srcOrd="0" destOrd="0" presId="urn:microsoft.com/office/officeart/2005/8/layout/lProcess2"/>
    <dgm:cxn modelId="{2B85F3F7-944C-CE41-8326-CBD503E1884F}" type="presParOf" srcId="{BB003214-8FD7-9D45-BA27-C98B329BDD84}" destId="{86B4D704-6C37-8F48-9B5F-ABE3427F159D}" srcOrd="0" destOrd="0" presId="urn:microsoft.com/office/officeart/2005/8/layout/lProcess2"/>
    <dgm:cxn modelId="{68704501-2E05-1940-874D-426182D80A4D}" type="presParOf" srcId="{86B4D704-6C37-8F48-9B5F-ABE3427F159D}" destId="{AAD1F8D3-A7FB-5B4A-82E7-E2B1AF9F7798}" srcOrd="0" destOrd="0" presId="urn:microsoft.com/office/officeart/2005/8/layout/lProcess2"/>
    <dgm:cxn modelId="{A54048F8-4183-D445-B85F-C99406C4DC63}" type="presParOf" srcId="{86B4D704-6C37-8F48-9B5F-ABE3427F159D}" destId="{B1B5AD16-6E71-6F4E-8AD6-F60208FD39BE}" srcOrd="1" destOrd="0" presId="urn:microsoft.com/office/officeart/2005/8/layout/lProcess2"/>
    <dgm:cxn modelId="{012C0DCC-07BE-DE44-8A0E-EA94CE1B1BF8}" type="presParOf" srcId="{86B4D704-6C37-8F48-9B5F-ABE3427F159D}" destId="{5570196D-9C19-1E41-9686-2F86BF6179C7}" srcOrd="2" destOrd="0" presId="urn:microsoft.com/office/officeart/2005/8/layout/lProcess2"/>
    <dgm:cxn modelId="{7ADF7435-C71A-4644-A9AF-D039C20D1227}" type="presParOf" srcId="{5570196D-9C19-1E41-9686-2F86BF6179C7}" destId="{D798F2C7-1B25-554C-A9D0-BC87D4DBAE70}" srcOrd="0" destOrd="0" presId="urn:microsoft.com/office/officeart/2005/8/layout/lProcess2"/>
    <dgm:cxn modelId="{BE27DF2F-6BE4-9D4F-8857-CF670D5694E4}" type="presParOf" srcId="{D798F2C7-1B25-554C-A9D0-BC87D4DBAE70}" destId="{3505321D-9181-6A45-85C8-47806C0054AA}" srcOrd="0" destOrd="0" presId="urn:microsoft.com/office/officeart/2005/8/layout/lProcess2"/>
    <dgm:cxn modelId="{F364A23E-1D38-F64B-BCD6-2BDF1301BD8E}" type="presParOf" srcId="{D798F2C7-1B25-554C-A9D0-BC87D4DBAE70}" destId="{21137A47-CBF7-E041-B63F-EE33B93442FC}" srcOrd="1" destOrd="0" presId="urn:microsoft.com/office/officeart/2005/8/layout/lProcess2"/>
    <dgm:cxn modelId="{D063E219-6F2F-1D4E-8C99-FC32D131E973}" type="presParOf" srcId="{D798F2C7-1B25-554C-A9D0-BC87D4DBAE70}" destId="{C2A57FE0-3E16-A647-8868-15E91561FFBE}" srcOrd="2" destOrd="0" presId="urn:microsoft.com/office/officeart/2005/8/layout/lProcess2"/>
    <dgm:cxn modelId="{3C80E319-A21D-A140-913B-B388245E8A3F}" type="presParOf" srcId="{D798F2C7-1B25-554C-A9D0-BC87D4DBAE70}" destId="{660A33F8-48D3-704B-A1A3-2F0AA6BFF180}" srcOrd="3" destOrd="0" presId="urn:microsoft.com/office/officeart/2005/8/layout/lProcess2"/>
    <dgm:cxn modelId="{1EB945BB-24BA-314D-A122-277D25D644EC}" type="presParOf" srcId="{D798F2C7-1B25-554C-A9D0-BC87D4DBAE70}" destId="{3DF48DC9-C05C-CE40-9AF6-4CE224FE71BE}" srcOrd="4" destOrd="0" presId="urn:microsoft.com/office/officeart/2005/8/layout/lProcess2"/>
    <dgm:cxn modelId="{AB13AA5D-4492-484E-A86B-A4397C29F21B}" type="presParOf" srcId="{D798F2C7-1B25-554C-A9D0-BC87D4DBAE70}" destId="{BD683E85-791E-654F-BF7E-13818E2132FA}" srcOrd="5" destOrd="0" presId="urn:microsoft.com/office/officeart/2005/8/layout/lProcess2"/>
    <dgm:cxn modelId="{228769AA-11BB-014C-8C12-860AE486045C}" type="presParOf" srcId="{D798F2C7-1B25-554C-A9D0-BC87D4DBAE70}" destId="{7E8C0AF6-7BD4-0548-9F70-4C17E0B00960}" srcOrd="6" destOrd="0" presId="urn:microsoft.com/office/officeart/2005/8/layout/lProcess2"/>
    <dgm:cxn modelId="{7B77F7ED-6A0C-B446-9C21-4323403424EB}" type="presParOf" srcId="{D798F2C7-1B25-554C-A9D0-BC87D4DBAE70}" destId="{0C4530BB-F6F5-0044-9C4E-DAE2971CF330}" srcOrd="7" destOrd="0" presId="urn:microsoft.com/office/officeart/2005/8/layout/lProcess2"/>
    <dgm:cxn modelId="{A33C8D77-7186-DA4C-8DB0-72E85E7AE1EC}" type="presParOf" srcId="{D798F2C7-1B25-554C-A9D0-BC87D4DBAE70}" destId="{95BBF3ED-7E54-994E-B5EC-2A38AEA58E88}" srcOrd="8" destOrd="0" presId="urn:microsoft.com/office/officeart/2005/8/layout/lProcess2"/>
    <dgm:cxn modelId="{799269CB-9C66-8041-A26E-2E6533D29A78}" type="presParOf" srcId="{BB003214-8FD7-9D45-BA27-C98B329BDD84}" destId="{25139339-D609-E443-BDAF-AB98C5827F80}" srcOrd="1" destOrd="0" presId="urn:microsoft.com/office/officeart/2005/8/layout/lProcess2"/>
    <dgm:cxn modelId="{2D7BDD00-0809-774B-B719-27FBAE3D0E89}" type="presParOf" srcId="{BB003214-8FD7-9D45-BA27-C98B329BDD84}" destId="{9D7BB808-5A6B-AC4E-AF52-1A006B644F1A}" srcOrd="2" destOrd="0" presId="urn:microsoft.com/office/officeart/2005/8/layout/lProcess2"/>
    <dgm:cxn modelId="{E7E455EE-1368-7F47-ABED-607E526B9C40}" type="presParOf" srcId="{9D7BB808-5A6B-AC4E-AF52-1A006B644F1A}" destId="{BE3B39BA-6FE5-3A43-93F6-867267AC4BD5}" srcOrd="0" destOrd="0" presId="urn:microsoft.com/office/officeart/2005/8/layout/lProcess2"/>
    <dgm:cxn modelId="{E904E7A9-0BF1-F547-A097-7C77D1EED568}" type="presParOf" srcId="{9D7BB808-5A6B-AC4E-AF52-1A006B644F1A}" destId="{51025A98-F962-F84E-BA44-DE094E51C60D}" srcOrd="1" destOrd="0" presId="urn:microsoft.com/office/officeart/2005/8/layout/lProcess2"/>
    <dgm:cxn modelId="{577F7148-8950-A440-8EFB-6FC0AF1CC405}" type="presParOf" srcId="{9D7BB808-5A6B-AC4E-AF52-1A006B644F1A}" destId="{69341F52-CD72-D44D-96E5-F1CAF3312133}" srcOrd="2" destOrd="0" presId="urn:microsoft.com/office/officeart/2005/8/layout/lProcess2"/>
    <dgm:cxn modelId="{1C7DD58C-5520-2743-B4D1-065893628C93}" type="presParOf" srcId="{69341F52-CD72-D44D-96E5-F1CAF3312133}" destId="{2EB89EDC-947E-D841-A695-51FB3F22401A}" srcOrd="0" destOrd="0" presId="urn:microsoft.com/office/officeart/2005/8/layout/lProcess2"/>
    <dgm:cxn modelId="{4D720892-E3B2-AD47-A700-B0FF6071542B}" type="presParOf" srcId="{2EB89EDC-947E-D841-A695-51FB3F22401A}" destId="{1C2C093B-78FC-084C-A8C1-6FD47F37451D}" srcOrd="0" destOrd="0" presId="urn:microsoft.com/office/officeart/2005/8/layout/lProcess2"/>
    <dgm:cxn modelId="{8CE94931-68E4-1C4E-A73C-10523443C744}" type="presParOf" srcId="{2EB89EDC-947E-D841-A695-51FB3F22401A}" destId="{2987BA4E-83F2-0F4D-AD97-C108D826D727}" srcOrd="1" destOrd="0" presId="urn:microsoft.com/office/officeart/2005/8/layout/lProcess2"/>
    <dgm:cxn modelId="{31EFBF49-C23A-3F41-9823-87D722777312}" type="presParOf" srcId="{2EB89EDC-947E-D841-A695-51FB3F22401A}" destId="{CE45D96D-9DFF-054A-ACCC-B5B187B5C535}" srcOrd="2" destOrd="0" presId="urn:microsoft.com/office/officeart/2005/8/layout/lProcess2"/>
    <dgm:cxn modelId="{F0EA9542-3FAA-294C-B218-53472108CCEA}" type="presParOf" srcId="{2EB89EDC-947E-D841-A695-51FB3F22401A}" destId="{575A965A-D7A4-4348-877E-6AA7FCFB631E}" srcOrd="3" destOrd="0" presId="urn:microsoft.com/office/officeart/2005/8/layout/lProcess2"/>
    <dgm:cxn modelId="{2CC5002A-EF7E-9041-9737-D22CD473821C}" type="presParOf" srcId="{2EB89EDC-947E-D841-A695-51FB3F22401A}" destId="{DBC17416-6A24-D547-AFD4-C5DECEE1F864}" srcOrd="4" destOrd="0" presId="urn:microsoft.com/office/officeart/2005/8/layout/lProcess2"/>
    <dgm:cxn modelId="{9AF2F7CD-844F-C143-A9FE-23983ECFEF81}" type="presParOf" srcId="{2EB89EDC-947E-D841-A695-51FB3F22401A}" destId="{A49865F6-F49C-954D-9A29-98973E49546A}" srcOrd="5" destOrd="0" presId="urn:microsoft.com/office/officeart/2005/8/layout/lProcess2"/>
    <dgm:cxn modelId="{F71EBAA0-6682-054D-B613-186D76A945BE}" type="presParOf" srcId="{2EB89EDC-947E-D841-A695-51FB3F22401A}" destId="{7EC581B7-BCAF-C349-A939-E942AC1410C9}" srcOrd="6" destOrd="0" presId="urn:microsoft.com/office/officeart/2005/8/layout/lProcess2"/>
    <dgm:cxn modelId="{4928DFC9-8259-304F-882A-52D6519F2D23}" type="presParOf" srcId="{2EB89EDC-947E-D841-A695-51FB3F22401A}" destId="{CCAD5BA7-34D1-054F-8C60-F784C4708611}" srcOrd="7" destOrd="0" presId="urn:microsoft.com/office/officeart/2005/8/layout/lProcess2"/>
    <dgm:cxn modelId="{B7524BC5-4C52-AF45-97F0-1B3BB7F6B04E}" type="presParOf" srcId="{2EB89EDC-947E-D841-A695-51FB3F22401A}" destId="{E5BD3126-DAF5-9D40-8E21-AC5C31132C0D}" srcOrd="8" destOrd="0" presId="urn:microsoft.com/office/officeart/2005/8/layout/lProcess2"/>
  </dgm:cxnLst>
  <dgm:bg>
    <a:solidFill>
      <a:srgbClr val="3761AD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3B5B2D-D5B6-48C1-ABE0-0DB1C449D66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82BE27C-6DB5-4618-988C-2553BAD698EC}">
      <dgm:prSet phldrT="[Text]"/>
      <dgm:spPr/>
      <dgm:t>
        <a:bodyPr/>
        <a:lstStyle/>
        <a:p>
          <a:r>
            <a:rPr lang="en-US"/>
            <a:t>Create an electronic document of your PBIS Framework</a:t>
          </a:r>
        </a:p>
      </dgm:t>
    </dgm:pt>
    <dgm:pt modelId="{CFDF7A9C-D355-4195-B82C-AB095B816C15}" type="parTrans" cxnId="{68BEA72B-2507-46C6-A2E8-6E7DDEA355BB}">
      <dgm:prSet/>
      <dgm:spPr/>
      <dgm:t>
        <a:bodyPr/>
        <a:lstStyle/>
        <a:p>
          <a:endParaRPr lang="en-US"/>
        </a:p>
      </dgm:t>
    </dgm:pt>
    <dgm:pt modelId="{05BF4CE2-A7FC-4D3C-895E-2138FB6FD24E}" type="sibTrans" cxnId="{68BEA72B-2507-46C6-A2E8-6E7DDEA355BB}">
      <dgm:prSet/>
      <dgm:spPr/>
      <dgm:t>
        <a:bodyPr/>
        <a:lstStyle/>
        <a:p>
          <a:endParaRPr lang="en-US"/>
        </a:p>
      </dgm:t>
    </dgm:pt>
    <dgm:pt modelId="{29725D6F-83DD-4FCF-9282-CFFF5BF96CCF}">
      <dgm:prSet/>
      <dgm:spPr/>
      <dgm:t>
        <a:bodyPr/>
        <a:lstStyle/>
        <a:p>
          <a:r>
            <a:rPr lang="en-US"/>
            <a:t>Present the plan to school staff</a:t>
          </a:r>
        </a:p>
      </dgm:t>
    </dgm:pt>
    <dgm:pt modelId="{B53F93A4-6DAB-44E2-BB68-7995E60EE003}" type="parTrans" cxnId="{ECA6F50D-0277-4156-B484-D659F510E86A}">
      <dgm:prSet/>
      <dgm:spPr/>
      <dgm:t>
        <a:bodyPr/>
        <a:lstStyle/>
        <a:p>
          <a:endParaRPr lang="en-US"/>
        </a:p>
      </dgm:t>
    </dgm:pt>
    <dgm:pt modelId="{4325FBFD-0ED4-4322-A4D6-E9075D26345D}" type="sibTrans" cxnId="{ECA6F50D-0277-4156-B484-D659F510E86A}">
      <dgm:prSet/>
      <dgm:spPr/>
      <dgm:t>
        <a:bodyPr/>
        <a:lstStyle/>
        <a:p>
          <a:endParaRPr lang="en-US"/>
        </a:p>
      </dgm:t>
    </dgm:pt>
    <dgm:pt modelId="{E0024BE1-0E1E-4F52-8636-9EF99FD2E20E}">
      <dgm:prSet/>
      <dgm:spPr/>
      <dgm:t>
        <a:bodyPr/>
        <a:lstStyle/>
        <a:p>
          <a:r>
            <a:rPr lang="en-US"/>
            <a:t>Present the plan to students</a:t>
          </a:r>
        </a:p>
      </dgm:t>
    </dgm:pt>
    <dgm:pt modelId="{3FBEA1AD-A64B-44F1-ACF2-90320C57D38F}" type="parTrans" cxnId="{A869A39C-6D44-4D97-880D-CEB39E4973B2}">
      <dgm:prSet/>
      <dgm:spPr/>
      <dgm:t>
        <a:bodyPr/>
        <a:lstStyle/>
        <a:p>
          <a:endParaRPr lang="en-US"/>
        </a:p>
      </dgm:t>
    </dgm:pt>
    <dgm:pt modelId="{C9F146ED-104E-46B9-AAEF-82B6C15B71DF}" type="sibTrans" cxnId="{A869A39C-6D44-4D97-880D-CEB39E4973B2}">
      <dgm:prSet/>
      <dgm:spPr/>
      <dgm:t>
        <a:bodyPr/>
        <a:lstStyle/>
        <a:p>
          <a:endParaRPr lang="en-US"/>
        </a:p>
      </dgm:t>
    </dgm:pt>
    <dgm:pt modelId="{8E544568-B6A1-471E-8E56-78882794C1B8}">
      <dgm:prSet/>
      <dgm:spPr/>
      <dgm:t>
        <a:bodyPr/>
        <a:lstStyle/>
        <a:p>
          <a:r>
            <a:rPr lang="en-US"/>
            <a:t>Serve as role models, coaches, and cheerleaders to support implementation and build internal capacity</a:t>
          </a:r>
        </a:p>
      </dgm:t>
    </dgm:pt>
    <dgm:pt modelId="{395A11B2-CCDC-4DD3-B13F-49CB754789A4}" type="parTrans" cxnId="{AB0F57AD-4DEC-458B-B48D-E8C648E9DA2D}">
      <dgm:prSet/>
      <dgm:spPr/>
      <dgm:t>
        <a:bodyPr/>
        <a:lstStyle/>
        <a:p>
          <a:endParaRPr lang="en-US"/>
        </a:p>
      </dgm:t>
    </dgm:pt>
    <dgm:pt modelId="{F3E28342-8445-4493-B02D-2EB93A8C50F5}" type="sibTrans" cxnId="{AB0F57AD-4DEC-458B-B48D-E8C648E9DA2D}">
      <dgm:prSet/>
      <dgm:spPr/>
      <dgm:t>
        <a:bodyPr/>
        <a:lstStyle/>
        <a:p>
          <a:endParaRPr lang="en-US"/>
        </a:p>
      </dgm:t>
    </dgm:pt>
    <dgm:pt modelId="{0696F465-9661-B04E-B1FE-04DDE88DB97B}">
      <dgm:prSet/>
      <dgm:spPr/>
      <dgm:t>
        <a:bodyPr/>
        <a:lstStyle/>
        <a:p>
          <a:r>
            <a:rPr lang="en-US"/>
            <a:t>Share with families and community</a:t>
          </a:r>
        </a:p>
      </dgm:t>
    </dgm:pt>
    <dgm:pt modelId="{4741B2D9-E904-4D47-988B-62D2137085CD}" type="parTrans" cxnId="{302E6032-3D48-A240-85E7-19EC562FEDCD}">
      <dgm:prSet/>
      <dgm:spPr/>
    </dgm:pt>
    <dgm:pt modelId="{74112161-69BF-C848-A948-C97C4A89545D}" type="sibTrans" cxnId="{302E6032-3D48-A240-85E7-19EC562FEDCD}">
      <dgm:prSet/>
      <dgm:spPr/>
    </dgm:pt>
    <dgm:pt modelId="{1A700C38-C6E6-45B6-A422-22D8B76B4FDA}" type="pres">
      <dgm:prSet presAssocID="{133B5B2D-D5B6-48C1-ABE0-0DB1C449D666}" presName="Name0" presStyleCnt="0">
        <dgm:presLayoutVars>
          <dgm:chMax val="7"/>
          <dgm:chPref val="7"/>
          <dgm:dir/>
        </dgm:presLayoutVars>
      </dgm:prSet>
      <dgm:spPr/>
    </dgm:pt>
    <dgm:pt modelId="{9A97A1D5-F09C-49F2-B311-0B3417593D4C}" type="pres">
      <dgm:prSet presAssocID="{133B5B2D-D5B6-48C1-ABE0-0DB1C449D666}" presName="Name1" presStyleCnt="0"/>
      <dgm:spPr/>
    </dgm:pt>
    <dgm:pt modelId="{03D8BFAC-642F-43B0-AEAA-AB2713877E87}" type="pres">
      <dgm:prSet presAssocID="{133B5B2D-D5B6-48C1-ABE0-0DB1C449D666}" presName="cycle" presStyleCnt="0"/>
      <dgm:spPr/>
    </dgm:pt>
    <dgm:pt modelId="{020A7607-BA26-4B17-852B-A386E762161F}" type="pres">
      <dgm:prSet presAssocID="{133B5B2D-D5B6-48C1-ABE0-0DB1C449D666}" presName="srcNode" presStyleLbl="node1" presStyleIdx="0" presStyleCnt="5"/>
      <dgm:spPr/>
    </dgm:pt>
    <dgm:pt modelId="{E530ABF8-BBAC-44F6-8C99-6D7FDA64FC7C}" type="pres">
      <dgm:prSet presAssocID="{133B5B2D-D5B6-48C1-ABE0-0DB1C449D666}" presName="conn" presStyleLbl="parChTrans1D2" presStyleIdx="0" presStyleCnt="1"/>
      <dgm:spPr/>
    </dgm:pt>
    <dgm:pt modelId="{018F86BA-1458-469A-B166-4CCAD688F4B2}" type="pres">
      <dgm:prSet presAssocID="{133B5B2D-D5B6-48C1-ABE0-0DB1C449D666}" presName="extraNode" presStyleLbl="node1" presStyleIdx="0" presStyleCnt="5"/>
      <dgm:spPr/>
    </dgm:pt>
    <dgm:pt modelId="{1AE975D3-6742-466F-972A-C25F6597097D}" type="pres">
      <dgm:prSet presAssocID="{133B5B2D-D5B6-48C1-ABE0-0DB1C449D666}" presName="dstNode" presStyleLbl="node1" presStyleIdx="0" presStyleCnt="5"/>
      <dgm:spPr/>
    </dgm:pt>
    <dgm:pt modelId="{C5EFEF51-D50E-47C6-AFA9-98B64E03DF61}" type="pres">
      <dgm:prSet presAssocID="{B82BE27C-6DB5-4618-988C-2553BAD698EC}" presName="text_1" presStyleLbl="node1" presStyleIdx="0" presStyleCnt="5">
        <dgm:presLayoutVars>
          <dgm:bulletEnabled val="1"/>
        </dgm:presLayoutVars>
      </dgm:prSet>
      <dgm:spPr/>
    </dgm:pt>
    <dgm:pt modelId="{A5C611F1-6B2B-492A-A8A5-043439A90DDD}" type="pres">
      <dgm:prSet presAssocID="{B82BE27C-6DB5-4618-988C-2553BAD698EC}" presName="accent_1" presStyleCnt="0"/>
      <dgm:spPr/>
    </dgm:pt>
    <dgm:pt modelId="{7591CA1D-6ED3-444C-9B38-55545446586C}" type="pres">
      <dgm:prSet presAssocID="{B82BE27C-6DB5-4618-988C-2553BAD698EC}" presName="accentRepeatNode" presStyleLbl="solidFgAcc1" presStyleIdx="0" presStyleCnt="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E0BAB1B8-B243-46FD-A367-35F86E989D2D}" type="pres">
      <dgm:prSet presAssocID="{29725D6F-83DD-4FCF-9282-CFFF5BF96CCF}" presName="text_2" presStyleLbl="node1" presStyleIdx="1" presStyleCnt="5">
        <dgm:presLayoutVars>
          <dgm:bulletEnabled val="1"/>
        </dgm:presLayoutVars>
      </dgm:prSet>
      <dgm:spPr/>
    </dgm:pt>
    <dgm:pt modelId="{802369CA-F80A-426A-870F-818F4220A1D7}" type="pres">
      <dgm:prSet presAssocID="{29725D6F-83DD-4FCF-9282-CFFF5BF96CCF}" presName="accent_2" presStyleCnt="0"/>
      <dgm:spPr/>
    </dgm:pt>
    <dgm:pt modelId="{93F08FC3-804D-49CE-B311-C7DFB175DBA4}" type="pres">
      <dgm:prSet presAssocID="{29725D6F-83DD-4FCF-9282-CFFF5BF96CCF}" presName="accentRepeatNode" presStyleLbl="solidFgAcc1" presStyleIdx="1" presStyleCnt="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6F5B31EA-8B50-43EA-BBC7-D2615B60B716}" type="pres">
      <dgm:prSet presAssocID="{E0024BE1-0E1E-4F52-8636-9EF99FD2E20E}" presName="text_3" presStyleLbl="node1" presStyleIdx="2" presStyleCnt="5">
        <dgm:presLayoutVars>
          <dgm:bulletEnabled val="1"/>
        </dgm:presLayoutVars>
      </dgm:prSet>
      <dgm:spPr/>
    </dgm:pt>
    <dgm:pt modelId="{1ACB186D-8957-4056-AA7E-C49C3A6A80E9}" type="pres">
      <dgm:prSet presAssocID="{E0024BE1-0E1E-4F52-8636-9EF99FD2E20E}" presName="accent_3" presStyleCnt="0"/>
      <dgm:spPr/>
    </dgm:pt>
    <dgm:pt modelId="{E94B0129-10B7-4D6B-AD81-BA34C3DE3D1E}" type="pres">
      <dgm:prSet presAssocID="{E0024BE1-0E1E-4F52-8636-9EF99FD2E20E}" presName="accentRepeatNode" presStyleLbl="solidFgAcc1" presStyleIdx="2" presStyleCnt="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853CE50B-B26E-8A4A-88DF-A6D3CE6B1E33}" type="pres">
      <dgm:prSet presAssocID="{0696F465-9661-B04E-B1FE-04DDE88DB97B}" presName="text_4" presStyleLbl="node1" presStyleIdx="3" presStyleCnt="5">
        <dgm:presLayoutVars>
          <dgm:bulletEnabled val="1"/>
        </dgm:presLayoutVars>
      </dgm:prSet>
      <dgm:spPr/>
    </dgm:pt>
    <dgm:pt modelId="{A9226B48-C924-D447-BC78-333CCD38411E}" type="pres">
      <dgm:prSet presAssocID="{0696F465-9661-B04E-B1FE-04DDE88DB97B}" presName="accent_4" presStyleCnt="0"/>
      <dgm:spPr/>
    </dgm:pt>
    <dgm:pt modelId="{AE9E98BB-275E-D549-B037-BF49E432AE18}" type="pres">
      <dgm:prSet presAssocID="{0696F465-9661-B04E-B1FE-04DDE88DB97B}" presName="accentRepeatNode" presStyleLbl="solidFgAcc1" presStyleIdx="3" presStyleCnt="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844877DB-95F2-2F4E-8820-67A7B6E9E6B8}" type="pres">
      <dgm:prSet presAssocID="{8E544568-B6A1-471E-8E56-78882794C1B8}" presName="text_5" presStyleLbl="node1" presStyleIdx="4" presStyleCnt="5">
        <dgm:presLayoutVars>
          <dgm:bulletEnabled val="1"/>
        </dgm:presLayoutVars>
      </dgm:prSet>
      <dgm:spPr/>
    </dgm:pt>
    <dgm:pt modelId="{2676F12F-6289-2D43-9657-F95EE3EC9603}" type="pres">
      <dgm:prSet presAssocID="{8E544568-B6A1-471E-8E56-78882794C1B8}" presName="accent_5" presStyleCnt="0"/>
      <dgm:spPr/>
    </dgm:pt>
    <dgm:pt modelId="{9BE5E357-CB06-4ED8-B489-130E2099ADB5}" type="pres">
      <dgm:prSet presAssocID="{8E544568-B6A1-471E-8E56-78882794C1B8}" presName="accentRepeatNode" presStyleLbl="solidFgAcc1" presStyleIdx="4" presStyleCnt="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ECA6F50D-0277-4156-B484-D659F510E86A}" srcId="{133B5B2D-D5B6-48C1-ABE0-0DB1C449D666}" destId="{29725D6F-83DD-4FCF-9282-CFFF5BF96CCF}" srcOrd="1" destOrd="0" parTransId="{B53F93A4-6DAB-44E2-BB68-7995E60EE003}" sibTransId="{4325FBFD-0ED4-4322-A4D6-E9075D26345D}"/>
    <dgm:cxn modelId="{564FE212-BE16-874C-BA15-72EBB5290970}" type="presOf" srcId="{8E544568-B6A1-471E-8E56-78882794C1B8}" destId="{844877DB-95F2-2F4E-8820-67A7B6E9E6B8}" srcOrd="0" destOrd="0" presId="urn:microsoft.com/office/officeart/2008/layout/VerticalCurvedList"/>
    <dgm:cxn modelId="{68BEA72B-2507-46C6-A2E8-6E7DDEA355BB}" srcId="{133B5B2D-D5B6-48C1-ABE0-0DB1C449D666}" destId="{B82BE27C-6DB5-4618-988C-2553BAD698EC}" srcOrd="0" destOrd="0" parTransId="{CFDF7A9C-D355-4195-B82C-AB095B816C15}" sibTransId="{05BF4CE2-A7FC-4D3C-895E-2138FB6FD24E}"/>
    <dgm:cxn modelId="{302E6032-3D48-A240-85E7-19EC562FEDCD}" srcId="{133B5B2D-D5B6-48C1-ABE0-0DB1C449D666}" destId="{0696F465-9661-B04E-B1FE-04DDE88DB97B}" srcOrd="3" destOrd="0" parTransId="{4741B2D9-E904-4D47-988B-62D2137085CD}" sibTransId="{74112161-69BF-C848-A948-C97C4A89545D}"/>
    <dgm:cxn modelId="{EC486A32-F499-464B-8795-37870876C778}" type="presOf" srcId="{E0024BE1-0E1E-4F52-8636-9EF99FD2E20E}" destId="{6F5B31EA-8B50-43EA-BBC7-D2615B60B716}" srcOrd="0" destOrd="0" presId="urn:microsoft.com/office/officeart/2008/layout/VerticalCurvedList"/>
    <dgm:cxn modelId="{BF0F4663-D9FA-49EA-A4CD-0CAF007362FE}" type="presOf" srcId="{29725D6F-83DD-4FCF-9282-CFFF5BF96CCF}" destId="{E0BAB1B8-B243-46FD-A367-35F86E989D2D}" srcOrd="0" destOrd="0" presId="urn:microsoft.com/office/officeart/2008/layout/VerticalCurvedList"/>
    <dgm:cxn modelId="{6628B349-089A-4A4B-9420-19D5465E7BC0}" type="presOf" srcId="{B82BE27C-6DB5-4618-988C-2553BAD698EC}" destId="{C5EFEF51-D50E-47C6-AFA9-98B64E03DF61}" srcOrd="0" destOrd="0" presId="urn:microsoft.com/office/officeart/2008/layout/VerticalCurvedList"/>
    <dgm:cxn modelId="{2A960290-3FD7-6640-877F-43C78AC3A35E}" type="presOf" srcId="{0696F465-9661-B04E-B1FE-04DDE88DB97B}" destId="{853CE50B-B26E-8A4A-88DF-A6D3CE6B1E33}" srcOrd="0" destOrd="0" presId="urn:microsoft.com/office/officeart/2008/layout/VerticalCurvedList"/>
    <dgm:cxn modelId="{A869A39C-6D44-4D97-880D-CEB39E4973B2}" srcId="{133B5B2D-D5B6-48C1-ABE0-0DB1C449D666}" destId="{E0024BE1-0E1E-4F52-8636-9EF99FD2E20E}" srcOrd="2" destOrd="0" parTransId="{3FBEA1AD-A64B-44F1-ACF2-90320C57D38F}" sibTransId="{C9F146ED-104E-46B9-AAEF-82B6C15B71DF}"/>
    <dgm:cxn modelId="{AB0F57AD-4DEC-458B-B48D-E8C648E9DA2D}" srcId="{133B5B2D-D5B6-48C1-ABE0-0DB1C449D666}" destId="{8E544568-B6A1-471E-8E56-78882794C1B8}" srcOrd="4" destOrd="0" parTransId="{395A11B2-CCDC-4DD3-B13F-49CB754789A4}" sibTransId="{F3E28342-8445-4493-B02D-2EB93A8C50F5}"/>
    <dgm:cxn modelId="{C0CD95AD-07F9-4826-A0C2-D5EFE5834CC0}" type="presOf" srcId="{133B5B2D-D5B6-48C1-ABE0-0DB1C449D666}" destId="{1A700C38-C6E6-45B6-A422-22D8B76B4FDA}" srcOrd="0" destOrd="0" presId="urn:microsoft.com/office/officeart/2008/layout/VerticalCurvedList"/>
    <dgm:cxn modelId="{3967D5F0-F842-4A94-BFE8-D7EBC80ADD8B}" type="presOf" srcId="{05BF4CE2-A7FC-4D3C-895E-2138FB6FD24E}" destId="{E530ABF8-BBAC-44F6-8C99-6D7FDA64FC7C}" srcOrd="0" destOrd="0" presId="urn:microsoft.com/office/officeart/2008/layout/VerticalCurvedList"/>
    <dgm:cxn modelId="{2A6C50B1-0B69-4D34-B033-41677B9587FA}" type="presParOf" srcId="{1A700C38-C6E6-45B6-A422-22D8B76B4FDA}" destId="{9A97A1D5-F09C-49F2-B311-0B3417593D4C}" srcOrd="0" destOrd="0" presId="urn:microsoft.com/office/officeart/2008/layout/VerticalCurvedList"/>
    <dgm:cxn modelId="{E6A9C11D-2752-4EFD-89D6-14E5F0884CF0}" type="presParOf" srcId="{9A97A1D5-F09C-49F2-B311-0B3417593D4C}" destId="{03D8BFAC-642F-43B0-AEAA-AB2713877E87}" srcOrd="0" destOrd="0" presId="urn:microsoft.com/office/officeart/2008/layout/VerticalCurvedList"/>
    <dgm:cxn modelId="{83B61DD3-F051-4F29-B62A-E5EC1D5B9794}" type="presParOf" srcId="{03D8BFAC-642F-43B0-AEAA-AB2713877E87}" destId="{020A7607-BA26-4B17-852B-A386E762161F}" srcOrd="0" destOrd="0" presId="urn:microsoft.com/office/officeart/2008/layout/VerticalCurvedList"/>
    <dgm:cxn modelId="{C4D155DB-9468-41DC-BBEB-32834E1A80AB}" type="presParOf" srcId="{03D8BFAC-642F-43B0-AEAA-AB2713877E87}" destId="{E530ABF8-BBAC-44F6-8C99-6D7FDA64FC7C}" srcOrd="1" destOrd="0" presId="urn:microsoft.com/office/officeart/2008/layout/VerticalCurvedList"/>
    <dgm:cxn modelId="{DFBF6EA7-FD3B-473C-AB63-140A3BDC0962}" type="presParOf" srcId="{03D8BFAC-642F-43B0-AEAA-AB2713877E87}" destId="{018F86BA-1458-469A-B166-4CCAD688F4B2}" srcOrd="2" destOrd="0" presId="urn:microsoft.com/office/officeart/2008/layout/VerticalCurvedList"/>
    <dgm:cxn modelId="{BCC0CF5D-CA47-416E-A656-A159D97E943E}" type="presParOf" srcId="{03D8BFAC-642F-43B0-AEAA-AB2713877E87}" destId="{1AE975D3-6742-466F-972A-C25F6597097D}" srcOrd="3" destOrd="0" presId="urn:microsoft.com/office/officeart/2008/layout/VerticalCurvedList"/>
    <dgm:cxn modelId="{79C5BBE9-029D-43F4-8C48-DB25E243FF80}" type="presParOf" srcId="{9A97A1D5-F09C-49F2-B311-0B3417593D4C}" destId="{C5EFEF51-D50E-47C6-AFA9-98B64E03DF61}" srcOrd="1" destOrd="0" presId="urn:microsoft.com/office/officeart/2008/layout/VerticalCurvedList"/>
    <dgm:cxn modelId="{5F408AF3-3CC8-4809-B8FA-D1E3E15C171E}" type="presParOf" srcId="{9A97A1D5-F09C-49F2-B311-0B3417593D4C}" destId="{A5C611F1-6B2B-492A-A8A5-043439A90DDD}" srcOrd="2" destOrd="0" presId="urn:microsoft.com/office/officeart/2008/layout/VerticalCurvedList"/>
    <dgm:cxn modelId="{FD6CD063-84F2-4D8F-856B-DCCBE8046F2A}" type="presParOf" srcId="{A5C611F1-6B2B-492A-A8A5-043439A90DDD}" destId="{7591CA1D-6ED3-444C-9B38-55545446586C}" srcOrd="0" destOrd="0" presId="urn:microsoft.com/office/officeart/2008/layout/VerticalCurvedList"/>
    <dgm:cxn modelId="{EB45EF2D-D50C-4FFA-9E40-13EBCC0DE69C}" type="presParOf" srcId="{9A97A1D5-F09C-49F2-B311-0B3417593D4C}" destId="{E0BAB1B8-B243-46FD-A367-35F86E989D2D}" srcOrd="3" destOrd="0" presId="urn:microsoft.com/office/officeart/2008/layout/VerticalCurvedList"/>
    <dgm:cxn modelId="{CC36C5F3-507A-451D-B2AB-2055F2BEA16B}" type="presParOf" srcId="{9A97A1D5-F09C-49F2-B311-0B3417593D4C}" destId="{802369CA-F80A-426A-870F-818F4220A1D7}" srcOrd="4" destOrd="0" presId="urn:microsoft.com/office/officeart/2008/layout/VerticalCurvedList"/>
    <dgm:cxn modelId="{615353F7-C5A9-42DD-8D89-AFD0606B4AD1}" type="presParOf" srcId="{802369CA-F80A-426A-870F-818F4220A1D7}" destId="{93F08FC3-804D-49CE-B311-C7DFB175DBA4}" srcOrd="0" destOrd="0" presId="urn:microsoft.com/office/officeart/2008/layout/VerticalCurvedList"/>
    <dgm:cxn modelId="{F7874C8F-9144-4450-96E2-6CAD1737DD2D}" type="presParOf" srcId="{9A97A1D5-F09C-49F2-B311-0B3417593D4C}" destId="{6F5B31EA-8B50-43EA-BBC7-D2615B60B716}" srcOrd="5" destOrd="0" presId="urn:microsoft.com/office/officeart/2008/layout/VerticalCurvedList"/>
    <dgm:cxn modelId="{84AA7B1E-22DD-4290-8F43-A7B9D1633C33}" type="presParOf" srcId="{9A97A1D5-F09C-49F2-B311-0B3417593D4C}" destId="{1ACB186D-8957-4056-AA7E-C49C3A6A80E9}" srcOrd="6" destOrd="0" presId="urn:microsoft.com/office/officeart/2008/layout/VerticalCurvedList"/>
    <dgm:cxn modelId="{7E3A8AC3-0D81-4774-938E-657E0FF868E3}" type="presParOf" srcId="{1ACB186D-8957-4056-AA7E-C49C3A6A80E9}" destId="{E94B0129-10B7-4D6B-AD81-BA34C3DE3D1E}" srcOrd="0" destOrd="0" presId="urn:microsoft.com/office/officeart/2008/layout/VerticalCurvedList"/>
    <dgm:cxn modelId="{DE405F4F-6CC1-1E49-8F76-6E39D6FB8C85}" type="presParOf" srcId="{9A97A1D5-F09C-49F2-B311-0B3417593D4C}" destId="{853CE50B-B26E-8A4A-88DF-A6D3CE6B1E33}" srcOrd="7" destOrd="0" presId="urn:microsoft.com/office/officeart/2008/layout/VerticalCurvedList"/>
    <dgm:cxn modelId="{89373C5C-6828-E147-AFC7-9777122147DF}" type="presParOf" srcId="{9A97A1D5-F09C-49F2-B311-0B3417593D4C}" destId="{A9226B48-C924-D447-BC78-333CCD38411E}" srcOrd="8" destOrd="0" presId="urn:microsoft.com/office/officeart/2008/layout/VerticalCurvedList"/>
    <dgm:cxn modelId="{756E26C4-EE3D-2B42-8A4C-AE9C4242CF38}" type="presParOf" srcId="{A9226B48-C924-D447-BC78-333CCD38411E}" destId="{AE9E98BB-275E-D549-B037-BF49E432AE18}" srcOrd="0" destOrd="0" presId="urn:microsoft.com/office/officeart/2008/layout/VerticalCurvedList"/>
    <dgm:cxn modelId="{25AE17C7-A013-6149-92F0-02D230063C60}" type="presParOf" srcId="{9A97A1D5-F09C-49F2-B311-0B3417593D4C}" destId="{844877DB-95F2-2F4E-8820-67A7B6E9E6B8}" srcOrd="9" destOrd="0" presId="urn:microsoft.com/office/officeart/2008/layout/VerticalCurvedList"/>
    <dgm:cxn modelId="{B29358E9-06D2-2849-8108-C695D9562C03}" type="presParOf" srcId="{9A97A1D5-F09C-49F2-B311-0B3417593D4C}" destId="{2676F12F-6289-2D43-9657-F95EE3EC9603}" srcOrd="10" destOrd="0" presId="urn:microsoft.com/office/officeart/2008/layout/VerticalCurvedList"/>
    <dgm:cxn modelId="{CC2E3902-6FE9-2A40-9F03-19ABA9BD4BEA}" type="presParOf" srcId="{2676F12F-6289-2D43-9657-F95EE3EC9603}" destId="{9BE5E357-CB06-4ED8-B489-130E2099AD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/>
            <a:t>Coaches’ Tasks:</a:t>
          </a: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/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/>
        </a:p>
      </dgm:t>
    </dgm:pt>
    <dgm:pt modelId="{9E770DC0-ADC3-6F49-9603-390041B9028C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Consider how you will present Classroom Content to staff. </a:t>
          </a:r>
          <a:endParaRPr lang="en-US" dirty="0"/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/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/>
        </a:p>
      </dgm:t>
    </dgm:pt>
    <dgm:pt modelId="{76937503-7550-41B3-8D88-C860E600B4A5}">
      <dgm:prSet phldr="0"/>
      <dgm:spPr/>
      <dgm:t>
        <a:bodyPr/>
        <a:lstStyle/>
        <a:p>
          <a:r>
            <a:rPr lang="en-US"/>
            <a:t>Presentation Content:</a:t>
          </a:r>
          <a:endParaRPr lang="en-US" noProof="0"/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/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/>
        </a:p>
      </dgm:t>
    </dgm:pt>
    <dgm:pt modelId="{B233C6D1-31FC-9E44-988B-1DE61F134A43}">
      <dgm:prSet phldr="0"/>
      <dgm:spPr/>
      <dgm:t>
        <a:bodyPr/>
        <a:lstStyle/>
        <a:p>
          <a:pPr rtl="0"/>
          <a:r>
            <a:rPr lang="en-US" i="0" dirty="0">
              <a:latin typeface="Hind Vadodara" panose="02000000000000000000" pitchFamily="2" charset="0"/>
              <a:cs typeface="Hind Vadodara" panose="02000000000000000000" pitchFamily="2" charset="0"/>
            </a:rPr>
            <a:t>Check In: Developing a Continuum to Respond to Behavior Errors</a:t>
          </a:r>
          <a:endParaRPr lang="en-US" dirty="0"/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599A3463-F141-408D-ABCC-2A9B307BCB6F}">
      <dgm:prSet/>
      <dgm:spPr/>
      <dgm:t>
        <a:bodyPr/>
        <a:lstStyle/>
        <a:p>
          <a:pPr rtl="0"/>
          <a:r>
            <a:rPr lang="en-US" b="0" i="0" dirty="0">
              <a:latin typeface="Hind Vadodara" panose="02000000000000000000" pitchFamily="2" charset="0"/>
              <a:cs typeface="Hind Vadodara" panose="02000000000000000000" pitchFamily="2" charset="0"/>
            </a:rPr>
            <a:t>Resource Spotlight</a:t>
          </a:r>
        </a:p>
      </dgm:t>
    </dgm:pt>
    <dgm:pt modelId="{97EBC74E-15D0-4BF9-AADC-31B5C71B5773}" type="parTrans" cxnId="{A826DB51-5C9F-4BC5-A724-074EB35E8BDE}">
      <dgm:prSet/>
      <dgm:spPr/>
      <dgm:t>
        <a:bodyPr/>
        <a:lstStyle/>
        <a:p>
          <a:endParaRPr lang="en-US"/>
        </a:p>
      </dgm:t>
    </dgm:pt>
    <dgm:pt modelId="{A874F30A-5F7C-4693-9B29-C6ADF9BA16BA}" type="sibTrans" cxnId="{A826DB51-5C9F-4BC5-A724-074EB35E8BDE}">
      <dgm:prSet/>
      <dgm:spPr/>
      <dgm:t>
        <a:bodyPr/>
        <a:lstStyle/>
        <a:p>
          <a:endParaRPr lang="en-US"/>
        </a:p>
      </dgm:t>
    </dgm:pt>
    <dgm:pt modelId="{9F974219-2641-4D99-8914-09ECB4BBC1A4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Share video links with team</a:t>
          </a:r>
        </a:p>
      </dgm:t>
    </dgm:pt>
    <dgm:pt modelId="{932B1487-2EFB-4504-B016-1A5DB14FE058}" type="parTrans" cxnId="{48033700-FE0C-4F3A-A3C0-A36BA7087B97}">
      <dgm:prSet/>
      <dgm:spPr/>
      <dgm:t>
        <a:bodyPr/>
        <a:lstStyle/>
        <a:p>
          <a:endParaRPr lang="en-US"/>
        </a:p>
      </dgm:t>
    </dgm:pt>
    <dgm:pt modelId="{4146BAD1-8065-42AD-A699-91F477D0B4D9}" type="sibTrans" cxnId="{48033700-FE0C-4F3A-A3C0-A36BA7087B97}">
      <dgm:prSet/>
      <dgm:spPr/>
      <dgm:t>
        <a:bodyPr/>
        <a:lstStyle/>
        <a:p>
          <a:endParaRPr lang="en-US"/>
        </a:p>
      </dgm:t>
    </dgm:pt>
    <dgm:pt modelId="{A25383C7-975D-476B-B49F-E41DF2048F4B}">
      <dgm:prSet/>
      <dgm:spPr/>
      <dgm:t>
        <a:bodyPr/>
        <a:lstStyle/>
        <a:p>
          <a:pPr rtl="0"/>
          <a:r>
            <a:rPr lang="en-US" b="0" i="0" dirty="0">
              <a:latin typeface="Hind Vadodara" panose="02000000000000000000" pitchFamily="2" charset="0"/>
              <a:cs typeface="Hind Vadodara" panose="02000000000000000000" pitchFamily="2" charset="0"/>
            </a:rPr>
            <a:t>Classroom Systems</a:t>
          </a:r>
        </a:p>
      </dgm:t>
    </dgm:pt>
    <dgm:pt modelId="{052DB0E1-16E3-47F4-B0EF-D48648AA5CE7}" type="parTrans" cxnId="{C6986D85-3F3E-4766-BD1F-3EE97284489C}">
      <dgm:prSet/>
      <dgm:spPr/>
      <dgm:t>
        <a:bodyPr/>
        <a:lstStyle/>
        <a:p>
          <a:endParaRPr lang="en-US"/>
        </a:p>
      </dgm:t>
    </dgm:pt>
    <dgm:pt modelId="{4C514B48-A9F9-43B6-BA25-6439FE288571}" type="sibTrans" cxnId="{C6986D85-3F3E-4766-BD1F-3EE97284489C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8033700-FE0C-4F3A-A3C0-A36BA7087B97}" srcId="{88926E0B-BFF6-E944-B1DF-44240C496CA1}" destId="{9F974219-2641-4D99-8914-09ECB4BBC1A4}" srcOrd="1" destOrd="0" parTransId="{932B1487-2EFB-4504-B016-1A5DB14FE058}" sibTransId="{4146BAD1-8065-42AD-A699-91F477D0B4D9}"/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826DB51-5C9F-4BC5-A724-074EB35E8BDE}" srcId="{76937503-7550-41B3-8D88-C860E600B4A5}" destId="{599A3463-F141-408D-ABCC-2A9B307BCB6F}" srcOrd="2" destOrd="0" parTransId="{97EBC74E-15D0-4BF9-AADC-31B5C71B5773}" sibTransId="{A874F30A-5F7C-4693-9B29-C6ADF9BA16BA}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867FB954-09FA-4931-8A85-A992DC8FFD13}" type="presOf" srcId="{9F974219-2641-4D99-8914-09ECB4BBC1A4}" destId="{183C8042-F222-4C5B-948A-CA63CABAB28E}" srcOrd="0" destOrd="1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39A19682-6123-42DC-9077-A15D6C3B3975}" type="presOf" srcId="{A25383C7-975D-476B-B49F-E41DF2048F4B}" destId="{CDAAD9AB-76BA-4F20-9C80-4020D86AF54F}" srcOrd="0" destOrd="1" presId="urn:microsoft.com/office/officeart/2005/8/layout/list1"/>
    <dgm:cxn modelId="{A19D3384-1FB8-426F-B3B0-A07E9D6C5765}" type="presOf" srcId="{9E770DC0-ADC3-6F49-9603-390041B9028C}" destId="{183C8042-F222-4C5B-948A-CA63CABAB28E}" srcOrd="0" destOrd="0" presId="urn:microsoft.com/office/officeart/2005/8/layout/list1"/>
    <dgm:cxn modelId="{C6986D85-3F3E-4766-BD1F-3EE97284489C}" srcId="{76937503-7550-41B3-8D88-C860E600B4A5}" destId="{A25383C7-975D-476B-B49F-E41DF2048F4B}" srcOrd="1" destOrd="0" parTransId="{052DB0E1-16E3-47F4-B0EF-D48648AA5CE7}" sibTransId="{4C514B48-A9F9-43B6-BA25-6439FE288571}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5B5B1C97-4D72-364B-9991-95AC217DC39E}" srcId="{88926E0B-BFF6-E944-B1DF-44240C496CA1}" destId="{9E770DC0-ADC3-6F49-9603-390041B9028C}" srcOrd="0" destOrd="0" parTransId="{DF559CD0-5B01-D54A-8E06-F10310F9A6A6}" sibTransId="{2AE7D53E-5748-B340-A3B2-69C78DDF3C05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A1B98CE0-68B7-401A-8692-424F79F64A50}" type="presOf" srcId="{599A3463-F141-408D-ABCC-2A9B307BCB6F}" destId="{CDAAD9AB-76BA-4F20-9C80-4020D86AF54F}" srcOrd="0" destOrd="2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12263" y="1978862"/>
          <a:ext cx="3633401" cy="37737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unmute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use the chat box</a:t>
          </a:r>
        </a:p>
      </dsp:txBody>
      <dsp:txXfrm>
        <a:off x="97398" y="2063997"/>
        <a:ext cx="3463131" cy="3688591"/>
      </dsp:txXfrm>
    </dsp:sp>
    <dsp:sp modelId="{D5C674EC-98A5-4D45-9168-E941BC46FCF6}">
      <dsp:nvSpPr>
        <dsp:cNvPr id="0" name=""/>
        <dsp:cNvSpPr/>
      </dsp:nvSpPr>
      <dsp:spPr>
        <a:xfrm>
          <a:off x="0" y="5607866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Self</a:t>
          </a:r>
        </a:p>
      </dsp:txBody>
      <dsp:txXfrm>
        <a:off x="0" y="5607866"/>
        <a:ext cx="2558733" cy="1166270"/>
      </dsp:txXfrm>
    </dsp:sp>
    <dsp:sp modelId="{DEEF4213-91C0-4DFA-A1E8-D6E76A9D48BD}">
      <dsp:nvSpPr>
        <dsp:cNvPr id="0" name=""/>
        <dsp:cNvSpPr/>
      </dsp:nvSpPr>
      <dsp:spPr>
        <a:xfrm>
          <a:off x="2598094" y="5719515"/>
          <a:ext cx="976721" cy="9299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113039" y="1998191"/>
          <a:ext cx="3633401" cy="36930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Mute when listening, unmute to talk​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98174" y="2083326"/>
        <a:ext cx="3463131" cy="3607928"/>
      </dsp:txXfrm>
    </dsp:sp>
    <dsp:sp modelId="{219636A1-9D00-4675-967E-CA57FCDEAB1E}">
      <dsp:nvSpPr>
        <dsp:cNvPr id="0" name=""/>
        <dsp:cNvSpPr/>
      </dsp:nvSpPr>
      <dsp:spPr>
        <a:xfrm>
          <a:off x="4155041" y="5576484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Others</a:t>
          </a:r>
        </a:p>
      </dsp:txBody>
      <dsp:txXfrm>
        <a:off x="4155041" y="5576484"/>
        <a:ext cx="2558733" cy="1166270"/>
      </dsp:txXfrm>
    </dsp:sp>
    <dsp:sp modelId="{161E2365-CB26-459A-8F0C-B10C3E646E56}">
      <dsp:nvSpPr>
        <dsp:cNvPr id="0" name=""/>
        <dsp:cNvSpPr/>
      </dsp:nvSpPr>
      <dsp:spPr>
        <a:xfrm>
          <a:off x="6696607" y="5696955"/>
          <a:ext cx="936561" cy="93326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93735" y="2034400"/>
          <a:ext cx="3633401" cy="35445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76788" y="2117453"/>
        <a:ext cx="3467295" cy="3461487"/>
      </dsp:txXfrm>
    </dsp:sp>
    <dsp:sp modelId="{B634D077-9CEB-4360-83EE-5D4C6FFB98DD}">
      <dsp:nvSpPr>
        <dsp:cNvPr id="0" name=""/>
        <dsp:cNvSpPr/>
      </dsp:nvSpPr>
      <dsp:spPr>
        <a:xfrm>
          <a:off x="8149226" y="5576009"/>
          <a:ext cx="3633401" cy="116627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Environment</a:t>
          </a:r>
        </a:p>
      </dsp:txBody>
      <dsp:txXfrm>
        <a:off x="8149226" y="5576009"/>
        <a:ext cx="2558733" cy="1166270"/>
      </dsp:txXfrm>
    </dsp:sp>
    <dsp:sp modelId="{EE5FFD93-52F3-418C-BBBA-24CAF019EF16}">
      <dsp:nvSpPr>
        <dsp:cNvPr id="0" name=""/>
        <dsp:cNvSpPr/>
      </dsp:nvSpPr>
      <dsp:spPr>
        <a:xfrm>
          <a:off x="10808135" y="5706871"/>
          <a:ext cx="961677" cy="93695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470836"/>
          <a:ext cx="9162182" cy="26806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087" tIns="479044" rIns="711087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Check In: Developing a Continuum to Respond to Behavior Errors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Classroom Systems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Resource Spotlight</a:t>
          </a:r>
        </a:p>
      </dsp:txBody>
      <dsp:txXfrm>
        <a:off x="130859" y="601695"/>
        <a:ext cx="8900464" cy="2418932"/>
      </dsp:txXfrm>
    </dsp:sp>
    <dsp:sp modelId="{24EE546A-203E-45A1-AB96-5A4CB77AC5EC}">
      <dsp:nvSpPr>
        <dsp:cNvPr id="0" name=""/>
        <dsp:cNvSpPr/>
      </dsp:nvSpPr>
      <dsp:spPr>
        <a:xfrm>
          <a:off x="458109" y="131356"/>
          <a:ext cx="6413527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2416" tIns="0" rIns="24241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Presentation Content:</a:t>
          </a:r>
          <a:endParaRPr lang="en-US" sz="2300" kern="1200" noProof="0"/>
        </a:p>
      </dsp:txBody>
      <dsp:txXfrm>
        <a:off x="491253" y="164500"/>
        <a:ext cx="6347239" cy="612672"/>
      </dsp:txXfrm>
    </dsp:sp>
    <dsp:sp modelId="{183C8042-F222-4C5B-948A-CA63CABAB28E}">
      <dsp:nvSpPr>
        <dsp:cNvPr id="0" name=""/>
        <dsp:cNvSpPr/>
      </dsp:nvSpPr>
      <dsp:spPr>
        <a:xfrm>
          <a:off x="0" y="3615167"/>
          <a:ext cx="9162182" cy="17025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087" tIns="479044" rIns="711087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Consider how you will present Classroom Content to staff. 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Share video links with team</a:t>
          </a:r>
        </a:p>
      </dsp:txBody>
      <dsp:txXfrm>
        <a:off x="83113" y="3698280"/>
        <a:ext cx="8995956" cy="1536349"/>
      </dsp:txXfrm>
    </dsp:sp>
    <dsp:sp modelId="{3EE32B02-DB9E-4A32-B892-2B06787A9E31}">
      <dsp:nvSpPr>
        <dsp:cNvPr id="0" name=""/>
        <dsp:cNvSpPr/>
      </dsp:nvSpPr>
      <dsp:spPr>
        <a:xfrm>
          <a:off x="458109" y="3275687"/>
          <a:ext cx="6413527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2416" tIns="0" rIns="24241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Coaches’ Tasks:</a:t>
          </a:r>
        </a:p>
      </dsp:txBody>
      <dsp:txXfrm>
        <a:off x="491253" y="3308831"/>
        <a:ext cx="6347239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B0D37-4100-47A8-B3A3-40D9D7553268}">
      <dsp:nvSpPr>
        <dsp:cNvPr id="0" name=""/>
        <dsp:cNvSpPr/>
      </dsp:nvSpPr>
      <dsp:spPr>
        <a:xfrm>
          <a:off x="2738986" y="2490540"/>
          <a:ext cx="1498903" cy="520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140"/>
              </a:lnTo>
              <a:lnTo>
                <a:pt x="1498903" y="260140"/>
              </a:lnTo>
              <a:lnTo>
                <a:pt x="1498903" y="520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DBBE9-2C5F-443E-A853-E93BBDE078F9}">
      <dsp:nvSpPr>
        <dsp:cNvPr id="0" name=""/>
        <dsp:cNvSpPr/>
      </dsp:nvSpPr>
      <dsp:spPr>
        <a:xfrm>
          <a:off x="1240083" y="2490540"/>
          <a:ext cx="1498903" cy="520280"/>
        </a:xfrm>
        <a:custGeom>
          <a:avLst/>
          <a:gdLst/>
          <a:ahLst/>
          <a:cxnLst/>
          <a:rect l="0" t="0" r="0" b="0"/>
          <a:pathLst>
            <a:path>
              <a:moveTo>
                <a:pt x="1498903" y="0"/>
              </a:moveTo>
              <a:lnTo>
                <a:pt x="1498903" y="260140"/>
              </a:lnTo>
              <a:lnTo>
                <a:pt x="0" y="260140"/>
              </a:lnTo>
              <a:lnTo>
                <a:pt x="0" y="520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382CF-40B1-4DBB-8F0B-DD81FC8845B2}">
      <dsp:nvSpPr>
        <dsp:cNvPr id="0" name=""/>
        <dsp:cNvSpPr/>
      </dsp:nvSpPr>
      <dsp:spPr>
        <a:xfrm>
          <a:off x="1500223" y="1251777"/>
          <a:ext cx="2477525" cy="1238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Behavior</a:t>
          </a:r>
        </a:p>
      </dsp:txBody>
      <dsp:txXfrm>
        <a:off x="1500223" y="1251777"/>
        <a:ext cx="2477525" cy="1238762"/>
      </dsp:txXfrm>
    </dsp:sp>
    <dsp:sp modelId="{BA361E7B-50E4-4102-9DE8-0394077A1E52}">
      <dsp:nvSpPr>
        <dsp:cNvPr id="0" name=""/>
        <dsp:cNvSpPr/>
      </dsp:nvSpPr>
      <dsp:spPr>
        <a:xfrm>
          <a:off x="1320" y="3010821"/>
          <a:ext cx="2477525" cy="1238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Obtain/Get </a:t>
          </a:r>
          <a:br>
            <a:rPr lang="en-US" sz="3100" kern="1200" dirty="0"/>
          </a:br>
          <a:r>
            <a:rPr lang="en-US" sz="3100" kern="1200" dirty="0"/>
            <a:t>Something</a:t>
          </a:r>
        </a:p>
      </dsp:txBody>
      <dsp:txXfrm>
        <a:off x="1320" y="3010821"/>
        <a:ext cx="2477525" cy="1238762"/>
      </dsp:txXfrm>
    </dsp:sp>
    <dsp:sp modelId="{9851551A-3E8F-4162-BF4D-39ADD8AA47FE}">
      <dsp:nvSpPr>
        <dsp:cNvPr id="0" name=""/>
        <dsp:cNvSpPr/>
      </dsp:nvSpPr>
      <dsp:spPr>
        <a:xfrm>
          <a:off x="2999126" y="3010821"/>
          <a:ext cx="2477525" cy="1238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Escape/Avoid </a:t>
          </a:r>
          <a:br>
            <a:rPr lang="en-US" sz="3100" kern="1200" dirty="0"/>
          </a:br>
          <a:r>
            <a:rPr lang="en-US" sz="3100" kern="1200" dirty="0"/>
            <a:t>Something</a:t>
          </a:r>
        </a:p>
      </dsp:txBody>
      <dsp:txXfrm>
        <a:off x="2999126" y="3010821"/>
        <a:ext cx="2477525" cy="1238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015B9-2941-784E-9462-D78A4531A42D}">
      <dsp:nvSpPr>
        <dsp:cNvPr id="0" name=""/>
        <dsp:cNvSpPr/>
      </dsp:nvSpPr>
      <dsp:spPr>
        <a:xfrm>
          <a:off x="2773610" y="920404"/>
          <a:ext cx="6644778" cy="3573335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07F9F-F150-B843-8666-BEC26BE76600}">
      <dsp:nvSpPr>
        <dsp:cNvPr id="0" name=""/>
        <dsp:cNvSpPr/>
      </dsp:nvSpPr>
      <dsp:spPr>
        <a:xfrm>
          <a:off x="6096000" y="1299394"/>
          <a:ext cx="885" cy="281535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6E067-4156-3445-AF6C-36FD1EFAE2B7}">
      <dsp:nvSpPr>
        <dsp:cNvPr id="0" name=""/>
        <dsp:cNvSpPr/>
      </dsp:nvSpPr>
      <dsp:spPr>
        <a:xfrm>
          <a:off x="2995103" y="1191111"/>
          <a:ext cx="2879404" cy="30319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when a consequence of a behavior functions to 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INCREASE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the likelihood of future occurrences of that behavior</a:t>
          </a:r>
          <a:endParaRPr lang="en-US" sz="2400" kern="1200" dirty="0"/>
        </a:p>
      </dsp:txBody>
      <dsp:txXfrm>
        <a:off x="2995103" y="1191111"/>
        <a:ext cx="2879404" cy="3031920"/>
      </dsp:txXfrm>
    </dsp:sp>
    <dsp:sp modelId="{F76D91E3-A2C7-0A4A-9A08-99B4BC1287DC}">
      <dsp:nvSpPr>
        <dsp:cNvPr id="0" name=""/>
        <dsp:cNvSpPr/>
      </dsp:nvSpPr>
      <dsp:spPr>
        <a:xfrm>
          <a:off x="6317492" y="1191111"/>
          <a:ext cx="2879404" cy="30319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when a consequence of a behavior functions to 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DECREASE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the likelihood of future occurrences of that behavior</a:t>
          </a:r>
        </a:p>
      </dsp:txBody>
      <dsp:txXfrm>
        <a:off x="6317492" y="1191111"/>
        <a:ext cx="2879404" cy="3031920"/>
      </dsp:txXfrm>
    </dsp:sp>
    <dsp:sp modelId="{2B5AAF37-CFCE-374E-9E21-885AAC59FFC7}">
      <dsp:nvSpPr>
        <dsp:cNvPr id="0" name=""/>
        <dsp:cNvSpPr/>
      </dsp:nvSpPr>
      <dsp:spPr>
        <a:xfrm rot="16200000">
          <a:off x="270787" y="1395360"/>
          <a:ext cx="3898183" cy="1107463"/>
        </a:xfrm>
        <a:prstGeom prst="rightArrow">
          <a:avLst>
            <a:gd name="adj1" fmla="val 49830"/>
            <a:gd name="adj2" fmla="val 60660"/>
          </a:avLst>
        </a:prstGeom>
        <a:solidFill>
          <a:srgbClr val="0070C0">
            <a:alpha val="24000"/>
          </a:srgb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Reinforcement</a:t>
          </a:r>
          <a:endParaRPr lang="en-US" sz="2800" u="none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8163" y="1840543"/>
        <a:ext cx="3563432" cy="551849"/>
      </dsp:txXfrm>
    </dsp:sp>
    <dsp:sp modelId="{D811A819-A14E-A548-B6AE-67661EE9FB69}">
      <dsp:nvSpPr>
        <dsp:cNvPr id="0" name=""/>
        <dsp:cNvSpPr/>
      </dsp:nvSpPr>
      <dsp:spPr>
        <a:xfrm rot="5400000">
          <a:off x="7856156" y="2779561"/>
          <a:ext cx="3898183" cy="1107463"/>
        </a:xfrm>
        <a:prstGeom prst="rightArrow">
          <a:avLst>
            <a:gd name="adj1" fmla="val 49830"/>
            <a:gd name="adj2" fmla="val 60660"/>
          </a:avLst>
        </a:prstGeom>
        <a:solidFill>
          <a:schemeClr val="tx1">
            <a:lumMod val="75000"/>
            <a:lumOff val="25000"/>
            <a:alpha val="22935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Punishment</a:t>
          </a:r>
          <a:endParaRPr lang="en-US" sz="2800" u="none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023532" y="2889993"/>
        <a:ext cx="3563432" cy="5518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1F8D3-A7FB-5B4A-82E7-E2B1AF9F7798}">
      <dsp:nvSpPr>
        <dsp:cNvPr id="0" name=""/>
        <dsp:cNvSpPr/>
      </dsp:nvSpPr>
      <dsp:spPr>
        <a:xfrm>
          <a:off x="52554" y="0"/>
          <a:ext cx="2635145" cy="5877539"/>
        </a:xfrm>
        <a:prstGeom prst="roundRect">
          <a:avLst>
            <a:gd name="adj" fmla="val 10000"/>
          </a:avLst>
        </a:prstGeom>
        <a:solidFill>
          <a:srgbClr val="3761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1. Create Positive Teaching and Learning Environments</a:t>
          </a:r>
        </a:p>
      </dsp:txBody>
      <dsp:txXfrm>
        <a:off x="52554" y="0"/>
        <a:ext cx="2635145" cy="1763261"/>
      </dsp:txXfrm>
    </dsp:sp>
    <dsp:sp modelId="{3505321D-9181-6A45-85C8-47806C0054AA}">
      <dsp:nvSpPr>
        <dsp:cNvPr id="0" name=""/>
        <dsp:cNvSpPr/>
      </dsp:nvSpPr>
      <dsp:spPr>
        <a:xfrm>
          <a:off x="895" y="1764373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61DB2"/>
              </a:solidFill>
            </a:rPr>
            <a:t>Design a Safe Environment</a:t>
          </a:r>
        </a:p>
      </dsp:txBody>
      <dsp:txXfrm>
        <a:off x="20810" y="1784288"/>
        <a:ext cx="2698633" cy="640119"/>
      </dsp:txXfrm>
    </dsp:sp>
    <dsp:sp modelId="{C2A57FE0-3E16-A647-8868-15E91561FFBE}">
      <dsp:nvSpPr>
        <dsp:cNvPr id="0" name=""/>
        <dsp:cNvSpPr/>
      </dsp:nvSpPr>
      <dsp:spPr>
        <a:xfrm>
          <a:off x="895" y="2548930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Establish Positive Connections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810" y="2568845"/>
        <a:ext cx="2698633" cy="640119"/>
      </dsp:txXfrm>
    </dsp:sp>
    <dsp:sp modelId="{3DF48DC9-C05C-CE40-9AF6-4CE224FE71BE}">
      <dsp:nvSpPr>
        <dsp:cNvPr id="0" name=""/>
        <dsp:cNvSpPr/>
      </dsp:nvSpPr>
      <dsp:spPr>
        <a:xfrm>
          <a:off x="895" y="3333487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Develop Predictable Routines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810" y="3353402"/>
        <a:ext cx="2698633" cy="640119"/>
      </dsp:txXfrm>
    </dsp:sp>
    <dsp:sp modelId="{7E8C0AF6-7BD4-0548-9F70-4C17E0B00960}">
      <dsp:nvSpPr>
        <dsp:cNvPr id="0" name=""/>
        <dsp:cNvSpPr/>
      </dsp:nvSpPr>
      <dsp:spPr>
        <a:xfrm>
          <a:off x="895" y="4118044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Define and Teach Positive Expectations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810" y="4137959"/>
        <a:ext cx="2698633" cy="640119"/>
      </dsp:txXfrm>
    </dsp:sp>
    <dsp:sp modelId="{95BBF3ED-7E54-994E-B5EC-2A38AEA58E88}">
      <dsp:nvSpPr>
        <dsp:cNvPr id="0" name=""/>
        <dsp:cNvSpPr/>
      </dsp:nvSpPr>
      <dsp:spPr>
        <a:xfrm>
          <a:off x="895" y="4902600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Plan Relevant Instruction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810" y="4922515"/>
        <a:ext cx="2698633" cy="640119"/>
      </dsp:txXfrm>
    </dsp:sp>
    <dsp:sp modelId="{BE3B39BA-6FE5-3A43-93F6-867267AC4BD5}">
      <dsp:nvSpPr>
        <dsp:cNvPr id="0" name=""/>
        <dsp:cNvSpPr/>
      </dsp:nvSpPr>
      <dsp:spPr>
        <a:xfrm>
          <a:off x="2988654" y="0"/>
          <a:ext cx="2635145" cy="5877539"/>
        </a:xfrm>
        <a:prstGeom prst="roundRect">
          <a:avLst>
            <a:gd name="adj" fmla="val 10000"/>
          </a:avLst>
        </a:prstGeom>
        <a:solidFill>
          <a:srgbClr val="3761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bg1"/>
              </a:solidFill>
            </a:rPr>
            <a:t>2. Actively Promote SEB Growth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2988654" y="0"/>
        <a:ext cx="2635145" cy="1763261"/>
      </dsp:txXfrm>
    </dsp:sp>
    <dsp:sp modelId="{1C2C093B-78FC-084C-A8C1-6FD47F37451D}">
      <dsp:nvSpPr>
        <dsp:cNvPr id="0" name=""/>
        <dsp:cNvSpPr/>
      </dsp:nvSpPr>
      <dsp:spPr>
        <a:xfrm>
          <a:off x="2936995" y="1764373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Engage Students in Relevant Learning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956910" y="1784288"/>
        <a:ext cx="2698633" cy="640119"/>
      </dsp:txXfrm>
    </dsp:sp>
    <dsp:sp modelId="{CE45D96D-9DFF-054A-ACCC-B5B187B5C535}">
      <dsp:nvSpPr>
        <dsp:cNvPr id="0" name=""/>
        <dsp:cNvSpPr/>
      </dsp:nvSpPr>
      <dsp:spPr>
        <a:xfrm>
          <a:off x="2936995" y="2548930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Foster Positive Relationships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956910" y="2568845"/>
        <a:ext cx="2698633" cy="640119"/>
      </dsp:txXfrm>
    </dsp:sp>
    <dsp:sp modelId="{DBC17416-6A24-D547-AFD4-C5DECEE1F864}">
      <dsp:nvSpPr>
        <dsp:cNvPr id="0" name=""/>
        <dsp:cNvSpPr/>
      </dsp:nvSpPr>
      <dsp:spPr>
        <a:xfrm>
          <a:off x="2936995" y="3333487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Prompt and Supervise SEB and Academic Skills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956910" y="3353402"/>
        <a:ext cx="2698633" cy="640119"/>
      </dsp:txXfrm>
    </dsp:sp>
    <dsp:sp modelId="{7EC581B7-BCAF-C349-A939-E942AC1410C9}">
      <dsp:nvSpPr>
        <dsp:cNvPr id="0" name=""/>
        <dsp:cNvSpPr/>
      </dsp:nvSpPr>
      <dsp:spPr>
        <a:xfrm>
          <a:off x="2936995" y="4118044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Provide Specific Feedback </a:t>
          </a:r>
          <a:r>
            <a:rPr lang="en-US" sz="2000" u="none" kern="1200">
              <a:solidFill>
                <a:srgbClr val="061DB2"/>
              </a:solidFill>
            </a:rPr>
            <a:t>(</a:t>
          </a:r>
          <a:r>
            <a:rPr lang="en-US" sz="2000" u="sng" kern="1200">
              <a:solidFill>
                <a:srgbClr val="061DB2"/>
              </a:solidFill>
            </a:rPr>
            <a:t>&gt;</a:t>
          </a:r>
          <a:r>
            <a:rPr lang="en-US" sz="2000" kern="1200">
              <a:solidFill>
                <a:srgbClr val="061DB2"/>
              </a:solidFill>
            </a:rPr>
            <a:t> 5 : 1 Ratio)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956910" y="4137959"/>
        <a:ext cx="2698633" cy="640119"/>
      </dsp:txXfrm>
    </dsp:sp>
    <dsp:sp modelId="{E5BD3126-DAF5-9D40-8E21-AC5C31132C0D}">
      <dsp:nvSpPr>
        <dsp:cNvPr id="0" name=""/>
        <dsp:cNvSpPr/>
      </dsp:nvSpPr>
      <dsp:spPr>
        <a:xfrm>
          <a:off x="2936995" y="4902600"/>
          <a:ext cx="2738463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Consider Other Response Strategies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956910" y="4922515"/>
        <a:ext cx="2698633" cy="640119"/>
      </dsp:txXfrm>
    </dsp:sp>
    <dsp:sp modelId="{E3CB0A34-4057-2A4F-90A2-45495549CD3F}">
      <dsp:nvSpPr>
        <dsp:cNvPr id="0" name=""/>
        <dsp:cNvSpPr/>
      </dsp:nvSpPr>
      <dsp:spPr>
        <a:xfrm>
          <a:off x="5983454" y="0"/>
          <a:ext cx="2635145" cy="5877539"/>
        </a:xfrm>
        <a:prstGeom prst="roundRect">
          <a:avLst>
            <a:gd name="adj" fmla="val 10000"/>
          </a:avLst>
        </a:prstGeom>
        <a:solidFill>
          <a:srgbClr val="3761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bg1"/>
              </a:solidFill>
            </a:rPr>
            <a:t>3. Monitor Fidelity and Use Data to Guide Implementation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5983454" y="0"/>
        <a:ext cx="2635145" cy="1763261"/>
      </dsp:txXfrm>
    </dsp:sp>
    <dsp:sp modelId="{A5FF6A49-50A0-754C-A863-A3B529AF3AF6}">
      <dsp:nvSpPr>
        <dsp:cNvPr id="0" name=""/>
        <dsp:cNvSpPr/>
      </dsp:nvSpPr>
      <dsp:spPr>
        <a:xfrm>
          <a:off x="6065987" y="1763405"/>
          <a:ext cx="2470079" cy="85623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Monitor Educator Implementation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6091065" y="1788483"/>
        <a:ext cx="2419923" cy="806076"/>
      </dsp:txXfrm>
    </dsp:sp>
    <dsp:sp modelId="{06BF9926-FC23-304F-BEA0-C79C5A83EB94}">
      <dsp:nvSpPr>
        <dsp:cNvPr id="0" name=""/>
        <dsp:cNvSpPr/>
      </dsp:nvSpPr>
      <dsp:spPr>
        <a:xfrm>
          <a:off x="5873094" y="2751365"/>
          <a:ext cx="2855864" cy="856232"/>
        </a:xfrm>
        <a:prstGeom prst="roundRect">
          <a:avLst>
            <a:gd name="adj" fmla="val 10000"/>
          </a:avLst>
        </a:prstGeom>
        <a:solidFill>
          <a:srgbClr val="3761A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data indicate implementation challenges...</a:t>
          </a:r>
        </a:p>
      </dsp:txBody>
      <dsp:txXfrm>
        <a:off x="5898172" y="2776443"/>
        <a:ext cx="2805708" cy="806076"/>
      </dsp:txXfrm>
    </dsp:sp>
    <dsp:sp modelId="{09C17F93-BE2D-434E-8A89-430CA8569F30}">
      <dsp:nvSpPr>
        <dsp:cNvPr id="0" name=""/>
        <dsp:cNvSpPr/>
      </dsp:nvSpPr>
      <dsp:spPr>
        <a:xfrm>
          <a:off x="6065987" y="3739325"/>
          <a:ext cx="2470079" cy="85623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Provide Training, Coaching, and Feedback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6091065" y="3764403"/>
        <a:ext cx="2419923" cy="806076"/>
      </dsp:txXfrm>
    </dsp:sp>
    <dsp:sp modelId="{2B008703-3016-ED44-B126-03E88B2A8836}">
      <dsp:nvSpPr>
        <dsp:cNvPr id="0" name=""/>
        <dsp:cNvSpPr/>
      </dsp:nvSpPr>
      <dsp:spPr>
        <a:xfrm>
          <a:off x="6246969" y="4727286"/>
          <a:ext cx="2108116" cy="856232"/>
        </a:xfrm>
        <a:prstGeom prst="roundRect">
          <a:avLst>
            <a:gd name="adj" fmla="val 10000"/>
          </a:avLst>
        </a:prstGeom>
        <a:solidFill>
          <a:srgbClr val="3761A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3B6CDB"/>
            </a:solidFill>
          </a:endParaRPr>
        </a:p>
      </dsp:txBody>
      <dsp:txXfrm>
        <a:off x="6272047" y="4752364"/>
        <a:ext cx="2057960" cy="806076"/>
      </dsp:txXfrm>
    </dsp:sp>
    <dsp:sp modelId="{25BB15AC-0649-8F42-993D-AD86C84B099F}">
      <dsp:nvSpPr>
        <dsp:cNvPr id="0" name=""/>
        <dsp:cNvSpPr/>
      </dsp:nvSpPr>
      <dsp:spPr>
        <a:xfrm>
          <a:off x="9036955" y="0"/>
          <a:ext cx="2635145" cy="5877539"/>
        </a:xfrm>
        <a:prstGeom prst="roundRect">
          <a:avLst>
            <a:gd name="adj" fmla="val 10000"/>
          </a:avLst>
        </a:prstGeom>
        <a:solidFill>
          <a:srgbClr val="3761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bg1"/>
              </a:solidFill>
            </a:rPr>
            <a:t>4. Monitor Student Outcomes and Use Data to Guide Response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9036955" y="0"/>
        <a:ext cx="2635145" cy="1763261"/>
      </dsp:txXfrm>
    </dsp:sp>
    <dsp:sp modelId="{A416ECD5-4D6A-D14A-A48D-C0DF47B47661}">
      <dsp:nvSpPr>
        <dsp:cNvPr id="0" name=""/>
        <dsp:cNvSpPr/>
      </dsp:nvSpPr>
      <dsp:spPr>
        <a:xfrm>
          <a:off x="9119488" y="1764373"/>
          <a:ext cx="2470079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Monitor Student Outcomes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9139403" y="1784288"/>
        <a:ext cx="2430249" cy="640119"/>
      </dsp:txXfrm>
    </dsp:sp>
    <dsp:sp modelId="{3A809A99-D087-9240-A436-B6AC326A85CB}">
      <dsp:nvSpPr>
        <dsp:cNvPr id="0" name=""/>
        <dsp:cNvSpPr/>
      </dsp:nvSpPr>
      <dsp:spPr>
        <a:xfrm>
          <a:off x="8926595" y="2548930"/>
          <a:ext cx="2855864" cy="679949"/>
        </a:xfrm>
        <a:prstGeom prst="roundRect">
          <a:avLst>
            <a:gd name="adj" fmla="val 10000"/>
          </a:avLst>
        </a:prstGeom>
        <a:solidFill>
          <a:srgbClr val="3761A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many students make ongoing SEB errors...</a:t>
          </a:r>
          <a:endParaRPr lang="en-US" sz="2000" kern="1200" dirty="0"/>
        </a:p>
      </dsp:txBody>
      <dsp:txXfrm>
        <a:off x="8946510" y="2568845"/>
        <a:ext cx="2816034" cy="640119"/>
      </dsp:txXfrm>
    </dsp:sp>
    <dsp:sp modelId="{7022037A-CB22-7846-A472-F3B23AC2D787}">
      <dsp:nvSpPr>
        <dsp:cNvPr id="0" name=""/>
        <dsp:cNvSpPr/>
      </dsp:nvSpPr>
      <dsp:spPr>
        <a:xfrm>
          <a:off x="9119488" y="3333487"/>
          <a:ext cx="2470079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Enhance Tier 1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9139403" y="3353402"/>
        <a:ext cx="2430249" cy="640119"/>
      </dsp:txXfrm>
    </dsp:sp>
    <dsp:sp modelId="{8D408B81-9463-C646-88B2-4D8F2D120416}">
      <dsp:nvSpPr>
        <dsp:cNvPr id="0" name=""/>
        <dsp:cNvSpPr/>
      </dsp:nvSpPr>
      <dsp:spPr>
        <a:xfrm>
          <a:off x="8926595" y="4118044"/>
          <a:ext cx="2855864" cy="679949"/>
        </a:xfrm>
        <a:prstGeom prst="roundRect">
          <a:avLst>
            <a:gd name="adj" fmla="val 10000"/>
          </a:avLst>
        </a:prstGeom>
        <a:solidFill>
          <a:srgbClr val="3761A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few students make ongoing SEB errors...</a:t>
          </a:r>
          <a:endParaRPr lang="en-US" sz="2000" kern="1200" dirty="0"/>
        </a:p>
      </dsp:txBody>
      <dsp:txXfrm>
        <a:off x="8946510" y="4137959"/>
        <a:ext cx="2816034" cy="640119"/>
      </dsp:txXfrm>
    </dsp:sp>
    <dsp:sp modelId="{755AB2F4-92C2-0D4C-933A-AC22C06816A4}">
      <dsp:nvSpPr>
        <dsp:cNvPr id="0" name=""/>
        <dsp:cNvSpPr/>
      </dsp:nvSpPr>
      <dsp:spPr>
        <a:xfrm>
          <a:off x="9119488" y="4902600"/>
          <a:ext cx="2470079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Enhance Tier 1 and Consider Tiers 2 and 3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9139403" y="4922515"/>
        <a:ext cx="2430249" cy="6401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1F8D3-A7FB-5B4A-82E7-E2B1AF9F7798}">
      <dsp:nvSpPr>
        <dsp:cNvPr id="0" name=""/>
        <dsp:cNvSpPr/>
      </dsp:nvSpPr>
      <dsp:spPr>
        <a:xfrm>
          <a:off x="54113" y="0"/>
          <a:ext cx="2752866" cy="5877539"/>
        </a:xfrm>
        <a:prstGeom prst="roundRect">
          <a:avLst>
            <a:gd name="adj" fmla="val 10000"/>
          </a:avLst>
        </a:prstGeom>
        <a:solidFill>
          <a:srgbClr val="3761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1. Create Positive Teaching and Learning Environments</a:t>
          </a:r>
        </a:p>
      </dsp:txBody>
      <dsp:txXfrm>
        <a:off x="54113" y="0"/>
        <a:ext cx="2752866" cy="1763261"/>
      </dsp:txXfrm>
    </dsp:sp>
    <dsp:sp modelId="{3505321D-9181-6A45-85C8-47806C0054AA}">
      <dsp:nvSpPr>
        <dsp:cNvPr id="0" name=""/>
        <dsp:cNvSpPr/>
      </dsp:nvSpPr>
      <dsp:spPr>
        <a:xfrm>
          <a:off x="146" y="1764373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Design a Safe Environment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061" y="1784288"/>
        <a:ext cx="2820971" cy="640119"/>
      </dsp:txXfrm>
    </dsp:sp>
    <dsp:sp modelId="{C2A57FE0-3E16-A647-8868-15E91561FFBE}">
      <dsp:nvSpPr>
        <dsp:cNvPr id="0" name=""/>
        <dsp:cNvSpPr/>
      </dsp:nvSpPr>
      <dsp:spPr>
        <a:xfrm>
          <a:off x="146" y="2548930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61DB2"/>
              </a:solidFill>
            </a:rPr>
            <a:t>Establish Positive Connections</a:t>
          </a:r>
        </a:p>
      </dsp:txBody>
      <dsp:txXfrm>
        <a:off x="20061" y="2568845"/>
        <a:ext cx="2820971" cy="640119"/>
      </dsp:txXfrm>
    </dsp:sp>
    <dsp:sp modelId="{3DF48DC9-C05C-CE40-9AF6-4CE224FE71BE}">
      <dsp:nvSpPr>
        <dsp:cNvPr id="0" name=""/>
        <dsp:cNvSpPr/>
      </dsp:nvSpPr>
      <dsp:spPr>
        <a:xfrm>
          <a:off x="146" y="3333487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1270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Develop Predictable Routines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061" y="3353402"/>
        <a:ext cx="2820971" cy="640119"/>
      </dsp:txXfrm>
    </dsp:sp>
    <dsp:sp modelId="{7E8C0AF6-7BD4-0548-9F70-4C17E0B00960}">
      <dsp:nvSpPr>
        <dsp:cNvPr id="0" name=""/>
        <dsp:cNvSpPr/>
      </dsp:nvSpPr>
      <dsp:spPr>
        <a:xfrm>
          <a:off x="146" y="4118044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1270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Define and Teach Positive Expectations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061" y="4137959"/>
        <a:ext cx="2820971" cy="640119"/>
      </dsp:txXfrm>
    </dsp:sp>
    <dsp:sp modelId="{95BBF3ED-7E54-994E-B5EC-2A38AEA58E88}">
      <dsp:nvSpPr>
        <dsp:cNvPr id="0" name=""/>
        <dsp:cNvSpPr/>
      </dsp:nvSpPr>
      <dsp:spPr>
        <a:xfrm>
          <a:off x="146" y="4902600"/>
          <a:ext cx="2860801" cy="679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Plan Relevant Instruction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20061" y="4922515"/>
        <a:ext cx="2820971" cy="640119"/>
      </dsp:txXfrm>
    </dsp:sp>
    <dsp:sp modelId="{BE3B39BA-6FE5-3A43-93F6-867267AC4BD5}">
      <dsp:nvSpPr>
        <dsp:cNvPr id="0" name=""/>
        <dsp:cNvSpPr/>
      </dsp:nvSpPr>
      <dsp:spPr>
        <a:xfrm>
          <a:off x="3121380" y="0"/>
          <a:ext cx="2752866" cy="5877539"/>
        </a:xfrm>
        <a:prstGeom prst="roundRect">
          <a:avLst>
            <a:gd name="adj" fmla="val 10000"/>
          </a:avLst>
        </a:prstGeom>
        <a:solidFill>
          <a:srgbClr val="3761AD"/>
        </a:solidFill>
        <a:ln>
          <a:solidFill>
            <a:srgbClr val="061DB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bg1"/>
              </a:solidFill>
            </a:rPr>
            <a:t>2. Actively Promote SEB Growth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3121380" y="0"/>
        <a:ext cx="2752866" cy="1763261"/>
      </dsp:txXfrm>
    </dsp:sp>
    <dsp:sp modelId="{1C2C093B-78FC-084C-A8C1-6FD47F37451D}">
      <dsp:nvSpPr>
        <dsp:cNvPr id="0" name=""/>
        <dsp:cNvSpPr/>
      </dsp:nvSpPr>
      <dsp:spPr>
        <a:xfrm>
          <a:off x="3067413" y="1763731"/>
          <a:ext cx="2860801" cy="66409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Engage Students in Relevant Learning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3086864" y="1783182"/>
        <a:ext cx="2821899" cy="625191"/>
      </dsp:txXfrm>
    </dsp:sp>
    <dsp:sp modelId="{CE45D96D-9DFF-054A-ACCC-B5B187B5C535}">
      <dsp:nvSpPr>
        <dsp:cNvPr id="0" name=""/>
        <dsp:cNvSpPr/>
      </dsp:nvSpPr>
      <dsp:spPr>
        <a:xfrm>
          <a:off x="3067413" y="2529992"/>
          <a:ext cx="2860801" cy="66409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Foster Positive Relationships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3086864" y="2549443"/>
        <a:ext cx="2821899" cy="625191"/>
      </dsp:txXfrm>
    </dsp:sp>
    <dsp:sp modelId="{DBC17416-6A24-D547-AFD4-C5DECEE1F864}">
      <dsp:nvSpPr>
        <dsp:cNvPr id="0" name=""/>
        <dsp:cNvSpPr/>
      </dsp:nvSpPr>
      <dsp:spPr>
        <a:xfrm>
          <a:off x="3067413" y="3296253"/>
          <a:ext cx="2860801" cy="754416"/>
        </a:xfrm>
        <a:prstGeom prst="roundRect">
          <a:avLst>
            <a:gd name="adj" fmla="val 10000"/>
          </a:avLst>
        </a:prstGeom>
        <a:solidFill>
          <a:schemeClr val="bg1"/>
        </a:solidFill>
        <a:ln w="1270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61DB2"/>
              </a:solidFill>
            </a:rPr>
            <a:t>Prompt and Supervise SEB and Academic Skills</a:t>
          </a:r>
        </a:p>
      </dsp:txBody>
      <dsp:txXfrm>
        <a:off x="3089509" y="3318349"/>
        <a:ext cx="2816609" cy="710224"/>
      </dsp:txXfrm>
    </dsp:sp>
    <dsp:sp modelId="{7EC581B7-BCAF-C349-A939-E942AC1410C9}">
      <dsp:nvSpPr>
        <dsp:cNvPr id="0" name=""/>
        <dsp:cNvSpPr/>
      </dsp:nvSpPr>
      <dsp:spPr>
        <a:xfrm>
          <a:off x="3067413" y="4152838"/>
          <a:ext cx="2860801" cy="66409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61DB2"/>
              </a:solidFill>
            </a:rPr>
            <a:t>Provide Specific Feedback </a:t>
          </a:r>
          <a:r>
            <a:rPr lang="en-US" sz="2000" u="none" kern="1200">
              <a:solidFill>
                <a:srgbClr val="061DB2"/>
              </a:solidFill>
            </a:rPr>
            <a:t>(</a:t>
          </a:r>
          <a:r>
            <a:rPr lang="en-US" sz="2000" u="sng" kern="1200">
              <a:solidFill>
                <a:srgbClr val="061DB2"/>
              </a:solidFill>
            </a:rPr>
            <a:t>&gt;</a:t>
          </a:r>
          <a:r>
            <a:rPr lang="en-US" sz="2000" kern="1200">
              <a:solidFill>
                <a:srgbClr val="061DB2"/>
              </a:solidFill>
            </a:rPr>
            <a:t> 5 : 1 Ratio)</a:t>
          </a:r>
          <a:endParaRPr lang="en-US" sz="2000" kern="1200" dirty="0">
            <a:solidFill>
              <a:srgbClr val="061DB2"/>
            </a:solidFill>
          </a:endParaRPr>
        </a:p>
      </dsp:txBody>
      <dsp:txXfrm>
        <a:off x="3086864" y="4172289"/>
        <a:ext cx="2821899" cy="625191"/>
      </dsp:txXfrm>
    </dsp:sp>
    <dsp:sp modelId="{E5BD3126-DAF5-9D40-8E21-AC5C31132C0D}">
      <dsp:nvSpPr>
        <dsp:cNvPr id="0" name=""/>
        <dsp:cNvSpPr/>
      </dsp:nvSpPr>
      <dsp:spPr>
        <a:xfrm>
          <a:off x="3067413" y="4919099"/>
          <a:ext cx="2860801" cy="66409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61DB2"/>
              </a:solidFill>
            </a:rPr>
            <a:t>Consider Other Response Strategies</a:t>
          </a:r>
        </a:p>
      </dsp:txBody>
      <dsp:txXfrm>
        <a:off x="3086864" y="4938550"/>
        <a:ext cx="2821899" cy="6251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0ABF8-BBAC-44F6-8C99-6D7FDA64FC7C}">
      <dsp:nvSpPr>
        <dsp:cNvPr id="0" name=""/>
        <dsp:cNvSpPr/>
      </dsp:nvSpPr>
      <dsp:spPr>
        <a:xfrm>
          <a:off x="-5465030" y="-836776"/>
          <a:ext cx="6507138" cy="6507138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FEF51-D50E-47C6-AFA9-98B64E03DF61}">
      <dsp:nvSpPr>
        <dsp:cNvPr id="0" name=""/>
        <dsp:cNvSpPr/>
      </dsp:nvSpPr>
      <dsp:spPr>
        <a:xfrm>
          <a:off x="455652" y="302002"/>
          <a:ext cx="8600938" cy="60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73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an electronic document of your PBIS Framework</a:t>
          </a:r>
        </a:p>
      </dsp:txBody>
      <dsp:txXfrm>
        <a:off x="455652" y="302002"/>
        <a:ext cx="8600938" cy="604391"/>
      </dsp:txXfrm>
    </dsp:sp>
    <dsp:sp modelId="{7591CA1D-6ED3-444C-9B38-55545446586C}">
      <dsp:nvSpPr>
        <dsp:cNvPr id="0" name=""/>
        <dsp:cNvSpPr/>
      </dsp:nvSpPr>
      <dsp:spPr>
        <a:xfrm>
          <a:off x="77907" y="226453"/>
          <a:ext cx="755489" cy="755489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E0BAB1B8-B243-46FD-A367-35F86E989D2D}">
      <dsp:nvSpPr>
        <dsp:cNvPr id="0" name=""/>
        <dsp:cNvSpPr/>
      </dsp:nvSpPr>
      <dsp:spPr>
        <a:xfrm>
          <a:off x="888741" y="1208299"/>
          <a:ext cx="8167848" cy="60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73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Present the plan to school staff</a:t>
          </a:r>
        </a:p>
      </dsp:txBody>
      <dsp:txXfrm>
        <a:off x="888741" y="1208299"/>
        <a:ext cx="8167848" cy="604391"/>
      </dsp:txXfrm>
    </dsp:sp>
    <dsp:sp modelId="{93F08FC3-804D-49CE-B311-C7DFB175DBA4}">
      <dsp:nvSpPr>
        <dsp:cNvPr id="0" name=""/>
        <dsp:cNvSpPr/>
      </dsp:nvSpPr>
      <dsp:spPr>
        <a:xfrm>
          <a:off x="510997" y="1132750"/>
          <a:ext cx="755489" cy="755489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6F5B31EA-8B50-43EA-BBC7-D2615B60B716}">
      <dsp:nvSpPr>
        <dsp:cNvPr id="0" name=""/>
        <dsp:cNvSpPr/>
      </dsp:nvSpPr>
      <dsp:spPr>
        <a:xfrm>
          <a:off x="1021665" y="2114596"/>
          <a:ext cx="8034925" cy="60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73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Present the plan to students</a:t>
          </a:r>
        </a:p>
      </dsp:txBody>
      <dsp:txXfrm>
        <a:off x="1021665" y="2114596"/>
        <a:ext cx="8034925" cy="604391"/>
      </dsp:txXfrm>
    </dsp:sp>
    <dsp:sp modelId="{E94B0129-10B7-4D6B-AD81-BA34C3DE3D1E}">
      <dsp:nvSpPr>
        <dsp:cNvPr id="0" name=""/>
        <dsp:cNvSpPr/>
      </dsp:nvSpPr>
      <dsp:spPr>
        <a:xfrm>
          <a:off x="643920" y="2039047"/>
          <a:ext cx="755489" cy="755489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853CE50B-B26E-8A4A-88DF-A6D3CE6B1E33}">
      <dsp:nvSpPr>
        <dsp:cNvPr id="0" name=""/>
        <dsp:cNvSpPr/>
      </dsp:nvSpPr>
      <dsp:spPr>
        <a:xfrm>
          <a:off x="888741" y="3020893"/>
          <a:ext cx="8167848" cy="60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73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Share with families and community</a:t>
          </a:r>
        </a:p>
      </dsp:txBody>
      <dsp:txXfrm>
        <a:off x="888741" y="3020893"/>
        <a:ext cx="8167848" cy="604391"/>
      </dsp:txXfrm>
    </dsp:sp>
    <dsp:sp modelId="{AE9E98BB-275E-D549-B037-BF49E432AE18}">
      <dsp:nvSpPr>
        <dsp:cNvPr id="0" name=""/>
        <dsp:cNvSpPr/>
      </dsp:nvSpPr>
      <dsp:spPr>
        <a:xfrm>
          <a:off x="510997" y="2945345"/>
          <a:ext cx="755489" cy="755489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844877DB-95F2-2F4E-8820-67A7B6E9E6B8}">
      <dsp:nvSpPr>
        <dsp:cNvPr id="0" name=""/>
        <dsp:cNvSpPr/>
      </dsp:nvSpPr>
      <dsp:spPr>
        <a:xfrm>
          <a:off x="455652" y="3927191"/>
          <a:ext cx="8600938" cy="60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73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Serve as role models, coaches, and cheerleaders to support implementation and build internal capacity</a:t>
          </a:r>
        </a:p>
      </dsp:txBody>
      <dsp:txXfrm>
        <a:off x="455652" y="3927191"/>
        <a:ext cx="8600938" cy="604391"/>
      </dsp:txXfrm>
    </dsp:sp>
    <dsp:sp modelId="{9BE5E357-CB06-4ED8-B489-130E2099ADB5}">
      <dsp:nvSpPr>
        <dsp:cNvPr id="0" name=""/>
        <dsp:cNvSpPr/>
      </dsp:nvSpPr>
      <dsp:spPr>
        <a:xfrm>
          <a:off x="77907" y="3851642"/>
          <a:ext cx="755489" cy="755489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372849"/>
          <a:ext cx="10217426" cy="27972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986" tIns="499872" rIns="792986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Check In: Developing a Continuum to Respond to Behavior Errors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Classroom Systems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Hind Vadodara" panose="02000000000000000000" pitchFamily="2" charset="0"/>
              <a:cs typeface="Hind Vadodara" panose="02000000000000000000" pitchFamily="2" charset="0"/>
            </a:rPr>
            <a:t>Resource Spotlight</a:t>
          </a:r>
        </a:p>
      </dsp:txBody>
      <dsp:txXfrm>
        <a:off x="136548" y="509397"/>
        <a:ext cx="9944330" cy="2524104"/>
      </dsp:txXfrm>
    </dsp:sp>
    <dsp:sp modelId="{24EE546A-203E-45A1-AB96-5A4CB77AC5EC}">
      <dsp:nvSpPr>
        <dsp:cNvPr id="0" name=""/>
        <dsp:cNvSpPr/>
      </dsp:nvSpPr>
      <dsp:spPr>
        <a:xfrm>
          <a:off x="510871" y="18609"/>
          <a:ext cx="7152198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0336" tIns="0" rIns="27033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Presentation Content:</a:t>
          </a:r>
          <a:endParaRPr lang="en-US" sz="2400" kern="1200" noProof="0"/>
        </a:p>
      </dsp:txBody>
      <dsp:txXfrm>
        <a:off x="545456" y="53194"/>
        <a:ext cx="7083028" cy="639310"/>
      </dsp:txXfrm>
    </dsp:sp>
    <dsp:sp modelId="{183C8042-F222-4C5B-948A-CA63CABAB28E}">
      <dsp:nvSpPr>
        <dsp:cNvPr id="0" name=""/>
        <dsp:cNvSpPr/>
      </dsp:nvSpPr>
      <dsp:spPr>
        <a:xfrm>
          <a:off x="0" y="3653889"/>
          <a:ext cx="10217426" cy="17766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986" tIns="499872" rIns="792986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Hind Vadodara" panose="020B0604020202020204" charset="0"/>
              <a:cs typeface="Hind Vadodara" panose="020B0604020202020204" charset="0"/>
            </a:rPr>
            <a:t>Consider how you will present Classroom Content to staff. 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Hind Vadodara" panose="020B0604020202020204" charset="0"/>
              <a:cs typeface="Hind Vadodara" panose="020B0604020202020204" charset="0"/>
            </a:rPr>
            <a:t>Share video links with team</a:t>
          </a:r>
        </a:p>
      </dsp:txBody>
      <dsp:txXfrm>
        <a:off x="86726" y="3740615"/>
        <a:ext cx="10043974" cy="1603148"/>
      </dsp:txXfrm>
    </dsp:sp>
    <dsp:sp modelId="{3EE32B02-DB9E-4A32-B892-2B06787A9E31}">
      <dsp:nvSpPr>
        <dsp:cNvPr id="0" name=""/>
        <dsp:cNvSpPr/>
      </dsp:nvSpPr>
      <dsp:spPr>
        <a:xfrm>
          <a:off x="510871" y="3299649"/>
          <a:ext cx="7152198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0336" tIns="0" rIns="27033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Coaches’ Tasks:</a:t>
          </a:r>
        </a:p>
      </dsp:txBody>
      <dsp:txXfrm>
        <a:off x="545456" y="3334234"/>
        <a:ext cx="7083028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4DC4-116A-604D-ABC4-5425518CFE3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A522-274E-844E-8AB9-DE74A71C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5BiXqi4bxzOCMS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conn.co1.qualtrics.com/jfe/form/SV_cGVCgkHJ7l6SApE&#160;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cademy.edc.org/sample-classroom-routine-matrix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ebacademy.edc.org/supporting-and-responding-students-social-emotional-and-behavioral-needs-classrooms" TargetMode="External"/><Relationship Id="rId5" Type="http://schemas.openxmlformats.org/officeDocument/2006/relationships/hyperlink" Target="https://sebacademy.edc.org/classroom-systems-video" TargetMode="External"/><Relationship Id="rId4" Type="http://schemas.openxmlformats.org/officeDocument/2006/relationships/hyperlink" Target="https://sebacademy.edc.org/classroom-matrix-video" TargetMode="Externa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uconn.co1.qualtrics.com/jfe/form/SV_7PBRl9EB3mmOG4C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cademy.edc.org/sample-classroom-routine-matrix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ebacademy.edc.org/supporting-and-responding-students-social-emotional-and-behavioral-needs-classrooms" TargetMode="External"/><Relationship Id="rId5" Type="http://schemas.openxmlformats.org/officeDocument/2006/relationships/hyperlink" Target="https://sebacademy.edc.org/classroom-systems-video" TargetMode="External"/><Relationship Id="rId4" Type="http://schemas.openxmlformats.org/officeDocument/2006/relationships/hyperlink" Target="https://sebacademy.edc.org/classroom-matrix-video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Add</a:t>
            </a:r>
            <a:r>
              <a:rPr lang="en-US" baseline="0" dirty="0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 trainer names for your event</a:t>
            </a:r>
            <a:endParaRPr lang="en-US" dirty="0">
              <a:latin typeface="Arial" pitchFamily="-1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5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Behavior Flow Chart Video: </a:t>
            </a:r>
            <a:r>
              <a:rPr lang="en-US" dirty="0"/>
              <a:t>https://sebacademy.edc.org/behavior-flow-chart-video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402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169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Discussion Prompt: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What is something to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celebrate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&amp; something you’re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working on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regarding acknowledging students for demonstrating your schoolwide expectations ?</a:t>
            </a:r>
          </a:p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336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60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100" dirty="0">
                <a:solidFill>
                  <a:schemeClr val="accent3"/>
                </a:solidFill>
                <a:latin typeface="+mn-lt"/>
                <a:ea typeface="ＭＳ Ｐゴシック"/>
                <a:cs typeface="Calibri"/>
              </a:rPr>
              <a:t>https://sebacademy.edc.org/supporting-and-responding-educators-classroom-pbis-implementation-needs-guide-classroom-systems-and </a:t>
            </a:r>
            <a:endParaRPr lang="en-US" sz="1100" dirty="0">
              <a:solidFill>
                <a:schemeClr val="accent3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471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100" dirty="0">
              <a:solidFill>
                <a:schemeClr val="accent3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568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70DB1-D182-B942-B0E6-506EFAEBBA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752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100" dirty="0">
              <a:solidFill>
                <a:schemeClr val="accent3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24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acfdbddd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6acfdbddd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825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– QR Code is updated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Add your cohort letter – PLEASE review Certificates of Attendance process – They will automatically be sent in Jan and June based upon attendance and Zoom Log in info. 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Post a link to the attendance survey (below) in the chat for those who do not use the QR code on the slide:</a:t>
            </a:r>
          </a:p>
          <a:p>
            <a:pPr marL="158750" indent="0">
              <a:buNone/>
            </a:pPr>
            <a:endParaRPr lang="en-US" dirty="0"/>
          </a:p>
          <a:p>
            <a:pPr marL="158750"/>
            <a:r>
              <a:rPr lang="en-US" dirty="0"/>
              <a:t>ATTENDANCE: 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https://edc.co1.qualtrics.com/jfe/form/SV_5BiXqi4bxzOCMS2</a:t>
            </a:r>
            <a:r>
              <a:rPr lang="en-US" sz="1800" b="0" i="0" dirty="0">
                <a:solidFill>
                  <a:srgbClr val="32363A"/>
                </a:solidFill>
                <a:effectLst/>
                <a:latin typeface="Calibri" panose="020F0502020204030204" pitchFamily="34" charset="0"/>
              </a:rPr>
              <a:t>  </a:t>
            </a:r>
            <a:endParaRPr lang="en-US" dirty="0">
              <a:cs typeface="Calibri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1150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866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Play video through to the end</a:t>
            </a: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872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700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Play TUMS fully and then a few seconds of the Secondary Example</a:t>
            </a:r>
            <a:endParaRPr dirty="0"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033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 If your school(s) are not ready for this step, support them to work on Creating Positive Teaching Learning Environments.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54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34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 Link: https://sebacademy.edc.org/slow-climb-4-de-escalation-strategies-keep-behavior-going-downhill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41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https://sebacademy.edc.org/slow-climb-4-de-escalation-strategies-keep-behavior-going-downhill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929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Erik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10:20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251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33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92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PBIS Handbook Examples:  </a:t>
            </a:r>
            <a:r>
              <a:rPr lang="en-US" sz="1200" dirty="0"/>
              <a:t>https://sebacademy.edc.org/list-of-pbis-resources?keyword=Sample+PBIS+Handbook&amp;pbis_resource_type=All&amp;pbis_resource_topic=All&amp;sort_by=field_date_value&amp;sort_order=DESC</a:t>
            </a:r>
            <a:endParaRPr lang="en-US" dirty="0"/>
          </a:p>
          <a:p>
            <a:endParaRPr lang="en-US" dirty="0"/>
          </a:p>
          <a:p>
            <a:r>
              <a:rPr lang="en-US" dirty="0"/>
              <a:t>PBIS Staff Orientation Slides: https://sebacademy.edc.org/staff-presentation-sample</a:t>
            </a:r>
          </a:p>
          <a:p>
            <a:endParaRPr lang="en-US" dirty="0"/>
          </a:p>
          <a:p>
            <a:r>
              <a:rPr lang="en-US" dirty="0"/>
              <a:t>PBIS Student Orientation Slides:  https://sebacademy.edc.org/sample-pbis-student-slide-deck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8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4029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6983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Putting a Definition Back in Defiance </a:t>
            </a:r>
            <a:r>
              <a:rPr lang="en-US" dirty="0"/>
              <a:t>- https://sebacademy.edc.org/putting-definition-back-defiance </a:t>
            </a:r>
          </a:p>
          <a:p>
            <a:endParaRPr lang="en-US" b="1" dirty="0"/>
          </a:p>
          <a:p>
            <a:r>
              <a:rPr lang="en-US" b="1" dirty="0"/>
              <a:t>Behavior Flow Chart Video: </a:t>
            </a:r>
            <a:r>
              <a:rPr lang="en-US" dirty="0"/>
              <a:t>https://sebacademy.edc.org/behavior-flow-chart-video</a:t>
            </a:r>
          </a:p>
          <a:p>
            <a:r>
              <a:rPr lang="en-US" b="1" dirty="0"/>
              <a:t>Defining Behaviors Video:  </a:t>
            </a:r>
            <a:r>
              <a:rPr lang="en-US" b="0" dirty="0"/>
              <a:t>https://sebacademy.edc.org/defining-behaviors-video</a:t>
            </a:r>
          </a:p>
          <a:p>
            <a:r>
              <a:rPr lang="en-US" b="1" dirty="0"/>
              <a:t>Referral Form Video:  </a:t>
            </a:r>
            <a:r>
              <a:rPr lang="en-US" b="0" dirty="0"/>
              <a:t>https://sebacademy.edc.org/referral-form-video</a:t>
            </a:r>
            <a:br>
              <a:rPr lang="en-US" b="0" dirty="0"/>
            </a:br>
            <a:endParaRPr lang="en-US" b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Flow Charts and Templates: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https://sebacademy.edc.org/list-of-pbis-resources?keyword=Flow+Chart&amp;pbis_resource_type=All&amp;pbis_resource_topic=All&amp;sort_by=field_date_value&amp;sort_order=DESC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Definitions: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https://sebacademy.edc.org/list-of-pbis-resources?keyword=Sample+-+behavior+definitions&amp;pbis_resource_type=All&amp;pbis_resource_topic=All&amp;sort_by=field_date_value&amp;sort_order=DESC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Referral Forms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https://sebacademy.edc.org/list-of-pbis-resources?keyword=Sample+Referral+Form&amp;pbis_resource_type=All&amp;pbis_resource_topic=All&amp;sort_by=field_date_value&amp;sort_order=DESC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dirty="0">
                <a:solidFill>
                  <a:schemeClr val="bg1"/>
                </a:solidFill>
                <a:hlinkClick r:id="rId3"/>
              </a:rPr>
              <a:t>Sample Classroom Routine Matrix</a:t>
            </a:r>
            <a:r>
              <a:rPr lang="en-US" sz="1200" dirty="0">
                <a:solidFill>
                  <a:schemeClr val="bg1"/>
                </a:solidFill>
              </a:rPr>
              <a:t>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https://sebacademy.edc.org/sample-classroom-routine-matrix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hlinkClick r:id="rId4"/>
              </a:rPr>
              <a:t>Classroom Matrix Video</a:t>
            </a:r>
            <a:r>
              <a:rPr lang="en-US" sz="1200" dirty="0">
                <a:solidFill>
                  <a:schemeClr val="bg1"/>
                </a:solidFill>
              </a:rPr>
              <a:t> 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https://sebacademy.edc.org/classroom-matrix-video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hlinkClick r:id="rId5"/>
              </a:rPr>
              <a:t>Classroom Systems Video</a:t>
            </a:r>
            <a:r>
              <a:rPr lang="en-US" sz="1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https://sebacademy.edc.org/classroom-systems-video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Classroom Matrix Activity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https://sebacademy.edc.org/classroom-matrix-activity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6"/>
              </a:rPr>
              <a:t>Supporting and Responding to Students’ Social, Emotional, and Behavioral Needs: Evidence-Based Practices for Educators</a:t>
            </a:r>
            <a:r>
              <a:rPr lang="en-US" b="1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</a:t>
            </a:r>
            <a:r>
              <a:rPr lang="en-US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https://sebacademy.edc.org/supporting-and-responding-students-social-emotional-and-behavioral-needs-classrooms</a:t>
            </a:r>
            <a:endParaRPr lang="en-US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https://sebacademy.edc.org/slow-climb-4-de-escalation-strategies-keep-behavior-going-downhill</a:t>
            </a: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124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TRAINERS -</a:t>
            </a:r>
            <a:endParaRPr lang="en-US" dirty="0"/>
          </a:p>
          <a:p>
            <a:pPr marL="158750" indent="0">
              <a:buNone/>
            </a:pPr>
            <a:r>
              <a:rPr lang="en-US"/>
              <a:t>Put link to evaluation (below) in the chat for those who do not use the QR code:</a:t>
            </a: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>
                <a:hlinkClick r:id="rId3"/>
              </a:rPr>
              <a:t>https://uconn.co1.qualtrics.com/jfe/form/SV_7PBRl9EB3mmOG4C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861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Putting a Definition Back in Defiance </a:t>
            </a:r>
            <a:r>
              <a:rPr lang="en-US" dirty="0"/>
              <a:t>- https://sebacademy.edc.org/putting-definition-back-defiance </a:t>
            </a:r>
          </a:p>
          <a:p>
            <a:endParaRPr lang="en-US" b="1" dirty="0"/>
          </a:p>
          <a:p>
            <a:r>
              <a:rPr lang="en-US" b="1" dirty="0"/>
              <a:t>Behavior Flow Chart Video: </a:t>
            </a:r>
            <a:r>
              <a:rPr lang="en-US" dirty="0"/>
              <a:t>https://sebacademy.edc.org/behavior-flow-chart-video</a:t>
            </a:r>
          </a:p>
          <a:p>
            <a:r>
              <a:rPr lang="en-US" b="1" dirty="0"/>
              <a:t>Defining Behaviors Video:  </a:t>
            </a:r>
            <a:r>
              <a:rPr lang="en-US" b="0" dirty="0"/>
              <a:t>https://sebacademy.edc.org/defining-behaviors-video</a:t>
            </a:r>
          </a:p>
          <a:p>
            <a:r>
              <a:rPr lang="en-US" b="1" dirty="0"/>
              <a:t>Referral Form Video:  </a:t>
            </a:r>
            <a:r>
              <a:rPr lang="en-US" b="0" dirty="0"/>
              <a:t>https://sebacademy.edc.org/referral-form-video</a:t>
            </a:r>
            <a:br>
              <a:rPr lang="en-US" b="0" dirty="0"/>
            </a:br>
            <a:endParaRPr lang="en-US" b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Flow Charts and Templates: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https://sebacademy.edc.org/list-of-pbis-resources?keyword=Flow+Chart&amp;pbis_resource_type=All&amp;pbis_resource_topic=All&amp;sort_by=field_date_value&amp;sort_order=DESC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Definitions: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https://sebacademy.edc.org/list-of-pbis-resources?keyword=Sample+-+behavior+definitions&amp;pbis_resource_type=All&amp;pbis_resource_topic=All&amp;sort_by=field_date_value&amp;sort_order=DESC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Referral Forms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https://sebacademy.edc.org/list-of-pbis-resources?keyword=Sample+Referral+Form&amp;pbis_resource_type=All&amp;pbis_resource_topic=All&amp;sort_by=field_date_value&amp;sort_order=DESC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dirty="0">
                <a:solidFill>
                  <a:schemeClr val="bg1"/>
                </a:solidFill>
                <a:hlinkClick r:id="rId3"/>
              </a:rPr>
              <a:t>Sample Classroom Routine Matrix</a:t>
            </a:r>
            <a:r>
              <a:rPr lang="en-US" sz="1200" dirty="0">
                <a:solidFill>
                  <a:schemeClr val="bg1"/>
                </a:solidFill>
              </a:rPr>
              <a:t>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https://sebacademy.edc.org/sample-classroom-routine-matrix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hlinkClick r:id="rId4"/>
              </a:rPr>
              <a:t>Classroom Matrix Video</a:t>
            </a:r>
            <a:r>
              <a:rPr lang="en-US" sz="1200" dirty="0">
                <a:solidFill>
                  <a:schemeClr val="bg1"/>
                </a:solidFill>
              </a:rPr>
              <a:t> 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https://sebacademy.edc.org/classroom-matrix-video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hlinkClick r:id="rId5"/>
              </a:rPr>
              <a:t>Classroom Systems Video</a:t>
            </a:r>
            <a:r>
              <a:rPr lang="en-US" sz="1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https://sebacademy.edc.org/classroom-systems-video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Classroom Matrix Activity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https://sebacademy.edc.org/classroom-matrix-activity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6"/>
              </a:rPr>
              <a:t>Supporting and Responding to Students’ Social, Emotional, and Behavioral Needs: Evidence-Based Practices for Educators</a:t>
            </a:r>
            <a:r>
              <a:rPr lang="en-US" b="1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- </a:t>
            </a:r>
            <a:r>
              <a:rPr lang="en-US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https://sebacademy.edc.org/supporting-and-responding-students-social-emotional-and-behavioral-needs-classrooms</a:t>
            </a:r>
            <a:endParaRPr lang="en-US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https://sebacademy.edc.org/slow-climb-4-de-escalation-strategies-keep-behavior-going-downhill</a:t>
            </a: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63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9:05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Karen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123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3560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001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51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6311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3787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CDD33-6CDF-5140-9B2C-565D20EE5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630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69DD-4C16-F949-B34A-4428E2FC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252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4201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191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48678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53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93486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77331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17301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3198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613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948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836150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CDD33-6CDF-5140-9B2C-565D20EE5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999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93207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730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28378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0975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24952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1373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135244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58884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13748" y="275814"/>
            <a:ext cx="7441531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92404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455144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888586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2321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87107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341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981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686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91123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13748" y="275814"/>
            <a:ext cx="7441531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10057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69DD-4C16-F949-B34A-4428E2FC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236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21980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933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85CE-0ED7-41DB-B379-EDF00AF7E2D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16BF-1E43-4534-8A3C-CFEBCC6B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983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22440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84648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28281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5791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851649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4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245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323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30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592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212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679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71756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54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36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478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4182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601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968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90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283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465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52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513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0677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59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4420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8899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2385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1428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12025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78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67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5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8390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414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03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514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5306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796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405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75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7528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52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069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1742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8649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338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4513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52293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12775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699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908386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9635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271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49116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6765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5513884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0194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860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8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145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46280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3081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4344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1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CDD33-6CDF-5140-9B2C-565D20EE5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411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4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8108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3316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70355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650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1344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273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591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1661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954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8816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43137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4256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74355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78459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07453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056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4426773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6792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310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9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192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CDD33-6CDF-5140-9B2C-565D20EE5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440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5306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64771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8329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3826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83400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58450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65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835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57503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2308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9" r:id="rId4"/>
    <p:sldLayoutId id="2147483670" r:id="rId5"/>
    <p:sldLayoutId id="2147483671" r:id="rId6"/>
    <p:sldLayoutId id="2147483672" r:id="rId7"/>
    <p:sldLayoutId id="2147483674" r:id="rId8"/>
    <p:sldLayoutId id="2147483675" r:id="rId9"/>
    <p:sldLayoutId id="2147483773" r:id="rId10"/>
    <p:sldLayoutId id="2147483775" r:id="rId11"/>
    <p:sldLayoutId id="2147483776" r:id="rId12"/>
    <p:sldLayoutId id="2147483797" r:id="rId13"/>
    <p:sldLayoutId id="214748379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289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713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490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83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2484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8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44213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5812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aedonG8-_Q?start=318&amp;feature=oembed" TargetMode="External"/><Relationship Id="rId5" Type="http://schemas.openxmlformats.org/officeDocument/2006/relationships/hyperlink" Target="https://youtu.be/vaedonG8-_Q?t=299" TargetMode="Externa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week.org/teaching-learning/why-teacher-student-relationships-matter/2019/03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7.jpeg"/><Relationship Id="rId2" Type="http://schemas.openxmlformats.org/officeDocument/2006/relationships/video" Target="https://www.youtube.com/embed/IHc7K_8JGT8?feature=oembed" TargetMode="External"/><Relationship Id="rId1" Type="http://schemas.openxmlformats.org/officeDocument/2006/relationships/video" Target="https://www.youtube.com/embed/956br98qWbE?start=2&amp;feature=oembed" TargetMode="External"/><Relationship Id="rId6" Type="http://schemas.openxmlformats.org/officeDocument/2006/relationships/hyperlink" Target="https://youtu.be/956br98qWbE" TargetMode="External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classroom-matrix-video" TargetMode="External"/><Relationship Id="rId3" Type="http://schemas.openxmlformats.org/officeDocument/2006/relationships/hyperlink" Target="https://sebacademy.edc.org/list-of-pbis-resources?keyword=Flow+Chart&amp;pbis_resource_type=All&amp;pbis_resource_topic=All&amp;sort_by=field_date_value&amp;sort_order=DESC" TargetMode="External"/><Relationship Id="rId7" Type="http://schemas.openxmlformats.org/officeDocument/2006/relationships/hyperlink" Target="https://sebacademy.edc.org/sample-classroom-routine-matrix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ebacademy.edc.org/supporting-and-responding-students-social-emotional-and-behavioral-needs-classrooms" TargetMode="External"/><Relationship Id="rId11" Type="http://schemas.openxmlformats.org/officeDocument/2006/relationships/hyperlink" Target="https://sebacademy.edc.org/slow-climb-4-de-escalation-strategies-keep-behavior-going-downhill" TargetMode="External"/><Relationship Id="rId5" Type="http://schemas.openxmlformats.org/officeDocument/2006/relationships/hyperlink" Target="https://sebacademy.edc.org/list-of-pbis-resources?keyword=Sample+Referral+Form&amp;pbis_resource_type=All&amp;pbis_resource_topic=All&amp;sort_by=field_date_value&amp;sort_order=DESC" TargetMode="External"/><Relationship Id="rId10" Type="http://schemas.openxmlformats.org/officeDocument/2006/relationships/hyperlink" Target="https://sebacademy.edc.org/classroom-matrix-activity" TargetMode="External"/><Relationship Id="rId4" Type="http://schemas.openxmlformats.org/officeDocument/2006/relationships/hyperlink" Target="https://sebacademy.edc.org/list-of-pbis-resources?keyword=Sample+-+behavior+definitions&amp;pbis_resource_type=All&amp;pbis_resource_topic=All&amp;sort_by=field_date_value&amp;sort_order=DESC" TargetMode="External"/><Relationship Id="rId9" Type="http://schemas.openxmlformats.org/officeDocument/2006/relationships/hyperlink" Target="https://sebacademy.edc.org/classroom-systems-video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classroom-matrix-video" TargetMode="External"/><Relationship Id="rId3" Type="http://schemas.openxmlformats.org/officeDocument/2006/relationships/hyperlink" Target="https://sebacademy.edc.org/list-of-pbis-resources?keyword=Flow+Chart&amp;pbis_resource_type=All&amp;pbis_resource_topic=All&amp;sort_by=field_date_value&amp;sort_order=DESC" TargetMode="External"/><Relationship Id="rId7" Type="http://schemas.openxmlformats.org/officeDocument/2006/relationships/hyperlink" Target="https://sebacademy.edc.org/sample-classroom-routine-matrix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ebacademy.edc.org/supporting-and-responding-students-social-emotional-and-behavioral-needs-classrooms" TargetMode="External"/><Relationship Id="rId11" Type="http://schemas.openxmlformats.org/officeDocument/2006/relationships/hyperlink" Target="https://sebacademy.edc.org/slow-climb-4-de-escalation-strategies-keep-behavior-going-downhill" TargetMode="External"/><Relationship Id="rId5" Type="http://schemas.openxmlformats.org/officeDocument/2006/relationships/hyperlink" Target="https://sebacademy.edc.org/list-of-pbis-resources?keyword=Sample+Referral+Form&amp;pbis_resource_type=All&amp;pbis_resource_topic=All&amp;sort_by=field_date_value&amp;sort_order=DESC" TargetMode="External"/><Relationship Id="rId10" Type="http://schemas.openxmlformats.org/officeDocument/2006/relationships/hyperlink" Target="https://sebacademy.edc.org/classroom-matrix-activity" TargetMode="External"/><Relationship Id="rId4" Type="http://schemas.openxmlformats.org/officeDocument/2006/relationships/hyperlink" Target="https://sebacademy.edc.org/list-of-pbis-resources?keyword=Sample+-+behavior+definitions&amp;pbis_resource_type=All&amp;pbis_resource_topic=All&amp;sort_by=field_date_value&amp;sort_order=DESC" TargetMode="External"/><Relationship Id="rId9" Type="http://schemas.openxmlformats.org/officeDocument/2006/relationships/hyperlink" Target="https://sebacademy.edc.org/classroom-systems-vide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6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19.png"/><Relationship Id="rId11" Type="http://schemas.microsoft.com/office/2007/relationships/diagramDrawing" Target="../diagrams/drawing3.xml"/><Relationship Id="rId5" Type="http://schemas.openxmlformats.org/officeDocument/2006/relationships/image" Target="../media/image18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7.png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599" y="2431920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School-Wide Coach Meeting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1:  April 2023</a:t>
            </a:r>
            <a:endParaRPr lang="en-US" sz="4267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611880" y="4153928"/>
            <a:ext cx="6296934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Michelle Pratt &amp; Christine Downs</a:t>
            </a:r>
          </a:p>
          <a:p>
            <a:pPr marL="0" indent="0"/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99" y="6006901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934020-82F3-A7F1-8F64-964AB91CEBF7}"/>
              </a:ext>
            </a:extLst>
          </p:cNvPr>
          <p:cNvSpPr txBox="1"/>
          <p:nvPr/>
        </p:nvSpPr>
        <p:spPr>
          <a:xfrm>
            <a:off x="5374408" y="1681349"/>
            <a:ext cx="3076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A791">
                    <a:lumMod val="60000"/>
                    <a:lumOff val="4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PBIS Track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AF8CC-9CFC-6A23-0150-D94F8D34396B}"/>
              </a:ext>
            </a:extLst>
          </p:cNvPr>
          <p:cNvSpPr txBox="1"/>
          <p:nvPr/>
        </p:nvSpPr>
        <p:spPr>
          <a:xfrm>
            <a:off x="4436405" y="5299015"/>
            <a:ext cx="50504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 &amp; Broad Reach Consulting</a:t>
            </a:r>
          </a:p>
        </p:txBody>
      </p:sp>
    </p:spTree>
    <p:extLst>
      <p:ext uri="{BB962C8B-B14F-4D97-AF65-F5344CB8AC3E}">
        <p14:creationId xmlns:p14="http://schemas.microsoft.com/office/powerpoint/2010/main" val="90846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BA12-44EA-33A5-D63D-38E7CC84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10" y="228600"/>
            <a:ext cx="9378000" cy="845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Definitions for Infractions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(Sample)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E6429-577B-0AF1-0654-513487123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61" y="228600"/>
            <a:ext cx="5434929" cy="6508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C11FF3-849A-4973-1C6B-05A6D54BEC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1927" y="1657020"/>
            <a:ext cx="5764073" cy="49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6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BA12-44EA-33A5-D63D-38E7CC84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10" y="228600"/>
            <a:ext cx="9378000" cy="845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Behavioral Levels and/or FLOW Chart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(Samples)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814E7-8DD9-A238-27FF-6FDACCCF9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013" y="1502085"/>
            <a:ext cx="6217123" cy="4720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3D7F3-B7A7-9F40-33DF-B42B5BDCB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34" y="1556926"/>
            <a:ext cx="4547561" cy="507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6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86CD-387D-D2D9-82C7-7FAB7DE4E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38" y="198927"/>
            <a:ext cx="9378000" cy="845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Office Discipline Referral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(Samples)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8B867-1C3D-421F-351D-3293DAFBC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0" y="1497330"/>
            <a:ext cx="3575762" cy="4601893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58083032-AE8E-39B8-3F04-74F79BC73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189" y="2100628"/>
            <a:ext cx="3731919" cy="4558445"/>
          </a:xfrm>
          <a:prstGeom prst="rect">
            <a:avLst/>
          </a:prstGeom>
          <a:ln w="114300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9DDB33-2B29-D4FF-1BF5-0F9075622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481" y="453790"/>
            <a:ext cx="4749189" cy="289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0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112" y="1332854"/>
            <a:ext cx="8636444" cy="424421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643255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Have you presented this content to the rest of your team?</a:t>
            </a:r>
          </a:p>
          <a:p>
            <a:pPr marL="643255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Have you begun work on any of these items?</a:t>
            </a:r>
          </a:p>
          <a:p>
            <a:pPr marL="125284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Definitions</a:t>
            </a:r>
          </a:p>
          <a:p>
            <a:pPr marL="125284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Flow Chart/Levels</a:t>
            </a:r>
          </a:p>
          <a:p>
            <a:pPr marL="125284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Office Discipline Referral Form</a:t>
            </a:r>
          </a:p>
          <a:p>
            <a:pPr marL="643255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Which item is your priority?</a:t>
            </a:r>
          </a:p>
          <a:p>
            <a:pPr marL="643255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Do you need any support?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71" y="343098"/>
            <a:ext cx="9378000" cy="845600"/>
          </a:xfrm>
        </p:spPr>
        <p:txBody>
          <a:bodyPr>
            <a:noAutofit/>
          </a:bodyPr>
          <a:lstStyle/>
          <a:p>
            <a:r>
              <a:rPr lang="en-US" sz="3733" b="1">
                <a:solidFill>
                  <a:schemeClr val="bg1"/>
                </a:solidFill>
                <a:cs typeface="Calibri Light"/>
              </a:rPr>
              <a:t>DISCUSSION: </a:t>
            </a:r>
            <a:r>
              <a:rPr lang="en-US" sz="3733">
                <a:solidFill>
                  <a:schemeClr val="bg1"/>
                </a:solidFill>
                <a:cs typeface="Calibri Light"/>
              </a:rPr>
              <a:t>GLOWS &amp; GROWS</a:t>
            </a:r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9535227" y="5643033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3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7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11343234" y="5852554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342618" y="6088026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6229587" y="5782909"/>
            <a:ext cx="3575533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Co-Coach / Independent</a:t>
            </a:r>
          </a:p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573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960706" y="3429000"/>
            <a:ext cx="6956834" cy="3064119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1176940" y="3943706"/>
            <a:ext cx="6137824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/>
              <a:t>CLASSROOM BEHAVIOR SUPPORT PRACTICES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  <p:sp>
        <p:nvSpPr>
          <p:cNvPr id="2" name="Google Shape;480;p38">
            <a:extLst>
              <a:ext uri="{FF2B5EF4-FFF2-40B4-BE49-F238E27FC236}">
                <a16:creationId xmlns:a16="http://schemas.microsoft.com/office/drawing/2014/main" id="{7282C8F4-154D-AF69-FF91-FB0D1BECD1AD}"/>
              </a:ext>
            </a:extLst>
          </p:cNvPr>
          <p:cNvSpPr txBox="1">
            <a:spLocks/>
          </p:cNvSpPr>
          <p:nvPr/>
        </p:nvSpPr>
        <p:spPr>
          <a:xfrm rot="21599706">
            <a:off x="-850984" y="942398"/>
            <a:ext cx="9202185" cy="215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6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4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4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4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4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4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4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4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SemiBold"/>
              <a:buNone/>
              <a:defRPr sz="4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n-US" sz="5400" b="1" kern="0" dirty="0"/>
              <a:t>Big Idea </a:t>
            </a:r>
            <a:br>
              <a:rPr lang="en-US" sz="5400" b="1" kern="0" dirty="0"/>
            </a:br>
            <a:r>
              <a:rPr lang="en-US" sz="5400" b="1" kern="0" dirty="0"/>
              <a:t>Check In</a:t>
            </a:r>
            <a:br>
              <a:rPr lang="en-US" sz="5400" b="1" kern="0" dirty="0"/>
            </a:br>
            <a:endParaRPr lang="en-US" sz="1600" i="1" kern="0" dirty="0"/>
          </a:p>
        </p:txBody>
      </p:sp>
    </p:spTree>
    <p:extLst>
      <p:ext uri="{BB962C8B-B14F-4D97-AF65-F5344CB8AC3E}">
        <p14:creationId xmlns:p14="http://schemas.microsoft.com/office/powerpoint/2010/main" val="3655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11" y="363946"/>
            <a:ext cx="10247834" cy="845600"/>
          </a:xfrm>
        </p:spPr>
        <p:txBody>
          <a:bodyPr/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Supporting and Responding to Students’ SEB Needs </a:t>
            </a: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en-US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9CA9968-1E4B-C744-AB49-396039276252}"/>
              </a:ext>
            </a:extLst>
          </p:cNvPr>
          <p:cNvGrpSpPr/>
          <p:nvPr/>
        </p:nvGrpSpPr>
        <p:grpSpPr>
          <a:xfrm>
            <a:off x="10663310" y="69476"/>
            <a:ext cx="1361049" cy="1306381"/>
            <a:chOff x="3161609" y="1914625"/>
            <a:chExt cx="2964580" cy="2964580"/>
          </a:xfrm>
          <a:solidFill>
            <a:srgbClr val="9BC1E8"/>
          </a:solidFill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8A6BAB9-7ACE-E847-914E-621022DC1EF1}"/>
                </a:ext>
              </a:extLst>
            </p:cNvPr>
            <p:cNvSpPr/>
            <p:nvPr/>
          </p:nvSpPr>
          <p:spPr>
            <a:xfrm>
              <a:off x="3161609" y="1914625"/>
              <a:ext cx="2964580" cy="2964580"/>
            </a:xfrm>
            <a:prstGeom prst="ellipse">
              <a:avLst/>
            </a:prstGeom>
            <a:grpFill/>
            <a:ln w="25400" cap="flat" cmpd="sng" algn="ctr">
              <a:solidFill>
                <a:srgbClr val="292C73">
                  <a:lumMod val="75000"/>
                </a:srgbClr>
              </a:solidFill>
              <a:prstDash val="solid"/>
            </a:ln>
            <a:effectLst/>
          </p:spPr>
        </p:sp>
        <p:sp>
          <p:nvSpPr>
            <p:cNvPr id="64" name="Oval 4">
              <a:extLst>
                <a:ext uri="{FF2B5EF4-FFF2-40B4-BE49-F238E27FC236}">
                  <a16:creationId xmlns:a16="http://schemas.microsoft.com/office/drawing/2014/main" id="{54ECC150-FF52-8D4B-9AAD-93CAF770B07E}"/>
                </a:ext>
              </a:extLst>
            </p:cNvPr>
            <p:cNvSpPr txBox="1"/>
            <p:nvPr/>
          </p:nvSpPr>
          <p:spPr>
            <a:xfrm>
              <a:off x="3627372" y="2672994"/>
              <a:ext cx="2120671" cy="163051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92C73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-108" charset="-128"/>
                  <a:cs typeface="Calibri" panose="020F0502020204030204" pitchFamily="34" charset="0"/>
                </a:rPr>
                <a:t>Practices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C6028E32-1B1F-F047-A542-EF3E91516728}"/>
              </a:ext>
            </a:extLst>
          </p:cNvPr>
          <p:cNvSpPr txBox="1"/>
          <p:nvPr/>
        </p:nvSpPr>
        <p:spPr>
          <a:xfrm>
            <a:off x="1801093" y="6323841"/>
            <a:ext cx="9076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on PBIS. (2022). Supporting and responding to student’s social, emotional, and behavioral needs: Evidence-based practices for educators (Version 2.0). Center on PBIS, University of Oregon.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www.pbis.org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EDD3139-9AE3-7240-A079-75A78387D6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570" y="226786"/>
            <a:ext cx="4435105" cy="58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0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35580" y="105044"/>
            <a:ext cx="11986575" cy="84455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+mn-lt"/>
              </a:rPr>
              <a:t>Supporting and Responding to Students’ SEB Needs </a:t>
            </a:r>
            <a:br>
              <a:rPr lang="en-US" sz="3600" b="1" dirty="0">
                <a:solidFill>
                  <a:schemeClr val="bg1"/>
                </a:solidFill>
                <a:latin typeface="+mn-lt"/>
              </a:rPr>
            </a:b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9" name="Diagram 68">
            <a:extLst>
              <a:ext uri="{FF2B5EF4-FFF2-40B4-BE49-F238E27FC236}">
                <a16:creationId xmlns:a16="http://schemas.microsoft.com/office/drawing/2014/main" id="{1E4A54C1-8562-D747-92CB-47F4F22B4D5D}"/>
              </a:ext>
            </a:extLst>
          </p:cNvPr>
          <p:cNvGraphicFramePr/>
          <p:nvPr/>
        </p:nvGraphicFramePr>
        <p:xfrm>
          <a:off x="167639" y="875417"/>
          <a:ext cx="11783356" cy="587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5" name="Picture 64">
            <a:extLst>
              <a:ext uri="{FF2B5EF4-FFF2-40B4-BE49-F238E27FC236}">
                <a16:creationId xmlns:a16="http://schemas.microsoft.com/office/drawing/2014/main" id="{A113C050-0845-3644-8BA1-380D00A9379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8958" y="6273209"/>
            <a:ext cx="595140" cy="588170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AD17F7C9-5BFD-CF41-ABBA-62DF5039F512}"/>
              </a:ext>
            </a:extLst>
          </p:cNvPr>
          <p:cNvSpPr/>
          <p:nvPr/>
        </p:nvSpPr>
        <p:spPr>
          <a:xfrm>
            <a:off x="2593145" y="1600292"/>
            <a:ext cx="894470" cy="57143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3C5A159A-766F-2D47-A5D1-132370A7769D}"/>
              </a:ext>
            </a:extLst>
          </p:cNvPr>
          <p:cNvSpPr/>
          <p:nvPr/>
        </p:nvSpPr>
        <p:spPr>
          <a:xfrm>
            <a:off x="5465886" y="1527224"/>
            <a:ext cx="894470" cy="57143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E9B0C44-D2D0-264F-86C3-D9F22B78E745}"/>
              </a:ext>
            </a:extLst>
          </p:cNvPr>
          <p:cNvSpPr/>
          <p:nvPr/>
        </p:nvSpPr>
        <p:spPr>
          <a:xfrm>
            <a:off x="8690738" y="1561610"/>
            <a:ext cx="894470" cy="57143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EAD5CE-A166-D247-FE6E-F65CC5375A18}"/>
              </a:ext>
            </a:extLst>
          </p:cNvPr>
          <p:cNvSpPr/>
          <p:nvPr/>
        </p:nvSpPr>
        <p:spPr>
          <a:xfrm>
            <a:off x="167639" y="875417"/>
            <a:ext cx="2827021" cy="567397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3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0FD647-CC52-C948-B7F2-8BABA61D5A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52" y="448153"/>
            <a:ext cx="11290852" cy="6105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B7D0E7-3624-830C-0FE8-05A0ADDAB5D1}"/>
              </a:ext>
            </a:extLst>
          </p:cNvPr>
          <p:cNvSpPr/>
          <p:nvPr/>
        </p:nvSpPr>
        <p:spPr>
          <a:xfrm>
            <a:off x="491490" y="845820"/>
            <a:ext cx="5966460" cy="51435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3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37016A5-DADF-C34D-A041-5B1821B29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697202"/>
              </p:ext>
            </p:extLst>
          </p:nvPr>
        </p:nvGraphicFramePr>
        <p:xfrm>
          <a:off x="167639" y="532761"/>
          <a:ext cx="5928361" cy="587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>
            <a:extLst>
              <a:ext uri="{FF2B5EF4-FFF2-40B4-BE49-F238E27FC236}">
                <a16:creationId xmlns:a16="http://schemas.microsoft.com/office/drawing/2014/main" id="{AD17F7C9-5BFD-CF41-ABBA-62DF5039F512}"/>
              </a:ext>
            </a:extLst>
          </p:cNvPr>
          <p:cNvSpPr/>
          <p:nvPr/>
        </p:nvSpPr>
        <p:spPr>
          <a:xfrm>
            <a:off x="2969717" y="1127454"/>
            <a:ext cx="894470" cy="57143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E34C44-484C-E74B-91EB-91DA7D47134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615" y="335605"/>
            <a:ext cx="5173938" cy="32423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783AE2-D773-4047-A793-059948F705F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470" y="3577939"/>
            <a:ext cx="3988448" cy="3214675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D87969-1E3F-CD45-9A79-9C1B15A045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423" y="3750651"/>
            <a:ext cx="2005938" cy="286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60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roup 64">
            <a:extLst>
              <a:ext uri="{FF2B5EF4-FFF2-40B4-BE49-F238E27FC236}">
                <a16:creationId xmlns:a16="http://schemas.microsoft.com/office/drawing/2014/main" id="{49C231B8-B018-CB40-8324-DECD56918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344370"/>
              </p:ext>
            </p:extLst>
          </p:nvPr>
        </p:nvGraphicFramePr>
        <p:xfrm>
          <a:off x="0" y="0"/>
          <a:ext cx="11817198" cy="6704892"/>
        </p:xfrm>
        <a:graphic>
          <a:graphicData uri="http://schemas.openxmlformats.org/drawingml/2006/table">
            <a:tbl>
              <a:tblPr/>
              <a:tblGrid>
                <a:gridCol w="44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4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4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22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644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03897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pitchFamily="-1" charset="0"/>
                          <a:cs typeface="Arial"/>
                        </a:rPr>
                        <a:t>SCHOOL-WIDE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pitchFamily="-1" charset="0"/>
                          <a:cs typeface="Arial"/>
                        </a:rPr>
                        <a:t>Teaching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pitchFamily="-1" charset="0"/>
                          <a:cs typeface="Arial"/>
                        </a:rPr>
                        <a:t>Matrix</a:t>
                      </a:r>
                    </a:p>
                  </a:txBody>
                  <a:tcPr marL="51435" marR="51435" marT="25717" marB="25717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itchFamily="-1" charset="0"/>
                          <a:cs typeface="Arial"/>
                        </a:rPr>
                        <a:t>ROUTINE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" charset="0"/>
                        <a:cs typeface="Times New Roman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64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All Settings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Hallways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Playgrounds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Cafeteria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Library/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Computer Lab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Assembly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Bus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175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Respect Ourselves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Be on task.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Give your best effort.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Be prepared.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Walk.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Have a plan.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Eat all your food.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Select healthy foods.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Study, read, compute.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Sit in one spot.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Watch for your stop.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7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Respect Others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Be kind.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Hands/feet to self.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Help/share with others.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Use normal voice volume.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Walk to right.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Play safe.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Include others.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Share equipment.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Practice good table manners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itchFamily="-1" charset="0"/>
                          <a:cs typeface="Arial"/>
                        </a:rPr>
                        <a:t>Whisper.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Return books.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Listen/watch.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Use appropriate applause.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Use a quiet voice.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Stay in your seat.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9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Respect Property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Recycle.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Clean up after self.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Pick up litter.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Maintain physical space.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Use equipment properly.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Put litter in garbage can.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Replace trays &amp; utensils.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Clean up eating area.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Push in chairs.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Treat books carefully.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Pick up.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Treat chairs appropriately.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Wipe your feet.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" charset="0"/>
                          <a:cs typeface="Times New Roman"/>
                        </a:rPr>
                        <a:t>Sit appropriately.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1" name="Left Arrow 4">
            <a:extLst>
              <a:ext uri="{FF2B5EF4-FFF2-40B4-BE49-F238E27FC236}">
                <a16:creationId xmlns:a16="http://schemas.microsoft.com/office/drawing/2014/main" id="{58FA0481-0412-F54A-9268-355A7B90A198}"/>
              </a:ext>
            </a:extLst>
          </p:cNvPr>
          <p:cNvSpPr>
            <a:spLocks noChangeArrowheads="1"/>
          </p:cNvSpPr>
          <p:nvPr/>
        </p:nvSpPr>
        <p:spPr bwMode="auto">
          <a:xfrm rot="19920504">
            <a:off x="1935628" y="2495549"/>
            <a:ext cx="4091188" cy="1114425"/>
          </a:xfrm>
          <a:prstGeom prst="leftArrow">
            <a:avLst>
              <a:gd name="adj1" fmla="val 50000"/>
              <a:gd name="adj2" fmla="val 49997"/>
            </a:avLst>
          </a:pr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lIns="51359" tIns="25677" rIns="51359" bIns="25677"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  SOCIAL SKILL</a:t>
            </a:r>
          </a:p>
        </p:txBody>
      </p:sp>
      <p:sp>
        <p:nvSpPr>
          <p:cNvPr id="112" name="Left Arrow 5">
            <a:extLst>
              <a:ext uri="{FF2B5EF4-FFF2-40B4-BE49-F238E27FC236}">
                <a16:creationId xmlns:a16="http://schemas.microsoft.com/office/drawing/2014/main" id="{9833495F-C303-1C45-A81E-BB99B45CA020}"/>
              </a:ext>
            </a:extLst>
          </p:cNvPr>
          <p:cNvSpPr>
            <a:spLocks noChangeArrowheads="1"/>
          </p:cNvSpPr>
          <p:nvPr/>
        </p:nvSpPr>
        <p:spPr bwMode="auto">
          <a:xfrm rot="2195919">
            <a:off x="7030186" y="2726065"/>
            <a:ext cx="4617289" cy="1331693"/>
          </a:xfrm>
          <a:prstGeom prst="leftArrow">
            <a:avLst>
              <a:gd name="adj1" fmla="val 50000"/>
              <a:gd name="adj2" fmla="val 49997"/>
            </a:avLst>
          </a:pr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lIns="51359" tIns="25677" rIns="51359" bIns="25677"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 NATURAL CONTEXT</a:t>
            </a:r>
          </a:p>
        </p:txBody>
      </p:sp>
      <p:sp>
        <p:nvSpPr>
          <p:cNvPr id="113" name="Right Arrow 7">
            <a:extLst>
              <a:ext uri="{FF2B5EF4-FFF2-40B4-BE49-F238E27FC236}">
                <a16:creationId xmlns:a16="http://schemas.microsoft.com/office/drawing/2014/main" id="{F61738BF-CCE0-274B-9E3A-AB52CCA500B6}"/>
              </a:ext>
            </a:extLst>
          </p:cNvPr>
          <p:cNvSpPr>
            <a:spLocks noChangeArrowheads="1"/>
          </p:cNvSpPr>
          <p:nvPr/>
        </p:nvSpPr>
        <p:spPr bwMode="auto">
          <a:xfrm rot="20150377">
            <a:off x="2393968" y="4888200"/>
            <a:ext cx="4670945" cy="1114425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lIns="51359" tIns="25677" rIns="51359" bIns="25677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 BEHAVIOR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2488C-54BA-8C44-B321-AC07D5AF8CFC}"/>
              </a:ext>
            </a:extLst>
          </p:cNvPr>
          <p:cNvSpPr txBox="1"/>
          <p:nvPr/>
        </p:nvSpPr>
        <p:spPr>
          <a:xfrm rot="16200000">
            <a:off x="-1348939" y="3796453"/>
            <a:ext cx="307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SCHOOL-WIDE EXPECTATIONS</a:t>
            </a:r>
          </a:p>
        </p:txBody>
      </p:sp>
      <p:graphicFrame>
        <p:nvGraphicFramePr>
          <p:cNvPr id="7" name="Group 64">
            <a:extLst>
              <a:ext uri="{FF2B5EF4-FFF2-40B4-BE49-F238E27FC236}">
                <a16:creationId xmlns:a16="http://schemas.microsoft.com/office/drawing/2014/main" id="{E88806AF-F21B-0146-B2AB-6E0CFA2DBFF9}"/>
              </a:ext>
            </a:extLst>
          </p:cNvPr>
          <p:cNvGraphicFramePr>
            <a:graphicFrameLocks noGrp="1"/>
          </p:cNvGraphicFramePr>
          <p:nvPr/>
        </p:nvGraphicFramePr>
        <p:xfrm>
          <a:off x="1924343" y="1601545"/>
          <a:ext cx="9900673" cy="5103347"/>
        </p:xfrm>
        <a:graphic>
          <a:graphicData uri="http://schemas.openxmlformats.org/drawingml/2006/table">
            <a:tbl>
              <a:tblPr/>
              <a:tblGrid>
                <a:gridCol w="2123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3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7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26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71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Be on task.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Give your best effort.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Be prepared.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Walk.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Participate.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Engage with the lesson.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Have a plan.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Study, read, compute.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Be kind.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Hands/feet to self.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Help/share with others.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Use indoor voice volume.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Walk to right.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Include others.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Share equipment.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Raise your hand if you have something to share.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Whisper.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-1" charset="0"/>
                        <a:cs typeface="Times New Roman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Return books.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9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Recycle.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Clean up after self.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Pick up litter.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Maintain physical space.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Bring necessary materials to the table.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Have necessary materials handy.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Times New Roman"/>
                        </a:rPr>
                        <a:t>Return materials where you found them.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D6BEBA6-B947-CC40-8930-03F3136C2217}"/>
              </a:ext>
            </a:extLst>
          </p:cNvPr>
          <p:cNvSpPr/>
          <p:nvPr/>
        </p:nvSpPr>
        <p:spPr>
          <a:xfrm>
            <a:off x="5469" y="0"/>
            <a:ext cx="1913405" cy="1600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CLASS-WIDE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Teaching Matrix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1E8EA8-7152-A04D-AB58-856356903B7E}"/>
              </a:ext>
            </a:extLst>
          </p:cNvPr>
          <p:cNvSpPr/>
          <p:nvPr/>
        </p:nvSpPr>
        <p:spPr>
          <a:xfrm>
            <a:off x="374802" y="1600650"/>
            <a:ext cx="1538603" cy="5104242"/>
          </a:xfrm>
          <a:prstGeom prst="rect">
            <a:avLst/>
          </a:prstGeom>
          <a:solidFill>
            <a:schemeClr val="accent2">
              <a:alpha val="5787"/>
            </a:schemeClr>
          </a:solidFill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Group 64">
            <a:extLst>
              <a:ext uri="{FF2B5EF4-FFF2-40B4-BE49-F238E27FC236}">
                <a16:creationId xmlns:a16="http://schemas.microsoft.com/office/drawing/2014/main" id="{3CEC9F37-01AA-524B-8469-4B254104879C}"/>
              </a:ext>
            </a:extLst>
          </p:cNvPr>
          <p:cNvGraphicFramePr>
            <a:graphicFrameLocks noGrp="1"/>
          </p:cNvGraphicFramePr>
          <p:nvPr/>
        </p:nvGraphicFramePr>
        <p:xfrm>
          <a:off x="1913405" y="543376"/>
          <a:ext cx="9900673" cy="1057274"/>
        </p:xfrm>
        <a:graphic>
          <a:graphicData uri="http://schemas.openxmlformats.org/drawingml/2006/table">
            <a:tbl>
              <a:tblPr/>
              <a:tblGrid>
                <a:gridCol w="2123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3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7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26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7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" charset="0"/>
                          <a:cs typeface="Times New Roman"/>
                        </a:rPr>
                        <a:t>All Routines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-1" charset="0"/>
                        <a:cs typeface="Arial"/>
                      </a:endParaRPr>
                    </a:p>
                  </a:txBody>
                  <a:tcPr marL="51435" marR="51435" marT="25717" marB="25717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Entering/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Leaving the Classroom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Small Group Instruction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Whole Group Instruction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-1" charset="0"/>
                          <a:cs typeface="Arial"/>
                        </a:rPr>
                        <a:t>Independent Work Time</a:t>
                      </a:r>
                    </a:p>
                  </a:txBody>
                  <a:tcPr marL="51435" marR="51435" marT="25717" marB="2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2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in January and June.  Attendance records and Zoom log in will be use as verification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6464;p67">
            <a:extLst>
              <a:ext uri="{FF2B5EF4-FFF2-40B4-BE49-F238E27FC236}">
                <a16:creationId xmlns:a16="http://schemas.microsoft.com/office/drawing/2014/main" id="{B4AAFC87-4409-CD41-908B-0540148241AB}"/>
              </a:ext>
            </a:extLst>
          </p:cNvPr>
          <p:cNvGrpSpPr/>
          <p:nvPr/>
        </p:nvGrpSpPr>
        <p:grpSpPr>
          <a:xfrm>
            <a:off x="3582509" y="5952768"/>
            <a:ext cx="495955" cy="495955"/>
            <a:chOff x="4674908" y="3682271"/>
            <a:chExt cx="371966" cy="371966"/>
          </a:xfrm>
        </p:grpSpPr>
        <p:sp>
          <p:nvSpPr>
            <p:cNvPr id="54" name="Google Shape;6465;p67">
              <a:extLst>
                <a:ext uri="{FF2B5EF4-FFF2-40B4-BE49-F238E27FC236}">
                  <a16:creationId xmlns:a16="http://schemas.microsoft.com/office/drawing/2014/main" id="{7574AB2C-4394-9A40-9860-04309BE367EF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6466;p67">
              <a:extLst>
                <a:ext uri="{FF2B5EF4-FFF2-40B4-BE49-F238E27FC236}">
                  <a16:creationId xmlns:a16="http://schemas.microsoft.com/office/drawing/2014/main" id="{0D10616C-C453-F140-81E5-E9426EE81EE0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6467;p67">
              <a:extLst>
                <a:ext uri="{FF2B5EF4-FFF2-40B4-BE49-F238E27FC236}">
                  <a16:creationId xmlns:a16="http://schemas.microsoft.com/office/drawing/2014/main" id="{9478BF90-876E-EA44-9730-AB30B4954EE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6468;p67">
              <a:extLst>
                <a:ext uri="{FF2B5EF4-FFF2-40B4-BE49-F238E27FC236}">
                  <a16:creationId xmlns:a16="http://schemas.microsoft.com/office/drawing/2014/main" id="{60D57C72-DA36-FC4B-A8B4-1C807465E578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84EE2DD8-03A2-D641-A6A0-9F8B6689F1C7}"/>
              </a:ext>
            </a:extLst>
          </p:cNvPr>
          <p:cNvSpPr txBox="1">
            <a:spLocks/>
          </p:cNvSpPr>
          <p:nvPr/>
        </p:nvSpPr>
        <p:spPr>
          <a:xfrm>
            <a:off x="3982408" y="5596586"/>
            <a:ext cx="4756300" cy="110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You are in Cohort 9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minute</a:t>
            </a:r>
          </a:p>
        </p:txBody>
      </p:sp>
      <p:pic>
        <p:nvPicPr>
          <p:cNvPr id="31" name="Picture 51">
            <a:extLst>
              <a:ext uri="{FF2B5EF4-FFF2-40B4-BE49-F238E27FC236}">
                <a16:creationId xmlns:a16="http://schemas.microsoft.com/office/drawing/2014/main" id="{1833E945-42FE-4DF4-A57F-6E07678ED1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52672" y="2142901"/>
            <a:ext cx="3088809" cy="310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9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977CAB0-F82F-C3AA-F7D9-1DD651A50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19" y="256796"/>
            <a:ext cx="9378000" cy="8456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Maximize structure and predictability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B938E2-970E-9E8B-5335-6D2F42448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1103563"/>
            <a:ext cx="8029575" cy="56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49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D28E6B1-5907-6841-9E56-ACA9127C480C}"/>
              </a:ext>
            </a:extLst>
          </p:cNvPr>
          <p:cNvGraphicFramePr>
            <a:graphicFrameLocks noGrp="1"/>
          </p:cNvGraphicFramePr>
          <p:nvPr/>
        </p:nvGraphicFramePr>
        <p:xfrm>
          <a:off x="285148" y="1807214"/>
          <a:ext cx="11621702" cy="4754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04264">
                  <a:extLst>
                    <a:ext uri="{9D8B030D-6E8A-4147-A177-3AD203B41FA5}">
                      <a16:colId xmlns:a16="http://schemas.microsoft.com/office/drawing/2014/main" val="3747159887"/>
                    </a:ext>
                  </a:extLst>
                </a:gridCol>
                <a:gridCol w="1928308">
                  <a:extLst>
                    <a:ext uri="{9D8B030D-6E8A-4147-A177-3AD203B41FA5}">
                      <a16:colId xmlns:a16="http://schemas.microsoft.com/office/drawing/2014/main" val="1553399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096920144"/>
                    </a:ext>
                  </a:extLst>
                </a:gridCol>
                <a:gridCol w="2421367">
                  <a:extLst>
                    <a:ext uri="{9D8B030D-6E8A-4147-A177-3AD203B41FA5}">
                      <a16:colId xmlns:a16="http://schemas.microsoft.com/office/drawing/2014/main" val="307194714"/>
                    </a:ext>
                  </a:extLst>
                </a:gridCol>
                <a:gridCol w="2673203">
                  <a:extLst>
                    <a:ext uri="{9D8B030D-6E8A-4147-A177-3AD203B41FA5}">
                      <a16:colId xmlns:a16="http://schemas.microsoft.com/office/drawing/2014/main" val="3251482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Ms. L's Room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Entering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Group Work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Whole Group Instruction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Independent Work Time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47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Be Prepared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917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Be </a:t>
                      </a:r>
                    </a:p>
                    <a:p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Safe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58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Be Respectful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05993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C92E41B-DEB9-2F4F-9F49-CAFB398817C2}"/>
              </a:ext>
            </a:extLst>
          </p:cNvPr>
          <p:cNvSpPr/>
          <p:nvPr/>
        </p:nvSpPr>
        <p:spPr>
          <a:xfrm>
            <a:off x="3040747" y="3589020"/>
            <a:ext cx="8686800" cy="32689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Educators can engage students in identifying examples of what it looks and sounds like to meet expectations during each routine.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Students can also add routines that need to be added to the matrix</a:t>
            </a:r>
          </a:p>
        </p:txBody>
      </p:sp>
      <p:sp>
        <p:nvSpPr>
          <p:cNvPr id="8" name="Freeform: Shape 129">
            <a:extLst>
              <a:ext uri="{FF2B5EF4-FFF2-40B4-BE49-F238E27FC236}">
                <a16:creationId xmlns:a16="http://schemas.microsoft.com/office/drawing/2014/main" id="{484570A0-C468-E142-B523-64BC9FFE8214}"/>
              </a:ext>
            </a:extLst>
          </p:cNvPr>
          <p:cNvSpPr/>
          <p:nvPr/>
        </p:nvSpPr>
        <p:spPr>
          <a:xfrm>
            <a:off x="390138" y="295906"/>
            <a:ext cx="11516712" cy="882543"/>
          </a:xfrm>
          <a:custGeom>
            <a:avLst/>
            <a:gdLst>
              <a:gd name="connsiteX0" fmla="*/ 0 w 2555165"/>
              <a:gd name="connsiteY0" fmla="*/ 112196 h 673041"/>
              <a:gd name="connsiteX1" fmla="*/ 112196 w 2555165"/>
              <a:gd name="connsiteY1" fmla="*/ 0 h 673041"/>
              <a:gd name="connsiteX2" fmla="*/ 2442969 w 2555165"/>
              <a:gd name="connsiteY2" fmla="*/ 0 h 673041"/>
              <a:gd name="connsiteX3" fmla="*/ 2555165 w 2555165"/>
              <a:gd name="connsiteY3" fmla="*/ 112196 h 673041"/>
              <a:gd name="connsiteX4" fmla="*/ 2555165 w 2555165"/>
              <a:gd name="connsiteY4" fmla="*/ 560845 h 673041"/>
              <a:gd name="connsiteX5" fmla="*/ 2442969 w 2555165"/>
              <a:gd name="connsiteY5" fmla="*/ 673041 h 673041"/>
              <a:gd name="connsiteX6" fmla="*/ 112196 w 2555165"/>
              <a:gd name="connsiteY6" fmla="*/ 673041 h 673041"/>
              <a:gd name="connsiteX7" fmla="*/ 0 w 2555165"/>
              <a:gd name="connsiteY7" fmla="*/ 560845 h 673041"/>
              <a:gd name="connsiteX8" fmla="*/ 0 w 2555165"/>
              <a:gd name="connsiteY8" fmla="*/ 112196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5165" h="673041">
                <a:moveTo>
                  <a:pt x="0" y="112196"/>
                </a:moveTo>
                <a:cubicBezTo>
                  <a:pt x="0" y="50232"/>
                  <a:pt x="50232" y="0"/>
                  <a:pt x="112196" y="0"/>
                </a:cubicBezTo>
                <a:lnTo>
                  <a:pt x="2442969" y="0"/>
                </a:lnTo>
                <a:cubicBezTo>
                  <a:pt x="2504933" y="0"/>
                  <a:pt x="2555165" y="50232"/>
                  <a:pt x="2555165" y="112196"/>
                </a:cubicBezTo>
                <a:lnTo>
                  <a:pt x="2555165" y="560845"/>
                </a:lnTo>
                <a:cubicBezTo>
                  <a:pt x="2555165" y="622809"/>
                  <a:pt x="2504933" y="673041"/>
                  <a:pt x="2442969" y="673041"/>
                </a:cubicBezTo>
                <a:lnTo>
                  <a:pt x="112196" y="673041"/>
                </a:lnTo>
                <a:cubicBezTo>
                  <a:pt x="50232" y="673041"/>
                  <a:pt x="0" y="622809"/>
                  <a:pt x="0" y="560845"/>
                </a:cubicBezTo>
                <a:lnTo>
                  <a:pt x="0" y="112196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76572" tIns="176572" rIns="176572" bIns="176572" numCol="1" spcCol="1270" anchor="ctr" anchorCtr="0">
            <a:noAutofit/>
          </a:bodyPr>
          <a:lstStyle/>
          <a:p>
            <a:pPr marL="0" marR="0" lvl="0" indent="0" algn="ctr" defTabSz="829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Hind Vadodara" panose="020B0604020202020204" charset="0"/>
                <a:sym typeface="Arial"/>
              </a:rPr>
              <a:t>Develop procedures to teach class-wide expectations</a:t>
            </a:r>
          </a:p>
        </p:txBody>
      </p:sp>
    </p:spTree>
    <p:extLst>
      <p:ext uri="{BB962C8B-B14F-4D97-AF65-F5344CB8AC3E}">
        <p14:creationId xmlns:p14="http://schemas.microsoft.com/office/powerpoint/2010/main" val="409949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1B658-E915-C07D-A020-1F5F273B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10959551" cy="845600"/>
          </a:xfrm>
        </p:spPr>
        <p:txBody>
          <a:bodyPr/>
          <a:lstStyle/>
          <a:p>
            <a:r>
              <a:rPr lang="en-US" dirty="0"/>
              <a:t>Build System (pd, time, support) for teachers to teach Classroom Routines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50302-330A-623E-C434-2177E8D782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631" y="2051538"/>
            <a:ext cx="5774296" cy="46540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63724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4BF392-C7AD-3EDD-1414-92779CF6918F}"/>
              </a:ext>
            </a:extLst>
          </p:cNvPr>
          <p:cNvSpPr txBox="1">
            <a:spLocks/>
          </p:cNvSpPr>
          <p:nvPr/>
        </p:nvSpPr>
        <p:spPr>
          <a:xfrm>
            <a:off x="85375" y="379433"/>
            <a:ext cx="5712530" cy="52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/>
              <a:t>MS Structures for </a:t>
            </a:r>
            <a:r>
              <a:rPr lang="en-US" sz="3100" dirty="0"/>
              <a:t>Success</a:t>
            </a:r>
            <a:endParaRPr lang="en-US" sz="3600" dirty="0"/>
          </a:p>
        </p:txBody>
      </p:sp>
      <p:pic>
        <p:nvPicPr>
          <p:cNvPr id="9" name="Online Media 2" title="Teaching Procedures, Routines, and Rules During the First Week of School in Fourth Grade">
            <a:hlinkClick r:id="" action="ppaction://media"/>
            <a:extLst>
              <a:ext uri="{FF2B5EF4-FFF2-40B4-BE49-F238E27FC236}">
                <a16:creationId xmlns:a16="http://schemas.microsoft.com/office/drawing/2014/main" id="{751DFC98-8AEC-1DD4-92A2-8011E553AD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8436" y="1466249"/>
            <a:ext cx="6978670" cy="3925502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FB896E-CF54-2428-F678-DEB72D2CFF3F}"/>
              </a:ext>
            </a:extLst>
          </p:cNvPr>
          <p:cNvSpPr txBox="1"/>
          <p:nvPr/>
        </p:nvSpPr>
        <p:spPr>
          <a:xfrm>
            <a:off x="3782575" y="5814393"/>
            <a:ext cx="403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https://youtu.be/vaedonG8-_Q?t=299</a:t>
            </a:r>
            <a:r>
              <a:rPr lang="en-US" dirty="0"/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5AA28E-038C-2C32-A22B-178DE9AF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Teaching and Practicing Routines</a:t>
            </a:r>
          </a:p>
        </p:txBody>
      </p:sp>
    </p:spTree>
    <p:extLst>
      <p:ext uri="{BB962C8B-B14F-4D97-AF65-F5344CB8AC3E}">
        <p14:creationId xmlns:p14="http://schemas.microsoft.com/office/powerpoint/2010/main" val="32457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10BE-D20C-8A40-0D6F-3A334123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263E-7883-748D-36CA-6AEFA44B99D0}"/>
              </a:ext>
            </a:extLst>
          </p:cNvPr>
          <p:cNvSpPr txBox="1">
            <a:spLocks/>
          </p:cNvSpPr>
          <p:nvPr/>
        </p:nvSpPr>
        <p:spPr>
          <a:xfrm>
            <a:off x="838200" y="1551385"/>
            <a:ext cx="10515600" cy="2803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 Review of Educational Research analysis of 46 studies found that </a:t>
            </a:r>
            <a:r>
              <a:rPr lang="en-US" b="1" u="sng" dirty="0">
                <a:solidFill>
                  <a:schemeClr val="bg1"/>
                </a:solidFill>
              </a:rPr>
              <a:t>strong teacher-student relationships were associated in both the short- and long-term with improvements on practically every measure schools care about:</a:t>
            </a:r>
            <a:r>
              <a:rPr lang="en-US" u="sng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higher student academic engagement, attendance, grades, fewer disruptive behaviors and suspensions, and lower school dropout rates.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886868-A1F4-A343-3503-786D122970C7}"/>
              </a:ext>
            </a:extLst>
          </p:cNvPr>
          <p:cNvSpPr txBox="1"/>
          <p:nvPr/>
        </p:nvSpPr>
        <p:spPr>
          <a:xfrm>
            <a:off x="2238703" y="5763420"/>
            <a:ext cx="77145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https://www.edweek.org/teaching-learning/why-teacher-student-relationships-matter/2019/03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914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CBEB-2EC1-E5B8-4434-A64D322C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954" y="180958"/>
            <a:ext cx="9836091" cy="1202485"/>
          </a:xfrm>
        </p:spPr>
        <p:txBody>
          <a:bodyPr>
            <a:noAutofit/>
          </a:bodyPr>
          <a:lstStyle/>
          <a:p>
            <a:r>
              <a:rPr lang="en-US" altLang="en-US" sz="3600" dirty="0">
                <a:latin typeface="Franklin Gothic Medium" panose="020B0603020102020204" pitchFamily="34" charset="0"/>
              </a:rPr>
              <a:t>Thresholding / Greeting Students at the Door</a:t>
            </a:r>
            <a:br>
              <a:rPr lang="en-US" altLang="en-US" sz="3600" dirty="0">
                <a:latin typeface="Franklin Gothic Medium" panose="020B0603020102020204" pitchFamily="34" charset="0"/>
              </a:rPr>
            </a:br>
            <a:endParaRPr lang="en-US" sz="3600" dirty="0"/>
          </a:p>
        </p:txBody>
      </p:sp>
      <p:pic>
        <p:nvPicPr>
          <p:cNvPr id="5" name="Online Media 3" title="60-Second Strategy: TUMS at the Door">
            <a:hlinkClick r:id="" action="ppaction://media"/>
            <a:extLst>
              <a:ext uri="{FF2B5EF4-FFF2-40B4-BE49-F238E27FC236}">
                <a16:creationId xmlns:a16="http://schemas.microsoft.com/office/drawing/2014/main" id="{0A4563DA-6E73-5F9C-1B75-673DE9DDC3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30320" y="1383443"/>
            <a:ext cx="5648226" cy="3177127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C09CD1-61CF-1280-A2CB-2F70B22DAB0A}"/>
              </a:ext>
            </a:extLst>
          </p:cNvPr>
          <p:cNvSpPr txBox="1"/>
          <p:nvPr/>
        </p:nvSpPr>
        <p:spPr>
          <a:xfrm>
            <a:off x="1872116" y="4899532"/>
            <a:ext cx="3164633" cy="575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1600" dirty="0">
                <a:latin typeface="+mn-lt"/>
                <a:ea typeface="+mn-ea"/>
                <a:cs typeface="+mn-cs"/>
                <a:hlinkClick r:id="rId6"/>
              </a:rPr>
              <a:t>https://youtu.be/956br98qWbE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" name="Online Media 2" title="greeting physics students at the door">
            <a:hlinkClick r:id="" action="ppaction://media"/>
            <a:extLst>
              <a:ext uri="{FF2B5EF4-FFF2-40B4-BE49-F238E27FC236}">
                <a16:creationId xmlns:a16="http://schemas.microsoft.com/office/drawing/2014/main" id="{933FA182-8EA5-8899-EB32-FFE153A7F97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269480" y="1341421"/>
            <a:ext cx="4292199" cy="3219149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F7B3A7-8A87-FB73-8440-46F5EFB0FCA3}"/>
              </a:ext>
            </a:extLst>
          </p:cNvPr>
          <p:cNvSpPr txBox="1"/>
          <p:nvPr/>
        </p:nvSpPr>
        <p:spPr>
          <a:xfrm>
            <a:off x="6649403" y="4792676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https://www.youtube.com/watch?v=IHc7K_8JGT8</a:t>
            </a:r>
          </a:p>
        </p:txBody>
      </p:sp>
    </p:spTree>
    <p:extLst>
      <p:ext uri="{BB962C8B-B14F-4D97-AF65-F5344CB8AC3E}">
        <p14:creationId xmlns:p14="http://schemas.microsoft.com/office/powerpoint/2010/main" val="75888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263" y="2040065"/>
            <a:ext cx="9464160" cy="30522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60395" indent="-457200" fontAlgn="base">
              <a:spcBef>
                <a:spcPct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your co-coach, consider how you might create a PD for staff around these classroom practices</a:t>
            </a:r>
          </a:p>
          <a:p>
            <a:pPr marL="660395" indent="-457200" fontAlgn="base">
              <a:spcBef>
                <a:spcPct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Draft examples Classroom Matrix showing typical routines</a:t>
            </a:r>
          </a:p>
          <a:p>
            <a:pPr marL="660400" indent="-457200">
              <a:lnSpc>
                <a:spcPct val="9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items to your Action Plan as necessary</a:t>
            </a:r>
          </a:p>
          <a:p>
            <a:pPr marL="660400" indent="-457200">
              <a:lnSpc>
                <a:spcPct val="90000"/>
              </a:lnSpc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ready to present a “big idea” from your discussion.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609266A-C2B9-8942-A774-FDF5AAD7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9747075" cy="845600"/>
          </a:xfrm>
        </p:spPr>
        <p:txBody>
          <a:bodyPr/>
          <a:lstStyle/>
          <a:p>
            <a:r>
              <a:rPr lang="en-US" dirty="0"/>
              <a:t>ACTIVITY: 3 Key Classroom Practices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FDE710A-2369-860F-1473-90ACF13D53A6}"/>
              </a:ext>
            </a:extLst>
          </p:cNvPr>
          <p:cNvSpPr txBox="1">
            <a:spLocks/>
          </p:cNvSpPr>
          <p:nvPr/>
        </p:nvSpPr>
        <p:spPr>
          <a:xfrm>
            <a:off x="9535227" y="5643033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15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4" name="Google Shape;6077;p67">
            <a:extLst>
              <a:ext uri="{FF2B5EF4-FFF2-40B4-BE49-F238E27FC236}">
                <a16:creationId xmlns:a16="http://schemas.microsoft.com/office/drawing/2014/main" id="{1458E753-6659-ECA8-6808-9DCACF60B401}"/>
              </a:ext>
            </a:extLst>
          </p:cNvPr>
          <p:cNvGrpSpPr/>
          <p:nvPr/>
        </p:nvGrpSpPr>
        <p:grpSpPr>
          <a:xfrm>
            <a:off x="11343234" y="5852554"/>
            <a:ext cx="537983" cy="537983"/>
            <a:chOff x="5873617" y="2309901"/>
            <a:chExt cx="345720" cy="345720"/>
          </a:xfrm>
        </p:grpSpPr>
        <p:sp>
          <p:nvSpPr>
            <p:cNvPr id="6" name="Google Shape;6078;p67">
              <a:extLst>
                <a:ext uri="{FF2B5EF4-FFF2-40B4-BE49-F238E27FC236}">
                  <a16:creationId xmlns:a16="http://schemas.microsoft.com/office/drawing/2014/main" id="{1D3B6366-8813-FD61-3C8A-C193C594A1A8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79;p67">
              <a:extLst>
                <a:ext uri="{FF2B5EF4-FFF2-40B4-BE49-F238E27FC236}">
                  <a16:creationId xmlns:a16="http://schemas.microsoft.com/office/drawing/2014/main" id="{DA38C15B-9512-3158-9D14-6DB7359BAEC1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080;p67">
              <a:extLst>
                <a:ext uri="{FF2B5EF4-FFF2-40B4-BE49-F238E27FC236}">
                  <a16:creationId xmlns:a16="http://schemas.microsoft.com/office/drawing/2014/main" id="{FDF9FCE1-24A6-2057-5A99-6628BF23295E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081;p67">
              <a:extLst>
                <a:ext uri="{FF2B5EF4-FFF2-40B4-BE49-F238E27FC236}">
                  <a16:creationId xmlns:a16="http://schemas.microsoft.com/office/drawing/2014/main" id="{8E9A4A83-9CE3-28A0-9062-7BFC89984297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082;p67">
              <a:extLst>
                <a:ext uri="{FF2B5EF4-FFF2-40B4-BE49-F238E27FC236}">
                  <a16:creationId xmlns:a16="http://schemas.microsoft.com/office/drawing/2014/main" id="{516AA7D0-9123-297F-A316-9118D0BC3273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083;p67">
              <a:extLst>
                <a:ext uri="{FF2B5EF4-FFF2-40B4-BE49-F238E27FC236}">
                  <a16:creationId xmlns:a16="http://schemas.microsoft.com/office/drawing/2014/main" id="{97796EA0-010F-C9D3-7B0C-7DB35BD658E5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084;p67">
              <a:extLst>
                <a:ext uri="{FF2B5EF4-FFF2-40B4-BE49-F238E27FC236}">
                  <a16:creationId xmlns:a16="http://schemas.microsoft.com/office/drawing/2014/main" id="{A58E76A6-9B79-E503-5007-7D0AE72A4CC4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085;p67">
              <a:extLst>
                <a:ext uri="{FF2B5EF4-FFF2-40B4-BE49-F238E27FC236}">
                  <a16:creationId xmlns:a16="http://schemas.microsoft.com/office/drawing/2014/main" id="{259A5582-38D3-AF7F-BC07-044E131458CD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086;p67">
              <a:extLst>
                <a:ext uri="{FF2B5EF4-FFF2-40B4-BE49-F238E27FC236}">
                  <a16:creationId xmlns:a16="http://schemas.microsoft.com/office/drawing/2014/main" id="{0D2C7180-35C7-FF1C-A636-3973B79BB4FB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087;p67">
              <a:extLst>
                <a:ext uri="{FF2B5EF4-FFF2-40B4-BE49-F238E27FC236}">
                  <a16:creationId xmlns:a16="http://schemas.microsoft.com/office/drawing/2014/main" id="{581C9719-7844-15E3-8E28-333276D554CC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088;p67">
              <a:extLst>
                <a:ext uri="{FF2B5EF4-FFF2-40B4-BE49-F238E27FC236}">
                  <a16:creationId xmlns:a16="http://schemas.microsoft.com/office/drawing/2014/main" id="{2DE6193E-3E4B-411F-1E77-A7DDE284A5E9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089;p67">
              <a:extLst>
                <a:ext uri="{FF2B5EF4-FFF2-40B4-BE49-F238E27FC236}">
                  <a16:creationId xmlns:a16="http://schemas.microsoft.com/office/drawing/2014/main" id="{AE012990-3CA5-6927-4B7A-570F5F8BB5B1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090;p67">
              <a:extLst>
                <a:ext uri="{FF2B5EF4-FFF2-40B4-BE49-F238E27FC236}">
                  <a16:creationId xmlns:a16="http://schemas.microsoft.com/office/drawing/2014/main" id="{91A28DDC-2584-42BF-2CC1-A2C647062ECD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091;p67">
              <a:extLst>
                <a:ext uri="{FF2B5EF4-FFF2-40B4-BE49-F238E27FC236}">
                  <a16:creationId xmlns:a16="http://schemas.microsoft.com/office/drawing/2014/main" id="{47AF0D25-F842-9524-AC15-D36AC8F1A191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092;p67">
              <a:extLst>
                <a:ext uri="{FF2B5EF4-FFF2-40B4-BE49-F238E27FC236}">
                  <a16:creationId xmlns:a16="http://schemas.microsoft.com/office/drawing/2014/main" id="{F95F4054-3CF7-933D-D842-11B5627A7C38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093;p67">
              <a:extLst>
                <a:ext uri="{FF2B5EF4-FFF2-40B4-BE49-F238E27FC236}">
                  <a16:creationId xmlns:a16="http://schemas.microsoft.com/office/drawing/2014/main" id="{CC3DEFC8-E7E8-1F69-16C9-D68FC12C655D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094;p67">
              <a:extLst>
                <a:ext uri="{FF2B5EF4-FFF2-40B4-BE49-F238E27FC236}">
                  <a16:creationId xmlns:a16="http://schemas.microsoft.com/office/drawing/2014/main" id="{736FF927-2423-6AB7-3BFA-6D964E523987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095;p67">
              <a:extLst>
                <a:ext uri="{FF2B5EF4-FFF2-40B4-BE49-F238E27FC236}">
                  <a16:creationId xmlns:a16="http://schemas.microsoft.com/office/drawing/2014/main" id="{7553B739-DAB1-BC03-011E-351B76114B4D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096;p67">
              <a:extLst>
                <a:ext uri="{FF2B5EF4-FFF2-40B4-BE49-F238E27FC236}">
                  <a16:creationId xmlns:a16="http://schemas.microsoft.com/office/drawing/2014/main" id="{6A49257E-C44A-AB5F-B9F9-1274D6B3EEAC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oogle Shape;6464;p67">
            <a:extLst>
              <a:ext uri="{FF2B5EF4-FFF2-40B4-BE49-F238E27FC236}">
                <a16:creationId xmlns:a16="http://schemas.microsoft.com/office/drawing/2014/main" id="{8A2CAB86-0DA2-67EB-C607-B4BB5ADEBFA2}"/>
              </a:ext>
            </a:extLst>
          </p:cNvPr>
          <p:cNvGrpSpPr/>
          <p:nvPr/>
        </p:nvGrpSpPr>
        <p:grpSpPr>
          <a:xfrm>
            <a:off x="7342618" y="6088026"/>
            <a:ext cx="495955" cy="495955"/>
            <a:chOff x="4674908" y="3682271"/>
            <a:chExt cx="371966" cy="371966"/>
          </a:xfrm>
        </p:grpSpPr>
        <p:sp>
          <p:nvSpPr>
            <p:cNvPr id="27" name="Google Shape;6465;p67">
              <a:extLst>
                <a:ext uri="{FF2B5EF4-FFF2-40B4-BE49-F238E27FC236}">
                  <a16:creationId xmlns:a16="http://schemas.microsoft.com/office/drawing/2014/main" id="{5AE21BC9-90C9-3B0B-5755-E25B0B299FF7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466;p67">
              <a:extLst>
                <a:ext uri="{FF2B5EF4-FFF2-40B4-BE49-F238E27FC236}">
                  <a16:creationId xmlns:a16="http://schemas.microsoft.com/office/drawing/2014/main" id="{841FDA36-4CDE-BCAD-4ADF-285D3257A8D7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6467;p67">
              <a:extLst>
                <a:ext uri="{FF2B5EF4-FFF2-40B4-BE49-F238E27FC236}">
                  <a16:creationId xmlns:a16="http://schemas.microsoft.com/office/drawing/2014/main" id="{9A6824FE-6FD5-B99A-93DC-AEB72DEF30BF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6468;p67">
              <a:extLst>
                <a:ext uri="{FF2B5EF4-FFF2-40B4-BE49-F238E27FC236}">
                  <a16:creationId xmlns:a16="http://schemas.microsoft.com/office/drawing/2014/main" id="{E92B052B-A9C6-F62A-7F76-C935F95515F9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99C647B-9E34-29EC-28F5-7ED46ACC42E4}"/>
              </a:ext>
            </a:extLst>
          </p:cNvPr>
          <p:cNvSpPr txBox="1">
            <a:spLocks/>
          </p:cNvSpPr>
          <p:nvPr/>
        </p:nvSpPr>
        <p:spPr>
          <a:xfrm>
            <a:off x="6229587" y="5782909"/>
            <a:ext cx="3575533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Co-Coach / Independent</a:t>
            </a:r>
          </a:p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</p:spTree>
    <p:extLst>
      <p:ext uri="{BB962C8B-B14F-4D97-AF65-F5344CB8AC3E}">
        <p14:creationId xmlns:p14="http://schemas.microsoft.com/office/powerpoint/2010/main" val="3741596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806581" y="2439914"/>
            <a:ext cx="8623419" cy="22426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>
                <a:latin typeface="Arial"/>
                <a:cs typeface="Arial"/>
              </a:rPr>
              <a:t>PBIS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/>
                <a:cs typeface="Arial"/>
              </a:rPr>
              <a:t>Resource Spotlight: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/>
                <a:cs typeface="Arial"/>
              </a:rPr>
              <a:t>Slow the Climb: De-escalation Strategies to keep behavior from going uphill.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enter on Positive Behavior Interventions &amp; Supports (PBIS) Logo of three interconnected circles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227" y="5860266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24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E90FDE-CB6C-1A41-67EC-FDFA80DE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34" y="1154230"/>
            <a:ext cx="7494941" cy="1525908"/>
          </a:xfrm>
        </p:spPr>
        <p:txBody>
          <a:bodyPr/>
          <a:lstStyle/>
          <a:p>
            <a:pPr marL="168910" indent="0">
              <a:buNone/>
            </a:pPr>
            <a:r>
              <a:rPr lang="en-US" dirty="0"/>
              <a:t>The purpose of this article is to provide information about the escalation de-escalation cycle and potential strategies to try before a crisis.</a:t>
            </a:r>
          </a:p>
          <a:p>
            <a:pPr marL="168910" indent="0">
              <a:buNone/>
            </a:pPr>
            <a:endParaRPr lang="en-US" dirty="0"/>
          </a:p>
          <a:p>
            <a:pPr marL="168910" indent="0">
              <a:buNone/>
            </a:pPr>
            <a:r>
              <a:rPr lang="en-US" dirty="0"/>
              <a:t>Some potential key areas to review are listed here. 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17C057-8324-614C-51AD-75A737EE4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34" y="132485"/>
            <a:ext cx="11263974" cy="845600"/>
          </a:xfrm>
        </p:spPr>
        <p:txBody>
          <a:bodyPr/>
          <a:lstStyle/>
          <a:p>
            <a:r>
              <a:rPr lang="en-US" dirty="0"/>
              <a:t>De-escalation Strategies Article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B5D399A-453E-1859-BCBD-9DCBDA836F28}"/>
              </a:ext>
            </a:extLst>
          </p:cNvPr>
          <p:cNvSpPr txBox="1">
            <a:spLocks/>
          </p:cNvSpPr>
          <p:nvPr/>
        </p:nvSpPr>
        <p:spPr>
          <a:xfrm>
            <a:off x="538387" y="3806972"/>
            <a:ext cx="7494940" cy="309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828754" marR="0" lvl="2" indent="-43178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2438339" marR="0" lvl="3" indent="-43178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4267093" marR="0" lvl="6" indent="-41485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4876678" marR="0" lvl="7" indent="-41485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Font typeface="Nunito Light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62611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C2"/>
              </a:buClr>
              <a:buSzPts val="1600"/>
              <a:buFont typeface="Raleway Thin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Seven phases of the escalation de-escalation cycle.</a:t>
            </a:r>
          </a:p>
          <a:p>
            <a:pPr marL="62611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C2"/>
              </a:buClr>
              <a:buSzPts val="1600"/>
              <a:buFont typeface="Raleway Thin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Strategies for de-escalation prior to a crisis.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5FF5F-FEB9-4EF5-BF69-EAF3243E5C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960" y="1058394"/>
            <a:ext cx="3448352" cy="5492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724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312" y="2014031"/>
            <a:ext cx="7194341" cy="3117947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640080" indent="-457200"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/>
              <a:t>Independently Review the article independently (5 minutes)</a:t>
            </a:r>
          </a:p>
          <a:p>
            <a:pPr marL="640080" indent="-457200"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/>
              <a:t>Divide up into randomized discussion groups, and discuss your biggest takeaways (10 minutes)</a:t>
            </a:r>
            <a:endParaRPr lang="en-US" sz="2400" dirty="0">
              <a:solidFill>
                <a:srgbClr val="FFFF00"/>
              </a:solidFill>
            </a:endParaRPr>
          </a:p>
          <a:p>
            <a:pPr marL="640080" indent="-457200"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Whole group discussion of common take aways (5 minutes)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70" y="343098"/>
            <a:ext cx="10360431" cy="845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Calibri Light"/>
              </a:rPr>
              <a:t>DISCUSSION: </a:t>
            </a:r>
            <a:r>
              <a:rPr lang="en-US" sz="3200" dirty="0">
                <a:solidFill>
                  <a:schemeClr val="bg1"/>
                </a:solidFill>
                <a:cs typeface="Calibri Light"/>
              </a:rPr>
              <a:t>Slow the Climb: 4 De-escalation Strategies to Keep Behavior from Going Downhill</a:t>
            </a: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>
            <a:off x="8751492" y="2848045"/>
            <a:ext cx="955766" cy="27800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E0751E7-07CD-E811-E625-CA0DF4914BAA}"/>
              </a:ext>
            </a:extLst>
          </p:cNvPr>
          <p:cNvSpPr txBox="1">
            <a:spLocks/>
          </p:cNvSpPr>
          <p:nvPr/>
        </p:nvSpPr>
        <p:spPr>
          <a:xfrm>
            <a:off x="10260118" y="5793689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7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5 minutes</a:t>
            </a:r>
          </a:p>
        </p:txBody>
      </p:sp>
      <p:grpSp>
        <p:nvGrpSpPr>
          <p:cNvPr id="5" name="Google Shape;6077;p67">
            <a:extLst>
              <a:ext uri="{FF2B5EF4-FFF2-40B4-BE49-F238E27FC236}">
                <a16:creationId xmlns:a16="http://schemas.microsoft.com/office/drawing/2014/main" id="{A1E9523D-8949-33DA-52DA-38DBEB428BD6}"/>
              </a:ext>
            </a:extLst>
          </p:cNvPr>
          <p:cNvGrpSpPr/>
          <p:nvPr/>
        </p:nvGrpSpPr>
        <p:grpSpPr>
          <a:xfrm>
            <a:off x="9967411" y="5162511"/>
            <a:ext cx="537983" cy="537983"/>
            <a:chOff x="5873617" y="2309901"/>
            <a:chExt cx="345720" cy="345720"/>
          </a:xfrm>
        </p:grpSpPr>
        <p:sp>
          <p:nvSpPr>
            <p:cNvPr id="6" name="Google Shape;6078;p67">
              <a:extLst>
                <a:ext uri="{FF2B5EF4-FFF2-40B4-BE49-F238E27FC236}">
                  <a16:creationId xmlns:a16="http://schemas.microsoft.com/office/drawing/2014/main" id="{B1C790D6-1459-BAEB-2EB4-4684FB41F49E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79;p67">
              <a:extLst>
                <a:ext uri="{FF2B5EF4-FFF2-40B4-BE49-F238E27FC236}">
                  <a16:creationId xmlns:a16="http://schemas.microsoft.com/office/drawing/2014/main" id="{7071D22B-C3F8-EF97-E3CF-D0818D66C334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0;p67">
              <a:extLst>
                <a:ext uri="{FF2B5EF4-FFF2-40B4-BE49-F238E27FC236}">
                  <a16:creationId xmlns:a16="http://schemas.microsoft.com/office/drawing/2014/main" id="{EF51AA94-E2D0-3F70-F0F9-D4436823D880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081;p67">
              <a:extLst>
                <a:ext uri="{FF2B5EF4-FFF2-40B4-BE49-F238E27FC236}">
                  <a16:creationId xmlns:a16="http://schemas.microsoft.com/office/drawing/2014/main" id="{A8815B68-BC12-0F5C-1314-B0B8B34BFD5C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082;p67">
              <a:extLst>
                <a:ext uri="{FF2B5EF4-FFF2-40B4-BE49-F238E27FC236}">
                  <a16:creationId xmlns:a16="http://schemas.microsoft.com/office/drawing/2014/main" id="{101E5900-BB69-5F2D-74CD-9D142F19FC56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083;p67">
              <a:extLst>
                <a:ext uri="{FF2B5EF4-FFF2-40B4-BE49-F238E27FC236}">
                  <a16:creationId xmlns:a16="http://schemas.microsoft.com/office/drawing/2014/main" id="{F703AE31-90F1-F7BC-31C0-539F78C01246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084;p67">
              <a:extLst>
                <a:ext uri="{FF2B5EF4-FFF2-40B4-BE49-F238E27FC236}">
                  <a16:creationId xmlns:a16="http://schemas.microsoft.com/office/drawing/2014/main" id="{546E0329-B48B-24EC-EB27-600279FE7114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085;p67">
              <a:extLst>
                <a:ext uri="{FF2B5EF4-FFF2-40B4-BE49-F238E27FC236}">
                  <a16:creationId xmlns:a16="http://schemas.microsoft.com/office/drawing/2014/main" id="{6DDBB26F-717C-28AC-108A-8B458895D01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086;p67">
              <a:extLst>
                <a:ext uri="{FF2B5EF4-FFF2-40B4-BE49-F238E27FC236}">
                  <a16:creationId xmlns:a16="http://schemas.microsoft.com/office/drawing/2014/main" id="{9409A0D7-EC8E-23F0-0F8F-E689A3FFFAF3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087;p67">
              <a:extLst>
                <a:ext uri="{FF2B5EF4-FFF2-40B4-BE49-F238E27FC236}">
                  <a16:creationId xmlns:a16="http://schemas.microsoft.com/office/drawing/2014/main" id="{F1F00ABD-A80F-3DD9-C8CC-B8B52E13EC68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088;p67">
              <a:extLst>
                <a:ext uri="{FF2B5EF4-FFF2-40B4-BE49-F238E27FC236}">
                  <a16:creationId xmlns:a16="http://schemas.microsoft.com/office/drawing/2014/main" id="{0E57ABE6-92FE-C58B-1FFD-E068A30674F3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089;p67">
              <a:extLst>
                <a:ext uri="{FF2B5EF4-FFF2-40B4-BE49-F238E27FC236}">
                  <a16:creationId xmlns:a16="http://schemas.microsoft.com/office/drawing/2014/main" id="{D8517F32-CC8A-BC91-E25F-7E33A54279FD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090;p67">
              <a:extLst>
                <a:ext uri="{FF2B5EF4-FFF2-40B4-BE49-F238E27FC236}">
                  <a16:creationId xmlns:a16="http://schemas.microsoft.com/office/drawing/2014/main" id="{276F7E28-8FCA-1CFD-0BB6-27D3F5FB7702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091;p67">
              <a:extLst>
                <a:ext uri="{FF2B5EF4-FFF2-40B4-BE49-F238E27FC236}">
                  <a16:creationId xmlns:a16="http://schemas.microsoft.com/office/drawing/2014/main" id="{254CADAC-2542-6A58-A3E9-8D73343781D1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092;p67">
              <a:extLst>
                <a:ext uri="{FF2B5EF4-FFF2-40B4-BE49-F238E27FC236}">
                  <a16:creationId xmlns:a16="http://schemas.microsoft.com/office/drawing/2014/main" id="{ACF5C91D-BAA0-1BDB-5682-D39B62CECFC4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093;p67">
              <a:extLst>
                <a:ext uri="{FF2B5EF4-FFF2-40B4-BE49-F238E27FC236}">
                  <a16:creationId xmlns:a16="http://schemas.microsoft.com/office/drawing/2014/main" id="{FDBDA932-6D4C-3C47-947A-BFD78775FD60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094;p67">
              <a:extLst>
                <a:ext uri="{FF2B5EF4-FFF2-40B4-BE49-F238E27FC236}">
                  <a16:creationId xmlns:a16="http://schemas.microsoft.com/office/drawing/2014/main" id="{CA662B6C-7303-A6B4-BE4D-2BAF18D4DB30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095;p67">
              <a:extLst>
                <a:ext uri="{FF2B5EF4-FFF2-40B4-BE49-F238E27FC236}">
                  <a16:creationId xmlns:a16="http://schemas.microsoft.com/office/drawing/2014/main" id="{C148ED3F-468D-17B9-630A-0359B8FAEEBB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096;p67">
              <a:extLst>
                <a:ext uri="{FF2B5EF4-FFF2-40B4-BE49-F238E27FC236}">
                  <a16:creationId xmlns:a16="http://schemas.microsoft.com/office/drawing/2014/main" id="{779F2152-6BA2-8097-E84B-DE8D68EA78D3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" name="Google Shape;6464;p67">
            <a:extLst>
              <a:ext uri="{FF2B5EF4-FFF2-40B4-BE49-F238E27FC236}">
                <a16:creationId xmlns:a16="http://schemas.microsoft.com/office/drawing/2014/main" id="{3937D6E0-7A24-F92B-5177-82EA5067CA7F}"/>
              </a:ext>
            </a:extLst>
          </p:cNvPr>
          <p:cNvGrpSpPr/>
          <p:nvPr/>
        </p:nvGrpSpPr>
        <p:grpSpPr>
          <a:xfrm>
            <a:off x="8238523" y="6207692"/>
            <a:ext cx="495955" cy="495955"/>
            <a:chOff x="4674908" y="3682271"/>
            <a:chExt cx="371966" cy="371966"/>
          </a:xfrm>
        </p:grpSpPr>
        <p:sp>
          <p:nvSpPr>
            <p:cNvPr id="49" name="Google Shape;6465;p67">
              <a:extLst>
                <a:ext uri="{FF2B5EF4-FFF2-40B4-BE49-F238E27FC236}">
                  <a16:creationId xmlns:a16="http://schemas.microsoft.com/office/drawing/2014/main" id="{84FC435E-EDC8-B603-D2E3-225FCE07EF2E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466;p67">
              <a:extLst>
                <a:ext uri="{FF2B5EF4-FFF2-40B4-BE49-F238E27FC236}">
                  <a16:creationId xmlns:a16="http://schemas.microsoft.com/office/drawing/2014/main" id="{91BAFA48-DBD0-AF25-D74B-11A4A5737F08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467;p67">
              <a:extLst>
                <a:ext uri="{FF2B5EF4-FFF2-40B4-BE49-F238E27FC236}">
                  <a16:creationId xmlns:a16="http://schemas.microsoft.com/office/drawing/2014/main" id="{CB586A0E-C236-A687-B5EB-1ABAD793EDC9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6468;p67">
              <a:extLst>
                <a:ext uri="{FF2B5EF4-FFF2-40B4-BE49-F238E27FC236}">
                  <a16:creationId xmlns:a16="http://schemas.microsoft.com/office/drawing/2014/main" id="{6964E44F-8C32-B03F-6229-3038EFB4057C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337AE237-73C3-B5DB-019C-B3F729C1BD48}"/>
              </a:ext>
            </a:extLst>
          </p:cNvPr>
          <p:cNvSpPr txBox="1">
            <a:spLocks/>
          </p:cNvSpPr>
          <p:nvPr/>
        </p:nvSpPr>
        <p:spPr>
          <a:xfrm>
            <a:off x="7598301" y="5951050"/>
            <a:ext cx="3037953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Coach Review/Chat</a:t>
            </a:r>
          </a:p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</p:spTree>
    <p:extLst>
      <p:ext uri="{BB962C8B-B14F-4D97-AF65-F5344CB8AC3E}">
        <p14:creationId xmlns:p14="http://schemas.microsoft.com/office/powerpoint/2010/main" val="200374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331" name="Google Shape;331;p32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/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3" name="Google Shape;323;p32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056928" y="3562429"/>
            <a:ext cx="7127313" cy="4421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840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3007000" y="1188984"/>
            <a:ext cx="2394400" cy="239440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60808" y="4594009"/>
            <a:ext cx="9764987" cy="188221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7200" b="1" dirty="0"/>
              <a:t>Looking Ahead: Planning for Roll Out</a:t>
            </a:r>
            <a:br>
              <a:rPr lang="en-US" sz="7200" b="1" dirty="0"/>
            </a:br>
            <a:br>
              <a:rPr lang="en-US" sz="2400" b="1" dirty="0"/>
            </a:br>
            <a:endParaRPr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524630-6598-432B-B3E9-0700A333F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331" y="1623918"/>
            <a:ext cx="1487971" cy="15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014660-0028-9346-BA2E-BD5C1D70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Team: Next Steps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CA3C848-937C-8142-A233-256B494A5BF5}"/>
              </a:ext>
            </a:extLst>
          </p:cNvPr>
          <p:cNvGraphicFramePr>
            <a:graphicFrameLocks/>
          </p:cNvGraphicFramePr>
          <p:nvPr/>
        </p:nvGraphicFramePr>
        <p:xfrm>
          <a:off x="1387549" y="1556952"/>
          <a:ext cx="9123932" cy="4833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7094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37D1-A0B0-CF46-8301-C56A0F0A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PBIS ROLLOUT CHECKLIST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4708C-3191-9F41-B726-BACBFF49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1742"/>
            <a:ext cx="5740721" cy="3217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4E2A34-631A-F61C-7078-F15F952469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323" y="2560320"/>
            <a:ext cx="6009735" cy="413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87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554"/>
            <a:ext cx="10972800" cy="1143000"/>
          </a:xfrm>
          <a:noFill/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PBIS Handbook and Orientation Examples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0336CF7-35E2-634B-8414-D62085AB692A}"/>
              </a:ext>
            </a:extLst>
          </p:cNvPr>
          <p:cNvSpPr/>
          <p:nvPr/>
        </p:nvSpPr>
        <p:spPr>
          <a:xfrm>
            <a:off x="418058" y="1557234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PBIS Handbook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A8DD396-8E03-8D4E-962A-7B87965B6B08}"/>
              </a:ext>
            </a:extLst>
          </p:cNvPr>
          <p:cNvSpPr/>
          <p:nvPr/>
        </p:nvSpPr>
        <p:spPr>
          <a:xfrm>
            <a:off x="4590068" y="1536690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PBIS Staff Orientation Slides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DB7C4F5-E93A-D843-8B47-767D2A6D468F}"/>
              </a:ext>
            </a:extLst>
          </p:cNvPr>
          <p:cNvSpPr/>
          <p:nvPr/>
        </p:nvSpPr>
        <p:spPr>
          <a:xfrm>
            <a:off x="8226852" y="1603684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PBIS Student Orientation Slides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614131-5AE3-4545-B317-5753ACDCAB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903" y="4046122"/>
            <a:ext cx="2061318" cy="25723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D12CC0-32C8-9242-B97D-BFEC75E97E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5" y="2333218"/>
            <a:ext cx="2015551" cy="26652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316731-48A0-6748-BEE9-8A1FE8A635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903" y="3611006"/>
            <a:ext cx="3700497" cy="2066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F34942-AB37-BDA1-AC13-91C899B08B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654" y="2971345"/>
            <a:ext cx="3249549" cy="182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87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976CE9-0FF7-C347-8794-C1E7F93D6A34}"/>
              </a:ext>
            </a:extLst>
          </p:cNvPr>
          <p:cNvSpPr txBox="1">
            <a:spLocks/>
          </p:cNvSpPr>
          <p:nvPr/>
        </p:nvSpPr>
        <p:spPr>
          <a:xfrm>
            <a:off x="249381" y="20776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000"/>
              <a:buFont typeface="Poppins SemiBold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Britannic Bold" pitchFamily="-108" charset="0"/>
                <a:cs typeface="Britannic Bold" pitchFamily="-108" charset="0"/>
                <a:sym typeface="Poppins SemiBold"/>
              </a:rPr>
              <a:t>SCHEDULE YOUR SPRING TFI WITH YOUR TRAINER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000"/>
              <a:buFont typeface="Poppins SemiBold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Britannic Bold" pitchFamily="-108" charset="0"/>
              <a:cs typeface="Britannic Bold" pitchFamily="-108" charset="0"/>
              <a:sym typeface="Poppins SemiBol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269BE-AF77-730C-C493-1152772B1F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/>
              <a:t>If you have rolled out to students, a trainer will come to your school to conduct a walkthrough to interview approximately 15 staff and 15 students. (If possible, please have a coach available to shadow the walk through for training)</a:t>
            </a:r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/>
              <a:t>After the walk-through your trainer will set up a time to conduct the TFI with you and your team</a:t>
            </a:r>
          </a:p>
        </p:txBody>
      </p:sp>
    </p:spTree>
    <p:extLst>
      <p:ext uri="{BB962C8B-B14F-4D97-AF65-F5344CB8AC3E}">
        <p14:creationId xmlns:p14="http://schemas.microsoft.com/office/powerpoint/2010/main" val="740677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F33DEC4-DF28-D64E-8DE1-2ED4C0A96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413573"/>
              </p:ext>
            </p:extLst>
          </p:nvPr>
        </p:nvGraphicFramePr>
        <p:xfrm>
          <a:off x="61828" y="1313063"/>
          <a:ext cx="10217426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9" name="Google Shape;309;p31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AGENDA &amp; FOLLOW-UP</a:t>
            </a:r>
            <a:endParaRPr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23" name="Google Shape;1742;p61">
            <a:extLst>
              <a:ext uri="{FF2B5EF4-FFF2-40B4-BE49-F238E27FC236}">
                <a16:creationId xmlns:a16="http://schemas.microsoft.com/office/drawing/2014/main" id="{FEE19C6C-463C-4B57-BD45-1557F1CB3CC0}"/>
              </a:ext>
            </a:extLst>
          </p:cNvPr>
          <p:cNvGrpSpPr/>
          <p:nvPr/>
        </p:nvGrpSpPr>
        <p:grpSpPr>
          <a:xfrm flipH="1">
            <a:off x="7927765" y="1258059"/>
            <a:ext cx="4202407" cy="2341303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24" name="Google Shape;1743;p61">
              <a:extLst>
                <a:ext uri="{FF2B5EF4-FFF2-40B4-BE49-F238E27FC236}">
                  <a16:creationId xmlns:a16="http://schemas.microsoft.com/office/drawing/2014/main" id="{F2E7A01C-69D8-4C9C-BCBB-6C969973611D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744;p61">
              <a:extLst>
                <a:ext uri="{FF2B5EF4-FFF2-40B4-BE49-F238E27FC236}">
                  <a16:creationId xmlns:a16="http://schemas.microsoft.com/office/drawing/2014/main" id="{B3E16F3E-106D-493C-BF43-AB3DAA88A03C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12F048-BBBF-441F-9E83-30B18BC25B7A}"/>
              </a:ext>
            </a:extLst>
          </p:cNvPr>
          <p:cNvSpPr txBox="1"/>
          <p:nvPr/>
        </p:nvSpPr>
        <p:spPr>
          <a:xfrm>
            <a:off x="8057128" y="1568134"/>
            <a:ext cx="27758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What questions do you have on today’s content?</a:t>
            </a:r>
          </a:p>
        </p:txBody>
      </p:sp>
      <p:grpSp>
        <p:nvGrpSpPr>
          <p:cNvPr id="27" name="Google Shape;1742;p61">
            <a:extLst>
              <a:ext uri="{FF2B5EF4-FFF2-40B4-BE49-F238E27FC236}">
                <a16:creationId xmlns:a16="http://schemas.microsoft.com/office/drawing/2014/main" id="{B12E9B9C-DD2B-4562-9072-C4CB8881AFDD}"/>
              </a:ext>
            </a:extLst>
          </p:cNvPr>
          <p:cNvGrpSpPr/>
          <p:nvPr/>
        </p:nvGrpSpPr>
        <p:grpSpPr>
          <a:xfrm flipH="1">
            <a:off x="8411879" y="3866821"/>
            <a:ext cx="4202407" cy="2341303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28" name="Google Shape;1743;p61">
              <a:extLst>
                <a:ext uri="{FF2B5EF4-FFF2-40B4-BE49-F238E27FC236}">
                  <a16:creationId xmlns:a16="http://schemas.microsoft.com/office/drawing/2014/main" id="{0DB32C16-248B-4A47-92C3-1FF8C9231805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744;p61">
              <a:extLst>
                <a:ext uri="{FF2B5EF4-FFF2-40B4-BE49-F238E27FC236}">
                  <a16:creationId xmlns:a16="http://schemas.microsoft.com/office/drawing/2014/main" id="{9516BE82-B74B-4DDD-8636-E76DB9860296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D70ECEC-41EA-4B1B-9EFD-4EA42066BC5E}"/>
              </a:ext>
            </a:extLst>
          </p:cNvPr>
          <p:cNvSpPr txBox="1"/>
          <p:nvPr/>
        </p:nvSpPr>
        <p:spPr>
          <a:xfrm>
            <a:off x="8610807" y="4243104"/>
            <a:ext cx="277580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What questions do you have on the follow-up tasks?</a:t>
            </a:r>
          </a:p>
        </p:txBody>
      </p:sp>
    </p:spTree>
    <p:extLst>
      <p:ext uri="{BB962C8B-B14F-4D97-AF65-F5344CB8AC3E}">
        <p14:creationId xmlns:p14="http://schemas.microsoft.com/office/powerpoint/2010/main" val="30688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HELPFUL RESOURCES</a:t>
            </a:r>
          </a:p>
        </p:txBody>
      </p:sp>
      <p:cxnSp>
        <p:nvCxnSpPr>
          <p:cNvPr id="1014" name="Google Shape;1014;p54"/>
          <p:cNvCxnSpPr>
            <a:cxnSpLocks/>
          </p:cNvCxnSpPr>
          <p:nvPr/>
        </p:nvCxnSpPr>
        <p:spPr>
          <a:xfrm>
            <a:off x="4062848" y="6256792"/>
            <a:ext cx="396839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679031" y="2571817"/>
            <a:ext cx="6837196" cy="299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1F1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ESOURC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ES: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 panose="02000000000000000000" pitchFamily="2" charset="0"/>
                <a:cs typeface="Hind Vadodara" panose="02000000000000000000" pitchFamily="2" charset="0"/>
                <a:sym typeface="Hind Vadodara"/>
                <a:hlinkClick r:id="rId3"/>
              </a:rPr>
              <a:t>Sample Flow Charts and Templates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 panose="02000000000000000000" pitchFamily="2" charset="0"/>
                <a:cs typeface="Hind Vadodara" panose="02000000000000000000" pitchFamily="2" charset="0"/>
                <a:sym typeface="Hind Vadodara"/>
                <a:hlinkClick r:id="rId4"/>
              </a:rPr>
              <a:t>Sample Behavior Definitions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 panose="02000000000000000000" pitchFamily="2" charset="0"/>
                <a:cs typeface="Hind Vadodara" panose="02000000000000000000" pitchFamily="2" charset="0"/>
                <a:sym typeface="Hind Vadodara"/>
                <a:hlinkClick r:id="rId5"/>
              </a:rPr>
              <a:t>Sample Referral Forms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ind Vadodara" panose="02000000000000000000" pitchFamily="2" charset="0"/>
                <a:cs typeface="Hind Vadodara" panose="02000000000000000000" pitchFamily="2" charset="0"/>
                <a:sym typeface="Hind Vadodara"/>
                <a:hlinkClick r:id="rId6"/>
              </a:rPr>
              <a:t>Supporting and Responding to Students’ Social, Emotional, and Behavioral Needs: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 panose="02000000000000000000" pitchFamily="2" charset="0"/>
                <a:cs typeface="Hind Vadodara" panose="02000000000000000000" pitchFamily="2" charset="0"/>
                <a:sym typeface="Hind Vadodara"/>
                <a:hlinkClick r:id="rId7"/>
              </a:rPr>
              <a:t>Sample Classroom Routine Matrix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 panose="02000000000000000000" pitchFamily="2" charset="0"/>
                <a:cs typeface="Hind Vadodara" panose="02000000000000000000" pitchFamily="2" charset="0"/>
                <a:sym typeface="Hind Vadodara"/>
                <a:hlinkClick r:id="rId8"/>
              </a:rPr>
              <a:t>Classroom Matrix Video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 panose="02000000000000000000" pitchFamily="2" charset="0"/>
                <a:cs typeface="Hind Vadodara" panose="02000000000000000000" pitchFamily="2" charset="0"/>
                <a:sym typeface="Hind Vadodara"/>
                <a:hlinkClick r:id="rId9"/>
              </a:rPr>
              <a:t>Classroom Systems Video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 panose="02000000000000000000" pitchFamily="2" charset="0"/>
                <a:cs typeface="Hind Vadodara" panose="02000000000000000000" pitchFamily="2" charset="0"/>
                <a:sym typeface="Hind Vadodara"/>
                <a:hlinkClick r:id="rId10"/>
              </a:rPr>
              <a:t>Classroom Matrix Activity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 panose="02000000000000000000" pitchFamily="2" charset="0"/>
                <a:cs typeface="Hind Vadodara" panose="02000000000000000000" pitchFamily="2" charset="0"/>
                <a:sym typeface="Hind Vadodara"/>
                <a:hlinkClick r:id="rId11"/>
              </a:rPr>
              <a:t>De-escalation Strategies that keep behavior from going downhill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A791">
                  <a:lumMod val="60000"/>
                  <a:lumOff val="4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482588" marR="0" lvl="0" indent="-342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756400" y="170912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EB996A-9FB3-854D-BF43-6289CD127B3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74110" y="2594954"/>
            <a:ext cx="2642641" cy="20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8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294">
            <a:off x="1869133" y="3789381"/>
            <a:ext cx="5397363" cy="11224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125199" y="4912012"/>
            <a:ext cx="6632913" cy="1429600"/>
          </a:xfrm>
        </p:spPr>
        <p:txBody>
          <a:bodyPr anchor="ctr"/>
          <a:lstStyle/>
          <a:p>
            <a:pPr marL="0" indent="0"/>
            <a:r>
              <a:rPr lang="en-US" sz="2800" dirty="0"/>
              <a:t>Please remember to complete the evaluation to </a:t>
            </a:r>
            <a:r>
              <a:rPr lang="en-US" sz="2800" u="sng" dirty="0"/>
              <a:t>receive your PDPs</a:t>
            </a:r>
            <a:r>
              <a:rPr lang="en-US" sz="2800" dirty="0"/>
              <a:t>! </a:t>
            </a:r>
          </a:p>
          <a:p>
            <a:pPr marL="0" indent="0"/>
            <a:endParaRPr lang="en-US" sz="2800" dirty="0"/>
          </a:p>
          <a:p>
            <a:pPr marL="0" indent="0"/>
            <a:r>
              <a:rPr lang="en-US" sz="2800" dirty="0"/>
              <a:t>Scan the QR code to access.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86677B-74FE-1541-A8A8-1B090A4EC2CF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Qr code&#10;&#10;Description automatically generated">
            <a:extLst>
              <a:ext uri="{FF2B5EF4-FFF2-40B4-BE49-F238E27FC236}">
                <a16:creationId xmlns:a16="http://schemas.microsoft.com/office/drawing/2014/main" id="{35228957-10AF-4DEE-8B9E-26FD6C88D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14" y="1092328"/>
            <a:ext cx="2743200" cy="27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F33DEC4-DF28-D64E-8DE1-2ED4C0A96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395982"/>
              </p:ext>
            </p:extLst>
          </p:nvPr>
        </p:nvGraphicFramePr>
        <p:xfrm>
          <a:off x="1810618" y="1408901"/>
          <a:ext cx="9162182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9" name="Google Shape;309;p31"/>
          <p:cNvSpPr txBox="1">
            <a:spLocks noGrp="1"/>
          </p:cNvSpPr>
          <p:nvPr>
            <p:ph type="title" idx="15"/>
          </p:nvPr>
        </p:nvSpPr>
        <p:spPr>
          <a:xfrm>
            <a:off x="367579" y="312426"/>
            <a:ext cx="93780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AGENDA &amp; Coaches’ Tasks</a:t>
            </a:r>
            <a:endParaRPr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7936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HELPFUL RESOURCES</a:t>
            </a:r>
          </a:p>
        </p:txBody>
      </p:sp>
      <p:cxnSp>
        <p:nvCxnSpPr>
          <p:cNvPr id="1014" name="Google Shape;1014;p54"/>
          <p:cNvCxnSpPr>
            <a:cxnSpLocks/>
          </p:cNvCxnSpPr>
          <p:nvPr/>
        </p:nvCxnSpPr>
        <p:spPr>
          <a:xfrm>
            <a:off x="4062848" y="6256792"/>
            <a:ext cx="396839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679031" y="2571817"/>
            <a:ext cx="6837196" cy="299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1F1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ESOURC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ES: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 panose="02000000000000000000" pitchFamily="2" charset="0"/>
                <a:cs typeface="Hind Vadodara" panose="02000000000000000000" pitchFamily="2" charset="0"/>
                <a:sym typeface="Hind Vadodara"/>
                <a:hlinkClick r:id="rId3"/>
              </a:rPr>
              <a:t>Sample Flow Charts and Templates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 panose="02000000000000000000" pitchFamily="2" charset="0"/>
                <a:cs typeface="Hind Vadodara" panose="02000000000000000000" pitchFamily="2" charset="0"/>
                <a:sym typeface="Hind Vadodara"/>
                <a:hlinkClick r:id="rId4"/>
              </a:rPr>
              <a:t>Sample Behavior Definitions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 panose="02000000000000000000" pitchFamily="2" charset="0"/>
                <a:cs typeface="Hind Vadodara" panose="02000000000000000000" pitchFamily="2" charset="0"/>
                <a:sym typeface="Hind Vadodara"/>
                <a:hlinkClick r:id="rId5"/>
              </a:rPr>
              <a:t>Sample Referral Forms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529"/>
                </a:solidFill>
                <a:latin typeface="Hind Vadodara" panose="02000000000000000000" pitchFamily="2" charset="0"/>
                <a:cs typeface="Hind Vadodara" panose="02000000000000000000" pitchFamily="2" charset="0"/>
                <a:hlinkClick r:id="rId6"/>
              </a:rPr>
              <a:t>Supporting and Responding to Students’ Social, Emotional, and Behavioral Needs: </a:t>
            </a:r>
            <a:endParaRPr lang="en-US" sz="2000" dirty="0">
              <a:solidFill>
                <a:srgbClr val="212529"/>
              </a:solidFill>
              <a:latin typeface="Hind Vadodara" panose="02000000000000000000" pitchFamily="2" charset="0"/>
              <a:cs typeface="Hind Vadodara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Hind Vadodara" panose="02000000000000000000" pitchFamily="2" charset="0"/>
                <a:cs typeface="Hind Vadodara" panose="02000000000000000000" pitchFamily="2" charset="0"/>
                <a:hlinkClick r:id="rId7"/>
              </a:rPr>
              <a:t>Sample Classroom Routine Matrix</a:t>
            </a:r>
            <a:endParaRPr lang="en-US" sz="2000" dirty="0">
              <a:solidFill>
                <a:schemeClr val="bg1"/>
              </a:solidFill>
              <a:latin typeface="Hind Vadodara" panose="02000000000000000000" pitchFamily="2" charset="0"/>
              <a:cs typeface="Hind Vadodara" panose="02000000000000000000" pitchFamily="2" charset="0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Hind Vadodara" panose="02000000000000000000" pitchFamily="2" charset="0"/>
                <a:cs typeface="Hind Vadodara" panose="02000000000000000000" pitchFamily="2" charset="0"/>
                <a:hlinkClick r:id="rId8"/>
              </a:rPr>
              <a:t>Classroom Matrix Video</a:t>
            </a:r>
            <a:endParaRPr lang="en-US" sz="2000" dirty="0">
              <a:solidFill>
                <a:schemeClr val="bg1"/>
              </a:solidFill>
              <a:latin typeface="Hind Vadodara" panose="02000000000000000000" pitchFamily="2" charset="0"/>
              <a:cs typeface="Hind Vadodara" panose="02000000000000000000" pitchFamily="2" charset="0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Hind Vadodara" panose="02000000000000000000" pitchFamily="2" charset="0"/>
                <a:cs typeface="Hind Vadodara" panose="02000000000000000000" pitchFamily="2" charset="0"/>
                <a:hlinkClick r:id="rId9"/>
              </a:rPr>
              <a:t>Classroom Systems Video</a:t>
            </a:r>
            <a:endParaRPr lang="en-US" sz="2000" dirty="0">
              <a:solidFill>
                <a:schemeClr val="bg1"/>
              </a:solidFill>
              <a:latin typeface="Hind Vadodara" panose="02000000000000000000" pitchFamily="2" charset="0"/>
              <a:cs typeface="Hind Vadodara" panose="02000000000000000000" pitchFamily="2" charset="0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Hind Vadodara" panose="02000000000000000000" pitchFamily="2" charset="0"/>
                <a:cs typeface="Hind Vadodara" panose="02000000000000000000" pitchFamily="2" charset="0"/>
                <a:hlinkClick r:id="rId10"/>
              </a:rPr>
              <a:t>Classroom Matrix Activity</a:t>
            </a:r>
            <a:endParaRPr lang="en-US" sz="2000" dirty="0">
              <a:solidFill>
                <a:schemeClr val="bg1"/>
              </a:solidFill>
              <a:latin typeface="Hind Vadodara" panose="02000000000000000000" pitchFamily="2" charset="0"/>
              <a:cs typeface="Hind Vadodara" panose="02000000000000000000" pitchFamily="2" charset="0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Hind Vadodara" panose="02000000000000000000" pitchFamily="2" charset="0"/>
                <a:cs typeface="Hind Vadodara" panose="02000000000000000000" pitchFamily="2" charset="0"/>
                <a:hlinkClick r:id="rId11"/>
              </a:rPr>
              <a:t>De-escalation Strategies that keep behavior from going downhill</a:t>
            </a:r>
            <a:endParaRPr lang="en-US" sz="2000" dirty="0">
              <a:solidFill>
                <a:schemeClr val="bg1"/>
              </a:solidFill>
              <a:latin typeface="Hind Vadodara" panose="02000000000000000000" pitchFamily="2" charset="0"/>
              <a:cs typeface="Hind Vadodara" panose="02000000000000000000" pitchFamily="2" charset="0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482588" marR="0" lvl="0" indent="-342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756400" y="170912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EB996A-9FB3-854D-BF43-6289CD127B3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74110" y="2594954"/>
            <a:ext cx="2642641" cy="20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7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3007000" y="1188984"/>
            <a:ext cx="2394400" cy="239440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684739" y="4024912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000" b="1" dirty="0"/>
              <a:t>Glows &amp; Grows</a:t>
            </a:r>
            <a:br>
              <a:rPr lang="en" sz="6000" b="1" dirty="0"/>
            </a:br>
            <a:r>
              <a:rPr lang="en" sz="6000" b="1" dirty="0"/>
              <a:t>Review</a:t>
            </a:r>
            <a:endParaRPr sz="6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524630-6598-432B-B3E9-0700A333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331" y="1623918"/>
            <a:ext cx="1487971" cy="15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E86A9E3-272E-3741-A07F-1DA5A8AD30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65"/>
          <a:stretch/>
        </p:blipFill>
        <p:spPr>
          <a:xfrm>
            <a:off x="5317877" y="2403630"/>
            <a:ext cx="6829445" cy="32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1BBFE6-CBFC-1E5E-8804-4D854E4E7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11" y="2125812"/>
            <a:ext cx="5084505" cy="384081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F89724E-E0C1-05A0-31F4-B72F58770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467463"/>
            <a:ext cx="11850141" cy="845600"/>
          </a:xfrm>
        </p:spPr>
        <p:txBody>
          <a:bodyPr/>
          <a:lstStyle/>
          <a:p>
            <a:r>
              <a:rPr lang="en-US" sz="4000" i="1" dirty="0"/>
              <a:t>Developing a Continuum to Respond to Behavior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4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56542"/>
            <a:ext cx="9144000" cy="644525"/>
          </a:xfrm>
          <a:noFill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All Behavior Serves a Function: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To get something or avoid something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524001" y="11107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21605" name="AutoShape 5"/>
          <p:cNvSpPr>
            <a:spLocks noChangeArrowheads="1"/>
          </p:cNvSpPr>
          <p:nvPr/>
        </p:nvSpPr>
        <p:spPr bwMode="auto">
          <a:xfrm>
            <a:off x="119705" y="3759576"/>
            <a:ext cx="3199002" cy="94425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Positive Reinforcement</a:t>
            </a:r>
          </a:p>
        </p:txBody>
      </p:sp>
      <p:sp>
        <p:nvSpPr>
          <p:cNvPr id="921606" name="AutoShape 6"/>
          <p:cNvSpPr>
            <a:spLocks noChangeArrowheads="1"/>
          </p:cNvSpPr>
          <p:nvPr/>
        </p:nvSpPr>
        <p:spPr bwMode="auto">
          <a:xfrm rot="10800000">
            <a:off x="8847756" y="3722070"/>
            <a:ext cx="3129431" cy="91989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Negative Reinforcement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36" y="1295400"/>
            <a:ext cx="1953917" cy="23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00666" y="1480066"/>
            <a:ext cx="2263126" cy="224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048080-9ECF-4BEA-BD89-E04AADF59EE8}"/>
              </a:ext>
            </a:extLst>
          </p:cNvPr>
          <p:cNvSpPr txBox="1"/>
          <p:nvPr/>
        </p:nvSpPr>
        <p:spPr>
          <a:xfrm>
            <a:off x="2664950" y="5315068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Remember: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Negative Reinforcement makes behavior stronger too. 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avoid or escape from things we don’t like.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21638-D428-4409-B96C-0286821A95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307" y="4745434"/>
            <a:ext cx="1346221" cy="1653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8979FB-63E4-4D65-99A5-B3ABFCE40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91" y="4758732"/>
            <a:ext cx="1744462" cy="130585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9BADB08-E505-E7AE-37F8-4F51A421B466}"/>
              </a:ext>
            </a:extLst>
          </p:cNvPr>
          <p:cNvGraphicFramePr/>
          <p:nvPr/>
        </p:nvGraphicFramePr>
        <p:xfrm>
          <a:off x="3344245" y="563224"/>
          <a:ext cx="5477973" cy="550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39970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5" grpId="0" animBg="1"/>
      <p:bldP spid="9216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EF20A-D297-43DD-896E-76B4BAE0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09" y="254779"/>
            <a:ext cx="9378000" cy="845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REINFORCEMENT &amp; PUNISHMENT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71FC51B-71DC-4417-868E-BB2B983C3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608534"/>
              </p:ext>
            </p:extLst>
          </p:nvPr>
        </p:nvGraphicFramePr>
        <p:xfrm>
          <a:off x="0" y="904047"/>
          <a:ext cx="12192000" cy="541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6695D75-697C-66B2-4F27-67A9B1F4CBAF}"/>
              </a:ext>
            </a:extLst>
          </p:cNvPr>
          <p:cNvSpPr txBox="1"/>
          <p:nvPr/>
        </p:nvSpPr>
        <p:spPr>
          <a:xfrm>
            <a:off x="3120390" y="5402892"/>
            <a:ext cx="6000750" cy="1200329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only way to know if a consequence was a punishment or reinforcement is to look at future behavior.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2E94AE-3040-33A0-74A6-9A709BF54374}"/>
              </a:ext>
            </a:extLst>
          </p:cNvPr>
          <p:cNvSpPr/>
          <p:nvPr/>
        </p:nvSpPr>
        <p:spPr>
          <a:xfrm>
            <a:off x="2926080" y="2103120"/>
            <a:ext cx="2891790" cy="248031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91E55-FC8F-9F99-0050-29F9524EB31A}"/>
              </a:ext>
            </a:extLst>
          </p:cNvPr>
          <p:cNvSpPr txBox="1"/>
          <p:nvPr/>
        </p:nvSpPr>
        <p:spPr>
          <a:xfrm>
            <a:off x="3509010" y="4725670"/>
            <a:ext cx="145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Works Best</a:t>
            </a:r>
          </a:p>
        </p:txBody>
      </p:sp>
    </p:spTree>
    <p:extLst>
      <p:ext uri="{BB962C8B-B14F-4D97-AF65-F5344CB8AC3E}">
        <p14:creationId xmlns:p14="http://schemas.microsoft.com/office/powerpoint/2010/main" val="40720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4136c0-7c27-4378-bc59-5e31d22b10cd" xsi:nil="true"/>
    <lcf76f155ced4ddcb4097134ff3c332f xmlns="fa4c7253-cea3-4165-8b8a-85647680684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188AE11363A44C8D6A98CD1960C803" ma:contentTypeVersion="15" ma:contentTypeDescription="Create a new document." ma:contentTypeScope="" ma:versionID="9a808f0ad09814fb94401c4c624d46f3">
  <xsd:schema xmlns:xsd="http://www.w3.org/2001/XMLSchema" xmlns:xs="http://www.w3.org/2001/XMLSchema" xmlns:p="http://schemas.microsoft.com/office/2006/metadata/properties" xmlns:ns2="fa4c7253-cea3-4165-8b8a-856476806840" xmlns:ns3="bd4136c0-7c27-4378-bc59-5e31d22b10cd" targetNamespace="http://schemas.microsoft.com/office/2006/metadata/properties" ma:root="true" ma:fieldsID="69c4d2dbea3e8eaf3a31c12508874b51" ns2:_="" ns3:_="">
    <xsd:import namespace="fa4c7253-cea3-4165-8b8a-856476806840"/>
    <xsd:import namespace="bd4136c0-7c27-4378-bc59-5e31d22b1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c7253-cea3-4165-8b8a-8564768068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136c0-7c27-4378-bc59-5e31d22b10c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99f7883-64f6-419c-bb07-a6f1254aab09}" ma:internalName="TaxCatchAll" ma:showField="CatchAllData" ma:web="bd4136c0-7c27-4378-bc59-5e31d22b1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577243-7449-4828-B465-693D13CCB182}">
  <ds:schemaRefs>
    <ds:schemaRef ds:uri="http://schemas.microsoft.com/office/2006/metadata/properties"/>
    <ds:schemaRef ds:uri="fa4c7253-cea3-4165-8b8a-85647680684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bd4136c0-7c27-4378-bc59-5e31d22b10c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9B5B46-DEF8-4403-9747-F8D82BB00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4c7253-cea3-4165-8b8a-856476806840"/>
    <ds:schemaRef ds:uri="bd4136c0-7c27-4378-bc59-5e31d22b1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1A1EAC-92A5-4DF3-B26F-FDC5D999A7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2676</Words>
  <Application>Microsoft Office PowerPoint</Application>
  <PresentationFormat>Widescreen</PresentationFormat>
  <Paragraphs>388</Paragraphs>
  <Slides>37</Slides>
  <Notes>36</Notes>
  <HiddenSlides>0</HiddenSlides>
  <MMClips>3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37</vt:i4>
      </vt:variant>
    </vt:vector>
  </HeadingPairs>
  <TitlesOfParts>
    <vt:vector size="61" baseType="lpstr">
      <vt:lpstr>Arial</vt:lpstr>
      <vt:lpstr>Calibri</vt:lpstr>
      <vt:lpstr>Fira Sans Extra Condensed Medium</vt:lpstr>
      <vt:lpstr>Franklin Gothic Medium</vt:lpstr>
      <vt:lpstr>Hind Vadodara</vt:lpstr>
      <vt:lpstr>Montserrat SemiBold</vt:lpstr>
      <vt:lpstr>Nunito Light</vt:lpstr>
      <vt:lpstr>Open Sans</vt:lpstr>
      <vt:lpstr>Open Sans SemiBold</vt:lpstr>
      <vt:lpstr>Oswald</vt:lpstr>
      <vt:lpstr>Poppins</vt:lpstr>
      <vt:lpstr>Poppins Medium</vt:lpstr>
      <vt:lpstr>Poppins SemiBold</vt:lpstr>
      <vt:lpstr>Raleway Thin</vt:lpstr>
      <vt:lpstr>Roboto Condensed Light</vt:lpstr>
      <vt:lpstr>Times New Roman</vt:lpstr>
      <vt:lpstr>Wingdings</vt:lpstr>
      <vt:lpstr>Ophthalmology Center by Slidesgo</vt:lpstr>
      <vt:lpstr>7_Ophthalmology Center by Slidesgo</vt:lpstr>
      <vt:lpstr>1_Ophthalmology Center by Slidesgo</vt:lpstr>
      <vt:lpstr>4_Ophthalmology Center by Slidesgo</vt:lpstr>
      <vt:lpstr>2_Ophthalmology Center by Slidesgo</vt:lpstr>
      <vt:lpstr>3_Ophthalmology Center by Slidesgo</vt:lpstr>
      <vt:lpstr>5_Ophthalmology Center by Slidesgo</vt:lpstr>
      <vt:lpstr>PBIS School-Wide Coach Meeting Year 1:  April 2023</vt:lpstr>
      <vt:lpstr>ACTIVITY: ATTENDANCE</vt:lpstr>
      <vt:lpstr>EXPECTATIONS</vt:lpstr>
      <vt:lpstr>AGENDA &amp; Coaches’ Tasks</vt:lpstr>
      <vt:lpstr> HELPFUL RESOURCES</vt:lpstr>
      <vt:lpstr>Glows &amp; Grows Review</vt:lpstr>
      <vt:lpstr>Developing a Continuum to Respond to Behavior Errors</vt:lpstr>
      <vt:lpstr>All Behavior Serves a Function:  To get something or avoid something</vt:lpstr>
      <vt:lpstr>REINFORCEMENT &amp; PUNISHMENT</vt:lpstr>
      <vt:lpstr>Definitions for Infractions (Sample) </vt:lpstr>
      <vt:lpstr>Behavioral Levels and/or FLOW Chart (Samples)  </vt:lpstr>
      <vt:lpstr>Office Discipline Referral (Samples)</vt:lpstr>
      <vt:lpstr>DISCUSSION: GLOWS &amp; GROWS</vt:lpstr>
      <vt:lpstr>CLASSROOM BEHAVIOR SUPPORT PRACTICES</vt:lpstr>
      <vt:lpstr>Supporting and Responding to Students’ SEB Needs  </vt:lpstr>
      <vt:lpstr>Supporting and Responding to Students’ SEB Needs  </vt:lpstr>
      <vt:lpstr>PowerPoint Presentation</vt:lpstr>
      <vt:lpstr>PowerPoint Presentation</vt:lpstr>
      <vt:lpstr>PowerPoint Presentation</vt:lpstr>
      <vt:lpstr>Maximize structure and predictability </vt:lpstr>
      <vt:lpstr>PowerPoint Presentation</vt:lpstr>
      <vt:lpstr>Build System (pd, time, support) for teachers to teach Classroom Routines</vt:lpstr>
      <vt:lpstr>Teaching and Practicing Routines</vt:lpstr>
      <vt:lpstr>Building Relationships</vt:lpstr>
      <vt:lpstr>Thresholding / Greeting Students at the Door </vt:lpstr>
      <vt:lpstr>ACTIVITY: 3 Key Classroom Practices</vt:lpstr>
      <vt:lpstr>PBIS Resource Spotlight: Slow the Climb: De-escalation Strategies to keep behavior from going uphill.  </vt:lpstr>
      <vt:lpstr>De-escalation Strategies Article</vt:lpstr>
      <vt:lpstr>DISCUSSION: Slow the Climb: 4 De-escalation Strategies to Keep Behavior from Going Downhill</vt:lpstr>
      <vt:lpstr>Looking Ahead: Planning for Roll Out  </vt:lpstr>
      <vt:lpstr>Leadership Team: Next Steps</vt:lpstr>
      <vt:lpstr>PBIS ROLLOUT CHECKLIST</vt:lpstr>
      <vt:lpstr>PBIS Handbook and Orientation Examples</vt:lpstr>
      <vt:lpstr>PowerPoint Presentation</vt:lpstr>
      <vt:lpstr>AGENDA &amp; FOLLOW-UP</vt:lpstr>
      <vt:lpstr> HELPFUL RESOURCES</vt:lpstr>
      <vt:lpstr>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 PBIS School-Wide COACHES Training!</dc:title>
  <dc:creator>Robbie, Karen</dc:creator>
  <cp:lastModifiedBy>Christine Downs</cp:lastModifiedBy>
  <cp:revision>158</cp:revision>
  <dcterms:created xsi:type="dcterms:W3CDTF">2021-09-01T22:16:30Z</dcterms:created>
  <dcterms:modified xsi:type="dcterms:W3CDTF">2023-04-05T12:47:34Z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0x01010080188AE11363A44C8D6A98CD1960C803</vt:lpwstr>
  </property>
  <property fmtid="{D5CDD505-2E9C-101B-9397-08002B2CF9AE}" pid="3" name="MediaServiceImageTags">
    <vt:lpwstr/>
  </property>
</Properties>
</file>