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7" r:id="rId5"/>
    <p:sldMasterId id="2147483703" r:id="rId6"/>
    <p:sldMasterId id="2147483729" r:id="rId7"/>
    <p:sldMasterId id="2147483756" r:id="rId8"/>
  </p:sldMasterIdLst>
  <p:notesMasterIdLst>
    <p:notesMasterId r:id="rId62"/>
  </p:notesMasterIdLst>
  <p:sldIdLst>
    <p:sldId id="3182" r:id="rId9"/>
    <p:sldId id="3209" r:id="rId10"/>
    <p:sldId id="4056" r:id="rId11"/>
    <p:sldId id="3210" r:id="rId12"/>
    <p:sldId id="4067" r:id="rId13"/>
    <p:sldId id="4026" r:id="rId14"/>
    <p:sldId id="4072" r:id="rId15"/>
    <p:sldId id="4759" r:id="rId16"/>
    <p:sldId id="4760" r:id="rId17"/>
    <p:sldId id="4761" r:id="rId18"/>
    <p:sldId id="4762" r:id="rId19"/>
    <p:sldId id="3248" r:id="rId20"/>
    <p:sldId id="4771" r:id="rId21"/>
    <p:sldId id="4772" r:id="rId22"/>
    <p:sldId id="3393" r:id="rId23"/>
    <p:sldId id="4029" r:id="rId24"/>
    <p:sldId id="3443" r:id="rId25"/>
    <p:sldId id="3444" r:id="rId26"/>
    <p:sldId id="3439" r:id="rId27"/>
    <p:sldId id="4744" r:id="rId28"/>
    <p:sldId id="4718" r:id="rId29"/>
    <p:sldId id="4684" r:id="rId30"/>
    <p:sldId id="4652" r:id="rId31"/>
    <p:sldId id="4657" r:id="rId32"/>
    <p:sldId id="4633" r:id="rId33"/>
    <p:sldId id="4720" r:id="rId34"/>
    <p:sldId id="4658" r:id="rId35"/>
    <p:sldId id="4054" r:id="rId36"/>
    <p:sldId id="3283" r:id="rId37"/>
    <p:sldId id="4664" r:id="rId38"/>
    <p:sldId id="4758" r:id="rId39"/>
    <p:sldId id="4768" r:id="rId40"/>
    <p:sldId id="4517" r:id="rId41"/>
    <p:sldId id="4028" r:id="rId42"/>
    <p:sldId id="4769" r:id="rId43"/>
    <p:sldId id="4638" r:id="rId44"/>
    <p:sldId id="4642" r:id="rId45"/>
    <p:sldId id="3261" r:id="rId46"/>
    <p:sldId id="4682" r:id="rId47"/>
    <p:sldId id="1162" r:id="rId48"/>
    <p:sldId id="4650" r:id="rId49"/>
    <p:sldId id="4092" r:id="rId50"/>
    <p:sldId id="4765" r:id="rId51"/>
    <p:sldId id="4766" r:id="rId52"/>
    <p:sldId id="3265" r:id="rId53"/>
    <p:sldId id="4764" r:id="rId54"/>
    <p:sldId id="4084" r:id="rId55"/>
    <p:sldId id="3269" r:id="rId56"/>
    <p:sldId id="4767" r:id="rId57"/>
    <p:sldId id="4773" r:id="rId58"/>
    <p:sldId id="4078" r:id="rId59"/>
    <p:sldId id="4770" r:id="rId60"/>
    <p:sldId id="345"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Intro (5 minutes)" id="{D4CE4683-096C-B14E-B28E-FC6D7AF69508}">
          <p14:sldIdLst>
            <p14:sldId id="3182"/>
            <p14:sldId id="3209"/>
            <p14:sldId id="4056"/>
            <p14:sldId id="3210"/>
            <p14:sldId id="4067"/>
          </p14:sldIdLst>
        </p14:section>
        <p14:section name="Review: Sustainability Factors (XX minutes)" id="{E918D8D8-C51E-CF45-8A07-ABB390550EA3}">
          <p14:sldIdLst>
            <p14:sldId id="4026"/>
            <p14:sldId id="4072"/>
            <p14:sldId id="4759"/>
            <p14:sldId id="4760"/>
            <p14:sldId id="4761"/>
            <p14:sldId id="4762"/>
            <p14:sldId id="3248"/>
            <p14:sldId id="4771"/>
            <p14:sldId id="4772"/>
            <p14:sldId id="3393"/>
          </p14:sldIdLst>
        </p14:section>
        <p14:section name="Review: Annual Evaluation Plan (XX mins)" id="{FB73BACF-C27B-44BB-900D-7B8579D81674}">
          <p14:sldIdLst>
            <p14:sldId id="4029"/>
            <p14:sldId id="3443"/>
            <p14:sldId id="3444"/>
            <p14:sldId id="3439"/>
          </p14:sldIdLst>
        </p14:section>
        <p14:section name="Big Idea: Goal Planning for next year (XX Mins)" id="{CC597DEE-DD3C-48D7-B393-C3E870C0420D}">
          <p14:sldIdLst>
            <p14:sldId id="4744"/>
            <p14:sldId id="4718"/>
            <p14:sldId id="4684"/>
            <p14:sldId id="4652"/>
            <p14:sldId id="4657"/>
            <p14:sldId id="4633"/>
            <p14:sldId id="4720"/>
            <p14:sldId id="4658"/>
            <p14:sldId id="4054"/>
            <p14:sldId id="3283"/>
            <p14:sldId id="4664"/>
          </p14:sldIdLst>
        </p14:section>
        <p14:section name="Resource Spotlight 30 min" id="{833BAB2D-66BF-416B-8711-3A3BA4D2C442}">
          <p14:sldIdLst>
            <p14:sldId id="4758"/>
            <p14:sldId id="4768"/>
            <p14:sldId id="4517"/>
            <p14:sldId id="4028"/>
          </p14:sldIdLst>
        </p14:section>
        <p14:section name="Data Routines Planning for next year (XX mins)" id="{9ACA73C7-811F-4C4D-9E30-EA5BAE7F7954}">
          <p14:sldIdLst>
            <p14:sldId id="4769"/>
            <p14:sldId id="4638"/>
            <p14:sldId id="4642"/>
            <p14:sldId id="3261"/>
            <p14:sldId id="4682"/>
            <p14:sldId id="1162"/>
            <p14:sldId id="4650"/>
          </p14:sldIdLst>
        </p14:section>
        <p14:section name="Logic Model Planning for next year (XX minutes)" id="{4FAC4393-89DA-9E43-AB5C-27C393F04C63}">
          <p14:sldIdLst>
            <p14:sldId id="4092"/>
            <p14:sldId id="4765"/>
            <p14:sldId id="4766"/>
            <p14:sldId id="3265"/>
            <p14:sldId id="4764"/>
            <p14:sldId id="4084"/>
            <p14:sldId id="3269"/>
            <p14:sldId id="4767"/>
            <p14:sldId id="4773"/>
          </p14:sldIdLst>
        </p14:section>
        <p14:section name="Wrapping Up (5 minutes)" id="{6F051F88-AA7C-3348-A7B8-892BA6C75A0D}">
          <p14:sldIdLst>
            <p14:sldId id="4078"/>
            <p14:sldId id="4770"/>
            <p14:sldId id="34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20A333-A637-827F-BBF5-42780D723B6E}" name="Adam Feinberg" initials="AF" userId="c63daa15e251178a" providerId="Windows Live"/>
  <p188:author id="{0C324748-F4D2-01C8-8115-73D64B2BF121}" name="Christine Downs" initials="CD" userId="S::cdowns_mayinstitute.org#ext#@educationdevelopmentcenter.onmicrosoft.com::13a98df4-0bd3-43f7-9515-5c6eb150dde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inberg, Adam" initials="FA" lastIdx="12" clrIdx="0">
    <p:extLst>
      <p:ext uri="{19B8F6BF-5375-455C-9EA6-DF929625EA0E}">
        <p15:presenceInfo xmlns:p15="http://schemas.microsoft.com/office/powerpoint/2012/main" userId="S::adam.feinberg@uconn.edu::177393b2-bc5b-4b41-8d24-c053677dafcb" providerId="AD"/>
      </p:ext>
    </p:extLst>
  </p:cmAuthor>
  <p:cmAuthor id="2" name="Meyer, Katherine" initials="MK" lastIdx="10" clrIdx="1">
    <p:extLst>
      <p:ext uri="{19B8F6BF-5375-455C-9EA6-DF929625EA0E}">
        <p15:presenceInfo xmlns:p15="http://schemas.microsoft.com/office/powerpoint/2012/main" userId="S::katherine.meyer@uconn.edu::9a23d734-2d44-476e-aafb-e8c61e29b5f6" providerId="AD"/>
      </p:ext>
    </p:extLst>
  </p:cmAuthor>
  <p:cmAuthor id="3" name="Erik Maki" initials="EM" lastIdx="1" clrIdx="2">
    <p:extLst>
      <p:ext uri="{19B8F6BF-5375-455C-9EA6-DF929625EA0E}">
        <p15:presenceInfo xmlns:p15="http://schemas.microsoft.com/office/powerpoint/2012/main" userId="S::EMaki@mayinstitute.org::6c029fcd-6e9a-4e5c-820c-08bfa36125db" providerId="AD"/>
      </p:ext>
    </p:extLst>
  </p:cmAuthor>
  <p:cmAuthor id="4" name="Robbie, Karen" initials="RK" lastIdx="6" clrIdx="3">
    <p:extLst>
      <p:ext uri="{19B8F6BF-5375-455C-9EA6-DF929625EA0E}">
        <p15:presenceInfo xmlns:p15="http://schemas.microsoft.com/office/powerpoint/2012/main" userId="S::karen.robbie@uconn.edu::a0e2d4cb-cdb8-43fd-ac47-453d7da32a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2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F39B05-47BD-CAA6-13B2-E6B5363963A2}" v="17" dt="2023-04-19T19:04:34.3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5" autoAdjust="0"/>
    <p:restoredTop sz="74088" autoAdjust="0"/>
  </p:normalViewPr>
  <p:slideViewPr>
    <p:cSldViewPr snapToGrid="0" snapToObjects="1">
      <p:cViewPr varScale="1">
        <p:scale>
          <a:sx n="61" d="100"/>
          <a:sy n="61" d="100"/>
        </p:scale>
        <p:origin x="42" y="570"/>
      </p:cViewPr>
      <p:guideLst/>
    </p:cSldViewPr>
  </p:slideViewPr>
  <p:outlineViewPr>
    <p:cViewPr>
      <p:scale>
        <a:sx n="33" d="100"/>
        <a:sy n="33" d="100"/>
      </p:scale>
      <p:origin x="0" y="-5189"/>
    </p:cViewPr>
  </p:outlineViewPr>
  <p:notesTextViewPr>
    <p:cViewPr>
      <p:scale>
        <a:sx n="1" d="1"/>
        <a:sy n="1" d="1"/>
      </p:scale>
      <p:origin x="0" y="0"/>
    </p:cViewPr>
  </p:notesTextViewPr>
  <p:sorterViewPr>
    <p:cViewPr>
      <p:scale>
        <a:sx n="98" d="100"/>
        <a:sy n="98" d="100"/>
      </p:scale>
      <p:origin x="0" y="-140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notesMaster" Target="notesMasters/notesMaster1.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Downs" userId="S::cdowns_mayinstitute.org#ext#@educationdevelopmentcenter.onmicrosoft.com::13a98df4-0bd3-43f7-9515-5c6eb150dde7" providerId="AD" clId="Web-{BBF39B05-47BD-CAA6-13B2-E6B5363963A2}"/>
    <pc:docChg chg="mod modSld">
      <pc:chgData name="Christine Downs" userId="S::cdowns_mayinstitute.org#ext#@educationdevelopmentcenter.onmicrosoft.com::13a98df4-0bd3-43f7-9515-5c6eb150dde7" providerId="AD" clId="Web-{BBF39B05-47BD-CAA6-13B2-E6B5363963A2}" dt="2023-04-19T19:04:34.307" v="17"/>
      <pc:docMkLst>
        <pc:docMk/>
      </pc:docMkLst>
      <pc:sldChg chg="modCm">
        <pc:chgData name="Christine Downs" userId="S::cdowns_mayinstitute.org#ext#@educationdevelopmentcenter.onmicrosoft.com::13a98df4-0bd3-43f7-9515-5c6eb150dde7" providerId="AD" clId="Web-{BBF39B05-47BD-CAA6-13B2-E6B5363963A2}" dt="2023-04-19T19:04:34.307" v="17"/>
        <pc:sldMkLst>
          <pc:docMk/>
          <pc:sldMk cId="1425908540" sldId="4092"/>
        </pc:sldMkLst>
        <pc:extLst>
          <p:ext xmlns:p="http://schemas.openxmlformats.org/presentationml/2006/main" uri="{D6D511B9-2390-475A-947B-AFAB55BFBCF1}">
            <pc226:cmChg xmlns:pc226="http://schemas.microsoft.com/office/powerpoint/2022/06/main/command" chg="">
              <pc226:chgData name="Christine Downs" userId="S::cdowns_mayinstitute.org#ext#@educationdevelopmentcenter.onmicrosoft.com::13a98df4-0bd3-43f7-9515-5c6eb150dde7" providerId="AD" clId="Web-{BBF39B05-47BD-CAA6-13B2-E6B5363963A2}" dt="2023-04-19T19:04:34.307" v="17"/>
              <pc2:cmMkLst xmlns:pc2="http://schemas.microsoft.com/office/powerpoint/2019/9/main/command">
                <pc:docMk/>
                <pc:sldMk cId="1425908540" sldId="4092"/>
                <pc2:cmMk id="{04513C84-7D34-44E8-A187-FDF7A832B6CB}"/>
              </pc2:cmMkLst>
              <pc226:cmRplyChg chg="add">
                <pc226:chgData name="Christine Downs" userId="S::cdowns_mayinstitute.org#ext#@educationdevelopmentcenter.onmicrosoft.com::13a98df4-0bd3-43f7-9515-5c6eb150dde7" providerId="AD" clId="Web-{BBF39B05-47BD-CAA6-13B2-E6B5363963A2}" dt="2023-04-19T19:04:34.307" v="17"/>
                <pc2:cmRplyMkLst xmlns:pc2="http://schemas.microsoft.com/office/powerpoint/2019/9/main/command">
                  <pc:docMk/>
                  <pc:sldMk cId="1425908540" sldId="4092"/>
                  <pc2:cmMk id="{04513C84-7D34-44E8-A187-FDF7A832B6CB}"/>
                  <pc2:cmRplyMk id="{4F56F12F-7870-45C6-87C8-1300414F85E3}"/>
                </pc2:cmRplyMkLst>
              </pc226:cmRplyChg>
            </pc226:cmChg>
          </p:ext>
        </pc:extLst>
      </pc:sldChg>
      <pc:sldChg chg="modSp">
        <pc:chgData name="Christine Downs" userId="S::cdowns_mayinstitute.org#ext#@educationdevelopmentcenter.onmicrosoft.com::13a98df4-0bd3-43f7-9515-5c6eb150dde7" providerId="AD" clId="Web-{BBF39B05-47BD-CAA6-13B2-E6B5363963A2}" dt="2023-04-19T18:55:50.506" v="15" actId="14100"/>
        <pc:sldMkLst>
          <pc:docMk/>
          <pc:sldMk cId="1946558800" sldId="4684"/>
        </pc:sldMkLst>
        <pc:spChg chg="mod">
          <ac:chgData name="Christine Downs" userId="S::cdowns_mayinstitute.org#ext#@educationdevelopmentcenter.onmicrosoft.com::13a98df4-0bd3-43f7-9515-5c6eb150dde7" providerId="AD" clId="Web-{BBF39B05-47BD-CAA6-13B2-E6B5363963A2}" dt="2023-04-19T18:55:40.943" v="11" actId="1076"/>
          <ac:spMkLst>
            <pc:docMk/>
            <pc:sldMk cId="1946558800" sldId="4684"/>
            <ac:spMk id="8" creationId="{DBE77242-4718-C34F-BDB2-1FEE70695728}"/>
          </ac:spMkLst>
        </pc:spChg>
        <pc:spChg chg="mod">
          <ac:chgData name="Christine Downs" userId="S::cdowns_mayinstitute.org#ext#@educationdevelopmentcenter.onmicrosoft.com::13a98df4-0bd3-43f7-9515-5c6eb150dde7" providerId="AD" clId="Web-{BBF39B05-47BD-CAA6-13B2-E6B5363963A2}" dt="2023-04-19T18:55:50.506" v="15" actId="14100"/>
          <ac:spMkLst>
            <pc:docMk/>
            <pc:sldMk cId="1946558800" sldId="4684"/>
            <ac:spMk id="10" creationId="{041F6DFB-90B5-624E-960B-DDB15CD3031B}"/>
          </ac:spMkLst>
        </pc:spChg>
        <pc:spChg chg="mod">
          <ac:chgData name="Christine Downs" userId="S::cdowns_mayinstitute.org#ext#@educationdevelopmentcenter.onmicrosoft.com::13a98df4-0bd3-43f7-9515-5c6eb150dde7" providerId="AD" clId="Web-{BBF39B05-47BD-CAA6-13B2-E6B5363963A2}" dt="2023-04-19T18:55:28.318" v="8" actId="14100"/>
          <ac:spMkLst>
            <pc:docMk/>
            <pc:sldMk cId="1946558800" sldId="4684"/>
            <ac:spMk id="11" creationId="{9976D54A-36FB-0E4E-9D1F-A8A8482AC6A2}"/>
          </ac:spMkLst>
        </pc:spChg>
        <pc:spChg chg="mod">
          <ac:chgData name="Christine Downs" userId="S::cdowns_mayinstitute.org#ext#@educationdevelopmentcenter.onmicrosoft.com::13a98df4-0bd3-43f7-9515-5c6eb150dde7" providerId="AD" clId="Web-{BBF39B05-47BD-CAA6-13B2-E6B5363963A2}" dt="2023-04-19T18:55:36.287" v="10" actId="1076"/>
          <ac:spMkLst>
            <pc:docMk/>
            <pc:sldMk cId="1946558800" sldId="4684"/>
            <ac:spMk id="12" creationId="{EB27AEBD-3817-3940-8322-AD77A8CA9F20}"/>
          </ac:spMkLst>
        </pc:spChg>
      </pc:sldChg>
      <pc:sldChg chg="modSp">
        <pc:chgData name="Christine Downs" userId="S::cdowns_mayinstitute.org#ext#@educationdevelopmentcenter.onmicrosoft.com::13a98df4-0bd3-43f7-9515-5c6eb150dde7" providerId="AD" clId="Web-{BBF39B05-47BD-CAA6-13B2-E6B5363963A2}" dt="2023-04-19T18:54:24.253" v="0" actId="1076"/>
        <pc:sldMkLst>
          <pc:docMk/>
          <pc:sldMk cId="3225342400" sldId="4718"/>
        </pc:sldMkLst>
        <pc:graphicFrameChg chg="mod">
          <ac:chgData name="Christine Downs" userId="S::cdowns_mayinstitute.org#ext#@educationdevelopmentcenter.onmicrosoft.com::13a98df4-0bd3-43f7-9515-5c6eb150dde7" providerId="AD" clId="Web-{BBF39B05-47BD-CAA6-13B2-E6B5363963A2}" dt="2023-04-19T18:54:24.253" v="0" actId="1076"/>
          <ac:graphicFrameMkLst>
            <pc:docMk/>
            <pc:sldMk cId="3225342400" sldId="4718"/>
            <ac:graphicFrameMk id="2" creationId="{4141ED46-465E-174F-AE77-F4B267294D8F}"/>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1" qsCatId="simple" csTypeId="urn:microsoft.com/office/officeart/2005/8/colors/accent1_2" csCatId="accent1" phldr="1"/>
      <dgm:spPr/>
    </dgm:pt>
    <dgm:pt modelId="{125DE95B-E3E9-488D-843B-7EA58128D643}">
      <dgm:prSet phldrT="[Text]"/>
      <dgm:spPr/>
      <dgm:t>
        <a:bodyPr/>
        <a:lstStyle/>
        <a:p>
          <a:r>
            <a:rPr lang="en-US" dirty="0"/>
            <a:t>Self</a:t>
          </a:r>
        </a:p>
      </dgm:t>
    </dgm:pt>
    <dgm:pt modelId="{FC0A28C2-A13D-4C48-9C34-B680EB2A2603}" type="parTrans" cxnId="{E9B2239E-BEAB-4565-B770-44155CEB26AB}">
      <dgm:prSet/>
      <dgm:spPr/>
      <dgm:t>
        <a:bodyPr/>
        <a:lstStyle/>
        <a:p>
          <a:endParaRPr lang="en-US"/>
        </a:p>
      </dgm:t>
    </dgm:pt>
    <dgm:pt modelId="{7D9CD180-E412-4B7F-9890-DD3E1E8793A4}" type="sibTrans" cxnId="{E9B2239E-BEAB-4565-B770-44155CEB26AB}">
      <dgm:prSet/>
      <dgm:spPr/>
      <dgm:t>
        <a:bodyPr/>
        <a:lstStyle/>
        <a:p>
          <a:endParaRPr lang="en-US"/>
        </a:p>
      </dgm:t>
    </dgm:pt>
    <dgm:pt modelId="{786F1C33-506F-487F-AA18-A30EE2A2534E}">
      <dgm:prSet phldrT="[Text]"/>
      <dgm:spPr/>
      <dgm:t>
        <a:bodyPr/>
        <a:lstStyle/>
        <a:p>
          <a:r>
            <a:rPr lang="en-US"/>
            <a:t>Others</a:t>
          </a:r>
        </a:p>
      </dgm:t>
    </dgm:pt>
    <dgm:pt modelId="{B2D69183-3673-4FF1-92D6-76326856F341}" type="parTrans" cxnId="{58D86527-1BED-4AB5-8015-FDAA159C883C}">
      <dgm:prSet/>
      <dgm:spPr/>
      <dgm:t>
        <a:bodyPr/>
        <a:lstStyle/>
        <a:p>
          <a:endParaRPr lang="en-US"/>
        </a:p>
      </dgm:t>
    </dgm:pt>
    <dgm:pt modelId="{54ACB2D9-0489-40D3-8720-56FF48219C7D}" type="sibTrans" cxnId="{58D86527-1BED-4AB5-8015-FDAA159C883C}">
      <dgm:prSet/>
      <dgm:spPr/>
      <dgm:t>
        <a:bodyPr/>
        <a:lstStyle/>
        <a:p>
          <a:endParaRPr lang="en-US"/>
        </a:p>
      </dgm:t>
    </dgm:pt>
    <dgm:pt modelId="{AB22F439-5CF3-4003-BBB3-B5FD5EE3EBA7}">
      <dgm:prSet phldrT="[Text]"/>
      <dgm:spPr/>
      <dgm:t>
        <a:bodyPr/>
        <a:lstStyle/>
        <a:p>
          <a:r>
            <a:rPr lang="en-US" dirty="0"/>
            <a:t>Environment</a:t>
          </a:r>
        </a:p>
      </dgm:t>
    </dgm:pt>
    <dgm:pt modelId="{42A9B59D-B81E-4DB7-A89D-08E57A386F5F}" type="parTrans" cxnId="{06F10583-3C6C-4C14-8F5D-A175C31623AF}">
      <dgm:prSet/>
      <dgm:spPr/>
      <dgm:t>
        <a:bodyPr/>
        <a:lstStyle/>
        <a:p>
          <a:endParaRPr lang="en-US"/>
        </a:p>
      </dgm:t>
    </dgm:pt>
    <dgm:pt modelId="{FAFF8CAA-7011-4352-BD37-268AB4AA9613}" type="sibTrans" cxnId="{06F10583-3C6C-4C14-8F5D-A175C31623AF}">
      <dgm:prSet/>
      <dgm:spPr/>
      <dgm:t>
        <a:bodyPr/>
        <a:lstStyle/>
        <a:p>
          <a:endParaRPr lang="en-US"/>
        </a:p>
      </dgm:t>
    </dgm:pt>
    <dgm:pt modelId="{828ED403-1C9B-4A7D-8888-1BC05EA78903}">
      <dgm:prSet phldrT="[Text]"/>
      <dgm:spPr/>
      <dgm:t>
        <a:bodyPr/>
        <a:lstStyle/>
        <a:p>
          <a:r>
            <a:rPr lang="en-US" dirty="0"/>
            <a:t>Self-monitor</a:t>
          </a:r>
        </a:p>
      </dgm:t>
    </dgm:pt>
    <dgm:pt modelId="{8B8B8CA0-07E7-4F73-9F41-B05C6E1A904C}" type="parTrans" cxnId="{EB095079-CFD2-4628-9212-498D62BB2F06}">
      <dgm:prSet/>
      <dgm:spPr/>
      <dgm:t>
        <a:bodyPr/>
        <a:lstStyle/>
        <a:p>
          <a:endParaRPr lang="en-US"/>
        </a:p>
      </dgm:t>
    </dgm:pt>
    <dgm:pt modelId="{1B28F0B9-39F8-4BAC-9D40-2785A53A6960}" type="sibTrans" cxnId="{EB095079-CFD2-4628-9212-498D62BB2F06}">
      <dgm:prSet/>
      <dgm:spPr/>
      <dgm:t>
        <a:bodyPr/>
        <a:lstStyle/>
        <a:p>
          <a:endParaRPr lang="en-US"/>
        </a:p>
      </dgm:t>
    </dgm:pt>
    <dgm:pt modelId="{9402A2C1-EFD7-4C69-A569-0E91A340BD90}">
      <dgm:prSet phldrT="[Text]"/>
      <dgm:spPr/>
      <dgm:t>
        <a:bodyPr/>
        <a:lstStyle/>
        <a:p>
          <a:r>
            <a:rPr lang="en-US" dirty="0"/>
            <a:t>Mute when listening, unmute to talk​</a:t>
          </a:r>
        </a:p>
      </dgm:t>
    </dgm:pt>
    <dgm:pt modelId="{6B97C39A-0735-41AE-94C2-E380B46D5881}" type="parTrans" cxnId="{B1802723-6C7B-4903-88A2-A97C24811173}">
      <dgm:prSet/>
      <dgm:spPr/>
      <dgm:t>
        <a:bodyPr/>
        <a:lstStyle/>
        <a:p>
          <a:endParaRPr lang="en-US"/>
        </a:p>
      </dgm:t>
    </dgm:pt>
    <dgm:pt modelId="{7C51D187-FC73-4D59-992A-5E19349D5359}" type="sibTrans" cxnId="{B1802723-6C7B-4903-88A2-A97C24811173}">
      <dgm:prSet/>
      <dgm:spPr/>
      <dgm:t>
        <a:bodyPr/>
        <a:lstStyle/>
        <a:p>
          <a:endParaRPr lang="en-US"/>
        </a:p>
      </dgm:t>
    </dgm:pt>
    <dgm:pt modelId="{0F0E129E-123A-4075-B2C8-F39A140C88D8}">
      <dgm:prSet phldrT="[Text]"/>
      <dgm:spPr/>
      <dgm:t>
        <a:bodyPr/>
        <a:lstStyle/>
        <a:p>
          <a:r>
            <a:rPr lang="en-US" dirty="0"/>
            <a:t>Have your computer charged and ready to go​</a:t>
          </a:r>
        </a:p>
      </dgm:t>
    </dgm:pt>
    <dgm:pt modelId="{BD673D81-C33B-45D8-947C-AEA9A28C39F0}" type="parTrans" cxnId="{A0FBC930-D760-41DD-BE3E-22D3E608F256}">
      <dgm:prSet/>
      <dgm:spPr/>
      <dgm:t>
        <a:bodyPr/>
        <a:lstStyle/>
        <a:p>
          <a:endParaRPr lang="en-US"/>
        </a:p>
      </dgm:t>
    </dgm:pt>
    <dgm:pt modelId="{D290D2A6-87EB-4C58-AF76-15E8A9414FCF}" type="sibTrans" cxnId="{A0FBC930-D760-41DD-BE3E-22D3E608F256}">
      <dgm:prSet/>
      <dgm:spPr/>
      <dgm:t>
        <a:bodyPr/>
        <a:lstStyle/>
        <a:p>
          <a:endParaRPr lang="en-US"/>
        </a:p>
      </dgm:t>
    </dgm:pt>
    <dgm:pt modelId="{DCC1A310-1C79-CA41-BC8F-F2F7F4B654F7}">
      <dgm:prSet/>
      <dgm:spPr/>
      <dgm:t>
        <a:bodyPr/>
        <a:lstStyle/>
        <a:p>
          <a:r>
            <a:rPr lang="en-US" dirty="0"/>
            <a:t>If you have questions or comments:</a:t>
          </a:r>
        </a:p>
      </dgm:t>
    </dgm:pt>
    <dgm:pt modelId="{E958D3D5-5FFD-3443-ABCD-1A2DA811BB55}" type="parTrans" cxnId="{9118DAC8-BEDA-3B4F-9C77-817F427330CF}">
      <dgm:prSet/>
      <dgm:spPr/>
      <dgm:t>
        <a:bodyPr/>
        <a:lstStyle/>
        <a:p>
          <a:endParaRPr lang="en-US"/>
        </a:p>
      </dgm:t>
    </dgm:pt>
    <dgm:pt modelId="{4EA0A432-1AE2-314A-852F-0C7E44A36EC0}" type="sibTrans" cxnId="{9118DAC8-BEDA-3B4F-9C77-817F427330CF}">
      <dgm:prSet/>
      <dgm:spPr/>
      <dgm:t>
        <a:bodyPr/>
        <a:lstStyle/>
        <a:p>
          <a:endParaRPr lang="en-US"/>
        </a:p>
      </dgm:t>
    </dgm:pt>
    <dgm:pt modelId="{6D196861-CC28-5141-BDFB-4E8105D813E6}">
      <dgm:prSet/>
      <dgm:spPr/>
      <dgm:t>
        <a:bodyPr/>
        <a:lstStyle/>
        <a:p>
          <a:r>
            <a:rPr lang="en-US" dirty="0"/>
            <a:t>Work as a team:</a:t>
          </a:r>
        </a:p>
      </dgm:t>
    </dgm:pt>
    <dgm:pt modelId="{6357D1EC-994F-334C-9702-FBF51E8FA600}" type="parTrans" cxnId="{B30AAB08-0B08-824B-9AC9-5387993AD200}">
      <dgm:prSet/>
      <dgm:spPr/>
      <dgm:t>
        <a:bodyPr/>
        <a:lstStyle/>
        <a:p>
          <a:endParaRPr lang="en-US"/>
        </a:p>
      </dgm:t>
    </dgm:pt>
    <dgm:pt modelId="{0A0D8850-D6AE-CF4C-AEBD-16B2E752A0CB}" type="sibTrans" cxnId="{B30AAB08-0B08-824B-9AC9-5387993AD200}">
      <dgm:prSet/>
      <dgm:spPr/>
      <dgm:t>
        <a:bodyPr/>
        <a:lstStyle/>
        <a:p>
          <a:endParaRPr lang="en-US"/>
        </a:p>
      </dgm:t>
    </dgm:pt>
    <dgm:pt modelId="{8EB504CA-CFC6-5C40-B9F2-473E4994B7D4}">
      <dgm:prSet/>
      <dgm:spPr/>
      <dgm:t>
        <a:bodyPr/>
        <a:lstStyle/>
        <a:p>
          <a:r>
            <a:rPr lang="en-US" dirty="0"/>
            <a:t>Keep necessary materials at hand</a:t>
          </a:r>
        </a:p>
      </dgm:t>
    </dgm:pt>
    <dgm:pt modelId="{1F59243E-608F-4348-9D00-77EED6726E06}" type="parTrans" cxnId="{C95EC436-6DF3-9D48-B3D9-4A3D5591F066}">
      <dgm:prSet/>
      <dgm:spPr/>
      <dgm:t>
        <a:bodyPr/>
        <a:lstStyle/>
        <a:p>
          <a:endParaRPr lang="en-US"/>
        </a:p>
      </dgm:t>
    </dgm:pt>
    <dgm:pt modelId="{7102E076-737A-264B-A10C-2AEDA7D1E937}" type="sibTrans" cxnId="{C95EC436-6DF3-9D48-B3D9-4A3D5591F066}">
      <dgm:prSet/>
      <dgm:spPr/>
      <dgm:t>
        <a:bodyPr/>
        <a:lstStyle/>
        <a:p>
          <a:endParaRPr lang="en-US"/>
        </a:p>
      </dgm:t>
    </dgm:pt>
    <dgm:pt modelId="{3A9200EC-9B3F-3741-8CD8-45F5B3B60757}">
      <dgm:prSet phldrT="[Text]"/>
      <dgm:spPr/>
      <dgm:t>
        <a:bodyPr/>
        <a:lstStyle/>
        <a:p>
          <a:r>
            <a:rPr lang="en-US"/>
            <a:t>Are you participating?</a:t>
          </a:r>
        </a:p>
      </dgm:t>
    </dgm:pt>
    <dgm:pt modelId="{CE0BA1D0-F492-D642-956A-26EFC0FD708E}" type="parTrans" cxnId="{410450C3-2ACF-AB45-A6E2-A1CCF9FBF5C7}">
      <dgm:prSet/>
      <dgm:spPr/>
      <dgm:t>
        <a:bodyPr/>
        <a:lstStyle/>
        <a:p>
          <a:endParaRPr lang="en-US"/>
        </a:p>
      </dgm:t>
    </dgm:pt>
    <dgm:pt modelId="{839B42B6-A8EA-9C4E-931D-5CAA596097FE}" type="sibTrans" cxnId="{410450C3-2ACF-AB45-A6E2-A1CCF9FBF5C7}">
      <dgm:prSet/>
      <dgm:spPr/>
      <dgm:t>
        <a:bodyPr/>
        <a:lstStyle/>
        <a:p>
          <a:endParaRPr lang="en-US"/>
        </a:p>
      </dgm:t>
    </dgm:pt>
    <dgm:pt modelId="{36A81F54-3445-0846-800C-B3CAA41ABF85}">
      <dgm:prSet phldrT="[Text]"/>
      <dgm:spPr/>
      <dgm:t>
        <a:bodyPr/>
        <a:lstStyle/>
        <a:p>
          <a:r>
            <a:rPr lang="en-US" dirty="0"/>
            <a:t>Engaged as a learner?</a:t>
          </a:r>
        </a:p>
      </dgm:t>
    </dgm:pt>
    <dgm:pt modelId="{F1072592-76D2-5744-867A-12A050F40348}" type="parTrans" cxnId="{4CFC7095-063B-8E4A-B6F3-EC681197EA9F}">
      <dgm:prSet/>
      <dgm:spPr/>
      <dgm:t>
        <a:bodyPr/>
        <a:lstStyle/>
        <a:p>
          <a:endParaRPr lang="en-US"/>
        </a:p>
      </dgm:t>
    </dgm:pt>
    <dgm:pt modelId="{D75F7E09-876C-524C-911D-B725AC61A45A}" type="sibTrans" cxnId="{4CFC7095-063B-8E4A-B6F3-EC681197EA9F}">
      <dgm:prSet/>
      <dgm:spPr/>
      <dgm:t>
        <a:bodyPr/>
        <a:lstStyle/>
        <a:p>
          <a:endParaRPr lang="en-US"/>
        </a:p>
      </dgm:t>
    </dgm:pt>
    <dgm:pt modelId="{A3342F81-092E-D94F-B71B-56D728050DC4}">
      <dgm:prSet phldrT="[Text]"/>
      <dgm:spPr/>
      <dgm:t>
        <a:bodyPr/>
        <a:lstStyle/>
        <a:p>
          <a:r>
            <a:rPr lang="en-US" dirty="0"/>
            <a:t>Stretch, break, stand as needed​</a:t>
          </a:r>
        </a:p>
      </dgm:t>
    </dgm:pt>
    <dgm:pt modelId="{5C94DDBE-40C2-7045-B9AA-119BCE39BC47}" type="parTrans" cxnId="{EB367F0F-11D4-C845-AFB2-10D5AA2A9A7A}">
      <dgm:prSet/>
      <dgm:spPr/>
      <dgm:t>
        <a:bodyPr/>
        <a:lstStyle/>
        <a:p>
          <a:endParaRPr lang="en-US"/>
        </a:p>
      </dgm:t>
    </dgm:pt>
    <dgm:pt modelId="{65F59CCE-7931-D747-8109-6BBC1F963A2C}" type="sibTrans" cxnId="{EB367F0F-11D4-C845-AFB2-10D5AA2A9A7A}">
      <dgm:prSet/>
      <dgm:spPr/>
      <dgm:t>
        <a:bodyPr/>
        <a:lstStyle/>
        <a:p>
          <a:endParaRPr lang="en-US"/>
        </a:p>
      </dgm:t>
    </dgm:pt>
    <dgm:pt modelId="{903F98AC-194E-3E4D-A272-F12F8847EF48}">
      <dgm:prSet/>
      <dgm:spPr/>
      <dgm:t>
        <a:bodyPr/>
        <a:lstStyle/>
        <a:p>
          <a:r>
            <a:rPr lang="en-US"/>
            <a:t>unmute</a:t>
          </a:r>
        </a:p>
      </dgm:t>
    </dgm:pt>
    <dgm:pt modelId="{2625FB58-67EA-1141-9127-133D6B50F2A8}" type="parTrans" cxnId="{FF9907CF-CFD4-4641-91DE-D04AB4DCCB54}">
      <dgm:prSet/>
      <dgm:spPr/>
      <dgm:t>
        <a:bodyPr/>
        <a:lstStyle/>
        <a:p>
          <a:endParaRPr lang="en-US"/>
        </a:p>
      </dgm:t>
    </dgm:pt>
    <dgm:pt modelId="{50668972-B8BA-8342-8C45-669179E12080}" type="sibTrans" cxnId="{FF9907CF-CFD4-4641-91DE-D04AB4DCCB54}">
      <dgm:prSet/>
      <dgm:spPr/>
      <dgm:t>
        <a:bodyPr/>
        <a:lstStyle/>
        <a:p>
          <a:endParaRPr lang="en-US"/>
        </a:p>
      </dgm:t>
    </dgm:pt>
    <dgm:pt modelId="{2222AE15-9F24-E443-8164-A27C6D1BDB59}">
      <dgm:prSet/>
      <dgm:spPr/>
      <dgm:t>
        <a:bodyPr/>
        <a:lstStyle/>
        <a:p>
          <a:r>
            <a:rPr lang="en-US" dirty="0"/>
            <a:t>use the chat box</a:t>
          </a:r>
        </a:p>
      </dgm:t>
    </dgm:pt>
    <dgm:pt modelId="{8BBA8F93-D816-284E-9FEF-2D85B40CB46B}" type="parTrans" cxnId="{B58681FF-6057-C14B-871B-7C410A2FEF02}">
      <dgm:prSet/>
      <dgm:spPr/>
      <dgm:t>
        <a:bodyPr/>
        <a:lstStyle/>
        <a:p>
          <a:endParaRPr lang="en-US"/>
        </a:p>
      </dgm:t>
    </dgm:pt>
    <dgm:pt modelId="{9060FF86-F017-1747-872A-73B37DE96F7F}" type="sibTrans" cxnId="{B58681FF-6057-C14B-871B-7C410A2FEF02}">
      <dgm:prSet/>
      <dgm:spPr/>
      <dgm:t>
        <a:bodyPr/>
        <a:lstStyle/>
        <a:p>
          <a:endParaRPr lang="en-US"/>
        </a:p>
      </dgm:t>
    </dgm:pt>
    <dgm:pt modelId="{0785E50D-F1DD-C647-AF91-FA0058275806}">
      <dgm:prSet/>
      <dgm:spPr/>
      <dgm:t>
        <a:bodyPr/>
        <a:lstStyle/>
        <a:p>
          <a:r>
            <a:rPr lang="en-US" dirty="0"/>
            <a:t>Room for every voice</a:t>
          </a:r>
        </a:p>
      </dgm:t>
    </dgm:pt>
    <dgm:pt modelId="{35E1F395-5CF6-C14F-B2F7-24FCD5BF2432}" type="parTrans" cxnId="{D614FAA2-C9D3-9949-9F29-30B12ECA1807}">
      <dgm:prSet/>
      <dgm:spPr/>
      <dgm:t>
        <a:bodyPr/>
        <a:lstStyle/>
        <a:p>
          <a:endParaRPr lang="en-US"/>
        </a:p>
      </dgm:t>
    </dgm:pt>
    <dgm:pt modelId="{555700E6-44D1-E649-9463-80615334ECDE}" type="sibTrans" cxnId="{D614FAA2-C9D3-9949-9F29-30B12ECA1807}">
      <dgm:prSet/>
      <dgm:spPr/>
      <dgm:t>
        <a:bodyPr/>
        <a:lstStyle/>
        <a:p>
          <a:endParaRPr lang="en-US"/>
        </a:p>
      </dgm:t>
    </dgm:pt>
    <dgm:pt modelId="{56910F6D-1269-3049-ACB2-917F4DC59908}">
      <dgm:prSet/>
      <dgm:spPr/>
      <dgm:t>
        <a:bodyPr/>
        <a:lstStyle/>
        <a:p>
          <a:r>
            <a:rPr lang="en-US"/>
            <a:t>Reinforce participation</a:t>
          </a:r>
        </a:p>
      </dgm:t>
    </dgm:pt>
    <dgm:pt modelId="{0718F7BE-9FDE-C04D-BB6C-BA7904D3DC0D}" type="parTrans" cxnId="{5C0B9F75-4444-7245-981A-F41A3614EEF5}">
      <dgm:prSet/>
      <dgm:spPr/>
      <dgm:t>
        <a:bodyPr/>
        <a:lstStyle/>
        <a:p>
          <a:endParaRPr lang="en-US"/>
        </a:p>
      </dgm:t>
    </dgm:pt>
    <dgm:pt modelId="{F464298B-59F2-F64F-92CC-7382B75FFACC}" type="sibTrans" cxnId="{5C0B9F75-4444-7245-981A-F41A3614EEF5}">
      <dgm:prSet/>
      <dgm:spPr/>
      <dgm:t>
        <a:bodyPr/>
        <a:lstStyle/>
        <a:p>
          <a:endParaRPr lang="en-US"/>
        </a:p>
      </dgm:t>
    </dgm:pt>
    <dgm:pt modelId="{243592FB-C1AE-E747-B75A-02568B129A83}">
      <dgm:prSet/>
      <dgm:spPr/>
      <dgm:t>
        <a:bodyPr/>
        <a:lstStyle/>
        <a:p>
          <a:r>
            <a:rPr lang="en-US" dirty="0"/>
            <a:t>action plan</a:t>
          </a:r>
        </a:p>
      </dgm:t>
    </dgm:pt>
    <dgm:pt modelId="{7AEC2CDA-5B72-294F-8D0B-DA3D260FF0D8}" type="parTrans" cxnId="{89A7C57E-C177-ED43-AE7C-E6ACF80400D5}">
      <dgm:prSet/>
      <dgm:spPr/>
      <dgm:t>
        <a:bodyPr/>
        <a:lstStyle/>
        <a:p>
          <a:endParaRPr lang="en-US"/>
        </a:p>
      </dgm:t>
    </dgm:pt>
    <dgm:pt modelId="{066D9F1B-F38F-AD4C-BAEB-619A99FB7C12}" type="sibTrans" cxnId="{89A7C57E-C177-ED43-AE7C-E6ACF80400D5}">
      <dgm:prSet/>
      <dgm:spPr/>
      <dgm:t>
        <a:bodyPr/>
        <a:lstStyle/>
        <a:p>
          <a:endParaRPr lang="en-US"/>
        </a:p>
      </dgm:t>
    </dgm:pt>
    <dgm:pt modelId="{A068741C-FCBF-9649-BF70-A6A1176D92CE}">
      <dgm:prSet/>
      <dgm:spPr/>
      <dgm:t>
        <a:bodyPr/>
        <a:lstStyle/>
        <a:p>
          <a:r>
            <a:rPr lang="en-US" dirty="0"/>
            <a:t>relevant docs</a:t>
          </a:r>
        </a:p>
      </dgm:t>
    </dgm:pt>
    <dgm:pt modelId="{0904F737-A31A-6E41-BD53-8117075AD1FE}" type="parTrans" cxnId="{C3E05C82-DFCC-2143-98CC-9B20ABA3692C}">
      <dgm:prSet/>
      <dgm:spPr/>
      <dgm:t>
        <a:bodyPr/>
        <a:lstStyle/>
        <a:p>
          <a:endParaRPr lang="en-US"/>
        </a:p>
      </dgm:t>
    </dgm:pt>
    <dgm:pt modelId="{06D5CEC9-922B-5047-ABBB-52AEBCC00BC6}" type="sibTrans" cxnId="{C3E05C82-DFCC-2143-98CC-9B20ABA3692C}">
      <dgm:prSet/>
      <dgm:spPr/>
      <dgm:t>
        <a:bodyPr/>
        <a:lstStyle/>
        <a:p>
          <a:endParaRPr lang="en-US"/>
        </a:p>
      </dgm:t>
    </dgm:pt>
    <dgm:pt modelId="{705B5BC3-8205-4145-A07B-8BB20CA7D624}">
      <dgm:prSet/>
      <dgm:spPr/>
      <dgm:t>
        <a:bodyPr/>
        <a:lstStyle/>
        <a:p>
          <a:r>
            <a:rPr lang="en-US" dirty="0"/>
            <a:t>water/snacks</a:t>
          </a:r>
        </a:p>
      </dgm:t>
    </dgm:pt>
    <dgm:pt modelId="{50601296-8353-D949-A073-F9D8AA6743D4}" type="parTrans" cxnId="{68915465-F1AB-D942-8895-70079508803E}">
      <dgm:prSet/>
      <dgm:spPr/>
      <dgm:t>
        <a:bodyPr/>
        <a:lstStyle/>
        <a:p>
          <a:endParaRPr lang="en-US"/>
        </a:p>
      </dgm:t>
    </dgm:pt>
    <dgm:pt modelId="{8F57E243-43F2-6645-B471-809B9A456606}" type="sibTrans" cxnId="{68915465-F1AB-D942-8895-70079508803E}">
      <dgm:prSet/>
      <dgm:spPr/>
      <dgm:t>
        <a:bodyPr/>
        <a:lstStyle/>
        <a:p>
          <a:endParaRPr lang="en-US"/>
        </a:p>
      </dgm:t>
    </dgm:pt>
    <dgm:pt modelId="{9108529D-FCA7-684A-BD9A-73E32125C646}">
      <dgm:prSet/>
      <dgm:spPr/>
      <dgm:t>
        <a:bodyPr/>
        <a:lstStyle/>
        <a:p>
          <a:r>
            <a:rPr lang="en-US" dirty="0"/>
            <a:t>Minimize distractions if possible​</a:t>
          </a:r>
        </a:p>
      </dgm:t>
    </dgm:pt>
    <dgm:pt modelId="{EBEBD84C-70A6-D942-8621-9383422EE56B}" type="parTrans" cxnId="{3811689A-9F4F-6446-BD80-3C02E7B3CE1C}">
      <dgm:prSet/>
      <dgm:spPr/>
      <dgm:t>
        <a:bodyPr/>
        <a:lstStyle/>
        <a:p>
          <a:endParaRPr lang="en-US"/>
        </a:p>
      </dgm:t>
    </dgm:pt>
    <dgm:pt modelId="{29AB54E2-FADC-4B46-ABB1-B93C8D3E67CE}" type="sibTrans" cxnId="{3811689A-9F4F-6446-BD80-3C02E7B3CE1C}">
      <dgm:prSet/>
      <dgm:spPr/>
      <dgm:t>
        <a:bodyPr/>
        <a:lstStyle/>
        <a:p>
          <a:endParaRPr lang="en-US"/>
        </a:p>
      </dgm:t>
    </dgm:pt>
    <dgm:pt modelId="{A9488957-E610-4143-AED3-B4E3881000EF}">
      <dgm:prSet phldrT="[Text]"/>
      <dgm:spPr/>
      <dgm:t>
        <a:bodyPr/>
        <a:lstStyle/>
        <a:p>
          <a:endParaRPr lang="en-US"/>
        </a:p>
      </dgm:t>
    </dgm:pt>
    <dgm:pt modelId="{6E20BF08-F171-A641-ABF1-4B465D34D1CE}" type="parTrans" cxnId="{9F1CE460-F7C5-D94D-B00D-E81AF78FF146}">
      <dgm:prSet/>
      <dgm:spPr/>
      <dgm:t>
        <a:bodyPr/>
        <a:lstStyle/>
        <a:p>
          <a:endParaRPr lang="en-US"/>
        </a:p>
      </dgm:t>
    </dgm:pt>
    <dgm:pt modelId="{6C97E7AA-FA83-7E45-8081-B7776A3E0C61}" type="sibTrans" cxnId="{9F1CE460-F7C5-D94D-B00D-E81AF78FF146}">
      <dgm:prSet/>
      <dgm:spPr/>
      <dgm:t>
        <a:bodyPr/>
        <a:lstStyle/>
        <a:p>
          <a:endParaRPr lang="en-US"/>
        </a:p>
      </dgm:t>
    </dgm:pt>
    <dgm:pt modelId="{FE6BFF55-7F30-224A-8B70-2084FB780E44}">
      <dgm:prSet phldrT="[Text]"/>
      <dgm:spPr/>
      <dgm:t>
        <a:bodyPr/>
        <a:lstStyle/>
        <a:p>
          <a:endParaRPr lang="en-US"/>
        </a:p>
      </dgm:t>
    </dgm:pt>
    <dgm:pt modelId="{F7BA786B-F096-CB4C-A499-604A6F0270B9}" type="parTrans" cxnId="{C8FA8076-67AA-3944-A356-45A9372AEF4C}">
      <dgm:prSet/>
      <dgm:spPr/>
      <dgm:t>
        <a:bodyPr/>
        <a:lstStyle/>
        <a:p>
          <a:endParaRPr lang="en-US"/>
        </a:p>
      </dgm:t>
    </dgm:pt>
    <dgm:pt modelId="{C0700072-F471-084F-94FB-88D2D934828E}" type="sibTrans" cxnId="{C8FA8076-67AA-3944-A356-45A9372AEF4C}">
      <dgm:prSet/>
      <dgm:spPr/>
      <dgm:t>
        <a:bodyPr/>
        <a:lstStyle/>
        <a:p>
          <a:endParaRPr lang="en-US"/>
        </a:p>
      </dgm:t>
    </dgm:pt>
    <dgm:pt modelId="{0E36A602-1B9F-DE44-BC30-8E72568CF679}">
      <dgm:prSet phldrT="[Text]"/>
      <dgm:spPr/>
      <dgm:t>
        <a:bodyPr/>
        <a:lstStyle/>
        <a:p>
          <a:endParaRPr lang="en-US"/>
        </a:p>
      </dgm:t>
    </dgm:pt>
    <dgm:pt modelId="{7C6454A9-30A9-AE4D-A411-EF4AD5FCF1CE}" type="parTrans" cxnId="{748EA8B5-CD41-7146-BDA0-9E0C4D48B98F}">
      <dgm:prSet/>
      <dgm:spPr/>
      <dgm:t>
        <a:bodyPr/>
        <a:lstStyle/>
        <a:p>
          <a:endParaRPr lang="en-US"/>
        </a:p>
      </dgm:t>
    </dgm:pt>
    <dgm:pt modelId="{A12656E9-0519-E04B-97C3-5ED43287239F}" type="sibTrans" cxnId="{748EA8B5-CD41-7146-BDA0-9E0C4D48B98F}">
      <dgm:prSet/>
      <dgm:spPr/>
      <dgm:t>
        <a:bodyPr/>
        <a:lstStyle/>
        <a:p>
          <a:endParaRPr lang="en-US"/>
        </a:p>
      </dgm:t>
    </dgm:pt>
    <dgm:pt modelId="{D0B8DBFD-CF0C-8A44-AEE1-C61612C42B70}">
      <dgm:prSet/>
      <dgm:spPr/>
      <dgm:t>
        <a:bodyPr/>
        <a:lstStyle/>
        <a:p>
          <a:endParaRPr lang="en-US" dirty="0"/>
        </a:p>
      </dgm:t>
    </dgm:pt>
    <dgm:pt modelId="{855533BE-1FA4-4840-AF37-41E1AE125922}" type="parTrans" cxnId="{C490CE0B-9C65-1442-B107-E0121C1F2FD1}">
      <dgm:prSet/>
      <dgm:spPr/>
      <dgm:t>
        <a:bodyPr/>
        <a:lstStyle/>
        <a:p>
          <a:endParaRPr lang="en-US"/>
        </a:p>
      </dgm:t>
    </dgm:pt>
    <dgm:pt modelId="{F3F47F8E-91A3-E348-A605-B700A4E9A0C4}" type="sibTrans" cxnId="{C490CE0B-9C65-1442-B107-E0121C1F2FD1}">
      <dgm:prSet/>
      <dgm:spPr/>
      <dgm:t>
        <a:bodyPr/>
        <a:lstStyle/>
        <a:p>
          <a:endParaRPr lang="en-US"/>
        </a:p>
      </dgm:t>
    </dgm:pt>
    <dgm:pt modelId="{AED02427-B286-764D-BA23-3B8FC7BCA4DE}">
      <dgm:prSet/>
      <dgm:spPr/>
      <dgm:t>
        <a:bodyPr/>
        <a:lstStyle/>
        <a:p>
          <a:endParaRPr lang="en-US"/>
        </a:p>
      </dgm:t>
    </dgm:pt>
    <dgm:pt modelId="{85ECA1BB-23DD-944B-A53D-11BA0F65A67F}" type="parTrans" cxnId="{4B0F445D-727B-B548-BCB1-A3E1AF5E2395}">
      <dgm:prSet/>
      <dgm:spPr/>
      <dgm:t>
        <a:bodyPr/>
        <a:lstStyle/>
        <a:p>
          <a:endParaRPr lang="en-US"/>
        </a:p>
      </dgm:t>
    </dgm:pt>
    <dgm:pt modelId="{6A6EF83E-8887-A343-ADEF-95416EFDEB06}" type="sibTrans" cxnId="{4B0F445D-727B-B548-BCB1-A3E1AF5E2395}">
      <dgm:prSet/>
      <dgm:spPr/>
      <dgm:t>
        <a:bodyPr/>
        <a:lstStyle/>
        <a:p>
          <a:endParaRPr lang="en-US"/>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39136">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X="-1290" custLinFactNeighborY="29053"/>
      <dgm:spPr/>
    </dgm:pt>
    <dgm:pt modelId="{DEEF4213-91C0-4DFA-A1E8-D6E76A9D48BD}" type="pres">
      <dgm:prSet presAssocID="{125DE95B-E3E9-488D-843B-7EA58128D643}" presName="adorn" presStyleLbl="fgAccFollowNode1" presStyleIdx="0" presStyleCnt="3" custLinFactNeighborX="60" custLinFactNeighborY="-574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3616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1156" custLinFactNeighborY="32208"/>
      <dgm:spPr/>
    </dgm:pt>
    <dgm:pt modelId="{161E2365-CB26-459A-8F0C-B10C3E646E56}" type="pres">
      <dgm:prSet presAssocID="{786F1C33-506F-487F-AA18-A30EE2A2534E}"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30686">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X="-1225" custLinFactNeighborY="35430"/>
      <dgm:spPr/>
    </dgm:pt>
    <dgm:pt modelId="{EE5FFD93-52F3-418C-BBBA-24CAF019EF16}" type="pres">
      <dgm:prSet presAssocID="{AB22F439-5CF3-4003-BBB3-B5FD5EE3EBA7}"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2" destOrd="0" parTransId="{6357D1EC-994F-334C-9702-FBF51E8FA600}" sibTransId="{0A0D8850-D6AE-CF4C-AEBD-16B2E752A0CB}"/>
    <dgm:cxn modelId="{C490CE0B-9C65-1442-B107-E0121C1F2FD1}" srcId="{8EB504CA-CFC6-5C40-B9F2-473E4994B7D4}" destId="{D0B8DBFD-CF0C-8A44-AEE1-C61612C42B70}" srcOrd="3" destOrd="0" parTransId="{855533BE-1FA4-4840-AF37-41E1AE125922}" sibTransId="{F3F47F8E-91A3-E348-A605-B700A4E9A0C4}"/>
    <dgm:cxn modelId="{97344D0E-9B35-D341-9BD2-1834C289778A}" type="presOf" srcId="{705B5BC3-8205-4145-A07B-8BB20CA7D624}" destId="{5F2F90E6-CF6C-47CE-A6A2-78658417800F}" srcOrd="0" destOrd="5" presId="urn:microsoft.com/office/officeart/2005/8/layout/bList2"/>
    <dgm:cxn modelId="{EB367F0F-11D4-C845-AFB2-10D5AA2A9A7A}" srcId="{125DE95B-E3E9-488D-843B-7EA58128D643}" destId="{A3342F81-092E-D94F-B71B-56D728050DC4}" srcOrd="1" destOrd="0" parTransId="{5C94DDBE-40C2-7045-B9AA-119BCE39BC47}" sibTransId="{65F59CCE-7931-D747-8109-6BBC1F963A2C}"/>
    <dgm:cxn modelId="{3AA21D18-1711-D34A-A849-FB07DB4069DA}" type="presOf" srcId="{36A81F54-3445-0846-800C-B3CAA41ABF85}" destId="{F51D0157-A438-46CA-8EB0-F10C3EDBB633}" srcOrd="0" destOrd="2" presId="urn:microsoft.com/office/officeart/2005/8/layout/bList2"/>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6" presId="urn:microsoft.com/office/officeart/2005/8/layout/bList2"/>
    <dgm:cxn modelId="{358E2222-F57D-C14C-88A4-328B5778AB4A}" type="presOf" srcId="{2222AE15-9F24-E443-8164-A27C6D1BDB59}" destId="{F51D0157-A438-46CA-8EB0-F10C3EDBB633}" srcOrd="0" destOrd="8"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2" destOrd="0" parTransId="{1F59243E-608F-4348-9D00-77EED6726E06}" sibTransId="{7102E076-737A-264B-A10C-2AEDA7D1E937}"/>
    <dgm:cxn modelId="{4FAC0538-C71C-154F-9F37-67C2EDAA3403}" type="presOf" srcId="{8EB504CA-CFC6-5C40-B9F2-473E4994B7D4}" destId="{5F2F90E6-CF6C-47CE-A6A2-78658417800F}" srcOrd="0" destOrd="2" presId="urn:microsoft.com/office/officeart/2005/8/layout/bList2"/>
    <dgm:cxn modelId="{03EB2B39-3F86-4D18-8150-C21DECB6193F}" type="presOf" srcId="{AB22F439-5CF3-4003-BBB3-B5FD5EE3EBA7}" destId="{BD210979-5005-46DE-8F11-99CF54A465F1}" srcOrd="0" destOrd="0" presId="urn:microsoft.com/office/officeart/2005/8/layout/bList2"/>
    <dgm:cxn modelId="{4B0F445D-727B-B548-BCB1-A3E1AF5E2395}" srcId="{AB22F439-5CF3-4003-BBB3-B5FD5EE3EBA7}" destId="{AED02427-B286-764D-BA23-3B8FC7BCA4DE}" srcOrd="1" destOrd="0" parTransId="{85ECA1BB-23DD-944B-A53D-11BA0F65A67F}" sibTransId="{6A6EF83E-8887-A343-ADEF-95416EFDEB06}"/>
    <dgm:cxn modelId="{C24F015E-B30A-491C-AFFA-6E9A04E74098}" type="presOf" srcId="{9402A2C1-EFD7-4C69-A569-0E91A340BD90}" destId="{173ADCC0-45AB-4F03-8B39-78AD7803ABF7}" srcOrd="0" destOrd="0" presId="urn:microsoft.com/office/officeart/2005/8/layout/bList2"/>
    <dgm:cxn modelId="{FAF0D860-0006-B445-86EE-EA1EA31E3A26}" type="presOf" srcId="{243592FB-C1AE-E747-B75A-02568B129A83}" destId="{5F2F90E6-CF6C-47CE-A6A2-78658417800F}" srcOrd="0" destOrd="3" presId="urn:microsoft.com/office/officeart/2005/8/layout/bList2"/>
    <dgm:cxn modelId="{9F1CE460-F7C5-D94D-B00D-E81AF78FF146}" srcId="{828ED403-1C9B-4A7D-8888-1BC05EA78903}" destId="{A9488957-E610-4143-AED3-B4E3881000EF}" srcOrd="2" destOrd="0" parTransId="{6E20BF08-F171-A641-ABF1-4B465D34D1CE}" sibTransId="{6C97E7AA-FA83-7E45-8081-B7776A3E0C61}"/>
    <dgm:cxn modelId="{DD611061-8931-4107-8CE7-095C827B35A1}" type="presOf" srcId="{C6DBD0AA-A092-4369-B815-D2A27D780C58}" destId="{DAF4D648-EEB5-43F0-B6E1-95A2D48591A9}" srcOrd="0" destOrd="0" presId="urn:microsoft.com/office/officeart/2005/8/layout/bList2"/>
    <dgm:cxn modelId="{68915465-F1AB-D942-8895-70079508803E}" srcId="{8EB504CA-CFC6-5C40-B9F2-473E4994B7D4}" destId="{705B5BC3-8205-4145-A07B-8BB20CA7D624}" srcOrd="2" destOrd="0" parTransId="{50601296-8353-D949-A073-F9D8AA6743D4}" sibTransId="{8F57E243-43F2-6645-B471-809B9A456606}"/>
    <dgm:cxn modelId="{03B77D46-9E4B-453F-9FDF-83075ACA2998}" type="presOf" srcId="{828ED403-1C9B-4A7D-8888-1BC05EA78903}" destId="{F51D0157-A438-46CA-8EB0-F10C3EDBB633}"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5C0B9F75-4444-7245-981A-F41A3614EEF5}" srcId="{6D196861-CC28-5141-BDFB-4E8105D813E6}" destId="{56910F6D-1269-3049-ACB2-917F4DC59908}" srcOrd="1" destOrd="0" parTransId="{0718F7BE-9FDE-C04D-BB6C-BA7904D3DC0D}" sibTransId="{F464298B-59F2-F64F-92CC-7382B75FFACC}"/>
    <dgm:cxn modelId="{C8FA8076-67AA-3944-A356-45A9372AEF4C}" srcId="{125DE95B-E3E9-488D-843B-7EA58128D643}" destId="{FE6BFF55-7F30-224A-8B70-2084FB780E44}" srcOrd="2" destOrd="0" parTransId="{F7BA786B-F096-CB4C-A499-604A6F0270B9}" sibTransId="{C0700072-F471-084F-94FB-88D2D934828E}"/>
    <dgm:cxn modelId="{EB095079-CFD2-4628-9212-498D62BB2F06}" srcId="{125DE95B-E3E9-488D-843B-7EA58128D643}" destId="{828ED403-1C9B-4A7D-8888-1BC05EA78903}" srcOrd="0" destOrd="0" parTransId="{8B8B8CA0-07E7-4F73-9F41-B05C6E1A904C}" sibTransId="{1B28F0B9-39F8-4BAC-9D40-2785A53A6960}"/>
    <dgm:cxn modelId="{68398A7A-E74B-5C4E-9349-B8AC07279A84}" type="presOf" srcId="{AED02427-B286-764D-BA23-3B8FC7BCA4DE}" destId="{5F2F90E6-CF6C-47CE-A6A2-78658417800F}" srcOrd="0" destOrd="1" presId="urn:microsoft.com/office/officeart/2005/8/layout/bList2"/>
    <dgm:cxn modelId="{89A7C57E-C177-ED43-AE7C-E6ACF80400D5}" srcId="{8EB504CA-CFC6-5C40-B9F2-473E4994B7D4}" destId="{243592FB-C1AE-E747-B75A-02568B129A83}" srcOrd="0" destOrd="0" parTransId="{7AEC2CDA-5B72-294F-8D0B-DA3D260FF0D8}" sibTransId="{066D9F1B-F38F-AD4C-BAEB-619A99FB7C12}"/>
    <dgm:cxn modelId="{B8F12581-0DE1-4846-9D8A-B85FFE57EEC7}" type="presOf" srcId="{903F98AC-194E-3E4D-A272-F12F8847EF48}" destId="{F51D0157-A438-46CA-8EB0-F10C3EDBB633}" srcOrd="0" destOrd="7" presId="urn:microsoft.com/office/officeart/2005/8/layout/bList2"/>
    <dgm:cxn modelId="{C3E05C82-DFCC-2143-98CC-9B20ABA3692C}" srcId="{8EB504CA-CFC6-5C40-B9F2-473E4994B7D4}" destId="{A068741C-FCBF-9649-BF70-A6A1176D92CE}" srcOrd="1" destOrd="0" parTransId="{0904F737-A31A-6E41-BD53-8117075AD1FE}" sibTransId="{06D5CEC9-922B-5047-ABBB-52AEBCC00BC6}"/>
    <dgm:cxn modelId="{06F10583-3C6C-4C14-8F5D-A175C31623AF}" srcId="{C6DBD0AA-A092-4369-B815-D2A27D780C58}" destId="{AB22F439-5CF3-4003-BBB3-B5FD5EE3EBA7}" srcOrd="2" destOrd="0" parTransId="{42A9B59D-B81E-4DB7-A89D-08E57A386F5F}" sibTransId="{FAFF8CAA-7011-4352-BD37-268AB4AA9613}"/>
    <dgm:cxn modelId="{D5F10484-34AC-204B-A2E4-B56C46103D0F}" type="presOf" srcId="{0785E50D-F1DD-C647-AF91-FA0058275806}" destId="{173ADCC0-45AB-4F03-8B39-78AD7803ABF7}" srcOrd="0" destOrd="3" presId="urn:microsoft.com/office/officeart/2005/8/layout/bList2"/>
    <dgm:cxn modelId="{85F68184-B810-154E-A53F-B59EC87AD1C1}" type="presOf" srcId="{9108529D-FCA7-684A-BD9A-73E32125C646}" destId="{5F2F90E6-CF6C-47CE-A6A2-78658417800F}" srcOrd="0" destOrd="7" presId="urn:microsoft.com/office/officeart/2005/8/layout/bList2"/>
    <dgm:cxn modelId="{FD81B289-FA58-2B44-A8EB-66954E05D580}" type="presOf" srcId="{3A9200EC-9B3F-3741-8CD8-45F5B3B60757}" destId="{F51D0157-A438-46CA-8EB0-F10C3EDBB633}" srcOrd="0" destOrd="1" presId="urn:microsoft.com/office/officeart/2005/8/layout/bList2"/>
    <dgm:cxn modelId="{4FD88E8E-6D91-4863-BDC5-39C395896215}" type="presOf" srcId="{125DE95B-E3E9-488D-843B-7EA58128D643}" destId="{DFA50C83-93AF-4FDE-B778-50A2E26547C0}" srcOrd="0" destOrd="0" presId="urn:microsoft.com/office/officeart/2005/8/layout/bList2"/>
    <dgm:cxn modelId="{FCD80E90-E69C-3242-93A7-3E8CDE761EA5}" type="presOf" srcId="{A068741C-FCBF-9649-BF70-A6A1176D92CE}" destId="{5F2F90E6-CF6C-47CE-A6A2-78658417800F}" srcOrd="0" destOrd="4" presId="urn:microsoft.com/office/officeart/2005/8/layout/bList2"/>
    <dgm:cxn modelId="{4CFC7095-063B-8E4A-B6F3-EC681197EA9F}" srcId="{828ED403-1C9B-4A7D-8888-1BC05EA78903}" destId="{36A81F54-3445-0846-800C-B3CAA41ABF85}" srcOrd="1" destOrd="0" parTransId="{F1072592-76D2-5744-867A-12A050F40348}" sibTransId="{D75F7E09-876C-524C-911D-B725AC61A45A}"/>
    <dgm:cxn modelId="{409AFA98-7906-1747-9B09-A57C39709D99}" type="presOf" srcId="{A9488957-E610-4143-AED3-B4E3881000EF}" destId="{F51D0157-A438-46CA-8EB0-F10C3EDBB633}" srcOrd="0" destOrd="3" presId="urn:microsoft.com/office/officeart/2005/8/layout/bList2"/>
    <dgm:cxn modelId="{3811689A-9F4F-6446-BD80-3C02E7B3CE1C}" srcId="{AB22F439-5CF3-4003-BBB3-B5FD5EE3EBA7}" destId="{9108529D-FCA7-684A-BD9A-73E32125C646}" srcOrd="3" destOrd="0" parTransId="{EBEBD84C-70A6-D942-8621-9383422EE56B}" sibTransId="{29AB54E2-FADC-4B46-ABB1-B93C8D3E67CE}"/>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2" presId="urn:microsoft.com/office/officeart/2005/8/layout/bList2"/>
    <dgm:cxn modelId="{D614FAA2-C9D3-9949-9F29-30B12ECA1807}" srcId="{6D196861-CC28-5141-BDFB-4E8105D813E6}" destId="{0785E50D-F1DD-C647-AF91-FA0058275806}" srcOrd="0" destOrd="0" parTransId="{35E1F395-5CF6-C14F-B2F7-24FCD5BF2432}" sibTransId="{555700E6-44D1-E649-9463-80615334ECDE}"/>
    <dgm:cxn modelId="{F74865AE-A479-3542-B6F6-47CBF1903B36}" type="presOf" srcId="{FE6BFF55-7F30-224A-8B70-2084FB780E44}" destId="{F51D0157-A438-46CA-8EB0-F10C3EDBB633}" srcOrd="0" destOrd="5" presId="urn:microsoft.com/office/officeart/2005/8/layout/bList2"/>
    <dgm:cxn modelId="{748EA8B5-CD41-7146-BDA0-9E0C4D48B98F}" srcId="{786F1C33-506F-487F-AA18-A30EE2A2534E}" destId="{0E36A602-1B9F-DE44-BC30-8E72568CF679}" srcOrd="1" destOrd="0" parTransId="{7C6454A9-30A9-AE4D-A411-EF4AD5FCF1CE}" sibTransId="{A12656E9-0519-E04B-97C3-5ED43287239F}"/>
    <dgm:cxn modelId="{90B1D5BB-0218-4638-8A8A-C1D62BD8F92E}" type="presOf" srcId="{54ACB2D9-0489-40D3-8720-56FF48219C7D}" destId="{447B6574-E608-4F2E-BAD5-363CC256CA90}" srcOrd="0" destOrd="0" presId="urn:microsoft.com/office/officeart/2005/8/layout/bList2"/>
    <dgm:cxn modelId="{410450C3-2ACF-AB45-A6E2-A1CCF9FBF5C7}" srcId="{828ED403-1C9B-4A7D-8888-1BC05EA78903}" destId="{3A9200EC-9B3F-3741-8CD8-45F5B3B60757}" srcOrd="0" destOrd="0" parTransId="{CE0BA1D0-F492-D642-956A-26EFC0FD708E}" sibTransId="{839B42B6-A8EA-9C4E-931D-5CAA596097FE}"/>
    <dgm:cxn modelId="{9118DAC8-BEDA-3B4F-9C77-817F427330CF}" srcId="{125DE95B-E3E9-488D-843B-7EA58128D643}" destId="{DCC1A310-1C79-CA41-BC8F-F2F7F4B654F7}" srcOrd="3" destOrd="0" parTransId="{E958D3D5-5FFD-3443-ABCD-1A2DA811BB55}" sibTransId="{4EA0A432-1AE2-314A-852F-0C7E44A36EC0}"/>
    <dgm:cxn modelId="{CB37D0CB-3EF8-D747-AAE7-84EF9DC1EF9D}" type="presOf" srcId="{A3342F81-092E-D94F-B71B-56D728050DC4}" destId="{F51D0157-A438-46CA-8EB0-F10C3EDBB633}" srcOrd="0" destOrd="4" presId="urn:microsoft.com/office/officeart/2005/8/layout/bList2"/>
    <dgm:cxn modelId="{FF9907CF-CFD4-4641-91DE-D04AB4DCCB54}" srcId="{DCC1A310-1C79-CA41-BC8F-F2F7F4B654F7}" destId="{903F98AC-194E-3E4D-A272-F12F8847EF48}" srcOrd="0" destOrd="0" parTransId="{2625FB58-67EA-1141-9127-133D6B50F2A8}" sibTransId="{50668972-B8BA-8342-8C45-669179E12080}"/>
    <dgm:cxn modelId="{F9EAC3D7-ABBA-4E2D-8994-A1F7F54318D9}" type="presOf" srcId="{786F1C33-506F-487F-AA18-A30EE2A2534E}" destId="{D824D08C-3F4C-46FF-AB3B-44226A1CB33A}" srcOrd="0" destOrd="0" presId="urn:microsoft.com/office/officeart/2005/8/layout/bList2"/>
    <dgm:cxn modelId="{FC13ABD8-2CAA-D245-859A-A48DF579E93D}" type="presOf" srcId="{56910F6D-1269-3049-ACB2-917F4DC59908}" destId="{173ADCC0-45AB-4F03-8B39-78AD7803ABF7}" srcOrd="0" destOrd="4" presId="urn:microsoft.com/office/officeart/2005/8/layout/bList2"/>
    <dgm:cxn modelId="{31E286E3-76C0-F347-A8D5-EE52220A790C}" type="presOf" srcId="{D0B8DBFD-CF0C-8A44-AEE1-C61612C42B70}" destId="{5F2F90E6-CF6C-47CE-A6A2-78658417800F}" srcOrd="0" destOrd="6" presId="urn:microsoft.com/office/officeart/2005/8/layout/bList2"/>
    <dgm:cxn modelId="{9B5A4DEE-0EBF-1249-9227-306B20F9854E}" type="presOf" srcId="{0E36A602-1B9F-DE44-BC30-8E72568CF679}" destId="{173ADCC0-45AB-4F03-8B39-78AD7803ABF7}" srcOrd="0" destOrd="1" presId="urn:microsoft.com/office/officeart/2005/8/layout/bList2"/>
    <dgm:cxn modelId="{B58681FF-6057-C14B-871B-7C410A2FEF02}" srcId="{DCC1A310-1C79-CA41-BC8F-F2F7F4B654F7}" destId="{2222AE15-9F24-E443-8164-A27C6D1BDB59}" srcOrd="1" destOrd="0" parTransId="{8BBA8F93-D816-284E-9FEF-2D85B40CB46B}" sibTransId="{9060FF86-F017-1747-872A-73B37DE96F7F}"/>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76937503-7550-41B3-8D88-C860E600B4A5}">
      <dgm:prSet phldr="0"/>
      <dgm:spPr/>
      <dgm:t>
        <a:bodyPr/>
        <a:lstStyle/>
        <a:p>
          <a:r>
            <a:rPr lang="en-US" b="0" i="0" dirty="0">
              <a:solidFill>
                <a:schemeClr val="tx1"/>
              </a:solidFill>
              <a:latin typeface="Hind Vadodara"/>
              <a:cs typeface="Hind Vadodara"/>
            </a:rPr>
            <a:t>Presentation Content:</a:t>
          </a:r>
          <a:endParaRPr lang="en-US" b="0" i="0" u="none" strike="noStrike" cap="none" baseline="0" noProof="0" dirty="0">
            <a:solidFill>
              <a:schemeClr val="tx1"/>
            </a:solidFill>
            <a:latin typeface="Hind Vadodara"/>
            <a:cs typeface="Hind Vadodara"/>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DBDE449D-00C7-4B06-B451-2A494269E805}">
      <dgm:prSet phldr="0"/>
      <dgm:spPr/>
      <dgm:t>
        <a:bodyPr/>
        <a:lstStyle/>
        <a:p>
          <a:pPr marR="0" rtl="0" eaLnBrk="1" fontAlgn="auto" latinLnBrk="0" hangingPunct="1">
            <a:buClrTx/>
            <a:buSzTx/>
            <a:buFont typeface="Arial" panose="020B0604020202020204" pitchFamily="34" charset="0"/>
            <a:buChar char="•"/>
            <a:tabLst/>
            <a:defRPr/>
          </a:pPr>
          <a:r>
            <a:rPr kumimoji="0" lang="en-US" b="0" i="0" u="none" strike="noStrike"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Hind Vadodara"/>
            </a:rPr>
            <a:t>Revisit: Sustainability Factors</a:t>
          </a:r>
          <a:endParaRPr lang="en-US" b="0" i="0" dirty="0">
            <a:solidFill>
              <a:srgbClr val="002060"/>
            </a:solidFill>
            <a:latin typeface="Hind Vadodara" panose="020B0604020202020204" charset="0"/>
            <a:cs typeface="Hind Vadodara" panose="020B0604020202020204" charset="0"/>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CAA11A49-5B15-4314-8EE0-302AB4D305C6}" type="parTrans" cxnId="{F3FA9197-36AE-4395-8F15-66239F95DE0B}">
      <dgm:prSet/>
      <dgm:spPr/>
      <dgm:t>
        <a:bodyPr/>
        <a:lstStyle/>
        <a:p>
          <a:endParaRPr lang="en-US"/>
        </a:p>
      </dgm:t>
    </dgm:pt>
    <dgm:pt modelId="{1DC96EEA-D837-42B6-B8C4-ED6EDFAF833E}" type="sibTrans" cxnId="{F3FA9197-36AE-4395-8F15-66239F95DE0B}">
      <dgm:prSet/>
      <dgm:spPr/>
      <dgm:t>
        <a:bodyPr/>
        <a:lstStyle/>
        <a:p>
          <a:endParaRPr lang="en-US"/>
        </a:p>
      </dgm:t>
    </dgm:pt>
    <dgm:pt modelId="{75085FB2-D8ED-4998-B96E-594A719C64D0}">
      <dgm:prSet phldr="0"/>
      <dgm:spPr/>
      <dgm:t>
        <a:bodyPr/>
        <a:lstStyle/>
        <a:p>
          <a:pPr marR="0" rtl="0" eaLnBrk="1" fontAlgn="auto" latinLnBrk="0" hangingPunct="1">
            <a:buClrTx/>
            <a:buSzTx/>
            <a:buFont typeface="Arial" panose="020B0604020202020204" pitchFamily="34" charset="0"/>
            <a:buChar char="•"/>
            <a:tabLst/>
            <a:defRPr/>
          </a:pPr>
          <a:r>
            <a:rPr kumimoji="0" lang="en-US" b="0" i="0" u="none" strike="noStrike"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Hind Vadodara"/>
            </a:rPr>
            <a:t>Goal Planning for next year</a:t>
          </a:r>
          <a:endParaRPr lang="en-US" b="0" i="0" dirty="0">
            <a:solidFill>
              <a:srgbClr val="002060"/>
            </a:solidFill>
            <a:latin typeface="Hind Vadodara" panose="020B0604020202020204" charset="0"/>
            <a:cs typeface="Hind Vadodara" panose="020B0604020202020204" charset="0"/>
          </a:endParaRPr>
        </a:p>
      </dgm:t>
    </dgm:pt>
    <dgm:pt modelId="{72F306F4-A1A0-4E20-939C-BDB41F11740C}" type="parTrans" cxnId="{5D53D722-7AA1-4FF5-94FA-29E2AC0EF411}">
      <dgm:prSet/>
      <dgm:spPr/>
      <dgm:t>
        <a:bodyPr/>
        <a:lstStyle/>
        <a:p>
          <a:endParaRPr lang="en-US"/>
        </a:p>
      </dgm:t>
    </dgm:pt>
    <dgm:pt modelId="{1CD8511F-0AC3-4BB6-90A2-AA0D7D8AE48E}" type="sibTrans" cxnId="{5D53D722-7AA1-4FF5-94FA-29E2AC0EF411}">
      <dgm:prSet/>
      <dgm:spPr/>
      <dgm:t>
        <a:bodyPr/>
        <a:lstStyle/>
        <a:p>
          <a:endParaRPr lang="en-US"/>
        </a:p>
      </dgm:t>
    </dgm:pt>
    <dgm:pt modelId="{B5E9C7E1-68E1-4E59-9F4C-9CA088C54715}">
      <dgm:prSet phldr="0"/>
      <dgm:spPr/>
      <dgm:t>
        <a:bodyPr/>
        <a:lstStyle/>
        <a:p>
          <a:pPr marR="0" rtl="0" eaLnBrk="1" fontAlgn="auto" latinLnBrk="0" hangingPunct="1">
            <a:buClrTx/>
            <a:buSzTx/>
            <a:buFont typeface="Arial" panose="020B0604020202020204" pitchFamily="34" charset="0"/>
            <a:buChar char="•"/>
            <a:tabLst/>
            <a:defRPr/>
          </a:pPr>
          <a:r>
            <a:rPr kumimoji="0" lang="en-US" b="0" i="0" u="none" strike="noStrike"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Hind Vadodara"/>
            </a:rPr>
            <a:t>Revisit: Annual Evaluation Planning</a:t>
          </a:r>
          <a:endParaRPr lang="en-US" b="0" i="0" dirty="0">
            <a:solidFill>
              <a:srgbClr val="002060"/>
            </a:solidFill>
            <a:latin typeface="Hind Vadodara" panose="020B0604020202020204" charset="0"/>
            <a:cs typeface="Hind Vadodara" panose="020B0604020202020204" charset="0"/>
          </a:endParaRPr>
        </a:p>
      </dgm:t>
    </dgm:pt>
    <dgm:pt modelId="{50F74FA7-5082-42AF-AA3E-EA9F642D457A}" type="parTrans" cxnId="{53B3904C-A068-4FA7-8574-259B2D8469E6}">
      <dgm:prSet/>
      <dgm:spPr/>
      <dgm:t>
        <a:bodyPr/>
        <a:lstStyle/>
        <a:p>
          <a:endParaRPr lang="en-US"/>
        </a:p>
      </dgm:t>
    </dgm:pt>
    <dgm:pt modelId="{62F95AE4-517D-4CEC-9822-E2630B35DE28}" type="sibTrans" cxnId="{53B3904C-A068-4FA7-8574-259B2D8469E6}">
      <dgm:prSet/>
      <dgm:spPr/>
      <dgm:t>
        <a:bodyPr/>
        <a:lstStyle/>
        <a:p>
          <a:endParaRPr lang="en-US"/>
        </a:p>
      </dgm:t>
    </dgm:pt>
    <dgm:pt modelId="{B97D0623-4B83-4971-BE23-6BEB36186221}">
      <dgm:prSet phldr="0"/>
      <dgm:spPr/>
      <dgm:t>
        <a:bodyPr/>
        <a:lstStyle/>
        <a:p>
          <a:pPr marR="0" rtl="0" eaLnBrk="1" fontAlgn="auto" latinLnBrk="0" hangingPunct="1">
            <a:buClrTx/>
            <a:buSzTx/>
            <a:buFont typeface="Arial" panose="020B0604020202020204" pitchFamily="34" charset="0"/>
            <a:buChar char="•"/>
            <a:tabLst/>
            <a:defRPr/>
          </a:pPr>
          <a:r>
            <a:rPr kumimoji="0" lang="en-US" b="0" i="0" u="none" strike="noStrike"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Hind Vadodara"/>
            </a:rPr>
            <a:t>Revisit: Coaches Year at a Glance</a:t>
          </a:r>
          <a:endParaRPr lang="en-US" b="0" i="0" dirty="0">
            <a:solidFill>
              <a:srgbClr val="002060"/>
            </a:solidFill>
            <a:latin typeface="Hind Vadodara" panose="020B0604020202020204" charset="0"/>
            <a:cs typeface="Hind Vadodara" panose="020B0604020202020204" charset="0"/>
          </a:endParaRPr>
        </a:p>
      </dgm:t>
    </dgm:pt>
    <dgm:pt modelId="{B2B27CC8-D1A8-497A-9CC7-3366A18A59D4}" type="parTrans" cxnId="{82979ED1-791A-498F-8048-A2C0014C7064}">
      <dgm:prSet/>
      <dgm:spPr/>
      <dgm:t>
        <a:bodyPr/>
        <a:lstStyle/>
        <a:p>
          <a:endParaRPr lang="en-US"/>
        </a:p>
      </dgm:t>
    </dgm:pt>
    <dgm:pt modelId="{516918AF-0B8C-4B38-BDBC-9BE096FD2594}" type="sibTrans" cxnId="{82979ED1-791A-498F-8048-A2C0014C7064}">
      <dgm:prSet/>
      <dgm:spPr/>
      <dgm:t>
        <a:bodyPr/>
        <a:lstStyle/>
        <a:p>
          <a:endParaRPr lang="en-US"/>
        </a:p>
      </dgm:t>
    </dgm:pt>
    <dgm:pt modelId="{986FDA30-BDEA-449B-8F2D-EE37A4BCE3FD}">
      <dgm:prSet/>
      <dgm:spPr/>
      <dgm:t>
        <a:bodyPr/>
        <a:lstStyle/>
        <a:p>
          <a:r>
            <a:rPr lang="en-US" b="0" i="0" dirty="0">
              <a:latin typeface="Hind Vadodara"/>
              <a:cs typeface="Hind Vadodara"/>
            </a:rPr>
            <a:t>Coaches’</a:t>
          </a:r>
          <a:r>
            <a:rPr lang="en-US" dirty="0">
              <a:latin typeface="Hind Vadodara"/>
              <a:cs typeface="Hind Vadodara"/>
            </a:rPr>
            <a:t> T</a:t>
          </a:r>
          <a:r>
            <a:rPr lang="en-US" b="0" i="0" dirty="0">
              <a:latin typeface="Hind Vadodara"/>
              <a:cs typeface="Hind Vadodara"/>
            </a:rPr>
            <a:t>asks:</a:t>
          </a:r>
          <a:endParaRPr lang="en-US" dirty="0">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FF610E73-BE48-4BF2-B12D-328E1171EF1B}" type="parTrans" cxnId="{FE2B3331-3C06-46B6-A901-07F56E2BFF6A}">
      <dgm:prSet/>
      <dgm:spPr/>
      <dgm:t>
        <a:bodyPr/>
        <a:lstStyle/>
        <a:p>
          <a:endParaRPr lang="en-US"/>
        </a:p>
      </dgm:t>
    </dgm:pt>
    <dgm:pt modelId="{612A2C2A-0004-4804-9D1F-4BD0C36B6D0B}" type="sibTrans" cxnId="{FE2B3331-3C06-46B6-A901-07F56E2BFF6A}">
      <dgm:prSet/>
      <dgm:spPr/>
      <dgm:t>
        <a:bodyPr/>
        <a:lstStyle/>
        <a:p>
          <a:endParaRPr lang="en-US"/>
        </a:p>
      </dgm:t>
    </dgm:pt>
    <dgm:pt modelId="{F878E1B4-F669-48CB-A72C-E4AECB615860}">
      <dgm:prSet phldr="0"/>
      <dgm:spPr/>
      <dgm:t>
        <a:bodyPr/>
        <a:lstStyle/>
        <a:p>
          <a:pPr rtl="0"/>
          <a:r>
            <a:rPr lang="en-US" b="0" i="0" dirty="0">
              <a:latin typeface="Hind Vadodara"/>
              <a:cs typeface="Hind Vadodara"/>
            </a:rPr>
            <a:t>Review your PBIS Plan for sustainability</a:t>
          </a:r>
          <a:endParaRPr lang="en-US" b="0" i="0" dirty="0">
            <a:solidFill>
              <a:schemeClr val="tx1"/>
            </a:solidFill>
            <a:latin typeface="Hind Vadodara" panose="020B0604020202020204" charset="0"/>
            <a:cs typeface="Hind Vadodara" panose="020B0604020202020204" charset="0"/>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3176A12D-1A00-478B-B865-AB5B85B310D8}" type="parTrans" cxnId="{99691312-C338-4CAE-8E80-B44C1A09ECC5}">
      <dgm:prSet/>
      <dgm:spPr/>
      <dgm:t>
        <a:bodyPr/>
        <a:lstStyle/>
        <a:p>
          <a:endParaRPr lang="en-US"/>
        </a:p>
      </dgm:t>
    </dgm:pt>
    <dgm:pt modelId="{ACB7B6C0-1A2E-4A30-A44A-A1F99E92B33A}" type="sibTrans" cxnId="{99691312-C338-4CAE-8E80-B44C1A09ECC5}">
      <dgm:prSet/>
      <dgm:spPr/>
      <dgm:t>
        <a:bodyPr/>
        <a:lstStyle/>
        <a:p>
          <a:endParaRPr lang="en-US"/>
        </a:p>
      </dgm:t>
    </dgm:pt>
    <dgm:pt modelId="{B98C73E8-F1F5-4734-A30A-9F5100DEEFC3}">
      <dgm:prSet phldr="0"/>
      <dgm:spPr/>
      <dgm:t>
        <a:bodyPr/>
        <a:lstStyle/>
        <a:p>
          <a:pPr rtl="0"/>
          <a:r>
            <a:rPr lang="en-US" b="0" i="0" dirty="0">
              <a:solidFill>
                <a:schemeClr val="tx1"/>
              </a:solidFill>
              <a:latin typeface="Hind Vadodara" panose="020B0604020202020204" charset="0"/>
              <a:cs typeface="Hind Vadodara" panose="020B0604020202020204" charset="0"/>
            </a:rPr>
            <a:t>Review and revise your PBIS School and Classroom wide goals for next year.</a:t>
          </a:r>
        </a:p>
      </dgm:t>
    </dgm:pt>
    <dgm:pt modelId="{CAF6F3FD-1719-49DA-89F5-783E5C0B42B0}" type="parTrans" cxnId="{213A0E1B-DD60-4B54-B111-14703B8A8853}">
      <dgm:prSet/>
      <dgm:spPr/>
      <dgm:t>
        <a:bodyPr/>
        <a:lstStyle/>
        <a:p>
          <a:endParaRPr lang="en-US"/>
        </a:p>
      </dgm:t>
    </dgm:pt>
    <dgm:pt modelId="{9A1E1CA8-3925-4B46-8F5F-0452C352914A}" type="sibTrans" cxnId="{213A0E1B-DD60-4B54-B111-14703B8A8853}">
      <dgm:prSet/>
      <dgm:spPr/>
      <dgm:t>
        <a:bodyPr/>
        <a:lstStyle/>
        <a:p>
          <a:endParaRPr lang="en-US"/>
        </a:p>
      </dgm:t>
    </dgm:pt>
    <dgm:pt modelId="{8A96E1A3-F315-4F7F-901B-8B7B07B92C6B}">
      <dgm:prSet phldr="0"/>
      <dgm:spPr/>
      <dgm:t>
        <a:bodyPr/>
        <a:lstStyle/>
        <a:p>
          <a:pPr rtl="0"/>
          <a:r>
            <a:rPr lang="en-US" b="0" i="0" dirty="0">
              <a:solidFill>
                <a:schemeClr val="tx1"/>
              </a:solidFill>
              <a:latin typeface="Hind Vadodara" panose="020B0604020202020204" charset="0"/>
              <a:cs typeface="Hind Vadodara" panose="020B0604020202020204" charset="0"/>
            </a:rPr>
            <a:t>Plan how you will review with your team your evaluation process including your Annual Evaluation.</a:t>
          </a:r>
        </a:p>
      </dgm:t>
    </dgm:pt>
    <dgm:pt modelId="{64A52EE9-87B9-4280-9F78-99AC7EB6C339}" type="parTrans" cxnId="{CF5493E2-D558-46A1-B81D-65410A646C99}">
      <dgm:prSet/>
      <dgm:spPr/>
      <dgm:t>
        <a:bodyPr/>
        <a:lstStyle/>
        <a:p>
          <a:endParaRPr lang="en-US"/>
        </a:p>
      </dgm:t>
    </dgm:pt>
    <dgm:pt modelId="{D9A62C02-5D02-402C-9C0F-127F764321DE}" type="sibTrans" cxnId="{CF5493E2-D558-46A1-B81D-65410A646C99}">
      <dgm:prSet/>
      <dgm:spPr/>
      <dgm:t>
        <a:bodyPr/>
        <a:lstStyle/>
        <a:p>
          <a:endParaRPr lang="en-US"/>
        </a:p>
      </dgm:t>
    </dgm:pt>
    <dgm:pt modelId="{33DAD1D7-5C44-4399-AA90-CDE53D210609}">
      <dgm:prSet phldr="0"/>
      <dgm:spPr/>
      <dgm:t>
        <a:bodyPr/>
        <a:lstStyle/>
        <a:p>
          <a:pPr rtl="0"/>
          <a:r>
            <a:rPr lang="en-US" b="0" i="0" dirty="0">
              <a:solidFill>
                <a:schemeClr val="tx1"/>
              </a:solidFill>
              <a:latin typeface="Hind Vadodara" panose="020B0604020202020204" charset="0"/>
              <a:cs typeface="Hind Vadodara" panose="020B0604020202020204" charset="0"/>
            </a:rPr>
            <a:t>Plan to update your Coaches Year at Glance document for next year’s supports.</a:t>
          </a:r>
        </a:p>
      </dgm:t>
    </dgm:pt>
    <dgm:pt modelId="{C22327FF-3FB0-4EE8-A52E-B61D035D0E35}" type="parTrans" cxnId="{32C00E81-00D2-45F0-9BC1-877909BBBC83}">
      <dgm:prSet/>
      <dgm:spPr/>
      <dgm:t>
        <a:bodyPr/>
        <a:lstStyle/>
        <a:p>
          <a:endParaRPr lang="en-US"/>
        </a:p>
      </dgm:t>
    </dgm:pt>
    <dgm:pt modelId="{81FBB542-31E9-40F8-80C2-1B042D403D73}" type="sibTrans" cxnId="{32C00E81-00D2-45F0-9BC1-877909BBBC83}">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custLinFactY="84" custLinFactNeighborX="-1092" custLinFactNeighborY="100000">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9BDE713C-0D9B-4B10-9E81-F42878415DEA}" type="pres">
      <dgm:prSet presAssocID="{986FDA30-BDEA-449B-8F2D-EE37A4BCE3FD}" presName="parentLin" presStyleCnt="0"/>
      <dgm:spPr/>
    </dgm:pt>
    <dgm:pt modelId="{3D42CA86-2278-4816-8EF9-E5790D1505DD}" type="pres">
      <dgm:prSet presAssocID="{986FDA30-BDEA-449B-8F2D-EE37A4BCE3FD}" presName="parentLeftMargin" presStyleLbl="node1" presStyleIdx="0" presStyleCnt="2"/>
      <dgm:spPr/>
    </dgm:pt>
    <dgm:pt modelId="{948130FA-84C7-43D8-A7A9-C46AA615B7D0}" type="pres">
      <dgm:prSet presAssocID="{986FDA30-BDEA-449B-8F2D-EE37A4BCE3FD}" presName="parentText" presStyleLbl="node1" presStyleIdx="1" presStyleCnt="2">
        <dgm:presLayoutVars>
          <dgm:chMax val="0"/>
          <dgm:bulletEnabled val="1"/>
        </dgm:presLayoutVars>
      </dgm:prSet>
      <dgm:spPr/>
    </dgm:pt>
    <dgm:pt modelId="{273C5E55-CF25-44E4-A19C-B3C8AD28019A}" type="pres">
      <dgm:prSet presAssocID="{986FDA30-BDEA-449B-8F2D-EE37A4BCE3FD}" presName="negativeSpace" presStyleCnt="0"/>
      <dgm:spPr/>
    </dgm:pt>
    <dgm:pt modelId="{02D3DE95-8B94-4500-A353-A125F44BFD5A}" type="pres">
      <dgm:prSet presAssocID="{986FDA30-BDEA-449B-8F2D-EE37A4BCE3FD}" presName="childText" presStyleLbl="conFgAcc1" presStyleIdx="1" presStyleCnt="2" custLinFactNeighborX="-1092" custLinFactNeighborY="-9620">
        <dgm:presLayoutVars>
          <dgm:bulletEnabled val="1"/>
        </dgm:presLayoutVars>
      </dgm:prSet>
      <dgm:spPr>
        <a:prstGeom prst="roundRect">
          <a:avLst/>
        </a:prstGeom>
      </dgm:spPr>
    </dgm:pt>
  </dgm:ptLst>
  <dgm:cxnLst>
    <dgm:cxn modelId="{83115901-CDB8-4F53-825B-1D476E4A0F4A}" type="presOf" srcId="{986FDA30-BDEA-449B-8F2D-EE37A4BCE3FD}" destId="{948130FA-84C7-43D8-A7A9-C46AA615B7D0}" srcOrd="1" destOrd="0" presId="urn:microsoft.com/office/officeart/2005/8/layout/list1"/>
    <dgm:cxn modelId="{8DEB2103-834A-4C6A-88EE-CD9CC1F03471}" type="presOf" srcId="{DBDE449D-00C7-4B06-B451-2A494269E805}" destId="{CDAAD9AB-76BA-4F20-9C80-4020D86AF54F}" srcOrd="0" destOrd="0" presId="urn:microsoft.com/office/officeart/2005/8/layout/list1"/>
    <dgm:cxn modelId="{CFA36605-B483-445C-89DB-7C5A5F0F44E2}" srcId="{139B28B7-98AE-2442-8242-E675E9F54483}" destId="{76937503-7550-41B3-8D88-C860E600B4A5}" srcOrd="0" destOrd="0" parTransId="{CB879ED8-C3F0-4B59-B2E3-178A8DD63439}" sibTransId="{D7118AEF-A539-46B0-983D-619275A2AEA0}"/>
    <dgm:cxn modelId="{99691312-C338-4CAE-8E80-B44C1A09ECC5}" srcId="{986FDA30-BDEA-449B-8F2D-EE37A4BCE3FD}" destId="{F878E1B4-F669-48CB-A72C-E4AECB615860}" srcOrd="0" destOrd="0" parTransId="{3176A12D-1A00-478B-B865-AB5B85B310D8}" sibTransId="{ACB7B6C0-1A2E-4A30-A44A-A1F99E92B33A}"/>
    <dgm:cxn modelId="{213A0E1B-DD60-4B54-B111-14703B8A8853}" srcId="{986FDA30-BDEA-449B-8F2D-EE37A4BCE3FD}" destId="{B98C73E8-F1F5-4734-A30A-9F5100DEEFC3}" srcOrd="1" destOrd="0" parTransId="{CAF6F3FD-1719-49DA-89F5-783E5C0B42B0}" sibTransId="{9A1E1CA8-3925-4B46-8F5F-0452C352914A}"/>
    <dgm:cxn modelId="{5D53D722-7AA1-4FF5-94FA-29E2AC0EF411}" srcId="{76937503-7550-41B3-8D88-C860E600B4A5}" destId="{75085FB2-D8ED-4998-B96E-594A719C64D0}" srcOrd="1" destOrd="0" parTransId="{72F306F4-A1A0-4E20-939C-BDB41F11740C}" sibTransId="{1CD8511F-0AC3-4BB6-90A2-AA0D7D8AE48E}"/>
    <dgm:cxn modelId="{5A99932A-B305-4315-9FCE-B08F39354078}" type="presOf" srcId="{76937503-7550-41B3-8D88-C860E600B4A5}" destId="{3E253364-FB35-42F8-9CB7-634D0DF472D6}" srcOrd="0" destOrd="0" presId="urn:microsoft.com/office/officeart/2005/8/layout/list1"/>
    <dgm:cxn modelId="{FE2B3331-3C06-46B6-A901-07F56E2BFF6A}" srcId="{139B28B7-98AE-2442-8242-E675E9F54483}" destId="{986FDA30-BDEA-449B-8F2D-EE37A4BCE3FD}" srcOrd="1" destOrd="0" parTransId="{FF610E73-BE48-4BF2-B12D-328E1171EF1B}" sibTransId="{612A2C2A-0004-4804-9D1F-4BD0C36B6D0B}"/>
    <dgm:cxn modelId="{84E61463-7C62-443F-B77C-0367A309CC70}" type="presOf" srcId="{76937503-7550-41B3-8D88-C860E600B4A5}" destId="{24EE546A-203E-45A1-AB96-5A4CB77AC5EC}" srcOrd="1" destOrd="0" presId="urn:microsoft.com/office/officeart/2005/8/layout/list1"/>
    <dgm:cxn modelId="{53B3904C-A068-4FA7-8574-259B2D8469E6}" srcId="{76937503-7550-41B3-8D88-C860E600B4A5}" destId="{B5E9C7E1-68E1-4E59-9F4C-9CA088C54715}" srcOrd="2" destOrd="0" parTransId="{50F74FA7-5082-42AF-AA3E-EA9F642D457A}" sibTransId="{62F95AE4-517D-4CEC-9822-E2630B35DE28}"/>
    <dgm:cxn modelId="{3507DC74-BB1A-3747-A4EB-3A2F2AFF0C2A}" type="presOf" srcId="{139B28B7-98AE-2442-8242-E675E9F54483}" destId="{107712AD-F0E7-8045-90F3-AA033147F7E7}" srcOrd="0" destOrd="0" presId="urn:microsoft.com/office/officeart/2005/8/layout/list1"/>
    <dgm:cxn modelId="{E9AD8A55-77EF-49C1-813F-7CC236E39FD3}" type="presOf" srcId="{75085FB2-D8ED-4998-B96E-594A719C64D0}" destId="{CDAAD9AB-76BA-4F20-9C80-4020D86AF54F}" srcOrd="0" destOrd="1" presId="urn:microsoft.com/office/officeart/2005/8/layout/list1"/>
    <dgm:cxn modelId="{C8535A7F-2B01-44E7-8581-686ECF139C2F}" type="presOf" srcId="{986FDA30-BDEA-449B-8F2D-EE37A4BCE3FD}" destId="{3D42CA86-2278-4816-8EF9-E5790D1505DD}" srcOrd="0" destOrd="0" presId="urn:microsoft.com/office/officeart/2005/8/layout/list1"/>
    <dgm:cxn modelId="{32C00E81-00D2-45F0-9BC1-877909BBBC83}" srcId="{986FDA30-BDEA-449B-8F2D-EE37A4BCE3FD}" destId="{33DAD1D7-5C44-4399-AA90-CDE53D210609}" srcOrd="3" destOrd="0" parTransId="{C22327FF-3FB0-4EE8-A52E-B61D035D0E35}" sibTransId="{81FBB542-31E9-40F8-80C2-1B042D403D73}"/>
    <dgm:cxn modelId="{6889F592-FEA0-4F16-8CE5-33BB5ACBF99A}" type="presOf" srcId="{8A96E1A3-F315-4F7F-901B-8B7B07B92C6B}" destId="{02D3DE95-8B94-4500-A353-A125F44BFD5A}" srcOrd="0" destOrd="2" presId="urn:microsoft.com/office/officeart/2005/8/layout/list1"/>
    <dgm:cxn modelId="{F3FA9197-36AE-4395-8F15-66239F95DE0B}" srcId="{76937503-7550-41B3-8D88-C860E600B4A5}" destId="{DBDE449D-00C7-4B06-B451-2A494269E805}" srcOrd="0" destOrd="0" parTransId="{CAA11A49-5B15-4314-8EE0-302AB4D305C6}" sibTransId="{1DC96EEA-D837-42B6-B8C4-ED6EDFAF833E}"/>
    <dgm:cxn modelId="{A2275AB6-9EFE-498B-A0F8-0549E92FE2CF}" type="presOf" srcId="{33DAD1D7-5C44-4399-AA90-CDE53D210609}" destId="{02D3DE95-8B94-4500-A353-A125F44BFD5A}" srcOrd="0" destOrd="3" presId="urn:microsoft.com/office/officeart/2005/8/layout/list1"/>
    <dgm:cxn modelId="{82979ED1-791A-498F-8048-A2C0014C7064}" srcId="{76937503-7550-41B3-8D88-C860E600B4A5}" destId="{B97D0623-4B83-4971-BE23-6BEB36186221}" srcOrd="3" destOrd="0" parTransId="{B2B27CC8-D1A8-497A-9CC7-3366A18A59D4}" sibTransId="{516918AF-0B8C-4B38-BDBC-9BE096FD2594}"/>
    <dgm:cxn modelId="{3BB30DD3-4F1C-40E6-AC78-2C5516B67702}" type="presOf" srcId="{B97D0623-4B83-4971-BE23-6BEB36186221}" destId="{CDAAD9AB-76BA-4F20-9C80-4020D86AF54F}" srcOrd="0" destOrd="3" presId="urn:microsoft.com/office/officeart/2005/8/layout/list1"/>
    <dgm:cxn modelId="{302D2AD4-05CF-4435-B612-DE5092AA5FBC}" type="presOf" srcId="{F878E1B4-F669-48CB-A72C-E4AECB615860}" destId="{02D3DE95-8B94-4500-A353-A125F44BFD5A}" srcOrd="0" destOrd="0" presId="urn:microsoft.com/office/officeart/2005/8/layout/list1"/>
    <dgm:cxn modelId="{8119F7DA-F70B-41BB-8CB9-4429E94AA632}" type="presOf" srcId="{B98C73E8-F1F5-4734-A30A-9F5100DEEFC3}" destId="{02D3DE95-8B94-4500-A353-A125F44BFD5A}" srcOrd="0" destOrd="1" presId="urn:microsoft.com/office/officeart/2005/8/layout/list1"/>
    <dgm:cxn modelId="{CF5493E2-D558-46A1-B81D-65410A646C99}" srcId="{986FDA30-BDEA-449B-8F2D-EE37A4BCE3FD}" destId="{8A96E1A3-F315-4F7F-901B-8B7B07B92C6B}" srcOrd="2" destOrd="0" parTransId="{64A52EE9-87B9-4280-9F78-99AC7EB6C339}" sibTransId="{D9A62C02-5D02-402C-9C0F-127F764321DE}"/>
    <dgm:cxn modelId="{EABB2CE9-E83A-4015-A5C4-D5D0CE398D13}" type="presOf" srcId="{B5E9C7E1-68E1-4E59-9F4C-9CA088C54715}" destId="{CDAAD9AB-76BA-4F20-9C80-4020D86AF54F}" srcOrd="0" destOrd="2" presId="urn:microsoft.com/office/officeart/2005/8/layout/list1"/>
    <dgm:cxn modelId="{B8ED1688-2EAF-4A1E-BEAA-E842B145343D}" type="presParOf" srcId="{107712AD-F0E7-8045-90F3-AA033147F7E7}" destId="{99F85151-3D39-4456-9783-D2B61E40612E}" srcOrd="0" destOrd="0" presId="urn:microsoft.com/office/officeart/2005/8/layout/list1"/>
    <dgm:cxn modelId="{C0AF7800-A6EE-4B68-AC16-D95FCDD986D6}" type="presParOf" srcId="{99F85151-3D39-4456-9783-D2B61E40612E}" destId="{3E253364-FB35-42F8-9CB7-634D0DF472D6}" srcOrd="0" destOrd="0" presId="urn:microsoft.com/office/officeart/2005/8/layout/list1"/>
    <dgm:cxn modelId="{14B44ABB-8709-49B2-A010-BCEA9216D1E2}" type="presParOf" srcId="{99F85151-3D39-4456-9783-D2B61E40612E}" destId="{24EE546A-203E-45A1-AB96-5A4CB77AC5EC}" srcOrd="1" destOrd="0" presId="urn:microsoft.com/office/officeart/2005/8/layout/list1"/>
    <dgm:cxn modelId="{EA375B2B-3CF7-4731-B5EF-875DA4EC9033}" type="presParOf" srcId="{107712AD-F0E7-8045-90F3-AA033147F7E7}" destId="{1DD4E0C0-9F60-4F65-BB07-79CA80226C0A}" srcOrd="1" destOrd="0" presId="urn:microsoft.com/office/officeart/2005/8/layout/list1"/>
    <dgm:cxn modelId="{FB544AE0-1823-4922-B937-C1D13973EAA0}" type="presParOf" srcId="{107712AD-F0E7-8045-90F3-AA033147F7E7}" destId="{CDAAD9AB-76BA-4F20-9C80-4020D86AF54F}" srcOrd="2" destOrd="0" presId="urn:microsoft.com/office/officeart/2005/8/layout/list1"/>
    <dgm:cxn modelId="{BB4B88F4-080D-448E-824A-FCA61FB5D6F2}" type="presParOf" srcId="{107712AD-F0E7-8045-90F3-AA033147F7E7}" destId="{5E61BAE6-473E-4263-8FBF-76A396FC3E1D}" srcOrd="3" destOrd="0" presId="urn:microsoft.com/office/officeart/2005/8/layout/list1"/>
    <dgm:cxn modelId="{5F54A042-18A6-4415-BA89-FA38072C3610}" type="presParOf" srcId="{107712AD-F0E7-8045-90F3-AA033147F7E7}" destId="{9BDE713C-0D9B-4B10-9E81-F42878415DEA}" srcOrd="4" destOrd="0" presId="urn:microsoft.com/office/officeart/2005/8/layout/list1"/>
    <dgm:cxn modelId="{C6BD766E-BA61-49F6-A978-BCC9BE06E52E}" type="presParOf" srcId="{9BDE713C-0D9B-4B10-9E81-F42878415DEA}" destId="{3D42CA86-2278-4816-8EF9-E5790D1505DD}" srcOrd="0" destOrd="0" presId="urn:microsoft.com/office/officeart/2005/8/layout/list1"/>
    <dgm:cxn modelId="{0607417B-CB5F-4D36-AA5D-D5A64A641487}" type="presParOf" srcId="{9BDE713C-0D9B-4B10-9E81-F42878415DEA}" destId="{948130FA-84C7-43D8-A7A9-C46AA615B7D0}" srcOrd="1" destOrd="0" presId="urn:microsoft.com/office/officeart/2005/8/layout/list1"/>
    <dgm:cxn modelId="{676CBA29-899D-439E-B4EE-ADA85EEFE277}" type="presParOf" srcId="{107712AD-F0E7-8045-90F3-AA033147F7E7}" destId="{273C5E55-CF25-44E4-A19C-B3C8AD28019A}" srcOrd="5" destOrd="0" presId="urn:microsoft.com/office/officeart/2005/8/layout/list1"/>
    <dgm:cxn modelId="{753D0B5D-59AE-44DA-85C4-8E073EEE59B5}" type="presParOf" srcId="{107712AD-F0E7-8045-90F3-AA033147F7E7}" destId="{02D3DE95-8B94-4500-A353-A125F44BFD5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dirty="0">
              <a:latin typeface="Hind Vadodara"/>
              <a:cs typeface="Hind Vadodara"/>
            </a:rPr>
            <a:t>Coaches’</a:t>
          </a:r>
          <a:r>
            <a:rPr lang="en-US" dirty="0">
              <a:latin typeface="Hind Vadodara"/>
              <a:cs typeface="Hind Vadodara"/>
            </a:rPr>
            <a:t> T</a:t>
          </a:r>
          <a:r>
            <a:rPr lang="en-US" b="0" i="0" dirty="0">
              <a:latin typeface="Hind Vadodara"/>
              <a:cs typeface="Hind Vadodara"/>
            </a:rPr>
            <a:t>asks:</a:t>
          </a:r>
          <a:endParaRPr lang="en-US" dirty="0">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dirty="0">
              <a:solidFill>
                <a:schemeClr val="bg1"/>
              </a:solidFill>
              <a:latin typeface="Hind Vadodara"/>
              <a:cs typeface="Hind Vadodara"/>
            </a:rPr>
            <a:t>Presentation Content:</a:t>
          </a:r>
          <a:endParaRPr lang="en-US" b="0" i="0" u="none" strike="noStrike" cap="none" baseline="0" noProof="0" dirty="0">
            <a:solidFill>
              <a:schemeClr val="bg1"/>
            </a:solidFill>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dgm:spPr/>
      <dgm:t>
        <a:bodyPr/>
        <a:lstStyle/>
        <a:p>
          <a:pPr marL="228600" marR="0" lvl="0" indent="-228600"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b="0" i="0" u="none" strike="noStrike"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Hind Vadodara"/>
            </a:rPr>
            <a:t>Revisit: Sustainability Factors</a:t>
          </a:r>
          <a:endParaRPr lang="en-US" b="0" i="0" dirty="0">
            <a:solidFill>
              <a:srgbClr val="002060"/>
            </a:solidFill>
            <a:latin typeface="Hind Vadodara" panose="020B0604020202020204" charset="0"/>
            <a:cs typeface="Hind Vadodara" panose="020B0604020202020204" charset="0"/>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FA5A640F-1737-4C91-87A5-1856A94C74CE}">
      <dgm:prSet phldr="0"/>
      <dgm:spPr/>
      <dgm:t>
        <a:bodyPr/>
        <a:lstStyle/>
        <a:p>
          <a:pPr rtl="0"/>
          <a:r>
            <a:rPr lang="en-US" b="0" i="0" dirty="0">
              <a:latin typeface="Hind Vadodara"/>
              <a:cs typeface="Hind Vadodara"/>
            </a:rPr>
            <a:t>Review your PBIS Plan for sustainability</a:t>
          </a:r>
          <a:endParaRPr lang="en-US" b="0" i="0" dirty="0">
            <a:solidFill>
              <a:schemeClr val="tx1"/>
            </a:solidFill>
            <a:latin typeface="Hind Vadodara" panose="020B0604020202020204" charset="0"/>
            <a:cs typeface="Hind Vadodara" panose="020B0604020202020204" charset="0"/>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F9DB5FDC-9E37-42BF-A143-D95549A6D871}" type="parTrans" cxnId="{20EEE3D8-C941-4A42-BAA2-A5BEF2A9C998}">
      <dgm:prSet/>
      <dgm:spPr/>
      <dgm:t>
        <a:bodyPr/>
        <a:lstStyle/>
        <a:p>
          <a:endParaRPr lang="en-US"/>
        </a:p>
      </dgm:t>
    </dgm:pt>
    <dgm:pt modelId="{D7364F7D-1D97-407A-BDE1-461E9056621B}" type="sibTrans" cxnId="{20EEE3D8-C941-4A42-BAA2-A5BEF2A9C998}">
      <dgm:prSet/>
      <dgm:spPr/>
      <dgm:t>
        <a:bodyPr/>
        <a:lstStyle/>
        <a:p>
          <a:endParaRPr lang="en-US"/>
        </a:p>
      </dgm:t>
    </dgm:pt>
    <dgm:pt modelId="{F549389F-9B2D-4FFA-AA88-7C507C49ABAD}">
      <dgm:prSet phldr="0"/>
      <dgm:spPr/>
      <dgm:t>
        <a:bodyPr/>
        <a:lstStyle/>
        <a:p>
          <a:pPr rtl="0"/>
          <a:r>
            <a:rPr lang="en-US" b="0" i="0" dirty="0">
              <a:solidFill>
                <a:schemeClr val="tx1"/>
              </a:solidFill>
              <a:latin typeface="Hind Vadodara" panose="020B0604020202020204" charset="0"/>
              <a:cs typeface="Hind Vadodara" panose="020B0604020202020204" charset="0"/>
            </a:rPr>
            <a:t>Review and revise your PBIS School and Classroom wide goals for next year.</a:t>
          </a:r>
        </a:p>
      </dgm:t>
    </dgm:pt>
    <dgm:pt modelId="{5816E803-D800-49D6-9900-751088DCEDA8}" type="parTrans" cxnId="{0183D0B7-AD21-47F5-99AD-59BAB358FE22}">
      <dgm:prSet/>
      <dgm:spPr/>
      <dgm:t>
        <a:bodyPr/>
        <a:lstStyle/>
        <a:p>
          <a:endParaRPr lang="en-US"/>
        </a:p>
      </dgm:t>
    </dgm:pt>
    <dgm:pt modelId="{ABD6C3BF-A795-4856-8CC2-6104C0C13A47}" type="sibTrans" cxnId="{0183D0B7-AD21-47F5-99AD-59BAB358FE22}">
      <dgm:prSet/>
      <dgm:spPr/>
      <dgm:t>
        <a:bodyPr/>
        <a:lstStyle/>
        <a:p>
          <a:endParaRPr lang="en-US"/>
        </a:p>
      </dgm:t>
    </dgm:pt>
    <dgm:pt modelId="{80EF215E-C2FC-4EE0-95C1-578F429E07B5}">
      <dgm:prSet phldr="0"/>
      <dgm:spPr/>
      <dgm:t>
        <a:bodyPr/>
        <a:lstStyle/>
        <a:p>
          <a:pPr marL="228600" marR="0" lvl="0" indent="-228600"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b="0" i="0" u="none" strike="noStrike"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Hind Vadodara"/>
            </a:rPr>
            <a:t>Revisit: Annual Evaluation Planning</a:t>
          </a:r>
          <a:endParaRPr lang="en-US" b="0" i="0" dirty="0">
            <a:solidFill>
              <a:srgbClr val="002060"/>
            </a:solidFill>
            <a:latin typeface="Hind Vadodara" panose="020B0604020202020204" charset="0"/>
            <a:cs typeface="Hind Vadodara" panose="020B0604020202020204" charset="0"/>
          </a:endParaRPr>
        </a:p>
      </dgm:t>
    </dgm:pt>
    <dgm:pt modelId="{F84B526F-2D9D-4D5C-A649-882BA7CE856C}" type="parTrans" cxnId="{A268DF2B-EAF7-4F30-A93E-F82856590D7C}">
      <dgm:prSet/>
      <dgm:spPr/>
      <dgm:t>
        <a:bodyPr/>
        <a:lstStyle/>
        <a:p>
          <a:endParaRPr lang="en-US"/>
        </a:p>
      </dgm:t>
    </dgm:pt>
    <dgm:pt modelId="{1578B7AF-D838-40EB-97B8-7A209A51F9C0}" type="sibTrans" cxnId="{A268DF2B-EAF7-4F30-A93E-F82856590D7C}">
      <dgm:prSet/>
      <dgm:spPr/>
      <dgm:t>
        <a:bodyPr/>
        <a:lstStyle/>
        <a:p>
          <a:endParaRPr lang="en-US"/>
        </a:p>
      </dgm:t>
    </dgm:pt>
    <dgm:pt modelId="{B3360950-1C1A-46FD-86E2-5BAFEF2192C1}">
      <dgm:prSet phldr="0"/>
      <dgm:spPr/>
      <dgm:t>
        <a:bodyPr/>
        <a:lstStyle/>
        <a:p>
          <a:pPr marL="228600" marR="0" lvl="0" indent="-228600"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b="0" i="0" u="none" strike="noStrike"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Hind Vadodara"/>
            </a:rPr>
            <a:t>Revisit: Coaches Year at a Glance</a:t>
          </a:r>
          <a:endParaRPr lang="en-US" b="0" i="0" dirty="0">
            <a:solidFill>
              <a:srgbClr val="002060"/>
            </a:solidFill>
            <a:latin typeface="Hind Vadodara" panose="020B0604020202020204" charset="0"/>
            <a:cs typeface="Hind Vadodara" panose="020B0604020202020204" charset="0"/>
          </a:endParaRPr>
        </a:p>
      </dgm:t>
    </dgm:pt>
    <dgm:pt modelId="{D783D20D-7D6E-45A9-A749-58A502703A81}" type="parTrans" cxnId="{778E2A66-297D-49E9-9623-BCFCB509D8CF}">
      <dgm:prSet/>
      <dgm:spPr/>
      <dgm:t>
        <a:bodyPr/>
        <a:lstStyle/>
        <a:p>
          <a:endParaRPr lang="en-US"/>
        </a:p>
      </dgm:t>
    </dgm:pt>
    <dgm:pt modelId="{F2CE8FA8-3835-47CE-903B-199FA50FD4A4}" type="sibTrans" cxnId="{778E2A66-297D-49E9-9623-BCFCB509D8CF}">
      <dgm:prSet/>
      <dgm:spPr/>
      <dgm:t>
        <a:bodyPr/>
        <a:lstStyle/>
        <a:p>
          <a:endParaRPr lang="en-US"/>
        </a:p>
      </dgm:t>
    </dgm:pt>
    <dgm:pt modelId="{FE46D374-BBFA-4969-9DE0-4FC4004B2E08}">
      <dgm:prSet phldr="0"/>
      <dgm:spPr/>
      <dgm:t>
        <a:bodyPr/>
        <a:lstStyle/>
        <a:p>
          <a:pPr marL="228600" marR="0" lvl="0" indent="-228600"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b="0" i="0" u="none" strike="noStrike"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Hind Vadodara"/>
            </a:rPr>
            <a:t>Goal Planning for next year</a:t>
          </a:r>
          <a:endParaRPr lang="en-US" b="0" i="0" dirty="0">
            <a:solidFill>
              <a:srgbClr val="002060"/>
            </a:solidFill>
            <a:latin typeface="Hind Vadodara" panose="020B0604020202020204" charset="0"/>
            <a:cs typeface="Hind Vadodara" panose="020B0604020202020204" charset="0"/>
          </a:endParaRPr>
        </a:p>
      </dgm:t>
    </dgm:pt>
    <dgm:pt modelId="{461E2776-C8C8-4CB0-8F6A-22887459F001}" type="parTrans" cxnId="{E89EDCAB-58E1-42D0-8EAD-C207FDF551BD}">
      <dgm:prSet/>
      <dgm:spPr/>
      <dgm:t>
        <a:bodyPr/>
        <a:lstStyle/>
        <a:p>
          <a:endParaRPr lang="en-US"/>
        </a:p>
      </dgm:t>
    </dgm:pt>
    <dgm:pt modelId="{8051CBC8-A6DA-4FAC-9E96-38475B558E5D}" type="sibTrans" cxnId="{E89EDCAB-58E1-42D0-8EAD-C207FDF551BD}">
      <dgm:prSet/>
      <dgm:spPr/>
      <dgm:t>
        <a:bodyPr/>
        <a:lstStyle/>
        <a:p>
          <a:endParaRPr lang="en-US"/>
        </a:p>
      </dgm:t>
    </dgm:pt>
    <dgm:pt modelId="{3ABDDFE0-62DE-452C-9E51-A7ABEEC4C893}">
      <dgm:prSet phldr="0"/>
      <dgm:spPr/>
      <dgm:t>
        <a:bodyPr/>
        <a:lstStyle/>
        <a:p>
          <a:pPr rtl="0"/>
          <a:r>
            <a:rPr lang="en-US" b="0" i="0" dirty="0">
              <a:solidFill>
                <a:schemeClr val="tx1"/>
              </a:solidFill>
              <a:latin typeface="Hind Vadodara" panose="020B0604020202020204" charset="0"/>
              <a:cs typeface="Hind Vadodara" panose="020B0604020202020204" charset="0"/>
            </a:rPr>
            <a:t>Plan how you will review with your team your evaluation process including your Annual Evaluation.</a:t>
          </a:r>
        </a:p>
      </dgm:t>
    </dgm:pt>
    <dgm:pt modelId="{FC2069B2-40FA-4B00-BCA5-AE25DA1FA7A4}" type="parTrans" cxnId="{3A0A3BEB-51F5-4805-A41E-FD7C84280E27}">
      <dgm:prSet/>
      <dgm:spPr/>
      <dgm:t>
        <a:bodyPr/>
        <a:lstStyle/>
        <a:p>
          <a:endParaRPr lang="en-US"/>
        </a:p>
      </dgm:t>
    </dgm:pt>
    <dgm:pt modelId="{3FE052DE-4116-47FC-AABC-AD1E5F4C7583}" type="sibTrans" cxnId="{3A0A3BEB-51F5-4805-A41E-FD7C84280E27}">
      <dgm:prSet/>
      <dgm:spPr/>
      <dgm:t>
        <a:bodyPr/>
        <a:lstStyle/>
        <a:p>
          <a:endParaRPr lang="en-US"/>
        </a:p>
      </dgm:t>
    </dgm:pt>
    <dgm:pt modelId="{0DCAFB53-98DE-496B-B711-41C046A70048}">
      <dgm:prSet phldr="0"/>
      <dgm:spPr/>
      <dgm:t>
        <a:bodyPr/>
        <a:lstStyle/>
        <a:p>
          <a:pPr rtl="0"/>
          <a:r>
            <a:rPr lang="en-US" b="0" i="0" dirty="0">
              <a:solidFill>
                <a:schemeClr val="tx1"/>
              </a:solidFill>
              <a:latin typeface="Hind Vadodara" panose="020B0604020202020204" charset="0"/>
              <a:cs typeface="Hind Vadodara" panose="020B0604020202020204" charset="0"/>
            </a:rPr>
            <a:t>Plan to update your Coaches Year at Glance document for next year’s supports.</a:t>
          </a:r>
        </a:p>
      </dgm:t>
    </dgm:pt>
    <dgm:pt modelId="{430B5F5E-8603-49FC-A117-D757F7383BB2}" type="parTrans" cxnId="{F2C6BE53-AC28-4692-AE7F-B9CE0FD4AC55}">
      <dgm:prSet/>
      <dgm:spPr/>
      <dgm:t>
        <a:bodyPr/>
        <a:lstStyle/>
        <a:p>
          <a:endParaRPr lang="en-US"/>
        </a:p>
      </dgm:t>
    </dgm:pt>
    <dgm:pt modelId="{36474B3A-E04D-4E76-9F34-F3668914288D}" type="sibTrans" cxnId="{F2C6BE53-AC28-4692-AE7F-B9CE0FD4AC55}">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custLinFactNeighborX="-1167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custLinFactY="84" custLinFactNeighborX="-1092" custLinFactNeighborY="100000">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custLinFactNeighborX="-1092" custLinFactNeighborY="-9620">
        <dgm:presLayoutVars>
          <dgm:bulletEnabled val="1"/>
        </dgm:presLayoutVars>
      </dgm:prSet>
      <dgm:spPr>
        <a:prstGeom prst="roundRect">
          <a:avLst/>
        </a:prstGeom>
      </dgm:spPr>
    </dgm:pt>
  </dgm:ptLst>
  <dgm:cxnLst>
    <dgm:cxn modelId="{CFA36605-B483-445C-89DB-7C5A5F0F44E2}" srcId="{139B28B7-98AE-2442-8242-E675E9F54483}" destId="{76937503-7550-41B3-8D88-C860E600B4A5}" srcOrd="0" destOrd="0" parTransId="{CB879ED8-C3F0-4B59-B2E3-178A8DD63439}" sibTransId="{D7118AEF-A539-46B0-983D-619275A2AEA0}"/>
    <dgm:cxn modelId="{C778BB11-E95A-4943-A066-437CB141F6E0}" type="presOf" srcId="{FA5A640F-1737-4C91-87A5-1856A94C74CE}" destId="{183C8042-F222-4C5B-948A-CA63CABAB28E}" srcOrd="0" destOrd="0" presId="urn:microsoft.com/office/officeart/2005/8/layout/list1"/>
    <dgm:cxn modelId="{5A99932A-B305-4315-9FCE-B08F39354078}" type="presOf" srcId="{76937503-7550-41B3-8D88-C860E600B4A5}" destId="{3E253364-FB35-42F8-9CB7-634D0DF472D6}" srcOrd="0" destOrd="0" presId="urn:microsoft.com/office/officeart/2005/8/layout/list1"/>
    <dgm:cxn modelId="{A268DF2B-EAF7-4F30-A93E-F82856590D7C}" srcId="{76937503-7550-41B3-8D88-C860E600B4A5}" destId="{80EF215E-C2FC-4EE0-95C1-578F429E07B5}" srcOrd="2" destOrd="0" parTransId="{F84B526F-2D9D-4D5C-A649-882BA7CE856C}" sibTransId="{1578B7AF-D838-40EB-97B8-7A209A51F9C0}"/>
    <dgm:cxn modelId="{2C245730-5A39-426C-8665-30286AC10E90}" type="presOf" srcId="{88926E0B-BFF6-E944-B1DF-44240C496CA1}" destId="{1B39FE62-9822-43D6-A8AA-85DD7F2BE897}" srcOrd="0" destOrd="0" presId="urn:microsoft.com/office/officeart/2005/8/layout/list1"/>
    <dgm:cxn modelId="{5B17F734-60D8-4A09-9E84-8EDC7C675755}" type="presOf" srcId="{F549389F-9B2D-4FFA-AA88-7C507C49ABAD}" destId="{183C8042-F222-4C5B-948A-CA63CABAB28E}" srcOrd="0" destOrd="1" presId="urn:microsoft.com/office/officeart/2005/8/layout/list1"/>
    <dgm:cxn modelId="{84E61463-7C62-443F-B77C-0367A309CC70}" type="presOf" srcId="{76937503-7550-41B3-8D88-C860E600B4A5}" destId="{24EE546A-203E-45A1-AB96-5A4CB77AC5EC}" srcOrd="1" destOrd="0" presId="urn:microsoft.com/office/officeart/2005/8/layout/list1"/>
    <dgm:cxn modelId="{778E2A66-297D-49E9-9623-BCFCB509D8CF}" srcId="{76937503-7550-41B3-8D88-C860E600B4A5}" destId="{B3360950-1C1A-46FD-86E2-5BAFEF2192C1}" srcOrd="3" destOrd="0" parTransId="{D783D20D-7D6E-45A9-A749-58A502703A81}" sibTransId="{F2CE8FA8-3835-47CE-903B-199FA50FD4A4}"/>
    <dgm:cxn modelId="{F2C6BE53-AC28-4692-AE7F-B9CE0FD4AC55}" srcId="{88926E0B-BFF6-E944-B1DF-44240C496CA1}" destId="{0DCAFB53-98DE-496B-B711-41C046A70048}" srcOrd="3" destOrd="0" parTransId="{430B5F5E-8603-49FC-A117-D757F7383BB2}" sibTransId="{36474B3A-E04D-4E76-9F34-F3668914288D}"/>
    <dgm:cxn modelId="{3507DC74-BB1A-3747-A4EB-3A2F2AFF0C2A}" type="presOf" srcId="{139B28B7-98AE-2442-8242-E675E9F54483}" destId="{107712AD-F0E7-8045-90F3-AA033147F7E7}" srcOrd="0" destOrd="0" presId="urn:microsoft.com/office/officeart/2005/8/layout/list1"/>
    <dgm:cxn modelId="{EBD9FF55-BD30-4F3A-90FE-BCDDA80BA3E0}" type="presOf" srcId="{88926E0B-BFF6-E944-B1DF-44240C496CA1}" destId="{3EE32B02-DB9E-4A32-B892-2B06787A9E31}" srcOrd="1" destOrd="0" presId="urn:microsoft.com/office/officeart/2005/8/layout/list1"/>
    <dgm:cxn modelId="{51E7C958-9595-407D-A2EF-D1C2D66FDE52}" type="presOf" srcId="{80EF215E-C2FC-4EE0-95C1-578F429E07B5}" destId="{CDAAD9AB-76BA-4F20-9C80-4020D86AF54F}" srcOrd="0" destOrd="2" presId="urn:microsoft.com/office/officeart/2005/8/layout/list1"/>
    <dgm:cxn modelId="{C2D2098D-49B3-A04D-9FB3-0FED3991A0DF}" srcId="{76937503-7550-41B3-8D88-C860E600B4A5}" destId="{B233C6D1-31FC-9E44-988B-1DE61F134A43}" srcOrd="0" destOrd="0" parTransId="{4BC0583A-A1D4-334D-972A-15CA92DF2D40}" sibTransId="{4073BC8B-074F-8B4F-BF43-A44AC4433C6A}"/>
    <dgm:cxn modelId="{42072590-72EA-4634-BB75-60875E4F47E7}" type="presOf" srcId="{0DCAFB53-98DE-496B-B711-41C046A70048}" destId="{183C8042-F222-4C5B-948A-CA63CABAB28E}" srcOrd="0" destOrd="3" presId="urn:microsoft.com/office/officeart/2005/8/layout/list1"/>
    <dgm:cxn modelId="{CF4E37A2-7219-4DA9-BB1E-58F98B24BB73}" type="presOf" srcId="{B3360950-1C1A-46FD-86E2-5BAFEF2192C1}" destId="{CDAAD9AB-76BA-4F20-9C80-4020D86AF54F}" srcOrd="0" destOrd="3" presId="urn:microsoft.com/office/officeart/2005/8/layout/list1"/>
    <dgm:cxn modelId="{E89EDCAB-58E1-42D0-8EAD-C207FDF551BD}" srcId="{76937503-7550-41B3-8D88-C860E600B4A5}" destId="{FE46D374-BBFA-4969-9DE0-4FC4004B2E08}" srcOrd="1" destOrd="0" parTransId="{461E2776-C8C8-4CB0-8F6A-22887459F001}" sibTransId="{8051CBC8-A6DA-4FAC-9E96-38475B558E5D}"/>
    <dgm:cxn modelId="{CF70A1AD-5B90-CC41-AC82-8AF355283DE9}" srcId="{139B28B7-98AE-2442-8242-E675E9F54483}" destId="{88926E0B-BFF6-E944-B1DF-44240C496CA1}" srcOrd="1" destOrd="0" parTransId="{53B66600-AFAC-9844-8FF3-FF95E01497A1}" sibTransId="{FAC168E4-A658-DD48-B776-1AB6580C5053}"/>
    <dgm:cxn modelId="{0183D0B7-AD21-47F5-99AD-59BAB358FE22}" srcId="{88926E0B-BFF6-E944-B1DF-44240C496CA1}" destId="{F549389F-9B2D-4FFA-AA88-7C507C49ABAD}" srcOrd="1" destOrd="0" parTransId="{5816E803-D800-49D6-9900-751088DCEDA8}" sibTransId="{ABD6C3BF-A795-4856-8CC2-6104C0C13A47}"/>
    <dgm:cxn modelId="{08C6DFCE-5025-4ECB-8A88-9F4B8AD9EE7F}" type="presOf" srcId="{3ABDDFE0-62DE-452C-9E51-A7ABEEC4C893}" destId="{183C8042-F222-4C5B-948A-CA63CABAB28E}" srcOrd="0" destOrd="2" presId="urn:microsoft.com/office/officeart/2005/8/layout/list1"/>
    <dgm:cxn modelId="{20EEE3D8-C941-4A42-BAA2-A5BEF2A9C998}" srcId="{88926E0B-BFF6-E944-B1DF-44240C496CA1}" destId="{FA5A640F-1737-4C91-87A5-1856A94C74CE}" srcOrd="0" destOrd="0" parTransId="{F9DB5FDC-9E37-42BF-A143-D95549A6D871}" sibTransId="{D7364F7D-1D97-407A-BDE1-461E9056621B}"/>
    <dgm:cxn modelId="{951D89E3-0933-4BC3-BAF5-5EBEDA4320E4}" type="presOf" srcId="{B233C6D1-31FC-9E44-988B-1DE61F134A43}" destId="{CDAAD9AB-76BA-4F20-9C80-4020D86AF54F}" srcOrd="0" destOrd="0" presId="urn:microsoft.com/office/officeart/2005/8/layout/list1"/>
    <dgm:cxn modelId="{3A0A3BEB-51F5-4805-A41E-FD7C84280E27}" srcId="{88926E0B-BFF6-E944-B1DF-44240C496CA1}" destId="{3ABDDFE0-62DE-452C-9E51-A7ABEEC4C893}" srcOrd="2" destOrd="0" parTransId="{FC2069B2-40FA-4B00-BCA5-AE25DA1FA7A4}" sibTransId="{3FE052DE-4116-47FC-AABC-AD1E5F4C7583}"/>
    <dgm:cxn modelId="{E8C715FE-D672-4483-BC18-19042FCAC32C}" type="presOf" srcId="{FE46D374-BBFA-4969-9DE0-4FC4004B2E08}" destId="{CDAAD9AB-76BA-4F20-9C80-4020D86AF54F}" srcOrd="0" destOrd="1" presId="urn:microsoft.com/office/officeart/2005/8/layout/list1"/>
    <dgm:cxn modelId="{B8ED1688-2EAF-4A1E-BEAA-E842B145343D}" type="presParOf" srcId="{107712AD-F0E7-8045-90F3-AA033147F7E7}" destId="{99F85151-3D39-4456-9783-D2B61E40612E}" srcOrd="0" destOrd="0" presId="urn:microsoft.com/office/officeart/2005/8/layout/list1"/>
    <dgm:cxn modelId="{C0AF7800-A6EE-4B68-AC16-D95FCDD986D6}" type="presParOf" srcId="{99F85151-3D39-4456-9783-D2B61E40612E}" destId="{3E253364-FB35-42F8-9CB7-634D0DF472D6}" srcOrd="0" destOrd="0" presId="urn:microsoft.com/office/officeart/2005/8/layout/list1"/>
    <dgm:cxn modelId="{14B44ABB-8709-49B2-A010-BCEA9216D1E2}" type="presParOf" srcId="{99F85151-3D39-4456-9783-D2B61E40612E}" destId="{24EE546A-203E-45A1-AB96-5A4CB77AC5EC}" srcOrd="1" destOrd="0" presId="urn:microsoft.com/office/officeart/2005/8/layout/list1"/>
    <dgm:cxn modelId="{EA375B2B-3CF7-4731-B5EF-875DA4EC9033}" type="presParOf" srcId="{107712AD-F0E7-8045-90F3-AA033147F7E7}" destId="{1DD4E0C0-9F60-4F65-BB07-79CA80226C0A}" srcOrd="1" destOrd="0" presId="urn:microsoft.com/office/officeart/2005/8/layout/list1"/>
    <dgm:cxn modelId="{FB544AE0-1823-4922-B937-C1D13973EAA0}" type="presParOf" srcId="{107712AD-F0E7-8045-90F3-AA033147F7E7}" destId="{CDAAD9AB-76BA-4F20-9C80-4020D86AF54F}" srcOrd="2" destOrd="0" presId="urn:microsoft.com/office/officeart/2005/8/layout/list1"/>
    <dgm:cxn modelId="{BB4B88F4-080D-448E-824A-FCA61FB5D6F2}" type="presParOf" srcId="{107712AD-F0E7-8045-90F3-AA033147F7E7}" destId="{5E61BAE6-473E-4263-8FBF-76A396FC3E1D}" srcOrd="3" destOrd="0" presId="urn:microsoft.com/office/officeart/2005/8/layout/list1"/>
    <dgm:cxn modelId="{786AEFE3-83DF-409C-AE58-73856E978EC0}" type="presParOf" srcId="{107712AD-F0E7-8045-90F3-AA033147F7E7}" destId="{EFD0C82B-9526-4A75-BFD7-201196E11AEE}" srcOrd="4" destOrd="0" presId="urn:microsoft.com/office/officeart/2005/8/layout/list1"/>
    <dgm:cxn modelId="{38D383BB-335C-43A1-8687-63ACC6BD8CC8}" type="presParOf" srcId="{EFD0C82B-9526-4A75-BFD7-201196E11AEE}" destId="{1B39FE62-9822-43D6-A8AA-85DD7F2BE897}" srcOrd="0" destOrd="0" presId="urn:microsoft.com/office/officeart/2005/8/layout/list1"/>
    <dgm:cxn modelId="{43C71FE6-9886-45C9-9390-97EA8122CD6D}" type="presParOf" srcId="{EFD0C82B-9526-4A75-BFD7-201196E11AEE}" destId="{3EE32B02-DB9E-4A32-B892-2B06787A9E31}" srcOrd="1" destOrd="0" presId="urn:microsoft.com/office/officeart/2005/8/layout/list1"/>
    <dgm:cxn modelId="{F51D9EE3-E01A-4FEF-94C9-53C5257ABC10}" type="presParOf" srcId="{107712AD-F0E7-8045-90F3-AA033147F7E7}" destId="{52BC94D6-D06B-4B50-878A-29EB19C8CE02}" srcOrd="5" destOrd="0" presId="urn:microsoft.com/office/officeart/2005/8/layout/list1"/>
    <dgm:cxn modelId="{41F060E7-D9CD-4AC7-9BC6-C653FDA540D7}"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DAD4E75-891E-AA49-BA19-F44124E369EA}" type="doc">
      <dgm:prSet loTypeId="urn:microsoft.com/office/officeart/2005/8/layout/default" loCatId="" qsTypeId="urn:microsoft.com/office/officeart/2005/8/quickstyle/simple1" qsCatId="simple" csTypeId="urn:microsoft.com/office/officeart/2005/8/colors/accent2_1" csCatId="accent2" phldr="1"/>
      <dgm:spPr/>
      <dgm:t>
        <a:bodyPr/>
        <a:lstStyle/>
        <a:p>
          <a:endParaRPr lang="en-US"/>
        </a:p>
      </dgm:t>
    </dgm:pt>
    <dgm:pt modelId="{4A1B581E-9209-F64A-85B5-CC031DC2C754}">
      <dgm:prSet phldrT="[Text]" custT="1"/>
      <dgm:spPr/>
      <dgm:t>
        <a:bodyPr/>
        <a:lstStyle/>
        <a:p>
          <a:pPr>
            <a:spcAft>
              <a:spcPts val="0"/>
            </a:spcAft>
            <a:buClr>
              <a:schemeClr val="accent5">
                <a:lumMod val="75000"/>
              </a:schemeClr>
            </a:buClr>
          </a:pPr>
          <a:r>
            <a:rPr lang="en-US" sz="2400" dirty="0"/>
            <a:t>Decisions are more likely to be </a:t>
          </a:r>
        </a:p>
        <a:p>
          <a:pPr>
            <a:spcAft>
              <a:spcPts val="0"/>
            </a:spcAft>
            <a:buClr>
              <a:schemeClr val="accent5">
                <a:lumMod val="75000"/>
              </a:schemeClr>
            </a:buClr>
          </a:pPr>
          <a:r>
            <a:rPr lang="en-US" sz="2400" b="1" dirty="0"/>
            <a:t>effective and efficient</a:t>
          </a:r>
          <a:r>
            <a:rPr lang="en-US" sz="2400" dirty="0"/>
            <a:t> when they are based on data. </a:t>
          </a:r>
        </a:p>
      </dgm:t>
    </dgm:pt>
    <dgm:pt modelId="{F6ED07F0-43BD-764E-A308-905A83165DE4}" type="parTrans" cxnId="{ECF8BE94-AB5B-BD46-94C4-AD741C8ACF71}">
      <dgm:prSet/>
      <dgm:spPr/>
      <dgm:t>
        <a:bodyPr/>
        <a:lstStyle/>
        <a:p>
          <a:endParaRPr lang="en-US" sz="2400"/>
        </a:p>
      </dgm:t>
    </dgm:pt>
    <dgm:pt modelId="{C83928DE-83F4-F242-8BD7-DBE7B86726DE}" type="sibTrans" cxnId="{ECF8BE94-AB5B-BD46-94C4-AD741C8ACF71}">
      <dgm:prSet/>
      <dgm:spPr/>
      <dgm:t>
        <a:bodyPr/>
        <a:lstStyle/>
        <a:p>
          <a:endParaRPr lang="en-US" sz="2400"/>
        </a:p>
      </dgm:t>
    </dgm:pt>
    <dgm:pt modelId="{4137AD3E-86C3-B147-A3C2-8BF5F3504C71}">
      <dgm:prSet custT="1"/>
      <dgm:spPr/>
      <dgm:t>
        <a:bodyPr/>
        <a:lstStyle/>
        <a:p>
          <a:r>
            <a:rPr lang="en-US" sz="2400" dirty="0"/>
            <a:t>The </a:t>
          </a:r>
          <a:r>
            <a:rPr lang="en-US" sz="2400" b="1" dirty="0"/>
            <a:t>quality of decision making </a:t>
          </a:r>
          <a:r>
            <a:rPr lang="en-US" sz="2400" dirty="0"/>
            <a:t>depends most on defining problems with precision &amp; clarity.</a:t>
          </a:r>
        </a:p>
      </dgm:t>
    </dgm:pt>
    <dgm:pt modelId="{80EF22B0-847D-C648-B26F-28B88B7FC443}" type="parTrans" cxnId="{45FA4049-ED03-2749-BB43-31A95D3F1D91}">
      <dgm:prSet/>
      <dgm:spPr/>
      <dgm:t>
        <a:bodyPr/>
        <a:lstStyle/>
        <a:p>
          <a:endParaRPr lang="en-US" sz="2400"/>
        </a:p>
      </dgm:t>
    </dgm:pt>
    <dgm:pt modelId="{7E5EF2D7-A396-8A42-9ECA-5DE0D90A2AA8}" type="sibTrans" cxnId="{45FA4049-ED03-2749-BB43-31A95D3F1D91}">
      <dgm:prSet/>
      <dgm:spPr/>
      <dgm:t>
        <a:bodyPr/>
        <a:lstStyle/>
        <a:p>
          <a:endParaRPr lang="en-US" sz="2400"/>
        </a:p>
      </dgm:t>
    </dgm:pt>
    <dgm:pt modelId="{497A6951-3F6F-C643-A85B-CFFBA0B0A36A}">
      <dgm:prSet custT="1"/>
      <dgm:spPr/>
      <dgm:t>
        <a:bodyPr/>
        <a:lstStyle/>
        <a:p>
          <a:pPr>
            <a:spcAft>
              <a:spcPts val="0"/>
            </a:spcAft>
          </a:pPr>
          <a:r>
            <a:rPr lang="en-US" sz="2400" dirty="0">
              <a:ea typeface="Britannic Bold" pitchFamily="-108" charset="0"/>
              <a:cs typeface="Britannic Bold" pitchFamily="-108" charset="0"/>
            </a:rPr>
            <a:t>Data help </a:t>
          </a:r>
        </a:p>
        <a:p>
          <a:pPr>
            <a:spcAft>
              <a:spcPts val="0"/>
            </a:spcAft>
          </a:pPr>
          <a:r>
            <a:rPr lang="en-US" sz="2400" b="1" dirty="0">
              <a:ea typeface="Britannic Bold" pitchFamily="-108" charset="0"/>
              <a:cs typeface="Britannic Bold" pitchFamily="-108" charset="0"/>
            </a:rPr>
            <a:t>place the “problem” in the context </a:t>
          </a:r>
        </a:p>
        <a:p>
          <a:pPr>
            <a:spcAft>
              <a:spcPts val="0"/>
            </a:spcAft>
          </a:pPr>
          <a:r>
            <a:rPr lang="en-US" sz="2400" dirty="0">
              <a:ea typeface="Britannic Bold" pitchFamily="-108" charset="0"/>
              <a:cs typeface="Britannic Bold" pitchFamily="-108" charset="0"/>
            </a:rPr>
            <a:t>rather than in the students.</a:t>
          </a:r>
          <a:endParaRPr lang="en-US" sz="2400" dirty="0">
            <a:latin typeface="+mj-lt"/>
            <a:ea typeface="Britannic Bold" pitchFamily="-108" charset="0"/>
            <a:cs typeface="Britannic Bold" pitchFamily="-108" charset="0"/>
          </a:endParaRPr>
        </a:p>
      </dgm:t>
    </dgm:pt>
    <dgm:pt modelId="{28BD90EF-CE5D-CA44-A238-CB7C72FBB19C}" type="parTrans" cxnId="{1C91AE12-6903-184A-9B7B-8C486C88B3FA}">
      <dgm:prSet/>
      <dgm:spPr/>
      <dgm:t>
        <a:bodyPr/>
        <a:lstStyle/>
        <a:p>
          <a:endParaRPr lang="en-US" sz="2400"/>
        </a:p>
      </dgm:t>
    </dgm:pt>
    <dgm:pt modelId="{D6A076A3-DB94-F742-8193-36D8CB1C5930}" type="sibTrans" cxnId="{1C91AE12-6903-184A-9B7B-8C486C88B3FA}">
      <dgm:prSet/>
      <dgm:spPr/>
      <dgm:t>
        <a:bodyPr/>
        <a:lstStyle/>
        <a:p>
          <a:endParaRPr lang="en-US" sz="2400"/>
        </a:p>
      </dgm:t>
    </dgm:pt>
    <dgm:pt modelId="{848FFB10-5379-CA45-AFCE-E024A02D27DB}">
      <dgm:prSet custT="1"/>
      <dgm:spPr/>
      <dgm:t>
        <a:bodyPr/>
        <a:lstStyle/>
        <a:p>
          <a:pPr>
            <a:buClr>
              <a:schemeClr val="accent5">
                <a:lumMod val="75000"/>
              </a:schemeClr>
            </a:buClr>
          </a:pPr>
          <a:r>
            <a:rPr lang="en-US" sz="2400"/>
            <a:t>Use data to:</a:t>
          </a:r>
          <a:endParaRPr lang="en-US" sz="2400" dirty="0"/>
        </a:p>
      </dgm:t>
    </dgm:pt>
    <dgm:pt modelId="{E13380BB-A592-DE40-8FDB-47F170130CDA}" type="parTrans" cxnId="{8DD0AEFF-75A8-6C40-9A84-43BEF6A85B58}">
      <dgm:prSet/>
      <dgm:spPr/>
      <dgm:t>
        <a:bodyPr/>
        <a:lstStyle/>
        <a:p>
          <a:endParaRPr lang="en-US" sz="2400"/>
        </a:p>
      </dgm:t>
    </dgm:pt>
    <dgm:pt modelId="{BE429127-1F24-8049-A508-D4B6DFBA9A39}" type="sibTrans" cxnId="{8DD0AEFF-75A8-6C40-9A84-43BEF6A85B58}">
      <dgm:prSet/>
      <dgm:spPr/>
      <dgm:t>
        <a:bodyPr/>
        <a:lstStyle/>
        <a:p>
          <a:endParaRPr lang="en-US" sz="2400"/>
        </a:p>
      </dgm:t>
    </dgm:pt>
    <dgm:pt modelId="{A679995A-E4FF-8949-B426-1DDEFB36AF19}">
      <dgm:prSet custT="1"/>
      <dgm:spPr/>
      <dgm:t>
        <a:bodyPr/>
        <a:lstStyle/>
        <a:p>
          <a:r>
            <a:rPr lang="en-US" sz="2400" dirty="0">
              <a:ea typeface="Britannic Bold" pitchFamily="-108" charset="0"/>
              <a:cs typeface="Britannic Bold" pitchFamily="-108" charset="0"/>
            </a:rPr>
            <a:t>identify problems</a:t>
          </a:r>
        </a:p>
      </dgm:t>
    </dgm:pt>
    <dgm:pt modelId="{03624231-8B9D-B241-AE03-2D33C982D3D9}" type="parTrans" cxnId="{F943F754-F92B-C24C-90BE-2E358810E93A}">
      <dgm:prSet/>
      <dgm:spPr/>
      <dgm:t>
        <a:bodyPr/>
        <a:lstStyle/>
        <a:p>
          <a:endParaRPr lang="en-US" sz="2400"/>
        </a:p>
      </dgm:t>
    </dgm:pt>
    <dgm:pt modelId="{E06F8523-2D59-A644-83E8-8D39A589BEEF}" type="sibTrans" cxnId="{F943F754-F92B-C24C-90BE-2E358810E93A}">
      <dgm:prSet/>
      <dgm:spPr/>
      <dgm:t>
        <a:bodyPr/>
        <a:lstStyle/>
        <a:p>
          <a:endParaRPr lang="en-US" sz="2400"/>
        </a:p>
      </dgm:t>
    </dgm:pt>
    <dgm:pt modelId="{3B562E53-154C-3B45-8803-F23A4BF9392B}">
      <dgm:prSet custT="1"/>
      <dgm:spPr/>
      <dgm:t>
        <a:bodyPr/>
        <a:lstStyle/>
        <a:p>
          <a:r>
            <a:rPr lang="en-US" sz="2400" dirty="0">
              <a:ea typeface="Britannic Bold" pitchFamily="-108" charset="0"/>
              <a:cs typeface="Britannic Bold" pitchFamily="-108" charset="0"/>
            </a:rPr>
            <a:t>refine problems</a:t>
          </a:r>
        </a:p>
      </dgm:t>
    </dgm:pt>
    <dgm:pt modelId="{D0D0C34E-CA60-4E47-8097-6EA496A5EA1E}" type="parTrans" cxnId="{05F0AEC3-3B43-7247-8657-D1BC3C751A64}">
      <dgm:prSet/>
      <dgm:spPr/>
      <dgm:t>
        <a:bodyPr/>
        <a:lstStyle/>
        <a:p>
          <a:endParaRPr lang="en-US" sz="2400"/>
        </a:p>
      </dgm:t>
    </dgm:pt>
    <dgm:pt modelId="{26FE1E2D-45D5-CC41-A927-7576F5532F37}" type="sibTrans" cxnId="{05F0AEC3-3B43-7247-8657-D1BC3C751A64}">
      <dgm:prSet/>
      <dgm:spPr/>
      <dgm:t>
        <a:bodyPr/>
        <a:lstStyle/>
        <a:p>
          <a:endParaRPr lang="en-US" sz="2400"/>
        </a:p>
      </dgm:t>
    </dgm:pt>
    <dgm:pt modelId="{81A0F532-A41C-DE46-9FED-E6124A65F0BB}">
      <dgm:prSet custT="1"/>
      <dgm:spPr/>
      <dgm:t>
        <a:bodyPr/>
        <a:lstStyle/>
        <a:p>
          <a:r>
            <a:rPr lang="en-US" sz="2400" dirty="0">
              <a:ea typeface="Britannic Bold" pitchFamily="-108" charset="0"/>
              <a:cs typeface="Britannic Bold" pitchFamily="-108" charset="0"/>
            </a:rPr>
            <a:t>define the questions that lead to a solution</a:t>
          </a:r>
          <a:endParaRPr lang="en-US" sz="2400" dirty="0"/>
        </a:p>
      </dgm:t>
    </dgm:pt>
    <dgm:pt modelId="{90201A74-8C54-8C47-A18B-F1F332A3D445}" type="parTrans" cxnId="{636B7792-EF86-B545-AAB2-0D476CD9C3B7}">
      <dgm:prSet/>
      <dgm:spPr/>
      <dgm:t>
        <a:bodyPr/>
        <a:lstStyle/>
        <a:p>
          <a:endParaRPr lang="en-US" sz="2400"/>
        </a:p>
      </dgm:t>
    </dgm:pt>
    <dgm:pt modelId="{A52F9104-04CE-3C4F-B9E6-4F83E1D86585}" type="sibTrans" cxnId="{636B7792-EF86-B545-AAB2-0D476CD9C3B7}">
      <dgm:prSet/>
      <dgm:spPr/>
      <dgm:t>
        <a:bodyPr/>
        <a:lstStyle/>
        <a:p>
          <a:endParaRPr lang="en-US" sz="2400"/>
        </a:p>
      </dgm:t>
    </dgm:pt>
    <dgm:pt modelId="{72E87C5B-8DD8-D545-B0C4-ADC1A7EF1E7C}">
      <dgm:prSet custT="1"/>
      <dgm:spPr/>
      <dgm:t>
        <a:bodyPr/>
        <a:lstStyle/>
        <a:p>
          <a:r>
            <a:rPr lang="en-US" sz="2400" b="0" i="0" dirty="0"/>
            <a:t>monitor implementation and outcomes</a:t>
          </a:r>
          <a:endParaRPr lang="en-US" sz="2400" dirty="0">
            <a:ea typeface="Britannic Bold" pitchFamily="-108" charset="0"/>
            <a:cs typeface="Britannic Bold" pitchFamily="-108" charset="0"/>
          </a:endParaRPr>
        </a:p>
      </dgm:t>
    </dgm:pt>
    <dgm:pt modelId="{91221600-A40E-AD40-8613-456CE1F7678A}" type="parTrans" cxnId="{C047E2A8-1E9E-6F45-96BD-64F314DFE733}">
      <dgm:prSet/>
      <dgm:spPr/>
      <dgm:t>
        <a:bodyPr/>
        <a:lstStyle/>
        <a:p>
          <a:endParaRPr lang="en-US"/>
        </a:p>
      </dgm:t>
    </dgm:pt>
    <dgm:pt modelId="{035157F3-6583-CD41-A4A1-CBCDF35B3434}" type="sibTrans" cxnId="{C047E2A8-1E9E-6F45-96BD-64F314DFE733}">
      <dgm:prSet/>
      <dgm:spPr/>
      <dgm:t>
        <a:bodyPr/>
        <a:lstStyle/>
        <a:p>
          <a:endParaRPr lang="en-US"/>
        </a:p>
      </dgm:t>
    </dgm:pt>
    <dgm:pt modelId="{48B5A0DE-E936-D04E-86DC-BD03D8B2385C}">
      <dgm:prSet custT="1"/>
      <dgm:spPr/>
      <dgm:t>
        <a:bodyPr/>
        <a:lstStyle/>
        <a:p>
          <a:r>
            <a:rPr lang="en-US" sz="2400" b="0" i="0" dirty="0"/>
            <a:t>guide implementation</a:t>
          </a:r>
          <a:endParaRPr lang="en-US" sz="2400" dirty="0">
            <a:ea typeface="Britannic Bold" pitchFamily="-108" charset="0"/>
            <a:cs typeface="Britannic Bold" pitchFamily="-108" charset="0"/>
          </a:endParaRPr>
        </a:p>
      </dgm:t>
    </dgm:pt>
    <dgm:pt modelId="{BEC259A2-F12A-224A-B28F-56E044706688}" type="parTrans" cxnId="{B5A72F48-D7F0-AA48-9AC5-06F6FD1EECFB}">
      <dgm:prSet/>
      <dgm:spPr/>
      <dgm:t>
        <a:bodyPr/>
        <a:lstStyle/>
        <a:p>
          <a:endParaRPr lang="en-US"/>
        </a:p>
      </dgm:t>
    </dgm:pt>
    <dgm:pt modelId="{610CEC5B-697C-F849-A89F-F8F61657994F}" type="sibTrans" cxnId="{B5A72F48-D7F0-AA48-9AC5-06F6FD1EECFB}">
      <dgm:prSet/>
      <dgm:spPr/>
      <dgm:t>
        <a:bodyPr/>
        <a:lstStyle/>
        <a:p>
          <a:endParaRPr lang="en-US"/>
        </a:p>
      </dgm:t>
    </dgm:pt>
    <dgm:pt modelId="{94CA054D-9937-894B-9845-D3BFFBDF77B2}">
      <dgm:prSet custT="1"/>
      <dgm:spPr/>
      <dgm:t>
        <a:bodyPr/>
        <a:lstStyle/>
        <a:p>
          <a:r>
            <a:rPr lang="en-US" sz="2400" b="0" i="0" dirty="0"/>
            <a:t>engage in problem solving</a:t>
          </a:r>
          <a:endParaRPr lang="en-US" sz="2400" dirty="0">
            <a:ea typeface="Britannic Bold" pitchFamily="-108" charset="0"/>
            <a:cs typeface="Britannic Bold" pitchFamily="-108" charset="0"/>
          </a:endParaRPr>
        </a:p>
      </dgm:t>
    </dgm:pt>
    <dgm:pt modelId="{2FC29DE7-F23F-B94E-B030-F78619D83FE5}" type="parTrans" cxnId="{706608F4-5C7B-5442-AFB4-08AF15B4EA48}">
      <dgm:prSet/>
      <dgm:spPr/>
      <dgm:t>
        <a:bodyPr/>
        <a:lstStyle/>
        <a:p>
          <a:endParaRPr lang="en-US"/>
        </a:p>
      </dgm:t>
    </dgm:pt>
    <dgm:pt modelId="{A947F9A6-88F1-0D4D-9EBA-5236CC31B972}" type="sibTrans" cxnId="{706608F4-5C7B-5442-AFB4-08AF15B4EA48}">
      <dgm:prSet/>
      <dgm:spPr/>
      <dgm:t>
        <a:bodyPr/>
        <a:lstStyle/>
        <a:p>
          <a:endParaRPr lang="en-US"/>
        </a:p>
      </dgm:t>
    </dgm:pt>
    <dgm:pt modelId="{E7E62AFF-C611-D040-ABA7-9537DC0AD4B6}" type="pres">
      <dgm:prSet presAssocID="{FDAD4E75-891E-AA49-BA19-F44124E369EA}" presName="diagram" presStyleCnt="0">
        <dgm:presLayoutVars>
          <dgm:dir/>
          <dgm:resizeHandles val="exact"/>
        </dgm:presLayoutVars>
      </dgm:prSet>
      <dgm:spPr/>
    </dgm:pt>
    <dgm:pt modelId="{BFECA15C-7823-6F47-BB11-5EBD42A90ED8}" type="pres">
      <dgm:prSet presAssocID="{4A1B581E-9209-F64A-85B5-CC031DC2C754}" presName="node" presStyleLbl="node1" presStyleIdx="0" presStyleCnt="4" custScaleX="119473" custScaleY="82311" custLinFactNeighborX="-520" custLinFactNeighborY="-7428">
        <dgm:presLayoutVars>
          <dgm:bulletEnabled val="1"/>
        </dgm:presLayoutVars>
      </dgm:prSet>
      <dgm:spPr/>
    </dgm:pt>
    <dgm:pt modelId="{08C65DFD-0295-8B4D-860C-8CF756F5342F}" type="pres">
      <dgm:prSet presAssocID="{C83928DE-83F4-F242-8BD7-DBE7B86726DE}" presName="sibTrans" presStyleCnt="0"/>
      <dgm:spPr/>
    </dgm:pt>
    <dgm:pt modelId="{E96C8A30-1FFF-5041-AA5B-2E2C25CC4F33}" type="pres">
      <dgm:prSet presAssocID="{848FFB10-5379-CA45-AFCE-E024A02D27DB}" presName="node" presStyleLbl="node1" presStyleIdx="1" presStyleCnt="4" custScaleX="117895" custScaleY="125454">
        <dgm:presLayoutVars>
          <dgm:bulletEnabled val="1"/>
        </dgm:presLayoutVars>
      </dgm:prSet>
      <dgm:spPr/>
    </dgm:pt>
    <dgm:pt modelId="{AD3F4B8F-75D5-F545-859B-ED70EDDD3D7B}" type="pres">
      <dgm:prSet presAssocID="{BE429127-1F24-8049-A508-D4B6DFBA9A39}" presName="sibTrans" presStyleCnt="0"/>
      <dgm:spPr/>
    </dgm:pt>
    <dgm:pt modelId="{24A5F87A-9486-384C-8628-3EEEAECBB2D8}" type="pres">
      <dgm:prSet presAssocID="{4137AD3E-86C3-B147-A3C2-8BF5F3504C71}" presName="node" presStyleLbl="node1" presStyleIdx="2" presStyleCnt="4" custScaleX="114389" custScaleY="80743" custLinFactNeighborX="4292" custLinFactNeighborY="-30997">
        <dgm:presLayoutVars>
          <dgm:bulletEnabled val="1"/>
        </dgm:presLayoutVars>
      </dgm:prSet>
      <dgm:spPr/>
    </dgm:pt>
    <dgm:pt modelId="{D79E2634-F80A-C541-9327-57EF0EBE3E61}" type="pres">
      <dgm:prSet presAssocID="{7E5EF2D7-A396-8A42-9ECA-5DE0D90A2AA8}" presName="sibTrans" presStyleCnt="0"/>
      <dgm:spPr/>
    </dgm:pt>
    <dgm:pt modelId="{3887DA76-38AA-B941-9970-10A0690E0A90}" type="pres">
      <dgm:prSet presAssocID="{497A6951-3F6F-C643-A85B-CFFBA0B0A36A}" presName="node" presStyleLbl="node1" presStyleIdx="3" presStyleCnt="4" custScaleX="127737" custScaleY="63897" custLinFactNeighborX="2162" custLinFactNeighborY="-12968">
        <dgm:presLayoutVars>
          <dgm:bulletEnabled val="1"/>
        </dgm:presLayoutVars>
      </dgm:prSet>
      <dgm:spPr/>
    </dgm:pt>
  </dgm:ptLst>
  <dgm:cxnLst>
    <dgm:cxn modelId="{61D3630B-E5B4-6A45-8407-93A05ACD8D3D}" type="presOf" srcId="{848FFB10-5379-CA45-AFCE-E024A02D27DB}" destId="{E96C8A30-1FFF-5041-AA5B-2E2C25CC4F33}" srcOrd="0" destOrd="0" presId="urn:microsoft.com/office/officeart/2005/8/layout/default"/>
    <dgm:cxn modelId="{C95F5711-BB0C-654A-A8B9-4AFCCEFA1B8C}" type="presOf" srcId="{FDAD4E75-891E-AA49-BA19-F44124E369EA}" destId="{E7E62AFF-C611-D040-ABA7-9537DC0AD4B6}" srcOrd="0" destOrd="0" presId="urn:microsoft.com/office/officeart/2005/8/layout/default"/>
    <dgm:cxn modelId="{1C91AE12-6903-184A-9B7B-8C486C88B3FA}" srcId="{FDAD4E75-891E-AA49-BA19-F44124E369EA}" destId="{497A6951-3F6F-C643-A85B-CFFBA0B0A36A}" srcOrd="3" destOrd="0" parTransId="{28BD90EF-CE5D-CA44-A238-CB7C72FBB19C}" sibTransId="{D6A076A3-DB94-F742-8193-36D8CB1C5930}"/>
    <dgm:cxn modelId="{F7D8855F-B97F-CB40-A5D1-0BFE6252834B}" type="presOf" srcId="{497A6951-3F6F-C643-A85B-CFFBA0B0A36A}" destId="{3887DA76-38AA-B941-9970-10A0690E0A90}" srcOrd="0" destOrd="0" presId="urn:microsoft.com/office/officeart/2005/8/layout/default"/>
    <dgm:cxn modelId="{B5A72F48-D7F0-AA48-9AC5-06F6FD1EECFB}" srcId="{848FFB10-5379-CA45-AFCE-E024A02D27DB}" destId="{48B5A0DE-E936-D04E-86DC-BD03D8B2385C}" srcOrd="1" destOrd="0" parTransId="{BEC259A2-F12A-224A-B28F-56E044706688}" sibTransId="{610CEC5B-697C-F849-A89F-F8F61657994F}"/>
    <dgm:cxn modelId="{45FA4049-ED03-2749-BB43-31A95D3F1D91}" srcId="{FDAD4E75-891E-AA49-BA19-F44124E369EA}" destId="{4137AD3E-86C3-B147-A3C2-8BF5F3504C71}" srcOrd="2" destOrd="0" parTransId="{80EF22B0-847D-C648-B26F-28B88B7FC443}" sibTransId="{7E5EF2D7-A396-8A42-9ECA-5DE0D90A2AA8}"/>
    <dgm:cxn modelId="{793AB669-52F6-7348-8A1B-9498881E8280}" type="presOf" srcId="{48B5A0DE-E936-D04E-86DC-BD03D8B2385C}" destId="{E96C8A30-1FFF-5041-AA5B-2E2C25CC4F33}" srcOrd="0" destOrd="2" presId="urn:microsoft.com/office/officeart/2005/8/layout/default"/>
    <dgm:cxn modelId="{F943F754-F92B-C24C-90BE-2E358810E93A}" srcId="{94CA054D-9937-894B-9845-D3BFFBDF77B2}" destId="{A679995A-E4FF-8949-B426-1DDEFB36AF19}" srcOrd="0" destOrd="0" parTransId="{03624231-8B9D-B241-AE03-2D33C982D3D9}" sibTransId="{E06F8523-2D59-A644-83E8-8D39A589BEEF}"/>
    <dgm:cxn modelId="{636B7792-EF86-B545-AAB2-0D476CD9C3B7}" srcId="{94CA054D-9937-894B-9845-D3BFFBDF77B2}" destId="{81A0F532-A41C-DE46-9FED-E6124A65F0BB}" srcOrd="2" destOrd="0" parTransId="{90201A74-8C54-8C47-A18B-F1F332A3D445}" sibTransId="{A52F9104-04CE-3C4F-B9E6-4F83E1D86585}"/>
    <dgm:cxn modelId="{ECF8BE94-AB5B-BD46-94C4-AD741C8ACF71}" srcId="{FDAD4E75-891E-AA49-BA19-F44124E369EA}" destId="{4A1B581E-9209-F64A-85B5-CC031DC2C754}" srcOrd="0" destOrd="0" parTransId="{F6ED07F0-43BD-764E-A308-905A83165DE4}" sibTransId="{C83928DE-83F4-F242-8BD7-DBE7B86726DE}"/>
    <dgm:cxn modelId="{440F1B9D-5380-4147-B8A8-29E1AEED5F46}" type="presOf" srcId="{81A0F532-A41C-DE46-9FED-E6124A65F0BB}" destId="{E96C8A30-1FFF-5041-AA5B-2E2C25CC4F33}" srcOrd="0" destOrd="6" presId="urn:microsoft.com/office/officeart/2005/8/layout/default"/>
    <dgm:cxn modelId="{C047E2A8-1E9E-6F45-96BD-64F314DFE733}" srcId="{848FFB10-5379-CA45-AFCE-E024A02D27DB}" destId="{72E87C5B-8DD8-D545-B0C4-ADC1A7EF1E7C}" srcOrd="0" destOrd="0" parTransId="{91221600-A40E-AD40-8613-456CE1F7678A}" sibTransId="{035157F3-6583-CD41-A4A1-CBCDF35B3434}"/>
    <dgm:cxn modelId="{C1346DB6-609C-6D44-9300-14626BC1D670}" type="presOf" srcId="{72E87C5B-8DD8-D545-B0C4-ADC1A7EF1E7C}" destId="{E96C8A30-1FFF-5041-AA5B-2E2C25CC4F33}" srcOrd="0" destOrd="1" presId="urn:microsoft.com/office/officeart/2005/8/layout/default"/>
    <dgm:cxn modelId="{05F0AEC3-3B43-7247-8657-D1BC3C751A64}" srcId="{94CA054D-9937-894B-9845-D3BFFBDF77B2}" destId="{3B562E53-154C-3B45-8803-F23A4BF9392B}" srcOrd="1" destOrd="0" parTransId="{D0D0C34E-CA60-4E47-8097-6EA496A5EA1E}" sibTransId="{26FE1E2D-45D5-CC41-A927-7576F5532F37}"/>
    <dgm:cxn modelId="{F912A0C5-2133-CA4C-BEC5-28081E2897B2}" type="presOf" srcId="{A679995A-E4FF-8949-B426-1DDEFB36AF19}" destId="{E96C8A30-1FFF-5041-AA5B-2E2C25CC4F33}" srcOrd="0" destOrd="4" presId="urn:microsoft.com/office/officeart/2005/8/layout/default"/>
    <dgm:cxn modelId="{ED7577E8-D1E4-ED4B-BA0A-51D5ADDD06A7}" type="presOf" srcId="{4137AD3E-86C3-B147-A3C2-8BF5F3504C71}" destId="{24A5F87A-9486-384C-8628-3EEEAECBB2D8}" srcOrd="0" destOrd="0" presId="urn:microsoft.com/office/officeart/2005/8/layout/default"/>
    <dgm:cxn modelId="{28908BEC-D099-194A-A734-D583EFC0779E}" type="presOf" srcId="{4A1B581E-9209-F64A-85B5-CC031DC2C754}" destId="{BFECA15C-7823-6F47-BB11-5EBD42A90ED8}" srcOrd="0" destOrd="0" presId="urn:microsoft.com/office/officeart/2005/8/layout/default"/>
    <dgm:cxn modelId="{706608F4-5C7B-5442-AFB4-08AF15B4EA48}" srcId="{848FFB10-5379-CA45-AFCE-E024A02D27DB}" destId="{94CA054D-9937-894B-9845-D3BFFBDF77B2}" srcOrd="2" destOrd="0" parTransId="{2FC29DE7-F23F-B94E-B030-F78619D83FE5}" sibTransId="{A947F9A6-88F1-0D4D-9EBA-5236CC31B972}"/>
    <dgm:cxn modelId="{E550C5FA-7216-6848-9490-68E944CD21C2}" type="presOf" srcId="{94CA054D-9937-894B-9845-D3BFFBDF77B2}" destId="{E96C8A30-1FFF-5041-AA5B-2E2C25CC4F33}" srcOrd="0" destOrd="3" presId="urn:microsoft.com/office/officeart/2005/8/layout/default"/>
    <dgm:cxn modelId="{DB3D25FE-D1AF-3540-9615-E1C9D98DFE67}" type="presOf" srcId="{3B562E53-154C-3B45-8803-F23A4BF9392B}" destId="{E96C8A30-1FFF-5041-AA5B-2E2C25CC4F33}" srcOrd="0" destOrd="5" presId="urn:microsoft.com/office/officeart/2005/8/layout/default"/>
    <dgm:cxn modelId="{8DD0AEFF-75A8-6C40-9A84-43BEF6A85B58}" srcId="{FDAD4E75-891E-AA49-BA19-F44124E369EA}" destId="{848FFB10-5379-CA45-AFCE-E024A02D27DB}" srcOrd="1" destOrd="0" parTransId="{E13380BB-A592-DE40-8FDB-47F170130CDA}" sibTransId="{BE429127-1F24-8049-A508-D4B6DFBA9A39}"/>
    <dgm:cxn modelId="{2F00231A-F7A9-5C4A-AD07-89825955E65A}" type="presParOf" srcId="{E7E62AFF-C611-D040-ABA7-9537DC0AD4B6}" destId="{BFECA15C-7823-6F47-BB11-5EBD42A90ED8}" srcOrd="0" destOrd="0" presId="urn:microsoft.com/office/officeart/2005/8/layout/default"/>
    <dgm:cxn modelId="{E57039CC-6A8E-5B4D-A84F-634CB6EB9F6C}" type="presParOf" srcId="{E7E62AFF-C611-D040-ABA7-9537DC0AD4B6}" destId="{08C65DFD-0295-8B4D-860C-8CF756F5342F}" srcOrd="1" destOrd="0" presId="urn:microsoft.com/office/officeart/2005/8/layout/default"/>
    <dgm:cxn modelId="{FB03C2ED-AC4C-EE45-8D46-F91BD336A8EB}" type="presParOf" srcId="{E7E62AFF-C611-D040-ABA7-9537DC0AD4B6}" destId="{E96C8A30-1FFF-5041-AA5B-2E2C25CC4F33}" srcOrd="2" destOrd="0" presId="urn:microsoft.com/office/officeart/2005/8/layout/default"/>
    <dgm:cxn modelId="{57C2893F-57EE-AB4D-8E08-A4FEFC43F134}" type="presParOf" srcId="{E7E62AFF-C611-D040-ABA7-9537DC0AD4B6}" destId="{AD3F4B8F-75D5-F545-859B-ED70EDDD3D7B}" srcOrd="3" destOrd="0" presId="urn:microsoft.com/office/officeart/2005/8/layout/default"/>
    <dgm:cxn modelId="{E7B67525-A99C-474C-9628-64064202E320}" type="presParOf" srcId="{E7E62AFF-C611-D040-ABA7-9537DC0AD4B6}" destId="{24A5F87A-9486-384C-8628-3EEEAECBB2D8}" srcOrd="4" destOrd="0" presId="urn:microsoft.com/office/officeart/2005/8/layout/default"/>
    <dgm:cxn modelId="{BF544EEA-EC08-9C4C-BDA1-F3B2076A6D0A}" type="presParOf" srcId="{E7E62AFF-C611-D040-ABA7-9537DC0AD4B6}" destId="{D79E2634-F80A-C541-9327-57EF0EBE3E61}" srcOrd="5" destOrd="0" presId="urn:microsoft.com/office/officeart/2005/8/layout/default"/>
    <dgm:cxn modelId="{7E7831D8-708C-8F48-B2B2-102FC00EE59F}" type="presParOf" srcId="{E7E62AFF-C611-D040-ABA7-9537DC0AD4B6}" destId="{3887DA76-38AA-B941-9970-10A0690E0A9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91F9CD-D0F4-5946-9D5E-17F72CF170AE}" type="doc">
      <dgm:prSet loTypeId="urn:microsoft.com/office/officeart/2005/8/layout/hList6" loCatId="" qsTypeId="urn:microsoft.com/office/officeart/2005/8/quickstyle/simple1" qsCatId="simple" csTypeId="urn:microsoft.com/office/officeart/2005/8/colors/accent1_1" csCatId="accent1" phldr="1"/>
      <dgm:spPr/>
      <dgm:t>
        <a:bodyPr/>
        <a:lstStyle/>
        <a:p>
          <a:endParaRPr lang="en-US"/>
        </a:p>
      </dgm:t>
    </dgm:pt>
    <dgm:pt modelId="{3D4C08D2-D613-A143-9CE3-CD3C44BB3A0E}">
      <dgm:prSet phldrT="[Text]" custT="1"/>
      <dgm:spPr/>
      <dgm:t>
        <a:bodyPr/>
        <a:lstStyle/>
        <a:p>
          <a:r>
            <a:rPr lang="en-US" sz="1600" b="1" dirty="0">
              <a:solidFill>
                <a:schemeClr val="accent4">
                  <a:lumMod val="50000"/>
                </a:schemeClr>
              </a:solidFill>
              <a:latin typeface="+mn-lt"/>
              <a:cs typeface="Hind Vadodara" panose="020B0604020202020204" charset="0"/>
            </a:rPr>
            <a:t>1. Identify the RIGHT data</a:t>
          </a:r>
        </a:p>
      </dgm:t>
    </dgm:pt>
    <dgm:pt modelId="{0A3AB4CA-CA6C-094A-A9C8-364219186F5A}" type="parTrans" cxnId="{B2B3733C-0140-E940-B940-5EA2BF95EDF8}">
      <dgm:prSet/>
      <dgm:spPr/>
      <dgm:t>
        <a:bodyPr/>
        <a:lstStyle/>
        <a:p>
          <a:endParaRPr lang="en-US" sz="1600">
            <a:latin typeface="+mn-lt"/>
          </a:endParaRPr>
        </a:p>
      </dgm:t>
    </dgm:pt>
    <dgm:pt modelId="{F583D975-FA0D-6146-B3C5-0F511ABE9770}" type="sibTrans" cxnId="{B2B3733C-0140-E940-B940-5EA2BF95EDF8}">
      <dgm:prSet/>
      <dgm:spPr/>
      <dgm:t>
        <a:bodyPr/>
        <a:lstStyle/>
        <a:p>
          <a:endParaRPr lang="en-US" sz="1600">
            <a:latin typeface="+mn-lt"/>
          </a:endParaRPr>
        </a:p>
      </dgm:t>
    </dgm:pt>
    <dgm:pt modelId="{771E4A75-E810-1C49-BEEE-E19EB4E2B104}">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600" u="sng" dirty="0">
              <a:latin typeface="+mn-lt"/>
            </a:rPr>
            <a:t>Outcome</a:t>
          </a:r>
          <a:r>
            <a:rPr lang="en-US" sz="1600" dirty="0">
              <a:latin typeface="+mn-lt"/>
            </a:rPr>
            <a:t> data tied to goals</a:t>
          </a:r>
        </a:p>
      </dgm:t>
    </dgm:pt>
    <dgm:pt modelId="{1018C983-4880-9B42-9472-0605F0B41F6C}" type="parTrans" cxnId="{DD5D9782-4C96-EA44-BB54-F324DC6C13AF}">
      <dgm:prSet/>
      <dgm:spPr/>
      <dgm:t>
        <a:bodyPr/>
        <a:lstStyle/>
        <a:p>
          <a:endParaRPr lang="en-US" sz="1600">
            <a:latin typeface="+mn-lt"/>
          </a:endParaRPr>
        </a:p>
      </dgm:t>
    </dgm:pt>
    <dgm:pt modelId="{405C6025-A8E2-ED4F-B289-47A3D37F8148}" type="sibTrans" cxnId="{DD5D9782-4C96-EA44-BB54-F324DC6C13AF}">
      <dgm:prSet/>
      <dgm:spPr/>
      <dgm:t>
        <a:bodyPr/>
        <a:lstStyle/>
        <a:p>
          <a:endParaRPr lang="en-US" sz="1600">
            <a:latin typeface="+mn-lt"/>
          </a:endParaRPr>
        </a:p>
      </dgm:t>
    </dgm:pt>
    <dgm:pt modelId="{B931151D-12E0-AB44-8EF5-DA6BBAB47ADC}">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600" u="sng" dirty="0">
              <a:latin typeface="+mn-lt"/>
            </a:rPr>
            <a:t>Fidelity</a:t>
          </a:r>
          <a:r>
            <a:rPr lang="en-US" sz="1600" dirty="0">
              <a:latin typeface="+mn-lt"/>
            </a:rPr>
            <a:t> data tied to evaluation plan</a:t>
          </a:r>
        </a:p>
      </dgm:t>
    </dgm:pt>
    <dgm:pt modelId="{47F916F9-9928-7F41-88E9-BE4472E77011}" type="parTrans" cxnId="{21A69AE9-F7C2-6B4E-AFFA-66455A45F662}">
      <dgm:prSet/>
      <dgm:spPr/>
      <dgm:t>
        <a:bodyPr/>
        <a:lstStyle/>
        <a:p>
          <a:endParaRPr lang="en-US" sz="1600">
            <a:latin typeface="+mn-lt"/>
          </a:endParaRPr>
        </a:p>
      </dgm:t>
    </dgm:pt>
    <dgm:pt modelId="{3CE35A85-8CAA-274A-A5F9-015CADACFCD3}" type="sibTrans" cxnId="{21A69AE9-F7C2-6B4E-AFFA-66455A45F662}">
      <dgm:prSet/>
      <dgm:spPr/>
      <dgm:t>
        <a:bodyPr/>
        <a:lstStyle/>
        <a:p>
          <a:endParaRPr lang="en-US" sz="1600">
            <a:latin typeface="+mn-lt"/>
          </a:endParaRPr>
        </a:p>
      </dgm:t>
    </dgm:pt>
    <dgm:pt modelId="{12CD1F39-5E82-D144-9B42-36570F4ACD23}">
      <dgm:prSet phldrT="[Text]" custT="1"/>
      <dgm:spPr/>
      <dgm:t>
        <a:bodyPr/>
        <a:lstStyle/>
        <a:p>
          <a:r>
            <a:rPr lang="en-US" sz="1600" b="1" dirty="0">
              <a:solidFill>
                <a:schemeClr val="accent4">
                  <a:lumMod val="50000"/>
                </a:schemeClr>
              </a:solidFill>
              <a:latin typeface="+mn-lt"/>
            </a:rPr>
            <a:t>3. Identify the RIGHT people</a:t>
          </a:r>
        </a:p>
      </dgm:t>
    </dgm:pt>
    <dgm:pt modelId="{DBBDDF38-2E94-0649-B940-B016BE5B6424}" type="parTrans" cxnId="{EFBB5D58-19D1-C347-8676-BA7D17CCC51F}">
      <dgm:prSet/>
      <dgm:spPr/>
      <dgm:t>
        <a:bodyPr/>
        <a:lstStyle/>
        <a:p>
          <a:endParaRPr lang="en-US" sz="1600">
            <a:latin typeface="+mn-lt"/>
          </a:endParaRPr>
        </a:p>
      </dgm:t>
    </dgm:pt>
    <dgm:pt modelId="{90BB0C94-3A45-094A-932F-F47F0A570ADE}" type="sibTrans" cxnId="{EFBB5D58-19D1-C347-8676-BA7D17CCC51F}">
      <dgm:prSet/>
      <dgm:spPr/>
      <dgm:t>
        <a:bodyPr/>
        <a:lstStyle/>
        <a:p>
          <a:endParaRPr lang="en-US" sz="1600">
            <a:latin typeface="+mn-lt"/>
          </a:endParaRPr>
        </a:p>
      </dgm:t>
    </dgm:pt>
    <dgm:pt modelId="{9F8A7C8C-326F-DE41-B093-1B4204283CAE}">
      <dgm:prSet phldrT="[Text]" custT="1">
        <dgm:style>
          <a:lnRef idx="2">
            <a:schemeClr val="accent1"/>
          </a:lnRef>
          <a:fillRef idx="1">
            <a:schemeClr val="lt1"/>
          </a:fillRef>
          <a:effectRef idx="0">
            <a:schemeClr val="accent1"/>
          </a:effectRef>
          <a:fontRef idx="minor">
            <a:schemeClr val="dk1"/>
          </a:fontRef>
        </dgm:style>
      </dgm:prSet>
      <dgm:spPr/>
      <dgm:t>
        <a:bodyPr/>
        <a:lstStyle/>
        <a:p>
          <a:pPr rtl="0"/>
          <a:r>
            <a:rPr lang="en-US" sz="1600" dirty="0">
              <a:latin typeface="+mn-lt"/>
            </a:rPr>
            <a:t>Who needs to see these data to inform decisions? (e.g., PBIS team, grade level teams, family groups, other committees?)</a:t>
          </a:r>
        </a:p>
      </dgm:t>
    </dgm:pt>
    <dgm:pt modelId="{23AD32AD-1313-A848-90C2-52569CBC4097}" type="parTrans" cxnId="{D50E20CD-49A9-984E-8758-C918E8EF1155}">
      <dgm:prSet/>
      <dgm:spPr/>
      <dgm:t>
        <a:bodyPr/>
        <a:lstStyle/>
        <a:p>
          <a:endParaRPr lang="en-US" sz="1600">
            <a:latin typeface="+mn-lt"/>
          </a:endParaRPr>
        </a:p>
      </dgm:t>
    </dgm:pt>
    <dgm:pt modelId="{B688B071-F064-944D-915B-5BB1512C70B2}" type="sibTrans" cxnId="{D50E20CD-49A9-984E-8758-C918E8EF1155}">
      <dgm:prSet/>
      <dgm:spPr/>
      <dgm:t>
        <a:bodyPr/>
        <a:lstStyle/>
        <a:p>
          <a:endParaRPr lang="en-US" sz="1600">
            <a:latin typeface="+mn-lt"/>
          </a:endParaRPr>
        </a:p>
      </dgm:t>
    </dgm:pt>
    <dgm:pt modelId="{96D568D9-140D-4948-8D68-2C24475B5845}">
      <dgm:prSet phldrT="[Text]" custT="1"/>
      <dgm:spPr/>
      <dgm:t>
        <a:bodyPr/>
        <a:lstStyle/>
        <a:p>
          <a:r>
            <a:rPr lang="en-US" sz="1600" b="1" dirty="0">
              <a:solidFill>
                <a:schemeClr val="accent4">
                  <a:lumMod val="50000"/>
                </a:schemeClr>
              </a:solidFill>
              <a:latin typeface="+mn-lt"/>
            </a:rPr>
            <a:t>4. Identify the RIGHT time &amp; format</a:t>
          </a:r>
        </a:p>
      </dgm:t>
    </dgm:pt>
    <dgm:pt modelId="{BAFD1EC0-DE69-CD47-A247-B3B878712C7C}" type="parTrans" cxnId="{38CE85CF-0DF8-4747-8F87-7BE0674EF0A5}">
      <dgm:prSet/>
      <dgm:spPr/>
      <dgm:t>
        <a:bodyPr/>
        <a:lstStyle/>
        <a:p>
          <a:endParaRPr lang="en-US" sz="1600">
            <a:latin typeface="+mn-lt"/>
          </a:endParaRPr>
        </a:p>
      </dgm:t>
    </dgm:pt>
    <dgm:pt modelId="{97635F6C-48FE-6748-8C90-F758180572D9}" type="sibTrans" cxnId="{38CE85CF-0DF8-4747-8F87-7BE0674EF0A5}">
      <dgm:prSet/>
      <dgm:spPr/>
      <dgm:t>
        <a:bodyPr/>
        <a:lstStyle/>
        <a:p>
          <a:endParaRPr lang="en-US" sz="1600">
            <a:latin typeface="+mn-lt"/>
          </a:endParaRPr>
        </a:p>
      </dgm:t>
    </dgm:pt>
    <dgm:pt modelId="{84ECE5D9-3C50-D140-B5A2-3EA0A25EB8E4}">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600" dirty="0">
              <a:latin typeface="+mn-lt"/>
            </a:rPr>
            <a:t>When/how often should these data be reviewed to inform decisions?</a:t>
          </a:r>
        </a:p>
      </dgm:t>
    </dgm:pt>
    <dgm:pt modelId="{B2CD5766-6CD6-F44E-99D9-BEB5CCDF0EB7}" type="parTrans" cxnId="{0F294B92-CC66-A848-88FC-FC3AFBFC26DA}">
      <dgm:prSet/>
      <dgm:spPr/>
      <dgm:t>
        <a:bodyPr/>
        <a:lstStyle/>
        <a:p>
          <a:endParaRPr lang="en-US" sz="1600">
            <a:latin typeface="+mn-lt"/>
          </a:endParaRPr>
        </a:p>
      </dgm:t>
    </dgm:pt>
    <dgm:pt modelId="{D5269EA7-9FBD-EF49-ACA5-A2BC7AC50CC8}" type="sibTrans" cxnId="{0F294B92-CC66-A848-88FC-FC3AFBFC26DA}">
      <dgm:prSet/>
      <dgm:spPr/>
      <dgm:t>
        <a:bodyPr/>
        <a:lstStyle/>
        <a:p>
          <a:endParaRPr lang="en-US" sz="1600">
            <a:latin typeface="+mn-lt"/>
          </a:endParaRPr>
        </a:p>
      </dgm:t>
    </dgm:pt>
    <dgm:pt modelId="{29B844F6-451C-D646-A703-019DECF5BD74}">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600" dirty="0">
              <a:latin typeface="+mn-lt"/>
            </a:rPr>
            <a:t>What format will facilitate decision making?</a:t>
          </a:r>
        </a:p>
      </dgm:t>
    </dgm:pt>
    <dgm:pt modelId="{0647389C-5D01-B14B-B5AE-99BB19985BBC}" type="parTrans" cxnId="{0CBA1B7D-7381-3740-9E31-0419432C9586}">
      <dgm:prSet/>
      <dgm:spPr/>
      <dgm:t>
        <a:bodyPr/>
        <a:lstStyle/>
        <a:p>
          <a:endParaRPr lang="en-US" sz="1600">
            <a:latin typeface="+mn-lt"/>
          </a:endParaRPr>
        </a:p>
      </dgm:t>
    </dgm:pt>
    <dgm:pt modelId="{4E1DD986-D9B5-0F4F-8D38-71E53E41A74C}" type="sibTrans" cxnId="{0CBA1B7D-7381-3740-9E31-0419432C9586}">
      <dgm:prSet/>
      <dgm:spPr/>
      <dgm:t>
        <a:bodyPr/>
        <a:lstStyle/>
        <a:p>
          <a:endParaRPr lang="en-US" sz="1600">
            <a:latin typeface="+mn-lt"/>
          </a:endParaRPr>
        </a:p>
      </dgm:t>
    </dgm:pt>
    <dgm:pt modelId="{F27D9962-ABA1-A447-BF69-65D2E9F8B9C8}">
      <dgm:prSet phldrT="[Text]" custT="1"/>
      <dgm:spPr/>
      <dgm:t>
        <a:bodyPr/>
        <a:lstStyle/>
        <a:p>
          <a:r>
            <a:rPr lang="en-US" sz="1600" b="1" dirty="0">
              <a:solidFill>
                <a:schemeClr val="accent4">
                  <a:lumMod val="50000"/>
                </a:schemeClr>
              </a:solidFill>
              <a:latin typeface="+mn-lt"/>
            </a:rPr>
            <a:t>2. Assess data integrity</a:t>
          </a:r>
        </a:p>
      </dgm:t>
    </dgm:pt>
    <dgm:pt modelId="{2D5CE993-CF5C-664C-84C3-6435AD223DBC}" type="parTrans" cxnId="{7A690CDB-F663-044E-9457-60F8360F5AC1}">
      <dgm:prSet/>
      <dgm:spPr/>
      <dgm:t>
        <a:bodyPr/>
        <a:lstStyle/>
        <a:p>
          <a:endParaRPr lang="en-US" sz="1600">
            <a:latin typeface="+mn-lt"/>
          </a:endParaRPr>
        </a:p>
      </dgm:t>
    </dgm:pt>
    <dgm:pt modelId="{166A0AEE-BB14-9B45-9CEE-6FC1A030FE83}" type="sibTrans" cxnId="{7A690CDB-F663-044E-9457-60F8360F5AC1}">
      <dgm:prSet/>
      <dgm:spPr/>
      <dgm:t>
        <a:bodyPr/>
        <a:lstStyle/>
        <a:p>
          <a:endParaRPr lang="en-US" sz="1600">
            <a:latin typeface="+mn-lt"/>
          </a:endParaRPr>
        </a:p>
      </dgm:t>
    </dgm:pt>
    <dgm:pt modelId="{93BE5D4D-5866-3345-A3A3-86E8CF2B4A5A}">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600" dirty="0">
              <a:latin typeface="+mn-lt"/>
            </a:rPr>
            <a:t>Consider staff training &amp; engagement, systems, response rates</a:t>
          </a:r>
        </a:p>
      </dgm:t>
    </dgm:pt>
    <dgm:pt modelId="{637A9AA9-53FF-AD4D-8DE9-70059FA8F2FF}" type="parTrans" cxnId="{52E03FFB-C951-FF45-A507-849CB73D2BE6}">
      <dgm:prSet/>
      <dgm:spPr/>
      <dgm:t>
        <a:bodyPr/>
        <a:lstStyle/>
        <a:p>
          <a:endParaRPr lang="en-US" sz="1600">
            <a:latin typeface="+mn-lt"/>
          </a:endParaRPr>
        </a:p>
      </dgm:t>
    </dgm:pt>
    <dgm:pt modelId="{992CC1F4-4A4A-2A4D-92E7-97AD1FB6F86C}" type="sibTrans" cxnId="{52E03FFB-C951-FF45-A507-849CB73D2BE6}">
      <dgm:prSet/>
      <dgm:spPr/>
      <dgm:t>
        <a:bodyPr/>
        <a:lstStyle/>
        <a:p>
          <a:endParaRPr lang="en-US" sz="1600">
            <a:latin typeface="+mn-lt"/>
          </a:endParaRPr>
        </a:p>
      </dgm:t>
    </dgm:pt>
    <dgm:pt modelId="{164CC003-F462-934F-803D-FFDB44397882}" type="pres">
      <dgm:prSet presAssocID="{2791F9CD-D0F4-5946-9D5E-17F72CF170AE}" presName="Name0" presStyleCnt="0">
        <dgm:presLayoutVars>
          <dgm:dir/>
          <dgm:resizeHandles val="exact"/>
        </dgm:presLayoutVars>
      </dgm:prSet>
      <dgm:spPr/>
    </dgm:pt>
    <dgm:pt modelId="{5C71D662-0CE9-B64D-83D8-EF665A6F7A51}" type="pres">
      <dgm:prSet presAssocID="{3D4C08D2-D613-A143-9CE3-CD3C44BB3A0E}" presName="node" presStyleLbl="node1" presStyleIdx="0" presStyleCnt="4">
        <dgm:presLayoutVars>
          <dgm:bulletEnabled val="1"/>
        </dgm:presLayoutVars>
      </dgm:prSet>
      <dgm:spPr/>
    </dgm:pt>
    <dgm:pt modelId="{D5C517B8-4146-5040-9D42-8E8EC1AB4780}" type="pres">
      <dgm:prSet presAssocID="{F583D975-FA0D-6146-B3C5-0F511ABE9770}" presName="sibTrans" presStyleCnt="0"/>
      <dgm:spPr/>
    </dgm:pt>
    <dgm:pt modelId="{95A1AAE3-B487-AD4F-B2F3-95E009D11518}" type="pres">
      <dgm:prSet presAssocID="{F27D9962-ABA1-A447-BF69-65D2E9F8B9C8}" presName="node" presStyleLbl="node1" presStyleIdx="1" presStyleCnt="4">
        <dgm:presLayoutVars>
          <dgm:bulletEnabled val="1"/>
        </dgm:presLayoutVars>
      </dgm:prSet>
      <dgm:spPr/>
    </dgm:pt>
    <dgm:pt modelId="{64FB05F6-BAFE-134B-A104-19B5770594D4}" type="pres">
      <dgm:prSet presAssocID="{166A0AEE-BB14-9B45-9CEE-6FC1A030FE83}" presName="sibTrans" presStyleCnt="0"/>
      <dgm:spPr/>
    </dgm:pt>
    <dgm:pt modelId="{D5BD51B8-4B02-7941-9BFF-319E0E9B1EB5}" type="pres">
      <dgm:prSet presAssocID="{12CD1F39-5E82-D144-9B42-36570F4ACD23}" presName="node" presStyleLbl="node1" presStyleIdx="2" presStyleCnt="4">
        <dgm:presLayoutVars>
          <dgm:bulletEnabled val="1"/>
        </dgm:presLayoutVars>
      </dgm:prSet>
      <dgm:spPr/>
    </dgm:pt>
    <dgm:pt modelId="{B8E284E4-3A06-834F-8F4C-9F8655448D2B}" type="pres">
      <dgm:prSet presAssocID="{90BB0C94-3A45-094A-932F-F47F0A570ADE}" presName="sibTrans" presStyleCnt="0"/>
      <dgm:spPr/>
    </dgm:pt>
    <dgm:pt modelId="{8F318A4E-E3E8-6E48-B1BC-EE1B598A3002}" type="pres">
      <dgm:prSet presAssocID="{96D568D9-140D-4948-8D68-2C24475B5845}" presName="node" presStyleLbl="node1" presStyleIdx="3" presStyleCnt="4">
        <dgm:presLayoutVars>
          <dgm:bulletEnabled val="1"/>
        </dgm:presLayoutVars>
      </dgm:prSet>
      <dgm:spPr/>
    </dgm:pt>
  </dgm:ptLst>
  <dgm:cxnLst>
    <dgm:cxn modelId="{270CDC1B-8CD1-3F4B-B8E5-7E4B456EA159}" type="presOf" srcId="{84ECE5D9-3C50-D140-B5A2-3EA0A25EB8E4}" destId="{8F318A4E-E3E8-6E48-B1BC-EE1B598A3002}" srcOrd="0" destOrd="1" presId="urn:microsoft.com/office/officeart/2005/8/layout/hList6"/>
    <dgm:cxn modelId="{B2B3733C-0140-E940-B940-5EA2BF95EDF8}" srcId="{2791F9CD-D0F4-5946-9D5E-17F72CF170AE}" destId="{3D4C08D2-D613-A143-9CE3-CD3C44BB3A0E}" srcOrd="0" destOrd="0" parTransId="{0A3AB4CA-CA6C-094A-A9C8-364219186F5A}" sibTransId="{F583D975-FA0D-6146-B3C5-0F511ABE9770}"/>
    <dgm:cxn modelId="{6D9B6753-8976-E742-9AE6-CDADB6F3A5EF}" type="presOf" srcId="{12CD1F39-5E82-D144-9B42-36570F4ACD23}" destId="{D5BD51B8-4B02-7941-9BFF-319E0E9B1EB5}" srcOrd="0" destOrd="0" presId="urn:microsoft.com/office/officeart/2005/8/layout/hList6"/>
    <dgm:cxn modelId="{99265973-6110-4A46-ADE4-A997D258B04C}" type="presOf" srcId="{771E4A75-E810-1C49-BEEE-E19EB4E2B104}" destId="{5C71D662-0CE9-B64D-83D8-EF665A6F7A51}" srcOrd="0" destOrd="1" presId="urn:microsoft.com/office/officeart/2005/8/layout/hList6"/>
    <dgm:cxn modelId="{D11B7F76-CD3C-484E-A082-385A8E6F27BB}" type="presOf" srcId="{2791F9CD-D0F4-5946-9D5E-17F72CF170AE}" destId="{164CC003-F462-934F-803D-FFDB44397882}" srcOrd="0" destOrd="0" presId="urn:microsoft.com/office/officeart/2005/8/layout/hList6"/>
    <dgm:cxn modelId="{EFBB5D58-19D1-C347-8676-BA7D17CCC51F}" srcId="{2791F9CD-D0F4-5946-9D5E-17F72CF170AE}" destId="{12CD1F39-5E82-D144-9B42-36570F4ACD23}" srcOrd="2" destOrd="0" parTransId="{DBBDDF38-2E94-0649-B940-B016BE5B6424}" sibTransId="{90BB0C94-3A45-094A-932F-F47F0A570ADE}"/>
    <dgm:cxn modelId="{0CBA1B7D-7381-3740-9E31-0419432C9586}" srcId="{96D568D9-140D-4948-8D68-2C24475B5845}" destId="{29B844F6-451C-D646-A703-019DECF5BD74}" srcOrd="1" destOrd="0" parTransId="{0647389C-5D01-B14B-B5AE-99BB19985BBC}" sibTransId="{4E1DD986-D9B5-0F4F-8D38-71E53E41A74C}"/>
    <dgm:cxn modelId="{DD5D9782-4C96-EA44-BB54-F324DC6C13AF}" srcId="{3D4C08D2-D613-A143-9CE3-CD3C44BB3A0E}" destId="{771E4A75-E810-1C49-BEEE-E19EB4E2B104}" srcOrd="0" destOrd="0" parTransId="{1018C983-4880-9B42-9472-0605F0B41F6C}" sibTransId="{405C6025-A8E2-ED4F-B289-47A3D37F8148}"/>
    <dgm:cxn modelId="{9CCD3C8D-D513-354E-88C7-B353A10ABC4C}" type="presOf" srcId="{3D4C08D2-D613-A143-9CE3-CD3C44BB3A0E}" destId="{5C71D662-0CE9-B64D-83D8-EF665A6F7A51}" srcOrd="0" destOrd="0" presId="urn:microsoft.com/office/officeart/2005/8/layout/hList6"/>
    <dgm:cxn modelId="{97D8418D-3F69-CD49-8FA9-4C658CFC49D8}" type="presOf" srcId="{9F8A7C8C-326F-DE41-B093-1B4204283CAE}" destId="{D5BD51B8-4B02-7941-9BFF-319E0E9B1EB5}" srcOrd="0" destOrd="1" presId="urn:microsoft.com/office/officeart/2005/8/layout/hList6"/>
    <dgm:cxn modelId="{0F294B92-CC66-A848-88FC-FC3AFBFC26DA}" srcId="{96D568D9-140D-4948-8D68-2C24475B5845}" destId="{84ECE5D9-3C50-D140-B5A2-3EA0A25EB8E4}" srcOrd="0" destOrd="0" parTransId="{B2CD5766-6CD6-F44E-99D9-BEB5CCDF0EB7}" sibTransId="{D5269EA7-9FBD-EF49-ACA5-A2BC7AC50CC8}"/>
    <dgm:cxn modelId="{2FA3B5B9-7673-A64E-AEC5-874B58915D9C}" type="presOf" srcId="{29B844F6-451C-D646-A703-019DECF5BD74}" destId="{8F318A4E-E3E8-6E48-B1BC-EE1B598A3002}" srcOrd="0" destOrd="2" presId="urn:microsoft.com/office/officeart/2005/8/layout/hList6"/>
    <dgm:cxn modelId="{D50E20CD-49A9-984E-8758-C918E8EF1155}" srcId="{12CD1F39-5E82-D144-9B42-36570F4ACD23}" destId="{9F8A7C8C-326F-DE41-B093-1B4204283CAE}" srcOrd="0" destOrd="0" parTransId="{23AD32AD-1313-A848-90C2-52569CBC4097}" sibTransId="{B688B071-F064-944D-915B-5BB1512C70B2}"/>
    <dgm:cxn modelId="{D03BEFCE-FCAC-454A-A9DB-73E33E4D57DF}" type="presOf" srcId="{B931151D-12E0-AB44-8EF5-DA6BBAB47ADC}" destId="{5C71D662-0CE9-B64D-83D8-EF665A6F7A51}" srcOrd="0" destOrd="2" presId="urn:microsoft.com/office/officeart/2005/8/layout/hList6"/>
    <dgm:cxn modelId="{38CE85CF-0DF8-4747-8F87-7BE0674EF0A5}" srcId="{2791F9CD-D0F4-5946-9D5E-17F72CF170AE}" destId="{96D568D9-140D-4948-8D68-2C24475B5845}" srcOrd="3" destOrd="0" parTransId="{BAFD1EC0-DE69-CD47-A247-B3B878712C7C}" sibTransId="{97635F6C-48FE-6748-8C90-F758180572D9}"/>
    <dgm:cxn modelId="{4DC2E2D7-9216-424E-A7FF-18ED17B2A1B6}" type="presOf" srcId="{96D568D9-140D-4948-8D68-2C24475B5845}" destId="{8F318A4E-E3E8-6E48-B1BC-EE1B598A3002}" srcOrd="0" destOrd="0" presId="urn:microsoft.com/office/officeart/2005/8/layout/hList6"/>
    <dgm:cxn modelId="{7A690CDB-F663-044E-9457-60F8360F5AC1}" srcId="{2791F9CD-D0F4-5946-9D5E-17F72CF170AE}" destId="{F27D9962-ABA1-A447-BF69-65D2E9F8B9C8}" srcOrd="1" destOrd="0" parTransId="{2D5CE993-CF5C-664C-84C3-6435AD223DBC}" sibTransId="{166A0AEE-BB14-9B45-9CEE-6FC1A030FE83}"/>
    <dgm:cxn modelId="{918767DF-E774-E543-8DEB-2526599656B0}" type="presOf" srcId="{93BE5D4D-5866-3345-A3A3-86E8CF2B4A5A}" destId="{95A1AAE3-B487-AD4F-B2F3-95E009D11518}" srcOrd="0" destOrd="1" presId="urn:microsoft.com/office/officeart/2005/8/layout/hList6"/>
    <dgm:cxn modelId="{80E806E7-EE13-3647-B2B1-EBCC4D776D62}" type="presOf" srcId="{F27D9962-ABA1-A447-BF69-65D2E9F8B9C8}" destId="{95A1AAE3-B487-AD4F-B2F3-95E009D11518}" srcOrd="0" destOrd="0" presId="urn:microsoft.com/office/officeart/2005/8/layout/hList6"/>
    <dgm:cxn modelId="{21A69AE9-F7C2-6B4E-AFFA-66455A45F662}" srcId="{3D4C08D2-D613-A143-9CE3-CD3C44BB3A0E}" destId="{B931151D-12E0-AB44-8EF5-DA6BBAB47ADC}" srcOrd="1" destOrd="0" parTransId="{47F916F9-9928-7F41-88E9-BE4472E77011}" sibTransId="{3CE35A85-8CAA-274A-A5F9-015CADACFCD3}"/>
    <dgm:cxn modelId="{52E03FFB-C951-FF45-A507-849CB73D2BE6}" srcId="{F27D9962-ABA1-A447-BF69-65D2E9F8B9C8}" destId="{93BE5D4D-5866-3345-A3A3-86E8CF2B4A5A}" srcOrd="0" destOrd="0" parTransId="{637A9AA9-53FF-AD4D-8DE9-70059FA8F2FF}" sibTransId="{992CC1F4-4A4A-2A4D-92E7-97AD1FB6F86C}"/>
    <dgm:cxn modelId="{35E459B4-74E1-9241-8CAC-C275DBCBAB4D}" type="presParOf" srcId="{164CC003-F462-934F-803D-FFDB44397882}" destId="{5C71D662-0CE9-B64D-83D8-EF665A6F7A51}" srcOrd="0" destOrd="0" presId="urn:microsoft.com/office/officeart/2005/8/layout/hList6"/>
    <dgm:cxn modelId="{DFF74FB3-BB95-E848-BB9C-440FD1353CF1}" type="presParOf" srcId="{164CC003-F462-934F-803D-FFDB44397882}" destId="{D5C517B8-4146-5040-9D42-8E8EC1AB4780}" srcOrd="1" destOrd="0" presId="urn:microsoft.com/office/officeart/2005/8/layout/hList6"/>
    <dgm:cxn modelId="{FB60B462-6563-7244-BA9F-2C55E5CC6D6B}" type="presParOf" srcId="{164CC003-F462-934F-803D-FFDB44397882}" destId="{95A1AAE3-B487-AD4F-B2F3-95E009D11518}" srcOrd="2" destOrd="0" presId="urn:microsoft.com/office/officeart/2005/8/layout/hList6"/>
    <dgm:cxn modelId="{EF382788-0B59-DF4B-9796-982BF479A6E9}" type="presParOf" srcId="{164CC003-F462-934F-803D-FFDB44397882}" destId="{64FB05F6-BAFE-134B-A104-19B5770594D4}" srcOrd="3" destOrd="0" presId="urn:microsoft.com/office/officeart/2005/8/layout/hList6"/>
    <dgm:cxn modelId="{14417CD2-6F59-174D-9014-FA38B91D101E}" type="presParOf" srcId="{164CC003-F462-934F-803D-FFDB44397882}" destId="{D5BD51B8-4B02-7941-9BFF-319E0E9B1EB5}" srcOrd="4" destOrd="0" presId="urn:microsoft.com/office/officeart/2005/8/layout/hList6"/>
    <dgm:cxn modelId="{F8842DB1-0BC3-3744-A4DD-2A0E62E29562}" type="presParOf" srcId="{164CC003-F462-934F-803D-FFDB44397882}" destId="{B8E284E4-3A06-834F-8F4C-9F8655448D2B}" srcOrd="5" destOrd="0" presId="urn:microsoft.com/office/officeart/2005/8/layout/hList6"/>
    <dgm:cxn modelId="{A28F5946-E6FE-A54A-B5B6-23691FC8B5CD}" type="presParOf" srcId="{164CC003-F462-934F-803D-FFDB44397882}" destId="{8F318A4E-E3E8-6E48-B1BC-EE1B598A3002}"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F8A929-2C72-F143-9F4B-16471BCBB6A8}" type="doc">
      <dgm:prSet loTypeId="urn:microsoft.com/office/officeart/2005/8/layout/cycle2" loCatId="" qsTypeId="urn:microsoft.com/office/officeart/2005/8/quickstyle/simple1" qsCatId="simple" csTypeId="urn:microsoft.com/office/officeart/2005/8/colors/accent1_1" csCatId="accent1" phldr="1"/>
      <dgm:spPr/>
      <dgm:t>
        <a:bodyPr/>
        <a:lstStyle/>
        <a:p>
          <a:endParaRPr lang="en-US"/>
        </a:p>
      </dgm:t>
    </dgm:pt>
    <dgm:pt modelId="{86EBF238-3272-154B-91CE-5DBA21C845D4}">
      <dgm:prSet custT="1"/>
      <dgm:spPr>
        <a:ln w="69850">
          <a:solidFill>
            <a:srgbClr val="F3C857"/>
          </a:solidFill>
        </a:ln>
      </dgm:spPr>
      <dgm:t>
        <a:bodyPr/>
        <a:lstStyle/>
        <a:p>
          <a:r>
            <a:rPr lang="en-US" sz="2400" b="1" dirty="0">
              <a:solidFill>
                <a:srgbClr val="F3C857"/>
              </a:solidFill>
            </a:rPr>
            <a:t>IDENTIFY</a:t>
          </a:r>
          <a:r>
            <a:rPr lang="en-US" sz="2400" b="1" baseline="0" dirty="0">
              <a:solidFill>
                <a:srgbClr val="F3C857"/>
              </a:solidFill>
            </a:rPr>
            <a:t> PROBLEM</a:t>
          </a:r>
        </a:p>
        <a:p>
          <a:r>
            <a:rPr lang="en-US" sz="2000" dirty="0"/>
            <a:t>with precision</a:t>
          </a:r>
        </a:p>
      </dgm:t>
    </dgm:pt>
    <dgm:pt modelId="{1404FBEF-F545-1544-A25C-188A230A9B52}" type="parTrans" cxnId="{8DBF879F-D027-684C-AD30-1BD9A89258CD}">
      <dgm:prSet/>
      <dgm:spPr/>
      <dgm:t>
        <a:bodyPr/>
        <a:lstStyle/>
        <a:p>
          <a:endParaRPr lang="en-US" sz="2000"/>
        </a:p>
      </dgm:t>
    </dgm:pt>
    <dgm:pt modelId="{B6A18C03-6383-C54B-AF58-FED702B6FC53}" type="sibTrans" cxnId="{8DBF879F-D027-684C-AD30-1BD9A89258CD}">
      <dgm:prSet custT="1"/>
      <dgm:spPr>
        <a:solidFill>
          <a:srgbClr val="F3C857"/>
        </a:solidFill>
      </dgm:spPr>
      <dgm:t>
        <a:bodyPr/>
        <a:lstStyle/>
        <a:p>
          <a:endParaRPr lang="en-US" sz="2000"/>
        </a:p>
      </dgm:t>
    </dgm:pt>
    <dgm:pt modelId="{D71504F2-E4C0-FD44-84B9-D4A807F8D181}">
      <dgm:prSet custT="1"/>
      <dgm:spPr>
        <a:ln w="63500">
          <a:solidFill>
            <a:srgbClr val="207196"/>
          </a:solidFill>
        </a:ln>
      </dgm:spPr>
      <dgm:t>
        <a:bodyPr/>
        <a:lstStyle/>
        <a:p>
          <a:r>
            <a:rPr lang="en-US" sz="2400" b="1" dirty="0">
              <a:solidFill>
                <a:srgbClr val="207196"/>
              </a:solidFill>
            </a:rPr>
            <a:t>IDENTIFY</a:t>
          </a:r>
          <a:r>
            <a:rPr lang="en-US" sz="2400" b="1" baseline="0" dirty="0">
              <a:solidFill>
                <a:srgbClr val="207196"/>
              </a:solidFill>
            </a:rPr>
            <a:t> GOAL </a:t>
          </a:r>
        </a:p>
        <a:p>
          <a:r>
            <a:rPr lang="en-US" sz="2000" baseline="0" dirty="0"/>
            <a:t>for change</a:t>
          </a:r>
          <a:endParaRPr lang="en-US" sz="2000" dirty="0"/>
        </a:p>
      </dgm:t>
    </dgm:pt>
    <dgm:pt modelId="{651A4F06-E159-E047-A606-7C57B68CCBD5}" type="parTrans" cxnId="{E3825D80-6C23-BD41-9CC9-24313098CA4E}">
      <dgm:prSet/>
      <dgm:spPr/>
      <dgm:t>
        <a:bodyPr/>
        <a:lstStyle/>
        <a:p>
          <a:endParaRPr lang="en-US" sz="2000"/>
        </a:p>
      </dgm:t>
    </dgm:pt>
    <dgm:pt modelId="{99B5B515-D3EE-F54B-BB7C-D5116847B05F}" type="sibTrans" cxnId="{E3825D80-6C23-BD41-9CC9-24313098CA4E}">
      <dgm:prSet custT="1"/>
      <dgm:spPr>
        <a:solidFill>
          <a:srgbClr val="207196"/>
        </a:solidFill>
      </dgm:spPr>
      <dgm:t>
        <a:bodyPr/>
        <a:lstStyle/>
        <a:p>
          <a:endParaRPr lang="en-US" sz="2000"/>
        </a:p>
      </dgm:t>
    </dgm:pt>
    <dgm:pt modelId="{30D86028-84BB-CA46-B10D-BB3379E62E6C}">
      <dgm:prSet custT="1"/>
      <dgm:spPr>
        <a:ln w="69850">
          <a:solidFill>
            <a:schemeClr val="accent4">
              <a:lumMod val="75000"/>
            </a:schemeClr>
          </a:solidFill>
        </a:ln>
      </dgm:spPr>
      <dgm:t>
        <a:bodyPr/>
        <a:lstStyle/>
        <a:p>
          <a:r>
            <a:rPr lang="en-US" sz="2400" b="1" dirty="0">
              <a:solidFill>
                <a:schemeClr val="accent4">
                  <a:lumMod val="75000"/>
                </a:schemeClr>
              </a:solidFill>
            </a:rPr>
            <a:t>IDENTIFY</a:t>
          </a:r>
          <a:r>
            <a:rPr lang="en-US" sz="2400" b="1" baseline="0" dirty="0">
              <a:solidFill>
                <a:schemeClr val="accent4">
                  <a:lumMod val="75000"/>
                </a:schemeClr>
              </a:solidFill>
            </a:rPr>
            <a:t> SOLUTION </a:t>
          </a:r>
        </a:p>
        <a:p>
          <a:r>
            <a:rPr lang="en-US" sz="2000" baseline="0" dirty="0"/>
            <a:t>and implementation plan</a:t>
          </a:r>
          <a:endParaRPr lang="en-US" sz="2000" dirty="0"/>
        </a:p>
      </dgm:t>
    </dgm:pt>
    <dgm:pt modelId="{D730DD82-24EE-C34A-A43F-BC60871C0CF8}" type="parTrans" cxnId="{1F59641F-E82C-B548-B11F-15ED47F1E79A}">
      <dgm:prSet/>
      <dgm:spPr/>
      <dgm:t>
        <a:bodyPr/>
        <a:lstStyle/>
        <a:p>
          <a:endParaRPr lang="en-US" sz="2000"/>
        </a:p>
      </dgm:t>
    </dgm:pt>
    <dgm:pt modelId="{73AF85F0-3D18-474C-A961-2961CE5DDE8B}" type="sibTrans" cxnId="{1F59641F-E82C-B548-B11F-15ED47F1E79A}">
      <dgm:prSet custT="1"/>
      <dgm:spPr>
        <a:solidFill>
          <a:schemeClr val="accent4">
            <a:lumMod val="75000"/>
          </a:schemeClr>
        </a:solidFill>
      </dgm:spPr>
      <dgm:t>
        <a:bodyPr/>
        <a:lstStyle/>
        <a:p>
          <a:endParaRPr lang="en-US" sz="2000"/>
        </a:p>
      </dgm:t>
    </dgm:pt>
    <dgm:pt modelId="{892B9856-2739-C840-B379-0B974672F262}">
      <dgm:prSet custT="1"/>
      <dgm:spPr>
        <a:ln w="69850">
          <a:solidFill>
            <a:srgbClr val="7F447F"/>
          </a:solidFill>
        </a:ln>
      </dgm:spPr>
      <dgm:t>
        <a:bodyPr/>
        <a:lstStyle/>
        <a:p>
          <a:r>
            <a:rPr lang="en-US" sz="2400" b="1" dirty="0">
              <a:solidFill>
                <a:srgbClr val="7F447F"/>
              </a:solidFill>
            </a:rPr>
            <a:t>IMPLEMENT</a:t>
          </a:r>
          <a:r>
            <a:rPr lang="en-US" sz="2400" b="1" baseline="0" dirty="0">
              <a:solidFill>
                <a:srgbClr val="7F447F"/>
              </a:solidFill>
            </a:rPr>
            <a:t> SOLUTION</a:t>
          </a:r>
        </a:p>
        <a:p>
          <a:r>
            <a:rPr lang="en-US" sz="2000" baseline="0" dirty="0"/>
            <a:t>with fidelity</a:t>
          </a:r>
          <a:endParaRPr lang="en-US" sz="2000" dirty="0"/>
        </a:p>
      </dgm:t>
    </dgm:pt>
    <dgm:pt modelId="{2EAC3F10-1EB5-8348-9278-5EBA2D6D8465}" type="parTrans" cxnId="{BAD52731-CE7D-2048-B34A-1C8216801D55}">
      <dgm:prSet/>
      <dgm:spPr/>
      <dgm:t>
        <a:bodyPr/>
        <a:lstStyle/>
        <a:p>
          <a:endParaRPr lang="en-US" sz="2000"/>
        </a:p>
      </dgm:t>
    </dgm:pt>
    <dgm:pt modelId="{DFA8ADE3-C9E7-414C-AF29-15F4B8391BBD}" type="sibTrans" cxnId="{BAD52731-CE7D-2048-B34A-1C8216801D55}">
      <dgm:prSet custT="1"/>
      <dgm:spPr>
        <a:solidFill>
          <a:srgbClr val="7F447F"/>
        </a:solidFill>
      </dgm:spPr>
      <dgm:t>
        <a:bodyPr/>
        <a:lstStyle/>
        <a:p>
          <a:endParaRPr lang="en-US" sz="2000"/>
        </a:p>
      </dgm:t>
    </dgm:pt>
    <dgm:pt modelId="{0DDACB12-A5F5-E243-9F16-85DC5979CBFE}">
      <dgm:prSet custT="1"/>
      <dgm:spPr>
        <a:ln w="69850">
          <a:solidFill>
            <a:srgbClr val="E89B2C"/>
          </a:solidFill>
        </a:ln>
      </dgm:spPr>
      <dgm:t>
        <a:bodyPr/>
        <a:lstStyle/>
        <a:p>
          <a:r>
            <a:rPr lang="en-US" sz="2400" b="1" dirty="0">
              <a:solidFill>
                <a:srgbClr val="E89B2C"/>
              </a:solidFill>
            </a:rPr>
            <a:t>MONITOR &amp; EVALUATE</a:t>
          </a:r>
        </a:p>
        <a:p>
          <a:r>
            <a:rPr lang="en-US" sz="2000" dirty="0"/>
            <a:t>implementation fidelity and impact</a:t>
          </a:r>
        </a:p>
      </dgm:t>
    </dgm:pt>
    <dgm:pt modelId="{E86A2942-EC91-8B49-810A-FDAC04D6876B}" type="parTrans" cxnId="{9B3F41D1-E297-804D-B81C-C7895BE530D5}">
      <dgm:prSet/>
      <dgm:spPr/>
      <dgm:t>
        <a:bodyPr/>
        <a:lstStyle/>
        <a:p>
          <a:endParaRPr lang="en-US" sz="2000"/>
        </a:p>
      </dgm:t>
    </dgm:pt>
    <dgm:pt modelId="{B2934D61-05AD-C74C-9209-D25723861DCD}" type="sibTrans" cxnId="{9B3F41D1-E297-804D-B81C-C7895BE530D5}">
      <dgm:prSet custT="1"/>
      <dgm:spPr>
        <a:solidFill>
          <a:srgbClr val="E89B2C"/>
        </a:solidFill>
      </dgm:spPr>
      <dgm:t>
        <a:bodyPr/>
        <a:lstStyle/>
        <a:p>
          <a:endParaRPr lang="en-US" sz="2000"/>
        </a:p>
      </dgm:t>
    </dgm:pt>
    <dgm:pt modelId="{E89B6EA0-2A1D-234E-9886-6451B2D51563}">
      <dgm:prSet custT="1"/>
      <dgm:spPr>
        <a:ln w="69850">
          <a:solidFill>
            <a:srgbClr val="EE3519"/>
          </a:solidFill>
        </a:ln>
      </dgm:spPr>
      <dgm:t>
        <a:bodyPr/>
        <a:lstStyle/>
        <a:p>
          <a:r>
            <a:rPr lang="en-US" sz="2400" b="1" dirty="0">
              <a:solidFill>
                <a:srgbClr val="EE3519"/>
              </a:solidFill>
            </a:rPr>
            <a:t>MAKE</a:t>
          </a:r>
          <a:r>
            <a:rPr lang="en-US" sz="2400" b="1" baseline="0" dirty="0">
              <a:solidFill>
                <a:srgbClr val="EE3519"/>
              </a:solidFill>
            </a:rPr>
            <a:t> DECISION </a:t>
          </a:r>
        </a:p>
        <a:p>
          <a:r>
            <a:rPr lang="en-US" sz="2000" baseline="0" dirty="0"/>
            <a:t>to maintain, modify, or terminate plan</a:t>
          </a:r>
          <a:endParaRPr lang="en-US" sz="2000" dirty="0"/>
        </a:p>
      </dgm:t>
    </dgm:pt>
    <dgm:pt modelId="{E97A7CBA-A49E-104F-A77D-34EA54A60057}" type="parTrans" cxnId="{1E5F30AC-93F0-1A46-A32B-92E99AACF2A5}">
      <dgm:prSet/>
      <dgm:spPr/>
      <dgm:t>
        <a:bodyPr/>
        <a:lstStyle/>
        <a:p>
          <a:endParaRPr lang="en-US" sz="2000"/>
        </a:p>
      </dgm:t>
    </dgm:pt>
    <dgm:pt modelId="{C596336D-A53C-C94C-897F-AD18C251F0A7}" type="sibTrans" cxnId="{1E5F30AC-93F0-1A46-A32B-92E99AACF2A5}">
      <dgm:prSet custT="1"/>
      <dgm:spPr>
        <a:solidFill>
          <a:srgbClr val="EE3519"/>
        </a:solidFill>
      </dgm:spPr>
      <dgm:t>
        <a:bodyPr/>
        <a:lstStyle/>
        <a:p>
          <a:endParaRPr lang="en-US" sz="2000"/>
        </a:p>
      </dgm:t>
    </dgm:pt>
    <dgm:pt modelId="{33F5D678-109C-1449-8710-3B5EFE9EA007}" type="pres">
      <dgm:prSet presAssocID="{93F8A929-2C72-F143-9F4B-16471BCBB6A8}" presName="cycle" presStyleCnt="0">
        <dgm:presLayoutVars>
          <dgm:dir/>
          <dgm:resizeHandles val="exact"/>
        </dgm:presLayoutVars>
      </dgm:prSet>
      <dgm:spPr/>
    </dgm:pt>
    <dgm:pt modelId="{551FC44C-C383-D04B-BDC9-7CD0C0E96584}" type="pres">
      <dgm:prSet presAssocID="{86EBF238-3272-154B-91CE-5DBA21C845D4}" presName="node" presStyleLbl="node1" presStyleIdx="0" presStyleCnt="6" custScaleX="175769" custScaleY="131728">
        <dgm:presLayoutVars>
          <dgm:bulletEnabled val="1"/>
        </dgm:presLayoutVars>
      </dgm:prSet>
      <dgm:spPr/>
    </dgm:pt>
    <dgm:pt modelId="{5CF0EFAD-4292-5040-856F-77896DFEC55C}" type="pres">
      <dgm:prSet presAssocID="{B6A18C03-6383-C54B-AF58-FED702B6FC53}" presName="sibTrans" presStyleLbl="sibTrans2D1" presStyleIdx="0" presStyleCnt="6"/>
      <dgm:spPr/>
    </dgm:pt>
    <dgm:pt modelId="{5945477B-B9A9-9347-92AB-2D3DE0193A19}" type="pres">
      <dgm:prSet presAssocID="{B6A18C03-6383-C54B-AF58-FED702B6FC53}" presName="connectorText" presStyleLbl="sibTrans2D1" presStyleIdx="0" presStyleCnt="6"/>
      <dgm:spPr/>
    </dgm:pt>
    <dgm:pt modelId="{DB5D9CF6-BA5B-2145-A434-AFA26D760F45}" type="pres">
      <dgm:prSet presAssocID="{D71504F2-E4C0-FD44-84B9-D4A807F8D181}" presName="node" presStyleLbl="node1" presStyleIdx="1" presStyleCnt="6" custScaleX="175769" custScaleY="131728" custRadScaleRad="133781" custRadScaleInc="13989">
        <dgm:presLayoutVars>
          <dgm:bulletEnabled val="1"/>
        </dgm:presLayoutVars>
      </dgm:prSet>
      <dgm:spPr/>
    </dgm:pt>
    <dgm:pt modelId="{BF90B3B7-77E2-984B-8B2E-625CD9FBAFF3}" type="pres">
      <dgm:prSet presAssocID="{99B5B515-D3EE-F54B-BB7C-D5116847B05F}" presName="sibTrans" presStyleLbl="sibTrans2D1" presStyleIdx="1" presStyleCnt="6"/>
      <dgm:spPr/>
    </dgm:pt>
    <dgm:pt modelId="{61B85A78-056E-7840-B96F-F2DAC197FB36}" type="pres">
      <dgm:prSet presAssocID="{99B5B515-D3EE-F54B-BB7C-D5116847B05F}" presName="connectorText" presStyleLbl="sibTrans2D1" presStyleIdx="1" presStyleCnt="6"/>
      <dgm:spPr/>
    </dgm:pt>
    <dgm:pt modelId="{C32FA3E6-9E9F-EB46-A65D-36665AC07129}" type="pres">
      <dgm:prSet presAssocID="{30D86028-84BB-CA46-B10D-BB3379E62E6C}" presName="node" presStyleLbl="node1" presStyleIdx="2" presStyleCnt="6" custScaleX="175769" custScaleY="131728" custRadScaleRad="132418" custRadScaleInc="-30380">
        <dgm:presLayoutVars>
          <dgm:bulletEnabled val="1"/>
        </dgm:presLayoutVars>
      </dgm:prSet>
      <dgm:spPr/>
    </dgm:pt>
    <dgm:pt modelId="{0CF17757-B07D-054A-B418-CB7B36892AA2}" type="pres">
      <dgm:prSet presAssocID="{73AF85F0-3D18-474C-A961-2961CE5DDE8B}" presName="sibTrans" presStyleLbl="sibTrans2D1" presStyleIdx="2" presStyleCnt="6"/>
      <dgm:spPr/>
    </dgm:pt>
    <dgm:pt modelId="{C43F3F00-C058-5A4B-B43D-30D482ADCC8B}" type="pres">
      <dgm:prSet presAssocID="{73AF85F0-3D18-474C-A961-2961CE5DDE8B}" presName="connectorText" presStyleLbl="sibTrans2D1" presStyleIdx="2" presStyleCnt="6"/>
      <dgm:spPr/>
    </dgm:pt>
    <dgm:pt modelId="{091E9CC4-2CB9-FD48-9FBD-31619B416DEB}" type="pres">
      <dgm:prSet presAssocID="{892B9856-2739-C840-B379-0B974672F262}" presName="node" presStyleLbl="node1" presStyleIdx="3" presStyleCnt="6" custScaleX="175769" custScaleY="131728">
        <dgm:presLayoutVars>
          <dgm:bulletEnabled val="1"/>
        </dgm:presLayoutVars>
      </dgm:prSet>
      <dgm:spPr/>
    </dgm:pt>
    <dgm:pt modelId="{0D1B13E9-8A44-7A45-B56A-A5F6E426FA42}" type="pres">
      <dgm:prSet presAssocID="{DFA8ADE3-C9E7-414C-AF29-15F4B8391BBD}" presName="sibTrans" presStyleLbl="sibTrans2D1" presStyleIdx="3" presStyleCnt="6"/>
      <dgm:spPr/>
    </dgm:pt>
    <dgm:pt modelId="{18DDDEEC-EA90-8843-B78F-8CE0DDB2A7FA}" type="pres">
      <dgm:prSet presAssocID="{DFA8ADE3-C9E7-414C-AF29-15F4B8391BBD}" presName="connectorText" presStyleLbl="sibTrans2D1" presStyleIdx="3" presStyleCnt="6"/>
      <dgm:spPr/>
    </dgm:pt>
    <dgm:pt modelId="{7229F0E0-C4E2-644E-AA8E-CE2194486FC4}" type="pres">
      <dgm:prSet presAssocID="{0DDACB12-A5F5-E243-9F16-85DC5979CBFE}" presName="node" presStyleLbl="node1" presStyleIdx="4" presStyleCnt="6" custScaleX="175769" custScaleY="131728" custRadScaleRad="124720" custRadScaleInc="28509">
        <dgm:presLayoutVars>
          <dgm:bulletEnabled val="1"/>
        </dgm:presLayoutVars>
      </dgm:prSet>
      <dgm:spPr/>
    </dgm:pt>
    <dgm:pt modelId="{35DA2999-DAB3-AE42-915A-1717F659C38D}" type="pres">
      <dgm:prSet presAssocID="{B2934D61-05AD-C74C-9209-D25723861DCD}" presName="sibTrans" presStyleLbl="sibTrans2D1" presStyleIdx="4" presStyleCnt="6"/>
      <dgm:spPr/>
    </dgm:pt>
    <dgm:pt modelId="{E62CEAC8-4D54-FC4D-8E26-D3EBFDB3AC12}" type="pres">
      <dgm:prSet presAssocID="{B2934D61-05AD-C74C-9209-D25723861DCD}" presName="connectorText" presStyleLbl="sibTrans2D1" presStyleIdx="4" presStyleCnt="6"/>
      <dgm:spPr/>
    </dgm:pt>
    <dgm:pt modelId="{80553F29-EC6B-9645-A7F8-7B924A485269}" type="pres">
      <dgm:prSet presAssocID="{E89B6EA0-2A1D-234E-9886-6451B2D51563}" presName="node" presStyleLbl="node1" presStyleIdx="5" presStyleCnt="6" custScaleX="175769" custScaleY="131728" custRadScaleRad="131038" custRadScaleInc="-7622">
        <dgm:presLayoutVars>
          <dgm:bulletEnabled val="1"/>
        </dgm:presLayoutVars>
      </dgm:prSet>
      <dgm:spPr/>
    </dgm:pt>
    <dgm:pt modelId="{50F2030A-1787-804F-BE8C-B0F6AA0647D5}" type="pres">
      <dgm:prSet presAssocID="{C596336D-A53C-C94C-897F-AD18C251F0A7}" presName="sibTrans" presStyleLbl="sibTrans2D1" presStyleIdx="5" presStyleCnt="6"/>
      <dgm:spPr/>
    </dgm:pt>
    <dgm:pt modelId="{5C9C0576-7FDD-364B-A102-F9502CA9F230}" type="pres">
      <dgm:prSet presAssocID="{C596336D-A53C-C94C-897F-AD18C251F0A7}" presName="connectorText" presStyleLbl="sibTrans2D1" presStyleIdx="5" presStyleCnt="6"/>
      <dgm:spPr/>
    </dgm:pt>
  </dgm:ptLst>
  <dgm:cxnLst>
    <dgm:cxn modelId="{51C04F0E-E395-8045-A46E-0126FA7BEF9C}" type="presOf" srcId="{73AF85F0-3D18-474C-A961-2961CE5DDE8B}" destId="{C43F3F00-C058-5A4B-B43D-30D482ADCC8B}" srcOrd="1" destOrd="0" presId="urn:microsoft.com/office/officeart/2005/8/layout/cycle2"/>
    <dgm:cxn modelId="{A5AE7D11-3C52-214E-B69C-BA827BA26DB4}" type="presOf" srcId="{86EBF238-3272-154B-91CE-5DBA21C845D4}" destId="{551FC44C-C383-D04B-BDC9-7CD0C0E96584}" srcOrd="0" destOrd="0" presId="urn:microsoft.com/office/officeart/2005/8/layout/cycle2"/>
    <dgm:cxn modelId="{16C5EA12-6A79-2245-89E9-1C49CA2F8E2B}" type="presOf" srcId="{892B9856-2739-C840-B379-0B974672F262}" destId="{091E9CC4-2CB9-FD48-9FBD-31619B416DEB}" srcOrd="0" destOrd="0" presId="urn:microsoft.com/office/officeart/2005/8/layout/cycle2"/>
    <dgm:cxn modelId="{1F59641F-E82C-B548-B11F-15ED47F1E79A}" srcId="{93F8A929-2C72-F143-9F4B-16471BCBB6A8}" destId="{30D86028-84BB-CA46-B10D-BB3379E62E6C}" srcOrd="2" destOrd="0" parTransId="{D730DD82-24EE-C34A-A43F-BC60871C0CF8}" sibTransId="{73AF85F0-3D18-474C-A961-2961CE5DDE8B}"/>
    <dgm:cxn modelId="{BAD52731-CE7D-2048-B34A-1C8216801D55}" srcId="{93F8A929-2C72-F143-9F4B-16471BCBB6A8}" destId="{892B9856-2739-C840-B379-0B974672F262}" srcOrd="3" destOrd="0" parTransId="{2EAC3F10-1EB5-8348-9278-5EBA2D6D8465}" sibTransId="{DFA8ADE3-C9E7-414C-AF29-15F4B8391BBD}"/>
    <dgm:cxn modelId="{DEE5513E-3732-7141-A373-7DF894D24C32}" type="presOf" srcId="{B2934D61-05AD-C74C-9209-D25723861DCD}" destId="{E62CEAC8-4D54-FC4D-8E26-D3EBFDB3AC12}" srcOrd="1" destOrd="0" presId="urn:microsoft.com/office/officeart/2005/8/layout/cycle2"/>
    <dgm:cxn modelId="{C143515C-9A0F-2F43-B3AC-8E63A9EFD384}" type="presOf" srcId="{C596336D-A53C-C94C-897F-AD18C251F0A7}" destId="{5C9C0576-7FDD-364B-A102-F9502CA9F230}" srcOrd="1" destOrd="0" presId="urn:microsoft.com/office/officeart/2005/8/layout/cycle2"/>
    <dgm:cxn modelId="{41693A61-713A-C343-839A-1FEE00ACF036}" type="presOf" srcId="{B2934D61-05AD-C74C-9209-D25723861DCD}" destId="{35DA2999-DAB3-AE42-915A-1717F659C38D}" srcOrd="0" destOrd="0" presId="urn:microsoft.com/office/officeart/2005/8/layout/cycle2"/>
    <dgm:cxn modelId="{26711766-BA02-834C-95D4-299F0E941A28}" type="presOf" srcId="{0DDACB12-A5F5-E243-9F16-85DC5979CBFE}" destId="{7229F0E0-C4E2-644E-AA8E-CE2194486FC4}" srcOrd="0" destOrd="0" presId="urn:microsoft.com/office/officeart/2005/8/layout/cycle2"/>
    <dgm:cxn modelId="{BFA12D66-A35C-374B-9A29-9B415EC164C7}" type="presOf" srcId="{99B5B515-D3EE-F54B-BB7C-D5116847B05F}" destId="{BF90B3B7-77E2-984B-8B2E-625CD9FBAFF3}" srcOrd="0" destOrd="0" presId="urn:microsoft.com/office/officeart/2005/8/layout/cycle2"/>
    <dgm:cxn modelId="{2C573270-7C10-BC4F-9B9C-14224730E097}" type="presOf" srcId="{D71504F2-E4C0-FD44-84B9-D4A807F8D181}" destId="{DB5D9CF6-BA5B-2145-A434-AFA26D760F45}" srcOrd="0" destOrd="0" presId="urn:microsoft.com/office/officeart/2005/8/layout/cycle2"/>
    <dgm:cxn modelId="{0F72B873-8C48-3047-98EC-FA7697F26191}" type="presOf" srcId="{99B5B515-D3EE-F54B-BB7C-D5116847B05F}" destId="{61B85A78-056E-7840-B96F-F2DAC197FB36}" srcOrd="1" destOrd="0" presId="urn:microsoft.com/office/officeart/2005/8/layout/cycle2"/>
    <dgm:cxn modelId="{219AD573-CFBB-7343-BBD1-57B25E448050}" type="presOf" srcId="{DFA8ADE3-C9E7-414C-AF29-15F4B8391BBD}" destId="{0D1B13E9-8A44-7A45-B56A-A5F6E426FA42}" srcOrd="0" destOrd="0" presId="urn:microsoft.com/office/officeart/2005/8/layout/cycle2"/>
    <dgm:cxn modelId="{E3825D80-6C23-BD41-9CC9-24313098CA4E}" srcId="{93F8A929-2C72-F143-9F4B-16471BCBB6A8}" destId="{D71504F2-E4C0-FD44-84B9-D4A807F8D181}" srcOrd="1" destOrd="0" parTransId="{651A4F06-E159-E047-A606-7C57B68CCBD5}" sibTransId="{99B5B515-D3EE-F54B-BB7C-D5116847B05F}"/>
    <dgm:cxn modelId="{2BC3C09A-A248-504E-8AF9-7160F086372A}" type="presOf" srcId="{73AF85F0-3D18-474C-A961-2961CE5DDE8B}" destId="{0CF17757-B07D-054A-B418-CB7B36892AA2}" srcOrd="0" destOrd="0" presId="urn:microsoft.com/office/officeart/2005/8/layout/cycle2"/>
    <dgm:cxn modelId="{8DBF879F-D027-684C-AD30-1BD9A89258CD}" srcId="{93F8A929-2C72-F143-9F4B-16471BCBB6A8}" destId="{86EBF238-3272-154B-91CE-5DBA21C845D4}" srcOrd="0" destOrd="0" parTransId="{1404FBEF-F545-1544-A25C-188A230A9B52}" sibTransId="{B6A18C03-6383-C54B-AF58-FED702B6FC53}"/>
    <dgm:cxn modelId="{C9F478A1-3B90-B149-BCE8-8EE0105042CD}" type="presOf" srcId="{30D86028-84BB-CA46-B10D-BB3379E62E6C}" destId="{C32FA3E6-9E9F-EB46-A65D-36665AC07129}" srcOrd="0" destOrd="0" presId="urn:microsoft.com/office/officeart/2005/8/layout/cycle2"/>
    <dgm:cxn modelId="{F19281AB-B03D-FA46-8899-29D54297509B}" type="presOf" srcId="{C596336D-A53C-C94C-897F-AD18C251F0A7}" destId="{50F2030A-1787-804F-BE8C-B0F6AA0647D5}" srcOrd="0" destOrd="0" presId="urn:microsoft.com/office/officeart/2005/8/layout/cycle2"/>
    <dgm:cxn modelId="{1E5F30AC-93F0-1A46-A32B-92E99AACF2A5}" srcId="{93F8A929-2C72-F143-9F4B-16471BCBB6A8}" destId="{E89B6EA0-2A1D-234E-9886-6451B2D51563}" srcOrd="5" destOrd="0" parTransId="{E97A7CBA-A49E-104F-A77D-34EA54A60057}" sibTransId="{C596336D-A53C-C94C-897F-AD18C251F0A7}"/>
    <dgm:cxn modelId="{91B8D0B1-4A7D-E64B-86F0-A02A5680F451}" type="presOf" srcId="{E89B6EA0-2A1D-234E-9886-6451B2D51563}" destId="{80553F29-EC6B-9645-A7F8-7B924A485269}" srcOrd="0" destOrd="0" presId="urn:microsoft.com/office/officeart/2005/8/layout/cycle2"/>
    <dgm:cxn modelId="{46A235CF-2B99-F946-BFC0-22E70809F72B}" type="presOf" srcId="{DFA8ADE3-C9E7-414C-AF29-15F4B8391BBD}" destId="{18DDDEEC-EA90-8843-B78F-8CE0DDB2A7FA}" srcOrd="1" destOrd="0" presId="urn:microsoft.com/office/officeart/2005/8/layout/cycle2"/>
    <dgm:cxn modelId="{9B3F41D1-E297-804D-B81C-C7895BE530D5}" srcId="{93F8A929-2C72-F143-9F4B-16471BCBB6A8}" destId="{0DDACB12-A5F5-E243-9F16-85DC5979CBFE}" srcOrd="4" destOrd="0" parTransId="{E86A2942-EC91-8B49-810A-FDAC04D6876B}" sibTransId="{B2934D61-05AD-C74C-9209-D25723861DCD}"/>
    <dgm:cxn modelId="{18D951D5-D80A-8340-BAD7-0D3BF0531AFA}" type="presOf" srcId="{B6A18C03-6383-C54B-AF58-FED702B6FC53}" destId="{5CF0EFAD-4292-5040-856F-77896DFEC55C}" srcOrd="0" destOrd="0" presId="urn:microsoft.com/office/officeart/2005/8/layout/cycle2"/>
    <dgm:cxn modelId="{74F3D2D9-6499-E843-A0D6-BC448C18AEF1}" type="presOf" srcId="{B6A18C03-6383-C54B-AF58-FED702B6FC53}" destId="{5945477B-B9A9-9347-92AB-2D3DE0193A19}" srcOrd="1" destOrd="0" presId="urn:microsoft.com/office/officeart/2005/8/layout/cycle2"/>
    <dgm:cxn modelId="{536455EB-9BBB-964C-99F4-9E19AA91FDF1}" type="presOf" srcId="{93F8A929-2C72-F143-9F4B-16471BCBB6A8}" destId="{33F5D678-109C-1449-8710-3B5EFE9EA007}" srcOrd="0" destOrd="0" presId="urn:microsoft.com/office/officeart/2005/8/layout/cycle2"/>
    <dgm:cxn modelId="{7B129609-255D-794F-8688-1DEF89608B68}" type="presParOf" srcId="{33F5D678-109C-1449-8710-3B5EFE9EA007}" destId="{551FC44C-C383-D04B-BDC9-7CD0C0E96584}" srcOrd="0" destOrd="0" presId="urn:microsoft.com/office/officeart/2005/8/layout/cycle2"/>
    <dgm:cxn modelId="{367B34D4-D692-1743-89EE-1A14E93C21BD}" type="presParOf" srcId="{33F5D678-109C-1449-8710-3B5EFE9EA007}" destId="{5CF0EFAD-4292-5040-856F-77896DFEC55C}" srcOrd="1" destOrd="0" presId="urn:microsoft.com/office/officeart/2005/8/layout/cycle2"/>
    <dgm:cxn modelId="{9CAFD4FE-0B0F-ED49-A869-CA12DB9BFC38}" type="presParOf" srcId="{5CF0EFAD-4292-5040-856F-77896DFEC55C}" destId="{5945477B-B9A9-9347-92AB-2D3DE0193A19}" srcOrd="0" destOrd="0" presId="urn:microsoft.com/office/officeart/2005/8/layout/cycle2"/>
    <dgm:cxn modelId="{1C199124-577E-7E46-BD14-394893E6C103}" type="presParOf" srcId="{33F5D678-109C-1449-8710-3B5EFE9EA007}" destId="{DB5D9CF6-BA5B-2145-A434-AFA26D760F45}" srcOrd="2" destOrd="0" presId="urn:microsoft.com/office/officeart/2005/8/layout/cycle2"/>
    <dgm:cxn modelId="{0E4575E1-0E16-C64E-8E41-7DA6F11CFD9E}" type="presParOf" srcId="{33F5D678-109C-1449-8710-3B5EFE9EA007}" destId="{BF90B3B7-77E2-984B-8B2E-625CD9FBAFF3}" srcOrd="3" destOrd="0" presId="urn:microsoft.com/office/officeart/2005/8/layout/cycle2"/>
    <dgm:cxn modelId="{4B7A5A68-20C3-2E49-A852-3B43D7BBA189}" type="presParOf" srcId="{BF90B3B7-77E2-984B-8B2E-625CD9FBAFF3}" destId="{61B85A78-056E-7840-B96F-F2DAC197FB36}" srcOrd="0" destOrd="0" presId="urn:microsoft.com/office/officeart/2005/8/layout/cycle2"/>
    <dgm:cxn modelId="{A7B73BF3-2B2A-384B-AE5A-1FB711172FE8}" type="presParOf" srcId="{33F5D678-109C-1449-8710-3B5EFE9EA007}" destId="{C32FA3E6-9E9F-EB46-A65D-36665AC07129}" srcOrd="4" destOrd="0" presId="urn:microsoft.com/office/officeart/2005/8/layout/cycle2"/>
    <dgm:cxn modelId="{EC6E7500-39D6-B549-B87A-5F66B2E383AB}" type="presParOf" srcId="{33F5D678-109C-1449-8710-3B5EFE9EA007}" destId="{0CF17757-B07D-054A-B418-CB7B36892AA2}" srcOrd="5" destOrd="0" presId="urn:microsoft.com/office/officeart/2005/8/layout/cycle2"/>
    <dgm:cxn modelId="{49031864-A4D7-8C42-BC2A-FA02D92DE709}" type="presParOf" srcId="{0CF17757-B07D-054A-B418-CB7B36892AA2}" destId="{C43F3F00-C058-5A4B-B43D-30D482ADCC8B}" srcOrd="0" destOrd="0" presId="urn:microsoft.com/office/officeart/2005/8/layout/cycle2"/>
    <dgm:cxn modelId="{BD7C7C67-91E2-7849-A2BC-F786B072CE99}" type="presParOf" srcId="{33F5D678-109C-1449-8710-3B5EFE9EA007}" destId="{091E9CC4-2CB9-FD48-9FBD-31619B416DEB}" srcOrd="6" destOrd="0" presId="urn:microsoft.com/office/officeart/2005/8/layout/cycle2"/>
    <dgm:cxn modelId="{0F8FDD6B-F5C8-E14F-84F8-178279304399}" type="presParOf" srcId="{33F5D678-109C-1449-8710-3B5EFE9EA007}" destId="{0D1B13E9-8A44-7A45-B56A-A5F6E426FA42}" srcOrd="7" destOrd="0" presId="urn:microsoft.com/office/officeart/2005/8/layout/cycle2"/>
    <dgm:cxn modelId="{21FE344E-779F-A740-8671-3E2E25655499}" type="presParOf" srcId="{0D1B13E9-8A44-7A45-B56A-A5F6E426FA42}" destId="{18DDDEEC-EA90-8843-B78F-8CE0DDB2A7FA}" srcOrd="0" destOrd="0" presId="urn:microsoft.com/office/officeart/2005/8/layout/cycle2"/>
    <dgm:cxn modelId="{329A0B4B-562F-0147-9B03-7A4AD4C95F40}" type="presParOf" srcId="{33F5D678-109C-1449-8710-3B5EFE9EA007}" destId="{7229F0E0-C4E2-644E-AA8E-CE2194486FC4}" srcOrd="8" destOrd="0" presId="urn:microsoft.com/office/officeart/2005/8/layout/cycle2"/>
    <dgm:cxn modelId="{BF618728-C9B0-2D4F-8F28-99F90041E4B1}" type="presParOf" srcId="{33F5D678-109C-1449-8710-3B5EFE9EA007}" destId="{35DA2999-DAB3-AE42-915A-1717F659C38D}" srcOrd="9" destOrd="0" presId="urn:microsoft.com/office/officeart/2005/8/layout/cycle2"/>
    <dgm:cxn modelId="{E35B4F20-D88B-1C43-9D53-95BC35D199C9}" type="presParOf" srcId="{35DA2999-DAB3-AE42-915A-1717F659C38D}" destId="{E62CEAC8-4D54-FC4D-8E26-D3EBFDB3AC12}" srcOrd="0" destOrd="0" presId="urn:microsoft.com/office/officeart/2005/8/layout/cycle2"/>
    <dgm:cxn modelId="{F7792A9D-300A-B241-B4AE-056CDF82766D}" type="presParOf" srcId="{33F5D678-109C-1449-8710-3B5EFE9EA007}" destId="{80553F29-EC6B-9645-A7F8-7B924A485269}" srcOrd="10" destOrd="0" presId="urn:microsoft.com/office/officeart/2005/8/layout/cycle2"/>
    <dgm:cxn modelId="{ABCE48F7-AED4-DD4E-B4A9-D7BE33B0DFC4}" type="presParOf" srcId="{33F5D678-109C-1449-8710-3B5EFE9EA007}" destId="{50F2030A-1787-804F-BE8C-B0F6AA0647D5}" srcOrd="11" destOrd="0" presId="urn:microsoft.com/office/officeart/2005/8/layout/cycle2"/>
    <dgm:cxn modelId="{090B100C-86F5-784B-85C0-614627576808}" type="presParOf" srcId="{50F2030A-1787-804F-BE8C-B0F6AA0647D5}" destId="{5C9C0576-7FDD-364B-A102-F9502CA9F23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F8A929-2C72-F143-9F4B-16471BCBB6A8}" type="doc">
      <dgm:prSet loTypeId="urn:microsoft.com/office/officeart/2005/8/layout/cycle2" loCatId="" qsTypeId="urn:microsoft.com/office/officeart/2005/8/quickstyle/simple1" qsCatId="simple" csTypeId="urn:microsoft.com/office/officeart/2005/8/colors/accent1_1" csCatId="accent1" phldr="1"/>
      <dgm:spPr/>
      <dgm:t>
        <a:bodyPr/>
        <a:lstStyle/>
        <a:p>
          <a:endParaRPr lang="en-US"/>
        </a:p>
      </dgm:t>
    </dgm:pt>
    <dgm:pt modelId="{86EBF238-3272-154B-91CE-5DBA21C845D4}">
      <dgm:prSet custT="1"/>
      <dgm:spPr>
        <a:ln w="69850">
          <a:solidFill>
            <a:srgbClr val="F3C857"/>
          </a:solidFill>
        </a:ln>
      </dgm:spPr>
      <dgm:t>
        <a:bodyPr/>
        <a:lstStyle/>
        <a:p>
          <a:r>
            <a:rPr lang="en-US" sz="2400" b="1" dirty="0">
              <a:solidFill>
                <a:srgbClr val="F3C857"/>
              </a:solidFill>
            </a:rPr>
            <a:t>IDENTIFY</a:t>
          </a:r>
          <a:r>
            <a:rPr lang="en-US" sz="2400" b="1" baseline="0" dirty="0">
              <a:solidFill>
                <a:srgbClr val="F3C857"/>
              </a:solidFill>
            </a:rPr>
            <a:t> PROBLEM</a:t>
          </a:r>
        </a:p>
      </dgm:t>
    </dgm:pt>
    <dgm:pt modelId="{1404FBEF-F545-1544-A25C-188A230A9B52}" type="parTrans" cxnId="{8DBF879F-D027-684C-AD30-1BD9A89258CD}">
      <dgm:prSet/>
      <dgm:spPr/>
      <dgm:t>
        <a:bodyPr/>
        <a:lstStyle/>
        <a:p>
          <a:endParaRPr lang="en-US" sz="2000"/>
        </a:p>
      </dgm:t>
    </dgm:pt>
    <dgm:pt modelId="{B6A18C03-6383-C54B-AF58-FED702B6FC53}" type="sibTrans" cxnId="{8DBF879F-D027-684C-AD30-1BD9A89258CD}">
      <dgm:prSet custT="1"/>
      <dgm:spPr>
        <a:solidFill>
          <a:srgbClr val="F3C857"/>
        </a:solidFill>
      </dgm:spPr>
      <dgm:t>
        <a:bodyPr/>
        <a:lstStyle/>
        <a:p>
          <a:endParaRPr lang="en-US" sz="2000"/>
        </a:p>
      </dgm:t>
    </dgm:pt>
    <dgm:pt modelId="{D71504F2-E4C0-FD44-84B9-D4A807F8D181}">
      <dgm:prSet custT="1"/>
      <dgm:spPr>
        <a:ln w="63500">
          <a:solidFill>
            <a:srgbClr val="207196"/>
          </a:solidFill>
        </a:ln>
      </dgm:spPr>
      <dgm:t>
        <a:bodyPr/>
        <a:lstStyle/>
        <a:p>
          <a:r>
            <a:rPr lang="en-US" sz="2400" b="1" dirty="0">
              <a:solidFill>
                <a:srgbClr val="207196"/>
              </a:solidFill>
            </a:rPr>
            <a:t>IDENTIFY</a:t>
          </a:r>
          <a:r>
            <a:rPr lang="en-US" sz="2400" b="1" baseline="0" dirty="0">
              <a:solidFill>
                <a:srgbClr val="207196"/>
              </a:solidFill>
            </a:rPr>
            <a:t> GOAL </a:t>
          </a:r>
        </a:p>
      </dgm:t>
    </dgm:pt>
    <dgm:pt modelId="{651A4F06-E159-E047-A606-7C57B68CCBD5}" type="parTrans" cxnId="{E3825D80-6C23-BD41-9CC9-24313098CA4E}">
      <dgm:prSet/>
      <dgm:spPr/>
      <dgm:t>
        <a:bodyPr/>
        <a:lstStyle/>
        <a:p>
          <a:endParaRPr lang="en-US" sz="2000"/>
        </a:p>
      </dgm:t>
    </dgm:pt>
    <dgm:pt modelId="{99B5B515-D3EE-F54B-BB7C-D5116847B05F}" type="sibTrans" cxnId="{E3825D80-6C23-BD41-9CC9-24313098CA4E}">
      <dgm:prSet custT="1"/>
      <dgm:spPr>
        <a:solidFill>
          <a:srgbClr val="207196"/>
        </a:solidFill>
      </dgm:spPr>
      <dgm:t>
        <a:bodyPr/>
        <a:lstStyle/>
        <a:p>
          <a:endParaRPr lang="en-US" sz="2000"/>
        </a:p>
      </dgm:t>
    </dgm:pt>
    <dgm:pt modelId="{30D86028-84BB-CA46-B10D-BB3379E62E6C}">
      <dgm:prSet custT="1"/>
      <dgm:spPr>
        <a:ln w="69850">
          <a:solidFill>
            <a:schemeClr val="accent4">
              <a:lumMod val="75000"/>
            </a:schemeClr>
          </a:solidFill>
        </a:ln>
      </dgm:spPr>
      <dgm:t>
        <a:bodyPr/>
        <a:lstStyle/>
        <a:p>
          <a:r>
            <a:rPr lang="en-US" sz="2400" b="1" dirty="0">
              <a:solidFill>
                <a:schemeClr val="accent4">
                  <a:lumMod val="75000"/>
                </a:schemeClr>
              </a:solidFill>
            </a:rPr>
            <a:t>IDENTIFY</a:t>
          </a:r>
          <a:r>
            <a:rPr lang="en-US" sz="2400" b="1" baseline="0" dirty="0">
              <a:solidFill>
                <a:schemeClr val="accent4">
                  <a:lumMod val="75000"/>
                </a:schemeClr>
              </a:solidFill>
            </a:rPr>
            <a:t> SOLUTION </a:t>
          </a:r>
        </a:p>
      </dgm:t>
    </dgm:pt>
    <dgm:pt modelId="{D730DD82-24EE-C34A-A43F-BC60871C0CF8}" type="parTrans" cxnId="{1F59641F-E82C-B548-B11F-15ED47F1E79A}">
      <dgm:prSet/>
      <dgm:spPr/>
      <dgm:t>
        <a:bodyPr/>
        <a:lstStyle/>
        <a:p>
          <a:endParaRPr lang="en-US" sz="2000"/>
        </a:p>
      </dgm:t>
    </dgm:pt>
    <dgm:pt modelId="{73AF85F0-3D18-474C-A961-2961CE5DDE8B}" type="sibTrans" cxnId="{1F59641F-E82C-B548-B11F-15ED47F1E79A}">
      <dgm:prSet custT="1"/>
      <dgm:spPr>
        <a:solidFill>
          <a:schemeClr val="accent4">
            <a:lumMod val="75000"/>
          </a:schemeClr>
        </a:solidFill>
      </dgm:spPr>
      <dgm:t>
        <a:bodyPr/>
        <a:lstStyle/>
        <a:p>
          <a:endParaRPr lang="en-US" sz="2000"/>
        </a:p>
      </dgm:t>
    </dgm:pt>
    <dgm:pt modelId="{892B9856-2739-C840-B379-0B974672F262}">
      <dgm:prSet custT="1"/>
      <dgm:spPr>
        <a:ln w="69850">
          <a:solidFill>
            <a:srgbClr val="7F447F"/>
          </a:solidFill>
        </a:ln>
      </dgm:spPr>
      <dgm:t>
        <a:bodyPr/>
        <a:lstStyle/>
        <a:p>
          <a:r>
            <a:rPr lang="en-US" sz="2400" b="1" dirty="0">
              <a:solidFill>
                <a:srgbClr val="7F447F"/>
              </a:solidFill>
            </a:rPr>
            <a:t>IMPLEMENT</a:t>
          </a:r>
          <a:r>
            <a:rPr lang="en-US" sz="2400" b="1" baseline="0" dirty="0">
              <a:solidFill>
                <a:srgbClr val="7F447F"/>
              </a:solidFill>
            </a:rPr>
            <a:t> SOLUTION</a:t>
          </a:r>
        </a:p>
      </dgm:t>
    </dgm:pt>
    <dgm:pt modelId="{2EAC3F10-1EB5-8348-9278-5EBA2D6D8465}" type="parTrans" cxnId="{BAD52731-CE7D-2048-B34A-1C8216801D55}">
      <dgm:prSet/>
      <dgm:spPr/>
      <dgm:t>
        <a:bodyPr/>
        <a:lstStyle/>
        <a:p>
          <a:endParaRPr lang="en-US" sz="2000"/>
        </a:p>
      </dgm:t>
    </dgm:pt>
    <dgm:pt modelId="{DFA8ADE3-C9E7-414C-AF29-15F4B8391BBD}" type="sibTrans" cxnId="{BAD52731-CE7D-2048-B34A-1C8216801D55}">
      <dgm:prSet custT="1"/>
      <dgm:spPr>
        <a:solidFill>
          <a:srgbClr val="7F447F"/>
        </a:solidFill>
      </dgm:spPr>
      <dgm:t>
        <a:bodyPr/>
        <a:lstStyle/>
        <a:p>
          <a:endParaRPr lang="en-US" sz="2000"/>
        </a:p>
      </dgm:t>
    </dgm:pt>
    <dgm:pt modelId="{0DDACB12-A5F5-E243-9F16-85DC5979CBFE}">
      <dgm:prSet custT="1"/>
      <dgm:spPr>
        <a:ln w="69850">
          <a:solidFill>
            <a:srgbClr val="E89B2C"/>
          </a:solidFill>
        </a:ln>
      </dgm:spPr>
      <dgm:t>
        <a:bodyPr/>
        <a:lstStyle/>
        <a:p>
          <a:r>
            <a:rPr lang="en-US" sz="2400" b="1" dirty="0">
              <a:solidFill>
                <a:srgbClr val="E89B2C"/>
              </a:solidFill>
            </a:rPr>
            <a:t>MONITOR &amp; EVALUATE</a:t>
          </a:r>
        </a:p>
      </dgm:t>
    </dgm:pt>
    <dgm:pt modelId="{E86A2942-EC91-8B49-810A-FDAC04D6876B}" type="parTrans" cxnId="{9B3F41D1-E297-804D-B81C-C7895BE530D5}">
      <dgm:prSet/>
      <dgm:spPr/>
      <dgm:t>
        <a:bodyPr/>
        <a:lstStyle/>
        <a:p>
          <a:endParaRPr lang="en-US" sz="2000"/>
        </a:p>
      </dgm:t>
    </dgm:pt>
    <dgm:pt modelId="{B2934D61-05AD-C74C-9209-D25723861DCD}" type="sibTrans" cxnId="{9B3F41D1-E297-804D-B81C-C7895BE530D5}">
      <dgm:prSet custT="1"/>
      <dgm:spPr>
        <a:solidFill>
          <a:srgbClr val="E89B2C"/>
        </a:solidFill>
      </dgm:spPr>
      <dgm:t>
        <a:bodyPr/>
        <a:lstStyle/>
        <a:p>
          <a:endParaRPr lang="en-US" sz="2000"/>
        </a:p>
      </dgm:t>
    </dgm:pt>
    <dgm:pt modelId="{E89B6EA0-2A1D-234E-9886-6451B2D51563}">
      <dgm:prSet custT="1"/>
      <dgm:spPr>
        <a:ln w="69850">
          <a:solidFill>
            <a:srgbClr val="EE3519"/>
          </a:solidFill>
        </a:ln>
      </dgm:spPr>
      <dgm:t>
        <a:bodyPr/>
        <a:lstStyle/>
        <a:p>
          <a:r>
            <a:rPr lang="en-US" sz="2400" b="1" dirty="0">
              <a:solidFill>
                <a:srgbClr val="EE3519"/>
              </a:solidFill>
            </a:rPr>
            <a:t>MAKE</a:t>
          </a:r>
          <a:r>
            <a:rPr lang="en-US" sz="2400" b="1" baseline="0" dirty="0">
              <a:solidFill>
                <a:srgbClr val="EE3519"/>
              </a:solidFill>
            </a:rPr>
            <a:t> DECISION </a:t>
          </a:r>
        </a:p>
      </dgm:t>
    </dgm:pt>
    <dgm:pt modelId="{E97A7CBA-A49E-104F-A77D-34EA54A60057}" type="parTrans" cxnId="{1E5F30AC-93F0-1A46-A32B-92E99AACF2A5}">
      <dgm:prSet/>
      <dgm:spPr/>
      <dgm:t>
        <a:bodyPr/>
        <a:lstStyle/>
        <a:p>
          <a:endParaRPr lang="en-US" sz="2000"/>
        </a:p>
      </dgm:t>
    </dgm:pt>
    <dgm:pt modelId="{C596336D-A53C-C94C-897F-AD18C251F0A7}" type="sibTrans" cxnId="{1E5F30AC-93F0-1A46-A32B-92E99AACF2A5}">
      <dgm:prSet custT="1"/>
      <dgm:spPr>
        <a:solidFill>
          <a:srgbClr val="EE3519"/>
        </a:solidFill>
      </dgm:spPr>
      <dgm:t>
        <a:bodyPr/>
        <a:lstStyle/>
        <a:p>
          <a:endParaRPr lang="en-US" sz="2000"/>
        </a:p>
      </dgm:t>
    </dgm:pt>
    <dgm:pt modelId="{33F5D678-109C-1449-8710-3B5EFE9EA007}" type="pres">
      <dgm:prSet presAssocID="{93F8A929-2C72-F143-9F4B-16471BCBB6A8}" presName="cycle" presStyleCnt="0">
        <dgm:presLayoutVars>
          <dgm:dir/>
          <dgm:resizeHandles val="exact"/>
        </dgm:presLayoutVars>
      </dgm:prSet>
      <dgm:spPr/>
    </dgm:pt>
    <dgm:pt modelId="{551FC44C-C383-D04B-BDC9-7CD0C0E96584}" type="pres">
      <dgm:prSet presAssocID="{86EBF238-3272-154B-91CE-5DBA21C845D4}" presName="node" presStyleLbl="node1" presStyleIdx="0" presStyleCnt="6" custScaleX="175769" custScaleY="131728" custRadScaleRad="102376" custRadScaleInc="3140">
        <dgm:presLayoutVars>
          <dgm:bulletEnabled val="1"/>
        </dgm:presLayoutVars>
      </dgm:prSet>
      <dgm:spPr/>
    </dgm:pt>
    <dgm:pt modelId="{5CF0EFAD-4292-5040-856F-77896DFEC55C}" type="pres">
      <dgm:prSet presAssocID="{B6A18C03-6383-C54B-AF58-FED702B6FC53}" presName="sibTrans" presStyleLbl="sibTrans2D1" presStyleIdx="0" presStyleCnt="6"/>
      <dgm:spPr/>
    </dgm:pt>
    <dgm:pt modelId="{5945477B-B9A9-9347-92AB-2D3DE0193A19}" type="pres">
      <dgm:prSet presAssocID="{B6A18C03-6383-C54B-AF58-FED702B6FC53}" presName="connectorText" presStyleLbl="sibTrans2D1" presStyleIdx="0" presStyleCnt="6"/>
      <dgm:spPr/>
    </dgm:pt>
    <dgm:pt modelId="{DB5D9CF6-BA5B-2145-A434-AFA26D760F45}" type="pres">
      <dgm:prSet presAssocID="{D71504F2-E4C0-FD44-84B9-D4A807F8D181}" presName="node" presStyleLbl="node1" presStyleIdx="1" presStyleCnt="6" custScaleX="175769" custScaleY="131728" custRadScaleRad="133781" custRadScaleInc="13989">
        <dgm:presLayoutVars>
          <dgm:bulletEnabled val="1"/>
        </dgm:presLayoutVars>
      </dgm:prSet>
      <dgm:spPr/>
    </dgm:pt>
    <dgm:pt modelId="{BF90B3B7-77E2-984B-8B2E-625CD9FBAFF3}" type="pres">
      <dgm:prSet presAssocID="{99B5B515-D3EE-F54B-BB7C-D5116847B05F}" presName="sibTrans" presStyleLbl="sibTrans2D1" presStyleIdx="1" presStyleCnt="6"/>
      <dgm:spPr/>
    </dgm:pt>
    <dgm:pt modelId="{61B85A78-056E-7840-B96F-F2DAC197FB36}" type="pres">
      <dgm:prSet presAssocID="{99B5B515-D3EE-F54B-BB7C-D5116847B05F}" presName="connectorText" presStyleLbl="sibTrans2D1" presStyleIdx="1" presStyleCnt="6"/>
      <dgm:spPr/>
    </dgm:pt>
    <dgm:pt modelId="{C32FA3E6-9E9F-EB46-A65D-36665AC07129}" type="pres">
      <dgm:prSet presAssocID="{30D86028-84BB-CA46-B10D-BB3379E62E6C}" presName="node" presStyleLbl="node1" presStyleIdx="2" presStyleCnt="6" custScaleX="175769" custScaleY="131728" custRadScaleRad="132418" custRadScaleInc="-30380">
        <dgm:presLayoutVars>
          <dgm:bulletEnabled val="1"/>
        </dgm:presLayoutVars>
      </dgm:prSet>
      <dgm:spPr/>
    </dgm:pt>
    <dgm:pt modelId="{0CF17757-B07D-054A-B418-CB7B36892AA2}" type="pres">
      <dgm:prSet presAssocID="{73AF85F0-3D18-474C-A961-2961CE5DDE8B}" presName="sibTrans" presStyleLbl="sibTrans2D1" presStyleIdx="2" presStyleCnt="6"/>
      <dgm:spPr/>
    </dgm:pt>
    <dgm:pt modelId="{C43F3F00-C058-5A4B-B43D-30D482ADCC8B}" type="pres">
      <dgm:prSet presAssocID="{73AF85F0-3D18-474C-A961-2961CE5DDE8B}" presName="connectorText" presStyleLbl="sibTrans2D1" presStyleIdx="2" presStyleCnt="6"/>
      <dgm:spPr/>
    </dgm:pt>
    <dgm:pt modelId="{091E9CC4-2CB9-FD48-9FBD-31619B416DEB}" type="pres">
      <dgm:prSet presAssocID="{892B9856-2739-C840-B379-0B974672F262}" presName="node" presStyleLbl="node1" presStyleIdx="3" presStyleCnt="6" custScaleX="187488" custScaleY="109329">
        <dgm:presLayoutVars>
          <dgm:bulletEnabled val="1"/>
        </dgm:presLayoutVars>
      </dgm:prSet>
      <dgm:spPr/>
    </dgm:pt>
    <dgm:pt modelId="{0D1B13E9-8A44-7A45-B56A-A5F6E426FA42}" type="pres">
      <dgm:prSet presAssocID="{DFA8ADE3-C9E7-414C-AF29-15F4B8391BBD}" presName="sibTrans" presStyleLbl="sibTrans2D1" presStyleIdx="3" presStyleCnt="6"/>
      <dgm:spPr/>
    </dgm:pt>
    <dgm:pt modelId="{18DDDEEC-EA90-8843-B78F-8CE0DDB2A7FA}" type="pres">
      <dgm:prSet presAssocID="{DFA8ADE3-C9E7-414C-AF29-15F4B8391BBD}" presName="connectorText" presStyleLbl="sibTrans2D1" presStyleIdx="3" presStyleCnt="6"/>
      <dgm:spPr/>
    </dgm:pt>
    <dgm:pt modelId="{7229F0E0-C4E2-644E-AA8E-CE2194486FC4}" type="pres">
      <dgm:prSet presAssocID="{0DDACB12-A5F5-E243-9F16-85DC5979CBFE}" presName="node" presStyleLbl="node1" presStyleIdx="4" presStyleCnt="6" custScaleX="175769" custScaleY="131728" custRadScaleRad="148010" custRadScaleInc="39934">
        <dgm:presLayoutVars>
          <dgm:bulletEnabled val="1"/>
        </dgm:presLayoutVars>
      </dgm:prSet>
      <dgm:spPr/>
    </dgm:pt>
    <dgm:pt modelId="{35DA2999-DAB3-AE42-915A-1717F659C38D}" type="pres">
      <dgm:prSet presAssocID="{B2934D61-05AD-C74C-9209-D25723861DCD}" presName="sibTrans" presStyleLbl="sibTrans2D1" presStyleIdx="4" presStyleCnt="6"/>
      <dgm:spPr/>
    </dgm:pt>
    <dgm:pt modelId="{E62CEAC8-4D54-FC4D-8E26-D3EBFDB3AC12}" type="pres">
      <dgm:prSet presAssocID="{B2934D61-05AD-C74C-9209-D25723861DCD}" presName="connectorText" presStyleLbl="sibTrans2D1" presStyleIdx="4" presStyleCnt="6"/>
      <dgm:spPr/>
    </dgm:pt>
    <dgm:pt modelId="{80553F29-EC6B-9645-A7F8-7B924A485269}" type="pres">
      <dgm:prSet presAssocID="{E89B6EA0-2A1D-234E-9886-6451B2D51563}" presName="node" presStyleLbl="node1" presStyleIdx="5" presStyleCnt="6" custScaleX="175769" custScaleY="131728" custRadScaleRad="152868" custRadScaleInc="-14326">
        <dgm:presLayoutVars>
          <dgm:bulletEnabled val="1"/>
        </dgm:presLayoutVars>
      </dgm:prSet>
      <dgm:spPr/>
    </dgm:pt>
    <dgm:pt modelId="{50F2030A-1787-804F-BE8C-B0F6AA0647D5}" type="pres">
      <dgm:prSet presAssocID="{C596336D-A53C-C94C-897F-AD18C251F0A7}" presName="sibTrans" presStyleLbl="sibTrans2D1" presStyleIdx="5" presStyleCnt="6"/>
      <dgm:spPr/>
    </dgm:pt>
    <dgm:pt modelId="{5C9C0576-7FDD-364B-A102-F9502CA9F230}" type="pres">
      <dgm:prSet presAssocID="{C596336D-A53C-C94C-897F-AD18C251F0A7}" presName="connectorText" presStyleLbl="sibTrans2D1" presStyleIdx="5" presStyleCnt="6"/>
      <dgm:spPr/>
    </dgm:pt>
  </dgm:ptLst>
  <dgm:cxnLst>
    <dgm:cxn modelId="{51C04F0E-E395-8045-A46E-0126FA7BEF9C}" type="presOf" srcId="{73AF85F0-3D18-474C-A961-2961CE5DDE8B}" destId="{C43F3F00-C058-5A4B-B43D-30D482ADCC8B}" srcOrd="1" destOrd="0" presId="urn:microsoft.com/office/officeart/2005/8/layout/cycle2"/>
    <dgm:cxn modelId="{A5AE7D11-3C52-214E-B69C-BA827BA26DB4}" type="presOf" srcId="{86EBF238-3272-154B-91CE-5DBA21C845D4}" destId="{551FC44C-C383-D04B-BDC9-7CD0C0E96584}" srcOrd="0" destOrd="0" presId="urn:microsoft.com/office/officeart/2005/8/layout/cycle2"/>
    <dgm:cxn modelId="{16C5EA12-6A79-2245-89E9-1C49CA2F8E2B}" type="presOf" srcId="{892B9856-2739-C840-B379-0B974672F262}" destId="{091E9CC4-2CB9-FD48-9FBD-31619B416DEB}" srcOrd="0" destOrd="0" presId="urn:microsoft.com/office/officeart/2005/8/layout/cycle2"/>
    <dgm:cxn modelId="{1F59641F-E82C-B548-B11F-15ED47F1E79A}" srcId="{93F8A929-2C72-F143-9F4B-16471BCBB6A8}" destId="{30D86028-84BB-CA46-B10D-BB3379E62E6C}" srcOrd="2" destOrd="0" parTransId="{D730DD82-24EE-C34A-A43F-BC60871C0CF8}" sibTransId="{73AF85F0-3D18-474C-A961-2961CE5DDE8B}"/>
    <dgm:cxn modelId="{BAD52731-CE7D-2048-B34A-1C8216801D55}" srcId="{93F8A929-2C72-F143-9F4B-16471BCBB6A8}" destId="{892B9856-2739-C840-B379-0B974672F262}" srcOrd="3" destOrd="0" parTransId="{2EAC3F10-1EB5-8348-9278-5EBA2D6D8465}" sibTransId="{DFA8ADE3-C9E7-414C-AF29-15F4B8391BBD}"/>
    <dgm:cxn modelId="{DEE5513E-3732-7141-A373-7DF894D24C32}" type="presOf" srcId="{B2934D61-05AD-C74C-9209-D25723861DCD}" destId="{E62CEAC8-4D54-FC4D-8E26-D3EBFDB3AC12}" srcOrd="1" destOrd="0" presId="urn:microsoft.com/office/officeart/2005/8/layout/cycle2"/>
    <dgm:cxn modelId="{C143515C-9A0F-2F43-B3AC-8E63A9EFD384}" type="presOf" srcId="{C596336D-A53C-C94C-897F-AD18C251F0A7}" destId="{5C9C0576-7FDD-364B-A102-F9502CA9F230}" srcOrd="1" destOrd="0" presId="urn:microsoft.com/office/officeart/2005/8/layout/cycle2"/>
    <dgm:cxn modelId="{41693A61-713A-C343-839A-1FEE00ACF036}" type="presOf" srcId="{B2934D61-05AD-C74C-9209-D25723861DCD}" destId="{35DA2999-DAB3-AE42-915A-1717F659C38D}" srcOrd="0" destOrd="0" presId="urn:microsoft.com/office/officeart/2005/8/layout/cycle2"/>
    <dgm:cxn modelId="{26711766-BA02-834C-95D4-299F0E941A28}" type="presOf" srcId="{0DDACB12-A5F5-E243-9F16-85DC5979CBFE}" destId="{7229F0E0-C4E2-644E-AA8E-CE2194486FC4}" srcOrd="0" destOrd="0" presId="urn:microsoft.com/office/officeart/2005/8/layout/cycle2"/>
    <dgm:cxn modelId="{BFA12D66-A35C-374B-9A29-9B415EC164C7}" type="presOf" srcId="{99B5B515-D3EE-F54B-BB7C-D5116847B05F}" destId="{BF90B3B7-77E2-984B-8B2E-625CD9FBAFF3}" srcOrd="0" destOrd="0" presId="urn:microsoft.com/office/officeart/2005/8/layout/cycle2"/>
    <dgm:cxn modelId="{2C573270-7C10-BC4F-9B9C-14224730E097}" type="presOf" srcId="{D71504F2-E4C0-FD44-84B9-D4A807F8D181}" destId="{DB5D9CF6-BA5B-2145-A434-AFA26D760F45}" srcOrd="0" destOrd="0" presId="urn:microsoft.com/office/officeart/2005/8/layout/cycle2"/>
    <dgm:cxn modelId="{0F72B873-8C48-3047-98EC-FA7697F26191}" type="presOf" srcId="{99B5B515-D3EE-F54B-BB7C-D5116847B05F}" destId="{61B85A78-056E-7840-B96F-F2DAC197FB36}" srcOrd="1" destOrd="0" presId="urn:microsoft.com/office/officeart/2005/8/layout/cycle2"/>
    <dgm:cxn modelId="{219AD573-CFBB-7343-BBD1-57B25E448050}" type="presOf" srcId="{DFA8ADE3-C9E7-414C-AF29-15F4B8391BBD}" destId="{0D1B13E9-8A44-7A45-B56A-A5F6E426FA42}" srcOrd="0" destOrd="0" presId="urn:microsoft.com/office/officeart/2005/8/layout/cycle2"/>
    <dgm:cxn modelId="{E3825D80-6C23-BD41-9CC9-24313098CA4E}" srcId="{93F8A929-2C72-F143-9F4B-16471BCBB6A8}" destId="{D71504F2-E4C0-FD44-84B9-D4A807F8D181}" srcOrd="1" destOrd="0" parTransId="{651A4F06-E159-E047-A606-7C57B68CCBD5}" sibTransId="{99B5B515-D3EE-F54B-BB7C-D5116847B05F}"/>
    <dgm:cxn modelId="{2BC3C09A-A248-504E-8AF9-7160F086372A}" type="presOf" srcId="{73AF85F0-3D18-474C-A961-2961CE5DDE8B}" destId="{0CF17757-B07D-054A-B418-CB7B36892AA2}" srcOrd="0" destOrd="0" presId="urn:microsoft.com/office/officeart/2005/8/layout/cycle2"/>
    <dgm:cxn modelId="{8DBF879F-D027-684C-AD30-1BD9A89258CD}" srcId="{93F8A929-2C72-F143-9F4B-16471BCBB6A8}" destId="{86EBF238-3272-154B-91CE-5DBA21C845D4}" srcOrd="0" destOrd="0" parTransId="{1404FBEF-F545-1544-A25C-188A230A9B52}" sibTransId="{B6A18C03-6383-C54B-AF58-FED702B6FC53}"/>
    <dgm:cxn modelId="{C9F478A1-3B90-B149-BCE8-8EE0105042CD}" type="presOf" srcId="{30D86028-84BB-CA46-B10D-BB3379E62E6C}" destId="{C32FA3E6-9E9F-EB46-A65D-36665AC07129}" srcOrd="0" destOrd="0" presId="urn:microsoft.com/office/officeart/2005/8/layout/cycle2"/>
    <dgm:cxn modelId="{F19281AB-B03D-FA46-8899-29D54297509B}" type="presOf" srcId="{C596336D-A53C-C94C-897F-AD18C251F0A7}" destId="{50F2030A-1787-804F-BE8C-B0F6AA0647D5}" srcOrd="0" destOrd="0" presId="urn:microsoft.com/office/officeart/2005/8/layout/cycle2"/>
    <dgm:cxn modelId="{1E5F30AC-93F0-1A46-A32B-92E99AACF2A5}" srcId="{93F8A929-2C72-F143-9F4B-16471BCBB6A8}" destId="{E89B6EA0-2A1D-234E-9886-6451B2D51563}" srcOrd="5" destOrd="0" parTransId="{E97A7CBA-A49E-104F-A77D-34EA54A60057}" sibTransId="{C596336D-A53C-C94C-897F-AD18C251F0A7}"/>
    <dgm:cxn modelId="{91B8D0B1-4A7D-E64B-86F0-A02A5680F451}" type="presOf" srcId="{E89B6EA0-2A1D-234E-9886-6451B2D51563}" destId="{80553F29-EC6B-9645-A7F8-7B924A485269}" srcOrd="0" destOrd="0" presId="urn:microsoft.com/office/officeart/2005/8/layout/cycle2"/>
    <dgm:cxn modelId="{46A235CF-2B99-F946-BFC0-22E70809F72B}" type="presOf" srcId="{DFA8ADE3-C9E7-414C-AF29-15F4B8391BBD}" destId="{18DDDEEC-EA90-8843-B78F-8CE0DDB2A7FA}" srcOrd="1" destOrd="0" presId="urn:microsoft.com/office/officeart/2005/8/layout/cycle2"/>
    <dgm:cxn modelId="{9B3F41D1-E297-804D-B81C-C7895BE530D5}" srcId="{93F8A929-2C72-F143-9F4B-16471BCBB6A8}" destId="{0DDACB12-A5F5-E243-9F16-85DC5979CBFE}" srcOrd="4" destOrd="0" parTransId="{E86A2942-EC91-8B49-810A-FDAC04D6876B}" sibTransId="{B2934D61-05AD-C74C-9209-D25723861DCD}"/>
    <dgm:cxn modelId="{18D951D5-D80A-8340-BAD7-0D3BF0531AFA}" type="presOf" srcId="{B6A18C03-6383-C54B-AF58-FED702B6FC53}" destId="{5CF0EFAD-4292-5040-856F-77896DFEC55C}" srcOrd="0" destOrd="0" presId="urn:microsoft.com/office/officeart/2005/8/layout/cycle2"/>
    <dgm:cxn modelId="{74F3D2D9-6499-E843-A0D6-BC448C18AEF1}" type="presOf" srcId="{B6A18C03-6383-C54B-AF58-FED702B6FC53}" destId="{5945477B-B9A9-9347-92AB-2D3DE0193A19}" srcOrd="1" destOrd="0" presId="urn:microsoft.com/office/officeart/2005/8/layout/cycle2"/>
    <dgm:cxn modelId="{536455EB-9BBB-964C-99F4-9E19AA91FDF1}" type="presOf" srcId="{93F8A929-2C72-F143-9F4B-16471BCBB6A8}" destId="{33F5D678-109C-1449-8710-3B5EFE9EA007}" srcOrd="0" destOrd="0" presId="urn:microsoft.com/office/officeart/2005/8/layout/cycle2"/>
    <dgm:cxn modelId="{7B129609-255D-794F-8688-1DEF89608B68}" type="presParOf" srcId="{33F5D678-109C-1449-8710-3B5EFE9EA007}" destId="{551FC44C-C383-D04B-BDC9-7CD0C0E96584}" srcOrd="0" destOrd="0" presId="urn:microsoft.com/office/officeart/2005/8/layout/cycle2"/>
    <dgm:cxn modelId="{367B34D4-D692-1743-89EE-1A14E93C21BD}" type="presParOf" srcId="{33F5D678-109C-1449-8710-3B5EFE9EA007}" destId="{5CF0EFAD-4292-5040-856F-77896DFEC55C}" srcOrd="1" destOrd="0" presId="urn:microsoft.com/office/officeart/2005/8/layout/cycle2"/>
    <dgm:cxn modelId="{9CAFD4FE-0B0F-ED49-A869-CA12DB9BFC38}" type="presParOf" srcId="{5CF0EFAD-4292-5040-856F-77896DFEC55C}" destId="{5945477B-B9A9-9347-92AB-2D3DE0193A19}" srcOrd="0" destOrd="0" presId="urn:microsoft.com/office/officeart/2005/8/layout/cycle2"/>
    <dgm:cxn modelId="{1C199124-577E-7E46-BD14-394893E6C103}" type="presParOf" srcId="{33F5D678-109C-1449-8710-3B5EFE9EA007}" destId="{DB5D9CF6-BA5B-2145-A434-AFA26D760F45}" srcOrd="2" destOrd="0" presId="urn:microsoft.com/office/officeart/2005/8/layout/cycle2"/>
    <dgm:cxn modelId="{0E4575E1-0E16-C64E-8E41-7DA6F11CFD9E}" type="presParOf" srcId="{33F5D678-109C-1449-8710-3B5EFE9EA007}" destId="{BF90B3B7-77E2-984B-8B2E-625CD9FBAFF3}" srcOrd="3" destOrd="0" presId="urn:microsoft.com/office/officeart/2005/8/layout/cycle2"/>
    <dgm:cxn modelId="{4B7A5A68-20C3-2E49-A852-3B43D7BBA189}" type="presParOf" srcId="{BF90B3B7-77E2-984B-8B2E-625CD9FBAFF3}" destId="{61B85A78-056E-7840-B96F-F2DAC197FB36}" srcOrd="0" destOrd="0" presId="urn:microsoft.com/office/officeart/2005/8/layout/cycle2"/>
    <dgm:cxn modelId="{A7B73BF3-2B2A-384B-AE5A-1FB711172FE8}" type="presParOf" srcId="{33F5D678-109C-1449-8710-3B5EFE9EA007}" destId="{C32FA3E6-9E9F-EB46-A65D-36665AC07129}" srcOrd="4" destOrd="0" presId="urn:microsoft.com/office/officeart/2005/8/layout/cycle2"/>
    <dgm:cxn modelId="{EC6E7500-39D6-B549-B87A-5F66B2E383AB}" type="presParOf" srcId="{33F5D678-109C-1449-8710-3B5EFE9EA007}" destId="{0CF17757-B07D-054A-B418-CB7B36892AA2}" srcOrd="5" destOrd="0" presId="urn:microsoft.com/office/officeart/2005/8/layout/cycle2"/>
    <dgm:cxn modelId="{49031864-A4D7-8C42-BC2A-FA02D92DE709}" type="presParOf" srcId="{0CF17757-B07D-054A-B418-CB7B36892AA2}" destId="{C43F3F00-C058-5A4B-B43D-30D482ADCC8B}" srcOrd="0" destOrd="0" presId="urn:microsoft.com/office/officeart/2005/8/layout/cycle2"/>
    <dgm:cxn modelId="{BD7C7C67-91E2-7849-A2BC-F786B072CE99}" type="presParOf" srcId="{33F5D678-109C-1449-8710-3B5EFE9EA007}" destId="{091E9CC4-2CB9-FD48-9FBD-31619B416DEB}" srcOrd="6" destOrd="0" presId="urn:microsoft.com/office/officeart/2005/8/layout/cycle2"/>
    <dgm:cxn modelId="{0F8FDD6B-F5C8-E14F-84F8-178279304399}" type="presParOf" srcId="{33F5D678-109C-1449-8710-3B5EFE9EA007}" destId="{0D1B13E9-8A44-7A45-B56A-A5F6E426FA42}" srcOrd="7" destOrd="0" presId="urn:microsoft.com/office/officeart/2005/8/layout/cycle2"/>
    <dgm:cxn modelId="{21FE344E-779F-A740-8671-3E2E25655499}" type="presParOf" srcId="{0D1B13E9-8A44-7A45-B56A-A5F6E426FA42}" destId="{18DDDEEC-EA90-8843-B78F-8CE0DDB2A7FA}" srcOrd="0" destOrd="0" presId="urn:microsoft.com/office/officeart/2005/8/layout/cycle2"/>
    <dgm:cxn modelId="{329A0B4B-562F-0147-9B03-7A4AD4C95F40}" type="presParOf" srcId="{33F5D678-109C-1449-8710-3B5EFE9EA007}" destId="{7229F0E0-C4E2-644E-AA8E-CE2194486FC4}" srcOrd="8" destOrd="0" presId="urn:microsoft.com/office/officeart/2005/8/layout/cycle2"/>
    <dgm:cxn modelId="{BF618728-C9B0-2D4F-8F28-99F90041E4B1}" type="presParOf" srcId="{33F5D678-109C-1449-8710-3B5EFE9EA007}" destId="{35DA2999-DAB3-AE42-915A-1717F659C38D}" srcOrd="9" destOrd="0" presId="urn:microsoft.com/office/officeart/2005/8/layout/cycle2"/>
    <dgm:cxn modelId="{E35B4F20-D88B-1C43-9D53-95BC35D199C9}" type="presParOf" srcId="{35DA2999-DAB3-AE42-915A-1717F659C38D}" destId="{E62CEAC8-4D54-FC4D-8E26-D3EBFDB3AC12}" srcOrd="0" destOrd="0" presId="urn:microsoft.com/office/officeart/2005/8/layout/cycle2"/>
    <dgm:cxn modelId="{F7792A9D-300A-B241-B4AE-056CDF82766D}" type="presParOf" srcId="{33F5D678-109C-1449-8710-3B5EFE9EA007}" destId="{80553F29-EC6B-9645-A7F8-7B924A485269}" srcOrd="10" destOrd="0" presId="urn:microsoft.com/office/officeart/2005/8/layout/cycle2"/>
    <dgm:cxn modelId="{ABCE48F7-AED4-DD4E-B4A9-D7BE33B0DFC4}" type="presParOf" srcId="{33F5D678-109C-1449-8710-3B5EFE9EA007}" destId="{50F2030A-1787-804F-BE8C-B0F6AA0647D5}" srcOrd="11" destOrd="0" presId="urn:microsoft.com/office/officeart/2005/8/layout/cycle2"/>
    <dgm:cxn modelId="{090B100C-86F5-784B-85C0-614627576808}" type="presParOf" srcId="{50F2030A-1787-804F-BE8C-B0F6AA0647D5}" destId="{5C9C0576-7FDD-364B-A102-F9502CA9F230}"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F8A929-2C72-F143-9F4B-16471BCBB6A8}" type="doc">
      <dgm:prSet loTypeId="urn:microsoft.com/office/officeart/2005/8/layout/cycle2" loCatId="" qsTypeId="urn:microsoft.com/office/officeart/2005/8/quickstyle/simple1" qsCatId="simple" csTypeId="urn:microsoft.com/office/officeart/2005/8/colors/accent1_1" csCatId="accent1" phldr="1"/>
      <dgm:spPr/>
      <dgm:t>
        <a:bodyPr/>
        <a:lstStyle/>
        <a:p>
          <a:endParaRPr lang="en-US"/>
        </a:p>
      </dgm:t>
    </dgm:pt>
    <dgm:pt modelId="{86EBF238-3272-154B-91CE-5DBA21C845D4}">
      <dgm:prSet custT="1"/>
      <dgm:spPr>
        <a:ln w="69850">
          <a:solidFill>
            <a:srgbClr val="F3C857"/>
          </a:solidFill>
        </a:ln>
      </dgm:spPr>
      <dgm:t>
        <a:bodyPr/>
        <a:lstStyle/>
        <a:p>
          <a:r>
            <a:rPr lang="en-US" sz="2400" b="1" dirty="0">
              <a:solidFill>
                <a:srgbClr val="F3C857"/>
              </a:solidFill>
            </a:rPr>
            <a:t>IDENTIFY</a:t>
          </a:r>
          <a:r>
            <a:rPr lang="en-US" sz="2400" b="1" baseline="0" dirty="0">
              <a:solidFill>
                <a:srgbClr val="F3C857"/>
              </a:solidFill>
            </a:rPr>
            <a:t> PROBLEM</a:t>
          </a:r>
        </a:p>
      </dgm:t>
    </dgm:pt>
    <dgm:pt modelId="{1404FBEF-F545-1544-A25C-188A230A9B52}" type="parTrans" cxnId="{8DBF879F-D027-684C-AD30-1BD9A89258CD}">
      <dgm:prSet/>
      <dgm:spPr/>
      <dgm:t>
        <a:bodyPr/>
        <a:lstStyle/>
        <a:p>
          <a:endParaRPr lang="en-US" sz="2000"/>
        </a:p>
      </dgm:t>
    </dgm:pt>
    <dgm:pt modelId="{B6A18C03-6383-C54B-AF58-FED702B6FC53}" type="sibTrans" cxnId="{8DBF879F-D027-684C-AD30-1BD9A89258CD}">
      <dgm:prSet custT="1"/>
      <dgm:spPr>
        <a:solidFill>
          <a:srgbClr val="F3C857"/>
        </a:solidFill>
      </dgm:spPr>
      <dgm:t>
        <a:bodyPr/>
        <a:lstStyle/>
        <a:p>
          <a:endParaRPr lang="en-US" sz="2000"/>
        </a:p>
      </dgm:t>
    </dgm:pt>
    <dgm:pt modelId="{D71504F2-E4C0-FD44-84B9-D4A807F8D181}">
      <dgm:prSet custT="1"/>
      <dgm:spPr>
        <a:ln w="63500">
          <a:solidFill>
            <a:srgbClr val="207196"/>
          </a:solidFill>
        </a:ln>
      </dgm:spPr>
      <dgm:t>
        <a:bodyPr/>
        <a:lstStyle/>
        <a:p>
          <a:r>
            <a:rPr lang="en-US" sz="2400" b="1" dirty="0">
              <a:solidFill>
                <a:srgbClr val="207196"/>
              </a:solidFill>
            </a:rPr>
            <a:t>IDENTIFY</a:t>
          </a:r>
          <a:r>
            <a:rPr lang="en-US" sz="2400" b="1" baseline="0" dirty="0">
              <a:solidFill>
                <a:srgbClr val="207196"/>
              </a:solidFill>
            </a:rPr>
            <a:t> GOAL </a:t>
          </a:r>
        </a:p>
      </dgm:t>
    </dgm:pt>
    <dgm:pt modelId="{651A4F06-E159-E047-A606-7C57B68CCBD5}" type="parTrans" cxnId="{E3825D80-6C23-BD41-9CC9-24313098CA4E}">
      <dgm:prSet/>
      <dgm:spPr/>
      <dgm:t>
        <a:bodyPr/>
        <a:lstStyle/>
        <a:p>
          <a:endParaRPr lang="en-US" sz="2000"/>
        </a:p>
      </dgm:t>
    </dgm:pt>
    <dgm:pt modelId="{99B5B515-D3EE-F54B-BB7C-D5116847B05F}" type="sibTrans" cxnId="{E3825D80-6C23-BD41-9CC9-24313098CA4E}">
      <dgm:prSet custT="1"/>
      <dgm:spPr>
        <a:solidFill>
          <a:srgbClr val="207196"/>
        </a:solidFill>
      </dgm:spPr>
      <dgm:t>
        <a:bodyPr/>
        <a:lstStyle/>
        <a:p>
          <a:endParaRPr lang="en-US" sz="2000"/>
        </a:p>
      </dgm:t>
    </dgm:pt>
    <dgm:pt modelId="{30D86028-84BB-CA46-B10D-BB3379E62E6C}">
      <dgm:prSet custT="1"/>
      <dgm:spPr>
        <a:ln w="69850">
          <a:solidFill>
            <a:schemeClr val="accent4">
              <a:lumMod val="75000"/>
            </a:schemeClr>
          </a:solidFill>
        </a:ln>
      </dgm:spPr>
      <dgm:t>
        <a:bodyPr/>
        <a:lstStyle/>
        <a:p>
          <a:r>
            <a:rPr lang="en-US" sz="2400" b="1" dirty="0">
              <a:solidFill>
                <a:schemeClr val="accent4">
                  <a:lumMod val="75000"/>
                </a:schemeClr>
              </a:solidFill>
            </a:rPr>
            <a:t>IDENTIFY</a:t>
          </a:r>
          <a:r>
            <a:rPr lang="en-US" sz="2400" b="1" baseline="0" dirty="0">
              <a:solidFill>
                <a:schemeClr val="accent4">
                  <a:lumMod val="75000"/>
                </a:schemeClr>
              </a:solidFill>
            </a:rPr>
            <a:t> SOLUTION </a:t>
          </a:r>
        </a:p>
      </dgm:t>
    </dgm:pt>
    <dgm:pt modelId="{D730DD82-24EE-C34A-A43F-BC60871C0CF8}" type="parTrans" cxnId="{1F59641F-E82C-B548-B11F-15ED47F1E79A}">
      <dgm:prSet/>
      <dgm:spPr/>
      <dgm:t>
        <a:bodyPr/>
        <a:lstStyle/>
        <a:p>
          <a:endParaRPr lang="en-US" sz="2000"/>
        </a:p>
      </dgm:t>
    </dgm:pt>
    <dgm:pt modelId="{73AF85F0-3D18-474C-A961-2961CE5DDE8B}" type="sibTrans" cxnId="{1F59641F-E82C-B548-B11F-15ED47F1E79A}">
      <dgm:prSet custT="1"/>
      <dgm:spPr>
        <a:solidFill>
          <a:schemeClr val="accent4">
            <a:lumMod val="75000"/>
          </a:schemeClr>
        </a:solidFill>
      </dgm:spPr>
      <dgm:t>
        <a:bodyPr/>
        <a:lstStyle/>
        <a:p>
          <a:endParaRPr lang="en-US" sz="2000"/>
        </a:p>
      </dgm:t>
    </dgm:pt>
    <dgm:pt modelId="{892B9856-2739-C840-B379-0B974672F262}">
      <dgm:prSet custT="1"/>
      <dgm:spPr>
        <a:ln w="69850">
          <a:solidFill>
            <a:srgbClr val="7F447F"/>
          </a:solidFill>
        </a:ln>
      </dgm:spPr>
      <dgm:t>
        <a:bodyPr/>
        <a:lstStyle/>
        <a:p>
          <a:r>
            <a:rPr lang="en-US" sz="2400" b="1" dirty="0">
              <a:solidFill>
                <a:srgbClr val="7F447F"/>
              </a:solidFill>
            </a:rPr>
            <a:t>IMPLEMENT</a:t>
          </a:r>
          <a:r>
            <a:rPr lang="en-US" sz="2400" b="1" baseline="0" dirty="0">
              <a:solidFill>
                <a:srgbClr val="7F447F"/>
              </a:solidFill>
            </a:rPr>
            <a:t> SOLUTION</a:t>
          </a:r>
        </a:p>
      </dgm:t>
    </dgm:pt>
    <dgm:pt modelId="{2EAC3F10-1EB5-8348-9278-5EBA2D6D8465}" type="parTrans" cxnId="{BAD52731-CE7D-2048-B34A-1C8216801D55}">
      <dgm:prSet/>
      <dgm:spPr/>
      <dgm:t>
        <a:bodyPr/>
        <a:lstStyle/>
        <a:p>
          <a:endParaRPr lang="en-US" sz="2000"/>
        </a:p>
      </dgm:t>
    </dgm:pt>
    <dgm:pt modelId="{DFA8ADE3-C9E7-414C-AF29-15F4B8391BBD}" type="sibTrans" cxnId="{BAD52731-CE7D-2048-B34A-1C8216801D55}">
      <dgm:prSet custT="1"/>
      <dgm:spPr>
        <a:solidFill>
          <a:srgbClr val="7F447F"/>
        </a:solidFill>
      </dgm:spPr>
      <dgm:t>
        <a:bodyPr/>
        <a:lstStyle/>
        <a:p>
          <a:endParaRPr lang="en-US" sz="2000"/>
        </a:p>
      </dgm:t>
    </dgm:pt>
    <dgm:pt modelId="{0DDACB12-A5F5-E243-9F16-85DC5979CBFE}">
      <dgm:prSet custT="1"/>
      <dgm:spPr>
        <a:ln w="69850">
          <a:solidFill>
            <a:srgbClr val="E89B2C"/>
          </a:solidFill>
        </a:ln>
      </dgm:spPr>
      <dgm:t>
        <a:bodyPr/>
        <a:lstStyle/>
        <a:p>
          <a:r>
            <a:rPr lang="en-US" sz="2400" b="1" dirty="0">
              <a:solidFill>
                <a:srgbClr val="E89B2C"/>
              </a:solidFill>
            </a:rPr>
            <a:t>MONITOR &amp; EVALUATE</a:t>
          </a:r>
        </a:p>
      </dgm:t>
    </dgm:pt>
    <dgm:pt modelId="{E86A2942-EC91-8B49-810A-FDAC04D6876B}" type="parTrans" cxnId="{9B3F41D1-E297-804D-B81C-C7895BE530D5}">
      <dgm:prSet/>
      <dgm:spPr/>
      <dgm:t>
        <a:bodyPr/>
        <a:lstStyle/>
        <a:p>
          <a:endParaRPr lang="en-US" sz="2000"/>
        </a:p>
      </dgm:t>
    </dgm:pt>
    <dgm:pt modelId="{B2934D61-05AD-C74C-9209-D25723861DCD}" type="sibTrans" cxnId="{9B3F41D1-E297-804D-B81C-C7895BE530D5}">
      <dgm:prSet custT="1"/>
      <dgm:spPr>
        <a:solidFill>
          <a:srgbClr val="E89B2C"/>
        </a:solidFill>
      </dgm:spPr>
      <dgm:t>
        <a:bodyPr/>
        <a:lstStyle/>
        <a:p>
          <a:endParaRPr lang="en-US" sz="2000"/>
        </a:p>
      </dgm:t>
    </dgm:pt>
    <dgm:pt modelId="{E89B6EA0-2A1D-234E-9886-6451B2D51563}">
      <dgm:prSet custT="1"/>
      <dgm:spPr>
        <a:ln w="69850">
          <a:solidFill>
            <a:srgbClr val="EE3519"/>
          </a:solidFill>
        </a:ln>
      </dgm:spPr>
      <dgm:t>
        <a:bodyPr/>
        <a:lstStyle/>
        <a:p>
          <a:r>
            <a:rPr lang="en-US" sz="2400" b="1" dirty="0">
              <a:solidFill>
                <a:srgbClr val="EE3519"/>
              </a:solidFill>
            </a:rPr>
            <a:t>MAKE</a:t>
          </a:r>
          <a:r>
            <a:rPr lang="en-US" sz="2400" b="1" baseline="0" dirty="0">
              <a:solidFill>
                <a:srgbClr val="EE3519"/>
              </a:solidFill>
            </a:rPr>
            <a:t> DECISION </a:t>
          </a:r>
        </a:p>
      </dgm:t>
    </dgm:pt>
    <dgm:pt modelId="{E97A7CBA-A49E-104F-A77D-34EA54A60057}" type="parTrans" cxnId="{1E5F30AC-93F0-1A46-A32B-92E99AACF2A5}">
      <dgm:prSet/>
      <dgm:spPr/>
      <dgm:t>
        <a:bodyPr/>
        <a:lstStyle/>
        <a:p>
          <a:endParaRPr lang="en-US" sz="2000"/>
        </a:p>
      </dgm:t>
    </dgm:pt>
    <dgm:pt modelId="{C596336D-A53C-C94C-897F-AD18C251F0A7}" type="sibTrans" cxnId="{1E5F30AC-93F0-1A46-A32B-92E99AACF2A5}">
      <dgm:prSet custT="1"/>
      <dgm:spPr>
        <a:solidFill>
          <a:srgbClr val="EE3519"/>
        </a:solidFill>
      </dgm:spPr>
      <dgm:t>
        <a:bodyPr/>
        <a:lstStyle/>
        <a:p>
          <a:endParaRPr lang="en-US" sz="2000"/>
        </a:p>
      </dgm:t>
    </dgm:pt>
    <dgm:pt modelId="{33F5D678-109C-1449-8710-3B5EFE9EA007}" type="pres">
      <dgm:prSet presAssocID="{93F8A929-2C72-F143-9F4B-16471BCBB6A8}" presName="cycle" presStyleCnt="0">
        <dgm:presLayoutVars>
          <dgm:dir/>
          <dgm:resizeHandles val="exact"/>
        </dgm:presLayoutVars>
      </dgm:prSet>
      <dgm:spPr/>
    </dgm:pt>
    <dgm:pt modelId="{551FC44C-C383-D04B-BDC9-7CD0C0E96584}" type="pres">
      <dgm:prSet presAssocID="{86EBF238-3272-154B-91CE-5DBA21C845D4}" presName="node" presStyleLbl="node1" presStyleIdx="0" presStyleCnt="6" custScaleX="175769" custScaleY="131728" custRadScaleRad="102376" custRadScaleInc="3140">
        <dgm:presLayoutVars>
          <dgm:bulletEnabled val="1"/>
        </dgm:presLayoutVars>
      </dgm:prSet>
      <dgm:spPr/>
    </dgm:pt>
    <dgm:pt modelId="{5CF0EFAD-4292-5040-856F-77896DFEC55C}" type="pres">
      <dgm:prSet presAssocID="{B6A18C03-6383-C54B-AF58-FED702B6FC53}" presName="sibTrans" presStyleLbl="sibTrans2D1" presStyleIdx="0" presStyleCnt="6"/>
      <dgm:spPr/>
    </dgm:pt>
    <dgm:pt modelId="{5945477B-B9A9-9347-92AB-2D3DE0193A19}" type="pres">
      <dgm:prSet presAssocID="{B6A18C03-6383-C54B-AF58-FED702B6FC53}" presName="connectorText" presStyleLbl="sibTrans2D1" presStyleIdx="0" presStyleCnt="6"/>
      <dgm:spPr/>
    </dgm:pt>
    <dgm:pt modelId="{DB5D9CF6-BA5B-2145-A434-AFA26D760F45}" type="pres">
      <dgm:prSet presAssocID="{D71504F2-E4C0-FD44-84B9-D4A807F8D181}" presName="node" presStyleLbl="node1" presStyleIdx="1" presStyleCnt="6" custScaleX="175769" custScaleY="131728" custRadScaleRad="133781" custRadScaleInc="13989">
        <dgm:presLayoutVars>
          <dgm:bulletEnabled val="1"/>
        </dgm:presLayoutVars>
      </dgm:prSet>
      <dgm:spPr/>
    </dgm:pt>
    <dgm:pt modelId="{BF90B3B7-77E2-984B-8B2E-625CD9FBAFF3}" type="pres">
      <dgm:prSet presAssocID="{99B5B515-D3EE-F54B-BB7C-D5116847B05F}" presName="sibTrans" presStyleLbl="sibTrans2D1" presStyleIdx="1" presStyleCnt="6"/>
      <dgm:spPr/>
    </dgm:pt>
    <dgm:pt modelId="{61B85A78-056E-7840-B96F-F2DAC197FB36}" type="pres">
      <dgm:prSet presAssocID="{99B5B515-D3EE-F54B-BB7C-D5116847B05F}" presName="connectorText" presStyleLbl="sibTrans2D1" presStyleIdx="1" presStyleCnt="6"/>
      <dgm:spPr/>
    </dgm:pt>
    <dgm:pt modelId="{C32FA3E6-9E9F-EB46-A65D-36665AC07129}" type="pres">
      <dgm:prSet presAssocID="{30D86028-84BB-CA46-B10D-BB3379E62E6C}" presName="node" presStyleLbl="node1" presStyleIdx="2" presStyleCnt="6" custScaleX="175769" custScaleY="131728" custRadScaleRad="132418" custRadScaleInc="-30380">
        <dgm:presLayoutVars>
          <dgm:bulletEnabled val="1"/>
        </dgm:presLayoutVars>
      </dgm:prSet>
      <dgm:spPr/>
    </dgm:pt>
    <dgm:pt modelId="{0CF17757-B07D-054A-B418-CB7B36892AA2}" type="pres">
      <dgm:prSet presAssocID="{73AF85F0-3D18-474C-A961-2961CE5DDE8B}" presName="sibTrans" presStyleLbl="sibTrans2D1" presStyleIdx="2" presStyleCnt="6"/>
      <dgm:spPr/>
    </dgm:pt>
    <dgm:pt modelId="{C43F3F00-C058-5A4B-B43D-30D482ADCC8B}" type="pres">
      <dgm:prSet presAssocID="{73AF85F0-3D18-474C-A961-2961CE5DDE8B}" presName="connectorText" presStyleLbl="sibTrans2D1" presStyleIdx="2" presStyleCnt="6"/>
      <dgm:spPr/>
    </dgm:pt>
    <dgm:pt modelId="{091E9CC4-2CB9-FD48-9FBD-31619B416DEB}" type="pres">
      <dgm:prSet presAssocID="{892B9856-2739-C840-B379-0B974672F262}" presName="node" presStyleLbl="node1" presStyleIdx="3" presStyleCnt="6" custScaleX="187488" custScaleY="109329">
        <dgm:presLayoutVars>
          <dgm:bulletEnabled val="1"/>
        </dgm:presLayoutVars>
      </dgm:prSet>
      <dgm:spPr/>
    </dgm:pt>
    <dgm:pt modelId="{0D1B13E9-8A44-7A45-B56A-A5F6E426FA42}" type="pres">
      <dgm:prSet presAssocID="{DFA8ADE3-C9E7-414C-AF29-15F4B8391BBD}" presName="sibTrans" presStyleLbl="sibTrans2D1" presStyleIdx="3" presStyleCnt="6"/>
      <dgm:spPr/>
    </dgm:pt>
    <dgm:pt modelId="{18DDDEEC-EA90-8843-B78F-8CE0DDB2A7FA}" type="pres">
      <dgm:prSet presAssocID="{DFA8ADE3-C9E7-414C-AF29-15F4B8391BBD}" presName="connectorText" presStyleLbl="sibTrans2D1" presStyleIdx="3" presStyleCnt="6"/>
      <dgm:spPr/>
    </dgm:pt>
    <dgm:pt modelId="{7229F0E0-C4E2-644E-AA8E-CE2194486FC4}" type="pres">
      <dgm:prSet presAssocID="{0DDACB12-A5F5-E243-9F16-85DC5979CBFE}" presName="node" presStyleLbl="node1" presStyleIdx="4" presStyleCnt="6" custScaleX="175769" custScaleY="131728" custRadScaleRad="148010" custRadScaleInc="39934">
        <dgm:presLayoutVars>
          <dgm:bulletEnabled val="1"/>
        </dgm:presLayoutVars>
      </dgm:prSet>
      <dgm:spPr/>
    </dgm:pt>
    <dgm:pt modelId="{35DA2999-DAB3-AE42-915A-1717F659C38D}" type="pres">
      <dgm:prSet presAssocID="{B2934D61-05AD-C74C-9209-D25723861DCD}" presName="sibTrans" presStyleLbl="sibTrans2D1" presStyleIdx="4" presStyleCnt="6"/>
      <dgm:spPr/>
    </dgm:pt>
    <dgm:pt modelId="{E62CEAC8-4D54-FC4D-8E26-D3EBFDB3AC12}" type="pres">
      <dgm:prSet presAssocID="{B2934D61-05AD-C74C-9209-D25723861DCD}" presName="connectorText" presStyleLbl="sibTrans2D1" presStyleIdx="4" presStyleCnt="6"/>
      <dgm:spPr/>
    </dgm:pt>
    <dgm:pt modelId="{80553F29-EC6B-9645-A7F8-7B924A485269}" type="pres">
      <dgm:prSet presAssocID="{E89B6EA0-2A1D-234E-9886-6451B2D51563}" presName="node" presStyleLbl="node1" presStyleIdx="5" presStyleCnt="6" custScaleX="175769" custScaleY="131728" custRadScaleRad="152868" custRadScaleInc="-14326">
        <dgm:presLayoutVars>
          <dgm:bulletEnabled val="1"/>
        </dgm:presLayoutVars>
      </dgm:prSet>
      <dgm:spPr/>
    </dgm:pt>
    <dgm:pt modelId="{50F2030A-1787-804F-BE8C-B0F6AA0647D5}" type="pres">
      <dgm:prSet presAssocID="{C596336D-A53C-C94C-897F-AD18C251F0A7}" presName="sibTrans" presStyleLbl="sibTrans2D1" presStyleIdx="5" presStyleCnt="6"/>
      <dgm:spPr/>
    </dgm:pt>
    <dgm:pt modelId="{5C9C0576-7FDD-364B-A102-F9502CA9F230}" type="pres">
      <dgm:prSet presAssocID="{C596336D-A53C-C94C-897F-AD18C251F0A7}" presName="connectorText" presStyleLbl="sibTrans2D1" presStyleIdx="5" presStyleCnt="6"/>
      <dgm:spPr/>
    </dgm:pt>
  </dgm:ptLst>
  <dgm:cxnLst>
    <dgm:cxn modelId="{51C04F0E-E395-8045-A46E-0126FA7BEF9C}" type="presOf" srcId="{73AF85F0-3D18-474C-A961-2961CE5DDE8B}" destId="{C43F3F00-C058-5A4B-B43D-30D482ADCC8B}" srcOrd="1" destOrd="0" presId="urn:microsoft.com/office/officeart/2005/8/layout/cycle2"/>
    <dgm:cxn modelId="{A5AE7D11-3C52-214E-B69C-BA827BA26DB4}" type="presOf" srcId="{86EBF238-3272-154B-91CE-5DBA21C845D4}" destId="{551FC44C-C383-D04B-BDC9-7CD0C0E96584}" srcOrd="0" destOrd="0" presId="urn:microsoft.com/office/officeart/2005/8/layout/cycle2"/>
    <dgm:cxn modelId="{16C5EA12-6A79-2245-89E9-1C49CA2F8E2B}" type="presOf" srcId="{892B9856-2739-C840-B379-0B974672F262}" destId="{091E9CC4-2CB9-FD48-9FBD-31619B416DEB}" srcOrd="0" destOrd="0" presId="urn:microsoft.com/office/officeart/2005/8/layout/cycle2"/>
    <dgm:cxn modelId="{1F59641F-E82C-B548-B11F-15ED47F1E79A}" srcId="{93F8A929-2C72-F143-9F4B-16471BCBB6A8}" destId="{30D86028-84BB-CA46-B10D-BB3379E62E6C}" srcOrd="2" destOrd="0" parTransId="{D730DD82-24EE-C34A-A43F-BC60871C0CF8}" sibTransId="{73AF85F0-3D18-474C-A961-2961CE5DDE8B}"/>
    <dgm:cxn modelId="{BAD52731-CE7D-2048-B34A-1C8216801D55}" srcId="{93F8A929-2C72-F143-9F4B-16471BCBB6A8}" destId="{892B9856-2739-C840-B379-0B974672F262}" srcOrd="3" destOrd="0" parTransId="{2EAC3F10-1EB5-8348-9278-5EBA2D6D8465}" sibTransId="{DFA8ADE3-C9E7-414C-AF29-15F4B8391BBD}"/>
    <dgm:cxn modelId="{DEE5513E-3732-7141-A373-7DF894D24C32}" type="presOf" srcId="{B2934D61-05AD-C74C-9209-D25723861DCD}" destId="{E62CEAC8-4D54-FC4D-8E26-D3EBFDB3AC12}" srcOrd="1" destOrd="0" presId="urn:microsoft.com/office/officeart/2005/8/layout/cycle2"/>
    <dgm:cxn modelId="{C143515C-9A0F-2F43-B3AC-8E63A9EFD384}" type="presOf" srcId="{C596336D-A53C-C94C-897F-AD18C251F0A7}" destId="{5C9C0576-7FDD-364B-A102-F9502CA9F230}" srcOrd="1" destOrd="0" presId="urn:microsoft.com/office/officeart/2005/8/layout/cycle2"/>
    <dgm:cxn modelId="{41693A61-713A-C343-839A-1FEE00ACF036}" type="presOf" srcId="{B2934D61-05AD-C74C-9209-D25723861DCD}" destId="{35DA2999-DAB3-AE42-915A-1717F659C38D}" srcOrd="0" destOrd="0" presId="urn:microsoft.com/office/officeart/2005/8/layout/cycle2"/>
    <dgm:cxn modelId="{26711766-BA02-834C-95D4-299F0E941A28}" type="presOf" srcId="{0DDACB12-A5F5-E243-9F16-85DC5979CBFE}" destId="{7229F0E0-C4E2-644E-AA8E-CE2194486FC4}" srcOrd="0" destOrd="0" presId="urn:microsoft.com/office/officeart/2005/8/layout/cycle2"/>
    <dgm:cxn modelId="{BFA12D66-A35C-374B-9A29-9B415EC164C7}" type="presOf" srcId="{99B5B515-D3EE-F54B-BB7C-D5116847B05F}" destId="{BF90B3B7-77E2-984B-8B2E-625CD9FBAFF3}" srcOrd="0" destOrd="0" presId="urn:microsoft.com/office/officeart/2005/8/layout/cycle2"/>
    <dgm:cxn modelId="{2C573270-7C10-BC4F-9B9C-14224730E097}" type="presOf" srcId="{D71504F2-E4C0-FD44-84B9-D4A807F8D181}" destId="{DB5D9CF6-BA5B-2145-A434-AFA26D760F45}" srcOrd="0" destOrd="0" presId="urn:microsoft.com/office/officeart/2005/8/layout/cycle2"/>
    <dgm:cxn modelId="{0F72B873-8C48-3047-98EC-FA7697F26191}" type="presOf" srcId="{99B5B515-D3EE-F54B-BB7C-D5116847B05F}" destId="{61B85A78-056E-7840-B96F-F2DAC197FB36}" srcOrd="1" destOrd="0" presId="urn:microsoft.com/office/officeart/2005/8/layout/cycle2"/>
    <dgm:cxn modelId="{219AD573-CFBB-7343-BBD1-57B25E448050}" type="presOf" srcId="{DFA8ADE3-C9E7-414C-AF29-15F4B8391BBD}" destId="{0D1B13E9-8A44-7A45-B56A-A5F6E426FA42}" srcOrd="0" destOrd="0" presId="urn:microsoft.com/office/officeart/2005/8/layout/cycle2"/>
    <dgm:cxn modelId="{E3825D80-6C23-BD41-9CC9-24313098CA4E}" srcId="{93F8A929-2C72-F143-9F4B-16471BCBB6A8}" destId="{D71504F2-E4C0-FD44-84B9-D4A807F8D181}" srcOrd="1" destOrd="0" parTransId="{651A4F06-E159-E047-A606-7C57B68CCBD5}" sibTransId="{99B5B515-D3EE-F54B-BB7C-D5116847B05F}"/>
    <dgm:cxn modelId="{2BC3C09A-A248-504E-8AF9-7160F086372A}" type="presOf" srcId="{73AF85F0-3D18-474C-A961-2961CE5DDE8B}" destId="{0CF17757-B07D-054A-B418-CB7B36892AA2}" srcOrd="0" destOrd="0" presId="urn:microsoft.com/office/officeart/2005/8/layout/cycle2"/>
    <dgm:cxn modelId="{8DBF879F-D027-684C-AD30-1BD9A89258CD}" srcId="{93F8A929-2C72-F143-9F4B-16471BCBB6A8}" destId="{86EBF238-3272-154B-91CE-5DBA21C845D4}" srcOrd="0" destOrd="0" parTransId="{1404FBEF-F545-1544-A25C-188A230A9B52}" sibTransId="{B6A18C03-6383-C54B-AF58-FED702B6FC53}"/>
    <dgm:cxn modelId="{C9F478A1-3B90-B149-BCE8-8EE0105042CD}" type="presOf" srcId="{30D86028-84BB-CA46-B10D-BB3379E62E6C}" destId="{C32FA3E6-9E9F-EB46-A65D-36665AC07129}" srcOrd="0" destOrd="0" presId="urn:microsoft.com/office/officeart/2005/8/layout/cycle2"/>
    <dgm:cxn modelId="{F19281AB-B03D-FA46-8899-29D54297509B}" type="presOf" srcId="{C596336D-A53C-C94C-897F-AD18C251F0A7}" destId="{50F2030A-1787-804F-BE8C-B0F6AA0647D5}" srcOrd="0" destOrd="0" presId="urn:microsoft.com/office/officeart/2005/8/layout/cycle2"/>
    <dgm:cxn modelId="{1E5F30AC-93F0-1A46-A32B-92E99AACF2A5}" srcId="{93F8A929-2C72-F143-9F4B-16471BCBB6A8}" destId="{E89B6EA0-2A1D-234E-9886-6451B2D51563}" srcOrd="5" destOrd="0" parTransId="{E97A7CBA-A49E-104F-A77D-34EA54A60057}" sibTransId="{C596336D-A53C-C94C-897F-AD18C251F0A7}"/>
    <dgm:cxn modelId="{91B8D0B1-4A7D-E64B-86F0-A02A5680F451}" type="presOf" srcId="{E89B6EA0-2A1D-234E-9886-6451B2D51563}" destId="{80553F29-EC6B-9645-A7F8-7B924A485269}" srcOrd="0" destOrd="0" presId="urn:microsoft.com/office/officeart/2005/8/layout/cycle2"/>
    <dgm:cxn modelId="{46A235CF-2B99-F946-BFC0-22E70809F72B}" type="presOf" srcId="{DFA8ADE3-C9E7-414C-AF29-15F4B8391BBD}" destId="{18DDDEEC-EA90-8843-B78F-8CE0DDB2A7FA}" srcOrd="1" destOrd="0" presId="urn:microsoft.com/office/officeart/2005/8/layout/cycle2"/>
    <dgm:cxn modelId="{9B3F41D1-E297-804D-B81C-C7895BE530D5}" srcId="{93F8A929-2C72-F143-9F4B-16471BCBB6A8}" destId="{0DDACB12-A5F5-E243-9F16-85DC5979CBFE}" srcOrd="4" destOrd="0" parTransId="{E86A2942-EC91-8B49-810A-FDAC04D6876B}" sibTransId="{B2934D61-05AD-C74C-9209-D25723861DCD}"/>
    <dgm:cxn modelId="{18D951D5-D80A-8340-BAD7-0D3BF0531AFA}" type="presOf" srcId="{B6A18C03-6383-C54B-AF58-FED702B6FC53}" destId="{5CF0EFAD-4292-5040-856F-77896DFEC55C}" srcOrd="0" destOrd="0" presId="urn:microsoft.com/office/officeart/2005/8/layout/cycle2"/>
    <dgm:cxn modelId="{74F3D2D9-6499-E843-A0D6-BC448C18AEF1}" type="presOf" srcId="{B6A18C03-6383-C54B-AF58-FED702B6FC53}" destId="{5945477B-B9A9-9347-92AB-2D3DE0193A19}" srcOrd="1" destOrd="0" presId="urn:microsoft.com/office/officeart/2005/8/layout/cycle2"/>
    <dgm:cxn modelId="{536455EB-9BBB-964C-99F4-9E19AA91FDF1}" type="presOf" srcId="{93F8A929-2C72-F143-9F4B-16471BCBB6A8}" destId="{33F5D678-109C-1449-8710-3B5EFE9EA007}" srcOrd="0" destOrd="0" presId="urn:microsoft.com/office/officeart/2005/8/layout/cycle2"/>
    <dgm:cxn modelId="{7B129609-255D-794F-8688-1DEF89608B68}" type="presParOf" srcId="{33F5D678-109C-1449-8710-3B5EFE9EA007}" destId="{551FC44C-C383-D04B-BDC9-7CD0C0E96584}" srcOrd="0" destOrd="0" presId="urn:microsoft.com/office/officeart/2005/8/layout/cycle2"/>
    <dgm:cxn modelId="{367B34D4-D692-1743-89EE-1A14E93C21BD}" type="presParOf" srcId="{33F5D678-109C-1449-8710-3B5EFE9EA007}" destId="{5CF0EFAD-4292-5040-856F-77896DFEC55C}" srcOrd="1" destOrd="0" presId="urn:microsoft.com/office/officeart/2005/8/layout/cycle2"/>
    <dgm:cxn modelId="{9CAFD4FE-0B0F-ED49-A869-CA12DB9BFC38}" type="presParOf" srcId="{5CF0EFAD-4292-5040-856F-77896DFEC55C}" destId="{5945477B-B9A9-9347-92AB-2D3DE0193A19}" srcOrd="0" destOrd="0" presId="urn:microsoft.com/office/officeart/2005/8/layout/cycle2"/>
    <dgm:cxn modelId="{1C199124-577E-7E46-BD14-394893E6C103}" type="presParOf" srcId="{33F5D678-109C-1449-8710-3B5EFE9EA007}" destId="{DB5D9CF6-BA5B-2145-A434-AFA26D760F45}" srcOrd="2" destOrd="0" presId="urn:microsoft.com/office/officeart/2005/8/layout/cycle2"/>
    <dgm:cxn modelId="{0E4575E1-0E16-C64E-8E41-7DA6F11CFD9E}" type="presParOf" srcId="{33F5D678-109C-1449-8710-3B5EFE9EA007}" destId="{BF90B3B7-77E2-984B-8B2E-625CD9FBAFF3}" srcOrd="3" destOrd="0" presId="urn:microsoft.com/office/officeart/2005/8/layout/cycle2"/>
    <dgm:cxn modelId="{4B7A5A68-20C3-2E49-A852-3B43D7BBA189}" type="presParOf" srcId="{BF90B3B7-77E2-984B-8B2E-625CD9FBAFF3}" destId="{61B85A78-056E-7840-B96F-F2DAC197FB36}" srcOrd="0" destOrd="0" presId="urn:microsoft.com/office/officeart/2005/8/layout/cycle2"/>
    <dgm:cxn modelId="{A7B73BF3-2B2A-384B-AE5A-1FB711172FE8}" type="presParOf" srcId="{33F5D678-109C-1449-8710-3B5EFE9EA007}" destId="{C32FA3E6-9E9F-EB46-A65D-36665AC07129}" srcOrd="4" destOrd="0" presId="urn:microsoft.com/office/officeart/2005/8/layout/cycle2"/>
    <dgm:cxn modelId="{EC6E7500-39D6-B549-B87A-5F66B2E383AB}" type="presParOf" srcId="{33F5D678-109C-1449-8710-3B5EFE9EA007}" destId="{0CF17757-B07D-054A-B418-CB7B36892AA2}" srcOrd="5" destOrd="0" presId="urn:microsoft.com/office/officeart/2005/8/layout/cycle2"/>
    <dgm:cxn modelId="{49031864-A4D7-8C42-BC2A-FA02D92DE709}" type="presParOf" srcId="{0CF17757-B07D-054A-B418-CB7B36892AA2}" destId="{C43F3F00-C058-5A4B-B43D-30D482ADCC8B}" srcOrd="0" destOrd="0" presId="urn:microsoft.com/office/officeart/2005/8/layout/cycle2"/>
    <dgm:cxn modelId="{BD7C7C67-91E2-7849-A2BC-F786B072CE99}" type="presParOf" srcId="{33F5D678-109C-1449-8710-3B5EFE9EA007}" destId="{091E9CC4-2CB9-FD48-9FBD-31619B416DEB}" srcOrd="6" destOrd="0" presId="urn:microsoft.com/office/officeart/2005/8/layout/cycle2"/>
    <dgm:cxn modelId="{0F8FDD6B-F5C8-E14F-84F8-178279304399}" type="presParOf" srcId="{33F5D678-109C-1449-8710-3B5EFE9EA007}" destId="{0D1B13E9-8A44-7A45-B56A-A5F6E426FA42}" srcOrd="7" destOrd="0" presId="urn:microsoft.com/office/officeart/2005/8/layout/cycle2"/>
    <dgm:cxn modelId="{21FE344E-779F-A740-8671-3E2E25655499}" type="presParOf" srcId="{0D1B13E9-8A44-7A45-B56A-A5F6E426FA42}" destId="{18DDDEEC-EA90-8843-B78F-8CE0DDB2A7FA}" srcOrd="0" destOrd="0" presId="urn:microsoft.com/office/officeart/2005/8/layout/cycle2"/>
    <dgm:cxn modelId="{329A0B4B-562F-0147-9B03-7A4AD4C95F40}" type="presParOf" srcId="{33F5D678-109C-1449-8710-3B5EFE9EA007}" destId="{7229F0E0-C4E2-644E-AA8E-CE2194486FC4}" srcOrd="8" destOrd="0" presId="urn:microsoft.com/office/officeart/2005/8/layout/cycle2"/>
    <dgm:cxn modelId="{BF618728-C9B0-2D4F-8F28-99F90041E4B1}" type="presParOf" srcId="{33F5D678-109C-1449-8710-3B5EFE9EA007}" destId="{35DA2999-DAB3-AE42-915A-1717F659C38D}" srcOrd="9" destOrd="0" presId="urn:microsoft.com/office/officeart/2005/8/layout/cycle2"/>
    <dgm:cxn modelId="{E35B4F20-D88B-1C43-9D53-95BC35D199C9}" type="presParOf" srcId="{35DA2999-DAB3-AE42-915A-1717F659C38D}" destId="{E62CEAC8-4D54-FC4D-8E26-D3EBFDB3AC12}" srcOrd="0" destOrd="0" presId="urn:microsoft.com/office/officeart/2005/8/layout/cycle2"/>
    <dgm:cxn modelId="{F7792A9D-300A-B241-B4AE-056CDF82766D}" type="presParOf" srcId="{33F5D678-109C-1449-8710-3B5EFE9EA007}" destId="{80553F29-EC6B-9645-A7F8-7B924A485269}" srcOrd="10" destOrd="0" presId="urn:microsoft.com/office/officeart/2005/8/layout/cycle2"/>
    <dgm:cxn modelId="{ABCE48F7-AED4-DD4E-B4A9-D7BE33B0DFC4}" type="presParOf" srcId="{33F5D678-109C-1449-8710-3B5EFE9EA007}" destId="{50F2030A-1787-804F-BE8C-B0F6AA0647D5}" srcOrd="11" destOrd="0" presId="urn:microsoft.com/office/officeart/2005/8/layout/cycle2"/>
    <dgm:cxn modelId="{090B100C-86F5-784B-85C0-614627576808}" type="presParOf" srcId="{50F2030A-1787-804F-BE8C-B0F6AA0647D5}" destId="{5C9C0576-7FDD-364B-A102-F9502CA9F23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F8A929-2C72-F143-9F4B-16471BCBB6A8}" type="doc">
      <dgm:prSet loTypeId="urn:microsoft.com/office/officeart/2005/8/layout/cycle2" loCatId="" qsTypeId="urn:microsoft.com/office/officeart/2005/8/quickstyle/simple1" qsCatId="simple" csTypeId="urn:microsoft.com/office/officeart/2005/8/colors/accent1_1" csCatId="accent1" phldr="1"/>
      <dgm:spPr/>
      <dgm:t>
        <a:bodyPr/>
        <a:lstStyle/>
        <a:p>
          <a:endParaRPr lang="en-US"/>
        </a:p>
      </dgm:t>
    </dgm:pt>
    <dgm:pt modelId="{86EBF238-3272-154B-91CE-5DBA21C845D4}">
      <dgm:prSet custT="1"/>
      <dgm:spPr>
        <a:ln w="69850">
          <a:solidFill>
            <a:srgbClr val="F3C857"/>
          </a:solidFill>
        </a:ln>
      </dgm:spPr>
      <dgm:t>
        <a:bodyPr/>
        <a:lstStyle/>
        <a:p>
          <a:r>
            <a:rPr lang="en-US" sz="1600" b="1" dirty="0">
              <a:solidFill>
                <a:srgbClr val="F3C857"/>
              </a:solidFill>
            </a:rPr>
            <a:t>IDENTIFY</a:t>
          </a:r>
          <a:r>
            <a:rPr lang="en-US" sz="1600" b="1" baseline="0" dirty="0">
              <a:solidFill>
                <a:srgbClr val="F3C857"/>
              </a:solidFill>
            </a:rPr>
            <a:t> PROBLEM</a:t>
          </a:r>
        </a:p>
      </dgm:t>
    </dgm:pt>
    <dgm:pt modelId="{1404FBEF-F545-1544-A25C-188A230A9B52}" type="parTrans" cxnId="{8DBF879F-D027-684C-AD30-1BD9A89258CD}">
      <dgm:prSet/>
      <dgm:spPr/>
      <dgm:t>
        <a:bodyPr/>
        <a:lstStyle/>
        <a:p>
          <a:endParaRPr lang="en-US" sz="1600"/>
        </a:p>
      </dgm:t>
    </dgm:pt>
    <dgm:pt modelId="{B6A18C03-6383-C54B-AF58-FED702B6FC53}" type="sibTrans" cxnId="{8DBF879F-D027-684C-AD30-1BD9A89258CD}">
      <dgm:prSet custT="1"/>
      <dgm:spPr>
        <a:solidFill>
          <a:srgbClr val="F3C857"/>
        </a:solidFill>
      </dgm:spPr>
      <dgm:t>
        <a:bodyPr/>
        <a:lstStyle/>
        <a:p>
          <a:endParaRPr lang="en-US" sz="1600"/>
        </a:p>
      </dgm:t>
    </dgm:pt>
    <dgm:pt modelId="{D71504F2-E4C0-FD44-84B9-D4A807F8D181}">
      <dgm:prSet custT="1"/>
      <dgm:spPr>
        <a:ln w="63500">
          <a:solidFill>
            <a:srgbClr val="207196"/>
          </a:solidFill>
        </a:ln>
      </dgm:spPr>
      <dgm:t>
        <a:bodyPr/>
        <a:lstStyle/>
        <a:p>
          <a:r>
            <a:rPr lang="en-US" sz="1600" b="1" dirty="0">
              <a:solidFill>
                <a:srgbClr val="207196"/>
              </a:solidFill>
            </a:rPr>
            <a:t>IDENTIFY</a:t>
          </a:r>
          <a:r>
            <a:rPr lang="en-US" sz="1600" b="1" baseline="0" dirty="0">
              <a:solidFill>
                <a:srgbClr val="207196"/>
              </a:solidFill>
            </a:rPr>
            <a:t> GOAL </a:t>
          </a:r>
        </a:p>
      </dgm:t>
    </dgm:pt>
    <dgm:pt modelId="{651A4F06-E159-E047-A606-7C57B68CCBD5}" type="parTrans" cxnId="{E3825D80-6C23-BD41-9CC9-24313098CA4E}">
      <dgm:prSet/>
      <dgm:spPr/>
      <dgm:t>
        <a:bodyPr/>
        <a:lstStyle/>
        <a:p>
          <a:endParaRPr lang="en-US" sz="1600"/>
        </a:p>
      </dgm:t>
    </dgm:pt>
    <dgm:pt modelId="{99B5B515-D3EE-F54B-BB7C-D5116847B05F}" type="sibTrans" cxnId="{E3825D80-6C23-BD41-9CC9-24313098CA4E}">
      <dgm:prSet custT="1"/>
      <dgm:spPr>
        <a:solidFill>
          <a:srgbClr val="207196"/>
        </a:solidFill>
      </dgm:spPr>
      <dgm:t>
        <a:bodyPr/>
        <a:lstStyle/>
        <a:p>
          <a:endParaRPr lang="en-US" sz="1600"/>
        </a:p>
      </dgm:t>
    </dgm:pt>
    <dgm:pt modelId="{30D86028-84BB-CA46-B10D-BB3379E62E6C}">
      <dgm:prSet custT="1"/>
      <dgm:spPr>
        <a:ln w="69850">
          <a:solidFill>
            <a:schemeClr val="accent4">
              <a:lumMod val="75000"/>
            </a:schemeClr>
          </a:solidFill>
        </a:ln>
      </dgm:spPr>
      <dgm:t>
        <a:bodyPr/>
        <a:lstStyle/>
        <a:p>
          <a:r>
            <a:rPr lang="en-US" sz="1550" b="1" dirty="0">
              <a:solidFill>
                <a:schemeClr val="accent4">
                  <a:lumMod val="75000"/>
                </a:schemeClr>
              </a:solidFill>
            </a:rPr>
            <a:t>IDENTIFY</a:t>
          </a:r>
          <a:r>
            <a:rPr lang="en-US" sz="1550" b="1" baseline="0" dirty="0">
              <a:solidFill>
                <a:schemeClr val="accent4">
                  <a:lumMod val="75000"/>
                </a:schemeClr>
              </a:solidFill>
            </a:rPr>
            <a:t> SOLUTION </a:t>
          </a:r>
        </a:p>
      </dgm:t>
    </dgm:pt>
    <dgm:pt modelId="{D730DD82-24EE-C34A-A43F-BC60871C0CF8}" type="parTrans" cxnId="{1F59641F-E82C-B548-B11F-15ED47F1E79A}">
      <dgm:prSet/>
      <dgm:spPr/>
      <dgm:t>
        <a:bodyPr/>
        <a:lstStyle/>
        <a:p>
          <a:endParaRPr lang="en-US" sz="1600"/>
        </a:p>
      </dgm:t>
    </dgm:pt>
    <dgm:pt modelId="{73AF85F0-3D18-474C-A961-2961CE5DDE8B}" type="sibTrans" cxnId="{1F59641F-E82C-B548-B11F-15ED47F1E79A}">
      <dgm:prSet custT="1"/>
      <dgm:spPr>
        <a:solidFill>
          <a:schemeClr val="accent4">
            <a:lumMod val="75000"/>
          </a:schemeClr>
        </a:solidFill>
      </dgm:spPr>
      <dgm:t>
        <a:bodyPr/>
        <a:lstStyle/>
        <a:p>
          <a:endParaRPr lang="en-US" sz="1600"/>
        </a:p>
      </dgm:t>
    </dgm:pt>
    <dgm:pt modelId="{892B9856-2739-C840-B379-0B974672F262}">
      <dgm:prSet custT="1"/>
      <dgm:spPr>
        <a:ln w="69850">
          <a:solidFill>
            <a:srgbClr val="7F447F"/>
          </a:solidFill>
        </a:ln>
      </dgm:spPr>
      <dgm:t>
        <a:bodyPr/>
        <a:lstStyle/>
        <a:p>
          <a:r>
            <a:rPr lang="en-US" sz="1400" b="1" dirty="0">
              <a:solidFill>
                <a:srgbClr val="7F447F"/>
              </a:solidFill>
            </a:rPr>
            <a:t>IMPLEMENT</a:t>
          </a:r>
          <a:r>
            <a:rPr lang="en-US" sz="1400" b="1" baseline="0" dirty="0">
              <a:solidFill>
                <a:srgbClr val="7F447F"/>
              </a:solidFill>
            </a:rPr>
            <a:t> SOLUTION</a:t>
          </a:r>
        </a:p>
      </dgm:t>
    </dgm:pt>
    <dgm:pt modelId="{2EAC3F10-1EB5-8348-9278-5EBA2D6D8465}" type="parTrans" cxnId="{BAD52731-CE7D-2048-B34A-1C8216801D55}">
      <dgm:prSet/>
      <dgm:spPr/>
      <dgm:t>
        <a:bodyPr/>
        <a:lstStyle/>
        <a:p>
          <a:endParaRPr lang="en-US" sz="1600"/>
        </a:p>
      </dgm:t>
    </dgm:pt>
    <dgm:pt modelId="{DFA8ADE3-C9E7-414C-AF29-15F4B8391BBD}" type="sibTrans" cxnId="{BAD52731-CE7D-2048-B34A-1C8216801D55}">
      <dgm:prSet custT="1"/>
      <dgm:spPr>
        <a:solidFill>
          <a:srgbClr val="7F447F"/>
        </a:solidFill>
      </dgm:spPr>
      <dgm:t>
        <a:bodyPr/>
        <a:lstStyle/>
        <a:p>
          <a:endParaRPr lang="en-US" sz="1600"/>
        </a:p>
      </dgm:t>
    </dgm:pt>
    <dgm:pt modelId="{0DDACB12-A5F5-E243-9F16-85DC5979CBFE}">
      <dgm:prSet custT="1"/>
      <dgm:spPr>
        <a:ln w="69850">
          <a:solidFill>
            <a:srgbClr val="E89B2C"/>
          </a:solidFill>
        </a:ln>
      </dgm:spPr>
      <dgm:t>
        <a:bodyPr/>
        <a:lstStyle/>
        <a:p>
          <a:r>
            <a:rPr lang="en-US" sz="1550" b="1" dirty="0">
              <a:solidFill>
                <a:srgbClr val="E89B2C"/>
              </a:solidFill>
            </a:rPr>
            <a:t>MONITOR &amp; EVALUATE</a:t>
          </a:r>
        </a:p>
      </dgm:t>
    </dgm:pt>
    <dgm:pt modelId="{E86A2942-EC91-8B49-810A-FDAC04D6876B}" type="parTrans" cxnId="{9B3F41D1-E297-804D-B81C-C7895BE530D5}">
      <dgm:prSet/>
      <dgm:spPr/>
      <dgm:t>
        <a:bodyPr/>
        <a:lstStyle/>
        <a:p>
          <a:endParaRPr lang="en-US" sz="1600"/>
        </a:p>
      </dgm:t>
    </dgm:pt>
    <dgm:pt modelId="{B2934D61-05AD-C74C-9209-D25723861DCD}" type="sibTrans" cxnId="{9B3F41D1-E297-804D-B81C-C7895BE530D5}">
      <dgm:prSet custT="1"/>
      <dgm:spPr>
        <a:solidFill>
          <a:srgbClr val="E89B2C"/>
        </a:solidFill>
      </dgm:spPr>
      <dgm:t>
        <a:bodyPr/>
        <a:lstStyle/>
        <a:p>
          <a:endParaRPr lang="en-US" sz="1600"/>
        </a:p>
      </dgm:t>
    </dgm:pt>
    <dgm:pt modelId="{E89B6EA0-2A1D-234E-9886-6451B2D51563}">
      <dgm:prSet custT="1"/>
      <dgm:spPr>
        <a:ln w="69850">
          <a:solidFill>
            <a:srgbClr val="EE3519"/>
          </a:solidFill>
        </a:ln>
      </dgm:spPr>
      <dgm:t>
        <a:bodyPr/>
        <a:lstStyle/>
        <a:p>
          <a:r>
            <a:rPr lang="en-US" sz="1600" b="1" dirty="0">
              <a:solidFill>
                <a:srgbClr val="EE3519"/>
              </a:solidFill>
            </a:rPr>
            <a:t>MAKE</a:t>
          </a:r>
          <a:r>
            <a:rPr lang="en-US" sz="1600" b="1" baseline="0" dirty="0">
              <a:solidFill>
                <a:srgbClr val="EE3519"/>
              </a:solidFill>
            </a:rPr>
            <a:t> DECISION </a:t>
          </a:r>
        </a:p>
      </dgm:t>
    </dgm:pt>
    <dgm:pt modelId="{E97A7CBA-A49E-104F-A77D-34EA54A60057}" type="parTrans" cxnId="{1E5F30AC-93F0-1A46-A32B-92E99AACF2A5}">
      <dgm:prSet/>
      <dgm:spPr/>
      <dgm:t>
        <a:bodyPr/>
        <a:lstStyle/>
        <a:p>
          <a:endParaRPr lang="en-US" sz="1600"/>
        </a:p>
      </dgm:t>
    </dgm:pt>
    <dgm:pt modelId="{C596336D-A53C-C94C-897F-AD18C251F0A7}" type="sibTrans" cxnId="{1E5F30AC-93F0-1A46-A32B-92E99AACF2A5}">
      <dgm:prSet custT="1"/>
      <dgm:spPr>
        <a:solidFill>
          <a:srgbClr val="EE3519"/>
        </a:solidFill>
      </dgm:spPr>
      <dgm:t>
        <a:bodyPr/>
        <a:lstStyle/>
        <a:p>
          <a:endParaRPr lang="en-US" sz="1600"/>
        </a:p>
      </dgm:t>
    </dgm:pt>
    <dgm:pt modelId="{33F5D678-109C-1449-8710-3B5EFE9EA007}" type="pres">
      <dgm:prSet presAssocID="{93F8A929-2C72-F143-9F4B-16471BCBB6A8}" presName="cycle" presStyleCnt="0">
        <dgm:presLayoutVars>
          <dgm:dir/>
          <dgm:resizeHandles val="exact"/>
        </dgm:presLayoutVars>
      </dgm:prSet>
      <dgm:spPr/>
    </dgm:pt>
    <dgm:pt modelId="{551FC44C-C383-D04B-BDC9-7CD0C0E96584}" type="pres">
      <dgm:prSet presAssocID="{86EBF238-3272-154B-91CE-5DBA21C845D4}" presName="node" presStyleLbl="node1" presStyleIdx="0" presStyleCnt="6" custScaleX="175769" custScaleY="131728" custRadScaleRad="102376" custRadScaleInc="3140">
        <dgm:presLayoutVars>
          <dgm:bulletEnabled val="1"/>
        </dgm:presLayoutVars>
      </dgm:prSet>
      <dgm:spPr/>
    </dgm:pt>
    <dgm:pt modelId="{5CF0EFAD-4292-5040-856F-77896DFEC55C}" type="pres">
      <dgm:prSet presAssocID="{B6A18C03-6383-C54B-AF58-FED702B6FC53}" presName="sibTrans" presStyleLbl="sibTrans2D1" presStyleIdx="0" presStyleCnt="6"/>
      <dgm:spPr/>
    </dgm:pt>
    <dgm:pt modelId="{5945477B-B9A9-9347-92AB-2D3DE0193A19}" type="pres">
      <dgm:prSet presAssocID="{B6A18C03-6383-C54B-AF58-FED702B6FC53}" presName="connectorText" presStyleLbl="sibTrans2D1" presStyleIdx="0" presStyleCnt="6"/>
      <dgm:spPr/>
    </dgm:pt>
    <dgm:pt modelId="{DB5D9CF6-BA5B-2145-A434-AFA26D760F45}" type="pres">
      <dgm:prSet presAssocID="{D71504F2-E4C0-FD44-84B9-D4A807F8D181}" presName="node" presStyleLbl="node1" presStyleIdx="1" presStyleCnt="6" custScaleX="175769" custScaleY="131728" custRadScaleRad="133781" custRadScaleInc="13989">
        <dgm:presLayoutVars>
          <dgm:bulletEnabled val="1"/>
        </dgm:presLayoutVars>
      </dgm:prSet>
      <dgm:spPr/>
    </dgm:pt>
    <dgm:pt modelId="{BF90B3B7-77E2-984B-8B2E-625CD9FBAFF3}" type="pres">
      <dgm:prSet presAssocID="{99B5B515-D3EE-F54B-BB7C-D5116847B05F}" presName="sibTrans" presStyleLbl="sibTrans2D1" presStyleIdx="1" presStyleCnt="6"/>
      <dgm:spPr/>
    </dgm:pt>
    <dgm:pt modelId="{61B85A78-056E-7840-B96F-F2DAC197FB36}" type="pres">
      <dgm:prSet presAssocID="{99B5B515-D3EE-F54B-BB7C-D5116847B05F}" presName="connectorText" presStyleLbl="sibTrans2D1" presStyleIdx="1" presStyleCnt="6"/>
      <dgm:spPr/>
    </dgm:pt>
    <dgm:pt modelId="{C32FA3E6-9E9F-EB46-A65D-36665AC07129}" type="pres">
      <dgm:prSet presAssocID="{30D86028-84BB-CA46-B10D-BB3379E62E6C}" presName="node" presStyleLbl="node1" presStyleIdx="2" presStyleCnt="6" custScaleX="175769" custScaleY="131728" custRadScaleRad="132418" custRadScaleInc="-30380">
        <dgm:presLayoutVars>
          <dgm:bulletEnabled val="1"/>
        </dgm:presLayoutVars>
      </dgm:prSet>
      <dgm:spPr/>
    </dgm:pt>
    <dgm:pt modelId="{0CF17757-B07D-054A-B418-CB7B36892AA2}" type="pres">
      <dgm:prSet presAssocID="{73AF85F0-3D18-474C-A961-2961CE5DDE8B}" presName="sibTrans" presStyleLbl="sibTrans2D1" presStyleIdx="2" presStyleCnt="6"/>
      <dgm:spPr/>
    </dgm:pt>
    <dgm:pt modelId="{C43F3F00-C058-5A4B-B43D-30D482ADCC8B}" type="pres">
      <dgm:prSet presAssocID="{73AF85F0-3D18-474C-A961-2961CE5DDE8B}" presName="connectorText" presStyleLbl="sibTrans2D1" presStyleIdx="2" presStyleCnt="6"/>
      <dgm:spPr/>
    </dgm:pt>
    <dgm:pt modelId="{091E9CC4-2CB9-FD48-9FBD-31619B416DEB}" type="pres">
      <dgm:prSet presAssocID="{892B9856-2739-C840-B379-0B974672F262}" presName="node" presStyleLbl="node1" presStyleIdx="3" presStyleCnt="6" custScaleX="187488" custScaleY="109329">
        <dgm:presLayoutVars>
          <dgm:bulletEnabled val="1"/>
        </dgm:presLayoutVars>
      </dgm:prSet>
      <dgm:spPr/>
    </dgm:pt>
    <dgm:pt modelId="{0D1B13E9-8A44-7A45-B56A-A5F6E426FA42}" type="pres">
      <dgm:prSet presAssocID="{DFA8ADE3-C9E7-414C-AF29-15F4B8391BBD}" presName="sibTrans" presStyleLbl="sibTrans2D1" presStyleIdx="3" presStyleCnt="6"/>
      <dgm:spPr/>
    </dgm:pt>
    <dgm:pt modelId="{18DDDEEC-EA90-8843-B78F-8CE0DDB2A7FA}" type="pres">
      <dgm:prSet presAssocID="{DFA8ADE3-C9E7-414C-AF29-15F4B8391BBD}" presName="connectorText" presStyleLbl="sibTrans2D1" presStyleIdx="3" presStyleCnt="6"/>
      <dgm:spPr/>
    </dgm:pt>
    <dgm:pt modelId="{7229F0E0-C4E2-644E-AA8E-CE2194486FC4}" type="pres">
      <dgm:prSet presAssocID="{0DDACB12-A5F5-E243-9F16-85DC5979CBFE}" presName="node" presStyleLbl="node1" presStyleIdx="4" presStyleCnt="6" custScaleX="175769" custScaleY="131728" custRadScaleRad="148010" custRadScaleInc="39934">
        <dgm:presLayoutVars>
          <dgm:bulletEnabled val="1"/>
        </dgm:presLayoutVars>
      </dgm:prSet>
      <dgm:spPr/>
    </dgm:pt>
    <dgm:pt modelId="{35DA2999-DAB3-AE42-915A-1717F659C38D}" type="pres">
      <dgm:prSet presAssocID="{B2934D61-05AD-C74C-9209-D25723861DCD}" presName="sibTrans" presStyleLbl="sibTrans2D1" presStyleIdx="4" presStyleCnt="6"/>
      <dgm:spPr/>
    </dgm:pt>
    <dgm:pt modelId="{E62CEAC8-4D54-FC4D-8E26-D3EBFDB3AC12}" type="pres">
      <dgm:prSet presAssocID="{B2934D61-05AD-C74C-9209-D25723861DCD}" presName="connectorText" presStyleLbl="sibTrans2D1" presStyleIdx="4" presStyleCnt="6"/>
      <dgm:spPr/>
    </dgm:pt>
    <dgm:pt modelId="{80553F29-EC6B-9645-A7F8-7B924A485269}" type="pres">
      <dgm:prSet presAssocID="{E89B6EA0-2A1D-234E-9886-6451B2D51563}" presName="node" presStyleLbl="node1" presStyleIdx="5" presStyleCnt="6" custScaleX="175769" custScaleY="131728" custRadScaleRad="152868" custRadScaleInc="-14326">
        <dgm:presLayoutVars>
          <dgm:bulletEnabled val="1"/>
        </dgm:presLayoutVars>
      </dgm:prSet>
      <dgm:spPr/>
    </dgm:pt>
    <dgm:pt modelId="{50F2030A-1787-804F-BE8C-B0F6AA0647D5}" type="pres">
      <dgm:prSet presAssocID="{C596336D-A53C-C94C-897F-AD18C251F0A7}" presName="sibTrans" presStyleLbl="sibTrans2D1" presStyleIdx="5" presStyleCnt="6"/>
      <dgm:spPr/>
    </dgm:pt>
    <dgm:pt modelId="{5C9C0576-7FDD-364B-A102-F9502CA9F230}" type="pres">
      <dgm:prSet presAssocID="{C596336D-A53C-C94C-897F-AD18C251F0A7}" presName="connectorText" presStyleLbl="sibTrans2D1" presStyleIdx="5" presStyleCnt="6"/>
      <dgm:spPr/>
    </dgm:pt>
  </dgm:ptLst>
  <dgm:cxnLst>
    <dgm:cxn modelId="{51C04F0E-E395-8045-A46E-0126FA7BEF9C}" type="presOf" srcId="{73AF85F0-3D18-474C-A961-2961CE5DDE8B}" destId="{C43F3F00-C058-5A4B-B43D-30D482ADCC8B}" srcOrd="1" destOrd="0" presId="urn:microsoft.com/office/officeart/2005/8/layout/cycle2"/>
    <dgm:cxn modelId="{A5AE7D11-3C52-214E-B69C-BA827BA26DB4}" type="presOf" srcId="{86EBF238-3272-154B-91CE-5DBA21C845D4}" destId="{551FC44C-C383-D04B-BDC9-7CD0C0E96584}" srcOrd="0" destOrd="0" presId="urn:microsoft.com/office/officeart/2005/8/layout/cycle2"/>
    <dgm:cxn modelId="{16C5EA12-6A79-2245-89E9-1C49CA2F8E2B}" type="presOf" srcId="{892B9856-2739-C840-B379-0B974672F262}" destId="{091E9CC4-2CB9-FD48-9FBD-31619B416DEB}" srcOrd="0" destOrd="0" presId="urn:microsoft.com/office/officeart/2005/8/layout/cycle2"/>
    <dgm:cxn modelId="{1F59641F-E82C-B548-B11F-15ED47F1E79A}" srcId="{93F8A929-2C72-F143-9F4B-16471BCBB6A8}" destId="{30D86028-84BB-CA46-B10D-BB3379E62E6C}" srcOrd="2" destOrd="0" parTransId="{D730DD82-24EE-C34A-A43F-BC60871C0CF8}" sibTransId="{73AF85F0-3D18-474C-A961-2961CE5DDE8B}"/>
    <dgm:cxn modelId="{BAD52731-CE7D-2048-B34A-1C8216801D55}" srcId="{93F8A929-2C72-F143-9F4B-16471BCBB6A8}" destId="{892B9856-2739-C840-B379-0B974672F262}" srcOrd="3" destOrd="0" parTransId="{2EAC3F10-1EB5-8348-9278-5EBA2D6D8465}" sibTransId="{DFA8ADE3-C9E7-414C-AF29-15F4B8391BBD}"/>
    <dgm:cxn modelId="{DEE5513E-3732-7141-A373-7DF894D24C32}" type="presOf" srcId="{B2934D61-05AD-C74C-9209-D25723861DCD}" destId="{E62CEAC8-4D54-FC4D-8E26-D3EBFDB3AC12}" srcOrd="1" destOrd="0" presId="urn:microsoft.com/office/officeart/2005/8/layout/cycle2"/>
    <dgm:cxn modelId="{C143515C-9A0F-2F43-B3AC-8E63A9EFD384}" type="presOf" srcId="{C596336D-A53C-C94C-897F-AD18C251F0A7}" destId="{5C9C0576-7FDD-364B-A102-F9502CA9F230}" srcOrd="1" destOrd="0" presId="urn:microsoft.com/office/officeart/2005/8/layout/cycle2"/>
    <dgm:cxn modelId="{41693A61-713A-C343-839A-1FEE00ACF036}" type="presOf" srcId="{B2934D61-05AD-C74C-9209-D25723861DCD}" destId="{35DA2999-DAB3-AE42-915A-1717F659C38D}" srcOrd="0" destOrd="0" presId="urn:microsoft.com/office/officeart/2005/8/layout/cycle2"/>
    <dgm:cxn modelId="{26711766-BA02-834C-95D4-299F0E941A28}" type="presOf" srcId="{0DDACB12-A5F5-E243-9F16-85DC5979CBFE}" destId="{7229F0E0-C4E2-644E-AA8E-CE2194486FC4}" srcOrd="0" destOrd="0" presId="urn:microsoft.com/office/officeart/2005/8/layout/cycle2"/>
    <dgm:cxn modelId="{BFA12D66-A35C-374B-9A29-9B415EC164C7}" type="presOf" srcId="{99B5B515-D3EE-F54B-BB7C-D5116847B05F}" destId="{BF90B3B7-77E2-984B-8B2E-625CD9FBAFF3}" srcOrd="0" destOrd="0" presId="urn:microsoft.com/office/officeart/2005/8/layout/cycle2"/>
    <dgm:cxn modelId="{2C573270-7C10-BC4F-9B9C-14224730E097}" type="presOf" srcId="{D71504F2-E4C0-FD44-84B9-D4A807F8D181}" destId="{DB5D9CF6-BA5B-2145-A434-AFA26D760F45}" srcOrd="0" destOrd="0" presId="urn:microsoft.com/office/officeart/2005/8/layout/cycle2"/>
    <dgm:cxn modelId="{0F72B873-8C48-3047-98EC-FA7697F26191}" type="presOf" srcId="{99B5B515-D3EE-F54B-BB7C-D5116847B05F}" destId="{61B85A78-056E-7840-B96F-F2DAC197FB36}" srcOrd="1" destOrd="0" presId="urn:microsoft.com/office/officeart/2005/8/layout/cycle2"/>
    <dgm:cxn modelId="{219AD573-CFBB-7343-BBD1-57B25E448050}" type="presOf" srcId="{DFA8ADE3-C9E7-414C-AF29-15F4B8391BBD}" destId="{0D1B13E9-8A44-7A45-B56A-A5F6E426FA42}" srcOrd="0" destOrd="0" presId="urn:microsoft.com/office/officeart/2005/8/layout/cycle2"/>
    <dgm:cxn modelId="{E3825D80-6C23-BD41-9CC9-24313098CA4E}" srcId="{93F8A929-2C72-F143-9F4B-16471BCBB6A8}" destId="{D71504F2-E4C0-FD44-84B9-D4A807F8D181}" srcOrd="1" destOrd="0" parTransId="{651A4F06-E159-E047-A606-7C57B68CCBD5}" sibTransId="{99B5B515-D3EE-F54B-BB7C-D5116847B05F}"/>
    <dgm:cxn modelId="{2BC3C09A-A248-504E-8AF9-7160F086372A}" type="presOf" srcId="{73AF85F0-3D18-474C-A961-2961CE5DDE8B}" destId="{0CF17757-B07D-054A-B418-CB7B36892AA2}" srcOrd="0" destOrd="0" presId="urn:microsoft.com/office/officeart/2005/8/layout/cycle2"/>
    <dgm:cxn modelId="{8DBF879F-D027-684C-AD30-1BD9A89258CD}" srcId="{93F8A929-2C72-F143-9F4B-16471BCBB6A8}" destId="{86EBF238-3272-154B-91CE-5DBA21C845D4}" srcOrd="0" destOrd="0" parTransId="{1404FBEF-F545-1544-A25C-188A230A9B52}" sibTransId="{B6A18C03-6383-C54B-AF58-FED702B6FC53}"/>
    <dgm:cxn modelId="{C9F478A1-3B90-B149-BCE8-8EE0105042CD}" type="presOf" srcId="{30D86028-84BB-CA46-B10D-BB3379E62E6C}" destId="{C32FA3E6-9E9F-EB46-A65D-36665AC07129}" srcOrd="0" destOrd="0" presId="urn:microsoft.com/office/officeart/2005/8/layout/cycle2"/>
    <dgm:cxn modelId="{F19281AB-B03D-FA46-8899-29D54297509B}" type="presOf" srcId="{C596336D-A53C-C94C-897F-AD18C251F0A7}" destId="{50F2030A-1787-804F-BE8C-B0F6AA0647D5}" srcOrd="0" destOrd="0" presId="urn:microsoft.com/office/officeart/2005/8/layout/cycle2"/>
    <dgm:cxn modelId="{1E5F30AC-93F0-1A46-A32B-92E99AACF2A5}" srcId="{93F8A929-2C72-F143-9F4B-16471BCBB6A8}" destId="{E89B6EA0-2A1D-234E-9886-6451B2D51563}" srcOrd="5" destOrd="0" parTransId="{E97A7CBA-A49E-104F-A77D-34EA54A60057}" sibTransId="{C596336D-A53C-C94C-897F-AD18C251F0A7}"/>
    <dgm:cxn modelId="{91B8D0B1-4A7D-E64B-86F0-A02A5680F451}" type="presOf" srcId="{E89B6EA0-2A1D-234E-9886-6451B2D51563}" destId="{80553F29-EC6B-9645-A7F8-7B924A485269}" srcOrd="0" destOrd="0" presId="urn:microsoft.com/office/officeart/2005/8/layout/cycle2"/>
    <dgm:cxn modelId="{46A235CF-2B99-F946-BFC0-22E70809F72B}" type="presOf" srcId="{DFA8ADE3-C9E7-414C-AF29-15F4B8391BBD}" destId="{18DDDEEC-EA90-8843-B78F-8CE0DDB2A7FA}" srcOrd="1" destOrd="0" presId="urn:microsoft.com/office/officeart/2005/8/layout/cycle2"/>
    <dgm:cxn modelId="{9B3F41D1-E297-804D-B81C-C7895BE530D5}" srcId="{93F8A929-2C72-F143-9F4B-16471BCBB6A8}" destId="{0DDACB12-A5F5-E243-9F16-85DC5979CBFE}" srcOrd="4" destOrd="0" parTransId="{E86A2942-EC91-8B49-810A-FDAC04D6876B}" sibTransId="{B2934D61-05AD-C74C-9209-D25723861DCD}"/>
    <dgm:cxn modelId="{18D951D5-D80A-8340-BAD7-0D3BF0531AFA}" type="presOf" srcId="{B6A18C03-6383-C54B-AF58-FED702B6FC53}" destId="{5CF0EFAD-4292-5040-856F-77896DFEC55C}" srcOrd="0" destOrd="0" presId="urn:microsoft.com/office/officeart/2005/8/layout/cycle2"/>
    <dgm:cxn modelId="{74F3D2D9-6499-E843-A0D6-BC448C18AEF1}" type="presOf" srcId="{B6A18C03-6383-C54B-AF58-FED702B6FC53}" destId="{5945477B-B9A9-9347-92AB-2D3DE0193A19}" srcOrd="1" destOrd="0" presId="urn:microsoft.com/office/officeart/2005/8/layout/cycle2"/>
    <dgm:cxn modelId="{536455EB-9BBB-964C-99F4-9E19AA91FDF1}" type="presOf" srcId="{93F8A929-2C72-F143-9F4B-16471BCBB6A8}" destId="{33F5D678-109C-1449-8710-3B5EFE9EA007}" srcOrd="0" destOrd="0" presId="urn:microsoft.com/office/officeart/2005/8/layout/cycle2"/>
    <dgm:cxn modelId="{7B129609-255D-794F-8688-1DEF89608B68}" type="presParOf" srcId="{33F5D678-109C-1449-8710-3B5EFE9EA007}" destId="{551FC44C-C383-D04B-BDC9-7CD0C0E96584}" srcOrd="0" destOrd="0" presId="urn:microsoft.com/office/officeart/2005/8/layout/cycle2"/>
    <dgm:cxn modelId="{367B34D4-D692-1743-89EE-1A14E93C21BD}" type="presParOf" srcId="{33F5D678-109C-1449-8710-3B5EFE9EA007}" destId="{5CF0EFAD-4292-5040-856F-77896DFEC55C}" srcOrd="1" destOrd="0" presId="urn:microsoft.com/office/officeart/2005/8/layout/cycle2"/>
    <dgm:cxn modelId="{9CAFD4FE-0B0F-ED49-A869-CA12DB9BFC38}" type="presParOf" srcId="{5CF0EFAD-4292-5040-856F-77896DFEC55C}" destId="{5945477B-B9A9-9347-92AB-2D3DE0193A19}" srcOrd="0" destOrd="0" presId="urn:microsoft.com/office/officeart/2005/8/layout/cycle2"/>
    <dgm:cxn modelId="{1C199124-577E-7E46-BD14-394893E6C103}" type="presParOf" srcId="{33F5D678-109C-1449-8710-3B5EFE9EA007}" destId="{DB5D9CF6-BA5B-2145-A434-AFA26D760F45}" srcOrd="2" destOrd="0" presId="urn:microsoft.com/office/officeart/2005/8/layout/cycle2"/>
    <dgm:cxn modelId="{0E4575E1-0E16-C64E-8E41-7DA6F11CFD9E}" type="presParOf" srcId="{33F5D678-109C-1449-8710-3B5EFE9EA007}" destId="{BF90B3B7-77E2-984B-8B2E-625CD9FBAFF3}" srcOrd="3" destOrd="0" presId="urn:microsoft.com/office/officeart/2005/8/layout/cycle2"/>
    <dgm:cxn modelId="{4B7A5A68-20C3-2E49-A852-3B43D7BBA189}" type="presParOf" srcId="{BF90B3B7-77E2-984B-8B2E-625CD9FBAFF3}" destId="{61B85A78-056E-7840-B96F-F2DAC197FB36}" srcOrd="0" destOrd="0" presId="urn:microsoft.com/office/officeart/2005/8/layout/cycle2"/>
    <dgm:cxn modelId="{A7B73BF3-2B2A-384B-AE5A-1FB711172FE8}" type="presParOf" srcId="{33F5D678-109C-1449-8710-3B5EFE9EA007}" destId="{C32FA3E6-9E9F-EB46-A65D-36665AC07129}" srcOrd="4" destOrd="0" presId="urn:microsoft.com/office/officeart/2005/8/layout/cycle2"/>
    <dgm:cxn modelId="{EC6E7500-39D6-B549-B87A-5F66B2E383AB}" type="presParOf" srcId="{33F5D678-109C-1449-8710-3B5EFE9EA007}" destId="{0CF17757-B07D-054A-B418-CB7B36892AA2}" srcOrd="5" destOrd="0" presId="urn:microsoft.com/office/officeart/2005/8/layout/cycle2"/>
    <dgm:cxn modelId="{49031864-A4D7-8C42-BC2A-FA02D92DE709}" type="presParOf" srcId="{0CF17757-B07D-054A-B418-CB7B36892AA2}" destId="{C43F3F00-C058-5A4B-B43D-30D482ADCC8B}" srcOrd="0" destOrd="0" presId="urn:microsoft.com/office/officeart/2005/8/layout/cycle2"/>
    <dgm:cxn modelId="{BD7C7C67-91E2-7849-A2BC-F786B072CE99}" type="presParOf" srcId="{33F5D678-109C-1449-8710-3B5EFE9EA007}" destId="{091E9CC4-2CB9-FD48-9FBD-31619B416DEB}" srcOrd="6" destOrd="0" presId="urn:microsoft.com/office/officeart/2005/8/layout/cycle2"/>
    <dgm:cxn modelId="{0F8FDD6B-F5C8-E14F-84F8-178279304399}" type="presParOf" srcId="{33F5D678-109C-1449-8710-3B5EFE9EA007}" destId="{0D1B13E9-8A44-7A45-B56A-A5F6E426FA42}" srcOrd="7" destOrd="0" presId="urn:microsoft.com/office/officeart/2005/8/layout/cycle2"/>
    <dgm:cxn modelId="{21FE344E-779F-A740-8671-3E2E25655499}" type="presParOf" srcId="{0D1B13E9-8A44-7A45-B56A-A5F6E426FA42}" destId="{18DDDEEC-EA90-8843-B78F-8CE0DDB2A7FA}" srcOrd="0" destOrd="0" presId="urn:microsoft.com/office/officeart/2005/8/layout/cycle2"/>
    <dgm:cxn modelId="{329A0B4B-562F-0147-9B03-7A4AD4C95F40}" type="presParOf" srcId="{33F5D678-109C-1449-8710-3B5EFE9EA007}" destId="{7229F0E0-C4E2-644E-AA8E-CE2194486FC4}" srcOrd="8" destOrd="0" presId="urn:microsoft.com/office/officeart/2005/8/layout/cycle2"/>
    <dgm:cxn modelId="{BF618728-C9B0-2D4F-8F28-99F90041E4B1}" type="presParOf" srcId="{33F5D678-109C-1449-8710-3B5EFE9EA007}" destId="{35DA2999-DAB3-AE42-915A-1717F659C38D}" srcOrd="9" destOrd="0" presId="urn:microsoft.com/office/officeart/2005/8/layout/cycle2"/>
    <dgm:cxn modelId="{E35B4F20-D88B-1C43-9D53-95BC35D199C9}" type="presParOf" srcId="{35DA2999-DAB3-AE42-915A-1717F659C38D}" destId="{E62CEAC8-4D54-FC4D-8E26-D3EBFDB3AC12}" srcOrd="0" destOrd="0" presId="urn:microsoft.com/office/officeart/2005/8/layout/cycle2"/>
    <dgm:cxn modelId="{F7792A9D-300A-B241-B4AE-056CDF82766D}" type="presParOf" srcId="{33F5D678-109C-1449-8710-3B5EFE9EA007}" destId="{80553F29-EC6B-9645-A7F8-7B924A485269}" srcOrd="10" destOrd="0" presId="urn:microsoft.com/office/officeart/2005/8/layout/cycle2"/>
    <dgm:cxn modelId="{ABCE48F7-AED4-DD4E-B4A9-D7BE33B0DFC4}" type="presParOf" srcId="{33F5D678-109C-1449-8710-3B5EFE9EA007}" destId="{50F2030A-1787-804F-BE8C-B0F6AA0647D5}" srcOrd="11" destOrd="0" presId="urn:microsoft.com/office/officeart/2005/8/layout/cycle2"/>
    <dgm:cxn modelId="{090B100C-86F5-784B-85C0-614627576808}" type="presParOf" srcId="{50F2030A-1787-804F-BE8C-B0F6AA0647D5}" destId="{5C9C0576-7FDD-364B-A102-F9502CA9F230}"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696BB9-944D-427D-909C-E38BC490423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01C0E09E-C8B8-4B4A-95E0-B1600EB6BBAA}">
      <dgm:prSet phldrT="[Text]"/>
      <dgm:spPr>
        <a:noFill/>
        <a:ln>
          <a:noFill/>
        </a:ln>
      </dgm:spPr>
      <dgm:t>
        <a:bodyPr/>
        <a:lstStyle/>
        <a:p>
          <a:r>
            <a:rPr lang="en-US" dirty="0">
              <a:solidFill>
                <a:schemeClr val="bg1"/>
              </a:solidFill>
              <a:latin typeface="Poppins Medium" panose="020B0604020202020204" charset="0"/>
              <a:cs typeface="Poppins Medium" panose="020B0604020202020204" charset="0"/>
            </a:rPr>
            <a:t>Systems</a:t>
          </a:r>
        </a:p>
      </dgm:t>
    </dgm:pt>
    <dgm:pt modelId="{BB9BCF43-5E73-4304-BAD6-C4FB5992CE0C}" type="par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17DBAC75-2166-4D12-9AA6-5207E21B7A8F}" type="sib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9A322D1E-BF15-43C2-B9D4-2E40BE535569}">
      <dgm:prSet phldrT="[Text]"/>
      <dgm:spPr>
        <a:noFill/>
        <a:ln>
          <a:noFill/>
        </a:ln>
      </dgm:spPr>
      <dgm:t>
        <a:bodyPr/>
        <a:lstStyle/>
        <a:p>
          <a:r>
            <a:rPr lang="en-US" dirty="0">
              <a:solidFill>
                <a:schemeClr val="bg1"/>
              </a:solidFill>
              <a:latin typeface="Poppins Medium" panose="020B0604020202020204" charset="0"/>
              <a:cs typeface="Poppins Medium" panose="020B0604020202020204" charset="0"/>
            </a:rPr>
            <a:t>Data</a:t>
          </a:r>
        </a:p>
      </dgm:t>
    </dgm:pt>
    <dgm:pt modelId="{CDE87C17-8885-48B7-90B7-4238E9833E4E}" type="par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1E430158-F732-43D4-B84D-B30CDD5C5F85}" type="sib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4CB7E2DE-5456-5C4A-989F-8871A549463B}">
      <dgm:prSet phldrT="[Text]"/>
      <dgm:spPr>
        <a:solidFill>
          <a:srgbClr val="92D050">
            <a:alpha val="49804"/>
          </a:srgbClr>
        </a:solidFill>
        <a:ln>
          <a:solidFill>
            <a:srgbClr val="467827"/>
          </a:solidFill>
        </a:ln>
      </dgm:spPr>
      <dgm:t>
        <a:bodyPr/>
        <a:lstStyle/>
        <a:p>
          <a:r>
            <a:rPr lang="en-US" b="1" dirty="0">
              <a:solidFill>
                <a:schemeClr val="accent6">
                  <a:lumMod val="50000"/>
                </a:schemeClr>
              </a:solidFill>
              <a:latin typeface="Calibri" panose="020F0502020204030204" pitchFamily="34" charset="0"/>
              <a:cs typeface="Calibri" panose="020F0502020204030204" pitchFamily="34" charset="0"/>
            </a:rPr>
            <a:t>Data</a:t>
          </a:r>
        </a:p>
      </dgm:t>
    </dgm:pt>
    <dgm:pt modelId="{186AA19E-DAD5-564D-9E1D-A0F090DF3EFF}" type="parTrans" cxnId="{68F76265-2BEC-B74E-9E8B-0A275C3C3B30}">
      <dgm:prSet/>
      <dgm:spPr/>
      <dgm:t>
        <a:bodyPr/>
        <a:lstStyle/>
        <a:p>
          <a:endParaRPr lang="en-US"/>
        </a:p>
      </dgm:t>
    </dgm:pt>
    <dgm:pt modelId="{44F5E360-C7E2-3849-9FEA-5D5F10C38A14}" type="sibTrans" cxnId="{68F76265-2BEC-B74E-9E8B-0A275C3C3B30}">
      <dgm:prSet/>
      <dgm:spPr/>
      <dgm:t>
        <a:bodyPr/>
        <a:lstStyle/>
        <a:p>
          <a:endParaRPr lang="en-US"/>
        </a:p>
      </dgm:t>
    </dgm:pt>
    <dgm:pt modelId="{7F4E77B5-7786-4118-B7D6-0D4B7BA24A29}" type="pres">
      <dgm:prSet presAssocID="{99696BB9-944D-427D-909C-E38BC490423B}" presName="compositeShape" presStyleCnt="0">
        <dgm:presLayoutVars>
          <dgm:chMax val="7"/>
          <dgm:dir/>
          <dgm:resizeHandles val="exact"/>
        </dgm:presLayoutVars>
      </dgm:prSet>
      <dgm:spPr/>
    </dgm:pt>
    <dgm:pt modelId="{16E71EFD-4F90-47BA-BDF0-C1936501F318}" type="pres">
      <dgm:prSet presAssocID="{01C0E09E-C8B8-4B4A-95E0-B1600EB6BBAA}" presName="circ1" presStyleLbl="vennNode1" presStyleIdx="0" presStyleCnt="3"/>
      <dgm:spPr/>
    </dgm:pt>
    <dgm:pt modelId="{3EB87F3C-F34A-4A53-B872-C8C11F79D597}" type="pres">
      <dgm:prSet presAssocID="{01C0E09E-C8B8-4B4A-95E0-B1600EB6BBAA}" presName="circ1Tx" presStyleLbl="revTx" presStyleIdx="0" presStyleCnt="0">
        <dgm:presLayoutVars>
          <dgm:chMax val="0"/>
          <dgm:chPref val="0"/>
          <dgm:bulletEnabled val="1"/>
        </dgm:presLayoutVars>
      </dgm:prSet>
      <dgm:spPr/>
    </dgm:pt>
    <dgm:pt modelId="{A7ADD6DF-9E47-4436-8F51-EE2A03365BEC}" type="pres">
      <dgm:prSet presAssocID="{9A322D1E-BF15-43C2-B9D4-2E40BE535569}" presName="circ2" presStyleLbl="vennNode1" presStyleIdx="1" presStyleCnt="3"/>
      <dgm:spPr/>
    </dgm:pt>
    <dgm:pt modelId="{D71E53B2-25C8-418C-8E9B-F711523D25D3}" type="pres">
      <dgm:prSet presAssocID="{9A322D1E-BF15-43C2-B9D4-2E40BE535569}" presName="circ2Tx" presStyleLbl="revTx" presStyleIdx="0" presStyleCnt="0">
        <dgm:presLayoutVars>
          <dgm:chMax val="0"/>
          <dgm:chPref val="0"/>
          <dgm:bulletEnabled val="1"/>
        </dgm:presLayoutVars>
      </dgm:prSet>
      <dgm:spPr/>
    </dgm:pt>
    <dgm:pt modelId="{865E3B53-7EE5-504E-9DA9-7508BED8BB1E}" type="pres">
      <dgm:prSet presAssocID="{4CB7E2DE-5456-5C4A-989F-8871A549463B}" presName="circ3" presStyleLbl="vennNode1" presStyleIdx="2" presStyleCnt="3"/>
      <dgm:spPr/>
    </dgm:pt>
    <dgm:pt modelId="{2A1B9868-0CD9-0648-B398-4FCAF492ED6E}" type="pres">
      <dgm:prSet presAssocID="{4CB7E2DE-5456-5C4A-989F-8871A549463B}" presName="circ3Tx" presStyleLbl="revTx" presStyleIdx="0" presStyleCnt="0">
        <dgm:presLayoutVars>
          <dgm:chMax val="0"/>
          <dgm:chPref val="0"/>
          <dgm:bulletEnabled val="1"/>
        </dgm:presLayoutVars>
      </dgm:prSet>
      <dgm:spPr/>
    </dgm:pt>
  </dgm:ptLst>
  <dgm:cxnLst>
    <dgm:cxn modelId="{6408DE24-B14D-4D0C-AE9C-EC91B33C03E6}" type="presOf" srcId="{99696BB9-944D-427D-909C-E38BC490423B}" destId="{7F4E77B5-7786-4118-B7D6-0D4B7BA24A29}" srcOrd="0" destOrd="0" presId="urn:microsoft.com/office/officeart/2005/8/layout/venn1"/>
    <dgm:cxn modelId="{68F76265-2BEC-B74E-9E8B-0A275C3C3B30}" srcId="{99696BB9-944D-427D-909C-E38BC490423B}" destId="{4CB7E2DE-5456-5C4A-989F-8871A549463B}" srcOrd="2" destOrd="0" parTransId="{186AA19E-DAD5-564D-9E1D-A0F090DF3EFF}" sibTransId="{44F5E360-C7E2-3849-9FEA-5D5F10C38A14}"/>
    <dgm:cxn modelId="{089B6B67-C7A7-415A-9E28-0C4098595C59}" type="presOf" srcId="{9A322D1E-BF15-43C2-B9D4-2E40BE535569}" destId="{A7ADD6DF-9E47-4436-8F51-EE2A03365BEC}" srcOrd="0" destOrd="0" presId="urn:microsoft.com/office/officeart/2005/8/layout/venn1"/>
    <dgm:cxn modelId="{6645C668-B30D-7B43-A77F-33B4CC67E9D7}" type="presOf" srcId="{4CB7E2DE-5456-5C4A-989F-8871A549463B}" destId="{865E3B53-7EE5-504E-9DA9-7508BED8BB1E}" srcOrd="0" destOrd="0" presId="urn:microsoft.com/office/officeart/2005/8/layout/venn1"/>
    <dgm:cxn modelId="{BEA3297F-BFB7-7149-9060-507A007E175A}" type="presOf" srcId="{4CB7E2DE-5456-5C4A-989F-8871A549463B}" destId="{2A1B9868-0CD9-0648-B398-4FCAF492ED6E}" srcOrd="1" destOrd="0" presId="urn:microsoft.com/office/officeart/2005/8/layout/venn1"/>
    <dgm:cxn modelId="{3D59E19C-4057-4F2F-94F0-A1F787FD635F}" type="presOf" srcId="{01C0E09E-C8B8-4B4A-95E0-B1600EB6BBAA}" destId="{16E71EFD-4F90-47BA-BDF0-C1936501F318}" srcOrd="0" destOrd="0" presId="urn:microsoft.com/office/officeart/2005/8/layout/venn1"/>
    <dgm:cxn modelId="{4E625FA5-F838-43B1-88A7-C4B009AFED94}" srcId="{99696BB9-944D-427D-909C-E38BC490423B}" destId="{01C0E09E-C8B8-4B4A-95E0-B1600EB6BBAA}" srcOrd="0" destOrd="0" parTransId="{BB9BCF43-5E73-4304-BAD6-C4FB5992CE0C}" sibTransId="{17DBAC75-2166-4D12-9AA6-5207E21B7A8F}"/>
    <dgm:cxn modelId="{D4AA5DB3-F488-41CA-94D5-5A0FE2A45F10}" type="presOf" srcId="{9A322D1E-BF15-43C2-B9D4-2E40BE535569}" destId="{D71E53B2-25C8-418C-8E9B-F711523D25D3}" srcOrd="1" destOrd="0" presId="urn:microsoft.com/office/officeart/2005/8/layout/venn1"/>
    <dgm:cxn modelId="{3D5F27CF-B1ED-4BD9-BAC1-6EAD0543D5EB}" srcId="{99696BB9-944D-427D-909C-E38BC490423B}" destId="{9A322D1E-BF15-43C2-B9D4-2E40BE535569}" srcOrd="1" destOrd="0" parTransId="{CDE87C17-8885-48B7-90B7-4238E9833E4E}" sibTransId="{1E430158-F732-43D4-B84D-B30CDD5C5F85}"/>
    <dgm:cxn modelId="{340699F9-3754-4CDE-8461-055B81301C9C}" type="presOf" srcId="{01C0E09E-C8B8-4B4A-95E0-B1600EB6BBAA}" destId="{3EB87F3C-F34A-4A53-B872-C8C11F79D597}" srcOrd="1" destOrd="0" presId="urn:microsoft.com/office/officeart/2005/8/layout/venn1"/>
    <dgm:cxn modelId="{27559E95-EC2E-4386-A055-615C7E22671B}" type="presParOf" srcId="{7F4E77B5-7786-4118-B7D6-0D4B7BA24A29}" destId="{16E71EFD-4F90-47BA-BDF0-C1936501F318}" srcOrd="0" destOrd="0" presId="urn:microsoft.com/office/officeart/2005/8/layout/venn1"/>
    <dgm:cxn modelId="{DAAF731C-5068-4578-A335-DFA4486CB389}" type="presParOf" srcId="{7F4E77B5-7786-4118-B7D6-0D4B7BA24A29}" destId="{3EB87F3C-F34A-4A53-B872-C8C11F79D597}" srcOrd="1" destOrd="0" presId="urn:microsoft.com/office/officeart/2005/8/layout/venn1"/>
    <dgm:cxn modelId="{ABEF3289-815D-4C5B-9357-B35EBB5C0C26}" type="presParOf" srcId="{7F4E77B5-7786-4118-B7D6-0D4B7BA24A29}" destId="{A7ADD6DF-9E47-4436-8F51-EE2A03365BEC}" srcOrd="2" destOrd="0" presId="urn:microsoft.com/office/officeart/2005/8/layout/venn1"/>
    <dgm:cxn modelId="{A4D9A37A-C8DF-4E08-A8F3-D0D755ED7967}" type="presParOf" srcId="{7F4E77B5-7786-4118-B7D6-0D4B7BA24A29}" destId="{D71E53B2-25C8-418C-8E9B-F711523D25D3}" srcOrd="3" destOrd="0" presId="urn:microsoft.com/office/officeart/2005/8/layout/venn1"/>
    <dgm:cxn modelId="{832182D7-71E5-C940-8A6A-5B336252D762}" type="presParOf" srcId="{7F4E77B5-7786-4118-B7D6-0D4B7BA24A29}" destId="{865E3B53-7EE5-504E-9DA9-7508BED8BB1E}" srcOrd="4" destOrd="0" presId="urn:microsoft.com/office/officeart/2005/8/layout/venn1"/>
    <dgm:cxn modelId="{60964A2E-EF64-474E-9124-9BCDCA0ABEBA}" type="presParOf" srcId="{7F4E77B5-7786-4118-B7D6-0D4B7BA24A29}" destId="{2A1B9868-0CD9-0648-B398-4FCAF492ED6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8099" y="1980715"/>
          <a:ext cx="3498431" cy="363354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Self-monitor</a:t>
          </a:r>
        </a:p>
        <a:p>
          <a:pPr marL="457200" lvl="2" indent="-228600" algn="l" defTabSz="889000">
            <a:lnSpc>
              <a:spcPct val="90000"/>
            </a:lnSpc>
            <a:spcBef>
              <a:spcPct val="0"/>
            </a:spcBef>
            <a:spcAft>
              <a:spcPct val="15000"/>
            </a:spcAft>
            <a:buChar char="•"/>
          </a:pPr>
          <a:r>
            <a:rPr lang="en-US" sz="2000" kern="1200"/>
            <a:t>Are you participating?</a:t>
          </a:r>
        </a:p>
        <a:p>
          <a:pPr marL="457200" lvl="2" indent="-228600" algn="l" defTabSz="889000">
            <a:lnSpc>
              <a:spcPct val="90000"/>
            </a:lnSpc>
            <a:spcBef>
              <a:spcPct val="0"/>
            </a:spcBef>
            <a:spcAft>
              <a:spcPct val="15000"/>
            </a:spcAft>
            <a:buChar char="•"/>
          </a:pPr>
          <a:r>
            <a:rPr lang="en-US" sz="2000" kern="1200" dirty="0"/>
            <a:t>Engaged as a learner?</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Stretch, break, stand as needed​</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If you have questions or comments:</a:t>
          </a:r>
        </a:p>
        <a:p>
          <a:pPr marL="457200" lvl="2" indent="-228600" algn="l" defTabSz="889000">
            <a:lnSpc>
              <a:spcPct val="90000"/>
            </a:lnSpc>
            <a:spcBef>
              <a:spcPct val="0"/>
            </a:spcBef>
            <a:spcAft>
              <a:spcPct val="15000"/>
            </a:spcAft>
            <a:buChar char="•"/>
          </a:pPr>
          <a:r>
            <a:rPr lang="en-US" sz="2000" kern="1200"/>
            <a:t>unmute</a:t>
          </a:r>
        </a:p>
        <a:p>
          <a:pPr marL="457200" lvl="2" indent="-228600" algn="l" defTabSz="889000">
            <a:lnSpc>
              <a:spcPct val="90000"/>
            </a:lnSpc>
            <a:spcBef>
              <a:spcPct val="0"/>
            </a:spcBef>
            <a:spcAft>
              <a:spcPct val="15000"/>
            </a:spcAft>
            <a:buChar char="•"/>
          </a:pPr>
          <a:r>
            <a:rPr lang="en-US" sz="2000" kern="1200" dirty="0"/>
            <a:t>use the chat box</a:t>
          </a:r>
        </a:p>
      </dsp:txBody>
      <dsp:txXfrm>
        <a:off x="90071" y="2062687"/>
        <a:ext cx="3334487" cy="3551571"/>
      </dsp:txXfrm>
    </dsp:sp>
    <dsp:sp modelId="{D5C674EC-98A5-4D45-9168-E941BC46FCF6}">
      <dsp:nvSpPr>
        <dsp:cNvPr id="0" name=""/>
        <dsp:cNvSpPr/>
      </dsp:nvSpPr>
      <dsp:spPr>
        <a:xfrm>
          <a:off x="0" y="5429489"/>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dirty="0"/>
            <a:t>Self</a:t>
          </a:r>
        </a:p>
      </dsp:txBody>
      <dsp:txXfrm>
        <a:off x="0" y="5429489"/>
        <a:ext cx="2463683" cy="1122947"/>
      </dsp:txXfrm>
    </dsp:sp>
    <dsp:sp modelId="{DEEF4213-91C0-4DFA-A1E8-D6E76A9D48BD}">
      <dsp:nvSpPr>
        <dsp:cNvPr id="0" name=""/>
        <dsp:cNvSpPr/>
      </dsp:nvSpPr>
      <dsp:spPr>
        <a:xfrm>
          <a:off x="2571483" y="5211252"/>
          <a:ext cx="1224450" cy="122445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4098549" y="2000131"/>
          <a:ext cx="3498431" cy="35558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Mute when listening, unmute to talk​</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Work as a team:</a:t>
          </a:r>
        </a:p>
        <a:p>
          <a:pPr marL="457200" lvl="2" indent="-228600" algn="l" defTabSz="889000">
            <a:lnSpc>
              <a:spcPct val="90000"/>
            </a:lnSpc>
            <a:spcBef>
              <a:spcPct val="0"/>
            </a:spcBef>
            <a:spcAft>
              <a:spcPct val="15000"/>
            </a:spcAft>
            <a:buChar char="•"/>
          </a:pPr>
          <a:r>
            <a:rPr lang="en-US" sz="2000" kern="1200" dirty="0"/>
            <a:t>Room for every voice</a:t>
          </a:r>
        </a:p>
        <a:p>
          <a:pPr marL="457200" lvl="2" indent="-228600" algn="l" defTabSz="889000">
            <a:lnSpc>
              <a:spcPct val="90000"/>
            </a:lnSpc>
            <a:spcBef>
              <a:spcPct val="0"/>
            </a:spcBef>
            <a:spcAft>
              <a:spcPct val="15000"/>
            </a:spcAft>
            <a:buChar char="•"/>
          </a:pPr>
          <a:r>
            <a:rPr lang="en-US" sz="2000" kern="1200"/>
            <a:t>Reinforce participation</a:t>
          </a:r>
        </a:p>
      </dsp:txBody>
      <dsp:txXfrm>
        <a:off x="4180521" y="2082103"/>
        <a:ext cx="3334487" cy="3473905"/>
      </dsp:txXfrm>
    </dsp:sp>
    <dsp:sp modelId="{219636A1-9D00-4675-967E-CA57FCDEAB1E}">
      <dsp:nvSpPr>
        <dsp:cNvPr id="0" name=""/>
        <dsp:cNvSpPr/>
      </dsp:nvSpPr>
      <dsp:spPr>
        <a:xfrm>
          <a:off x="4138991" y="544550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Others</a:t>
          </a:r>
        </a:p>
      </dsp:txBody>
      <dsp:txXfrm>
        <a:off x="4138991" y="5445501"/>
        <a:ext cx="2463683" cy="1122947"/>
      </dsp:txXfrm>
    </dsp:sp>
    <dsp:sp modelId="{161E2365-CB26-459A-8F0C-B10C3E646E56}">
      <dsp:nvSpPr>
        <dsp:cNvPr id="0" name=""/>
        <dsp:cNvSpPr/>
      </dsp:nvSpPr>
      <dsp:spPr>
        <a:xfrm>
          <a:off x="6661198" y="5262192"/>
          <a:ext cx="1224450" cy="122445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8188999" y="2035883"/>
          <a:ext cx="3498431" cy="341287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Have your computer charged and ready to go​</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Keep necessary materials at hand</a:t>
          </a:r>
        </a:p>
        <a:p>
          <a:pPr marL="457200" lvl="2" indent="-228600" algn="l" defTabSz="889000">
            <a:lnSpc>
              <a:spcPct val="90000"/>
            </a:lnSpc>
            <a:spcBef>
              <a:spcPct val="0"/>
            </a:spcBef>
            <a:spcAft>
              <a:spcPct val="15000"/>
            </a:spcAft>
            <a:buChar char="•"/>
          </a:pPr>
          <a:r>
            <a:rPr lang="en-US" sz="2000" kern="1200" dirty="0"/>
            <a:t>action plan</a:t>
          </a:r>
        </a:p>
        <a:p>
          <a:pPr marL="457200" lvl="2" indent="-228600" algn="l" defTabSz="889000">
            <a:lnSpc>
              <a:spcPct val="90000"/>
            </a:lnSpc>
            <a:spcBef>
              <a:spcPct val="0"/>
            </a:spcBef>
            <a:spcAft>
              <a:spcPct val="15000"/>
            </a:spcAft>
            <a:buChar char="•"/>
          </a:pPr>
          <a:r>
            <a:rPr lang="en-US" sz="2000" kern="1200" dirty="0"/>
            <a:t>relevant docs</a:t>
          </a:r>
        </a:p>
        <a:p>
          <a:pPr marL="457200" lvl="2" indent="-228600" algn="l" defTabSz="889000">
            <a:lnSpc>
              <a:spcPct val="90000"/>
            </a:lnSpc>
            <a:spcBef>
              <a:spcPct val="0"/>
            </a:spcBef>
            <a:spcAft>
              <a:spcPct val="15000"/>
            </a:spcAft>
            <a:buChar char="•"/>
          </a:pPr>
          <a:r>
            <a:rPr lang="en-US" sz="2000" kern="1200" dirty="0"/>
            <a:t>water/snacks</a:t>
          </a:r>
        </a:p>
        <a:p>
          <a:pPr marL="457200" lvl="2"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Minimize distractions if possible​</a:t>
          </a:r>
        </a:p>
      </dsp:txBody>
      <dsp:txXfrm>
        <a:off x="8268967" y="2115851"/>
        <a:ext cx="3338495" cy="3332903"/>
      </dsp:txXfrm>
    </dsp:sp>
    <dsp:sp modelId="{B634D077-9CEB-4360-83EE-5D4C6FFB98DD}">
      <dsp:nvSpPr>
        <dsp:cNvPr id="0" name=""/>
        <dsp:cNvSpPr/>
      </dsp:nvSpPr>
      <dsp:spPr>
        <a:xfrm>
          <a:off x="8146143" y="544593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dirty="0"/>
            <a:t>Environment</a:t>
          </a:r>
        </a:p>
      </dsp:txBody>
      <dsp:txXfrm>
        <a:off x="8146143" y="5445931"/>
        <a:ext cx="2463683" cy="1122947"/>
      </dsp:txXfrm>
    </dsp:sp>
    <dsp:sp modelId="{EE5FFD93-52F3-418C-BBBA-24CAF019EF16}">
      <dsp:nvSpPr>
        <dsp:cNvPr id="0" name=""/>
        <dsp:cNvSpPr/>
      </dsp:nvSpPr>
      <dsp:spPr>
        <a:xfrm>
          <a:off x="10751648" y="5226441"/>
          <a:ext cx="1224450" cy="122445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551758"/>
          <a:ext cx="8585471" cy="19152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33248" rIns="666328" bIns="113792" numCol="1" spcCol="1270" anchor="t" anchorCtr="0">
          <a:noAutofit/>
        </a:bodyPr>
        <a:lstStyle/>
        <a:p>
          <a:pPr marL="171450" marR="0" lvl="1" indent="-171450" algn="l" defTabSz="7112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Hind Vadodara"/>
            </a:rPr>
            <a:t>Revisit: Sustainability Factors</a:t>
          </a:r>
          <a:endParaRPr lang="en-US" sz="1600" b="0" i="0" kern="1200" dirty="0">
            <a:solidFill>
              <a:srgbClr val="002060"/>
            </a:solidFill>
            <a:latin typeface="Hind Vadodara" panose="020B0604020202020204" charset="0"/>
            <a:cs typeface="Hind Vadodara" panose="020B0604020202020204" charset="0"/>
          </a:endParaRPr>
        </a:p>
        <a:p>
          <a:pPr marL="171450" marR="0" lvl="1" indent="-171450" algn="l" defTabSz="7112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Hind Vadodara"/>
            </a:rPr>
            <a:t>Goal Planning for next year</a:t>
          </a:r>
          <a:endParaRPr lang="en-US" sz="1600" b="0" i="0" kern="1200" dirty="0">
            <a:solidFill>
              <a:srgbClr val="002060"/>
            </a:solidFill>
            <a:latin typeface="Hind Vadodara" panose="020B0604020202020204" charset="0"/>
            <a:cs typeface="Hind Vadodara" panose="020B0604020202020204" charset="0"/>
          </a:endParaRPr>
        </a:p>
        <a:p>
          <a:pPr marL="171450" marR="0" lvl="1" indent="-171450" algn="l" defTabSz="7112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Hind Vadodara"/>
            </a:rPr>
            <a:t>Revisit: Annual Evaluation Planning</a:t>
          </a:r>
          <a:endParaRPr lang="en-US" sz="1600" b="0" i="0" kern="1200" dirty="0">
            <a:solidFill>
              <a:srgbClr val="002060"/>
            </a:solidFill>
            <a:latin typeface="Hind Vadodara" panose="020B0604020202020204" charset="0"/>
            <a:cs typeface="Hind Vadodara" panose="020B0604020202020204" charset="0"/>
          </a:endParaRPr>
        </a:p>
        <a:p>
          <a:pPr marL="171450" marR="0" lvl="1" indent="-171450" algn="l" defTabSz="7112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Hind Vadodara"/>
            </a:rPr>
            <a:t>Revisit: Coaches Year at a Glance</a:t>
          </a:r>
          <a:endParaRPr lang="en-US" sz="1600" b="0" i="0" kern="1200" dirty="0">
            <a:solidFill>
              <a:srgbClr val="002060"/>
            </a:solidFill>
            <a:latin typeface="Hind Vadodara" panose="020B0604020202020204" charset="0"/>
            <a:cs typeface="Hind Vadodara" panose="020B0604020202020204" charset="0"/>
          </a:endParaRPr>
        </a:p>
      </dsp:txBody>
      <dsp:txXfrm>
        <a:off x="93492" y="645250"/>
        <a:ext cx="8398487" cy="1728216"/>
      </dsp:txXfrm>
    </dsp:sp>
    <dsp:sp modelId="{24EE546A-203E-45A1-AB96-5A4CB77AC5EC}">
      <dsp:nvSpPr>
        <dsp:cNvPr id="0" name=""/>
        <dsp:cNvSpPr/>
      </dsp:nvSpPr>
      <dsp:spPr>
        <a:xfrm>
          <a:off x="429273" y="227589"/>
          <a:ext cx="6009829" cy="47232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711200">
            <a:lnSpc>
              <a:spcPct val="90000"/>
            </a:lnSpc>
            <a:spcBef>
              <a:spcPct val="0"/>
            </a:spcBef>
            <a:spcAft>
              <a:spcPct val="35000"/>
            </a:spcAft>
            <a:buNone/>
          </a:pPr>
          <a:r>
            <a:rPr lang="en-US" sz="1600" b="0" i="0" kern="1200" dirty="0">
              <a:solidFill>
                <a:schemeClr val="tx1"/>
              </a:solidFill>
              <a:latin typeface="Hind Vadodara"/>
              <a:cs typeface="Hind Vadodara"/>
            </a:rPr>
            <a:t>Presentation Content:</a:t>
          </a:r>
          <a:endParaRPr lang="en-US" sz="1600" b="0" i="0" u="none" strike="noStrike" kern="1200" cap="none" baseline="0" noProof="0" dirty="0">
            <a:solidFill>
              <a:schemeClr val="tx1"/>
            </a:solidFill>
            <a:latin typeface="Hind Vadodara"/>
            <a:cs typeface="Hind Vadodara"/>
          </a:endParaRPr>
        </a:p>
      </dsp:txBody>
      <dsp:txXfrm>
        <a:off x="452330" y="250646"/>
        <a:ext cx="5963715" cy="426206"/>
      </dsp:txXfrm>
    </dsp:sp>
    <dsp:sp modelId="{02D3DE95-8B94-4500-A353-A125F44BFD5A}">
      <dsp:nvSpPr>
        <dsp:cNvPr id="0" name=""/>
        <dsp:cNvSpPr/>
      </dsp:nvSpPr>
      <dsp:spPr>
        <a:xfrm>
          <a:off x="0" y="2678790"/>
          <a:ext cx="8585471" cy="25200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33248" rIns="666328" bIns="113792" numCol="1" spcCol="1270" anchor="t" anchorCtr="0">
          <a:noAutofit/>
        </a:bodyPr>
        <a:lstStyle/>
        <a:p>
          <a:pPr marL="171450" lvl="1" indent="-171450" algn="l" defTabSz="711200" rtl="0">
            <a:lnSpc>
              <a:spcPct val="90000"/>
            </a:lnSpc>
            <a:spcBef>
              <a:spcPct val="0"/>
            </a:spcBef>
            <a:spcAft>
              <a:spcPct val="15000"/>
            </a:spcAft>
            <a:buChar char="•"/>
          </a:pPr>
          <a:r>
            <a:rPr lang="en-US" sz="1600" b="0" i="0" kern="1200" dirty="0">
              <a:latin typeface="Hind Vadodara"/>
              <a:cs typeface="Hind Vadodara"/>
            </a:rPr>
            <a:t>Review your PBIS Plan for sustainability</a:t>
          </a:r>
          <a:endParaRPr lang="en-US" sz="1600" b="0" i="0" kern="1200" dirty="0">
            <a:solidFill>
              <a:schemeClr val="tx1"/>
            </a:solidFill>
            <a:latin typeface="Hind Vadodara" panose="020B0604020202020204" charset="0"/>
            <a:cs typeface="Hind Vadodara" panose="020B0604020202020204" charset="0"/>
          </a:endParaRPr>
        </a:p>
        <a:p>
          <a:pPr marL="171450" lvl="1" indent="-171450" algn="l" defTabSz="711200" rtl="0">
            <a:lnSpc>
              <a:spcPct val="90000"/>
            </a:lnSpc>
            <a:spcBef>
              <a:spcPct val="0"/>
            </a:spcBef>
            <a:spcAft>
              <a:spcPct val="15000"/>
            </a:spcAft>
            <a:buChar char="•"/>
          </a:pPr>
          <a:r>
            <a:rPr lang="en-US" sz="1600" b="0" i="0" kern="1200" dirty="0">
              <a:solidFill>
                <a:schemeClr val="tx1"/>
              </a:solidFill>
              <a:latin typeface="Hind Vadodara" panose="020B0604020202020204" charset="0"/>
              <a:cs typeface="Hind Vadodara" panose="020B0604020202020204" charset="0"/>
            </a:rPr>
            <a:t>Review and revise your PBIS School and Classroom wide goals for next year.</a:t>
          </a:r>
        </a:p>
        <a:p>
          <a:pPr marL="171450" lvl="1" indent="-171450" algn="l" defTabSz="711200" rtl="0">
            <a:lnSpc>
              <a:spcPct val="90000"/>
            </a:lnSpc>
            <a:spcBef>
              <a:spcPct val="0"/>
            </a:spcBef>
            <a:spcAft>
              <a:spcPct val="15000"/>
            </a:spcAft>
            <a:buChar char="•"/>
          </a:pPr>
          <a:r>
            <a:rPr lang="en-US" sz="1600" b="0" i="0" kern="1200" dirty="0">
              <a:solidFill>
                <a:schemeClr val="tx1"/>
              </a:solidFill>
              <a:latin typeface="Hind Vadodara" panose="020B0604020202020204" charset="0"/>
              <a:cs typeface="Hind Vadodara" panose="020B0604020202020204" charset="0"/>
            </a:rPr>
            <a:t>Plan how you will review with your team your evaluation process including your Annual Evaluation.</a:t>
          </a:r>
        </a:p>
        <a:p>
          <a:pPr marL="171450" lvl="1" indent="-171450" algn="l" defTabSz="711200" rtl="0">
            <a:lnSpc>
              <a:spcPct val="90000"/>
            </a:lnSpc>
            <a:spcBef>
              <a:spcPct val="0"/>
            </a:spcBef>
            <a:spcAft>
              <a:spcPct val="15000"/>
            </a:spcAft>
            <a:buChar char="•"/>
          </a:pPr>
          <a:r>
            <a:rPr lang="en-US" sz="1600" b="0" i="0" kern="1200" dirty="0">
              <a:solidFill>
                <a:schemeClr val="tx1"/>
              </a:solidFill>
              <a:latin typeface="Hind Vadodara" panose="020B0604020202020204" charset="0"/>
              <a:cs typeface="Hind Vadodara" panose="020B0604020202020204" charset="0"/>
            </a:rPr>
            <a:t>Plan to update your Coaches Year at Glance document for next year’s supports.</a:t>
          </a:r>
        </a:p>
      </dsp:txBody>
      <dsp:txXfrm>
        <a:off x="123016" y="2801806"/>
        <a:ext cx="8339439" cy="2273968"/>
      </dsp:txXfrm>
    </dsp:sp>
    <dsp:sp modelId="{948130FA-84C7-43D8-A7A9-C46AA615B7D0}">
      <dsp:nvSpPr>
        <dsp:cNvPr id="0" name=""/>
        <dsp:cNvSpPr/>
      </dsp:nvSpPr>
      <dsp:spPr>
        <a:xfrm>
          <a:off x="429273" y="2465349"/>
          <a:ext cx="6009829" cy="47232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Hind Vadodara"/>
              <a:cs typeface="Hind Vadodara"/>
            </a:rPr>
            <a:t>Coaches’</a:t>
          </a:r>
          <a:r>
            <a:rPr lang="en-US" sz="1600" kern="1200" dirty="0">
              <a:latin typeface="Hind Vadodara"/>
              <a:cs typeface="Hind Vadodara"/>
            </a:rPr>
            <a:t> T</a:t>
          </a:r>
          <a:r>
            <a:rPr lang="en-US" sz="1600" b="0" i="0" kern="1200" dirty="0">
              <a:latin typeface="Hind Vadodara"/>
              <a:cs typeface="Hind Vadodara"/>
            </a:rPr>
            <a:t>asks:</a:t>
          </a:r>
          <a:endParaRPr lang="en-US" sz="1600" kern="1200" dirty="0">
            <a:latin typeface="Hind Vadodara"/>
            <a:cs typeface="Hind Vadodara"/>
          </a:endParaRPr>
        </a:p>
      </dsp:txBody>
      <dsp:txXfrm>
        <a:off x="452330" y="2488406"/>
        <a:ext cx="5963715"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576915"/>
          <a:ext cx="8585471" cy="18648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33248" rIns="666328" bIns="113792" numCol="1" spcCol="1270" anchor="t" anchorCtr="0">
          <a:noAutofit/>
        </a:bodyPr>
        <a:lstStyle/>
        <a:p>
          <a:pPr marL="228600" marR="0" lvl="0" indent="-2286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Hind Vadodara"/>
            </a:rPr>
            <a:t>Revisit: Sustainability Factors</a:t>
          </a:r>
          <a:endParaRPr lang="en-US" sz="1600" b="0" i="0" kern="1200" dirty="0">
            <a:solidFill>
              <a:srgbClr val="002060"/>
            </a:solidFill>
            <a:latin typeface="Hind Vadodara" panose="020B0604020202020204" charset="0"/>
            <a:cs typeface="Hind Vadodara" panose="020B0604020202020204" charset="0"/>
          </a:endParaRPr>
        </a:p>
        <a:p>
          <a:pPr marL="228600" marR="0" lvl="0" indent="-2286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Hind Vadodara"/>
            </a:rPr>
            <a:t>Goal Planning for next year</a:t>
          </a:r>
          <a:endParaRPr lang="en-US" sz="1600" b="0" i="0" kern="1200" dirty="0">
            <a:solidFill>
              <a:srgbClr val="002060"/>
            </a:solidFill>
            <a:latin typeface="Hind Vadodara" panose="020B0604020202020204" charset="0"/>
            <a:cs typeface="Hind Vadodara" panose="020B0604020202020204" charset="0"/>
          </a:endParaRPr>
        </a:p>
        <a:p>
          <a:pPr marL="228600" marR="0" lvl="0" indent="-2286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Hind Vadodara"/>
            </a:rPr>
            <a:t>Revisit: Annual Evaluation Planning</a:t>
          </a:r>
          <a:endParaRPr lang="en-US" sz="1600" b="0" i="0" kern="1200" dirty="0">
            <a:solidFill>
              <a:srgbClr val="002060"/>
            </a:solidFill>
            <a:latin typeface="Hind Vadodara" panose="020B0604020202020204" charset="0"/>
            <a:cs typeface="Hind Vadodara" panose="020B0604020202020204" charset="0"/>
          </a:endParaRPr>
        </a:p>
        <a:p>
          <a:pPr marL="228600" marR="0" lvl="0" indent="-2286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Hind Vadodara"/>
            </a:rPr>
            <a:t>Revisit: Coaches Year at a Glance</a:t>
          </a:r>
          <a:endParaRPr lang="en-US" sz="1600" b="0" i="0" kern="1200" dirty="0">
            <a:solidFill>
              <a:srgbClr val="002060"/>
            </a:solidFill>
            <a:latin typeface="Hind Vadodara" panose="020B0604020202020204" charset="0"/>
            <a:cs typeface="Hind Vadodara" panose="020B0604020202020204" charset="0"/>
          </a:endParaRPr>
        </a:p>
      </dsp:txBody>
      <dsp:txXfrm>
        <a:off x="91032" y="667947"/>
        <a:ext cx="8403407" cy="1682736"/>
      </dsp:txXfrm>
    </dsp:sp>
    <dsp:sp modelId="{24EE546A-203E-45A1-AB96-5A4CB77AC5EC}">
      <dsp:nvSpPr>
        <dsp:cNvPr id="0" name=""/>
        <dsp:cNvSpPr/>
      </dsp:nvSpPr>
      <dsp:spPr>
        <a:xfrm>
          <a:off x="379168" y="252789"/>
          <a:ext cx="6009829" cy="47232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711200">
            <a:lnSpc>
              <a:spcPct val="90000"/>
            </a:lnSpc>
            <a:spcBef>
              <a:spcPct val="0"/>
            </a:spcBef>
            <a:spcAft>
              <a:spcPct val="35000"/>
            </a:spcAft>
            <a:buNone/>
          </a:pPr>
          <a:r>
            <a:rPr lang="en-US" sz="1600" b="0" i="0" kern="1200" dirty="0">
              <a:solidFill>
                <a:schemeClr val="bg1"/>
              </a:solidFill>
              <a:latin typeface="Hind Vadodara"/>
              <a:cs typeface="Hind Vadodara"/>
            </a:rPr>
            <a:t>Presentation Content:</a:t>
          </a:r>
          <a:endParaRPr lang="en-US" sz="1600" b="0" i="0" u="none" strike="noStrike" kern="1200" cap="none" baseline="0" noProof="0" dirty="0">
            <a:solidFill>
              <a:schemeClr val="bg1"/>
            </a:solidFill>
            <a:latin typeface="Hind Vadodara"/>
            <a:cs typeface="Hind Vadodara"/>
          </a:endParaRPr>
        </a:p>
      </dsp:txBody>
      <dsp:txXfrm>
        <a:off x="402225" y="275846"/>
        <a:ext cx="5963715" cy="426206"/>
      </dsp:txXfrm>
    </dsp:sp>
    <dsp:sp modelId="{183C8042-F222-4C5B-948A-CA63CABAB28E}">
      <dsp:nvSpPr>
        <dsp:cNvPr id="0" name=""/>
        <dsp:cNvSpPr/>
      </dsp:nvSpPr>
      <dsp:spPr>
        <a:xfrm>
          <a:off x="0" y="2653590"/>
          <a:ext cx="8585471" cy="25200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33248" rIns="666328" bIns="113792" numCol="1" spcCol="1270" anchor="t" anchorCtr="0">
          <a:noAutofit/>
        </a:bodyPr>
        <a:lstStyle/>
        <a:p>
          <a:pPr marL="171450" lvl="1" indent="-171450" algn="l" defTabSz="711200" rtl="0">
            <a:lnSpc>
              <a:spcPct val="90000"/>
            </a:lnSpc>
            <a:spcBef>
              <a:spcPct val="0"/>
            </a:spcBef>
            <a:spcAft>
              <a:spcPct val="15000"/>
            </a:spcAft>
            <a:buChar char="•"/>
          </a:pPr>
          <a:r>
            <a:rPr lang="en-US" sz="1600" b="0" i="0" kern="1200" dirty="0">
              <a:latin typeface="Hind Vadodara"/>
              <a:cs typeface="Hind Vadodara"/>
            </a:rPr>
            <a:t>Review your PBIS Plan for sustainability</a:t>
          </a:r>
          <a:endParaRPr lang="en-US" sz="1600" b="0" i="0" kern="1200" dirty="0">
            <a:solidFill>
              <a:schemeClr val="tx1"/>
            </a:solidFill>
            <a:latin typeface="Hind Vadodara" panose="020B0604020202020204" charset="0"/>
            <a:cs typeface="Hind Vadodara" panose="020B0604020202020204" charset="0"/>
          </a:endParaRPr>
        </a:p>
        <a:p>
          <a:pPr marL="171450" lvl="1" indent="-171450" algn="l" defTabSz="711200" rtl="0">
            <a:lnSpc>
              <a:spcPct val="90000"/>
            </a:lnSpc>
            <a:spcBef>
              <a:spcPct val="0"/>
            </a:spcBef>
            <a:spcAft>
              <a:spcPct val="15000"/>
            </a:spcAft>
            <a:buChar char="•"/>
          </a:pPr>
          <a:r>
            <a:rPr lang="en-US" sz="1600" b="0" i="0" kern="1200" dirty="0">
              <a:solidFill>
                <a:schemeClr val="tx1"/>
              </a:solidFill>
              <a:latin typeface="Hind Vadodara" panose="020B0604020202020204" charset="0"/>
              <a:cs typeface="Hind Vadodara" panose="020B0604020202020204" charset="0"/>
            </a:rPr>
            <a:t>Review and revise your PBIS School and Classroom wide goals for next year.</a:t>
          </a:r>
        </a:p>
        <a:p>
          <a:pPr marL="171450" lvl="1" indent="-171450" algn="l" defTabSz="711200" rtl="0">
            <a:lnSpc>
              <a:spcPct val="90000"/>
            </a:lnSpc>
            <a:spcBef>
              <a:spcPct val="0"/>
            </a:spcBef>
            <a:spcAft>
              <a:spcPct val="15000"/>
            </a:spcAft>
            <a:buChar char="•"/>
          </a:pPr>
          <a:r>
            <a:rPr lang="en-US" sz="1600" b="0" i="0" kern="1200" dirty="0">
              <a:solidFill>
                <a:schemeClr val="tx1"/>
              </a:solidFill>
              <a:latin typeface="Hind Vadodara" panose="020B0604020202020204" charset="0"/>
              <a:cs typeface="Hind Vadodara" panose="020B0604020202020204" charset="0"/>
            </a:rPr>
            <a:t>Plan how you will review with your team your evaluation process including your Annual Evaluation.</a:t>
          </a:r>
        </a:p>
        <a:p>
          <a:pPr marL="171450" lvl="1" indent="-171450" algn="l" defTabSz="711200" rtl="0">
            <a:lnSpc>
              <a:spcPct val="90000"/>
            </a:lnSpc>
            <a:spcBef>
              <a:spcPct val="0"/>
            </a:spcBef>
            <a:spcAft>
              <a:spcPct val="15000"/>
            </a:spcAft>
            <a:buChar char="•"/>
          </a:pPr>
          <a:r>
            <a:rPr lang="en-US" sz="1600" b="0" i="0" kern="1200" dirty="0">
              <a:solidFill>
                <a:schemeClr val="tx1"/>
              </a:solidFill>
              <a:latin typeface="Hind Vadodara" panose="020B0604020202020204" charset="0"/>
              <a:cs typeface="Hind Vadodara" panose="020B0604020202020204" charset="0"/>
            </a:rPr>
            <a:t>Plan to update your Coaches Year at Glance document for next year’s supports.</a:t>
          </a:r>
        </a:p>
      </dsp:txBody>
      <dsp:txXfrm>
        <a:off x="123016" y="2776606"/>
        <a:ext cx="8339439" cy="2273968"/>
      </dsp:txXfrm>
    </dsp:sp>
    <dsp:sp modelId="{3EE32B02-DB9E-4A32-B892-2B06787A9E31}">
      <dsp:nvSpPr>
        <dsp:cNvPr id="0" name=""/>
        <dsp:cNvSpPr/>
      </dsp:nvSpPr>
      <dsp:spPr>
        <a:xfrm>
          <a:off x="429273" y="2440149"/>
          <a:ext cx="6009829" cy="47232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Hind Vadodara"/>
              <a:cs typeface="Hind Vadodara"/>
            </a:rPr>
            <a:t>Coaches’</a:t>
          </a:r>
          <a:r>
            <a:rPr lang="en-US" sz="1600" kern="1200" dirty="0">
              <a:latin typeface="Hind Vadodara"/>
              <a:cs typeface="Hind Vadodara"/>
            </a:rPr>
            <a:t> T</a:t>
          </a:r>
          <a:r>
            <a:rPr lang="en-US" sz="1600" b="0" i="0" kern="1200" dirty="0">
              <a:latin typeface="Hind Vadodara"/>
              <a:cs typeface="Hind Vadodara"/>
            </a:rPr>
            <a:t>asks:</a:t>
          </a:r>
          <a:endParaRPr lang="en-US" sz="1600" kern="1200" dirty="0">
            <a:latin typeface="Hind Vadodara"/>
            <a:cs typeface="Hind Vadodara"/>
          </a:endParaRPr>
        </a:p>
      </dsp:txBody>
      <dsp:txXfrm>
        <a:off x="452330" y="2463206"/>
        <a:ext cx="5963715"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CA15C-7823-6F47-BB11-5EBD42A90ED8}">
      <dsp:nvSpPr>
        <dsp:cNvPr id="0" name=""/>
        <dsp:cNvSpPr/>
      </dsp:nvSpPr>
      <dsp:spPr>
        <a:xfrm>
          <a:off x="117910" y="396153"/>
          <a:ext cx="5570966" cy="230287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Clr>
              <a:schemeClr val="accent5">
                <a:lumMod val="75000"/>
              </a:schemeClr>
            </a:buClr>
            <a:buNone/>
          </a:pPr>
          <a:r>
            <a:rPr lang="en-US" sz="2400" kern="1200" dirty="0"/>
            <a:t>Decisions are more likely to be </a:t>
          </a:r>
        </a:p>
        <a:p>
          <a:pPr marL="0" lvl="0" indent="0" algn="ctr" defTabSz="1066800">
            <a:lnSpc>
              <a:spcPct val="90000"/>
            </a:lnSpc>
            <a:spcBef>
              <a:spcPct val="0"/>
            </a:spcBef>
            <a:spcAft>
              <a:spcPts val="0"/>
            </a:spcAft>
            <a:buClr>
              <a:schemeClr val="accent5">
                <a:lumMod val="75000"/>
              </a:schemeClr>
            </a:buClr>
            <a:buNone/>
          </a:pPr>
          <a:r>
            <a:rPr lang="en-US" sz="2400" b="1" kern="1200" dirty="0"/>
            <a:t>effective and efficient</a:t>
          </a:r>
          <a:r>
            <a:rPr lang="en-US" sz="2400" kern="1200" dirty="0"/>
            <a:t> when they are based on data. </a:t>
          </a:r>
        </a:p>
      </dsp:txBody>
      <dsp:txXfrm>
        <a:off x="117910" y="396153"/>
        <a:ext cx="5570966" cy="2302872"/>
      </dsp:txXfrm>
    </dsp:sp>
    <dsp:sp modelId="{E96C8A30-1FFF-5041-AA5B-2E2C25CC4F33}">
      <dsp:nvSpPr>
        <dsp:cNvPr id="0" name=""/>
        <dsp:cNvSpPr/>
      </dsp:nvSpPr>
      <dsp:spPr>
        <a:xfrm>
          <a:off x="6179419" y="451"/>
          <a:ext cx="5497384" cy="350991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Clr>
              <a:schemeClr val="accent5">
                <a:lumMod val="75000"/>
              </a:schemeClr>
            </a:buClr>
            <a:buNone/>
          </a:pPr>
          <a:r>
            <a:rPr lang="en-US" sz="2400" kern="1200"/>
            <a:t>Use data to:</a:t>
          </a:r>
          <a:endParaRPr lang="en-US" sz="2400" kern="1200" dirty="0"/>
        </a:p>
        <a:p>
          <a:pPr marL="228600" lvl="1" indent="-228600" algn="l" defTabSz="1066800">
            <a:lnSpc>
              <a:spcPct val="90000"/>
            </a:lnSpc>
            <a:spcBef>
              <a:spcPct val="0"/>
            </a:spcBef>
            <a:spcAft>
              <a:spcPct val="15000"/>
            </a:spcAft>
            <a:buChar char="•"/>
          </a:pPr>
          <a:r>
            <a:rPr lang="en-US" sz="2400" b="0" i="0" kern="1200" dirty="0"/>
            <a:t>monitor implementation and outcomes</a:t>
          </a:r>
          <a:endParaRPr lang="en-US" sz="2400" kern="1200" dirty="0">
            <a:ea typeface="Britannic Bold" pitchFamily="-108" charset="0"/>
            <a:cs typeface="Britannic Bold" pitchFamily="-108" charset="0"/>
          </a:endParaRPr>
        </a:p>
        <a:p>
          <a:pPr marL="228600" lvl="1" indent="-228600" algn="l" defTabSz="1066800">
            <a:lnSpc>
              <a:spcPct val="90000"/>
            </a:lnSpc>
            <a:spcBef>
              <a:spcPct val="0"/>
            </a:spcBef>
            <a:spcAft>
              <a:spcPct val="15000"/>
            </a:spcAft>
            <a:buChar char="•"/>
          </a:pPr>
          <a:r>
            <a:rPr lang="en-US" sz="2400" b="0" i="0" kern="1200" dirty="0"/>
            <a:t>guide implementation</a:t>
          </a:r>
          <a:endParaRPr lang="en-US" sz="2400" kern="1200" dirty="0">
            <a:ea typeface="Britannic Bold" pitchFamily="-108" charset="0"/>
            <a:cs typeface="Britannic Bold" pitchFamily="-108" charset="0"/>
          </a:endParaRPr>
        </a:p>
        <a:p>
          <a:pPr marL="228600" lvl="1" indent="-228600" algn="l" defTabSz="1066800">
            <a:lnSpc>
              <a:spcPct val="90000"/>
            </a:lnSpc>
            <a:spcBef>
              <a:spcPct val="0"/>
            </a:spcBef>
            <a:spcAft>
              <a:spcPct val="15000"/>
            </a:spcAft>
            <a:buChar char="•"/>
          </a:pPr>
          <a:r>
            <a:rPr lang="en-US" sz="2400" b="0" i="0" kern="1200" dirty="0"/>
            <a:t>engage in problem solving</a:t>
          </a:r>
          <a:endParaRPr lang="en-US" sz="2400" kern="1200" dirty="0">
            <a:ea typeface="Britannic Bold" pitchFamily="-108" charset="0"/>
            <a:cs typeface="Britannic Bold" pitchFamily="-108" charset="0"/>
          </a:endParaRPr>
        </a:p>
        <a:p>
          <a:pPr marL="457200" lvl="2" indent="-228600" algn="l" defTabSz="1066800">
            <a:lnSpc>
              <a:spcPct val="90000"/>
            </a:lnSpc>
            <a:spcBef>
              <a:spcPct val="0"/>
            </a:spcBef>
            <a:spcAft>
              <a:spcPct val="15000"/>
            </a:spcAft>
            <a:buChar char="•"/>
          </a:pPr>
          <a:r>
            <a:rPr lang="en-US" sz="2400" kern="1200" dirty="0">
              <a:ea typeface="Britannic Bold" pitchFamily="-108" charset="0"/>
              <a:cs typeface="Britannic Bold" pitchFamily="-108" charset="0"/>
            </a:rPr>
            <a:t>identify problems</a:t>
          </a:r>
        </a:p>
        <a:p>
          <a:pPr marL="457200" lvl="2" indent="-228600" algn="l" defTabSz="1066800">
            <a:lnSpc>
              <a:spcPct val="90000"/>
            </a:lnSpc>
            <a:spcBef>
              <a:spcPct val="0"/>
            </a:spcBef>
            <a:spcAft>
              <a:spcPct val="15000"/>
            </a:spcAft>
            <a:buChar char="•"/>
          </a:pPr>
          <a:r>
            <a:rPr lang="en-US" sz="2400" kern="1200" dirty="0">
              <a:ea typeface="Britannic Bold" pitchFamily="-108" charset="0"/>
              <a:cs typeface="Britannic Bold" pitchFamily="-108" charset="0"/>
            </a:rPr>
            <a:t>refine problems</a:t>
          </a:r>
        </a:p>
        <a:p>
          <a:pPr marL="457200" lvl="2" indent="-228600" algn="l" defTabSz="1066800">
            <a:lnSpc>
              <a:spcPct val="90000"/>
            </a:lnSpc>
            <a:spcBef>
              <a:spcPct val="0"/>
            </a:spcBef>
            <a:spcAft>
              <a:spcPct val="15000"/>
            </a:spcAft>
            <a:buChar char="•"/>
          </a:pPr>
          <a:r>
            <a:rPr lang="en-US" sz="2400" kern="1200" dirty="0">
              <a:ea typeface="Britannic Bold" pitchFamily="-108" charset="0"/>
              <a:cs typeface="Britannic Bold" pitchFamily="-108" charset="0"/>
            </a:rPr>
            <a:t>define the questions that lead to a solution</a:t>
          </a:r>
          <a:endParaRPr lang="en-US" sz="2400" kern="1200" dirty="0"/>
        </a:p>
      </dsp:txBody>
      <dsp:txXfrm>
        <a:off x="6179419" y="451"/>
        <a:ext cx="5497384" cy="3509914"/>
      </dsp:txXfrm>
    </dsp:sp>
    <dsp:sp modelId="{24A5F87A-9486-384C-8628-3EEEAECBB2D8}">
      <dsp:nvSpPr>
        <dsp:cNvPr id="0" name=""/>
        <dsp:cNvSpPr/>
      </dsp:nvSpPr>
      <dsp:spPr>
        <a:xfrm>
          <a:off x="231360" y="3109435"/>
          <a:ext cx="5333901" cy="225900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The </a:t>
          </a:r>
          <a:r>
            <a:rPr lang="en-US" sz="2400" b="1" kern="1200" dirty="0"/>
            <a:t>quality of decision making </a:t>
          </a:r>
          <a:r>
            <a:rPr lang="en-US" sz="2400" kern="1200" dirty="0"/>
            <a:t>depends most on defining problems with precision &amp; clarity.</a:t>
          </a:r>
        </a:p>
      </dsp:txBody>
      <dsp:txXfrm>
        <a:off x="231360" y="3109435"/>
        <a:ext cx="5333901" cy="2259003"/>
      </dsp:txXfrm>
    </dsp:sp>
    <dsp:sp modelId="{3887DA76-38AA-B941-9970-10A0690E0A90}">
      <dsp:nvSpPr>
        <dsp:cNvPr id="0" name=""/>
        <dsp:cNvSpPr/>
      </dsp:nvSpPr>
      <dsp:spPr>
        <a:xfrm>
          <a:off x="5862649" y="3849501"/>
          <a:ext cx="5956312" cy="178769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en-US" sz="2400" kern="1200" dirty="0">
              <a:ea typeface="Britannic Bold" pitchFamily="-108" charset="0"/>
              <a:cs typeface="Britannic Bold" pitchFamily="-108" charset="0"/>
            </a:rPr>
            <a:t>Data help </a:t>
          </a:r>
        </a:p>
        <a:p>
          <a:pPr marL="0" lvl="0" indent="0" algn="ctr" defTabSz="1066800">
            <a:lnSpc>
              <a:spcPct val="90000"/>
            </a:lnSpc>
            <a:spcBef>
              <a:spcPct val="0"/>
            </a:spcBef>
            <a:spcAft>
              <a:spcPts val="0"/>
            </a:spcAft>
            <a:buNone/>
          </a:pPr>
          <a:r>
            <a:rPr lang="en-US" sz="2400" b="1" kern="1200" dirty="0">
              <a:ea typeface="Britannic Bold" pitchFamily="-108" charset="0"/>
              <a:cs typeface="Britannic Bold" pitchFamily="-108" charset="0"/>
            </a:rPr>
            <a:t>place the “problem” in the context </a:t>
          </a:r>
        </a:p>
        <a:p>
          <a:pPr marL="0" lvl="0" indent="0" algn="ctr" defTabSz="1066800">
            <a:lnSpc>
              <a:spcPct val="90000"/>
            </a:lnSpc>
            <a:spcBef>
              <a:spcPct val="0"/>
            </a:spcBef>
            <a:spcAft>
              <a:spcPts val="0"/>
            </a:spcAft>
            <a:buNone/>
          </a:pPr>
          <a:r>
            <a:rPr lang="en-US" sz="2400" kern="1200" dirty="0">
              <a:ea typeface="Britannic Bold" pitchFamily="-108" charset="0"/>
              <a:cs typeface="Britannic Bold" pitchFamily="-108" charset="0"/>
            </a:rPr>
            <a:t>rather than in the students.</a:t>
          </a:r>
          <a:endParaRPr lang="en-US" sz="2400" kern="1200" dirty="0">
            <a:latin typeface="+mj-lt"/>
            <a:ea typeface="Britannic Bold" pitchFamily="-108" charset="0"/>
            <a:cs typeface="Britannic Bold" pitchFamily="-108" charset="0"/>
          </a:endParaRPr>
        </a:p>
      </dsp:txBody>
      <dsp:txXfrm>
        <a:off x="5862649" y="3849501"/>
        <a:ext cx="5956312" cy="17876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1D662-0CE9-B64D-83D8-EF665A6F7A51}">
      <dsp:nvSpPr>
        <dsp:cNvPr id="0" name=""/>
        <dsp:cNvSpPr/>
      </dsp:nvSpPr>
      <dsp:spPr>
        <a:xfrm rot="16200000">
          <a:off x="-1909808" y="1911346"/>
          <a:ext cx="5331529" cy="1508835"/>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accent4">
                  <a:lumMod val="50000"/>
                </a:schemeClr>
              </a:solidFill>
              <a:latin typeface="+mn-lt"/>
              <a:cs typeface="Hind Vadodara" panose="020B0604020202020204" charset="0"/>
            </a:rPr>
            <a:t>1. Identify the RIGHT data</a:t>
          </a:r>
        </a:p>
        <a:p>
          <a:pPr marL="171450" lvl="1" indent="-171450" algn="l" defTabSz="711200">
            <a:lnSpc>
              <a:spcPct val="90000"/>
            </a:lnSpc>
            <a:spcBef>
              <a:spcPct val="0"/>
            </a:spcBef>
            <a:spcAft>
              <a:spcPct val="15000"/>
            </a:spcAft>
            <a:buChar char="•"/>
          </a:pPr>
          <a:r>
            <a:rPr lang="en-US" sz="1600" u="sng" kern="1200" dirty="0">
              <a:latin typeface="+mn-lt"/>
            </a:rPr>
            <a:t>Outcome</a:t>
          </a:r>
          <a:r>
            <a:rPr lang="en-US" sz="1600" kern="1200" dirty="0">
              <a:latin typeface="+mn-lt"/>
            </a:rPr>
            <a:t> data tied to goals</a:t>
          </a:r>
        </a:p>
        <a:p>
          <a:pPr marL="171450" lvl="1" indent="-171450" algn="l" defTabSz="711200">
            <a:lnSpc>
              <a:spcPct val="90000"/>
            </a:lnSpc>
            <a:spcBef>
              <a:spcPct val="0"/>
            </a:spcBef>
            <a:spcAft>
              <a:spcPct val="15000"/>
            </a:spcAft>
            <a:buChar char="•"/>
          </a:pPr>
          <a:r>
            <a:rPr lang="en-US" sz="1600" u="sng" kern="1200" dirty="0">
              <a:latin typeface="+mn-lt"/>
            </a:rPr>
            <a:t>Fidelity</a:t>
          </a:r>
          <a:r>
            <a:rPr lang="en-US" sz="1600" kern="1200" dirty="0">
              <a:latin typeface="+mn-lt"/>
            </a:rPr>
            <a:t> data tied to evaluation plan</a:t>
          </a:r>
        </a:p>
      </dsp:txBody>
      <dsp:txXfrm rot="5400000">
        <a:off x="1539" y="1066305"/>
        <a:ext cx="1508835" cy="3198917"/>
      </dsp:txXfrm>
    </dsp:sp>
    <dsp:sp modelId="{95A1AAE3-B487-AD4F-B2F3-95E009D11518}">
      <dsp:nvSpPr>
        <dsp:cNvPr id="0" name=""/>
        <dsp:cNvSpPr/>
      </dsp:nvSpPr>
      <dsp:spPr>
        <a:xfrm rot="16200000">
          <a:off x="-287810" y="1911346"/>
          <a:ext cx="5331529" cy="1508835"/>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accent4">
                  <a:lumMod val="50000"/>
                </a:schemeClr>
              </a:solidFill>
              <a:latin typeface="+mn-lt"/>
            </a:rPr>
            <a:t>2. Assess data integrity</a:t>
          </a:r>
        </a:p>
        <a:p>
          <a:pPr marL="171450" lvl="1" indent="-171450" algn="l" defTabSz="711200">
            <a:lnSpc>
              <a:spcPct val="90000"/>
            </a:lnSpc>
            <a:spcBef>
              <a:spcPct val="0"/>
            </a:spcBef>
            <a:spcAft>
              <a:spcPct val="15000"/>
            </a:spcAft>
            <a:buChar char="•"/>
          </a:pPr>
          <a:r>
            <a:rPr lang="en-US" sz="1600" kern="1200" dirty="0">
              <a:latin typeface="+mn-lt"/>
            </a:rPr>
            <a:t>Consider staff training &amp; engagement, systems, response rates</a:t>
          </a:r>
        </a:p>
      </dsp:txBody>
      <dsp:txXfrm rot="5400000">
        <a:off x="1623537" y="1066305"/>
        <a:ext cx="1508835" cy="3198917"/>
      </dsp:txXfrm>
    </dsp:sp>
    <dsp:sp modelId="{D5BD51B8-4B02-7941-9BFF-319E0E9B1EB5}">
      <dsp:nvSpPr>
        <dsp:cNvPr id="0" name=""/>
        <dsp:cNvSpPr/>
      </dsp:nvSpPr>
      <dsp:spPr>
        <a:xfrm rot="16200000">
          <a:off x="1334188" y="1911346"/>
          <a:ext cx="5331529" cy="1508835"/>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accent4">
                  <a:lumMod val="50000"/>
                </a:schemeClr>
              </a:solidFill>
              <a:latin typeface="+mn-lt"/>
            </a:rPr>
            <a:t>3. Identify the RIGHT people</a:t>
          </a:r>
        </a:p>
        <a:p>
          <a:pPr marL="171450" lvl="1" indent="-171450" algn="l" defTabSz="711200" rtl="0">
            <a:lnSpc>
              <a:spcPct val="90000"/>
            </a:lnSpc>
            <a:spcBef>
              <a:spcPct val="0"/>
            </a:spcBef>
            <a:spcAft>
              <a:spcPct val="15000"/>
            </a:spcAft>
            <a:buChar char="•"/>
          </a:pPr>
          <a:r>
            <a:rPr lang="en-US" sz="1600" kern="1200" dirty="0">
              <a:latin typeface="+mn-lt"/>
            </a:rPr>
            <a:t>Who needs to see these data to inform decisions? (e.g., PBIS team, grade level teams, family groups, other committees?)</a:t>
          </a:r>
        </a:p>
      </dsp:txBody>
      <dsp:txXfrm rot="5400000">
        <a:off x="3245535" y="1066305"/>
        <a:ext cx="1508835" cy="3198917"/>
      </dsp:txXfrm>
    </dsp:sp>
    <dsp:sp modelId="{8F318A4E-E3E8-6E48-B1BC-EE1B598A3002}">
      <dsp:nvSpPr>
        <dsp:cNvPr id="0" name=""/>
        <dsp:cNvSpPr/>
      </dsp:nvSpPr>
      <dsp:spPr>
        <a:xfrm rot="16200000">
          <a:off x="2956186" y="1911346"/>
          <a:ext cx="5331529" cy="1508835"/>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accent4">
                  <a:lumMod val="50000"/>
                </a:schemeClr>
              </a:solidFill>
              <a:latin typeface="+mn-lt"/>
            </a:rPr>
            <a:t>4. Identify the RIGHT time &amp; format</a:t>
          </a:r>
        </a:p>
        <a:p>
          <a:pPr marL="171450" lvl="1" indent="-171450" algn="l" defTabSz="711200">
            <a:lnSpc>
              <a:spcPct val="90000"/>
            </a:lnSpc>
            <a:spcBef>
              <a:spcPct val="0"/>
            </a:spcBef>
            <a:spcAft>
              <a:spcPct val="15000"/>
            </a:spcAft>
            <a:buChar char="•"/>
          </a:pPr>
          <a:r>
            <a:rPr lang="en-US" sz="1600" kern="1200" dirty="0">
              <a:latin typeface="+mn-lt"/>
            </a:rPr>
            <a:t>When/how often should these data be reviewed to inform decisions?</a:t>
          </a:r>
        </a:p>
        <a:p>
          <a:pPr marL="171450" lvl="1" indent="-171450" algn="l" defTabSz="711200">
            <a:lnSpc>
              <a:spcPct val="90000"/>
            </a:lnSpc>
            <a:spcBef>
              <a:spcPct val="0"/>
            </a:spcBef>
            <a:spcAft>
              <a:spcPct val="15000"/>
            </a:spcAft>
            <a:buChar char="•"/>
          </a:pPr>
          <a:r>
            <a:rPr lang="en-US" sz="1600" kern="1200" dirty="0">
              <a:latin typeface="+mn-lt"/>
            </a:rPr>
            <a:t>What format will facilitate decision making?</a:t>
          </a:r>
        </a:p>
      </dsp:txBody>
      <dsp:txXfrm rot="5400000">
        <a:off x="4867533" y="1066305"/>
        <a:ext cx="1508835" cy="31989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FC44C-C383-D04B-BDC9-7CD0C0E96584}">
      <dsp:nvSpPr>
        <dsp:cNvPr id="0" name=""/>
        <dsp:cNvSpPr/>
      </dsp:nvSpPr>
      <dsp:spPr>
        <a:xfrm>
          <a:off x="4954158" y="-254925"/>
          <a:ext cx="2831992" cy="2122403"/>
        </a:xfrm>
        <a:prstGeom prst="ellipse">
          <a:avLst/>
        </a:prstGeom>
        <a:solidFill>
          <a:schemeClr val="lt1">
            <a:hueOff val="0"/>
            <a:satOff val="0"/>
            <a:lumOff val="0"/>
            <a:alphaOff val="0"/>
          </a:schemeClr>
        </a:solidFill>
        <a:ln w="69850" cap="flat" cmpd="sng" algn="ctr">
          <a:solidFill>
            <a:srgbClr val="F3C85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3C857"/>
              </a:solidFill>
            </a:rPr>
            <a:t>IDENTIFY</a:t>
          </a:r>
          <a:r>
            <a:rPr lang="en-US" sz="2400" b="1" kern="1200" baseline="0" dirty="0">
              <a:solidFill>
                <a:srgbClr val="F3C857"/>
              </a:solidFill>
            </a:rPr>
            <a:t> PROBLEM</a:t>
          </a:r>
        </a:p>
        <a:p>
          <a:pPr marL="0" lvl="0" indent="0" algn="ctr" defTabSz="1066800">
            <a:lnSpc>
              <a:spcPct val="90000"/>
            </a:lnSpc>
            <a:spcBef>
              <a:spcPct val="0"/>
            </a:spcBef>
            <a:spcAft>
              <a:spcPct val="35000"/>
            </a:spcAft>
            <a:buNone/>
          </a:pPr>
          <a:r>
            <a:rPr lang="en-US" sz="2000" kern="1200" dirty="0"/>
            <a:t>with precision</a:t>
          </a:r>
        </a:p>
      </dsp:txBody>
      <dsp:txXfrm>
        <a:off x="5368894" y="55894"/>
        <a:ext cx="2002520" cy="1500765"/>
      </dsp:txXfrm>
    </dsp:sp>
    <dsp:sp modelId="{5CF0EFAD-4292-5040-856F-77896DFEC55C}">
      <dsp:nvSpPr>
        <dsp:cNvPr id="0" name=""/>
        <dsp:cNvSpPr/>
      </dsp:nvSpPr>
      <dsp:spPr>
        <a:xfrm rot="1147543">
          <a:off x="7725384" y="1037717"/>
          <a:ext cx="192395" cy="543780"/>
        </a:xfrm>
        <a:prstGeom prst="rightArrow">
          <a:avLst>
            <a:gd name="adj1" fmla="val 60000"/>
            <a:gd name="adj2" fmla="val 50000"/>
          </a:avLst>
        </a:prstGeom>
        <a:solidFill>
          <a:srgbClr val="F3C85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726977" y="1137018"/>
        <a:ext cx="134677" cy="326268"/>
      </dsp:txXfrm>
    </dsp:sp>
    <dsp:sp modelId="{DB5D9CF6-BA5B-2145-A434-AFA26D760F45}">
      <dsp:nvSpPr>
        <dsp:cNvPr id="0" name=""/>
        <dsp:cNvSpPr/>
      </dsp:nvSpPr>
      <dsp:spPr>
        <a:xfrm>
          <a:off x="7867303" y="755306"/>
          <a:ext cx="2831992" cy="2122403"/>
        </a:xfrm>
        <a:prstGeom prst="ellipse">
          <a:avLst/>
        </a:prstGeom>
        <a:solidFill>
          <a:schemeClr val="lt1">
            <a:hueOff val="0"/>
            <a:satOff val="0"/>
            <a:lumOff val="0"/>
            <a:alphaOff val="0"/>
          </a:schemeClr>
        </a:solidFill>
        <a:ln w="63500" cap="flat" cmpd="sng" algn="ctr">
          <a:solidFill>
            <a:srgbClr val="207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207196"/>
              </a:solidFill>
            </a:rPr>
            <a:t>IDENTIFY</a:t>
          </a:r>
          <a:r>
            <a:rPr lang="en-US" sz="2400" b="1" kern="1200" baseline="0" dirty="0">
              <a:solidFill>
                <a:srgbClr val="207196"/>
              </a:solidFill>
            </a:rPr>
            <a:t> GOAL </a:t>
          </a:r>
        </a:p>
        <a:p>
          <a:pPr marL="0" lvl="0" indent="0" algn="ctr" defTabSz="1066800">
            <a:lnSpc>
              <a:spcPct val="90000"/>
            </a:lnSpc>
            <a:spcBef>
              <a:spcPct val="0"/>
            </a:spcBef>
            <a:spcAft>
              <a:spcPct val="35000"/>
            </a:spcAft>
            <a:buNone/>
          </a:pPr>
          <a:r>
            <a:rPr lang="en-US" sz="2000" kern="1200" baseline="0" dirty="0"/>
            <a:t>for change</a:t>
          </a:r>
          <a:endParaRPr lang="en-US" sz="2000" kern="1200" dirty="0"/>
        </a:p>
      </dsp:txBody>
      <dsp:txXfrm>
        <a:off x="8282039" y="1066125"/>
        <a:ext cx="2002520" cy="1500765"/>
      </dsp:txXfrm>
    </dsp:sp>
    <dsp:sp modelId="{BF90B3B7-77E2-984B-8B2E-625CD9FBAFF3}">
      <dsp:nvSpPr>
        <dsp:cNvPr id="0" name=""/>
        <dsp:cNvSpPr/>
      </dsp:nvSpPr>
      <dsp:spPr>
        <a:xfrm rot="5293263">
          <a:off x="9209102" y="2813344"/>
          <a:ext cx="227203" cy="543780"/>
        </a:xfrm>
        <a:prstGeom prst="rightArrow">
          <a:avLst>
            <a:gd name="adj1" fmla="val 60000"/>
            <a:gd name="adj2" fmla="val 50000"/>
          </a:avLst>
        </a:prstGeom>
        <a:solidFill>
          <a:srgbClr val="20719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9242125" y="2888036"/>
        <a:ext cx="159042" cy="326268"/>
      </dsp:txXfrm>
    </dsp:sp>
    <dsp:sp modelId="{C32FA3E6-9E9F-EB46-A65D-36665AC07129}">
      <dsp:nvSpPr>
        <dsp:cNvPr id="0" name=""/>
        <dsp:cNvSpPr/>
      </dsp:nvSpPr>
      <dsp:spPr>
        <a:xfrm>
          <a:off x="7946512" y="3305614"/>
          <a:ext cx="2831992" cy="2122403"/>
        </a:xfrm>
        <a:prstGeom prst="ellipse">
          <a:avLst/>
        </a:prstGeom>
        <a:solidFill>
          <a:schemeClr val="lt1">
            <a:hueOff val="0"/>
            <a:satOff val="0"/>
            <a:lumOff val="0"/>
            <a:alphaOff val="0"/>
          </a:schemeClr>
        </a:solidFill>
        <a:ln w="6985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4">
                  <a:lumMod val="75000"/>
                </a:schemeClr>
              </a:solidFill>
            </a:rPr>
            <a:t>IDENTIFY</a:t>
          </a:r>
          <a:r>
            <a:rPr lang="en-US" sz="2400" b="1" kern="1200" baseline="0" dirty="0">
              <a:solidFill>
                <a:schemeClr val="accent4">
                  <a:lumMod val="75000"/>
                </a:schemeClr>
              </a:solidFill>
            </a:rPr>
            <a:t> SOLUTION </a:t>
          </a:r>
        </a:p>
        <a:p>
          <a:pPr marL="0" lvl="0" indent="0" algn="ctr" defTabSz="1066800">
            <a:lnSpc>
              <a:spcPct val="90000"/>
            </a:lnSpc>
            <a:spcBef>
              <a:spcPct val="0"/>
            </a:spcBef>
            <a:spcAft>
              <a:spcPct val="35000"/>
            </a:spcAft>
            <a:buNone/>
          </a:pPr>
          <a:r>
            <a:rPr lang="en-US" sz="2000" kern="1200" baseline="0" dirty="0"/>
            <a:t>and implementation plan</a:t>
          </a:r>
          <a:endParaRPr lang="en-US" sz="2000" kern="1200" dirty="0"/>
        </a:p>
      </dsp:txBody>
      <dsp:txXfrm>
        <a:off x="8361248" y="3616433"/>
        <a:ext cx="2002520" cy="1500765"/>
      </dsp:txXfrm>
    </dsp:sp>
    <dsp:sp modelId="{0CF17757-B07D-054A-B418-CB7B36892AA2}">
      <dsp:nvSpPr>
        <dsp:cNvPr id="0" name=""/>
        <dsp:cNvSpPr/>
      </dsp:nvSpPr>
      <dsp:spPr>
        <a:xfrm rot="9413485">
          <a:off x="7721217" y="4729963"/>
          <a:ext cx="306168" cy="543780"/>
        </a:xfrm>
        <a:prstGeom prst="righ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7809382" y="4820695"/>
        <a:ext cx="214318" cy="326268"/>
      </dsp:txXfrm>
    </dsp:sp>
    <dsp:sp modelId="{091E9CC4-2CB9-FD48-9FBD-31619B416DEB}">
      <dsp:nvSpPr>
        <dsp:cNvPr id="0" name=""/>
        <dsp:cNvSpPr/>
      </dsp:nvSpPr>
      <dsp:spPr>
        <a:xfrm>
          <a:off x="4954158" y="4582491"/>
          <a:ext cx="2831992" cy="2122403"/>
        </a:xfrm>
        <a:prstGeom prst="ellipse">
          <a:avLst/>
        </a:prstGeom>
        <a:solidFill>
          <a:schemeClr val="lt1">
            <a:hueOff val="0"/>
            <a:satOff val="0"/>
            <a:lumOff val="0"/>
            <a:alphaOff val="0"/>
          </a:schemeClr>
        </a:solidFill>
        <a:ln w="69850" cap="flat" cmpd="sng" algn="ctr">
          <a:solidFill>
            <a:srgbClr val="7F44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7F447F"/>
              </a:solidFill>
            </a:rPr>
            <a:t>IMPLEMENT</a:t>
          </a:r>
          <a:r>
            <a:rPr lang="en-US" sz="2400" b="1" kern="1200" baseline="0" dirty="0">
              <a:solidFill>
                <a:srgbClr val="7F447F"/>
              </a:solidFill>
            </a:rPr>
            <a:t> SOLUTION</a:t>
          </a:r>
        </a:p>
        <a:p>
          <a:pPr marL="0" lvl="0" indent="0" algn="ctr" defTabSz="1066800">
            <a:lnSpc>
              <a:spcPct val="90000"/>
            </a:lnSpc>
            <a:spcBef>
              <a:spcPct val="0"/>
            </a:spcBef>
            <a:spcAft>
              <a:spcPct val="35000"/>
            </a:spcAft>
            <a:buNone/>
          </a:pPr>
          <a:r>
            <a:rPr lang="en-US" sz="2000" kern="1200" baseline="0" dirty="0"/>
            <a:t>with fidelity</a:t>
          </a:r>
          <a:endParaRPr lang="en-US" sz="2000" kern="1200" dirty="0"/>
        </a:p>
      </dsp:txBody>
      <dsp:txXfrm>
        <a:off x="5368894" y="4893310"/>
        <a:ext cx="2002520" cy="1500765"/>
      </dsp:txXfrm>
    </dsp:sp>
    <dsp:sp modelId="{0D1B13E9-8A44-7A45-B56A-A5F6E426FA42}">
      <dsp:nvSpPr>
        <dsp:cNvPr id="0" name=""/>
        <dsp:cNvSpPr/>
      </dsp:nvSpPr>
      <dsp:spPr>
        <a:xfrm rot="12306465">
          <a:off x="4853428" y="4716810"/>
          <a:ext cx="237920" cy="543780"/>
        </a:xfrm>
        <a:prstGeom prst="rightArrow">
          <a:avLst>
            <a:gd name="adj1" fmla="val 60000"/>
            <a:gd name="adj2" fmla="val 50000"/>
          </a:avLst>
        </a:prstGeom>
        <a:solidFill>
          <a:srgbClr val="7F447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4921432" y="4840709"/>
        <a:ext cx="166544" cy="326268"/>
      </dsp:txXfrm>
    </dsp:sp>
    <dsp:sp modelId="{7229F0E0-C4E2-644E-AA8E-CE2194486FC4}">
      <dsp:nvSpPr>
        <dsp:cNvPr id="0" name=""/>
        <dsp:cNvSpPr/>
      </dsp:nvSpPr>
      <dsp:spPr>
        <a:xfrm>
          <a:off x="2146432" y="3266793"/>
          <a:ext cx="2831992" cy="2122403"/>
        </a:xfrm>
        <a:prstGeom prst="ellipse">
          <a:avLst/>
        </a:prstGeom>
        <a:solidFill>
          <a:schemeClr val="lt1">
            <a:hueOff val="0"/>
            <a:satOff val="0"/>
            <a:lumOff val="0"/>
            <a:alphaOff val="0"/>
          </a:schemeClr>
        </a:solidFill>
        <a:ln w="69850" cap="flat" cmpd="sng" algn="ctr">
          <a:solidFill>
            <a:srgbClr val="E89B2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E89B2C"/>
              </a:solidFill>
            </a:rPr>
            <a:t>MONITOR &amp; EVALUATE</a:t>
          </a:r>
        </a:p>
        <a:p>
          <a:pPr marL="0" lvl="0" indent="0" algn="ctr" defTabSz="1066800">
            <a:lnSpc>
              <a:spcPct val="90000"/>
            </a:lnSpc>
            <a:spcBef>
              <a:spcPct val="0"/>
            </a:spcBef>
            <a:spcAft>
              <a:spcPct val="35000"/>
            </a:spcAft>
            <a:buNone/>
          </a:pPr>
          <a:r>
            <a:rPr lang="en-US" sz="2000" kern="1200" dirty="0"/>
            <a:t>implementation fidelity and impact</a:t>
          </a:r>
        </a:p>
      </dsp:txBody>
      <dsp:txXfrm>
        <a:off x="2561168" y="3577612"/>
        <a:ext cx="2002520" cy="1500765"/>
      </dsp:txXfrm>
    </dsp:sp>
    <dsp:sp modelId="{35DA2999-DAB3-AE42-915A-1717F659C38D}">
      <dsp:nvSpPr>
        <dsp:cNvPr id="0" name=""/>
        <dsp:cNvSpPr/>
      </dsp:nvSpPr>
      <dsp:spPr>
        <a:xfrm rot="16202508">
          <a:off x="3442908" y="2774448"/>
          <a:ext cx="240909" cy="543780"/>
        </a:xfrm>
        <a:prstGeom prst="rightArrow">
          <a:avLst>
            <a:gd name="adj1" fmla="val 60000"/>
            <a:gd name="adj2" fmla="val 50000"/>
          </a:avLst>
        </a:prstGeom>
        <a:solidFill>
          <a:srgbClr val="E89B2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479018" y="2919340"/>
        <a:ext cx="168636" cy="326268"/>
      </dsp:txXfrm>
    </dsp:sp>
    <dsp:sp modelId="{80553F29-EC6B-9645-A7F8-7B924A485269}">
      <dsp:nvSpPr>
        <dsp:cNvPr id="0" name=""/>
        <dsp:cNvSpPr/>
      </dsp:nvSpPr>
      <dsp:spPr>
        <a:xfrm>
          <a:off x="2148312" y="689843"/>
          <a:ext cx="2831992" cy="2122403"/>
        </a:xfrm>
        <a:prstGeom prst="ellipse">
          <a:avLst/>
        </a:prstGeom>
        <a:solidFill>
          <a:schemeClr val="lt1">
            <a:hueOff val="0"/>
            <a:satOff val="0"/>
            <a:lumOff val="0"/>
            <a:alphaOff val="0"/>
          </a:schemeClr>
        </a:solidFill>
        <a:ln w="69850" cap="flat" cmpd="sng" algn="ctr">
          <a:solidFill>
            <a:srgbClr val="EE351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EE3519"/>
              </a:solidFill>
            </a:rPr>
            <a:t>MAKE</a:t>
          </a:r>
          <a:r>
            <a:rPr lang="en-US" sz="2400" b="1" kern="1200" baseline="0" dirty="0">
              <a:solidFill>
                <a:srgbClr val="EE3519"/>
              </a:solidFill>
            </a:rPr>
            <a:t> DECISION </a:t>
          </a:r>
        </a:p>
        <a:p>
          <a:pPr marL="0" lvl="0" indent="0" algn="ctr" defTabSz="1066800">
            <a:lnSpc>
              <a:spcPct val="90000"/>
            </a:lnSpc>
            <a:spcBef>
              <a:spcPct val="0"/>
            </a:spcBef>
            <a:spcAft>
              <a:spcPct val="35000"/>
            </a:spcAft>
            <a:buNone/>
          </a:pPr>
          <a:r>
            <a:rPr lang="en-US" sz="2000" kern="1200" baseline="0" dirty="0"/>
            <a:t>to maintain, modify, or terminate plan</a:t>
          </a:r>
          <a:endParaRPr lang="en-US" sz="2000" kern="1200" dirty="0"/>
        </a:p>
      </dsp:txBody>
      <dsp:txXfrm>
        <a:off x="2563048" y="1000662"/>
        <a:ext cx="2002520" cy="1500765"/>
      </dsp:txXfrm>
    </dsp:sp>
    <dsp:sp modelId="{50F2030A-1787-804F-BE8C-B0F6AA0647D5}">
      <dsp:nvSpPr>
        <dsp:cNvPr id="0" name=""/>
        <dsp:cNvSpPr/>
      </dsp:nvSpPr>
      <dsp:spPr>
        <a:xfrm rot="20483452">
          <a:off x="4901647" y="1007894"/>
          <a:ext cx="124489" cy="543780"/>
        </a:xfrm>
        <a:prstGeom prst="rightArrow">
          <a:avLst>
            <a:gd name="adj1" fmla="val 60000"/>
            <a:gd name="adj2" fmla="val 50000"/>
          </a:avLst>
        </a:prstGeom>
        <a:solidFill>
          <a:srgbClr val="EE351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902623" y="1122609"/>
        <a:ext cx="87142" cy="3262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FC44C-C383-D04B-BDC9-7CD0C0E96584}">
      <dsp:nvSpPr>
        <dsp:cNvPr id="0" name=""/>
        <dsp:cNvSpPr/>
      </dsp:nvSpPr>
      <dsp:spPr>
        <a:xfrm>
          <a:off x="3694244" y="-139143"/>
          <a:ext cx="2392196" cy="1792803"/>
        </a:xfrm>
        <a:prstGeom prst="ellipse">
          <a:avLst/>
        </a:prstGeom>
        <a:solidFill>
          <a:schemeClr val="lt1">
            <a:hueOff val="0"/>
            <a:satOff val="0"/>
            <a:lumOff val="0"/>
            <a:alphaOff val="0"/>
          </a:schemeClr>
        </a:solidFill>
        <a:ln w="69850" cap="flat" cmpd="sng" algn="ctr">
          <a:solidFill>
            <a:srgbClr val="F3C85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3C857"/>
              </a:solidFill>
            </a:rPr>
            <a:t>IDENTIFY</a:t>
          </a:r>
          <a:r>
            <a:rPr lang="en-US" sz="2400" b="1" kern="1200" baseline="0" dirty="0">
              <a:solidFill>
                <a:srgbClr val="F3C857"/>
              </a:solidFill>
            </a:rPr>
            <a:t> PROBLEM</a:t>
          </a:r>
        </a:p>
      </dsp:txBody>
      <dsp:txXfrm>
        <a:off x="4044573" y="123407"/>
        <a:ext cx="1691538" cy="1267703"/>
      </dsp:txXfrm>
    </dsp:sp>
    <dsp:sp modelId="{5CF0EFAD-4292-5040-856F-77896DFEC55C}">
      <dsp:nvSpPr>
        <dsp:cNvPr id="0" name=""/>
        <dsp:cNvSpPr/>
      </dsp:nvSpPr>
      <dsp:spPr>
        <a:xfrm rot="1162602">
          <a:off x="6026692" y="953169"/>
          <a:ext cx="147426" cy="459333"/>
        </a:xfrm>
        <a:prstGeom prst="rightArrow">
          <a:avLst>
            <a:gd name="adj1" fmla="val 60000"/>
            <a:gd name="adj2" fmla="val 50000"/>
          </a:avLst>
        </a:prstGeom>
        <a:solidFill>
          <a:srgbClr val="F3C85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027945" y="1037699"/>
        <a:ext cx="103198" cy="275599"/>
      </dsp:txXfrm>
    </dsp:sp>
    <dsp:sp modelId="{DB5D9CF6-BA5B-2145-A434-AFA26D760F45}">
      <dsp:nvSpPr>
        <dsp:cNvPr id="0" name=""/>
        <dsp:cNvSpPr/>
      </dsp:nvSpPr>
      <dsp:spPr>
        <a:xfrm>
          <a:off x="6122242" y="714780"/>
          <a:ext cx="2392196" cy="1792803"/>
        </a:xfrm>
        <a:prstGeom prst="ellipse">
          <a:avLst/>
        </a:prstGeom>
        <a:solidFill>
          <a:schemeClr val="lt1">
            <a:hueOff val="0"/>
            <a:satOff val="0"/>
            <a:lumOff val="0"/>
            <a:alphaOff val="0"/>
          </a:schemeClr>
        </a:solidFill>
        <a:ln w="63500" cap="flat" cmpd="sng" algn="ctr">
          <a:solidFill>
            <a:srgbClr val="207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207196"/>
              </a:solidFill>
            </a:rPr>
            <a:t>IDENTIFY</a:t>
          </a:r>
          <a:r>
            <a:rPr lang="en-US" sz="2400" b="1" kern="1200" baseline="0" dirty="0">
              <a:solidFill>
                <a:srgbClr val="207196"/>
              </a:solidFill>
            </a:rPr>
            <a:t> GOAL </a:t>
          </a:r>
        </a:p>
      </dsp:txBody>
      <dsp:txXfrm>
        <a:off x="6472571" y="977330"/>
        <a:ext cx="1691538" cy="1267703"/>
      </dsp:txXfrm>
    </dsp:sp>
    <dsp:sp modelId="{BF90B3B7-77E2-984B-8B2E-625CD9FBAFF3}">
      <dsp:nvSpPr>
        <dsp:cNvPr id="0" name=""/>
        <dsp:cNvSpPr/>
      </dsp:nvSpPr>
      <dsp:spPr>
        <a:xfrm rot="5293263">
          <a:off x="7255302" y="2453919"/>
          <a:ext cx="192691" cy="459333"/>
        </a:xfrm>
        <a:prstGeom prst="rightArrow">
          <a:avLst>
            <a:gd name="adj1" fmla="val 60000"/>
            <a:gd name="adj2" fmla="val 50000"/>
          </a:avLst>
        </a:prstGeom>
        <a:solidFill>
          <a:srgbClr val="20719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283308" y="2516896"/>
        <a:ext cx="134884" cy="275599"/>
      </dsp:txXfrm>
    </dsp:sp>
    <dsp:sp modelId="{C32FA3E6-9E9F-EB46-A65D-36665AC07129}">
      <dsp:nvSpPr>
        <dsp:cNvPr id="0" name=""/>
        <dsp:cNvSpPr/>
      </dsp:nvSpPr>
      <dsp:spPr>
        <a:xfrm>
          <a:off x="6189196" y="2870491"/>
          <a:ext cx="2392196" cy="1792803"/>
        </a:xfrm>
        <a:prstGeom prst="ellipse">
          <a:avLst/>
        </a:prstGeom>
        <a:solidFill>
          <a:schemeClr val="lt1">
            <a:hueOff val="0"/>
            <a:satOff val="0"/>
            <a:lumOff val="0"/>
            <a:alphaOff val="0"/>
          </a:schemeClr>
        </a:solidFill>
        <a:ln w="6985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4">
                  <a:lumMod val="75000"/>
                </a:schemeClr>
              </a:solidFill>
            </a:rPr>
            <a:t>IDENTIFY</a:t>
          </a:r>
          <a:r>
            <a:rPr lang="en-US" sz="2400" b="1" kern="1200" baseline="0" dirty="0">
              <a:solidFill>
                <a:schemeClr val="accent4">
                  <a:lumMod val="75000"/>
                </a:schemeClr>
              </a:solidFill>
            </a:rPr>
            <a:t> SOLUTION </a:t>
          </a:r>
        </a:p>
      </dsp:txBody>
      <dsp:txXfrm>
        <a:off x="6539525" y="3133041"/>
        <a:ext cx="1691538" cy="1267703"/>
      </dsp:txXfrm>
    </dsp:sp>
    <dsp:sp modelId="{0CF17757-B07D-054A-B418-CB7B36892AA2}">
      <dsp:nvSpPr>
        <dsp:cNvPr id="0" name=""/>
        <dsp:cNvSpPr/>
      </dsp:nvSpPr>
      <dsp:spPr>
        <a:xfrm rot="9413485">
          <a:off x="5989987" y="4076028"/>
          <a:ext cx="265255" cy="459333"/>
        </a:xfrm>
        <a:prstGeom prst="righ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6066371" y="4152279"/>
        <a:ext cx="185679" cy="275599"/>
      </dsp:txXfrm>
    </dsp:sp>
    <dsp:sp modelId="{091E9CC4-2CB9-FD48-9FBD-31619B416DEB}">
      <dsp:nvSpPr>
        <dsp:cNvPr id="0" name=""/>
        <dsp:cNvSpPr/>
      </dsp:nvSpPr>
      <dsp:spPr>
        <a:xfrm>
          <a:off x="3580087" y="4102227"/>
          <a:ext cx="2551690" cy="1487955"/>
        </a:xfrm>
        <a:prstGeom prst="ellipse">
          <a:avLst/>
        </a:prstGeom>
        <a:solidFill>
          <a:schemeClr val="lt1">
            <a:hueOff val="0"/>
            <a:satOff val="0"/>
            <a:lumOff val="0"/>
            <a:alphaOff val="0"/>
          </a:schemeClr>
        </a:solidFill>
        <a:ln w="69850" cap="flat" cmpd="sng" algn="ctr">
          <a:solidFill>
            <a:srgbClr val="7F44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7F447F"/>
              </a:solidFill>
            </a:rPr>
            <a:t>IMPLEMENT</a:t>
          </a:r>
          <a:r>
            <a:rPr lang="en-US" sz="2400" b="1" kern="1200" baseline="0" dirty="0">
              <a:solidFill>
                <a:srgbClr val="7F447F"/>
              </a:solidFill>
            </a:rPr>
            <a:t> SOLUTION</a:t>
          </a:r>
        </a:p>
      </dsp:txBody>
      <dsp:txXfrm>
        <a:off x="3953773" y="4320133"/>
        <a:ext cx="1804318" cy="1052143"/>
      </dsp:txXfrm>
    </dsp:sp>
    <dsp:sp modelId="{0D1B13E9-8A44-7A45-B56A-A5F6E426FA42}">
      <dsp:nvSpPr>
        <dsp:cNvPr id="0" name=""/>
        <dsp:cNvSpPr/>
      </dsp:nvSpPr>
      <dsp:spPr>
        <a:xfrm rot="12063934">
          <a:off x="3215237" y="4066530"/>
          <a:ext cx="425519" cy="459333"/>
        </a:xfrm>
        <a:prstGeom prst="rightArrow">
          <a:avLst>
            <a:gd name="adj1" fmla="val 60000"/>
            <a:gd name="adj2" fmla="val 50000"/>
          </a:avLst>
        </a:prstGeom>
        <a:solidFill>
          <a:srgbClr val="7F447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338627" y="4181339"/>
        <a:ext cx="297863" cy="275599"/>
      </dsp:txXfrm>
    </dsp:sp>
    <dsp:sp modelId="{7229F0E0-C4E2-644E-AA8E-CE2194486FC4}">
      <dsp:nvSpPr>
        <dsp:cNvPr id="0" name=""/>
        <dsp:cNvSpPr/>
      </dsp:nvSpPr>
      <dsp:spPr>
        <a:xfrm>
          <a:off x="782236" y="2841417"/>
          <a:ext cx="2392196" cy="1792803"/>
        </a:xfrm>
        <a:prstGeom prst="ellipse">
          <a:avLst/>
        </a:prstGeom>
        <a:solidFill>
          <a:schemeClr val="lt1">
            <a:hueOff val="0"/>
            <a:satOff val="0"/>
            <a:lumOff val="0"/>
            <a:alphaOff val="0"/>
          </a:schemeClr>
        </a:solidFill>
        <a:ln w="69850" cap="flat" cmpd="sng" algn="ctr">
          <a:solidFill>
            <a:srgbClr val="E89B2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E89B2C"/>
              </a:solidFill>
            </a:rPr>
            <a:t>MONITOR &amp; EVALUATE</a:t>
          </a:r>
        </a:p>
      </dsp:txBody>
      <dsp:txXfrm>
        <a:off x="1132565" y="3103967"/>
        <a:ext cx="1691538" cy="1267703"/>
      </dsp:txXfrm>
    </dsp:sp>
    <dsp:sp modelId="{35DA2999-DAB3-AE42-915A-1717F659C38D}">
      <dsp:nvSpPr>
        <dsp:cNvPr id="0" name=""/>
        <dsp:cNvSpPr/>
      </dsp:nvSpPr>
      <dsp:spPr>
        <a:xfrm rot="16292199">
          <a:off x="1876563" y="2369873"/>
          <a:ext cx="264612" cy="459333"/>
        </a:xfrm>
        <a:prstGeom prst="rightArrow">
          <a:avLst>
            <a:gd name="adj1" fmla="val 60000"/>
            <a:gd name="adj2" fmla="val 50000"/>
          </a:avLst>
        </a:prstGeom>
        <a:solidFill>
          <a:srgbClr val="E89B2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915191" y="2501418"/>
        <a:ext cx="185228" cy="275599"/>
      </dsp:txXfrm>
    </dsp:sp>
    <dsp:sp modelId="{80553F29-EC6B-9645-A7F8-7B924A485269}">
      <dsp:nvSpPr>
        <dsp:cNvPr id="0" name=""/>
        <dsp:cNvSpPr/>
      </dsp:nvSpPr>
      <dsp:spPr>
        <a:xfrm>
          <a:off x="843708" y="549887"/>
          <a:ext cx="2392196" cy="1792803"/>
        </a:xfrm>
        <a:prstGeom prst="ellipse">
          <a:avLst/>
        </a:prstGeom>
        <a:solidFill>
          <a:schemeClr val="lt1">
            <a:hueOff val="0"/>
            <a:satOff val="0"/>
            <a:lumOff val="0"/>
            <a:alphaOff val="0"/>
          </a:schemeClr>
        </a:solidFill>
        <a:ln w="69850" cap="flat" cmpd="sng" algn="ctr">
          <a:solidFill>
            <a:srgbClr val="EE351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EE3519"/>
              </a:solidFill>
            </a:rPr>
            <a:t>MAKE</a:t>
          </a:r>
          <a:r>
            <a:rPr lang="en-US" sz="2400" b="1" kern="1200" baseline="0" dirty="0">
              <a:solidFill>
                <a:srgbClr val="EE3519"/>
              </a:solidFill>
            </a:rPr>
            <a:t> DECISION </a:t>
          </a:r>
        </a:p>
      </dsp:txBody>
      <dsp:txXfrm>
        <a:off x="1194037" y="812437"/>
        <a:ext cx="1691538" cy="1267703"/>
      </dsp:txXfrm>
    </dsp:sp>
    <dsp:sp modelId="{50F2030A-1787-804F-BE8C-B0F6AA0647D5}">
      <dsp:nvSpPr>
        <dsp:cNvPr id="0" name=""/>
        <dsp:cNvSpPr/>
      </dsp:nvSpPr>
      <dsp:spPr>
        <a:xfrm rot="20784668">
          <a:off x="3300022" y="874187"/>
          <a:ext cx="312889" cy="459333"/>
        </a:xfrm>
        <a:prstGeom prst="rightArrow">
          <a:avLst>
            <a:gd name="adj1" fmla="val 60000"/>
            <a:gd name="adj2" fmla="val 50000"/>
          </a:avLst>
        </a:prstGeom>
        <a:solidFill>
          <a:srgbClr val="EE351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301336" y="977081"/>
        <a:ext cx="219022" cy="2755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FC44C-C383-D04B-BDC9-7CD0C0E96584}">
      <dsp:nvSpPr>
        <dsp:cNvPr id="0" name=""/>
        <dsp:cNvSpPr/>
      </dsp:nvSpPr>
      <dsp:spPr>
        <a:xfrm>
          <a:off x="3694244" y="-139143"/>
          <a:ext cx="2392196" cy="1792803"/>
        </a:xfrm>
        <a:prstGeom prst="ellipse">
          <a:avLst/>
        </a:prstGeom>
        <a:solidFill>
          <a:schemeClr val="lt1">
            <a:hueOff val="0"/>
            <a:satOff val="0"/>
            <a:lumOff val="0"/>
            <a:alphaOff val="0"/>
          </a:schemeClr>
        </a:solidFill>
        <a:ln w="69850" cap="flat" cmpd="sng" algn="ctr">
          <a:solidFill>
            <a:srgbClr val="F3C85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3C857"/>
              </a:solidFill>
            </a:rPr>
            <a:t>IDENTIFY</a:t>
          </a:r>
          <a:r>
            <a:rPr lang="en-US" sz="2400" b="1" kern="1200" baseline="0" dirty="0">
              <a:solidFill>
                <a:srgbClr val="F3C857"/>
              </a:solidFill>
            </a:rPr>
            <a:t> PROBLEM</a:t>
          </a:r>
        </a:p>
      </dsp:txBody>
      <dsp:txXfrm>
        <a:off x="4044573" y="123407"/>
        <a:ext cx="1691538" cy="1267703"/>
      </dsp:txXfrm>
    </dsp:sp>
    <dsp:sp modelId="{5CF0EFAD-4292-5040-856F-77896DFEC55C}">
      <dsp:nvSpPr>
        <dsp:cNvPr id="0" name=""/>
        <dsp:cNvSpPr/>
      </dsp:nvSpPr>
      <dsp:spPr>
        <a:xfrm rot="1162602">
          <a:off x="6026692" y="953169"/>
          <a:ext cx="147426" cy="459333"/>
        </a:xfrm>
        <a:prstGeom prst="rightArrow">
          <a:avLst>
            <a:gd name="adj1" fmla="val 60000"/>
            <a:gd name="adj2" fmla="val 50000"/>
          </a:avLst>
        </a:prstGeom>
        <a:solidFill>
          <a:srgbClr val="F3C85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027945" y="1037699"/>
        <a:ext cx="103198" cy="275599"/>
      </dsp:txXfrm>
    </dsp:sp>
    <dsp:sp modelId="{DB5D9CF6-BA5B-2145-A434-AFA26D760F45}">
      <dsp:nvSpPr>
        <dsp:cNvPr id="0" name=""/>
        <dsp:cNvSpPr/>
      </dsp:nvSpPr>
      <dsp:spPr>
        <a:xfrm>
          <a:off x="6122242" y="714780"/>
          <a:ext cx="2392196" cy="1792803"/>
        </a:xfrm>
        <a:prstGeom prst="ellipse">
          <a:avLst/>
        </a:prstGeom>
        <a:solidFill>
          <a:schemeClr val="lt1">
            <a:hueOff val="0"/>
            <a:satOff val="0"/>
            <a:lumOff val="0"/>
            <a:alphaOff val="0"/>
          </a:schemeClr>
        </a:solidFill>
        <a:ln w="63500" cap="flat" cmpd="sng" algn="ctr">
          <a:solidFill>
            <a:srgbClr val="207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207196"/>
              </a:solidFill>
            </a:rPr>
            <a:t>IDENTIFY</a:t>
          </a:r>
          <a:r>
            <a:rPr lang="en-US" sz="2400" b="1" kern="1200" baseline="0" dirty="0">
              <a:solidFill>
                <a:srgbClr val="207196"/>
              </a:solidFill>
            </a:rPr>
            <a:t> GOAL </a:t>
          </a:r>
        </a:p>
      </dsp:txBody>
      <dsp:txXfrm>
        <a:off x="6472571" y="977330"/>
        <a:ext cx="1691538" cy="1267703"/>
      </dsp:txXfrm>
    </dsp:sp>
    <dsp:sp modelId="{BF90B3B7-77E2-984B-8B2E-625CD9FBAFF3}">
      <dsp:nvSpPr>
        <dsp:cNvPr id="0" name=""/>
        <dsp:cNvSpPr/>
      </dsp:nvSpPr>
      <dsp:spPr>
        <a:xfrm rot="5293263">
          <a:off x="7255302" y="2453919"/>
          <a:ext cx="192691" cy="459333"/>
        </a:xfrm>
        <a:prstGeom prst="rightArrow">
          <a:avLst>
            <a:gd name="adj1" fmla="val 60000"/>
            <a:gd name="adj2" fmla="val 50000"/>
          </a:avLst>
        </a:prstGeom>
        <a:solidFill>
          <a:srgbClr val="20719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283308" y="2516896"/>
        <a:ext cx="134884" cy="275599"/>
      </dsp:txXfrm>
    </dsp:sp>
    <dsp:sp modelId="{C32FA3E6-9E9F-EB46-A65D-36665AC07129}">
      <dsp:nvSpPr>
        <dsp:cNvPr id="0" name=""/>
        <dsp:cNvSpPr/>
      </dsp:nvSpPr>
      <dsp:spPr>
        <a:xfrm>
          <a:off x="6189196" y="2870491"/>
          <a:ext cx="2392196" cy="1792803"/>
        </a:xfrm>
        <a:prstGeom prst="ellipse">
          <a:avLst/>
        </a:prstGeom>
        <a:solidFill>
          <a:schemeClr val="lt1">
            <a:hueOff val="0"/>
            <a:satOff val="0"/>
            <a:lumOff val="0"/>
            <a:alphaOff val="0"/>
          </a:schemeClr>
        </a:solidFill>
        <a:ln w="6985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4">
                  <a:lumMod val="75000"/>
                </a:schemeClr>
              </a:solidFill>
            </a:rPr>
            <a:t>IDENTIFY</a:t>
          </a:r>
          <a:r>
            <a:rPr lang="en-US" sz="2400" b="1" kern="1200" baseline="0" dirty="0">
              <a:solidFill>
                <a:schemeClr val="accent4">
                  <a:lumMod val="75000"/>
                </a:schemeClr>
              </a:solidFill>
            </a:rPr>
            <a:t> SOLUTION </a:t>
          </a:r>
        </a:p>
      </dsp:txBody>
      <dsp:txXfrm>
        <a:off x="6539525" y="3133041"/>
        <a:ext cx="1691538" cy="1267703"/>
      </dsp:txXfrm>
    </dsp:sp>
    <dsp:sp modelId="{0CF17757-B07D-054A-B418-CB7B36892AA2}">
      <dsp:nvSpPr>
        <dsp:cNvPr id="0" name=""/>
        <dsp:cNvSpPr/>
      </dsp:nvSpPr>
      <dsp:spPr>
        <a:xfrm rot="9413485">
          <a:off x="5989987" y="4076028"/>
          <a:ext cx="265255" cy="459333"/>
        </a:xfrm>
        <a:prstGeom prst="righ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6066371" y="4152279"/>
        <a:ext cx="185679" cy="275599"/>
      </dsp:txXfrm>
    </dsp:sp>
    <dsp:sp modelId="{091E9CC4-2CB9-FD48-9FBD-31619B416DEB}">
      <dsp:nvSpPr>
        <dsp:cNvPr id="0" name=""/>
        <dsp:cNvSpPr/>
      </dsp:nvSpPr>
      <dsp:spPr>
        <a:xfrm>
          <a:off x="3580087" y="4102227"/>
          <a:ext cx="2551690" cy="1487955"/>
        </a:xfrm>
        <a:prstGeom prst="ellipse">
          <a:avLst/>
        </a:prstGeom>
        <a:solidFill>
          <a:schemeClr val="lt1">
            <a:hueOff val="0"/>
            <a:satOff val="0"/>
            <a:lumOff val="0"/>
            <a:alphaOff val="0"/>
          </a:schemeClr>
        </a:solidFill>
        <a:ln w="69850" cap="flat" cmpd="sng" algn="ctr">
          <a:solidFill>
            <a:srgbClr val="7F44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7F447F"/>
              </a:solidFill>
            </a:rPr>
            <a:t>IMPLEMENT</a:t>
          </a:r>
          <a:r>
            <a:rPr lang="en-US" sz="2400" b="1" kern="1200" baseline="0" dirty="0">
              <a:solidFill>
                <a:srgbClr val="7F447F"/>
              </a:solidFill>
            </a:rPr>
            <a:t> SOLUTION</a:t>
          </a:r>
        </a:p>
      </dsp:txBody>
      <dsp:txXfrm>
        <a:off x="3953773" y="4320133"/>
        <a:ext cx="1804318" cy="1052143"/>
      </dsp:txXfrm>
    </dsp:sp>
    <dsp:sp modelId="{0D1B13E9-8A44-7A45-B56A-A5F6E426FA42}">
      <dsp:nvSpPr>
        <dsp:cNvPr id="0" name=""/>
        <dsp:cNvSpPr/>
      </dsp:nvSpPr>
      <dsp:spPr>
        <a:xfrm rot="12063934">
          <a:off x="3215237" y="4066530"/>
          <a:ext cx="425519" cy="459333"/>
        </a:xfrm>
        <a:prstGeom prst="rightArrow">
          <a:avLst>
            <a:gd name="adj1" fmla="val 60000"/>
            <a:gd name="adj2" fmla="val 50000"/>
          </a:avLst>
        </a:prstGeom>
        <a:solidFill>
          <a:srgbClr val="7F447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338627" y="4181339"/>
        <a:ext cx="297863" cy="275599"/>
      </dsp:txXfrm>
    </dsp:sp>
    <dsp:sp modelId="{7229F0E0-C4E2-644E-AA8E-CE2194486FC4}">
      <dsp:nvSpPr>
        <dsp:cNvPr id="0" name=""/>
        <dsp:cNvSpPr/>
      </dsp:nvSpPr>
      <dsp:spPr>
        <a:xfrm>
          <a:off x="782236" y="2841417"/>
          <a:ext cx="2392196" cy="1792803"/>
        </a:xfrm>
        <a:prstGeom prst="ellipse">
          <a:avLst/>
        </a:prstGeom>
        <a:solidFill>
          <a:schemeClr val="lt1">
            <a:hueOff val="0"/>
            <a:satOff val="0"/>
            <a:lumOff val="0"/>
            <a:alphaOff val="0"/>
          </a:schemeClr>
        </a:solidFill>
        <a:ln w="69850" cap="flat" cmpd="sng" algn="ctr">
          <a:solidFill>
            <a:srgbClr val="E89B2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E89B2C"/>
              </a:solidFill>
            </a:rPr>
            <a:t>MONITOR &amp; EVALUATE</a:t>
          </a:r>
        </a:p>
      </dsp:txBody>
      <dsp:txXfrm>
        <a:off x="1132565" y="3103967"/>
        <a:ext cx="1691538" cy="1267703"/>
      </dsp:txXfrm>
    </dsp:sp>
    <dsp:sp modelId="{35DA2999-DAB3-AE42-915A-1717F659C38D}">
      <dsp:nvSpPr>
        <dsp:cNvPr id="0" name=""/>
        <dsp:cNvSpPr/>
      </dsp:nvSpPr>
      <dsp:spPr>
        <a:xfrm rot="16292199">
          <a:off x="1876563" y="2369873"/>
          <a:ext cx="264612" cy="459333"/>
        </a:xfrm>
        <a:prstGeom prst="rightArrow">
          <a:avLst>
            <a:gd name="adj1" fmla="val 60000"/>
            <a:gd name="adj2" fmla="val 50000"/>
          </a:avLst>
        </a:prstGeom>
        <a:solidFill>
          <a:srgbClr val="E89B2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915191" y="2501418"/>
        <a:ext cx="185228" cy="275599"/>
      </dsp:txXfrm>
    </dsp:sp>
    <dsp:sp modelId="{80553F29-EC6B-9645-A7F8-7B924A485269}">
      <dsp:nvSpPr>
        <dsp:cNvPr id="0" name=""/>
        <dsp:cNvSpPr/>
      </dsp:nvSpPr>
      <dsp:spPr>
        <a:xfrm>
          <a:off x="843708" y="549887"/>
          <a:ext cx="2392196" cy="1792803"/>
        </a:xfrm>
        <a:prstGeom prst="ellipse">
          <a:avLst/>
        </a:prstGeom>
        <a:solidFill>
          <a:schemeClr val="lt1">
            <a:hueOff val="0"/>
            <a:satOff val="0"/>
            <a:lumOff val="0"/>
            <a:alphaOff val="0"/>
          </a:schemeClr>
        </a:solidFill>
        <a:ln w="69850" cap="flat" cmpd="sng" algn="ctr">
          <a:solidFill>
            <a:srgbClr val="EE351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EE3519"/>
              </a:solidFill>
            </a:rPr>
            <a:t>MAKE</a:t>
          </a:r>
          <a:r>
            <a:rPr lang="en-US" sz="2400" b="1" kern="1200" baseline="0" dirty="0">
              <a:solidFill>
                <a:srgbClr val="EE3519"/>
              </a:solidFill>
            </a:rPr>
            <a:t> DECISION </a:t>
          </a:r>
        </a:p>
      </dsp:txBody>
      <dsp:txXfrm>
        <a:off x="1194037" y="812437"/>
        <a:ext cx="1691538" cy="1267703"/>
      </dsp:txXfrm>
    </dsp:sp>
    <dsp:sp modelId="{50F2030A-1787-804F-BE8C-B0F6AA0647D5}">
      <dsp:nvSpPr>
        <dsp:cNvPr id="0" name=""/>
        <dsp:cNvSpPr/>
      </dsp:nvSpPr>
      <dsp:spPr>
        <a:xfrm rot="20784668">
          <a:off x="3300022" y="874187"/>
          <a:ext cx="312889" cy="459333"/>
        </a:xfrm>
        <a:prstGeom prst="rightArrow">
          <a:avLst>
            <a:gd name="adj1" fmla="val 60000"/>
            <a:gd name="adj2" fmla="val 50000"/>
          </a:avLst>
        </a:prstGeom>
        <a:solidFill>
          <a:srgbClr val="EE351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301336" y="977081"/>
        <a:ext cx="219022" cy="2755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FC44C-C383-D04B-BDC9-7CD0C0E96584}">
      <dsp:nvSpPr>
        <dsp:cNvPr id="0" name=""/>
        <dsp:cNvSpPr/>
      </dsp:nvSpPr>
      <dsp:spPr>
        <a:xfrm>
          <a:off x="2097903" y="-88214"/>
          <a:ext cx="1525003" cy="1142896"/>
        </a:xfrm>
        <a:prstGeom prst="ellipse">
          <a:avLst/>
        </a:prstGeom>
        <a:solidFill>
          <a:schemeClr val="lt1">
            <a:hueOff val="0"/>
            <a:satOff val="0"/>
            <a:lumOff val="0"/>
            <a:alphaOff val="0"/>
          </a:schemeClr>
        </a:solidFill>
        <a:ln w="69850" cap="flat" cmpd="sng" algn="ctr">
          <a:solidFill>
            <a:srgbClr val="F3C85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3C857"/>
              </a:solidFill>
            </a:rPr>
            <a:t>IDENTIFY</a:t>
          </a:r>
          <a:r>
            <a:rPr lang="en-US" sz="1600" b="1" kern="1200" baseline="0" dirty="0">
              <a:solidFill>
                <a:srgbClr val="F3C857"/>
              </a:solidFill>
            </a:rPr>
            <a:t> PROBLEM</a:t>
          </a:r>
        </a:p>
      </dsp:txBody>
      <dsp:txXfrm>
        <a:off x="2321235" y="79159"/>
        <a:ext cx="1078339" cy="808150"/>
      </dsp:txXfrm>
    </dsp:sp>
    <dsp:sp modelId="{5CF0EFAD-4292-5040-856F-77896DFEC55C}">
      <dsp:nvSpPr>
        <dsp:cNvPr id="0" name=""/>
        <dsp:cNvSpPr/>
      </dsp:nvSpPr>
      <dsp:spPr>
        <a:xfrm rot="1162602">
          <a:off x="3584811" y="608118"/>
          <a:ext cx="93961" cy="292821"/>
        </a:xfrm>
        <a:prstGeom prst="rightArrow">
          <a:avLst>
            <a:gd name="adj1" fmla="val 60000"/>
            <a:gd name="adj2" fmla="val 50000"/>
          </a:avLst>
        </a:prstGeom>
        <a:solidFill>
          <a:srgbClr val="F3C85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585609" y="662006"/>
        <a:ext cx="65773" cy="175693"/>
      </dsp:txXfrm>
    </dsp:sp>
    <dsp:sp modelId="{DB5D9CF6-BA5B-2145-A434-AFA26D760F45}">
      <dsp:nvSpPr>
        <dsp:cNvPr id="0" name=""/>
        <dsp:cNvSpPr/>
      </dsp:nvSpPr>
      <dsp:spPr>
        <a:xfrm>
          <a:off x="3645693" y="456141"/>
          <a:ext cx="1525003" cy="1142896"/>
        </a:xfrm>
        <a:prstGeom prst="ellipse">
          <a:avLst/>
        </a:prstGeom>
        <a:solidFill>
          <a:schemeClr val="lt1">
            <a:hueOff val="0"/>
            <a:satOff val="0"/>
            <a:lumOff val="0"/>
            <a:alphaOff val="0"/>
          </a:schemeClr>
        </a:solidFill>
        <a:ln w="63500" cap="flat" cmpd="sng" algn="ctr">
          <a:solidFill>
            <a:srgbClr val="20719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207196"/>
              </a:solidFill>
            </a:rPr>
            <a:t>IDENTIFY</a:t>
          </a:r>
          <a:r>
            <a:rPr lang="en-US" sz="1600" b="1" kern="1200" baseline="0" dirty="0">
              <a:solidFill>
                <a:srgbClr val="207196"/>
              </a:solidFill>
            </a:rPr>
            <a:t> GOAL </a:t>
          </a:r>
        </a:p>
      </dsp:txBody>
      <dsp:txXfrm>
        <a:off x="3869025" y="623514"/>
        <a:ext cx="1078339" cy="808150"/>
      </dsp:txXfrm>
    </dsp:sp>
    <dsp:sp modelId="{BF90B3B7-77E2-984B-8B2E-625CD9FBAFF3}">
      <dsp:nvSpPr>
        <dsp:cNvPr id="0" name=""/>
        <dsp:cNvSpPr/>
      </dsp:nvSpPr>
      <dsp:spPr>
        <a:xfrm rot="5293263">
          <a:off x="4368017" y="1564811"/>
          <a:ext cx="122821" cy="292821"/>
        </a:xfrm>
        <a:prstGeom prst="rightArrow">
          <a:avLst>
            <a:gd name="adj1" fmla="val 60000"/>
            <a:gd name="adj2" fmla="val 50000"/>
          </a:avLst>
        </a:prstGeom>
        <a:solidFill>
          <a:srgbClr val="20719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385868" y="1604961"/>
        <a:ext cx="85975" cy="175693"/>
      </dsp:txXfrm>
    </dsp:sp>
    <dsp:sp modelId="{C32FA3E6-9E9F-EB46-A65D-36665AC07129}">
      <dsp:nvSpPr>
        <dsp:cNvPr id="0" name=""/>
        <dsp:cNvSpPr/>
      </dsp:nvSpPr>
      <dsp:spPr>
        <a:xfrm>
          <a:off x="3688374" y="1830354"/>
          <a:ext cx="1525003" cy="1142896"/>
        </a:xfrm>
        <a:prstGeom prst="ellipse">
          <a:avLst/>
        </a:prstGeom>
        <a:solidFill>
          <a:schemeClr val="lt1">
            <a:hueOff val="0"/>
            <a:satOff val="0"/>
            <a:lumOff val="0"/>
            <a:alphaOff val="0"/>
          </a:schemeClr>
        </a:solidFill>
        <a:ln w="6985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688975">
            <a:lnSpc>
              <a:spcPct val="90000"/>
            </a:lnSpc>
            <a:spcBef>
              <a:spcPct val="0"/>
            </a:spcBef>
            <a:spcAft>
              <a:spcPct val="35000"/>
            </a:spcAft>
            <a:buNone/>
          </a:pPr>
          <a:r>
            <a:rPr lang="en-US" sz="1550" b="1" kern="1200" dirty="0">
              <a:solidFill>
                <a:schemeClr val="accent4">
                  <a:lumMod val="75000"/>
                </a:schemeClr>
              </a:solidFill>
            </a:rPr>
            <a:t>IDENTIFY</a:t>
          </a:r>
          <a:r>
            <a:rPr lang="en-US" sz="1550" b="1" kern="1200" baseline="0" dirty="0">
              <a:solidFill>
                <a:schemeClr val="accent4">
                  <a:lumMod val="75000"/>
                </a:schemeClr>
              </a:solidFill>
            </a:rPr>
            <a:t> SOLUTION </a:t>
          </a:r>
        </a:p>
      </dsp:txBody>
      <dsp:txXfrm>
        <a:off x="3911706" y="1997727"/>
        <a:ext cx="1078339" cy="808150"/>
      </dsp:txXfrm>
    </dsp:sp>
    <dsp:sp modelId="{0CF17757-B07D-054A-B418-CB7B36892AA2}">
      <dsp:nvSpPr>
        <dsp:cNvPr id="0" name=""/>
        <dsp:cNvSpPr/>
      </dsp:nvSpPr>
      <dsp:spPr>
        <a:xfrm rot="9413485">
          <a:off x="3561411" y="2598865"/>
          <a:ext cx="169075" cy="292821"/>
        </a:xfrm>
        <a:prstGeom prst="righ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610098" y="2647475"/>
        <a:ext cx="118353" cy="175693"/>
      </dsp:txXfrm>
    </dsp:sp>
    <dsp:sp modelId="{091E9CC4-2CB9-FD48-9FBD-31619B416DEB}">
      <dsp:nvSpPr>
        <dsp:cNvPr id="0" name=""/>
        <dsp:cNvSpPr/>
      </dsp:nvSpPr>
      <dsp:spPr>
        <a:xfrm>
          <a:off x="2025129" y="2615558"/>
          <a:ext cx="1626680" cy="948558"/>
        </a:xfrm>
        <a:prstGeom prst="ellipse">
          <a:avLst/>
        </a:prstGeom>
        <a:solidFill>
          <a:schemeClr val="lt1">
            <a:hueOff val="0"/>
            <a:satOff val="0"/>
            <a:lumOff val="0"/>
            <a:alphaOff val="0"/>
          </a:schemeClr>
        </a:solidFill>
        <a:ln w="69850" cap="flat" cmpd="sng" algn="ctr">
          <a:solidFill>
            <a:srgbClr val="7F44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7F447F"/>
              </a:solidFill>
            </a:rPr>
            <a:t>IMPLEMENT</a:t>
          </a:r>
          <a:r>
            <a:rPr lang="en-US" sz="1400" b="1" kern="1200" baseline="0" dirty="0">
              <a:solidFill>
                <a:srgbClr val="7F447F"/>
              </a:solidFill>
            </a:rPr>
            <a:t> SOLUTION</a:t>
          </a:r>
        </a:p>
      </dsp:txBody>
      <dsp:txXfrm>
        <a:off x="2263351" y="2754471"/>
        <a:ext cx="1150236" cy="670732"/>
      </dsp:txXfrm>
    </dsp:sp>
    <dsp:sp modelId="{0D1B13E9-8A44-7A45-B56A-A5F6E426FA42}">
      <dsp:nvSpPr>
        <dsp:cNvPr id="0" name=""/>
        <dsp:cNvSpPr/>
      </dsp:nvSpPr>
      <dsp:spPr>
        <a:xfrm rot="12063934">
          <a:off x="1792575" y="2592810"/>
          <a:ext cx="271239" cy="292821"/>
        </a:xfrm>
        <a:prstGeom prst="rightArrow">
          <a:avLst>
            <a:gd name="adj1" fmla="val 60000"/>
            <a:gd name="adj2" fmla="val 50000"/>
          </a:avLst>
        </a:prstGeom>
        <a:solidFill>
          <a:srgbClr val="7F447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1871228" y="2665998"/>
        <a:ext cx="189867" cy="175693"/>
      </dsp:txXfrm>
    </dsp:sp>
    <dsp:sp modelId="{7229F0E0-C4E2-644E-AA8E-CE2194486FC4}">
      <dsp:nvSpPr>
        <dsp:cNvPr id="0" name=""/>
        <dsp:cNvSpPr/>
      </dsp:nvSpPr>
      <dsp:spPr>
        <a:xfrm>
          <a:off x="241569" y="1811820"/>
          <a:ext cx="1525003" cy="1142896"/>
        </a:xfrm>
        <a:prstGeom prst="ellipse">
          <a:avLst/>
        </a:prstGeom>
        <a:solidFill>
          <a:schemeClr val="lt1">
            <a:hueOff val="0"/>
            <a:satOff val="0"/>
            <a:lumOff val="0"/>
            <a:alphaOff val="0"/>
          </a:schemeClr>
        </a:solidFill>
        <a:ln w="69850" cap="flat" cmpd="sng" algn="ctr">
          <a:solidFill>
            <a:srgbClr val="E89B2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688975">
            <a:lnSpc>
              <a:spcPct val="90000"/>
            </a:lnSpc>
            <a:spcBef>
              <a:spcPct val="0"/>
            </a:spcBef>
            <a:spcAft>
              <a:spcPct val="35000"/>
            </a:spcAft>
            <a:buNone/>
          </a:pPr>
          <a:r>
            <a:rPr lang="en-US" sz="1550" b="1" kern="1200" dirty="0">
              <a:solidFill>
                <a:srgbClr val="E89B2C"/>
              </a:solidFill>
            </a:rPr>
            <a:t>MONITOR &amp; EVALUATE</a:t>
          </a:r>
        </a:p>
      </dsp:txBody>
      <dsp:txXfrm>
        <a:off x="464901" y="1979193"/>
        <a:ext cx="1078339" cy="808150"/>
      </dsp:txXfrm>
    </dsp:sp>
    <dsp:sp modelId="{35DA2999-DAB3-AE42-915A-1717F659C38D}">
      <dsp:nvSpPr>
        <dsp:cNvPr id="0" name=""/>
        <dsp:cNvSpPr/>
      </dsp:nvSpPr>
      <dsp:spPr>
        <a:xfrm rot="16292199">
          <a:off x="939202" y="1511233"/>
          <a:ext cx="168669" cy="292821"/>
        </a:xfrm>
        <a:prstGeom prst="rightArrow">
          <a:avLst>
            <a:gd name="adj1" fmla="val 60000"/>
            <a:gd name="adj2" fmla="val 50000"/>
          </a:avLst>
        </a:prstGeom>
        <a:solidFill>
          <a:srgbClr val="E89B2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963824" y="1595088"/>
        <a:ext cx="118068" cy="175693"/>
      </dsp:txXfrm>
    </dsp:sp>
    <dsp:sp modelId="{80553F29-EC6B-9645-A7F8-7B924A485269}">
      <dsp:nvSpPr>
        <dsp:cNvPr id="0" name=""/>
        <dsp:cNvSpPr/>
      </dsp:nvSpPr>
      <dsp:spPr>
        <a:xfrm>
          <a:off x="280756" y="351026"/>
          <a:ext cx="1525003" cy="1142896"/>
        </a:xfrm>
        <a:prstGeom prst="ellipse">
          <a:avLst/>
        </a:prstGeom>
        <a:solidFill>
          <a:schemeClr val="lt1">
            <a:hueOff val="0"/>
            <a:satOff val="0"/>
            <a:lumOff val="0"/>
            <a:alphaOff val="0"/>
          </a:schemeClr>
        </a:solidFill>
        <a:ln w="69850" cap="flat" cmpd="sng" algn="ctr">
          <a:solidFill>
            <a:srgbClr val="EE351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EE3519"/>
              </a:solidFill>
            </a:rPr>
            <a:t>MAKE</a:t>
          </a:r>
          <a:r>
            <a:rPr lang="en-US" sz="1600" b="1" kern="1200" baseline="0" dirty="0">
              <a:solidFill>
                <a:srgbClr val="EE3519"/>
              </a:solidFill>
            </a:rPr>
            <a:t> DECISION </a:t>
          </a:r>
        </a:p>
      </dsp:txBody>
      <dsp:txXfrm>
        <a:off x="504088" y="518399"/>
        <a:ext cx="1078339" cy="808150"/>
      </dsp:txXfrm>
    </dsp:sp>
    <dsp:sp modelId="{50F2030A-1787-804F-BE8C-B0F6AA0647D5}">
      <dsp:nvSpPr>
        <dsp:cNvPr id="0" name=""/>
        <dsp:cNvSpPr/>
      </dsp:nvSpPr>
      <dsp:spPr>
        <a:xfrm rot="20784668">
          <a:off x="1846625" y="557769"/>
          <a:ext cx="199440" cy="292821"/>
        </a:xfrm>
        <a:prstGeom prst="rightArrow">
          <a:avLst>
            <a:gd name="adj1" fmla="val 60000"/>
            <a:gd name="adj2" fmla="val 50000"/>
          </a:avLst>
        </a:prstGeom>
        <a:solidFill>
          <a:srgbClr val="EE351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847462" y="623362"/>
        <a:ext cx="139608" cy="1756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71EFD-4F90-47BA-BDF0-C1936501F318}">
      <dsp:nvSpPr>
        <dsp:cNvPr id="0" name=""/>
        <dsp:cNvSpPr/>
      </dsp:nvSpPr>
      <dsp:spPr>
        <a:xfrm>
          <a:off x="2091890" y="61762"/>
          <a:ext cx="2964580" cy="296458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bg1"/>
              </a:solidFill>
              <a:latin typeface="Poppins Medium" panose="020B0604020202020204" charset="0"/>
              <a:cs typeface="Poppins Medium" panose="020B0604020202020204" charset="0"/>
            </a:rPr>
            <a:t>Systems</a:t>
          </a:r>
        </a:p>
      </dsp:txBody>
      <dsp:txXfrm>
        <a:off x="2487167" y="580563"/>
        <a:ext cx="2174025" cy="1334061"/>
      </dsp:txXfrm>
    </dsp:sp>
    <dsp:sp modelId="{A7ADD6DF-9E47-4436-8F51-EE2A03365BEC}">
      <dsp:nvSpPr>
        <dsp:cNvPr id="0" name=""/>
        <dsp:cNvSpPr/>
      </dsp:nvSpPr>
      <dsp:spPr>
        <a:xfrm>
          <a:off x="3161609" y="1914625"/>
          <a:ext cx="2964580" cy="296458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bg1"/>
              </a:solidFill>
              <a:latin typeface="Poppins Medium" panose="020B0604020202020204" charset="0"/>
              <a:cs typeface="Poppins Medium" panose="020B0604020202020204" charset="0"/>
            </a:rPr>
            <a:t>Data</a:t>
          </a:r>
        </a:p>
      </dsp:txBody>
      <dsp:txXfrm>
        <a:off x="4068277" y="2680475"/>
        <a:ext cx="1778748" cy="1630519"/>
      </dsp:txXfrm>
    </dsp:sp>
    <dsp:sp modelId="{865E3B53-7EE5-504E-9DA9-7508BED8BB1E}">
      <dsp:nvSpPr>
        <dsp:cNvPr id="0" name=""/>
        <dsp:cNvSpPr/>
      </dsp:nvSpPr>
      <dsp:spPr>
        <a:xfrm>
          <a:off x="1022170" y="1914625"/>
          <a:ext cx="2964580" cy="2964580"/>
        </a:xfrm>
        <a:prstGeom prst="ellipse">
          <a:avLst/>
        </a:prstGeom>
        <a:solidFill>
          <a:srgbClr val="92D050">
            <a:alpha val="49804"/>
          </a:srgbClr>
        </a:solidFill>
        <a:ln w="25400" cap="flat" cmpd="sng" algn="ctr">
          <a:solidFill>
            <a:srgbClr val="467827"/>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r>
            <a:rPr lang="en-US" sz="3900" b="1" kern="1200" dirty="0">
              <a:solidFill>
                <a:schemeClr val="accent6">
                  <a:lumMod val="50000"/>
                </a:schemeClr>
              </a:solidFill>
              <a:latin typeface="Calibri" panose="020F0502020204030204" pitchFamily="34" charset="0"/>
              <a:cs typeface="Calibri" panose="020F0502020204030204" pitchFamily="34" charset="0"/>
            </a:rPr>
            <a:t>Data</a:t>
          </a:r>
        </a:p>
      </dsp:txBody>
      <dsp:txXfrm>
        <a:off x="1301335" y="2680475"/>
        <a:ext cx="1778748" cy="1630519"/>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84DC4-116A-604D-ABC4-5425518CFE34}" type="datetimeFigureOut">
              <a:rPr lang="en-US" smtClean="0"/>
              <a:t>4/26/2023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9A522-274E-844E-8AB9-DE74A71CC10D}" type="slidenum">
              <a:rPr lang="en-US" smtClean="0"/>
              <a:t>‹#›</a:t>
            </a:fld>
            <a:endParaRPr lang="en-US"/>
          </a:p>
        </p:txBody>
      </p:sp>
    </p:spTree>
    <p:extLst>
      <p:ext uri="{BB962C8B-B14F-4D97-AF65-F5344CB8AC3E}">
        <p14:creationId xmlns:p14="http://schemas.microsoft.com/office/powerpoint/2010/main" val="1685672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c.co1.qualtrics.com/jfe/form/SV_5BiXqi4bxzOCMS2"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uconn.co1.qualtrics.com/jfe/form/SV_cGVCgkHJ7l6SApE&#160;"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sebacademy.edc.org/tfi-tier-1-quick-check-tip-sheet-scoring" TargetMode="External"/><Relationship Id="rId2" Type="http://schemas.openxmlformats.org/officeDocument/2006/relationships/slide" Target="../slides/slide52.xml"/><Relationship Id="rId1" Type="http://schemas.openxmlformats.org/officeDocument/2006/relationships/notesMaster" Target="../notesMasters/notesMaster1.xml"/><Relationship Id="rId5" Type="http://schemas.openxmlformats.org/officeDocument/2006/relationships/hyperlink" Target="https://sebacademy.edc.org/evaluation-schedule" TargetMode="External"/><Relationship Id="rId4" Type="http://schemas.openxmlformats.org/officeDocument/2006/relationships/hyperlink" Target="https://sebacademy.edc.org/developing-data-routines-activity"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ebacademy.edc.org/tfi-tier-1-quick-check-tip-sheet-scoring"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sebacademy.edc.org/evaluation-schedule" TargetMode="External"/><Relationship Id="rId4" Type="http://schemas.openxmlformats.org/officeDocument/2006/relationships/hyperlink" Target="https://sebacademy.edc.org/developing-data-routines-activit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bis.org/video/four-tips-for-sustaining-pbi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ebacademy.edc.org/evaluation-schedul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1" charset="0"/>
                <a:ea typeface="ＭＳ Ｐゴシック" pitchFamily="-108" charset="-128"/>
                <a:cs typeface="ＭＳ Ｐゴシック" pitchFamily="-108" charset="-128"/>
              </a:rPr>
              <a:t>Add</a:t>
            </a:r>
            <a:r>
              <a:rPr lang="en-US" baseline="0" dirty="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875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Tiered Fidelity Inventory: https://sebacademy.edc.org/tiered-fidelity-inventory-tfi-manual</a:t>
            </a:r>
          </a:p>
          <a:p>
            <a:r>
              <a:rPr lang="en-US" dirty="0"/>
              <a:t>TFI Integrated Companion Guide: https://sebacademy.edc.org/integrated-tiered-fidelity-inventory-companion-guide</a:t>
            </a:r>
          </a:p>
          <a:p>
            <a:r>
              <a:rPr lang="en-US" dirty="0"/>
              <a:t>Culturally Responsive Field Guide: https://sebacademy.edc.org/pbis-cultural-responsiveness-field-guide</a:t>
            </a:r>
          </a:p>
          <a:p>
            <a:r>
              <a:rPr lang="en-US" dirty="0"/>
              <a:t>Data Routines Activity: https://sebacademy.edc.org/developing-data-routines-activity</a:t>
            </a:r>
          </a:p>
          <a:p>
            <a:r>
              <a:rPr lang="en-US" dirty="0"/>
              <a:t>Subsist PBIS Sustainability Checklist: https://sebacademy.edc.org/subsist-pbis-sustainability-checklist</a:t>
            </a:r>
          </a:p>
          <a:p>
            <a:r>
              <a:rPr lang="en-US" dirty="0"/>
              <a:t>Classroom Practices Brief: https://sebacademy.edc.org/supporting-and-responding-students-social-emotional-and-behavioral-needs-classrooms</a:t>
            </a:r>
          </a:p>
          <a:p>
            <a:r>
              <a:rPr lang="en-US" dirty="0"/>
              <a:t>Classroom Systems and Data Brief: https://sebacademy.edc.org/supporting-and-responding-educators-classroom-pbis-implementation-needs-guide-classroom-systems-and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1A42C-C6D2-B44B-A9F2-5BD3C88B3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59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Tx/>
              <a:buSzTx/>
              <a:buFontTx/>
              <a:buNone/>
              <a:tabLst/>
              <a:defRPr/>
            </a:pPr>
            <a:r>
              <a:rPr lang="en-US" sz="1600" dirty="0"/>
              <a:t>Subsist PBIS Sustainability Checklist: https://sebacademy.edc.org/subsist-pbis-sustainability-checklist</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4033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251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 Use this sample to discuss what each school might choose to include in a “snapshot” evaluation report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1DB8D-095E-E247-8C01-555B2654A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733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 This template is meant to be used as a guide. Schools should add/delete to meet their school context.</a:t>
            </a:r>
          </a:p>
          <a:p>
            <a:endParaRPr lang="en-US" dirty="0"/>
          </a:p>
          <a:p>
            <a:r>
              <a:rPr lang="en-US" dirty="0"/>
              <a:t>Annual Evaluation Template link:  https://sebacademy.edc.org/annual-evaluation-report-template </a:t>
            </a:r>
          </a:p>
          <a:p>
            <a:r>
              <a:rPr lang="en-US" dirty="0"/>
              <a:t>Sample - Annual Evaluation : https://sebacademy.edc.org/annual-evaluation-report-sample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1DB8D-095E-E247-8C01-555B2654A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7852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813888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TRAINER NOTE: The purpose of this next section is to support the teams to review their goals this year, review their data, and revise their goals for next year. </a:t>
            </a:r>
          </a:p>
        </p:txBody>
      </p:sp>
    </p:spTree>
    <p:extLst>
      <p:ext uri="{BB962C8B-B14F-4D97-AF65-F5344CB8AC3E}">
        <p14:creationId xmlns:p14="http://schemas.microsoft.com/office/powerpoint/2010/main" val="735532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B720D9-44EE-D24D-8065-87A5493CC944}" type="slidenum">
              <a:rPr kumimoji="0" lang="en-US" sz="1200" b="0" i="0" u="none" strike="noStrike" kern="1200" cap="none" spc="0" normalizeH="0" baseline="0" noProof="0" smtClean="0">
                <a:ln>
                  <a:noFill/>
                </a:ln>
                <a:solidFill>
                  <a:srgbClr val="000000"/>
                </a:solidFill>
                <a:effectLst/>
                <a:uLnTx/>
                <a:uFillTx/>
                <a:latin typeface="Arial" pitchFamily="-1" charset="0"/>
                <a:ea typeface="ＭＳ Ｐゴシック" pitchFamily="-10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cs typeface="+mn-cs"/>
            </a:endParaRPr>
          </a:p>
        </p:txBody>
      </p:sp>
    </p:spTree>
    <p:extLst>
      <p:ext uri="{BB962C8B-B14F-4D97-AF65-F5344CB8AC3E}">
        <p14:creationId xmlns:p14="http://schemas.microsoft.com/office/powerpoint/2010/main" val="1796222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239FB-7A1F-164F-9479-C3A68D9D7546}" type="slidenum">
              <a:rPr lang="en-US" smtClean="0"/>
              <a:t>22</a:t>
            </a:fld>
            <a:endParaRPr lang="en-US"/>
          </a:p>
        </p:txBody>
      </p:sp>
    </p:spTree>
    <p:extLst>
      <p:ext uri="{BB962C8B-B14F-4D97-AF65-F5344CB8AC3E}">
        <p14:creationId xmlns:p14="http://schemas.microsoft.com/office/powerpoint/2010/main" val="3996173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239FB-7A1F-164F-9479-C3A68D9D7546}" type="slidenum">
              <a:rPr lang="en-US" smtClean="0"/>
              <a:t>23</a:t>
            </a:fld>
            <a:endParaRPr lang="en-US"/>
          </a:p>
        </p:txBody>
      </p:sp>
    </p:spTree>
    <p:extLst>
      <p:ext uri="{BB962C8B-B14F-4D97-AF65-F5344CB8AC3E}">
        <p14:creationId xmlns:p14="http://schemas.microsoft.com/office/powerpoint/2010/main" val="4089618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239FB-7A1F-164F-9479-C3A68D9D7546}" type="slidenum">
              <a:rPr lang="en-US" smtClean="0"/>
              <a:t>24</a:t>
            </a:fld>
            <a:endParaRPr lang="en-US"/>
          </a:p>
        </p:txBody>
      </p:sp>
    </p:spTree>
    <p:extLst>
      <p:ext uri="{BB962C8B-B14F-4D97-AF65-F5344CB8AC3E}">
        <p14:creationId xmlns:p14="http://schemas.microsoft.com/office/powerpoint/2010/main" val="1683854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239FB-7A1F-164F-9479-C3A68D9D7546}" type="slidenum">
              <a:rPr lang="en-US" smtClean="0"/>
              <a:t>25</a:t>
            </a:fld>
            <a:endParaRPr lang="en-US"/>
          </a:p>
        </p:txBody>
      </p:sp>
    </p:spTree>
    <p:extLst>
      <p:ext uri="{BB962C8B-B14F-4D97-AF65-F5344CB8AC3E}">
        <p14:creationId xmlns:p14="http://schemas.microsoft.com/office/powerpoint/2010/main" val="576770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239FB-7A1F-164F-9479-C3A68D9D75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195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239FB-7A1F-164F-9479-C3A68D9D7546}" type="slidenum">
              <a:rPr lang="en-US" smtClean="0"/>
              <a:t>27</a:t>
            </a:fld>
            <a:endParaRPr lang="en-US"/>
          </a:p>
        </p:txBody>
      </p:sp>
    </p:spTree>
    <p:extLst>
      <p:ext uri="{BB962C8B-B14F-4D97-AF65-F5344CB8AC3E}">
        <p14:creationId xmlns:p14="http://schemas.microsoft.com/office/powerpoint/2010/main" val="1449091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7858127c9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87858127c9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34" name="Google Shape;134;g87858127c9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3521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0696200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0696200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82197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4D542E-2B52-AF43-9D4E-7CC125DE2899}"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cs typeface="+mn-cs"/>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dirty="0">
              <a:latin typeface="Arial" pitchFamily="-1" charset="0"/>
            </a:endParaRPr>
          </a:p>
        </p:txBody>
      </p:sp>
    </p:spTree>
    <p:extLst>
      <p:ext uri="{BB962C8B-B14F-4D97-AF65-F5344CB8AC3E}">
        <p14:creationId xmlns:p14="http://schemas.microsoft.com/office/powerpoint/2010/main" val="434307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p:txBody>
      </p:sp>
    </p:spTree>
    <p:extLst>
      <p:ext uri="{BB962C8B-B14F-4D97-AF65-F5344CB8AC3E}">
        <p14:creationId xmlns:p14="http://schemas.microsoft.com/office/powerpoint/2010/main" val="2431445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https://sebacademy.edc.org/coaches-year-glance</a:t>
            </a:r>
          </a:p>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33</a:t>
            </a:fld>
            <a:endParaRPr lang="en-US"/>
          </a:p>
        </p:txBody>
      </p:sp>
    </p:spTree>
    <p:extLst>
      <p:ext uri="{BB962C8B-B14F-4D97-AF65-F5344CB8AC3E}">
        <p14:creationId xmlns:p14="http://schemas.microsoft.com/office/powerpoint/2010/main" val="3606178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solidFill>
                  <a:srgbClr val="000000"/>
                </a:solidFill>
              </a:rPr>
              <a:t>https://sebacademy.edc.org/coaches-year-glance</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29521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 QR Code is updated</a:t>
            </a:r>
          </a:p>
          <a:p>
            <a:pPr marL="158750" indent="0">
              <a:buNone/>
            </a:pPr>
            <a:endParaRPr lang="en-US" dirty="0"/>
          </a:p>
          <a:p>
            <a:pPr marL="158750" indent="0">
              <a:buNone/>
            </a:pPr>
            <a:r>
              <a:rPr lang="en-US" dirty="0"/>
              <a:t>Add your cohort number</a:t>
            </a:r>
          </a:p>
          <a:p>
            <a:pPr marL="158750" indent="0">
              <a:buNone/>
            </a:pPr>
            <a:endParaRPr lang="en-US" dirty="0"/>
          </a:p>
          <a:p>
            <a:pPr marL="158750" indent="0">
              <a:buNone/>
            </a:pPr>
            <a:r>
              <a:rPr lang="en-US" dirty="0"/>
              <a:t>Post a link to the attendance survey (below) in the chat for those who do not use the QR code on the slide:</a:t>
            </a:r>
          </a:p>
          <a:p>
            <a:pPr marL="158750" indent="0">
              <a:buNone/>
            </a:pPr>
            <a:endParaRPr lang="en-US" dirty="0"/>
          </a:p>
          <a:p>
            <a:pPr marL="158750"/>
            <a:r>
              <a:rPr lang="en-US" dirty="0"/>
              <a:t>ATTENDANCE:  </a:t>
            </a:r>
            <a:r>
              <a:rPr lang="en-US" sz="1800" b="0" i="0" u="sng" strike="noStrike" dirty="0">
                <a:solidFill>
                  <a:srgbClr val="0563C1"/>
                </a:solidFill>
                <a:effectLst/>
                <a:latin typeface="Calibri" panose="020F0502020204030204" pitchFamily="34" charset="0"/>
                <a:hlinkClick r:id="rId3"/>
              </a:rPr>
              <a:t>https://edc.co1.qualtrics.com/jfe/form/SV_5BiXqi4bxzOCMS2</a:t>
            </a:r>
            <a:r>
              <a:rPr lang="en-US" sz="1800" b="0" i="0" dirty="0">
                <a:solidFill>
                  <a:srgbClr val="32363A"/>
                </a:solidFill>
                <a:effectLst/>
                <a:latin typeface="Calibri" panose="020F0502020204030204" pitchFamily="34" charset="0"/>
              </a:rPr>
              <a:t>  </a:t>
            </a:r>
            <a:endParaRPr lang="en-US" dirty="0">
              <a:cs typeface="Calibri"/>
              <a:hlinkClick r:id="rId4"/>
            </a:endParaRPr>
          </a:p>
        </p:txBody>
      </p:sp>
    </p:spTree>
    <p:extLst>
      <p:ext uri="{BB962C8B-B14F-4D97-AF65-F5344CB8AC3E}">
        <p14:creationId xmlns:p14="http://schemas.microsoft.com/office/powerpoint/2010/main" val="1047552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https://www.pbisapps.org/products/tfi</a:t>
            </a:r>
            <a:endParaRPr dirty="0"/>
          </a:p>
        </p:txBody>
      </p:sp>
    </p:spTree>
    <p:extLst>
      <p:ext uri="{BB962C8B-B14F-4D97-AF65-F5344CB8AC3E}">
        <p14:creationId xmlns:p14="http://schemas.microsoft.com/office/powerpoint/2010/main" val="26584416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acfdbdddf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acfdbdddf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7096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dirty="0">
              <a:latin typeface="Arial" pitchFamily="-83" charset="0"/>
              <a:ea typeface="ＭＳ Ｐゴシック" pitchFamily="-108" charset="-128"/>
              <a:cs typeface="ＭＳ Ｐゴシック" pitchFamily="-108" charset="-128"/>
            </a:endParaRPr>
          </a:p>
        </p:txBody>
      </p:sp>
      <p:sp>
        <p:nvSpPr>
          <p:cNvPr id="144388"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DCD7C9-78FF-C84C-A533-25EA0BACB71D}" type="slidenum">
              <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cs typeface="+mn-cs"/>
            </a:endParaRPr>
          </a:p>
        </p:txBody>
      </p:sp>
    </p:spTree>
    <p:extLst>
      <p:ext uri="{BB962C8B-B14F-4D97-AF65-F5344CB8AC3E}">
        <p14:creationId xmlns:p14="http://schemas.microsoft.com/office/powerpoint/2010/main" val="3292835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xfrm>
            <a:off x="381000" y="685800"/>
            <a:ext cx="6096000" cy="3429000"/>
          </a:xfrm>
          <a:ln/>
        </p:spPr>
      </p:sp>
      <p:sp>
        <p:nvSpPr>
          <p:cNvPr id="181251" name="Notes Placeholder 2"/>
          <p:cNvSpPr>
            <a:spLocks noGrp="1"/>
          </p:cNvSpPr>
          <p:nvPr>
            <p:ph type="body" idx="1"/>
          </p:nvPr>
        </p:nvSpPr>
        <p:spPr>
          <a:noFill/>
          <a:ln/>
        </p:spPr>
        <p:txBody>
          <a:bodyPr/>
          <a:lstStyle/>
          <a:p>
            <a:endParaRPr lang="en-US" dirty="0">
              <a:latin typeface="Arial" pitchFamily="-83" charset="0"/>
              <a:ea typeface="ＭＳ Ｐゴシック" pitchFamily="-108" charset="-128"/>
              <a:cs typeface="ＭＳ Ｐゴシック" pitchFamily="-108" charset="-128"/>
            </a:endParaRPr>
          </a:p>
          <a:p>
            <a:endParaRPr lang="en-US" dirty="0">
              <a:latin typeface="Arial" pitchFamily="-83" charset="0"/>
              <a:ea typeface="ＭＳ Ｐゴシック" pitchFamily="-108" charset="-128"/>
              <a:cs typeface="ＭＳ Ｐゴシック" pitchFamily="-108" charset="-128"/>
            </a:endParaRPr>
          </a:p>
          <a:p>
            <a:r>
              <a:rPr lang="en-US" dirty="0">
                <a:latin typeface="Arial" pitchFamily="-83" charset="0"/>
                <a:ea typeface="ＭＳ Ｐゴシック" pitchFamily="-108" charset="-128"/>
                <a:cs typeface="ＭＳ Ｐゴシック" pitchFamily="-108" charset="-128"/>
              </a:rPr>
              <a:t>Evaluation Schedule template: https://sebacademy.edc.org/evaluation-schedule</a:t>
            </a:r>
          </a:p>
        </p:txBody>
      </p:sp>
      <p:sp>
        <p:nvSpPr>
          <p:cNvPr id="181252" name="Slide Number Placeholder 3"/>
          <p:cNvSpPr>
            <a:spLocks noGrp="1"/>
          </p:cNvSpPr>
          <p:nvPr>
            <p:ph type="sldNum" sz="quarter" idx="5"/>
          </p:nvPr>
        </p:nvSpPr>
        <p:spPr>
          <a:noFill/>
        </p:spPr>
        <p:txBody>
          <a:bodyPr/>
          <a:lstStyle/>
          <a:p>
            <a:fld id="{92D4C6AF-A613-0E4D-8A5A-DD9B1D0FB63E}" type="slidenum">
              <a:rPr lang="en-US"/>
              <a:pPr/>
              <a:t>38</a:t>
            </a:fld>
            <a:endParaRPr lang="en-US"/>
          </a:p>
        </p:txBody>
      </p:sp>
    </p:spTree>
    <p:extLst>
      <p:ext uri="{BB962C8B-B14F-4D97-AF65-F5344CB8AC3E}">
        <p14:creationId xmlns:p14="http://schemas.microsoft.com/office/powerpoint/2010/main" val="2824704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Routines Activity: https://sebacademy.edc.org/developing-data-routines-activity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239FB-7A1F-164F-9479-C3A68D9D75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481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239FB-7A1F-164F-9479-C3A68D9D75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5455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4D542E-2B52-AF43-9D4E-7CC125DE2899}"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cs typeface="+mn-cs"/>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dirty="0">
              <a:latin typeface="Arial" pitchFamily="-1" charset="0"/>
            </a:endParaRPr>
          </a:p>
        </p:txBody>
      </p:sp>
    </p:spTree>
    <p:extLst>
      <p:ext uri="{BB962C8B-B14F-4D97-AF65-F5344CB8AC3E}">
        <p14:creationId xmlns:p14="http://schemas.microsoft.com/office/powerpoint/2010/main" val="14522257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https://www.pbisapps.org/products/tfi</a:t>
            </a:r>
            <a:endParaRPr dirty="0"/>
          </a:p>
        </p:txBody>
      </p:sp>
    </p:spTree>
    <p:extLst>
      <p:ext uri="{BB962C8B-B14F-4D97-AF65-F5344CB8AC3E}">
        <p14:creationId xmlns:p14="http://schemas.microsoft.com/office/powerpoint/2010/main" val="6825162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740697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r>
              <a:rPr lang="en-US" dirty="0"/>
              <a:t>Template 2</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893814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   </a:t>
            </a:r>
            <a:endParaRPr lang="en-US" b="0" i="0" dirty="0">
              <a:effectLst/>
            </a:endParaRPr>
          </a:p>
          <a:p>
            <a:pPr marL="158750"/>
            <a:endParaRPr lang="en-US" dirty="0">
              <a:cs typeface="Calibri"/>
            </a:endParaRPr>
          </a:p>
        </p:txBody>
      </p:sp>
    </p:spTree>
    <p:extLst>
      <p:ext uri="{BB962C8B-B14F-4D97-AF65-F5344CB8AC3E}">
        <p14:creationId xmlns:p14="http://schemas.microsoft.com/office/powerpoint/2010/main" val="41703139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0696200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0696200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Template 2</a:t>
            </a:r>
            <a:endParaRPr dirty="0"/>
          </a:p>
        </p:txBody>
      </p:sp>
    </p:spTree>
    <p:extLst>
      <p:ext uri="{BB962C8B-B14F-4D97-AF65-F5344CB8AC3E}">
        <p14:creationId xmlns:p14="http://schemas.microsoft.com/office/powerpoint/2010/main" val="16451832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https://sebacademy.edc.org/pbis-logic-model-activity-directions-samples-and-template </a:t>
            </a:r>
          </a:p>
          <a:p>
            <a:pPr marL="158750" indent="0">
              <a:buNone/>
            </a:pPr>
            <a:endParaRPr lang="en-US" dirty="0"/>
          </a:p>
          <a:p>
            <a:pPr marL="158750" indent="0">
              <a:buNone/>
            </a:pPr>
            <a:r>
              <a:rPr lang="en-US" dirty="0"/>
              <a:t>TRAINER: Activity prompt below; allow 5 minutes</a:t>
            </a:r>
          </a:p>
          <a:p>
            <a:pPr>
              <a:spcBef>
                <a:spcPts val="600"/>
              </a:spcBef>
              <a:buClr>
                <a:schemeClr val="bg1"/>
              </a:buClr>
            </a:pPr>
            <a:r>
              <a:rPr lang="en-US" sz="1100" dirty="0">
                <a:solidFill>
                  <a:schemeClr val="bg1"/>
                </a:solidFill>
              </a:rPr>
              <a:t>Review roundtable template and examples.</a:t>
            </a:r>
          </a:p>
          <a:p>
            <a:pPr>
              <a:spcBef>
                <a:spcPts val="600"/>
              </a:spcBef>
              <a:buClr>
                <a:schemeClr val="bg1"/>
              </a:buClr>
            </a:pPr>
            <a:r>
              <a:rPr lang="en-US" sz="1100" dirty="0">
                <a:solidFill>
                  <a:schemeClr val="bg1"/>
                </a:solidFill>
              </a:rPr>
              <a:t>Brainstorm potential outcomes you may want to target to highlight your school/team’s PBIS efforts.</a:t>
            </a:r>
          </a:p>
          <a:p>
            <a:pPr>
              <a:spcBef>
                <a:spcPts val="600"/>
              </a:spcBef>
              <a:buClr>
                <a:schemeClr val="bg1"/>
              </a:buClr>
            </a:pPr>
            <a:r>
              <a:rPr lang="en-US" sz="1100" dirty="0">
                <a:solidFill>
                  <a:schemeClr val="bg1"/>
                </a:solidFill>
              </a:rPr>
              <a:t>What questions do you have?</a:t>
            </a:r>
          </a:p>
          <a:p>
            <a:pPr>
              <a:spcBef>
                <a:spcPts val="600"/>
              </a:spcBef>
              <a:buClr>
                <a:schemeClr val="bg1"/>
              </a:buClr>
            </a:pPr>
            <a:r>
              <a:rPr lang="en-US" sz="1100" dirty="0">
                <a:solidFill>
                  <a:schemeClr val="bg1"/>
                </a:solidFill>
              </a:rPr>
              <a:t>Schedule a time to meet (or communicate) with your team to plan what your school wants to share</a:t>
            </a:r>
            <a:endParaRPr lang="en-US" dirty="0"/>
          </a:p>
        </p:txBody>
      </p:sp>
    </p:spTree>
    <p:extLst>
      <p:ext uri="{BB962C8B-B14F-4D97-AF65-F5344CB8AC3E}">
        <p14:creationId xmlns:p14="http://schemas.microsoft.com/office/powerpoint/2010/main" val="41877735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EDC </a:t>
            </a:r>
            <a:r>
              <a:rPr lang="en-US" dirty="0" err="1"/>
              <a:t>SEBAcademy</a:t>
            </a:r>
            <a:r>
              <a:rPr lang="en-US" dirty="0"/>
              <a:t>: https://sebacademy.edc.org/pbis-track</a:t>
            </a:r>
          </a:p>
          <a:p>
            <a:r>
              <a:rPr lang="en-US" dirty="0"/>
              <a:t>NEPBIS: Nepbis.org</a:t>
            </a:r>
          </a:p>
          <a:p>
            <a:r>
              <a:rPr lang="en-US" dirty="0"/>
              <a:t>National Center on PBIS: PBIS.org</a:t>
            </a:r>
          </a:p>
          <a:p>
            <a:r>
              <a:rPr lang="en-US" dirty="0" err="1"/>
              <a:t>PBISApps</a:t>
            </a:r>
            <a:r>
              <a:rPr lang="en-US" dirty="0"/>
              <a:t>: PBISApps.org</a:t>
            </a:r>
          </a:p>
          <a:p>
            <a:r>
              <a:rPr lang="en-US" dirty="0"/>
              <a:t>Association of Positive Behavior Supports: APBS.org</a:t>
            </a:r>
          </a:p>
        </p:txBody>
      </p:sp>
      <p:sp>
        <p:nvSpPr>
          <p:cNvPr id="4" name="Slide Number Placeholder 3"/>
          <p:cNvSpPr>
            <a:spLocks noGrp="1"/>
          </p:cNvSpPr>
          <p:nvPr>
            <p:ph type="sldNum" sz="quarter" idx="5"/>
          </p:nvPr>
        </p:nvSpPr>
        <p:spPr/>
        <p:txBody>
          <a:bodyPr/>
          <a:lstStyle/>
          <a:p>
            <a:fld id="{D9E9A522-274E-844E-8AB9-DE74A71CC10D}" type="slidenum">
              <a:rPr lang="en-US" smtClean="0"/>
              <a:t>49</a:t>
            </a:fld>
            <a:endParaRPr lang="en-US"/>
          </a:p>
        </p:txBody>
      </p:sp>
    </p:spTree>
    <p:extLst>
      <p:ext uri="{BB962C8B-B14F-4D97-AF65-F5344CB8AC3E}">
        <p14:creationId xmlns:p14="http://schemas.microsoft.com/office/powerpoint/2010/main" val="17866011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   </a:t>
            </a:r>
            <a:endParaRPr lang="en-US" b="0" i="0" dirty="0">
              <a:effectLst/>
            </a:endParaRPr>
          </a:p>
          <a:p>
            <a:pPr marL="158750"/>
            <a:endParaRPr lang="en-US" dirty="0">
              <a:cs typeface="Calibri"/>
            </a:endParaRPr>
          </a:p>
        </p:txBody>
      </p:sp>
    </p:spTree>
    <p:extLst>
      <p:ext uri="{BB962C8B-B14F-4D97-AF65-F5344CB8AC3E}">
        <p14:creationId xmlns:p14="http://schemas.microsoft.com/office/powerpoint/2010/main" val="12866820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Tx/>
              <a:buChar char="-"/>
            </a:pPr>
            <a:r>
              <a:rPr lang="en-US" sz="1100" dirty="0">
                <a:solidFill>
                  <a:srgbClr val="00ACC2"/>
                </a:solidFill>
                <a:cs typeface="Calibri"/>
              </a:rPr>
              <a:t>PBIS TFI: </a:t>
            </a:r>
            <a:r>
              <a:rPr lang="en-US" dirty="0"/>
              <a:t>Resource link: https://www.pbisapps.org/resource/tfi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TFI Tier 1 Quick Check Tip Sheet for Scoring  </a:t>
            </a:r>
            <a:r>
              <a:rPr lang="en-US" dirty="0">
                <a:hlinkClick r:id="rId3"/>
              </a:rPr>
              <a:t>https://sebacademy.edc.org/tfi-tier-1-quick-check-tip-sheet-scoring</a:t>
            </a:r>
            <a:endParaRPr kumimoji="0" lang="en-US" sz="12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171450" indent="-171450">
              <a:buFontTx/>
              <a:buChar char="-"/>
            </a:pPr>
            <a:r>
              <a:rPr lang="en-US" dirty="0"/>
              <a:t>PBIS TFI Walkthrough Tip Sheet: https://www.pbisapps.org/resource/tfi-walkthrough-tip-sheet</a:t>
            </a:r>
          </a:p>
          <a:p>
            <a:pPr marL="171450" indent="-171450">
              <a:buFontTx/>
              <a:buChar char="-"/>
            </a:pPr>
            <a:r>
              <a:rPr lang="en-US" dirty="0"/>
              <a:t>Integrated TFI Companion Guide:  https://www.pbis.org/resource/integrated-tiered-fidelity-inventory-companion-guide</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Data Decision Rules Activity</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https://sebacademy.edc.org/developing-data-routines-activity</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Evaluation Plan Template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https://sebacademy.edc.org/evaluation-schedule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pPr>
            <a:r>
              <a:rPr lang="en-US" sz="1100" dirty="0"/>
              <a:t>Annual Evaluation Template:  https://sebacademy.edc.org/annual-evaluation-report-template </a:t>
            </a:r>
          </a:p>
          <a:p>
            <a:pPr marL="171450" indent="-171450">
              <a:buFont typeface="Arial" panose="020B0604020202020204" pitchFamily="34" charset="0"/>
              <a:buChar char="•"/>
            </a:pPr>
            <a:r>
              <a:rPr lang="en-US" sz="1100" dirty="0"/>
              <a:t>Sample - Annual Evaluation: https://sebacademy.edc.org/annual-evaluation-report-sample</a:t>
            </a:r>
            <a:endParaRPr kumimoji="0" lang="en-US" sz="1100" i="0" u="none" strike="noStrike" kern="1200" cap="none" spc="0" normalizeH="0" baseline="0" noProof="0" dirty="0">
              <a:ln>
                <a:noFill/>
              </a:ln>
              <a:solidFill>
                <a:srgbClr val="00ACC2"/>
              </a:solidFill>
              <a:effectLst/>
              <a:uLnTx/>
              <a:uFillTx/>
              <a:latin typeface="Hind Vadodara"/>
              <a:cs typeface="Hind Vadodara"/>
              <a:sym typeface="Hind Vadodara"/>
            </a:endParaRPr>
          </a:p>
        </p:txBody>
      </p:sp>
    </p:spTree>
    <p:extLst>
      <p:ext uri="{BB962C8B-B14F-4D97-AF65-F5344CB8AC3E}">
        <p14:creationId xmlns:p14="http://schemas.microsoft.com/office/powerpoint/2010/main" val="22977217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a:t>
            </a:r>
          </a:p>
          <a:p>
            <a:pPr marL="158750" indent="0">
              <a:buNone/>
            </a:pPr>
            <a:r>
              <a:rPr lang="en-US" dirty="0"/>
              <a:t>Put link to evaluation (below) in the chat for those who do not use the QR code:</a:t>
            </a:r>
          </a:p>
          <a:p>
            <a:pPr marL="158750" indent="0">
              <a:buNone/>
            </a:pPr>
            <a:endParaRPr lang="en-US" dirty="0"/>
          </a:p>
          <a:p>
            <a:pPr marL="158750" indent="0">
              <a:buNone/>
            </a:pPr>
            <a:r>
              <a:rPr lang="en-US" dirty="0"/>
              <a:t>https://edc.co1.qualtrics.com/jfe/form/SV_cBF9GI7gVEBsfSC  </a:t>
            </a:r>
          </a:p>
        </p:txBody>
      </p:sp>
    </p:spTree>
    <p:extLst>
      <p:ext uri="{BB962C8B-B14F-4D97-AF65-F5344CB8AC3E}">
        <p14:creationId xmlns:p14="http://schemas.microsoft.com/office/powerpoint/2010/main" val="293252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Tx/>
              <a:buChar char="-"/>
            </a:pPr>
            <a:r>
              <a:rPr lang="en-US" sz="1100" dirty="0">
                <a:solidFill>
                  <a:srgbClr val="00ACC2"/>
                </a:solidFill>
                <a:cs typeface="Calibri"/>
              </a:rPr>
              <a:t>PBIS TFI: </a:t>
            </a:r>
            <a:r>
              <a:rPr lang="en-US" dirty="0"/>
              <a:t>Resource link: https://www.pbisapps.org/resource/tfi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TFI Tier 1 Quick Check Tip Sheet for Scoring  </a:t>
            </a:r>
            <a:r>
              <a:rPr lang="en-US" dirty="0">
                <a:hlinkClick r:id="rId3"/>
              </a:rPr>
              <a:t>https://sebacademy.edc.org/tfi-tier-1-quick-check-tip-sheet-scoring</a:t>
            </a:r>
            <a:endParaRPr kumimoji="0" lang="en-US" sz="12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171450" indent="-171450">
              <a:buFontTx/>
              <a:buChar char="-"/>
            </a:pPr>
            <a:r>
              <a:rPr lang="en-US" dirty="0"/>
              <a:t>PBIS TFI Walkthrough Tip Sheet: https://www.pbisapps.org/resource/tfi-walkthrough-tip-sheet</a:t>
            </a:r>
          </a:p>
          <a:p>
            <a:pPr marL="171450" indent="-171450">
              <a:buFontTx/>
              <a:buChar char="-"/>
            </a:pPr>
            <a:r>
              <a:rPr lang="en-US" dirty="0"/>
              <a:t>Integrated TFI Companion Guide:  https://www.pbis.org/resource/integrated-tiered-fidelity-inventory-companion-guide</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Data Decision Rules Activity</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https://sebacademy.edc.org/developing-data-routines-activity</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Evaluation Plan Template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https://sebacademy.edc.org/evaluation-schedule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pPr>
            <a:r>
              <a:rPr lang="en-US" sz="1100" dirty="0"/>
              <a:t>Annual Evaluation Template:  https://sebacademy.edc.org/annual-evaluation-report-template </a:t>
            </a:r>
          </a:p>
          <a:p>
            <a:pPr marL="171450" indent="-171450">
              <a:buFont typeface="Arial" panose="020B0604020202020204" pitchFamily="34" charset="0"/>
              <a:buChar char="•"/>
            </a:pPr>
            <a:r>
              <a:rPr lang="en-US" sz="1100" dirty="0"/>
              <a:t>Sample - Annual Evaluation: https://sebacademy.edc.org/annual-evaluation-report-sample</a:t>
            </a:r>
            <a:endParaRPr kumimoji="0" lang="en-US" sz="1100" i="0" u="none" strike="noStrike" kern="1200" cap="none" spc="0" normalizeH="0" baseline="0" noProof="0" dirty="0">
              <a:ln>
                <a:noFill/>
              </a:ln>
              <a:solidFill>
                <a:srgbClr val="00ACC2"/>
              </a:solidFill>
              <a:effectLst/>
              <a:uLnTx/>
              <a:uFillTx/>
              <a:latin typeface="Hind Vadodara"/>
              <a:cs typeface="Hind Vadodara"/>
              <a:sym typeface="Hind Vadodara"/>
            </a:endParaRPr>
          </a:p>
        </p:txBody>
      </p:sp>
    </p:spTree>
    <p:extLst>
      <p:ext uri="{BB962C8B-B14F-4D97-AF65-F5344CB8AC3E}">
        <p14:creationId xmlns:p14="http://schemas.microsoft.com/office/powerpoint/2010/main" val="273583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12:30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94123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Trainers: Use this slide if you feel your group would benefit.  Play this entire 4.41-minute video as a set up for the slides to come.   (Be sure you shared your Sound when you shared your screen)</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https://www.pbis.org/video/four-tips-for-sustaining-pbis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7</a:t>
            </a:fld>
            <a:endParaRPr lang="en-US"/>
          </a:p>
        </p:txBody>
      </p:sp>
    </p:spTree>
    <p:extLst>
      <p:ext uri="{BB962C8B-B14F-4D97-AF65-F5344CB8AC3E}">
        <p14:creationId xmlns:p14="http://schemas.microsoft.com/office/powerpoint/2010/main" val="2524252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Emphasise</a:t>
            </a:r>
            <a:r>
              <a:rPr lang="en-US" dirty="0"/>
              <a:t> the 4 ideas from the video</a:t>
            </a:r>
          </a:p>
          <a:p>
            <a:endParaRPr lang="en-US" dirty="0"/>
          </a:p>
          <a:p>
            <a:r>
              <a:rPr lang="en-US" dirty="0"/>
              <a:t>1 – Keep a strong team (next slide)</a:t>
            </a:r>
          </a:p>
          <a:p>
            <a:r>
              <a:rPr lang="en-US" dirty="0"/>
              <a:t>2 – Use TFI data to improve systems  (we will do this at the November training) </a:t>
            </a:r>
          </a:p>
          <a:p>
            <a:r>
              <a:rPr lang="en-US" dirty="0"/>
              <a:t>3 – Use your school discipline data – slide to come with all data mentioned…good for goal planning</a:t>
            </a:r>
          </a:p>
          <a:p>
            <a:r>
              <a:rPr lang="en-US" dirty="0"/>
              <a:t>4 – Implement PBIS in the Classroom (Nov Training)</a:t>
            </a:r>
          </a:p>
        </p:txBody>
      </p:sp>
    </p:spTree>
    <p:extLst>
      <p:ext uri="{BB962C8B-B14F-4D97-AF65-F5344CB8AC3E}">
        <p14:creationId xmlns:p14="http://schemas.microsoft.com/office/powerpoint/2010/main" val="4019351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Coaches Year at a Glance: https://sebacademy.edc.org/coaches-year-glance</a:t>
            </a:r>
          </a:p>
          <a:p>
            <a:r>
              <a:rPr lang="en-US" dirty="0"/>
              <a:t>Leadership Team Checklist: https://sebacademy.edc.org/team-meeting-foundations-checklist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Evaluation Plan Template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https://sebacademy.edc.org/evaluation-schedule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dirty="0"/>
              <a:t>School Climate Surveys: https://sebacademy.edc.org/pbis-school-climate-surveys</a:t>
            </a:r>
          </a:p>
          <a:p>
            <a:r>
              <a:rPr lang="en-US" dirty="0"/>
              <a:t>Feedback and Input Surveys: https://sebacademy.edc.org/pbis-feedback-input-survey-manual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1A42C-C6D2-B44B-A9F2-5BD3C88B3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886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63110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11062790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0EE8-7DE5-934B-B0CC-78364372EDC7}" type="slidenum">
              <a:rPr lang="en-US"/>
              <a:pPr>
                <a:defRPr/>
              </a:pPr>
              <a:t>‹#›</a:t>
            </a:fld>
            <a:endParaRPr lang="en-US"/>
          </a:p>
        </p:txBody>
      </p:sp>
    </p:spTree>
    <p:extLst>
      <p:ext uri="{BB962C8B-B14F-4D97-AF65-F5344CB8AC3E}">
        <p14:creationId xmlns:p14="http://schemas.microsoft.com/office/powerpoint/2010/main" val="3655545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615706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367746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715491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70" y="1749380"/>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1"/>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028323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2"/>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3"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308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939592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8"/>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107212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10" y="3779034"/>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8" y="13"/>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6794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2"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594549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5"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98336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14015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671478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3"/>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94182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10" y="3779034"/>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8" y="13"/>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070601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2"/>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3"/>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913968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10" y="3779034"/>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8" y="13"/>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88906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10283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8" y="13"/>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6"/>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841465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10" y="3779034"/>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8" y="13"/>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5280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30677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8" y="13"/>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6"/>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2159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9069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8" y="13"/>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6"/>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64420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70" lvl="0" indent="-440245" rtl="0">
              <a:lnSpc>
                <a:spcPct val="100000"/>
              </a:lnSpc>
              <a:spcBef>
                <a:spcPts val="0"/>
              </a:spcBef>
              <a:spcAft>
                <a:spcPts val="0"/>
              </a:spcAft>
              <a:buClr>
                <a:schemeClr val="accent2"/>
              </a:buClr>
              <a:buSzPts val="1600"/>
              <a:buFont typeface="Raleway Thin"/>
              <a:buChar char="●"/>
              <a:defRPr sz="2400"/>
            </a:lvl1pPr>
            <a:lvl2pPr marL="1219140" lvl="1" indent="-440245" rtl="0">
              <a:spcBef>
                <a:spcPts val="2133"/>
              </a:spcBef>
              <a:spcAft>
                <a:spcPts val="0"/>
              </a:spcAft>
              <a:buSzPts val="1600"/>
              <a:buFont typeface="Nunito Light"/>
              <a:buChar char="○"/>
              <a:defRPr/>
            </a:lvl2pPr>
            <a:lvl3pPr marL="1828709" lvl="2" indent="-431779" rtl="0">
              <a:spcBef>
                <a:spcPts val="2133"/>
              </a:spcBef>
              <a:spcAft>
                <a:spcPts val="0"/>
              </a:spcAft>
              <a:buSzPts val="1500"/>
              <a:buFont typeface="Nunito Light"/>
              <a:buChar char="■"/>
              <a:defRPr/>
            </a:lvl3pPr>
            <a:lvl4pPr marL="2438278" lvl="3" indent="-431779" rtl="0">
              <a:spcBef>
                <a:spcPts val="2133"/>
              </a:spcBef>
              <a:spcAft>
                <a:spcPts val="0"/>
              </a:spcAft>
              <a:buSzPts val="1500"/>
              <a:buFont typeface="Nunito Light"/>
              <a:buChar char="●"/>
              <a:defRPr/>
            </a:lvl4pPr>
            <a:lvl5pPr marL="3047848" lvl="4" indent="-423312" rtl="0">
              <a:spcBef>
                <a:spcPts val="2133"/>
              </a:spcBef>
              <a:spcAft>
                <a:spcPts val="0"/>
              </a:spcAft>
              <a:buSzPts val="1400"/>
              <a:buFont typeface="Nunito Light"/>
              <a:buChar char="○"/>
              <a:defRPr/>
            </a:lvl5pPr>
            <a:lvl6pPr marL="3657418" lvl="5" indent="-423312" rtl="0">
              <a:spcBef>
                <a:spcPts val="2133"/>
              </a:spcBef>
              <a:spcAft>
                <a:spcPts val="0"/>
              </a:spcAft>
              <a:buSzPts val="1400"/>
              <a:buFont typeface="Nunito Light"/>
              <a:buChar char="■"/>
              <a:defRPr/>
            </a:lvl6pPr>
            <a:lvl7pPr marL="4266987" lvl="6" indent="-414846" rtl="0">
              <a:spcBef>
                <a:spcPts val="2133"/>
              </a:spcBef>
              <a:spcAft>
                <a:spcPts val="0"/>
              </a:spcAft>
              <a:buSzPts val="1300"/>
              <a:buFont typeface="Nunito Light"/>
              <a:buChar char="●"/>
              <a:defRPr/>
            </a:lvl7pPr>
            <a:lvl8pPr marL="4876557" lvl="7" indent="-414846" rtl="0">
              <a:spcBef>
                <a:spcPts val="2133"/>
              </a:spcBef>
              <a:spcAft>
                <a:spcPts val="0"/>
              </a:spcAft>
              <a:buSzPts val="1300"/>
              <a:buFont typeface="Nunito Light"/>
              <a:buChar char="○"/>
              <a:defRPr/>
            </a:lvl8pPr>
            <a:lvl9pPr marL="5486126" lvl="8" indent="-423312"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10" y="3779034"/>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28899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5" y="4738024"/>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2"/>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72385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10" y="3779034"/>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8" y="13"/>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1428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12025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5293780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9561678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9051549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654839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6414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6" name="Text Placeholder 5"/>
          <p:cNvSpPr>
            <a:spLocks noGrp="1"/>
          </p:cNvSpPr>
          <p:nvPr>
            <p:ph type="body" sz="quarter" idx="10"/>
          </p:nvPr>
        </p:nvSpPr>
        <p:spPr>
          <a:xfrm>
            <a:off x="508000" y="1411553"/>
            <a:ext cx="11176000" cy="2210863"/>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349116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50033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820514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53066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4967967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5304058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03758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47528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205233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941742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70286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a:t>Click to edit Master title style</a:t>
            </a:r>
          </a:p>
        </p:txBody>
      </p:sp>
      <p:sp>
        <p:nvSpPr>
          <p:cNvPr id="3" name="Table Placeholder 2"/>
          <p:cNvSpPr>
            <a:spLocks noGrp="1"/>
          </p:cNvSpPr>
          <p:nvPr>
            <p:ph type="tbl" idx="1"/>
          </p:nvPr>
        </p:nvSpPr>
        <p:spPr>
          <a:xfrm>
            <a:off x="914400" y="1447800"/>
            <a:ext cx="103632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369DD-4C16-F949-B34A-4428E2FC13D4}" type="slidenum">
              <a:rPr lang="en-US"/>
              <a:pPr>
                <a:defRPr/>
              </a:pPr>
              <a:t>‹#›</a:t>
            </a:fld>
            <a:endParaRPr lang="en-US"/>
          </a:p>
        </p:txBody>
      </p:sp>
    </p:spTree>
    <p:extLst>
      <p:ext uri="{BB962C8B-B14F-4D97-AF65-F5344CB8AC3E}">
        <p14:creationId xmlns:p14="http://schemas.microsoft.com/office/powerpoint/2010/main" val="31953524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6753388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414513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52293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12775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8886995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08386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9635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327160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67659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55138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659295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800194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8449860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70548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5801453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546280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863081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3474344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1119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55841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695810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userDrawn="1">
  <p:cSld name="1_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sp>
        <p:nvSpPr>
          <p:cNvPr id="73" name="Google Shape;73;p7"/>
          <p:cNvSpPr txBox="1">
            <a:spLocks noGrp="1"/>
          </p:cNvSpPr>
          <p:nvPr>
            <p:ph type="title"/>
          </p:nvPr>
        </p:nvSpPr>
        <p:spPr>
          <a:xfrm>
            <a:off x="513748" y="275814"/>
            <a:ext cx="7441531"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600" b="1">
                <a:solidFill>
                  <a:schemeClr val="accent6">
                    <a:lumMod val="50000"/>
                  </a:schemeClr>
                </a:solidFill>
                <a:latin typeface="Calibri" panose="020F0502020204030204" pitchFamily="34" charset="0"/>
                <a:cs typeface="Calibri" panose="020F0502020204030204" pitchFamily="34" charset="0"/>
              </a:defRPr>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r>
              <a:rPr lang="en-US"/>
              <a:t>Click to edit Master title style</a:t>
            </a:r>
            <a:endParaRPr/>
          </a:p>
        </p:txBody>
      </p:sp>
    </p:spTree>
    <p:extLst>
      <p:ext uri="{BB962C8B-B14F-4D97-AF65-F5344CB8AC3E}">
        <p14:creationId xmlns:p14="http://schemas.microsoft.com/office/powerpoint/2010/main" val="23403193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83316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170355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543650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0351344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1085273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2635917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501661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95402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43137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007425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spTree>
    <p:extLst>
      <p:ext uri="{BB962C8B-B14F-4D97-AF65-F5344CB8AC3E}">
        <p14:creationId xmlns:p14="http://schemas.microsoft.com/office/powerpoint/2010/main" val="1636040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374355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78459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07453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96056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4426773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7026792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0572310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4397907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562585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27400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472161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0851130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7837901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159721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dirty="0"/>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517754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4292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4219221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3746505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31483488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24807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94D5A-E2AC-4582-8E43-7EA027664A3B}"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B58DF-A9EF-4488-93EF-74A3A9C9747E}" type="slidenum">
              <a:rPr lang="en-US" smtClean="0"/>
              <a:t>‹#›</a:t>
            </a:fld>
            <a:endParaRPr lang="en-US"/>
          </a:p>
        </p:txBody>
      </p:sp>
    </p:spTree>
    <p:extLst>
      <p:ext uri="{BB962C8B-B14F-4D97-AF65-F5344CB8AC3E}">
        <p14:creationId xmlns:p14="http://schemas.microsoft.com/office/powerpoint/2010/main" val="1015010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theme" Target="../theme/theme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theme" Target="../theme/theme4.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theme" Target="../theme/theme5.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268230813"/>
      </p:ext>
    </p:extLst>
  </p:cSld>
  <p:clrMap bg1="lt1" tx1="dk1" bg2="dk2" tx2="lt2" accent1="accent1" accent2="accent2" accent3="accent3" accent4="accent4" accent5="accent5" accent6="accent6" hlink="hlink" folHlink="folHlink"/>
  <p:sldLayoutIdLst>
    <p:sldLayoutId id="2147483662" r:id="rId1"/>
    <p:sldLayoutId id="2147483666" r:id="rId2"/>
    <p:sldLayoutId id="2147483670" r:id="rId3"/>
    <p:sldLayoutId id="2147483671" r:id="rId4"/>
    <p:sldLayoutId id="2147483673" r:id="rId5"/>
    <p:sldLayoutId id="2147483755" r:id="rId6"/>
    <p:sldLayoutId id="2147483800" r:id="rId7"/>
    <p:sldLayoutId id="2147483801" r:id="rId8"/>
    <p:sldLayoutId id="2147483802" r:id="rId9"/>
    <p:sldLayoutId id="2147483804" r:id="rId10"/>
    <p:sldLayoutId id="2147483805" r:id="rId11"/>
    <p:sldLayoutId id="214748380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85289879"/>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152713220"/>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34490398"/>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027129079"/>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1" r:id="rId4"/>
    <p:sldLayoutId id="2147483762" r:id="rId5"/>
    <p:sldLayoutId id="2147483764" r:id="rId6"/>
    <p:sldLayoutId id="2147483765" r:id="rId7"/>
    <p:sldLayoutId id="2147483767" r:id="rId8"/>
    <p:sldLayoutId id="2147483769" r:id="rId9"/>
    <p:sldLayoutId id="2147483770" r:id="rId10"/>
    <p:sldLayoutId id="2147483771" r:id="rId11"/>
    <p:sldLayoutId id="2147483773" r:id="rId12"/>
    <p:sldLayoutId id="2147483774" r:id="rId13"/>
    <p:sldLayoutId id="214748380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notesSlide" Target="../notesSlides/notesSlide8.xml"/><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8.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19" Type="http://schemas.openxmlformats.org/officeDocument/2006/relationships/image" Target="../media/image33.pn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 Id="rId22" Type="http://schemas.openxmlformats.org/officeDocument/2006/relationships/image" Target="../media/image36.sv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commons.wikimedia.org/wiki/File:Hand_Gesture_-_Holding_a_Magnifying_Glass_Vector.sv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4.png"/><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6.jpeg"/><Relationship Id="rId7" Type="http://schemas.openxmlformats.org/officeDocument/2006/relationships/diagramColors" Target="../diagrams/colors6.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58.png"/><Relationship Id="rId4" Type="http://schemas.openxmlformats.org/officeDocument/2006/relationships/diagramData" Target="../diagrams/data6.xml"/><Relationship Id="rId9"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5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63.png"/><Relationship Id="rId7" Type="http://schemas.openxmlformats.org/officeDocument/2006/relationships/diagramColors" Target="../diagrams/colors8.xml"/><Relationship Id="rId2" Type="http://schemas.openxmlformats.org/officeDocument/2006/relationships/notesSlide" Target="../notesSlides/notesSlide26.xml"/><Relationship Id="rId1" Type="http://schemas.openxmlformats.org/officeDocument/2006/relationships/slideLayout" Target="../slideLayouts/slideLayout4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89.xml"/></Relationships>
</file>

<file path=ppt/slides/_rels/slide3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93.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9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9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17.xml"/><Relationship Id="rId5" Type="http://schemas.openxmlformats.org/officeDocument/2006/relationships/image" Target="../media/image71.png"/><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10.xml"/><Relationship Id="rId5" Type="http://schemas.openxmlformats.org/officeDocument/2006/relationships/image" Target="../media/image62.png"/><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hyperlink" Target="https://sebacademy.edc.org/pbis-logic-model-activity-directions-samples-and-template"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42.xml"/><Relationship Id="rId1" Type="http://schemas.openxmlformats.org/officeDocument/2006/relationships/slideLayout" Target="../slideLayouts/slideLayout93.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8" Type="http://schemas.openxmlformats.org/officeDocument/2006/relationships/hyperlink" Target="https://sebacademy.edc.org/annual-evaluation-report-template" TargetMode="External"/><Relationship Id="rId3" Type="http://schemas.openxmlformats.org/officeDocument/2006/relationships/hyperlink" Target="https://sebacademy.edc.org/tiered-fidelity-inventory-tfi-manual" TargetMode="External"/><Relationship Id="rId7" Type="http://schemas.openxmlformats.org/officeDocument/2006/relationships/hyperlink" Target="https://sebacademy.edc.org/evaluation-schedule" TargetMode="External"/><Relationship Id="rId2" Type="http://schemas.openxmlformats.org/officeDocument/2006/relationships/notesSlide" Target="../notesSlides/notesSlide5.xml"/><Relationship Id="rId1" Type="http://schemas.openxmlformats.org/officeDocument/2006/relationships/slideLayout" Target="../slideLayouts/slideLayout94.xml"/><Relationship Id="rId6" Type="http://schemas.openxmlformats.org/officeDocument/2006/relationships/hyperlink" Target="https://sebacademy.edc.org/developing-data-routines-activity" TargetMode="External"/><Relationship Id="rId5" Type="http://schemas.openxmlformats.org/officeDocument/2006/relationships/hyperlink" Target="https://sebacademy.edc.org/integrated-tiered-fidelity-inventory-companion-guide" TargetMode="External"/><Relationship Id="rId10" Type="http://schemas.openxmlformats.org/officeDocument/2006/relationships/image" Target="../media/image11.png"/><Relationship Id="rId4" Type="http://schemas.openxmlformats.org/officeDocument/2006/relationships/hyperlink" Target="https://sebacademy.edc.org/tfi-tier-1-quick-check-tip-sheet-scoring" TargetMode="External"/><Relationship Id="rId9" Type="http://schemas.openxmlformats.org/officeDocument/2006/relationships/hyperlink" Target="https://sebacademy.edc.org/annual-evaluation-report-sample"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69.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2.xml.rels><?xml version="1.0" encoding="UTF-8" standalone="yes"?>
<Relationships xmlns="http://schemas.openxmlformats.org/package/2006/relationships"><Relationship Id="rId8" Type="http://schemas.openxmlformats.org/officeDocument/2006/relationships/hyperlink" Target="https://sebacademy.edc.org/annual-evaluation-report-template" TargetMode="External"/><Relationship Id="rId3" Type="http://schemas.openxmlformats.org/officeDocument/2006/relationships/hyperlink" Target="https://sebacademy.edc.org/tiered-fidelity-inventory-tfi-manual" TargetMode="External"/><Relationship Id="rId7" Type="http://schemas.openxmlformats.org/officeDocument/2006/relationships/hyperlink" Target="https://sebacademy.edc.org/evaluation-schedule" TargetMode="External"/><Relationship Id="rId2" Type="http://schemas.openxmlformats.org/officeDocument/2006/relationships/notesSlide" Target="../notesSlides/notesSlide44.xml"/><Relationship Id="rId1" Type="http://schemas.openxmlformats.org/officeDocument/2006/relationships/slideLayout" Target="../slideLayouts/slideLayout94.xml"/><Relationship Id="rId6" Type="http://schemas.openxmlformats.org/officeDocument/2006/relationships/hyperlink" Target="https://sebacademy.edc.org/developing-data-routines-activity" TargetMode="External"/><Relationship Id="rId5" Type="http://schemas.openxmlformats.org/officeDocument/2006/relationships/hyperlink" Target="https://sebacademy.edc.org/integrated-tiered-fidelity-inventory-companion-guide" TargetMode="External"/><Relationship Id="rId10" Type="http://schemas.openxmlformats.org/officeDocument/2006/relationships/image" Target="../media/image11.png"/><Relationship Id="rId4" Type="http://schemas.openxmlformats.org/officeDocument/2006/relationships/hyperlink" Target="https://sebacademy.edc.org/tfi-tier-1-quick-check-tip-sheet-scoring" TargetMode="External"/><Relationship Id="rId9" Type="http://schemas.openxmlformats.org/officeDocument/2006/relationships/hyperlink" Target="https://sebacademy.edc.org/annual-evaluation-report-sample"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video" Target="https://www.youtube.com/embed/xPt9pGkOgIo?start=7&amp;feature=oembed"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283186" y="2430266"/>
            <a:ext cx="9258025" cy="1722008"/>
          </a:xfrm>
          <a:prstGeom prst="rect">
            <a:avLst/>
          </a:prstGeom>
        </p:spPr>
        <p:txBody>
          <a:bodyPr spcFirstLastPara="1" wrap="square" lIns="121900" tIns="121900" rIns="121900" bIns="121900" anchor="ctr" anchorCtr="0">
            <a:noAutofit/>
          </a:bodyPr>
          <a:lstStyle/>
          <a:p>
            <a:pPr lvl="0"/>
            <a:r>
              <a:rPr lang="en-US" sz="3733" b="1" dirty="0">
                <a:latin typeface="Arial" panose="020B0604020202020204" pitchFamily="34" charset="0"/>
                <a:cs typeface="Arial" panose="020B0604020202020204" pitchFamily="34" charset="0"/>
              </a:rPr>
              <a:t>PBIS School-Wide Coach Meeting</a:t>
            </a:r>
            <a:br>
              <a:rPr lang="en-US" sz="4267" dirty="0">
                <a:latin typeface="Arial" panose="020B0604020202020204" pitchFamily="34" charset="0"/>
                <a:cs typeface="Arial" panose="020B0604020202020204" pitchFamily="34" charset="0"/>
              </a:rPr>
            </a:br>
            <a:r>
              <a:rPr lang="en-US" sz="3733" dirty="0">
                <a:solidFill>
                  <a:srgbClr val="FC9204"/>
                </a:solidFill>
                <a:latin typeface="Arial" panose="020B0604020202020204" pitchFamily="34" charset="0"/>
                <a:cs typeface="Arial" panose="020B0604020202020204" pitchFamily="34" charset="0"/>
              </a:rPr>
              <a:t>Sustaining Academy</a:t>
            </a:r>
            <a:br>
              <a:rPr lang="en-US" sz="3733" dirty="0">
                <a:solidFill>
                  <a:srgbClr val="FC9204"/>
                </a:solidFill>
                <a:latin typeface="Arial" panose="020B0604020202020204" pitchFamily="34" charset="0"/>
                <a:cs typeface="Arial" panose="020B0604020202020204" pitchFamily="34" charset="0"/>
              </a:rPr>
            </a:br>
            <a:r>
              <a:rPr lang="en-US" sz="3733" dirty="0">
                <a:solidFill>
                  <a:srgbClr val="FC9204"/>
                </a:solidFill>
                <a:latin typeface="Arial" panose="020B0604020202020204" pitchFamily="34" charset="0"/>
                <a:cs typeface="Arial" panose="020B0604020202020204" pitchFamily="34" charset="0"/>
              </a:rPr>
              <a:t>May 2023</a:t>
            </a:r>
            <a:endParaRPr lang="en-US" sz="4267" dirty="0">
              <a:solidFill>
                <a:srgbClr val="FC9204"/>
              </a:solidFill>
              <a:latin typeface="Arial" panose="020B0604020202020204" pitchFamily="34" charset="0"/>
              <a:cs typeface="Arial" panose="020B0604020202020204" pitchFamily="34" charset="0"/>
            </a:endParaRPr>
          </a:p>
        </p:txBody>
      </p:sp>
      <p:sp>
        <p:nvSpPr>
          <p:cNvPr id="290" name="Google Shape;290;p29"/>
          <p:cNvSpPr txBox="1">
            <a:spLocks noGrp="1"/>
          </p:cNvSpPr>
          <p:nvPr>
            <p:ph type="subTitle" idx="1"/>
          </p:nvPr>
        </p:nvSpPr>
        <p:spPr>
          <a:xfrm>
            <a:off x="3866322" y="4153928"/>
            <a:ext cx="6042492" cy="1291281"/>
          </a:xfrm>
          <a:prstGeom prst="rect">
            <a:avLst/>
          </a:prstGeom>
        </p:spPr>
        <p:txBody>
          <a:bodyPr spcFirstLastPara="1" wrap="square" lIns="121900" tIns="121900" rIns="121900" bIns="121900" anchor="t" anchorCtr="0">
            <a:noAutofit/>
          </a:bodyPr>
          <a:lstStyle/>
          <a:p>
            <a:pPr marL="0" indent="0"/>
            <a:r>
              <a:rPr lang="en" sz="3200" dirty="0">
                <a:latin typeface="Arial" panose="020B0604020202020204" pitchFamily="34" charset="0"/>
                <a:cs typeface="Arial" panose="020B0604020202020204" pitchFamily="34" charset="0"/>
              </a:rPr>
              <a:t>Enter Trainers Names</a:t>
            </a:r>
          </a:p>
          <a:p>
            <a:pPr marL="0" indent="0"/>
            <a:endParaRPr lang="en" sz="1867" dirty="0">
              <a:latin typeface="Arial" panose="020B0604020202020204" pitchFamily="34" charset="0"/>
              <a:cs typeface="Arial" panose="020B0604020202020204" pitchFamily="34" charset="0"/>
            </a:endParaRPr>
          </a:p>
          <a:p>
            <a:pPr marL="0" indent="0"/>
            <a:endParaRPr lang="en" sz="1867" dirty="0">
              <a:latin typeface="Arial" panose="020B0604020202020204" pitchFamily="34" charset="0"/>
              <a:cs typeface="Arial" panose="020B0604020202020204" pitchFamily="34" charset="0"/>
            </a:endParaRPr>
          </a:p>
        </p:txBody>
      </p:sp>
      <p:pic>
        <p:nvPicPr>
          <p:cNvPr id="2" name="Picture 1" descr="Center on Positive Behavior Interventions &amp; Supports (PBIS) Logo of three interconnected circles">
            <a:extLst>
              <a:ext uri="{FF2B5EF4-FFF2-40B4-BE49-F238E27FC236}">
                <a16:creationId xmlns:a16="http://schemas.microsoft.com/office/drawing/2014/main" id="{D704FE52-F119-4241-8F05-B0D641E4D1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413239" y="6154749"/>
            <a:ext cx="2833687" cy="703251"/>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9E2BF57E-0E90-56DC-6550-0BAE748F6F8F}"/>
              </a:ext>
            </a:extLst>
          </p:cNvPr>
          <p:cNvPicPr>
            <a:picLocks noChangeAspect="1"/>
          </p:cNvPicPr>
          <p:nvPr/>
        </p:nvPicPr>
        <p:blipFill>
          <a:blip r:embed="rId4"/>
          <a:stretch>
            <a:fillRect/>
          </a:stretch>
        </p:blipFill>
        <p:spPr>
          <a:xfrm>
            <a:off x="2707286" y="191049"/>
            <a:ext cx="7918720" cy="1389891"/>
          </a:xfrm>
          <a:prstGeom prst="rect">
            <a:avLst/>
          </a:prstGeom>
          <a:solidFill>
            <a:schemeClr val="bg1"/>
          </a:solidFill>
        </p:spPr>
      </p:pic>
      <p:sp>
        <p:nvSpPr>
          <p:cNvPr id="6" name="TextBox 5">
            <a:extLst>
              <a:ext uri="{FF2B5EF4-FFF2-40B4-BE49-F238E27FC236}">
                <a16:creationId xmlns:a16="http://schemas.microsoft.com/office/drawing/2014/main" id="{72EA5AA2-4687-116C-B7E0-AD3AA57868D5}"/>
              </a:ext>
            </a:extLst>
          </p:cNvPr>
          <p:cNvSpPr txBox="1"/>
          <p:nvPr/>
        </p:nvSpPr>
        <p:spPr>
          <a:xfrm>
            <a:off x="4386978" y="5294380"/>
            <a:ext cx="505044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with support from NEPBIS Network, May Institute &amp; Broad Reach Consulting</a:t>
            </a:r>
          </a:p>
        </p:txBody>
      </p:sp>
      <p:sp>
        <p:nvSpPr>
          <p:cNvPr id="8" name="TextBox 7">
            <a:extLst>
              <a:ext uri="{FF2B5EF4-FFF2-40B4-BE49-F238E27FC236}">
                <a16:creationId xmlns:a16="http://schemas.microsoft.com/office/drawing/2014/main" id="{4D934020-82F3-A7F1-8F64-964AB91CEBF7}"/>
              </a:ext>
            </a:extLst>
          </p:cNvPr>
          <p:cNvSpPr txBox="1"/>
          <p:nvPr/>
        </p:nvSpPr>
        <p:spPr>
          <a:xfrm>
            <a:off x="5374408" y="1681349"/>
            <a:ext cx="307640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srgbClr val="00A791">
                    <a:lumMod val="60000"/>
                    <a:lumOff val="40000"/>
                  </a:srgbClr>
                </a:solidFill>
                <a:effectLst>
                  <a:outerShdw blurRad="38100" dist="25400" dir="5400000" algn="ctr" rotWithShape="0">
                    <a:srgbClr val="6E747A">
                      <a:alpha val="43000"/>
                    </a:srgbClr>
                  </a:outerShdw>
                </a:effectLst>
                <a:uLnTx/>
                <a:uFillTx/>
                <a:latin typeface="Arial"/>
                <a:ea typeface="+mn-ea"/>
                <a:cs typeface="+mn-cs"/>
              </a:rPr>
              <a:t>PBIS Track</a:t>
            </a:r>
          </a:p>
        </p:txBody>
      </p:sp>
    </p:spTree>
    <p:extLst>
      <p:ext uri="{BB962C8B-B14F-4D97-AF65-F5344CB8AC3E}">
        <p14:creationId xmlns:p14="http://schemas.microsoft.com/office/powerpoint/2010/main" val="59166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D19F2C-79A2-A4EA-AB8D-879339945E03}"/>
              </a:ext>
            </a:extLst>
          </p:cNvPr>
          <p:cNvSpPr>
            <a:spLocks noGrp="1"/>
          </p:cNvSpPr>
          <p:nvPr>
            <p:ph type="body" idx="1"/>
          </p:nvPr>
        </p:nvSpPr>
        <p:spPr/>
        <p:txBody>
          <a:bodyPr/>
          <a:lstStyle/>
          <a:p>
            <a:pPr marL="626529" indent="-457200">
              <a:spcAft>
                <a:spcPts val="1200"/>
              </a:spcAft>
              <a:buSzPct val="125000"/>
              <a:buFont typeface="+mj-lt"/>
              <a:buAutoNum type="arabicPeriod"/>
            </a:pPr>
            <a:r>
              <a:rPr lang="en-US" sz="3200" b="1" dirty="0"/>
              <a:t>Strong leadership team</a:t>
            </a:r>
          </a:p>
          <a:p>
            <a:pPr marL="626529" indent="-457200">
              <a:spcAft>
                <a:spcPts val="1200"/>
              </a:spcAft>
              <a:buSzPct val="125000"/>
              <a:buFont typeface="+mj-lt"/>
              <a:buAutoNum type="arabicPeriod"/>
            </a:pPr>
            <a:r>
              <a:rPr lang="en-US" sz="3200" b="1" dirty="0"/>
              <a:t>Use fidelity data to </a:t>
            </a:r>
            <a:br>
              <a:rPr lang="en-US" sz="3200" b="1" dirty="0"/>
            </a:br>
            <a:r>
              <a:rPr lang="en-US" sz="3200" b="1" dirty="0"/>
              <a:t>improve support</a:t>
            </a:r>
          </a:p>
          <a:p>
            <a:pPr marL="626529" indent="-457200">
              <a:spcAft>
                <a:spcPts val="1200"/>
              </a:spcAft>
              <a:buSzPct val="125000"/>
              <a:buFont typeface="+mj-lt"/>
              <a:buAutoNum type="arabicPeriod"/>
            </a:pPr>
            <a:r>
              <a:rPr lang="en-US" sz="3200" b="1" dirty="0"/>
              <a:t>Use your school’s </a:t>
            </a:r>
            <a:br>
              <a:rPr lang="en-US" sz="3200" b="1" dirty="0"/>
            </a:br>
            <a:r>
              <a:rPr lang="en-US" sz="3200" b="1" dirty="0"/>
              <a:t>discipline data</a:t>
            </a:r>
          </a:p>
        </p:txBody>
      </p:sp>
      <p:sp>
        <p:nvSpPr>
          <p:cNvPr id="3" name="Title 2">
            <a:extLst>
              <a:ext uri="{FF2B5EF4-FFF2-40B4-BE49-F238E27FC236}">
                <a16:creationId xmlns:a16="http://schemas.microsoft.com/office/drawing/2014/main" id="{EF0B955D-25A1-DD9D-B4AA-8E2DBB33D105}"/>
              </a:ext>
            </a:extLst>
          </p:cNvPr>
          <p:cNvSpPr>
            <a:spLocks noGrp="1"/>
          </p:cNvSpPr>
          <p:nvPr>
            <p:ph type="title"/>
          </p:nvPr>
        </p:nvSpPr>
        <p:spPr>
          <a:xfrm>
            <a:off x="813348" y="467463"/>
            <a:ext cx="10301691" cy="845600"/>
          </a:xfrm>
        </p:spPr>
        <p:txBody>
          <a:bodyPr/>
          <a:lstStyle/>
          <a:p>
            <a:r>
              <a:rPr lang="en-US" dirty="0"/>
              <a:t>Factors supporting </a:t>
            </a:r>
            <a:r>
              <a:rPr lang="en-US" u="sng" dirty="0"/>
              <a:t>sustaining</a:t>
            </a:r>
            <a:r>
              <a:rPr lang="en-US" dirty="0"/>
              <a:t> of PBIS</a:t>
            </a:r>
          </a:p>
        </p:txBody>
      </p:sp>
      <p:pic>
        <p:nvPicPr>
          <p:cNvPr id="1026" name="Picture 2" descr="SWIS Users Manual 2019.indd">
            <a:extLst>
              <a:ext uri="{FF2B5EF4-FFF2-40B4-BE49-F238E27FC236}">
                <a16:creationId xmlns:a16="http://schemas.microsoft.com/office/drawing/2014/main" id="{D6024AC4-588F-468F-7FC5-5D0B2CD9C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883" y="1304925"/>
            <a:ext cx="3851814" cy="37669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C8A3D54A-8EC6-3773-FC25-DC9D3B62389D}"/>
              </a:ext>
            </a:extLst>
          </p:cNvPr>
          <p:cNvSpPr/>
          <p:nvPr/>
        </p:nvSpPr>
        <p:spPr>
          <a:xfrm>
            <a:off x="6543151" y="4739124"/>
            <a:ext cx="5008880" cy="9347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t>Have you used your discipline data to make decisions?</a:t>
            </a:r>
          </a:p>
        </p:txBody>
      </p:sp>
      <p:sp>
        <p:nvSpPr>
          <p:cNvPr id="6" name="Rectangle: Rounded Corners 5">
            <a:extLst>
              <a:ext uri="{FF2B5EF4-FFF2-40B4-BE49-F238E27FC236}">
                <a16:creationId xmlns:a16="http://schemas.microsoft.com/office/drawing/2014/main" id="{248CFD99-02ED-8038-3212-86CD834BE166}"/>
              </a:ext>
            </a:extLst>
          </p:cNvPr>
          <p:cNvSpPr/>
          <p:nvPr/>
        </p:nvSpPr>
        <p:spPr>
          <a:xfrm>
            <a:off x="6553311" y="5795764"/>
            <a:ext cx="5008880" cy="9347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t>Have you shared your discipline data with your staff this year?</a:t>
            </a:r>
          </a:p>
        </p:txBody>
      </p:sp>
    </p:spTree>
    <p:extLst>
      <p:ext uri="{BB962C8B-B14F-4D97-AF65-F5344CB8AC3E}">
        <p14:creationId xmlns:p14="http://schemas.microsoft.com/office/powerpoint/2010/main" val="41567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D19F2C-79A2-A4EA-AB8D-879339945E03}"/>
              </a:ext>
            </a:extLst>
          </p:cNvPr>
          <p:cNvSpPr>
            <a:spLocks noGrp="1"/>
          </p:cNvSpPr>
          <p:nvPr>
            <p:ph type="body" idx="1"/>
          </p:nvPr>
        </p:nvSpPr>
        <p:spPr/>
        <p:txBody>
          <a:bodyPr/>
          <a:lstStyle/>
          <a:p>
            <a:pPr marL="626529" indent="-457200">
              <a:spcAft>
                <a:spcPts val="1200"/>
              </a:spcAft>
              <a:buSzPct val="125000"/>
              <a:buFont typeface="+mj-lt"/>
              <a:buAutoNum type="arabicPeriod"/>
            </a:pPr>
            <a:r>
              <a:rPr lang="en-US" sz="3200" b="1" dirty="0"/>
              <a:t>Strong leadership team</a:t>
            </a:r>
          </a:p>
          <a:p>
            <a:pPr marL="626529" indent="-457200">
              <a:spcAft>
                <a:spcPts val="1200"/>
              </a:spcAft>
              <a:buSzPct val="125000"/>
              <a:buFont typeface="+mj-lt"/>
              <a:buAutoNum type="arabicPeriod"/>
            </a:pPr>
            <a:r>
              <a:rPr lang="en-US" sz="3200" b="1" dirty="0"/>
              <a:t>Use fidelity data to </a:t>
            </a:r>
            <a:br>
              <a:rPr lang="en-US" sz="3200" b="1" dirty="0"/>
            </a:br>
            <a:r>
              <a:rPr lang="en-US" sz="3200" b="1" dirty="0"/>
              <a:t>improve support</a:t>
            </a:r>
          </a:p>
          <a:p>
            <a:pPr marL="626529" indent="-457200">
              <a:spcAft>
                <a:spcPts val="1200"/>
              </a:spcAft>
              <a:buSzPct val="125000"/>
              <a:buFont typeface="+mj-lt"/>
              <a:buAutoNum type="arabicPeriod"/>
            </a:pPr>
            <a:r>
              <a:rPr lang="en-US" sz="3200" b="1" dirty="0"/>
              <a:t>Use your school’s </a:t>
            </a:r>
            <a:br>
              <a:rPr lang="en-US" sz="3200" b="1" dirty="0"/>
            </a:br>
            <a:r>
              <a:rPr lang="en-US" sz="3200" b="1" dirty="0"/>
              <a:t>discipline data</a:t>
            </a:r>
          </a:p>
          <a:p>
            <a:pPr marL="626529" indent="-457200">
              <a:spcAft>
                <a:spcPts val="1200"/>
              </a:spcAft>
              <a:buSzPct val="125000"/>
              <a:buFont typeface="+mj-lt"/>
              <a:buAutoNum type="arabicPeriod"/>
            </a:pPr>
            <a:r>
              <a:rPr lang="en-US" sz="3200" b="1" dirty="0"/>
              <a:t>Implement PBIS in</a:t>
            </a:r>
            <a:br>
              <a:rPr lang="en-US" sz="3200" b="1" dirty="0"/>
            </a:br>
            <a:r>
              <a:rPr lang="en-US" sz="3200" b="1" dirty="0"/>
              <a:t>the classroom</a:t>
            </a:r>
          </a:p>
        </p:txBody>
      </p:sp>
      <p:sp>
        <p:nvSpPr>
          <p:cNvPr id="3" name="Title 2">
            <a:extLst>
              <a:ext uri="{FF2B5EF4-FFF2-40B4-BE49-F238E27FC236}">
                <a16:creationId xmlns:a16="http://schemas.microsoft.com/office/drawing/2014/main" id="{EF0B955D-25A1-DD9D-B4AA-8E2DBB33D105}"/>
              </a:ext>
            </a:extLst>
          </p:cNvPr>
          <p:cNvSpPr>
            <a:spLocks noGrp="1"/>
          </p:cNvSpPr>
          <p:nvPr>
            <p:ph type="title"/>
          </p:nvPr>
        </p:nvSpPr>
        <p:spPr>
          <a:xfrm>
            <a:off x="813348" y="467463"/>
            <a:ext cx="10057851" cy="845600"/>
          </a:xfrm>
        </p:spPr>
        <p:txBody>
          <a:bodyPr/>
          <a:lstStyle/>
          <a:p>
            <a:r>
              <a:rPr lang="en-US" dirty="0"/>
              <a:t>Factors supporting </a:t>
            </a:r>
            <a:r>
              <a:rPr lang="en-US" u="sng" dirty="0"/>
              <a:t>sustaining</a:t>
            </a:r>
            <a:r>
              <a:rPr lang="en-US" dirty="0"/>
              <a:t> of PBIS</a:t>
            </a:r>
          </a:p>
        </p:txBody>
      </p:sp>
      <p:pic>
        <p:nvPicPr>
          <p:cNvPr id="2" name="Picture 1">
            <a:extLst>
              <a:ext uri="{FF2B5EF4-FFF2-40B4-BE49-F238E27FC236}">
                <a16:creationId xmlns:a16="http://schemas.microsoft.com/office/drawing/2014/main" id="{EC6B6B0A-923E-C93F-33F9-C41D6D49D1E8}"/>
              </a:ext>
            </a:extLst>
          </p:cNvPr>
          <p:cNvPicPr>
            <a:picLocks noChangeAspect="1"/>
          </p:cNvPicPr>
          <p:nvPr/>
        </p:nvPicPr>
        <p:blipFill>
          <a:blip r:embed="rId2"/>
          <a:stretch>
            <a:fillRect/>
          </a:stretch>
        </p:blipFill>
        <p:spPr>
          <a:xfrm>
            <a:off x="6593840" y="1413518"/>
            <a:ext cx="4652097" cy="3097521"/>
          </a:xfrm>
          <a:prstGeom prst="rect">
            <a:avLst/>
          </a:prstGeom>
          <a:ln>
            <a:noFill/>
          </a:ln>
          <a:effectLst>
            <a:outerShdw blurRad="292100" dist="139700" dir="2700000" algn="tl" rotWithShape="0">
              <a:srgbClr val="333333">
                <a:alpha val="65000"/>
              </a:srgbClr>
            </a:outerShdw>
          </a:effectLst>
        </p:spPr>
      </p:pic>
      <p:sp>
        <p:nvSpPr>
          <p:cNvPr id="7" name="Rectangle: Rounded Corners 6">
            <a:extLst>
              <a:ext uri="{FF2B5EF4-FFF2-40B4-BE49-F238E27FC236}">
                <a16:creationId xmlns:a16="http://schemas.microsoft.com/office/drawing/2014/main" id="{4F4E78AE-1AC8-7EDC-0C98-64743DDDEA58}"/>
              </a:ext>
            </a:extLst>
          </p:cNvPr>
          <p:cNvSpPr/>
          <p:nvPr/>
        </p:nvSpPr>
        <p:spPr>
          <a:xfrm>
            <a:off x="6543151" y="4739124"/>
            <a:ext cx="5008880" cy="9347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t>Have you assessed the use of positive classroom practices?</a:t>
            </a:r>
          </a:p>
        </p:txBody>
      </p:sp>
      <p:sp>
        <p:nvSpPr>
          <p:cNvPr id="8" name="Rectangle: Rounded Corners 7">
            <a:extLst>
              <a:ext uri="{FF2B5EF4-FFF2-40B4-BE49-F238E27FC236}">
                <a16:creationId xmlns:a16="http://schemas.microsoft.com/office/drawing/2014/main" id="{548F4A90-32B4-E739-2F17-8E55130438C0}"/>
              </a:ext>
            </a:extLst>
          </p:cNvPr>
          <p:cNvSpPr/>
          <p:nvPr/>
        </p:nvSpPr>
        <p:spPr>
          <a:xfrm>
            <a:off x="6593840" y="5822634"/>
            <a:ext cx="5008880" cy="9347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t>Have you provided PD on positive classroom practices?</a:t>
            </a:r>
          </a:p>
        </p:txBody>
      </p:sp>
    </p:spTree>
    <p:extLst>
      <p:ext uri="{BB962C8B-B14F-4D97-AF65-F5344CB8AC3E}">
        <p14:creationId xmlns:p14="http://schemas.microsoft.com/office/powerpoint/2010/main" val="147715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a:extLst>
              <a:ext uri="{FF2B5EF4-FFF2-40B4-BE49-F238E27FC236}">
                <a16:creationId xmlns:a16="http://schemas.microsoft.com/office/drawing/2014/main" id="{F76626B0-491B-4DF3-9F3F-52B49B12230F}"/>
              </a:ext>
            </a:extLst>
          </p:cNvPr>
          <p:cNvGrpSpPr/>
          <p:nvPr/>
        </p:nvGrpSpPr>
        <p:grpSpPr>
          <a:xfrm>
            <a:off x="1534795" y="1440983"/>
            <a:ext cx="4358119" cy="4917688"/>
            <a:chOff x="921619" y="915429"/>
            <a:chExt cx="3268589" cy="3688266"/>
          </a:xfrm>
        </p:grpSpPr>
        <p:sp>
          <p:nvSpPr>
            <p:cNvPr id="121" name="Rectangle: Rounded Corners 120" descr="Badge 1">
              <a:extLst>
                <a:ext uri="{FF2B5EF4-FFF2-40B4-BE49-F238E27FC236}">
                  <a16:creationId xmlns:a16="http://schemas.microsoft.com/office/drawing/2014/main" id="{48E24030-1ABA-43AB-93DB-6BA906EB3FC1}"/>
                </a:ext>
              </a:extLst>
            </p:cNvPr>
            <p:cNvSpPr/>
            <p:nvPr/>
          </p:nvSpPr>
          <p:spPr>
            <a:xfrm>
              <a:off x="921619" y="915429"/>
              <a:ext cx="673041" cy="673041"/>
            </a:xfrm>
            <a:prstGeom prst="roundRect">
              <a:avLst>
                <a:gd name="adj" fmla="val 16670"/>
              </a:avLst>
            </a:pr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2" name="Freeform: Shape 121">
              <a:extLst>
                <a:ext uri="{FF2B5EF4-FFF2-40B4-BE49-F238E27FC236}">
                  <a16:creationId xmlns:a16="http://schemas.microsoft.com/office/drawing/2014/main" id="{CD2BB4F7-0DAD-4A1C-8CF1-6800CF7746BA}"/>
                </a:ext>
              </a:extLst>
            </p:cNvPr>
            <p:cNvSpPr/>
            <p:nvPr/>
          </p:nvSpPr>
          <p:spPr>
            <a:xfrm>
              <a:off x="1635043" y="915429"/>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000000"/>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Establish an effective leadership team</a:t>
              </a:r>
            </a:p>
          </p:txBody>
        </p:sp>
        <p:sp>
          <p:nvSpPr>
            <p:cNvPr id="123" name="Rectangle: Rounded Corners 122" descr="Badge">
              <a:extLst>
                <a:ext uri="{FF2B5EF4-FFF2-40B4-BE49-F238E27FC236}">
                  <a16:creationId xmlns:a16="http://schemas.microsoft.com/office/drawing/2014/main" id="{87C67A42-B5C3-40E1-918E-0436FBBFBF3D}"/>
                </a:ext>
              </a:extLst>
            </p:cNvPr>
            <p:cNvSpPr/>
            <p:nvPr/>
          </p:nvSpPr>
          <p:spPr>
            <a:xfrm>
              <a:off x="921619" y="1669235"/>
              <a:ext cx="673041" cy="673041"/>
            </a:xfrm>
            <a:prstGeom prst="roundRect">
              <a:avLst>
                <a:gd name="adj" fmla="val 16670"/>
              </a:avLst>
            </a:prstGeo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4" name="Freeform: Shape 123">
              <a:extLst>
                <a:ext uri="{FF2B5EF4-FFF2-40B4-BE49-F238E27FC236}">
                  <a16:creationId xmlns:a16="http://schemas.microsoft.com/office/drawing/2014/main" id="{F7D08BB6-DA4B-44F5-BA1C-5F1061A9EA1F}"/>
                </a:ext>
              </a:extLst>
            </p:cNvPr>
            <p:cNvSpPr/>
            <p:nvPr/>
          </p:nvSpPr>
          <p:spPr>
            <a:xfrm>
              <a:off x="1635043" y="1669235"/>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000000"/>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a brief statement of purpose</a:t>
              </a:r>
            </a:p>
          </p:txBody>
        </p:sp>
        <p:sp>
          <p:nvSpPr>
            <p:cNvPr id="125" name="Rectangle: Rounded Corners 124" descr="Badge 3">
              <a:extLst>
                <a:ext uri="{FF2B5EF4-FFF2-40B4-BE49-F238E27FC236}">
                  <a16:creationId xmlns:a16="http://schemas.microsoft.com/office/drawing/2014/main" id="{AC41B807-BFDA-4191-8AC4-BD58DE724A1E}"/>
                </a:ext>
              </a:extLst>
            </p:cNvPr>
            <p:cNvSpPr/>
            <p:nvPr/>
          </p:nvSpPr>
          <p:spPr>
            <a:xfrm>
              <a:off x="921619" y="2423041"/>
              <a:ext cx="673041" cy="673041"/>
            </a:xfrm>
            <a:prstGeom prst="roundRect">
              <a:avLst>
                <a:gd name="adj" fmla="val 16670"/>
              </a:avLst>
            </a:prstGeom>
            <a: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6" name="Freeform: Shape 125">
              <a:extLst>
                <a:ext uri="{FF2B5EF4-FFF2-40B4-BE49-F238E27FC236}">
                  <a16:creationId xmlns:a16="http://schemas.microsoft.com/office/drawing/2014/main" id="{B045849D-3AFD-4420-9805-15CDC7E8D546}"/>
                </a:ext>
              </a:extLst>
            </p:cNvPr>
            <p:cNvSpPr/>
            <p:nvPr/>
          </p:nvSpPr>
          <p:spPr>
            <a:xfrm>
              <a:off x="1635043" y="2423041"/>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000000"/>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Identify positive school-wide behavior expectations</a:t>
              </a:r>
            </a:p>
          </p:txBody>
        </p:sp>
        <p:sp>
          <p:nvSpPr>
            <p:cNvPr id="127" name="Rectangle: Rounded Corners 126" descr="Badge 4">
              <a:extLst>
                <a:ext uri="{FF2B5EF4-FFF2-40B4-BE49-F238E27FC236}">
                  <a16:creationId xmlns:a16="http://schemas.microsoft.com/office/drawing/2014/main" id="{802C19C0-6554-4075-9FFA-4B1B1BB8B0D3}"/>
                </a:ext>
              </a:extLst>
            </p:cNvPr>
            <p:cNvSpPr/>
            <p:nvPr/>
          </p:nvSpPr>
          <p:spPr>
            <a:xfrm>
              <a:off x="921619" y="3176847"/>
              <a:ext cx="673041" cy="673041"/>
            </a:xfrm>
            <a:prstGeom prst="roundRect">
              <a:avLst>
                <a:gd name="adj" fmla="val 16670"/>
              </a:avLst>
            </a:prstGeom>
            <a: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8" name="Freeform: Shape 127">
              <a:extLst>
                <a:ext uri="{FF2B5EF4-FFF2-40B4-BE49-F238E27FC236}">
                  <a16:creationId xmlns:a16="http://schemas.microsoft.com/office/drawing/2014/main" id="{C45CFCCB-F949-4E3D-A2D9-00EC5FE7C19B}"/>
                </a:ext>
              </a:extLst>
            </p:cNvPr>
            <p:cNvSpPr/>
            <p:nvPr/>
          </p:nvSpPr>
          <p:spPr>
            <a:xfrm>
              <a:off x="1635043" y="3176847"/>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000000"/>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procedures to teach school-wide expectations</a:t>
              </a:r>
            </a:p>
          </p:txBody>
        </p:sp>
        <p:sp>
          <p:nvSpPr>
            <p:cNvPr id="129" name="Rectangle: Rounded Corners 128" descr="Badge 5">
              <a:extLst>
                <a:ext uri="{FF2B5EF4-FFF2-40B4-BE49-F238E27FC236}">
                  <a16:creationId xmlns:a16="http://schemas.microsoft.com/office/drawing/2014/main" id="{70BF5C92-1195-4D63-95C4-1A5048BB58B3}"/>
                </a:ext>
              </a:extLst>
            </p:cNvPr>
            <p:cNvSpPr/>
            <p:nvPr/>
          </p:nvSpPr>
          <p:spPr>
            <a:xfrm>
              <a:off x="921619" y="3930654"/>
              <a:ext cx="673041" cy="673041"/>
            </a:xfrm>
            <a:prstGeom prst="roundRect">
              <a:avLst>
                <a:gd name="adj" fmla="val 16670"/>
              </a:avLst>
            </a:prstGeom>
            <a: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0" name="Freeform: Shape 129">
              <a:extLst>
                <a:ext uri="{FF2B5EF4-FFF2-40B4-BE49-F238E27FC236}">
                  <a16:creationId xmlns:a16="http://schemas.microsoft.com/office/drawing/2014/main" id="{E8B4B37E-504B-4BAB-A612-FA087CC734C4}"/>
                </a:ext>
              </a:extLst>
            </p:cNvPr>
            <p:cNvSpPr/>
            <p:nvPr/>
          </p:nvSpPr>
          <p:spPr>
            <a:xfrm>
              <a:off x="1635043" y="3930654"/>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000000"/>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procedures to teach class-wide expectations</a:t>
              </a:r>
            </a:p>
          </p:txBody>
        </p:sp>
      </p:grpSp>
      <p:grpSp>
        <p:nvGrpSpPr>
          <p:cNvPr id="107" name="Group 106">
            <a:extLst>
              <a:ext uri="{FF2B5EF4-FFF2-40B4-BE49-F238E27FC236}">
                <a16:creationId xmlns:a16="http://schemas.microsoft.com/office/drawing/2014/main" id="{575B1DA8-6048-4C51-B323-5577A2ED330F}"/>
              </a:ext>
            </a:extLst>
          </p:cNvPr>
          <p:cNvGrpSpPr/>
          <p:nvPr/>
        </p:nvGrpSpPr>
        <p:grpSpPr>
          <a:xfrm>
            <a:off x="6088876" y="1452253"/>
            <a:ext cx="4993309" cy="4917688"/>
            <a:chOff x="4968982" y="1003563"/>
            <a:chExt cx="3744982" cy="3688266"/>
          </a:xfrm>
        </p:grpSpPr>
        <p:sp>
          <p:nvSpPr>
            <p:cNvPr id="109" name="Rectangle: Rounded Corners 108" descr="Badge 6">
              <a:extLst>
                <a:ext uri="{FF2B5EF4-FFF2-40B4-BE49-F238E27FC236}">
                  <a16:creationId xmlns:a16="http://schemas.microsoft.com/office/drawing/2014/main" id="{C08C3990-B37D-465D-8F16-037DFCFDD8DD}"/>
                </a:ext>
              </a:extLst>
            </p:cNvPr>
            <p:cNvSpPr/>
            <p:nvPr/>
          </p:nvSpPr>
          <p:spPr>
            <a:xfrm>
              <a:off x="4968982" y="1003563"/>
              <a:ext cx="673041" cy="673041"/>
            </a:xfrm>
            <a:prstGeom prst="roundRect">
              <a:avLst>
                <a:gd name="adj" fmla="val 16670"/>
              </a:avLst>
            </a:prstGeom>
            <a: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0" name="Freeform: Shape 109">
              <a:extLst>
                <a:ext uri="{FF2B5EF4-FFF2-40B4-BE49-F238E27FC236}">
                  <a16:creationId xmlns:a16="http://schemas.microsoft.com/office/drawing/2014/main" id="{C7297B75-69B2-4463-ABC5-9280389C9508}"/>
                </a:ext>
              </a:extLst>
            </p:cNvPr>
            <p:cNvSpPr/>
            <p:nvPr/>
          </p:nvSpPr>
          <p:spPr>
            <a:xfrm>
              <a:off x="5682406" y="1003563"/>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FFFFFF"/>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a continuum  to strengthen appropriate behaviors</a:t>
              </a:r>
            </a:p>
          </p:txBody>
        </p:sp>
        <p:sp>
          <p:nvSpPr>
            <p:cNvPr id="111" name="Rectangle: Rounded Corners 110" descr="Badge 7">
              <a:extLst>
                <a:ext uri="{FF2B5EF4-FFF2-40B4-BE49-F238E27FC236}">
                  <a16:creationId xmlns:a16="http://schemas.microsoft.com/office/drawing/2014/main" id="{75297958-C1F7-4CF8-8729-A86768540184}"/>
                </a:ext>
              </a:extLst>
            </p:cNvPr>
            <p:cNvSpPr/>
            <p:nvPr/>
          </p:nvSpPr>
          <p:spPr>
            <a:xfrm>
              <a:off x="4968982" y="1757369"/>
              <a:ext cx="673041" cy="673041"/>
            </a:xfrm>
            <a:prstGeom prst="roundRect">
              <a:avLst>
                <a:gd name="adj" fmla="val 16670"/>
              </a:avLst>
            </a:prstGeom>
            <a: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2" name="Freeform: Shape 111">
              <a:extLst>
                <a:ext uri="{FF2B5EF4-FFF2-40B4-BE49-F238E27FC236}">
                  <a16:creationId xmlns:a16="http://schemas.microsoft.com/office/drawing/2014/main" id="{FAA34E11-CA02-449C-B3D6-118B8EBB6565}"/>
                </a:ext>
              </a:extLst>
            </p:cNvPr>
            <p:cNvSpPr/>
            <p:nvPr/>
          </p:nvSpPr>
          <p:spPr>
            <a:xfrm>
              <a:off x="5682406" y="1757369"/>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FFFFFF"/>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a continuum to discourage violations of expectations</a:t>
              </a:r>
            </a:p>
          </p:txBody>
        </p:sp>
        <p:sp>
          <p:nvSpPr>
            <p:cNvPr id="113" name="Rectangle: Rounded Corners 112" descr="Badge 8">
              <a:extLst>
                <a:ext uri="{FF2B5EF4-FFF2-40B4-BE49-F238E27FC236}">
                  <a16:creationId xmlns:a16="http://schemas.microsoft.com/office/drawing/2014/main" id="{58D3B169-09FB-49B4-B1C7-C8ADE55759FF}"/>
                </a:ext>
              </a:extLst>
            </p:cNvPr>
            <p:cNvSpPr/>
            <p:nvPr/>
          </p:nvSpPr>
          <p:spPr>
            <a:xfrm>
              <a:off x="4968982" y="2511175"/>
              <a:ext cx="673041" cy="673041"/>
            </a:xfrm>
            <a:prstGeom prst="roundRect">
              <a:avLst>
                <a:gd name="adj" fmla="val 16670"/>
              </a:avLst>
            </a:prstGeom>
            <a: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4" name="Freeform: Shape 113">
              <a:extLst>
                <a:ext uri="{FF2B5EF4-FFF2-40B4-BE49-F238E27FC236}">
                  <a16:creationId xmlns:a16="http://schemas.microsoft.com/office/drawing/2014/main" id="{376AECA2-52F4-4DC0-8491-1FF05BBC55C3}"/>
                </a:ext>
              </a:extLst>
            </p:cNvPr>
            <p:cNvSpPr/>
            <p:nvPr/>
          </p:nvSpPr>
          <p:spPr>
            <a:xfrm>
              <a:off x="5682406" y="2511175"/>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FFFFFF"/>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data-based procedures for monitoring</a:t>
              </a:r>
            </a:p>
          </p:txBody>
        </p:sp>
        <p:sp>
          <p:nvSpPr>
            <p:cNvPr id="115" name="Rectangle: Rounded Corners 114" descr="Badge 9">
              <a:extLst>
                <a:ext uri="{FF2B5EF4-FFF2-40B4-BE49-F238E27FC236}">
                  <a16:creationId xmlns:a16="http://schemas.microsoft.com/office/drawing/2014/main" id="{0D8A85EC-7E61-419F-95FD-F9814318480D}"/>
                </a:ext>
              </a:extLst>
            </p:cNvPr>
            <p:cNvSpPr/>
            <p:nvPr/>
          </p:nvSpPr>
          <p:spPr>
            <a:xfrm>
              <a:off x="4968982" y="3264981"/>
              <a:ext cx="673041" cy="673041"/>
            </a:xfrm>
            <a:prstGeom prst="roundRect">
              <a:avLst>
                <a:gd name="adj" fmla="val 16670"/>
              </a:avLst>
            </a:prstGeom>
            <a: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6" name="Freeform: Shape 115">
              <a:extLst>
                <a:ext uri="{FF2B5EF4-FFF2-40B4-BE49-F238E27FC236}">
                  <a16:creationId xmlns:a16="http://schemas.microsoft.com/office/drawing/2014/main" id="{87709BD0-F77B-41A0-BB01-51A0D523B490}"/>
                </a:ext>
              </a:extLst>
            </p:cNvPr>
            <p:cNvSpPr/>
            <p:nvPr/>
          </p:nvSpPr>
          <p:spPr>
            <a:xfrm>
              <a:off x="5682406" y="3264981"/>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FFFFFF"/>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systems to support staff</a:t>
              </a:r>
            </a:p>
          </p:txBody>
        </p:sp>
        <p:sp>
          <p:nvSpPr>
            <p:cNvPr id="117" name="Rectangle: Rounded Corners 116" descr="Badge 10">
              <a:extLst>
                <a:ext uri="{FF2B5EF4-FFF2-40B4-BE49-F238E27FC236}">
                  <a16:creationId xmlns:a16="http://schemas.microsoft.com/office/drawing/2014/main" id="{FB1586BF-6840-429B-BA7B-54B75E1E3C82}"/>
                </a:ext>
              </a:extLst>
            </p:cNvPr>
            <p:cNvSpPr/>
            <p:nvPr/>
          </p:nvSpPr>
          <p:spPr>
            <a:xfrm>
              <a:off x="4968982" y="4018788"/>
              <a:ext cx="673041" cy="673041"/>
            </a:xfrm>
            <a:prstGeom prst="roundRect">
              <a:avLst>
                <a:gd name="adj" fmla="val 16670"/>
              </a:avLst>
            </a:prstGeom>
            <a: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8" name="Freeform: Shape 117">
              <a:extLst>
                <a:ext uri="{FF2B5EF4-FFF2-40B4-BE49-F238E27FC236}">
                  <a16:creationId xmlns:a16="http://schemas.microsoft.com/office/drawing/2014/main" id="{C761252A-82CE-4E83-98A6-9D530FA5384C}"/>
                </a:ext>
              </a:extLst>
            </p:cNvPr>
            <p:cNvSpPr/>
            <p:nvPr/>
          </p:nvSpPr>
          <p:spPr>
            <a:xfrm>
              <a:off x="5682406" y="4018788"/>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FFFFFF"/>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Build routines to ensure ongoing implementation</a:t>
              </a:r>
            </a:p>
          </p:txBody>
        </p:sp>
      </p:grpSp>
      <p:sp>
        <p:nvSpPr>
          <p:cNvPr id="132" name="Title 131">
            <a:extLst>
              <a:ext uri="{FF2B5EF4-FFF2-40B4-BE49-F238E27FC236}">
                <a16:creationId xmlns:a16="http://schemas.microsoft.com/office/drawing/2014/main" id="{B9E9C2F9-D98C-4B15-AECB-B7870827AF80}"/>
              </a:ext>
            </a:extLst>
          </p:cNvPr>
          <p:cNvSpPr>
            <a:spLocks noGrp="1"/>
          </p:cNvSpPr>
          <p:nvPr>
            <p:ph type="title" idx="4294967295"/>
          </p:nvPr>
        </p:nvSpPr>
        <p:spPr>
          <a:xfrm>
            <a:off x="1263269" y="292115"/>
            <a:ext cx="9988625" cy="897388"/>
          </a:xfrm>
          <a:custGeom>
            <a:avLst/>
            <a:gdLst>
              <a:gd name="connsiteX0" fmla="*/ 0 w 5442331"/>
              <a:gd name="connsiteY0" fmla="*/ 67304 h 673041"/>
              <a:gd name="connsiteX1" fmla="*/ 67304 w 5442331"/>
              <a:gd name="connsiteY1" fmla="*/ 0 h 673041"/>
              <a:gd name="connsiteX2" fmla="*/ 5375027 w 5442331"/>
              <a:gd name="connsiteY2" fmla="*/ 0 h 673041"/>
              <a:gd name="connsiteX3" fmla="*/ 5442331 w 5442331"/>
              <a:gd name="connsiteY3" fmla="*/ 67304 h 673041"/>
              <a:gd name="connsiteX4" fmla="*/ 5442331 w 5442331"/>
              <a:gd name="connsiteY4" fmla="*/ 605737 h 673041"/>
              <a:gd name="connsiteX5" fmla="*/ 5375027 w 5442331"/>
              <a:gd name="connsiteY5" fmla="*/ 673041 h 673041"/>
              <a:gd name="connsiteX6" fmla="*/ 67304 w 5442331"/>
              <a:gd name="connsiteY6" fmla="*/ 673041 h 673041"/>
              <a:gd name="connsiteX7" fmla="*/ 0 w 5442331"/>
              <a:gd name="connsiteY7" fmla="*/ 605737 h 673041"/>
              <a:gd name="connsiteX8" fmla="*/ 0 w 5442331"/>
              <a:gd name="connsiteY8" fmla="*/ 67304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2331" h="673041">
                <a:moveTo>
                  <a:pt x="0" y="67304"/>
                </a:moveTo>
                <a:cubicBezTo>
                  <a:pt x="0" y="30133"/>
                  <a:pt x="30133" y="0"/>
                  <a:pt x="67304" y="0"/>
                </a:cubicBezTo>
                <a:lnTo>
                  <a:pt x="5375027" y="0"/>
                </a:lnTo>
                <a:cubicBezTo>
                  <a:pt x="5412198" y="0"/>
                  <a:pt x="5442331" y="30133"/>
                  <a:pt x="5442331" y="67304"/>
                </a:cubicBezTo>
                <a:lnTo>
                  <a:pt x="5442331" y="605737"/>
                </a:lnTo>
                <a:cubicBezTo>
                  <a:pt x="5442331" y="642908"/>
                  <a:pt x="5412198" y="673041"/>
                  <a:pt x="5375027" y="673041"/>
                </a:cubicBezTo>
                <a:lnTo>
                  <a:pt x="67304" y="673041"/>
                </a:lnTo>
                <a:cubicBezTo>
                  <a:pt x="30133" y="673041"/>
                  <a:pt x="0" y="642908"/>
                  <a:pt x="0" y="605737"/>
                </a:cubicBezTo>
                <a:lnTo>
                  <a:pt x="0" y="67304"/>
                </a:lnTo>
                <a:close/>
              </a:path>
            </a:pathLst>
          </a:custGeom>
          <a:solidFill>
            <a:schemeClr val="accent1">
              <a:lumMod val="75000"/>
            </a:schemeClr>
          </a:solidFill>
          <a:ln w="25400" cap="flat" cmpd="sng" algn="ctr">
            <a:solidFill>
              <a:schemeClr val="lt1">
                <a:hueOff val="0"/>
                <a:satOff val="0"/>
                <a:lumOff val="0"/>
                <a:alphaOff val="0"/>
              </a:schemeClr>
            </a:solidFill>
            <a:prstDash val="solid"/>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ot="0" spcFirstLastPara="0" vertOverflow="overflow" horzOverflow="overflow" vert="horz" wrap="square" lIns="127884" tIns="94017" rIns="127884" bIns="94017" numCol="1" spcCol="1270" rtlCol="0" fromWordArt="0" anchor="ctr" anchorCtr="0" forceAA="0" compatLnSpc="1">
            <a:prstTxWarp prst="textNoShape">
              <a:avLst/>
            </a:prstTxWarp>
            <a:noAutofit/>
          </a:bodyPr>
          <a:lstStyle/>
          <a:p>
            <a:pPr marL="0" marR="0" lvl="0" indent="0" algn="ctr" defTabSz="2370607" rtl="0" eaLnBrk="1" fontAlgn="auto" latinLnBrk="0" hangingPunct="1">
              <a:lnSpc>
                <a:spcPct val="90000"/>
              </a:lnSpc>
              <a:spcBef>
                <a:spcPct val="0"/>
              </a:spcBef>
              <a:spcAft>
                <a:spcPct val="35000"/>
              </a:spcAft>
              <a:buClr>
                <a:srgbClr val="000000"/>
              </a:buClr>
              <a:buSzTx/>
              <a:buFontTx/>
              <a:buNone/>
              <a:tabLst/>
              <a:defRPr/>
            </a:pPr>
            <a:r>
              <a:rPr kumimoji="0" lang="en"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GETTING STARTED WITH SWPBIS</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
        <p:nvSpPr>
          <p:cNvPr id="2" name="Star: 5 Points 1">
            <a:extLst>
              <a:ext uri="{FF2B5EF4-FFF2-40B4-BE49-F238E27FC236}">
                <a16:creationId xmlns:a16="http://schemas.microsoft.com/office/drawing/2014/main" id="{738BE220-A289-58D5-3094-F2F05F0449D4}"/>
              </a:ext>
            </a:extLst>
          </p:cNvPr>
          <p:cNvSpPr/>
          <p:nvPr/>
        </p:nvSpPr>
        <p:spPr>
          <a:xfrm>
            <a:off x="745958" y="1540042"/>
            <a:ext cx="592875" cy="541421"/>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r: 5 Points 2">
            <a:extLst>
              <a:ext uri="{FF2B5EF4-FFF2-40B4-BE49-F238E27FC236}">
                <a16:creationId xmlns:a16="http://schemas.microsoft.com/office/drawing/2014/main" id="{44DAF291-7FA6-2AE9-ED62-44EA30DF925E}"/>
              </a:ext>
            </a:extLst>
          </p:cNvPr>
          <p:cNvSpPr/>
          <p:nvPr/>
        </p:nvSpPr>
        <p:spPr>
          <a:xfrm>
            <a:off x="843939" y="5472553"/>
            <a:ext cx="592875" cy="541421"/>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tar: 5 Points 3">
            <a:extLst>
              <a:ext uri="{FF2B5EF4-FFF2-40B4-BE49-F238E27FC236}">
                <a16:creationId xmlns:a16="http://schemas.microsoft.com/office/drawing/2014/main" id="{D41CAEC3-E2DC-84FD-F9FC-8E17DDFC0D6F}"/>
              </a:ext>
            </a:extLst>
          </p:cNvPr>
          <p:cNvSpPr/>
          <p:nvPr/>
        </p:nvSpPr>
        <p:spPr>
          <a:xfrm>
            <a:off x="11251847" y="3629115"/>
            <a:ext cx="592875" cy="541421"/>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AF208D55-C342-A8CC-29F9-78AC32FA4E1B}"/>
              </a:ext>
            </a:extLst>
          </p:cNvPr>
          <p:cNvSpPr/>
          <p:nvPr/>
        </p:nvSpPr>
        <p:spPr>
          <a:xfrm>
            <a:off x="11314876" y="5521441"/>
            <a:ext cx="592875" cy="541421"/>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049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25AB927-CC44-E25E-A3BD-6A1B18934A21}"/>
              </a:ext>
            </a:extLst>
          </p:cNvPr>
          <p:cNvPicPr>
            <a:picLocks noChangeAspect="1"/>
          </p:cNvPicPr>
          <p:nvPr/>
        </p:nvPicPr>
        <p:blipFill>
          <a:blip r:embed="rId3"/>
          <a:srcRect/>
          <a:stretch/>
        </p:blipFill>
        <p:spPr>
          <a:xfrm>
            <a:off x="278117" y="1786970"/>
            <a:ext cx="8978120" cy="3741841"/>
          </a:xfrm>
          <a:prstGeom prst="rect">
            <a:avLst/>
          </a:prstGeom>
          <a:ln>
            <a:noFill/>
          </a:ln>
          <a:effectLst>
            <a:outerShdw blurRad="292100" dist="139700" dir="2700000" algn="tl" rotWithShape="0">
              <a:srgbClr val="333333">
                <a:alpha val="65000"/>
              </a:srgbClr>
            </a:outerShdw>
          </a:effectLst>
        </p:spPr>
      </p:pic>
      <p:sp>
        <p:nvSpPr>
          <p:cNvPr id="9" name="Title 8">
            <a:extLst>
              <a:ext uri="{FF2B5EF4-FFF2-40B4-BE49-F238E27FC236}">
                <a16:creationId xmlns:a16="http://schemas.microsoft.com/office/drawing/2014/main" id="{D73DCF9B-CCCB-055A-FF1C-6FE7BE9BFFC0}"/>
              </a:ext>
            </a:extLst>
          </p:cNvPr>
          <p:cNvSpPr>
            <a:spLocks noGrp="1"/>
          </p:cNvSpPr>
          <p:nvPr>
            <p:ph type="title"/>
          </p:nvPr>
        </p:nvSpPr>
        <p:spPr/>
        <p:txBody>
          <a:bodyPr/>
          <a:lstStyle/>
          <a:p>
            <a:r>
              <a:rPr lang="en-US" dirty="0"/>
              <a:t>Sustainability Resources</a:t>
            </a:r>
          </a:p>
        </p:txBody>
      </p:sp>
      <p:sp>
        <p:nvSpPr>
          <p:cNvPr id="11" name="TextBox 10">
            <a:extLst>
              <a:ext uri="{FF2B5EF4-FFF2-40B4-BE49-F238E27FC236}">
                <a16:creationId xmlns:a16="http://schemas.microsoft.com/office/drawing/2014/main" id="{7BD69B92-B42E-8432-BF17-9FE4513FE9A3}"/>
              </a:ext>
            </a:extLst>
          </p:cNvPr>
          <p:cNvSpPr txBox="1"/>
          <p:nvPr/>
        </p:nvSpPr>
        <p:spPr>
          <a:xfrm>
            <a:off x="453100" y="5726354"/>
            <a:ext cx="2327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Advanced Action Plan</a:t>
            </a:r>
          </a:p>
        </p:txBody>
      </p:sp>
      <p:sp>
        <p:nvSpPr>
          <p:cNvPr id="14" name="TextBox 13">
            <a:extLst>
              <a:ext uri="{FF2B5EF4-FFF2-40B4-BE49-F238E27FC236}">
                <a16:creationId xmlns:a16="http://schemas.microsoft.com/office/drawing/2014/main" id="{95AD51A9-669B-C7EF-1913-BADEE3F78C1E}"/>
              </a:ext>
            </a:extLst>
          </p:cNvPr>
          <p:cNvSpPr txBox="1"/>
          <p:nvPr/>
        </p:nvSpPr>
        <p:spPr>
          <a:xfrm>
            <a:off x="5717347" y="5903869"/>
            <a:ext cx="2327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Evaluation Schedule</a:t>
            </a:r>
          </a:p>
        </p:txBody>
      </p:sp>
      <p:pic>
        <p:nvPicPr>
          <p:cNvPr id="12" name="Picture 11">
            <a:extLst>
              <a:ext uri="{FF2B5EF4-FFF2-40B4-BE49-F238E27FC236}">
                <a16:creationId xmlns:a16="http://schemas.microsoft.com/office/drawing/2014/main" id="{D8D13625-016F-82D8-DB3F-439A1A8AB0CE}"/>
              </a:ext>
            </a:extLst>
          </p:cNvPr>
          <p:cNvPicPr>
            <a:picLocks noChangeAspect="1"/>
          </p:cNvPicPr>
          <p:nvPr/>
        </p:nvPicPr>
        <p:blipFill>
          <a:blip r:embed="rId4"/>
          <a:stretch>
            <a:fillRect/>
          </a:stretch>
        </p:blipFill>
        <p:spPr>
          <a:xfrm>
            <a:off x="2695616" y="1669931"/>
            <a:ext cx="3285902" cy="4128066"/>
          </a:xfrm>
          <a:prstGeom prst="rect">
            <a:avLst/>
          </a:prstGeom>
          <a:ln>
            <a:solidFill>
              <a:srgbClr val="0070C0"/>
            </a:solid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D0DDD47D-797F-A197-017B-459CEC4D0035}"/>
              </a:ext>
            </a:extLst>
          </p:cNvPr>
          <p:cNvPicPr>
            <a:picLocks noChangeAspect="1"/>
          </p:cNvPicPr>
          <p:nvPr/>
        </p:nvPicPr>
        <p:blipFill>
          <a:blip r:embed="rId5"/>
          <a:stretch>
            <a:fillRect/>
          </a:stretch>
        </p:blipFill>
        <p:spPr>
          <a:xfrm>
            <a:off x="5045957" y="1786970"/>
            <a:ext cx="5145392" cy="3905155"/>
          </a:xfrm>
          <a:prstGeom prst="rect">
            <a:avLst/>
          </a:prstGeom>
        </p:spPr>
      </p:pic>
      <p:sp>
        <p:nvSpPr>
          <p:cNvPr id="15" name="TextBox 14">
            <a:extLst>
              <a:ext uri="{FF2B5EF4-FFF2-40B4-BE49-F238E27FC236}">
                <a16:creationId xmlns:a16="http://schemas.microsoft.com/office/drawing/2014/main" id="{3637CC3E-6AC4-C03C-3C35-2B725169EE4F}"/>
              </a:ext>
            </a:extLst>
          </p:cNvPr>
          <p:cNvSpPr txBox="1"/>
          <p:nvPr/>
        </p:nvSpPr>
        <p:spPr>
          <a:xfrm>
            <a:off x="3174785" y="5949095"/>
            <a:ext cx="2327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Leadership Team Checklist</a:t>
            </a:r>
          </a:p>
        </p:txBody>
      </p:sp>
      <p:grpSp>
        <p:nvGrpSpPr>
          <p:cNvPr id="23" name="Group 22">
            <a:extLst>
              <a:ext uri="{FF2B5EF4-FFF2-40B4-BE49-F238E27FC236}">
                <a16:creationId xmlns:a16="http://schemas.microsoft.com/office/drawing/2014/main" id="{4FF3B90E-6073-93F0-89CE-C30F7A63239D}"/>
              </a:ext>
            </a:extLst>
          </p:cNvPr>
          <p:cNvGrpSpPr/>
          <p:nvPr/>
        </p:nvGrpSpPr>
        <p:grpSpPr>
          <a:xfrm>
            <a:off x="7995472" y="1129470"/>
            <a:ext cx="3918411" cy="4774399"/>
            <a:chOff x="8479014" y="1712617"/>
            <a:chExt cx="3533604" cy="4451981"/>
          </a:xfrm>
        </p:grpSpPr>
        <p:pic>
          <p:nvPicPr>
            <p:cNvPr id="8" name="Picture 7">
              <a:extLst>
                <a:ext uri="{FF2B5EF4-FFF2-40B4-BE49-F238E27FC236}">
                  <a16:creationId xmlns:a16="http://schemas.microsoft.com/office/drawing/2014/main" id="{9B60BEFC-7642-738C-C9CF-418E69397273}"/>
                </a:ext>
              </a:extLst>
            </p:cNvPr>
            <p:cNvPicPr>
              <a:picLocks noChangeAspect="1"/>
            </p:cNvPicPr>
            <p:nvPr/>
          </p:nvPicPr>
          <p:blipFill>
            <a:blip r:embed="rId6"/>
            <a:stretch>
              <a:fillRect/>
            </a:stretch>
          </p:blipFill>
          <p:spPr>
            <a:xfrm>
              <a:off x="9764140" y="3243856"/>
              <a:ext cx="2248478" cy="2920742"/>
            </a:xfrm>
            <a:prstGeom prst="rect">
              <a:avLst/>
            </a:prstGeom>
          </p:spPr>
        </p:pic>
        <p:pic>
          <p:nvPicPr>
            <p:cNvPr id="19" name="Picture 18">
              <a:extLst>
                <a:ext uri="{FF2B5EF4-FFF2-40B4-BE49-F238E27FC236}">
                  <a16:creationId xmlns:a16="http://schemas.microsoft.com/office/drawing/2014/main" id="{97F1E40A-0932-F6D5-3073-149B8BDB3C3C}"/>
                </a:ext>
              </a:extLst>
            </p:cNvPr>
            <p:cNvPicPr>
              <a:picLocks noChangeAspect="1"/>
            </p:cNvPicPr>
            <p:nvPr/>
          </p:nvPicPr>
          <p:blipFill>
            <a:blip r:embed="rId7"/>
            <a:stretch>
              <a:fillRect/>
            </a:stretch>
          </p:blipFill>
          <p:spPr>
            <a:xfrm>
              <a:off x="8479014" y="1712617"/>
              <a:ext cx="2258610" cy="2920743"/>
            </a:xfrm>
            <a:prstGeom prst="rect">
              <a:avLst/>
            </a:prstGeom>
          </p:spPr>
        </p:pic>
      </p:grpSp>
      <p:sp>
        <p:nvSpPr>
          <p:cNvPr id="21" name="TextBox 20">
            <a:extLst>
              <a:ext uri="{FF2B5EF4-FFF2-40B4-BE49-F238E27FC236}">
                <a16:creationId xmlns:a16="http://schemas.microsoft.com/office/drawing/2014/main" id="{75C8E578-4CBC-D4B5-67EB-14D261B9F256}"/>
              </a:ext>
            </a:extLst>
          </p:cNvPr>
          <p:cNvSpPr txBox="1"/>
          <p:nvPr/>
        </p:nvSpPr>
        <p:spPr>
          <a:xfrm>
            <a:off x="8913889" y="6036594"/>
            <a:ext cx="282501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Climate and Feedback Surveys</a:t>
            </a:r>
          </a:p>
        </p:txBody>
      </p:sp>
    </p:spTree>
    <p:extLst>
      <p:ext uri="{BB962C8B-B14F-4D97-AF65-F5344CB8AC3E}">
        <p14:creationId xmlns:p14="http://schemas.microsoft.com/office/powerpoint/2010/main" val="421413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73DCF9B-CCCB-055A-FF1C-6FE7BE9BFFC0}"/>
              </a:ext>
            </a:extLst>
          </p:cNvPr>
          <p:cNvSpPr>
            <a:spLocks noGrp="1"/>
          </p:cNvSpPr>
          <p:nvPr>
            <p:ph type="title"/>
          </p:nvPr>
        </p:nvSpPr>
        <p:spPr/>
        <p:txBody>
          <a:bodyPr/>
          <a:lstStyle/>
          <a:p>
            <a:r>
              <a:rPr lang="en-US" dirty="0"/>
              <a:t>Sustainability Resources</a:t>
            </a:r>
          </a:p>
        </p:txBody>
      </p:sp>
      <p:sp>
        <p:nvSpPr>
          <p:cNvPr id="14" name="TextBox 13">
            <a:extLst>
              <a:ext uri="{FF2B5EF4-FFF2-40B4-BE49-F238E27FC236}">
                <a16:creationId xmlns:a16="http://schemas.microsoft.com/office/drawing/2014/main" id="{95AD51A9-669B-C7EF-1913-BADEE3F78C1E}"/>
              </a:ext>
            </a:extLst>
          </p:cNvPr>
          <p:cNvSpPr txBox="1"/>
          <p:nvPr/>
        </p:nvSpPr>
        <p:spPr>
          <a:xfrm>
            <a:off x="139556" y="5684132"/>
            <a:ext cx="375370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TFI / Integrated Companion Guide / Culturally Responsive Field Guide</a:t>
            </a:r>
          </a:p>
        </p:txBody>
      </p:sp>
      <p:sp>
        <p:nvSpPr>
          <p:cNvPr id="17" name="TextBox 16">
            <a:extLst>
              <a:ext uri="{FF2B5EF4-FFF2-40B4-BE49-F238E27FC236}">
                <a16:creationId xmlns:a16="http://schemas.microsoft.com/office/drawing/2014/main" id="{45F1B6A1-C403-45FE-02F0-7EA66F9E4909}"/>
              </a:ext>
            </a:extLst>
          </p:cNvPr>
          <p:cNvSpPr txBox="1"/>
          <p:nvPr/>
        </p:nvSpPr>
        <p:spPr>
          <a:xfrm>
            <a:off x="4808588" y="5987713"/>
            <a:ext cx="2327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Sustainability Checklist</a:t>
            </a:r>
          </a:p>
        </p:txBody>
      </p:sp>
      <p:sp>
        <p:nvSpPr>
          <p:cNvPr id="7" name="TextBox 6">
            <a:extLst>
              <a:ext uri="{FF2B5EF4-FFF2-40B4-BE49-F238E27FC236}">
                <a16:creationId xmlns:a16="http://schemas.microsoft.com/office/drawing/2014/main" id="{FFD888E1-F61D-F23C-8825-FA2FB23AB94B}"/>
              </a:ext>
            </a:extLst>
          </p:cNvPr>
          <p:cNvSpPr txBox="1"/>
          <p:nvPr/>
        </p:nvSpPr>
        <p:spPr>
          <a:xfrm>
            <a:off x="7327849" y="4755399"/>
            <a:ext cx="20824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Classroom Practices Brief</a:t>
            </a:r>
          </a:p>
        </p:txBody>
      </p:sp>
      <p:sp>
        <p:nvSpPr>
          <p:cNvPr id="8" name="TextBox 7">
            <a:extLst>
              <a:ext uri="{FF2B5EF4-FFF2-40B4-BE49-F238E27FC236}">
                <a16:creationId xmlns:a16="http://schemas.microsoft.com/office/drawing/2014/main" id="{4DE4EBB8-6FCA-23AC-7193-FD3432232A41}"/>
              </a:ext>
            </a:extLst>
          </p:cNvPr>
          <p:cNvSpPr txBox="1"/>
          <p:nvPr/>
        </p:nvSpPr>
        <p:spPr>
          <a:xfrm>
            <a:off x="9683249" y="5703578"/>
            <a:ext cx="252920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Classroom Systems &amp; Data  Brief - Teachers</a:t>
            </a:r>
          </a:p>
        </p:txBody>
      </p:sp>
      <p:pic>
        <p:nvPicPr>
          <p:cNvPr id="15" name="Picture 14">
            <a:extLst>
              <a:ext uri="{FF2B5EF4-FFF2-40B4-BE49-F238E27FC236}">
                <a16:creationId xmlns:a16="http://schemas.microsoft.com/office/drawing/2014/main" id="{B56B1E3E-BF5B-F071-F98B-ADD27E6F6A32}"/>
              </a:ext>
            </a:extLst>
          </p:cNvPr>
          <p:cNvPicPr>
            <a:picLocks noChangeAspect="1"/>
          </p:cNvPicPr>
          <p:nvPr/>
        </p:nvPicPr>
        <p:blipFill>
          <a:blip r:embed="rId3"/>
          <a:stretch>
            <a:fillRect/>
          </a:stretch>
        </p:blipFill>
        <p:spPr>
          <a:xfrm>
            <a:off x="9203086" y="2197721"/>
            <a:ext cx="3121170" cy="3789992"/>
          </a:xfrm>
          <a:prstGeom prst="rect">
            <a:avLst/>
          </a:prstGeom>
        </p:spPr>
      </p:pic>
      <p:grpSp>
        <p:nvGrpSpPr>
          <p:cNvPr id="24" name="Group 23">
            <a:extLst>
              <a:ext uri="{FF2B5EF4-FFF2-40B4-BE49-F238E27FC236}">
                <a16:creationId xmlns:a16="http://schemas.microsoft.com/office/drawing/2014/main" id="{DC5A6591-C065-2778-F21A-4D21D28F7520}"/>
              </a:ext>
            </a:extLst>
          </p:cNvPr>
          <p:cNvGrpSpPr/>
          <p:nvPr/>
        </p:nvGrpSpPr>
        <p:grpSpPr>
          <a:xfrm>
            <a:off x="71141" y="1224294"/>
            <a:ext cx="4541596" cy="4398505"/>
            <a:chOff x="95385" y="1191711"/>
            <a:chExt cx="4541596" cy="4398505"/>
          </a:xfrm>
        </p:grpSpPr>
        <p:pic>
          <p:nvPicPr>
            <p:cNvPr id="19" name="Picture 18">
              <a:extLst>
                <a:ext uri="{FF2B5EF4-FFF2-40B4-BE49-F238E27FC236}">
                  <a16:creationId xmlns:a16="http://schemas.microsoft.com/office/drawing/2014/main" id="{7B1B9AA9-07FB-7E11-18DE-8D54B514878E}"/>
                </a:ext>
              </a:extLst>
            </p:cNvPr>
            <p:cNvPicPr>
              <a:picLocks noChangeAspect="1"/>
            </p:cNvPicPr>
            <p:nvPr/>
          </p:nvPicPr>
          <p:blipFill>
            <a:blip r:embed="rId4"/>
            <a:stretch>
              <a:fillRect/>
            </a:stretch>
          </p:blipFill>
          <p:spPr>
            <a:xfrm>
              <a:off x="385869" y="1191711"/>
              <a:ext cx="3866400" cy="3580000"/>
            </a:xfrm>
            <a:prstGeom prst="rect">
              <a:avLst/>
            </a:prstGeom>
          </p:spPr>
        </p:pic>
        <p:pic>
          <p:nvPicPr>
            <p:cNvPr id="13" name="Picture 12">
              <a:extLst>
                <a:ext uri="{FF2B5EF4-FFF2-40B4-BE49-F238E27FC236}">
                  <a16:creationId xmlns:a16="http://schemas.microsoft.com/office/drawing/2014/main" id="{15EAC225-3205-D84E-E965-9FA8C3CCBD84}"/>
                </a:ext>
              </a:extLst>
            </p:cNvPr>
            <p:cNvPicPr>
              <a:picLocks/>
            </p:cNvPicPr>
            <p:nvPr/>
          </p:nvPicPr>
          <p:blipFill>
            <a:blip r:embed="rId5"/>
            <a:stretch>
              <a:fillRect/>
            </a:stretch>
          </p:blipFill>
          <p:spPr>
            <a:xfrm>
              <a:off x="95385" y="2538876"/>
              <a:ext cx="2510612" cy="3051340"/>
            </a:xfrm>
            <a:prstGeom prst="rect">
              <a:avLst/>
            </a:prstGeom>
            <a:ln>
              <a:solidFill>
                <a:srgbClr val="0070C0"/>
              </a:solid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44E41F52-D1EA-2379-9534-BAC3BBC4D9E2}"/>
                </a:ext>
              </a:extLst>
            </p:cNvPr>
            <p:cNvPicPr>
              <a:picLocks noChangeAspect="1"/>
            </p:cNvPicPr>
            <p:nvPr/>
          </p:nvPicPr>
          <p:blipFill>
            <a:blip r:embed="rId6"/>
            <a:stretch>
              <a:fillRect/>
            </a:stretch>
          </p:blipFill>
          <p:spPr>
            <a:xfrm>
              <a:off x="2221286" y="2791431"/>
              <a:ext cx="2415695" cy="2558204"/>
            </a:xfrm>
            <a:prstGeom prst="rect">
              <a:avLst/>
            </a:prstGeom>
          </p:spPr>
        </p:pic>
      </p:grpSp>
      <p:pic>
        <p:nvPicPr>
          <p:cNvPr id="26" name="Picture 25">
            <a:extLst>
              <a:ext uri="{FF2B5EF4-FFF2-40B4-BE49-F238E27FC236}">
                <a16:creationId xmlns:a16="http://schemas.microsoft.com/office/drawing/2014/main" id="{40860F9C-82D6-84F2-799C-04B334AC0325}"/>
              </a:ext>
            </a:extLst>
          </p:cNvPr>
          <p:cNvPicPr>
            <a:picLocks noChangeAspect="1"/>
          </p:cNvPicPr>
          <p:nvPr/>
        </p:nvPicPr>
        <p:blipFill>
          <a:blip r:embed="rId7"/>
          <a:stretch>
            <a:fillRect/>
          </a:stretch>
        </p:blipFill>
        <p:spPr>
          <a:xfrm>
            <a:off x="4106451" y="2502760"/>
            <a:ext cx="3244445" cy="3428458"/>
          </a:xfrm>
          <a:prstGeom prst="rect">
            <a:avLst/>
          </a:prstGeom>
        </p:spPr>
      </p:pic>
      <p:pic>
        <p:nvPicPr>
          <p:cNvPr id="12" name="Picture 11">
            <a:extLst>
              <a:ext uri="{FF2B5EF4-FFF2-40B4-BE49-F238E27FC236}">
                <a16:creationId xmlns:a16="http://schemas.microsoft.com/office/drawing/2014/main" id="{EA9CCF30-DA77-0481-35E3-7303F39E2266}"/>
              </a:ext>
            </a:extLst>
          </p:cNvPr>
          <p:cNvPicPr>
            <a:picLocks/>
          </p:cNvPicPr>
          <p:nvPr/>
        </p:nvPicPr>
        <p:blipFill rotWithShape="1">
          <a:blip r:embed="rId8"/>
          <a:srcRect b="49879"/>
          <a:stretch/>
        </p:blipFill>
        <p:spPr>
          <a:xfrm>
            <a:off x="6636266" y="1191711"/>
            <a:ext cx="2617977" cy="33032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7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29690" y="1346161"/>
            <a:ext cx="7051176" cy="4559600"/>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262" indent="0">
              <a:buNone/>
            </a:pPr>
            <a:r>
              <a:rPr lang="en-US" sz="2800" dirty="0"/>
              <a:t>What sustainability features do you have in place? Which features need more attention?:</a:t>
            </a:r>
          </a:p>
          <a:p>
            <a:pPr marL="186262" indent="0">
              <a:buNone/>
            </a:pPr>
            <a:endParaRPr lang="en-US" sz="2800" dirty="0"/>
          </a:p>
          <a:p>
            <a:pPr marL="643462" indent="-457200">
              <a:buClr>
                <a:schemeClr val="bg1"/>
              </a:buClr>
              <a:buSzPct val="75000"/>
              <a:buFont typeface="Wingdings" panose="05000000000000000000" pitchFamily="2" charset="2"/>
              <a:buChar char="v"/>
            </a:pPr>
            <a:r>
              <a:rPr lang="en-US" sz="2800" dirty="0"/>
              <a:t>Review the Sustainability Checklist to evaluate your SW plan and which features you have in place.</a:t>
            </a:r>
          </a:p>
          <a:p>
            <a:pPr marL="643462" indent="-457200">
              <a:buClr>
                <a:schemeClr val="bg1"/>
              </a:buClr>
              <a:buSzPct val="75000"/>
              <a:buFont typeface="Wingdings" panose="05000000000000000000" pitchFamily="2" charset="2"/>
              <a:buChar char="v"/>
            </a:pPr>
            <a:r>
              <a:rPr lang="en-US" sz="2800" dirty="0"/>
              <a:t>Identify one or two items to add to your action plan.</a:t>
            </a:r>
          </a:p>
          <a:p>
            <a:pPr marL="643462" indent="-457200">
              <a:buFont typeface="Arial" panose="020B0604020202020204" pitchFamily="34" charset="0"/>
              <a:buChar char="•"/>
            </a:pPr>
            <a:endParaRPr lang="en-US" sz="2800" dirty="0"/>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1" y="343098"/>
            <a:ext cx="9378000" cy="845600"/>
          </a:xfrm>
        </p:spPr>
        <p:txBody>
          <a:bodyPr>
            <a:noAutofit/>
          </a:bodyPr>
          <a:lstStyle/>
          <a:p>
            <a:r>
              <a:rPr lang="en-US" sz="3733" b="1" dirty="0">
                <a:solidFill>
                  <a:schemeClr val="bg1"/>
                </a:solidFill>
                <a:cs typeface="Calibri Light"/>
              </a:rPr>
              <a:t>DISCUSSION: </a:t>
            </a:r>
            <a:r>
              <a:rPr lang="en-US" sz="3733" dirty="0">
                <a:solidFill>
                  <a:schemeClr val="bg1"/>
                </a:solidFill>
                <a:cs typeface="Calibri Light"/>
              </a:rPr>
              <a:t>SUSTAINABILITY FACTORS</a:t>
            </a:r>
            <a:endParaRPr lang="en-US" sz="3733" dirty="0">
              <a:solidFill>
                <a:schemeClr val="bg1"/>
              </a:solidFill>
            </a:endParaRPr>
          </a:p>
        </p:txBody>
      </p: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08140" y="566044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lnSpc>
                <a:spcPct val="150000"/>
              </a:lnSpc>
              <a:buClr>
                <a:prstClr val="white"/>
              </a:buClr>
              <a:buNone/>
              <a:defRPr/>
            </a:pPr>
            <a:r>
              <a:rPr lang="en-US" sz="2133" kern="0" dirty="0">
                <a:solidFill>
                  <a:prstClr val="white"/>
                </a:solidFill>
              </a:rPr>
              <a:t> 10 minutes</a:t>
            </a:r>
          </a:p>
          <a:p>
            <a:pPr marL="203195" indent="0" defTabSz="1219170">
              <a:lnSpc>
                <a:spcPct val="150000"/>
              </a:lnSpc>
              <a:buClr>
                <a:prstClr val="white"/>
              </a:buClr>
              <a:buNone/>
              <a:defRPr/>
            </a:pPr>
            <a:r>
              <a:rPr lang="en-US" sz="2133" kern="0" dirty="0">
                <a:solidFill>
                  <a:prstClr val="white"/>
                </a:solidFill>
              </a:rPr>
              <a:t>10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029831" y="5927129"/>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321188" y="5831464"/>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dirty="0">
                <a:solidFill>
                  <a:prstClr val="white"/>
                </a:solidFill>
              </a:rPr>
              <a:t>Independent</a:t>
            </a:r>
          </a:p>
          <a:p>
            <a:pPr marL="203195" indent="0" defTabSz="1219170">
              <a:buClr>
                <a:prstClr val="white"/>
              </a:buClr>
              <a:buNone/>
              <a:defRPr/>
            </a:pPr>
            <a:endParaRPr lang="en-US" sz="1000" kern="0" dirty="0">
              <a:solidFill>
                <a:prstClr val="white"/>
              </a:solidFill>
            </a:endParaRPr>
          </a:p>
          <a:p>
            <a:pPr marL="203195" indent="0" defTabSz="1219170">
              <a:buClr>
                <a:prstClr val="white"/>
              </a:buClr>
              <a:buNone/>
              <a:defRPr/>
            </a:pPr>
            <a:r>
              <a:rPr lang="en-US" sz="2133" kern="0" dirty="0">
                <a:solidFill>
                  <a:prstClr val="white"/>
                </a:solidFill>
              </a:rPr>
              <a:t>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pic>
        <p:nvPicPr>
          <p:cNvPr id="4" name="Picture 3">
            <a:extLst>
              <a:ext uri="{FF2B5EF4-FFF2-40B4-BE49-F238E27FC236}">
                <a16:creationId xmlns:a16="http://schemas.microsoft.com/office/drawing/2014/main" id="{49944F7B-1D2F-D3C3-EA2E-C3E8313EE257}"/>
              </a:ext>
            </a:extLst>
          </p:cNvPr>
          <p:cNvPicPr>
            <a:picLocks noChangeAspect="1"/>
          </p:cNvPicPr>
          <p:nvPr/>
        </p:nvPicPr>
        <p:blipFill>
          <a:blip r:embed="rId3"/>
          <a:stretch>
            <a:fillRect/>
          </a:stretch>
        </p:blipFill>
        <p:spPr>
          <a:xfrm>
            <a:off x="8045118" y="1843859"/>
            <a:ext cx="3244445" cy="34284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4347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1372164" y="1188984"/>
            <a:ext cx="6344818" cy="4986582"/>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94">
            <a:off x="1731794" y="2741213"/>
            <a:ext cx="5472579" cy="1882215"/>
          </a:xfrm>
          <a:prstGeom prst="rect">
            <a:avLst/>
          </a:prstGeom>
        </p:spPr>
        <p:txBody>
          <a:bodyPr spcFirstLastPara="1" wrap="square" lIns="121900" tIns="121900" rIns="121900" bIns="121900" anchor="ctr" anchorCtr="0">
            <a:noAutofit/>
          </a:bodyPr>
          <a:lstStyle/>
          <a:p>
            <a:r>
              <a:rPr lang="en-US" sz="4400" b="1" dirty="0"/>
              <a:t>Review:</a:t>
            </a:r>
            <a:br>
              <a:rPr lang="en-US" sz="4400" b="1" dirty="0"/>
            </a:br>
            <a:r>
              <a:rPr lang="en-US" sz="4400" dirty="0"/>
              <a:t>Annual Evaluation</a:t>
            </a:r>
            <a:br>
              <a:rPr lang="en-US" sz="4400" b="1" dirty="0"/>
            </a:br>
            <a:br>
              <a:rPr lang="en-US" sz="1200" b="1" dirty="0"/>
            </a:br>
            <a:endParaRPr sz="1200" b="1" dirty="0"/>
          </a:p>
        </p:txBody>
      </p:sp>
      <p:sp>
        <p:nvSpPr>
          <p:cNvPr id="4" name="Thought Bubble: Cloud 3">
            <a:extLst>
              <a:ext uri="{FF2B5EF4-FFF2-40B4-BE49-F238E27FC236}">
                <a16:creationId xmlns:a16="http://schemas.microsoft.com/office/drawing/2014/main" id="{9CA077D3-1F36-B8F7-0A58-51C164B53EA1}"/>
              </a:ext>
            </a:extLst>
          </p:cNvPr>
          <p:cNvSpPr/>
          <p:nvPr/>
        </p:nvSpPr>
        <p:spPr>
          <a:xfrm>
            <a:off x="7716983" y="3429001"/>
            <a:ext cx="3962400" cy="2570018"/>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Annual evaluation helps support sustainability!</a:t>
            </a:r>
            <a:endParaRPr lang="en-US" dirty="0"/>
          </a:p>
        </p:txBody>
      </p:sp>
    </p:spTree>
    <p:extLst>
      <p:ext uri="{BB962C8B-B14F-4D97-AF65-F5344CB8AC3E}">
        <p14:creationId xmlns:p14="http://schemas.microsoft.com/office/powerpoint/2010/main" val="176674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art, table&#10;&#10;Description automatically generated">
            <a:extLst>
              <a:ext uri="{FF2B5EF4-FFF2-40B4-BE49-F238E27FC236}">
                <a16:creationId xmlns:a16="http://schemas.microsoft.com/office/drawing/2014/main" id="{05E08950-D324-4B8E-BE69-7CE611550C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90"/>
          <a:stretch/>
        </p:blipFill>
        <p:spPr>
          <a:xfrm>
            <a:off x="6097588" y="397917"/>
            <a:ext cx="5711834" cy="2639196"/>
          </a:xfrm>
          <a:prstGeom prst="rect">
            <a:avLst/>
          </a:prstGeom>
        </p:spPr>
      </p:pic>
      <p:pic>
        <p:nvPicPr>
          <p:cNvPr id="2" name="Picture 2" descr="Chart, table&#10;&#10;Description automatically generated">
            <a:extLst>
              <a:ext uri="{FF2B5EF4-FFF2-40B4-BE49-F238E27FC236}">
                <a16:creationId xmlns:a16="http://schemas.microsoft.com/office/drawing/2014/main" id="{BB0912C8-DE8B-426D-BB87-BABECA4B90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90"/>
          <a:stretch/>
        </p:blipFill>
        <p:spPr>
          <a:xfrm>
            <a:off x="342900" y="205734"/>
            <a:ext cx="4179897" cy="3022872"/>
          </a:xfrm>
          <a:prstGeom prst="rect">
            <a:avLst/>
          </a:prstGeom>
        </p:spPr>
      </p:pic>
      <p:pic>
        <p:nvPicPr>
          <p:cNvPr id="7" name="Picture 6">
            <a:extLst>
              <a:ext uri="{FF2B5EF4-FFF2-40B4-BE49-F238E27FC236}">
                <a16:creationId xmlns:a16="http://schemas.microsoft.com/office/drawing/2014/main" id="{61390D0A-9E6D-4340-8DEC-BDB0CF70B35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2"/>
          <a:stretch/>
        </p:blipFill>
        <p:spPr>
          <a:xfrm>
            <a:off x="3017403" y="3284882"/>
            <a:ext cx="5351344" cy="3250094"/>
          </a:xfrm>
          <a:prstGeom prst="rect">
            <a:avLst/>
          </a:prstGeom>
        </p:spPr>
      </p:pic>
      <p:sp>
        <p:nvSpPr>
          <p:cNvPr id="9" name="Left Arrow 8">
            <a:extLst>
              <a:ext uri="{FF2B5EF4-FFF2-40B4-BE49-F238E27FC236}">
                <a16:creationId xmlns:a16="http://schemas.microsoft.com/office/drawing/2014/main" id="{BAC59788-68D1-4B42-85E4-D8077C5CF1F3}"/>
              </a:ext>
            </a:extLst>
          </p:cNvPr>
          <p:cNvSpPr/>
          <p:nvPr/>
        </p:nvSpPr>
        <p:spPr>
          <a:xfrm>
            <a:off x="4568689" y="1331843"/>
            <a:ext cx="4234070" cy="18089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a:ea typeface="+mn-ea"/>
                <a:cs typeface="+mn-cs"/>
              </a:rPr>
              <a:t>Fidelity Data</a:t>
            </a:r>
          </a:p>
        </p:txBody>
      </p:sp>
      <p:sp>
        <p:nvSpPr>
          <p:cNvPr id="10" name="Right Arrow 9">
            <a:extLst>
              <a:ext uri="{FF2B5EF4-FFF2-40B4-BE49-F238E27FC236}">
                <a16:creationId xmlns:a16="http://schemas.microsoft.com/office/drawing/2014/main" id="{3442F87B-53BC-7E44-931C-558698A43B3F}"/>
              </a:ext>
            </a:extLst>
          </p:cNvPr>
          <p:cNvSpPr/>
          <p:nvPr/>
        </p:nvSpPr>
        <p:spPr>
          <a:xfrm>
            <a:off x="2431639" y="735495"/>
            <a:ext cx="3992285" cy="18486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a:ea typeface="+mn-ea"/>
                <a:cs typeface="+mn-cs"/>
              </a:rPr>
              <a:t>Outcome Data</a:t>
            </a:r>
          </a:p>
        </p:txBody>
      </p:sp>
      <p:sp>
        <p:nvSpPr>
          <p:cNvPr id="11" name="Left Arrow 10">
            <a:extLst>
              <a:ext uri="{FF2B5EF4-FFF2-40B4-BE49-F238E27FC236}">
                <a16:creationId xmlns:a16="http://schemas.microsoft.com/office/drawing/2014/main" id="{D18003CC-DCCC-0E48-923F-BE0DC695A672}"/>
              </a:ext>
            </a:extLst>
          </p:cNvPr>
          <p:cNvSpPr/>
          <p:nvPr/>
        </p:nvSpPr>
        <p:spPr>
          <a:xfrm>
            <a:off x="7957930" y="3573118"/>
            <a:ext cx="4234070" cy="29618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a:ea typeface="+mn-ea"/>
                <a:cs typeface="+mn-cs"/>
              </a:rPr>
              <a:t>Celebrations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a:ea typeface="+mn-ea"/>
                <a:cs typeface="+mn-cs"/>
              </a:rPr>
              <a:t>Areas to strengthen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a:ea typeface="+mn-ea"/>
                <a:cs typeface="+mn-cs"/>
              </a:rPr>
              <a:t>Action Steps</a:t>
            </a:r>
          </a:p>
        </p:txBody>
      </p:sp>
      <p:sp>
        <p:nvSpPr>
          <p:cNvPr id="3" name="Title 2">
            <a:extLst>
              <a:ext uri="{FF2B5EF4-FFF2-40B4-BE49-F238E27FC236}">
                <a16:creationId xmlns:a16="http://schemas.microsoft.com/office/drawing/2014/main" id="{AAE6F17F-29EB-B121-8462-B73DBEA8E90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147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7787FD-F8E2-F447-9D39-AAB8CCFA4F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72283">
            <a:off x="8157410" y="986588"/>
            <a:ext cx="3861801" cy="5342020"/>
          </a:xfrm>
          <a:prstGeom prst="rect">
            <a:avLst/>
          </a:prstGeom>
        </p:spPr>
      </p:pic>
      <p:pic>
        <p:nvPicPr>
          <p:cNvPr id="3" name="Picture 2">
            <a:extLst>
              <a:ext uri="{FF2B5EF4-FFF2-40B4-BE49-F238E27FC236}">
                <a16:creationId xmlns:a16="http://schemas.microsoft.com/office/drawing/2014/main" id="{FB9E47E6-9BEB-8645-B838-E1B276979C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97643" y="305642"/>
            <a:ext cx="4890668" cy="6245007"/>
          </a:xfrm>
          <a:prstGeom prst="rect">
            <a:avLst/>
          </a:prstGeom>
          <a:ln>
            <a:solidFill>
              <a:schemeClr val="accent6"/>
            </a:solidFill>
          </a:ln>
        </p:spPr>
      </p:pic>
      <p:sp>
        <p:nvSpPr>
          <p:cNvPr id="6" name="Title 1">
            <a:extLst>
              <a:ext uri="{FF2B5EF4-FFF2-40B4-BE49-F238E27FC236}">
                <a16:creationId xmlns:a16="http://schemas.microsoft.com/office/drawing/2014/main" id="{17BCF271-FAC8-D14E-8B0A-6F7846C6D4C3}"/>
              </a:ext>
            </a:extLst>
          </p:cNvPr>
          <p:cNvSpPr txBox="1">
            <a:spLocks/>
          </p:cNvSpPr>
          <p:nvPr/>
        </p:nvSpPr>
        <p:spPr>
          <a:xfrm rot="-294">
            <a:off x="328733" y="483578"/>
            <a:ext cx="4679202" cy="61970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600" b="1" kern="0" dirty="0">
                <a:solidFill>
                  <a:srgbClr val="FFFFFF"/>
                </a:solidFill>
              </a:rPr>
              <a:t>EVALUATION</a:t>
            </a:r>
            <a:r>
              <a:rPr kumimoji="0" lang="en-US" sz="3600" b="1" i="0" u="none" strike="noStrike" kern="0" cap="none" spc="0" normalizeH="0" baseline="0" noProof="0" dirty="0">
                <a:ln>
                  <a:noFill/>
                </a:ln>
                <a:solidFill>
                  <a:srgbClr val="FFFFFF"/>
                </a:solidFill>
                <a:effectLst/>
                <a:uLnTx/>
                <a:uFillTx/>
                <a:latin typeface="Arial"/>
                <a:cs typeface="Arial"/>
                <a:sym typeface="Arial"/>
              </a:rPr>
              <a:t> TEMPLATE</a:t>
            </a:r>
          </a:p>
        </p:txBody>
      </p:sp>
      <p:sp>
        <p:nvSpPr>
          <p:cNvPr id="7" name="TextBox 6">
            <a:extLst>
              <a:ext uri="{FF2B5EF4-FFF2-40B4-BE49-F238E27FC236}">
                <a16:creationId xmlns:a16="http://schemas.microsoft.com/office/drawing/2014/main" id="{477C7484-DB9D-7047-B46C-2EA0C6A82F38}"/>
              </a:ext>
            </a:extLst>
          </p:cNvPr>
          <p:cNvSpPr txBox="1"/>
          <p:nvPr/>
        </p:nvSpPr>
        <p:spPr>
          <a:xfrm>
            <a:off x="328706" y="2039976"/>
            <a:ext cx="4558146" cy="2776337"/>
          </a:xfrm>
          <a:prstGeom prst="rect">
            <a:avLst/>
          </a:prstGeom>
          <a:noFill/>
        </p:spPr>
        <p:txBody>
          <a:bodyPr wrap="square" rtlCol="0">
            <a:spAutoFit/>
          </a:bodyPr>
          <a:lstStyle/>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FFFFFF"/>
                </a:solidFill>
                <a:effectLst/>
                <a:uLnTx/>
                <a:uFillTx/>
                <a:latin typeface="Arial"/>
                <a:ea typeface="+mn-ea"/>
                <a:cs typeface="+mn-cs"/>
              </a:rPr>
              <a:t>Add your data</a:t>
            </a: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FFFFFF"/>
                </a:solidFill>
                <a:effectLst/>
                <a:uLnTx/>
                <a:uFillTx/>
                <a:latin typeface="Arial"/>
                <a:ea typeface="+mn-ea"/>
                <a:cs typeface="+mn-cs"/>
              </a:rPr>
              <a:t>Match your school’s context</a:t>
            </a: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FFFFFF"/>
                </a:solidFill>
                <a:effectLst/>
                <a:uLnTx/>
                <a:uFillTx/>
                <a:latin typeface="Arial"/>
                <a:ea typeface="+mn-ea"/>
                <a:cs typeface="+mn-cs"/>
              </a:rPr>
              <a:t>Share with stakeholders</a:t>
            </a: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89602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114" name="Content Placeholder 2">
            <a:extLst>
              <a:ext uri="{FF2B5EF4-FFF2-40B4-BE49-F238E27FC236}">
                <a16:creationId xmlns:a16="http://schemas.microsoft.com/office/drawing/2014/main" id="{2B60AD10-5A25-1BE3-4374-E6B9AD097511}"/>
              </a:ext>
            </a:extLst>
          </p:cNvPr>
          <p:cNvSpPr>
            <a:spLocks noGrp="1"/>
          </p:cNvSpPr>
          <p:nvPr>
            <p:ph type="body" idx="1"/>
          </p:nvPr>
        </p:nvSpPr>
        <p:spPr>
          <a:xfrm>
            <a:off x="782160" y="1467851"/>
            <a:ext cx="7374825" cy="4281108"/>
          </a:xfrm>
          <a:prstGeom prst="roundRect">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0" indent="0">
              <a:spcAft>
                <a:spcPts val="600"/>
              </a:spcAft>
              <a:buSzPct val="100000"/>
              <a:buNone/>
            </a:pPr>
            <a:r>
              <a:rPr lang="en-US" sz="2400" dirty="0">
                <a:solidFill>
                  <a:schemeClr val="tx1"/>
                </a:solidFill>
                <a:latin typeface="+mn-lt"/>
                <a:cs typeface="Arial"/>
              </a:rPr>
              <a:t>Do you have a report from previous years that you can revise?</a:t>
            </a:r>
          </a:p>
          <a:p>
            <a:pPr marL="457200" indent="-457200">
              <a:spcAft>
                <a:spcPts val="600"/>
              </a:spcAft>
              <a:buSzPct val="100000"/>
            </a:pPr>
            <a:r>
              <a:rPr lang="en-US" sz="2400" dirty="0">
                <a:solidFill>
                  <a:schemeClr val="tx1"/>
                </a:solidFill>
                <a:latin typeface="+mn-lt"/>
                <a:cs typeface="Arial"/>
              </a:rPr>
              <a:t>List your data sources that you can share in the report.</a:t>
            </a:r>
          </a:p>
          <a:p>
            <a:pPr marL="457200" indent="-457200">
              <a:spcAft>
                <a:spcPts val="600"/>
              </a:spcAft>
              <a:buSzPct val="100000"/>
            </a:pPr>
            <a:r>
              <a:rPr lang="en-US" sz="2400" dirty="0">
                <a:solidFill>
                  <a:schemeClr val="tx1"/>
                </a:solidFill>
                <a:latin typeface="+mn-lt"/>
                <a:cs typeface="Arial"/>
              </a:rPr>
              <a:t>List your successes and challenges that should be included in the report. </a:t>
            </a:r>
          </a:p>
          <a:p>
            <a:pPr marL="457200" indent="-457200">
              <a:spcAft>
                <a:spcPts val="600"/>
              </a:spcAft>
              <a:buSzPct val="100000"/>
            </a:pPr>
            <a:r>
              <a:rPr lang="en-US" sz="2400" dirty="0">
                <a:solidFill>
                  <a:schemeClr val="tx1"/>
                </a:solidFill>
                <a:latin typeface="+mn-lt"/>
                <a:cs typeface="Arial"/>
              </a:rPr>
              <a:t>What are some goals / targets for next year?</a:t>
            </a:r>
          </a:p>
          <a:p>
            <a:pPr marL="342900" indent="-342900">
              <a:spcAft>
                <a:spcPts val="600"/>
              </a:spcAft>
              <a:buSzPct val="100000"/>
              <a:buFont typeface="Arial" panose="020B0604020202020204" pitchFamily="34" charset="0"/>
              <a:buChar char="•"/>
            </a:pPr>
            <a:endParaRPr lang="en-US" sz="2400" dirty="0">
              <a:solidFill>
                <a:schemeClr val="tx1"/>
              </a:solidFill>
              <a:latin typeface="+mn-lt"/>
              <a:cs typeface="Arial"/>
            </a:endParaRPr>
          </a:p>
          <a:p>
            <a:pPr marL="0" indent="0">
              <a:spcAft>
                <a:spcPts val="600"/>
              </a:spcAft>
              <a:buSzPct val="100000"/>
              <a:buNone/>
            </a:pPr>
            <a:r>
              <a:rPr lang="en-US" sz="2400" dirty="0">
                <a:solidFill>
                  <a:schemeClr val="tx1"/>
                </a:solidFill>
                <a:latin typeface="+mn-lt"/>
              </a:rPr>
              <a:t>Add to your action plan as needed</a:t>
            </a:r>
            <a:endParaRPr lang="en-US" sz="2400" dirty="0">
              <a:solidFill>
                <a:schemeClr val="tx1"/>
              </a:solidFill>
              <a:latin typeface="+mn-lt"/>
              <a:cs typeface="Arial"/>
            </a:endParaRP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sz="3600" dirty="0"/>
              <a:t>DISCUSSION: Review Evaluation Report</a:t>
            </a:r>
          </a:p>
        </p:txBody>
      </p:sp>
      <p:grpSp>
        <p:nvGrpSpPr>
          <p:cNvPr id="169" name="Group 168">
            <a:extLst>
              <a:ext uri="{FF2B5EF4-FFF2-40B4-BE49-F238E27FC236}">
                <a16:creationId xmlns:a16="http://schemas.microsoft.com/office/drawing/2014/main" id="{90392813-9C3F-9E4D-A2DC-31D3CEBE04C2}"/>
              </a:ext>
            </a:extLst>
          </p:cNvPr>
          <p:cNvGrpSpPr/>
          <p:nvPr/>
        </p:nvGrpSpPr>
        <p:grpSpPr>
          <a:xfrm>
            <a:off x="10938203" y="75885"/>
            <a:ext cx="1158240" cy="1158240"/>
            <a:chOff x="7429182" y="2594804"/>
            <a:chExt cx="868680" cy="868680"/>
          </a:xfrm>
        </p:grpSpPr>
        <p:sp>
          <p:nvSpPr>
            <p:cNvPr id="170" name="Google Shape;662;p43">
              <a:extLst>
                <a:ext uri="{FF2B5EF4-FFF2-40B4-BE49-F238E27FC236}">
                  <a16:creationId xmlns:a16="http://schemas.microsoft.com/office/drawing/2014/main" id="{7531D126-6E0E-4A4E-952D-EA0E6CC524B3}"/>
                </a:ext>
              </a:extLst>
            </p:cNvPr>
            <p:cNvSpPr/>
            <p:nvPr/>
          </p:nvSpPr>
          <p:spPr>
            <a:xfrm>
              <a:off x="7429182" y="2594804"/>
              <a:ext cx="868680" cy="86868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71" name="Google Shape;7825;p68">
              <a:extLst>
                <a:ext uri="{FF2B5EF4-FFF2-40B4-BE49-F238E27FC236}">
                  <a16:creationId xmlns:a16="http://schemas.microsoft.com/office/drawing/2014/main" id="{BCBA7A38-C4DA-A444-9FA8-9B9B861F089C}"/>
                </a:ext>
              </a:extLst>
            </p:cNvPr>
            <p:cNvGrpSpPr/>
            <p:nvPr/>
          </p:nvGrpSpPr>
          <p:grpSpPr>
            <a:xfrm>
              <a:off x="7695803" y="2835669"/>
              <a:ext cx="354145" cy="351869"/>
              <a:chOff x="3514900" y="1489020"/>
              <a:chExt cx="354145" cy="351869"/>
            </a:xfrm>
          </p:grpSpPr>
          <p:sp>
            <p:nvSpPr>
              <p:cNvPr id="172" name="Google Shape;7826;p68">
                <a:extLst>
                  <a:ext uri="{FF2B5EF4-FFF2-40B4-BE49-F238E27FC236}">
                    <a16:creationId xmlns:a16="http://schemas.microsoft.com/office/drawing/2014/main" id="{90018877-F4B0-3B49-B35A-6F3F316B19EB}"/>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7827;p68">
                <a:extLst>
                  <a:ext uri="{FF2B5EF4-FFF2-40B4-BE49-F238E27FC236}">
                    <a16:creationId xmlns:a16="http://schemas.microsoft.com/office/drawing/2014/main" id="{2BCD7C8E-53CD-E545-A7C5-05F34E897D98}"/>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7828;p68">
                <a:extLst>
                  <a:ext uri="{FF2B5EF4-FFF2-40B4-BE49-F238E27FC236}">
                    <a16:creationId xmlns:a16="http://schemas.microsoft.com/office/drawing/2014/main" id="{8908A198-C8D2-4C44-B34F-C37B5E875569}"/>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7829;p68">
                <a:extLst>
                  <a:ext uri="{FF2B5EF4-FFF2-40B4-BE49-F238E27FC236}">
                    <a16:creationId xmlns:a16="http://schemas.microsoft.com/office/drawing/2014/main" id="{1CB0DB7E-F72E-5F48-95CA-28D8F36C225A}"/>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7830;p68">
                <a:extLst>
                  <a:ext uri="{FF2B5EF4-FFF2-40B4-BE49-F238E27FC236}">
                    <a16:creationId xmlns:a16="http://schemas.microsoft.com/office/drawing/2014/main" id="{4E94D0D1-2F30-D74F-B7F4-5989C8AE8417}"/>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7831;p68">
                <a:extLst>
                  <a:ext uri="{FF2B5EF4-FFF2-40B4-BE49-F238E27FC236}">
                    <a16:creationId xmlns:a16="http://schemas.microsoft.com/office/drawing/2014/main" id="{7115E542-3974-D647-AF7A-9041AE83CD04}"/>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7832;p68">
                <a:extLst>
                  <a:ext uri="{FF2B5EF4-FFF2-40B4-BE49-F238E27FC236}">
                    <a16:creationId xmlns:a16="http://schemas.microsoft.com/office/drawing/2014/main" id="{94545334-8228-D54F-801C-17356E0615CD}"/>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7833;p68">
                <a:extLst>
                  <a:ext uri="{FF2B5EF4-FFF2-40B4-BE49-F238E27FC236}">
                    <a16:creationId xmlns:a16="http://schemas.microsoft.com/office/drawing/2014/main" id="{223971F5-20AA-1442-8853-55AD763E8276}"/>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7834;p68">
                <a:extLst>
                  <a:ext uri="{FF2B5EF4-FFF2-40B4-BE49-F238E27FC236}">
                    <a16:creationId xmlns:a16="http://schemas.microsoft.com/office/drawing/2014/main" id="{7B53C61F-C55B-6A46-9B56-FEE095E2E8B5}"/>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7835;p68">
                <a:extLst>
                  <a:ext uri="{FF2B5EF4-FFF2-40B4-BE49-F238E27FC236}">
                    <a16:creationId xmlns:a16="http://schemas.microsoft.com/office/drawing/2014/main" id="{6F6B57D8-A901-344B-AB50-3D8C5E39E838}"/>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7836;p68">
                <a:extLst>
                  <a:ext uri="{FF2B5EF4-FFF2-40B4-BE49-F238E27FC236}">
                    <a16:creationId xmlns:a16="http://schemas.microsoft.com/office/drawing/2014/main" id="{90DB872E-02E1-5D4C-9795-C2D4CD35987E}"/>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7837;p68">
                <a:extLst>
                  <a:ext uri="{FF2B5EF4-FFF2-40B4-BE49-F238E27FC236}">
                    <a16:creationId xmlns:a16="http://schemas.microsoft.com/office/drawing/2014/main" id="{49D7E70B-90D4-4B40-8AB2-4F5BF98D893B}"/>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7838;p68">
                <a:extLst>
                  <a:ext uri="{FF2B5EF4-FFF2-40B4-BE49-F238E27FC236}">
                    <a16:creationId xmlns:a16="http://schemas.microsoft.com/office/drawing/2014/main" id="{7471B969-14D4-9349-8CEA-EC5FD90D9508}"/>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7839;p68">
                <a:extLst>
                  <a:ext uri="{FF2B5EF4-FFF2-40B4-BE49-F238E27FC236}">
                    <a16:creationId xmlns:a16="http://schemas.microsoft.com/office/drawing/2014/main" id="{6706CE98-C76B-264D-8425-FA7D22A9D44C}"/>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7840;p68">
                <a:extLst>
                  <a:ext uri="{FF2B5EF4-FFF2-40B4-BE49-F238E27FC236}">
                    <a16:creationId xmlns:a16="http://schemas.microsoft.com/office/drawing/2014/main" id="{AC7E5260-FEA3-AD4D-872F-6971DA9FE70B}"/>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7841;p68">
                <a:extLst>
                  <a:ext uri="{FF2B5EF4-FFF2-40B4-BE49-F238E27FC236}">
                    <a16:creationId xmlns:a16="http://schemas.microsoft.com/office/drawing/2014/main" id="{429D6D30-C228-3C41-853A-4F94626F63F8}"/>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8" name="Google Shape;7842;p68">
                <a:extLst>
                  <a:ext uri="{FF2B5EF4-FFF2-40B4-BE49-F238E27FC236}">
                    <a16:creationId xmlns:a16="http://schemas.microsoft.com/office/drawing/2014/main" id="{3EE96298-5E59-9240-A40A-981DE3C39CAC}"/>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7843;p68">
                <a:extLst>
                  <a:ext uri="{FF2B5EF4-FFF2-40B4-BE49-F238E27FC236}">
                    <a16:creationId xmlns:a16="http://schemas.microsoft.com/office/drawing/2014/main" id="{E3B68417-1BBB-D541-84DC-E7F6CDFF701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7844;p68">
                <a:extLst>
                  <a:ext uri="{FF2B5EF4-FFF2-40B4-BE49-F238E27FC236}">
                    <a16:creationId xmlns:a16="http://schemas.microsoft.com/office/drawing/2014/main" id="{3CBBC2C5-3DEC-F04C-87B8-660AD9327096}"/>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7845;p68">
                <a:extLst>
                  <a:ext uri="{FF2B5EF4-FFF2-40B4-BE49-F238E27FC236}">
                    <a16:creationId xmlns:a16="http://schemas.microsoft.com/office/drawing/2014/main" id="{BE949903-C6E6-7E4D-B250-835FD11E3F7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7846;p68">
                <a:extLst>
                  <a:ext uri="{FF2B5EF4-FFF2-40B4-BE49-F238E27FC236}">
                    <a16:creationId xmlns:a16="http://schemas.microsoft.com/office/drawing/2014/main" id="{0FDA0DDF-3EC5-E647-A39F-9E7FDCC2FC65}"/>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7847;p68">
                <a:extLst>
                  <a:ext uri="{FF2B5EF4-FFF2-40B4-BE49-F238E27FC236}">
                    <a16:creationId xmlns:a16="http://schemas.microsoft.com/office/drawing/2014/main" id="{5A7A7823-3A68-B74E-9CF1-61570DA7BFF5}"/>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3" name="Speech Bubble: Rectangle with Corners Rounded 2">
            <a:extLst>
              <a:ext uri="{FF2B5EF4-FFF2-40B4-BE49-F238E27FC236}">
                <a16:creationId xmlns:a16="http://schemas.microsoft.com/office/drawing/2014/main" id="{C8BB5C32-6BE2-66B0-42B3-B2D76168456E}"/>
              </a:ext>
            </a:extLst>
          </p:cNvPr>
          <p:cNvSpPr/>
          <p:nvPr/>
        </p:nvSpPr>
        <p:spPr>
          <a:xfrm>
            <a:off x="8730208" y="1533670"/>
            <a:ext cx="2790993" cy="3755609"/>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a:t>Have you discussed an evaluation report with your team this year?</a:t>
            </a:r>
          </a:p>
          <a:p>
            <a:pPr algn="ctr"/>
            <a:endParaRPr lang="en-US" sz="2400" dirty="0"/>
          </a:p>
          <a:p>
            <a:pPr algn="ctr"/>
            <a:r>
              <a:rPr lang="en-US" sz="2400" dirty="0"/>
              <a:t>Do you have a past report you can revise for this year?</a:t>
            </a:r>
          </a:p>
        </p:txBody>
      </p:sp>
      <p:sp>
        <p:nvSpPr>
          <p:cNvPr id="5" name="Text Placeholder 4">
            <a:extLst>
              <a:ext uri="{FF2B5EF4-FFF2-40B4-BE49-F238E27FC236}">
                <a16:creationId xmlns:a16="http://schemas.microsoft.com/office/drawing/2014/main" id="{F683BEDA-5D51-3005-F9E8-BA5F7ABFFA67}"/>
              </a:ext>
            </a:extLst>
          </p:cNvPr>
          <p:cNvSpPr txBox="1">
            <a:spLocks/>
          </p:cNvSpPr>
          <p:nvPr/>
        </p:nvSpPr>
        <p:spPr>
          <a:xfrm>
            <a:off x="9734072" y="5992964"/>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lnSpc>
                <a:spcPct val="150000"/>
              </a:lnSpc>
              <a:buClr>
                <a:prstClr val="white"/>
              </a:buClr>
              <a:buNone/>
              <a:defRPr/>
            </a:pPr>
            <a:r>
              <a:rPr lang="en-US" sz="2133" kern="0" dirty="0">
                <a:solidFill>
                  <a:prstClr val="white"/>
                </a:solidFill>
              </a:rPr>
              <a:t>10 minutes</a:t>
            </a:r>
          </a:p>
        </p:txBody>
      </p:sp>
      <p:grpSp>
        <p:nvGrpSpPr>
          <p:cNvPr id="6" name="Google Shape;6077;p67">
            <a:extLst>
              <a:ext uri="{FF2B5EF4-FFF2-40B4-BE49-F238E27FC236}">
                <a16:creationId xmlns:a16="http://schemas.microsoft.com/office/drawing/2014/main" id="{83698735-C9E2-EE34-1FB7-006F871F2253}"/>
              </a:ext>
            </a:extLst>
          </p:cNvPr>
          <p:cNvGrpSpPr/>
          <p:nvPr/>
        </p:nvGrpSpPr>
        <p:grpSpPr>
          <a:xfrm>
            <a:off x="9404385" y="6215884"/>
            <a:ext cx="537983" cy="537983"/>
            <a:chOff x="5873617" y="2309901"/>
            <a:chExt cx="345720" cy="345720"/>
          </a:xfrm>
        </p:grpSpPr>
        <p:sp>
          <p:nvSpPr>
            <p:cNvPr id="7" name="Google Shape;6078;p67">
              <a:extLst>
                <a:ext uri="{FF2B5EF4-FFF2-40B4-BE49-F238E27FC236}">
                  <a16:creationId xmlns:a16="http://schemas.microsoft.com/office/drawing/2014/main" id="{A3F24141-DD83-61DB-1E31-838AF813015C}"/>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 name="Google Shape;6079;p67">
              <a:extLst>
                <a:ext uri="{FF2B5EF4-FFF2-40B4-BE49-F238E27FC236}">
                  <a16:creationId xmlns:a16="http://schemas.microsoft.com/office/drawing/2014/main" id="{42B7E9B0-A646-7792-83B0-6EA7DBC41FEA}"/>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 name="Google Shape;6080;p67">
              <a:extLst>
                <a:ext uri="{FF2B5EF4-FFF2-40B4-BE49-F238E27FC236}">
                  <a16:creationId xmlns:a16="http://schemas.microsoft.com/office/drawing/2014/main" id="{C91E126C-20DC-ED50-CBDC-22C5ABD00BB4}"/>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6081;p67">
              <a:extLst>
                <a:ext uri="{FF2B5EF4-FFF2-40B4-BE49-F238E27FC236}">
                  <a16:creationId xmlns:a16="http://schemas.microsoft.com/office/drawing/2014/main" id="{D1EF4CE2-C816-AA5B-4B4E-AD4D9525044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6082;p67">
              <a:extLst>
                <a:ext uri="{FF2B5EF4-FFF2-40B4-BE49-F238E27FC236}">
                  <a16:creationId xmlns:a16="http://schemas.microsoft.com/office/drawing/2014/main" id="{D4930D29-FDAD-E467-AE77-EC9DF9EC892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6083;p67">
              <a:extLst>
                <a:ext uri="{FF2B5EF4-FFF2-40B4-BE49-F238E27FC236}">
                  <a16:creationId xmlns:a16="http://schemas.microsoft.com/office/drawing/2014/main" id="{B3BDA599-A200-D179-C013-603B76CD8D9E}"/>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 name="Google Shape;6084;p67">
              <a:extLst>
                <a:ext uri="{FF2B5EF4-FFF2-40B4-BE49-F238E27FC236}">
                  <a16:creationId xmlns:a16="http://schemas.microsoft.com/office/drawing/2014/main" id="{934C2EF8-7EA8-721C-BFE0-0AEF75CD0D6A}"/>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6085;p67">
              <a:extLst>
                <a:ext uri="{FF2B5EF4-FFF2-40B4-BE49-F238E27FC236}">
                  <a16:creationId xmlns:a16="http://schemas.microsoft.com/office/drawing/2014/main" id="{027C374F-E21C-360C-83B0-0E7C0DC6B828}"/>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6086;p67">
              <a:extLst>
                <a:ext uri="{FF2B5EF4-FFF2-40B4-BE49-F238E27FC236}">
                  <a16:creationId xmlns:a16="http://schemas.microsoft.com/office/drawing/2014/main" id="{DF492210-D723-5776-256F-72DE58B0E798}"/>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6087;p67">
              <a:extLst>
                <a:ext uri="{FF2B5EF4-FFF2-40B4-BE49-F238E27FC236}">
                  <a16:creationId xmlns:a16="http://schemas.microsoft.com/office/drawing/2014/main" id="{103645B1-94BC-CB7B-3915-5F155D8B43F6}"/>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6088;p67">
              <a:extLst>
                <a:ext uri="{FF2B5EF4-FFF2-40B4-BE49-F238E27FC236}">
                  <a16:creationId xmlns:a16="http://schemas.microsoft.com/office/drawing/2014/main" id="{7E33D01B-3712-7442-8998-4CE3AE856855}"/>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6089;p67">
              <a:extLst>
                <a:ext uri="{FF2B5EF4-FFF2-40B4-BE49-F238E27FC236}">
                  <a16:creationId xmlns:a16="http://schemas.microsoft.com/office/drawing/2014/main" id="{C1CF466B-B631-23DF-DD4E-74940A041997}"/>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6090;p67">
              <a:extLst>
                <a:ext uri="{FF2B5EF4-FFF2-40B4-BE49-F238E27FC236}">
                  <a16:creationId xmlns:a16="http://schemas.microsoft.com/office/drawing/2014/main" id="{BFB6344A-770D-F68F-02EB-3187046C8FE9}"/>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6091;p67">
              <a:extLst>
                <a:ext uri="{FF2B5EF4-FFF2-40B4-BE49-F238E27FC236}">
                  <a16:creationId xmlns:a16="http://schemas.microsoft.com/office/drawing/2014/main" id="{50CBF11D-2B94-C082-1180-82B717013576}"/>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6092;p67">
              <a:extLst>
                <a:ext uri="{FF2B5EF4-FFF2-40B4-BE49-F238E27FC236}">
                  <a16:creationId xmlns:a16="http://schemas.microsoft.com/office/drawing/2014/main" id="{D2BDE97F-101D-34DA-C01E-E393914DE7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6093;p67">
              <a:extLst>
                <a:ext uri="{FF2B5EF4-FFF2-40B4-BE49-F238E27FC236}">
                  <a16:creationId xmlns:a16="http://schemas.microsoft.com/office/drawing/2014/main" id="{C56FB4E4-B3A8-FAA1-430D-46F11119643F}"/>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6094;p67">
              <a:extLst>
                <a:ext uri="{FF2B5EF4-FFF2-40B4-BE49-F238E27FC236}">
                  <a16:creationId xmlns:a16="http://schemas.microsoft.com/office/drawing/2014/main" id="{3B023789-4DC2-7F9D-305E-36100A46B626}"/>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6095;p67">
              <a:extLst>
                <a:ext uri="{FF2B5EF4-FFF2-40B4-BE49-F238E27FC236}">
                  <a16:creationId xmlns:a16="http://schemas.microsoft.com/office/drawing/2014/main" id="{748D9CD6-B680-0610-42D2-8DFF8DD056BE}"/>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6096;p67">
              <a:extLst>
                <a:ext uri="{FF2B5EF4-FFF2-40B4-BE49-F238E27FC236}">
                  <a16:creationId xmlns:a16="http://schemas.microsoft.com/office/drawing/2014/main" id="{8C369405-62A8-22B2-0648-9D6D64761BB8}"/>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6" name="Google Shape;6464;p67">
            <a:extLst>
              <a:ext uri="{FF2B5EF4-FFF2-40B4-BE49-F238E27FC236}">
                <a16:creationId xmlns:a16="http://schemas.microsoft.com/office/drawing/2014/main" id="{170C51B6-1AD4-CBCA-D63B-206C3EBA5E08}"/>
              </a:ext>
            </a:extLst>
          </p:cNvPr>
          <p:cNvGrpSpPr/>
          <p:nvPr/>
        </p:nvGrpSpPr>
        <p:grpSpPr>
          <a:xfrm>
            <a:off x="6655763" y="6259644"/>
            <a:ext cx="495955" cy="495955"/>
            <a:chOff x="4674908" y="3682271"/>
            <a:chExt cx="371966" cy="371966"/>
          </a:xfrm>
        </p:grpSpPr>
        <p:sp>
          <p:nvSpPr>
            <p:cNvPr id="27" name="Google Shape;6465;p67">
              <a:extLst>
                <a:ext uri="{FF2B5EF4-FFF2-40B4-BE49-F238E27FC236}">
                  <a16:creationId xmlns:a16="http://schemas.microsoft.com/office/drawing/2014/main" id="{3FF96FBA-BFEF-80FE-DB53-4FDFF65544D4}"/>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6466;p67">
              <a:extLst>
                <a:ext uri="{FF2B5EF4-FFF2-40B4-BE49-F238E27FC236}">
                  <a16:creationId xmlns:a16="http://schemas.microsoft.com/office/drawing/2014/main" id="{A9D0537F-3E32-B780-3092-5E4C7A2908FD}"/>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6467;p67">
              <a:extLst>
                <a:ext uri="{FF2B5EF4-FFF2-40B4-BE49-F238E27FC236}">
                  <a16:creationId xmlns:a16="http://schemas.microsoft.com/office/drawing/2014/main" id="{4284DD93-507B-0EA9-9D1A-FE03A3C30B2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6468;p67">
              <a:extLst>
                <a:ext uri="{FF2B5EF4-FFF2-40B4-BE49-F238E27FC236}">
                  <a16:creationId xmlns:a16="http://schemas.microsoft.com/office/drawing/2014/main" id="{E85607A2-B534-73A5-11D1-AFD256609C0F}"/>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31" name="Text Placeholder 4">
            <a:extLst>
              <a:ext uri="{FF2B5EF4-FFF2-40B4-BE49-F238E27FC236}">
                <a16:creationId xmlns:a16="http://schemas.microsoft.com/office/drawing/2014/main" id="{1F7224AD-DAEF-4845-571E-5AAB32DAD880}"/>
              </a:ext>
            </a:extLst>
          </p:cNvPr>
          <p:cNvSpPr txBox="1">
            <a:spLocks/>
          </p:cNvSpPr>
          <p:nvPr/>
        </p:nvSpPr>
        <p:spPr>
          <a:xfrm>
            <a:off x="6947120" y="6163979"/>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dirty="0">
                <a:solidFill>
                  <a:prstClr val="white"/>
                </a:solidFill>
              </a:rPr>
              <a:t>Whole Group</a:t>
            </a:r>
          </a:p>
        </p:txBody>
      </p:sp>
    </p:spTree>
    <p:extLst>
      <p:ext uri="{BB962C8B-B14F-4D97-AF65-F5344CB8AC3E}">
        <p14:creationId xmlns:p14="http://schemas.microsoft.com/office/powerpoint/2010/main" val="1162609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26" name="Google Shape;326;p32" descr="Decorative"/>
          <p:cNvGrpSpPr/>
          <p:nvPr/>
        </p:nvGrpSpPr>
        <p:grpSpPr>
          <a:xfrm>
            <a:off x="-572003" y="4254339"/>
            <a:ext cx="2339700" cy="2603661"/>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aphicFrame>
        <p:nvGraphicFramePr>
          <p:cNvPr id="3" name="Diagram 2" descr="Self&#10; Self-monitor&#10;  Are you participating?&#10;  Engaged as a learner?&#10;  &#10; Stretch, break, stand as needed​&#10; &#10; If you have questions or comments:&#10;  unmute&#10;  use the chat box&#10;Others&#10; Mute when listening, unmute to talk​&#10; &#10; Work as a team:&#10;  Room for every voice&#10;  Reinforce participation&#10;Environment&#10; Have your computer charged and ready to go​&#10; &#10; Keep necessary materials at hand&#10;  action plan&#10;  relevant docs&#10;  water/snacks&#10;  &#10; Minimize distractions if possible​&#10;">
            <a:extLst>
              <a:ext uri="{FF2B5EF4-FFF2-40B4-BE49-F238E27FC236}">
                <a16:creationId xmlns:a16="http://schemas.microsoft.com/office/drawing/2014/main" id="{63B24D00-2905-428E-AB35-01C8365E60D3}"/>
              </a:ext>
            </a:extLst>
          </p:cNvPr>
          <p:cNvGraphicFramePr/>
          <p:nvPr>
            <p:extLst>
              <p:ext uri="{D42A27DB-BD31-4B8C-83A1-F6EECF244321}">
                <p14:modId xmlns:p14="http://schemas.microsoft.com/office/powerpoint/2010/main" val="3861682659"/>
              </p:ext>
            </p:extLst>
          </p:nvPr>
        </p:nvGraphicFramePr>
        <p:xfrm>
          <a:off x="359428" y="-1220571"/>
          <a:ext cx="11984199" cy="848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6102340" y="5851226"/>
            <a:ext cx="5279600" cy="845600"/>
          </a:xfrm>
          <a:prstGeom prst="rect">
            <a:avLst/>
          </a:prstGeom>
        </p:spPr>
        <p:txBody>
          <a:bodyPr spcFirstLastPara="1" wrap="square" lIns="121900" tIns="121900" rIns="121900" bIns="121900" anchor="t" anchorCtr="0">
            <a:noAutofit/>
          </a:bodyPr>
          <a:lstStyle/>
          <a:p>
            <a:r>
              <a:rPr lang="en"/>
              <a:t>EXPECTATIONS</a:t>
            </a:r>
            <a:endParaRPr/>
          </a:p>
        </p:txBody>
      </p:sp>
      <p:pic>
        <p:nvPicPr>
          <p:cNvPr id="323" name="Google Shape;323;p32" descr="magnifying glass&#10;"/>
          <p:cNvPicPr preferRelativeResize="0"/>
          <p:nvPr/>
        </p:nvPicPr>
        <p:blipFill>
          <a:blip r:embed="rId8">
            <a:extLst>
              <a:ext uri="{837473B0-CC2E-450A-ABE3-18F120FF3D39}">
                <a1611:picAttrSrcUrl xmlns:a1611="http://schemas.microsoft.com/office/drawing/2016/11/main" r:id="rId9"/>
              </a:ext>
            </a:extLst>
          </a:blip>
          <a:srcRect/>
          <a:stretch/>
        </p:blipFill>
        <p:spPr>
          <a:xfrm flipH="1">
            <a:off x="-3662681" y="3260300"/>
            <a:ext cx="8120417" cy="45907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1394460" y="937260"/>
            <a:ext cx="6549390" cy="574929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1598971" y="2866062"/>
            <a:ext cx="6137824" cy="2154763"/>
          </a:xfrm>
          <a:prstGeom prst="rect">
            <a:avLst/>
          </a:prstGeom>
        </p:spPr>
        <p:txBody>
          <a:bodyPr spcFirstLastPara="1" wrap="square" lIns="121900" tIns="121900" rIns="121900" bIns="121900" anchor="ctr" anchorCtr="0">
            <a:noAutofit/>
          </a:bodyPr>
          <a:lstStyle/>
          <a:p>
            <a:r>
              <a:rPr lang="en-US" sz="4400" b="1" dirty="0"/>
              <a:t>REVIEW CURRENT AND FUTURE SCHOOL WIDE GOALS</a:t>
            </a:r>
            <a:endParaRPr lang="en-US" sz="6000"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3845347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163773" y="124303"/>
            <a:ext cx="9378000" cy="845600"/>
          </a:xfrm>
          <a:ln>
            <a:noFill/>
          </a:ln>
        </p:spPr>
        <p:style>
          <a:lnRef idx="2">
            <a:schemeClr val="dk1"/>
          </a:lnRef>
          <a:fillRef idx="1">
            <a:schemeClr val="lt1"/>
          </a:fillRef>
          <a:effectRef idx="0">
            <a:schemeClr val="dk1"/>
          </a:effectRef>
          <a:fontRef idx="minor">
            <a:schemeClr val="dk1"/>
          </a:fontRef>
        </p:style>
        <p:txBody>
          <a:bodyPr/>
          <a:lstStyle/>
          <a:p>
            <a:pPr eaLnBrk="1" hangingPunct="1"/>
            <a:r>
              <a:rPr lang="en-US" sz="4000" dirty="0">
                <a:solidFill>
                  <a:schemeClr val="tx1"/>
                </a:solidFill>
                <a:ea typeface="Britannic Bold" pitchFamily="-108" charset="0"/>
                <a:cs typeface="Britannic Bold" pitchFamily="-108" charset="0"/>
              </a:rPr>
              <a:t>Why Use Data for Decision Making?</a:t>
            </a:r>
          </a:p>
        </p:txBody>
      </p:sp>
      <p:graphicFrame>
        <p:nvGraphicFramePr>
          <p:cNvPr id="2" name="Diagram 1">
            <a:extLst>
              <a:ext uri="{FF2B5EF4-FFF2-40B4-BE49-F238E27FC236}">
                <a16:creationId xmlns:a16="http://schemas.microsoft.com/office/drawing/2014/main" id="{4141ED46-465E-174F-AE77-F4B267294D8F}"/>
              </a:ext>
            </a:extLst>
          </p:cNvPr>
          <p:cNvGraphicFramePr/>
          <p:nvPr>
            <p:extLst>
              <p:ext uri="{D42A27DB-BD31-4B8C-83A1-F6EECF244321}">
                <p14:modId xmlns:p14="http://schemas.microsoft.com/office/powerpoint/2010/main" val="3221287702"/>
              </p:ext>
            </p:extLst>
          </p:nvPr>
        </p:nvGraphicFramePr>
        <p:xfrm>
          <a:off x="216936" y="1067368"/>
          <a:ext cx="11818962" cy="6236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534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BFECA15C-7823-6F47-BB11-5EBD42A90ED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E96C8A30-1FFF-5041-AA5B-2E2C25CC4F3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24A5F87A-9486-384C-8628-3EEEAECBB2D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3887DA76-38AA-B941-9970-10A0690E0A9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5A5ED-1918-4F41-AED4-134D8CB357D3}"/>
              </a:ext>
            </a:extLst>
          </p:cNvPr>
          <p:cNvSpPr>
            <a:spLocks noGrp="1"/>
          </p:cNvSpPr>
          <p:nvPr>
            <p:ph type="title"/>
          </p:nvPr>
        </p:nvSpPr>
        <p:spPr>
          <a:xfrm>
            <a:off x="425422" y="328917"/>
            <a:ext cx="11115414" cy="1208937"/>
          </a:xfrm>
        </p:spPr>
        <p:txBody>
          <a:bodyPr/>
          <a:lstStyle/>
          <a:p>
            <a:r>
              <a:rPr lang="en-US" dirty="0"/>
              <a:t>Why use data for decision-making? </a:t>
            </a:r>
          </a:p>
        </p:txBody>
      </p:sp>
      <p:sp>
        <p:nvSpPr>
          <p:cNvPr id="6" name="TextBox 5">
            <a:extLst>
              <a:ext uri="{FF2B5EF4-FFF2-40B4-BE49-F238E27FC236}">
                <a16:creationId xmlns:a16="http://schemas.microsoft.com/office/drawing/2014/main" id="{9AAF789E-9F45-B840-A666-C6A4EA0B680D}"/>
              </a:ext>
            </a:extLst>
          </p:cNvPr>
          <p:cNvSpPr txBox="1"/>
          <p:nvPr/>
        </p:nvSpPr>
        <p:spPr>
          <a:xfrm>
            <a:off x="1551709" y="1500031"/>
            <a:ext cx="9088582"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5400" b="1" dirty="0"/>
              <a:t>To continuously improve </a:t>
            </a:r>
          </a:p>
          <a:p>
            <a:pPr algn="ctr"/>
            <a:r>
              <a:rPr lang="en-US" sz="5400" b="1" dirty="0"/>
              <a:t>your Tier 1 framework! </a:t>
            </a:r>
          </a:p>
        </p:txBody>
      </p:sp>
      <p:sp>
        <p:nvSpPr>
          <p:cNvPr id="7" name="TextBox 6">
            <a:extLst>
              <a:ext uri="{FF2B5EF4-FFF2-40B4-BE49-F238E27FC236}">
                <a16:creationId xmlns:a16="http://schemas.microsoft.com/office/drawing/2014/main" id="{34505567-F362-6043-A71A-AE4AC873C1ED}"/>
              </a:ext>
            </a:extLst>
          </p:cNvPr>
          <p:cNvSpPr txBox="1"/>
          <p:nvPr/>
        </p:nvSpPr>
        <p:spPr>
          <a:xfrm>
            <a:off x="300731" y="3806523"/>
            <a:ext cx="5750292" cy="461665"/>
          </a:xfrm>
          <a:prstGeom prst="rect">
            <a:avLst/>
          </a:prstGeom>
          <a:noFill/>
        </p:spPr>
        <p:txBody>
          <a:bodyPr wrap="none" rtlCol="0">
            <a:spAutoFit/>
          </a:bodyPr>
          <a:lstStyle/>
          <a:p>
            <a:r>
              <a:rPr lang="en-US" sz="2400" dirty="0">
                <a:solidFill>
                  <a:schemeClr val="bg1"/>
                </a:solidFill>
              </a:rPr>
              <a:t>Are we achieving our desired outcomes?</a:t>
            </a:r>
          </a:p>
        </p:txBody>
      </p:sp>
      <p:sp>
        <p:nvSpPr>
          <p:cNvPr id="8" name="TextBox 7">
            <a:extLst>
              <a:ext uri="{FF2B5EF4-FFF2-40B4-BE49-F238E27FC236}">
                <a16:creationId xmlns:a16="http://schemas.microsoft.com/office/drawing/2014/main" id="{DBE77242-4718-C34F-BDB2-1FEE70695728}"/>
              </a:ext>
            </a:extLst>
          </p:cNvPr>
          <p:cNvSpPr txBox="1"/>
          <p:nvPr/>
        </p:nvSpPr>
        <p:spPr>
          <a:xfrm>
            <a:off x="3637822" y="4766154"/>
            <a:ext cx="4826962" cy="461665"/>
          </a:xfrm>
          <a:prstGeom prst="rect">
            <a:avLst/>
          </a:prstGeom>
          <a:noFill/>
        </p:spPr>
        <p:txBody>
          <a:bodyPr wrap="none" rtlCol="0">
            <a:spAutoFit/>
          </a:bodyPr>
          <a:lstStyle/>
          <a:p>
            <a:r>
              <a:rPr lang="en-US" sz="2400" dirty="0">
                <a:solidFill>
                  <a:schemeClr val="bg1"/>
                </a:solidFill>
              </a:rPr>
              <a:t>Are we implementing as planned?</a:t>
            </a:r>
          </a:p>
        </p:txBody>
      </p:sp>
      <p:sp>
        <p:nvSpPr>
          <p:cNvPr id="10" name="TextBox 9">
            <a:extLst>
              <a:ext uri="{FF2B5EF4-FFF2-40B4-BE49-F238E27FC236}">
                <a16:creationId xmlns:a16="http://schemas.microsoft.com/office/drawing/2014/main" id="{041F6DFB-90B5-624E-960B-DDB15CD3031B}"/>
              </a:ext>
            </a:extLst>
          </p:cNvPr>
          <p:cNvSpPr txBox="1"/>
          <p:nvPr/>
        </p:nvSpPr>
        <p:spPr>
          <a:xfrm>
            <a:off x="2832564" y="5840511"/>
            <a:ext cx="6345177" cy="830997"/>
          </a:xfrm>
          <a:prstGeom prst="rect">
            <a:avLst/>
          </a:prstGeom>
          <a:noFill/>
        </p:spPr>
        <p:txBody>
          <a:bodyPr wrap="square" rtlCol="0">
            <a:spAutoFit/>
          </a:bodyPr>
          <a:lstStyle/>
          <a:p>
            <a:r>
              <a:rPr lang="en-US" sz="2400" dirty="0">
                <a:solidFill>
                  <a:schemeClr val="bg1"/>
                </a:solidFill>
              </a:rPr>
              <a:t>Are students receiving adequate support to achieve positive outcomes?</a:t>
            </a:r>
          </a:p>
        </p:txBody>
      </p:sp>
      <p:sp>
        <p:nvSpPr>
          <p:cNvPr id="11" name="TextBox 10">
            <a:extLst>
              <a:ext uri="{FF2B5EF4-FFF2-40B4-BE49-F238E27FC236}">
                <a16:creationId xmlns:a16="http://schemas.microsoft.com/office/drawing/2014/main" id="{9976D54A-36FB-0E4E-9D1F-A8A8482AC6A2}"/>
              </a:ext>
            </a:extLst>
          </p:cNvPr>
          <p:cNvSpPr txBox="1"/>
          <p:nvPr/>
        </p:nvSpPr>
        <p:spPr>
          <a:xfrm>
            <a:off x="3044928" y="4303311"/>
            <a:ext cx="8726235" cy="461665"/>
          </a:xfrm>
          <a:prstGeom prst="rect">
            <a:avLst/>
          </a:prstGeom>
          <a:noFill/>
        </p:spPr>
        <p:txBody>
          <a:bodyPr wrap="square" rtlCol="0">
            <a:spAutoFit/>
          </a:bodyPr>
          <a:lstStyle/>
          <a:p>
            <a:r>
              <a:rPr lang="en-US" sz="2400" dirty="0">
                <a:solidFill>
                  <a:srgbClr val="FFFF00"/>
                </a:solidFill>
              </a:rPr>
              <a:t>Which groups are benefiting from our plan? Which are not?</a:t>
            </a:r>
          </a:p>
        </p:txBody>
      </p:sp>
      <p:sp>
        <p:nvSpPr>
          <p:cNvPr id="12" name="TextBox 11">
            <a:extLst>
              <a:ext uri="{FF2B5EF4-FFF2-40B4-BE49-F238E27FC236}">
                <a16:creationId xmlns:a16="http://schemas.microsoft.com/office/drawing/2014/main" id="{EB27AEBD-3817-3940-8322-AD77A8CA9F20}"/>
              </a:ext>
            </a:extLst>
          </p:cNvPr>
          <p:cNvSpPr txBox="1"/>
          <p:nvPr/>
        </p:nvSpPr>
        <p:spPr>
          <a:xfrm>
            <a:off x="1317993" y="5282009"/>
            <a:ext cx="6022803" cy="461665"/>
          </a:xfrm>
          <a:prstGeom prst="rect">
            <a:avLst/>
          </a:prstGeom>
          <a:noFill/>
        </p:spPr>
        <p:txBody>
          <a:bodyPr wrap="none" rtlCol="0">
            <a:spAutoFit/>
          </a:bodyPr>
          <a:lstStyle/>
          <a:p>
            <a:r>
              <a:rPr lang="en-US" sz="2400" dirty="0">
                <a:solidFill>
                  <a:srgbClr val="FFFF00"/>
                </a:solidFill>
              </a:rPr>
              <a:t>What needs to be strengthened? Revised?</a:t>
            </a:r>
          </a:p>
        </p:txBody>
      </p:sp>
      <p:pic>
        <p:nvPicPr>
          <p:cNvPr id="9" name="Picture 8">
            <a:extLst>
              <a:ext uri="{FF2B5EF4-FFF2-40B4-BE49-F238E27FC236}">
                <a16:creationId xmlns:a16="http://schemas.microsoft.com/office/drawing/2014/main" id="{7432A140-C13C-D647-B8C0-4A6DF5AB9D34}"/>
              </a:ext>
            </a:extLst>
          </p:cNvPr>
          <p:cNvPicPr>
            <a:picLocks noChangeAspect="1"/>
          </p:cNvPicPr>
          <p:nvPr/>
        </p:nvPicPr>
        <p:blipFill>
          <a:blip r:embed="rId3"/>
          <a:stretch>
            <a:fillRect/>
          </a:stretch>
        </p:blipFill>
        <p:spPr>
          <a:xfrm>
            <a:off x="11020425" y="5838981"/>
            <a:ext cx="1135955" cy="1019019"/>
          </a:xfrm>
          <a:prstGeom prst="ellipse">
            <a:avLst/>
          </a:prstGeom>
          <a:ln w="19050">
            <a:solidFill>
              <a:schemeClr val="accent2">
                <a:lumMod val="50000"/>
              </a:schemeClr>
            </a:solidFill>
          </a:ln>
        </p:spPr>
      </p:pic>
    </p:spTree>
    <p:extLst>
      <p:ext uri="{BB962C8B-B14F-4D97-AF65-F5344CB8AC3E}">
        <p14:creationId xmlns:p14="http://schemas.microsoft.com/office/powerpoint/2010/main" val="1946558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F49A-0BC0-EF42-A4E4-6C6345B5DD63}"/>
              </a:ext>
            </a:extLst>
          </p:cNvPr>
          <p:cNvSpPr>
            <a:spLocks noGrp="1"/>
          </p:cNvSpPr>
          <p:nvPr>
            <p:ph type="title"/>
          </p:nvPr>
        </p:nvSpPr>
        <p:spPr>
          <a:xfrm>
            <a:off x="118426" y="234871"/>
            <a:ext cx="10977667" cy="1211792"/>
          </a:xfrm>
        </p:spPr>
        <p:txBody>
          <a:bodyPr/>
          <a:lstStyle/>
          <a:p>
            <a:pPr algn="l"/>
            <a:r>
              <a:rPr lang="en-US" sz="3200" dirty="0">
                <a:solidFill>
                  <a:schemeClr val="bg1"/>
                </a:solidFill>
              </a:rPr>
              <a:t>Once data routines are established… </a:t>
            </a:r>
            <a:br>
              <a:rPr lang="en-US" sz="3200" dirty="0">
                <a:solidFill>
                  <a:schemeClr val="bg1"/>
                </a:solidFill>
              </a:rPr>
            </a:br>
            <a:endParaRPr lang="en-US" sz="3200" dirty="0">
              <a:solidFill>
                <a:schemeClr val="bg1"/>
              </a:solidFill>
            </a:endParaRPr>
          </a:p>
        </p:txBody>
      </p:sp>
      <p:pic>
        <p:nvPicPr>
          <p:cNvPr id="4" name="Picture 3">
            <a:extLst>
              <a:ext uri="{FF2B5EF4-FFF2-40B4-BE49-F238E27FC236}">
                <a16:creationId xmlns:a16="http://schemas.microsoft.com/office/drawing/2014/main" id="{6003151C-7B70-4345-A974-FBEA23EA8E08}"/>
              </a:ext>
            </a:extLst>
          </p:cNvPr>
          <p:cNvPicPr>
            <a:picLocks noChangeAspect="1"/>
          </p:cNvPicPr>
          <p:nvPr/>
        </p:nvPicPr>
        <p:blipFill rotWithShape="1">
          <a:blip r:embed="rId3"/>
          <a:srcRect l="6561" r="6535" b="3646"/>
          <a:stretch/>
        </p:blipFill>
        <p:spPr>
          <a:xfrm>
            <a:off x="6934908" y="1446663"/>
            <a:ext cx="4816278" cy="4638682"/>
          </a:xfrm>
          <a:prstGeom prst="ellipse">
            <a:avLst/>
          </a:prstGeom>
        </p:spPr>
      </p:pic>
      <p:sp>
        <p:nvSpPr>
          <p:cNvPr id="6" name="TextBox 5">
            <a:extLst>
              <a:ext uri="{FF2B5EF4-FFF2-40B4-BE49-F238E27FC236}">
                <a16:creationId xmlns:a16="http://schemas.microsoft.com/office/drawing/2014/main" id="{74119F0C-1BEE-3842-8D60-C1E530BF09FD}"/>
              </a:ext>
            </a:extLst>
          </p:cNvPr>
          <p:cNvSpPr txBox="1"/>
          <p:nvPr/>
        </p:nvSpPr>
        <p:spPr>
          <a:xfrm>
            <a:off x="3980985" y="6273225"/>
            <a:ext cx="8211015" cy="584775"/>
          </a:xfrm>
          <a:prstGeom prst="rect">
            <a:avLst/>
          </a:prstGeom>
          <a:noFill/>
        </p:spPr>
        <p:txBody>
          <a:bodyPr wrap="square">
            <a:spAutoFit/>
          </a:bodyPr>
          <a:lstStyle/>
          <a:p>
            <a:r>
              <a:rPr lang="en-US" sz="3200" b="1" dirty="0">
                <a:solidFill>
                  <a:schemeClr val="bg1"/>
                </a:solidFill>
              </a:rPr>
              <a:t>…use the data to guide decision-making! </a:t>
            </a:r>
          </a:p>
        </p:txBody>
      </p:sp>
      <p:graphicFrame>
        <p:nvGraphicFramePr>
          <p:cNvPr id="7" name="Content Placeholder 3">
            <a:extLst>
              <a:ext uri="{FF2B5EF4-FFF2-40B4-BE49-F238E27FC236}">
                <a16:creationId xmlns:a16="http://schemas.microsoft.com/office/drawing/2014/main" id="{F0F1B3C9-9A39-AA40-AA7B-E65E59F5AC37}"/>
              </a:ext>
            </a:extLst>
          </p:cNvPr>
          <p:cNvGraphicFramePr>
            <a:graphicFrameLocks/>
          </p:cNvGraphicFramePr>
          <p:nvPr/>
        </p:nvGraphicFramePr>
        <p:xfrm>
          <a:off x="118426" y="941696"/>
          <a:ext cx="6377907" cy="53315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5110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D06AC42-2C4C-E249-A091-463072691C34}"/>
              </a:ext>
            </a:extLst>
          </p:cNvPr>
          <p:cNvGraphicFramePr/>
          <p:nvPr/>
        </p:nvGraphicFramePr>
        <p:xfrm>
          <a:off x="-932623" y="204013"/>
          <a:ext cx="12740309" cy="6449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DC36900-1A11-5140-BBAD-A9AD36C5F433}"/>
              </a:ext>
            </a:extLst>
          </p:cNvPr>
          <p:cNvSpPr txBox="1"/>
          <p:nvPr/>
        </p:nvSpPr>
        <p:spPr>
          <a:xfrm>
            <a:off x="4398064" y="2951946"/>
            <a:ext cx="2087216" cy="954107"/>
          </a:xfrm>
          <a:prstGeom prst="rect">
            <a:avLst/>
          </a:prstGeom>
          <a:noFill/>
        </p:spPr>
        <p:txBody>
          <a:bodyPr wrap="square">
            <a:spAutoFit/>
          </a:bodyPr>
          <a:lstStyle/>
          <a:p>
            <a:pPr lvl="0" algn="ctr"/>
            <a:r>
              <a:rPr lang="en-US" sz="2400" dirty="0">
                <a:solidFill>
                  <a:schemeClr val="bg1"/>
                </a:solidFill>
              </a:rPr>
              <a:t>Collect &amp; Use </a:t>
            </a:r>
          </a:p>
          <a:p>
            <a:pPr lvl="0" algn="ctr"/>
            <a:r>
              <a:rPr lang="en-US" sz="3200" b="1" dirty="0">
                <a:solidFill>
                  <a:schemeClr val="bg1"/>
                </a:solidFill>
              </a:rPr>
              <a:t>DATA</a:t>
            </a:r>
          </a:p>
        </p:txBody>
      </p:sp>
      <p:sp>
        <p:nvSpPr>
          <p:cNvPr id="7" name="Left-Right Arrow 6">
            <a:extLst>
              <a:ext uri="{FF2B5EF4-FFF2-40B4-BE49-F238E27FC236}">
                <a16:creationId xmlns:a16="http://schemas.microsoft.com/office/drawing/2014/main" id="{0BBCAE6D-2052-E74A-BF44-9A3CFF179EFF}"/>
              </a:ext>
            </a:extLst>
          </p:cNvPr>
          <p:cNvSpPr/>
          <p:nvPr/>
        </p:nvSpPr>
        <p:spPr>
          <a:xfrm rot="16200000">
            <a:off x="5120062" y="2461802"/>
            <a:ext cx="808383" cy="162834"/>
          </a:xfrm>
          <a:prstGeom prst="leftRightArrow">
            <a:avLst/>
          </a:prstGeom>
          <a:solidFill>
            <a:srgbClr val="F3C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a:extLst>
              <a:ext uri="{FF2B5EF4-FFF2-40B4-BE49-F238E27FC236}">
                <a16:creationId xmlns:a16="http://schemas.microsoft.com/office/drawing/2014/main" id="{6B9B0B13-110A-2449-9017-70BBF4B66701}"/>
              </a:ext>
            </a:extLst>
          </p:cNvPr>
          <p:cNvSpPr/>
          <p:nvPr/>
        </p:nvSpPr>
        <p:spPr>
          <a:xfrm rot="13049120">
            <a:off x="3856507" y="2653456"/>
            <a:ext cx="769704" cy="185865"/>
          </a:xfrm>
          <a:prstGeom prst="leftRightArrow">
            <a:avLst/>
          </a:prstGeom>
          <a:solidFill>
            <a:srgbClr val="EE3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a:extLst>
              <a:ext uri="{FF2B5EF4-FFF2-40B4-BE49-F238E27FC236}">
                <a16:creationId xmlns:a16="http://schemas.microsoft.com/office/drawing/2014/main" id="{AD7BB20D-D350-1345-A755-0FE4F6A3C6D1}"/>
              </a:ext>
            </a:extLst>
          </p:cNvPr>
          <p:cNvSpPr/>
          <p:nvPr/>
        </p:nvSpPr>
        <p:spPr>
          <a:xfrm rot="8989993">
            <a:off x="4033470" y="3802843"/>
            <a:ext cx="828101" cy="189444"/>
          </a:xfrm>
          <a:prstGeom prst="leftRightArrow">
            <a:avLst/>
          </a:prstGeom>
          <a:solidFill>
            <a:srgbClr val="E89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a:extLst>
              <a:ext uri="{FF2B5EF4-FFF2-40B4-BE49-F238E27FC236}">
                <a16:creationId xmlns:a16="http://schemas.microsoft.com/office/drawing/2014/main" id="{2BFC387A-698F-9340-87E9-569744E192E9}"/>
              </a:ext>
            </a:extLst>
          </p:cNvPr>
          <p:cNvSpPr/>
          <p:nvPr/>
        </p:nvSpPr>
        <p:spPr>
          <a:xfrm rot="16200000">
            <a:off x="5139679" y="4239957"/>
            <a:ext cx="808383" cy="162835"/>
          </a:xfrm>
          <a:prstGeom prst="leftRightArrow">
            <a:avLst/>
          </a:prstGeom>
          <a:solidFill>
            <a:srgbClr val="7F4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Right Arrow 10">
            <a:extLst>
              <a:ext uri="{FF2B5EF4-FFF2-40B4-BE49-F238E27FC236}">
                <a16:creationId xmlns:a16="http://schemas.microsoft.com/office/drawing/2014/main" id="{348E3385-1354-3A4E-A330-A1DE4E83D5FF}"/>
              </a:ext>
            </a:extLst>
          </p:cNvPr>
          <p:cNvSpPr/>
          <p:nvPr/>
        </p:nvSpPr>
        <p:spPr>
          <a:xfrm rot="1788653">
            <a:off x="6189432" y="3775235"/>
            <a:ext cx="713265" cy="155196"/>
          </a:xfrm>
          <a:prstGeom prst="lef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a:extLst>
              <a:ext uri="{FF2B5EF4-FFF2-40B4-BE49-F238E27FC236}">
                <a16:creationId xmlns:a16="http://schemas.microsoft.com/office/drawing/2014/main" id="{DE54176A-1DFD-444C-8471-F7C725DD13A1}"/>
              </a:ext>
            </a:extLst>
          </p:cNvPr>
          <p:cNvSpPr/>
          <p:nvPr/>
        </p:nvSpPr>
        <p:spPr>
          <a:xfrm rot="19540980">
            <a:off x="6306784" y="2755706"/>
            <a:ext cx="808383" cy="176765"/>
          </a:xfrm>
          <a:prstGeom prst="leftRightArrow">
            <a:avLst/>
          </a:prstGeom>
          <a:solidFill>
            <a:srgbClr val="207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D0355F2-B5DA-FC4F-B4E3-E5AD50B2A76F}"/>
              </a:ext>
            </a:extLst>
          </p:cNvPr>
          <p:cNvPicPr>
            <a:picLocks noChangeAspect="1"/>
          </p:cNvPicPr>
          <p:nvPr/>
        </p:nvPicPr>
        <p:blipFill rotWithShape="1">
          <a:blip r:embed="rId8"/>
          <a:srcRect l="15298" t="6738" r="15999" b="17357"/>
          <a:stretch/>
        </p:blipFill>
        <p:spPr>
          <a:xfrm>
            <a:off x="11146120" y="5824368"/>
            <a:ext cx="1045880" cy="1033632"/>
          </a:xfrm>
          <a:prstGeom prst="ellipse">
            <a:avLst/>
          </a:prstGeom>
          <a:ln w="19050">
            <a:solidFill>
              <a:schemeClr val="accent2">
                <a:lumMod val="50000"/>
              </a:schemeClr>
            </a:solidFill>
          </a:ln>
        </p:spPr>
      </p:pic>
      <p:sp>
        <p:nvSpPr>
          <p:cNvPr id="14" name="TextBox 13">
            <a:extLst>
              <a:ext uri="{FF2B5EF4-FFF2-40B4-BE49-F238E27FC236}">
                <a16:creationId xmlns:a16="http://schemas.microsoft.com/office/drawing/2014/main" id="{A37ECEB5-E7F3-C545-8A92-91DCED753BB5}"/>
              </a:ext>
            </a:extLst>
          </p:cNvPr>
          <p:cNvSpPr txBox="1"/>
          <p:nvPr/>
        </p:nvSpPr>
        <p:spPr>
          <a:xfrm>
            <a:off x="135467" y="6383090"/>
            <a:ext cx="2810933" cy="338554"/>
          </a:xfrm>
          <a:prstGeom prst="rect">
            <a:avLst/>
          </a:prstGeom>
          <a:noFill/>
        </p:spPr>
        <p:txBody>
          <a:bodyPr wrap="square">
            <a:spAutoFit/>
          </a:bodyPr>
          <a:lstStyle/>
          <a:p>
            <a:r>
              <a:rPr lang="en-US" sz="1600" b="0" i="0" dirty="0">
                <a:solidFill>
                  <a:srgbClr val="333333"/>
                </a:solidFill>
                <a:effectLst/>
                <a:latin typeface="Open Sans" panose="020B0606030504020204" pitchFamily="34" charset="0"/>
              </a:rPr>
              <a:t>(Chaparro, E., et. al, 2022)</a:t>
            </a:r>
            <a:endParaRPr lang="en-US" sz="1600" dirty="0"/>
          </a:p>
        </p:txBody>
      </p:sp>
    </p:spTree>
    <p:extLst>
      <p:ext uri="{BB962C8B-B14F-4D97-AF65-F5344CB8AC3E}">
        <p14:creationId xmlns:p14="http://schemas.microsoft.com/office/powerpoint/2010/main" val="1182171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78D6D-973E-EC4A-B7B4-1EAED280B040}"/>
              </a:ext>
            </a:extLst>
          </p:cNvPr>
          <p:cNvSpPr>
            <a:spLocks noGrp="1"/>
          </p:cNvSpPr>
          <p:nvPr>
            <p:ph type="title"/>
          </p:nvPr>
        </p:nvSpPr>
        <p:spPr>
          <a:xfrm>
            <a:off x="47312" y="134115"/>
            <a:ext cx="10779713" cy="845600"/>
          </a:xfrm>
        </p:spPr>
        <p:txBody>
          <a:bodyPr/>
          <a:lstStyle/>
          <a:p>
            <a:pPr algn="l"/>
            <a:r>
              <a:rPr lang="en-US" sz="3200" dirty="0">
                <a:solidFill>
                  <a:schemeClr val="bg1"/>
                </a:solidFill>
              </a:rPr>
              <a:t>EXAMPLE: Reviewing &amp; Analyzing School-wide Behavior Data to Develop, Inform, and Refine Tier 1</a:t>
            </a:r>
          </a:p>
        </p:txBody>
      </p:sp>
      <p:pic>
        <p:nvPicPr>
          <p:cNvPr id="5" name="Picture 2" descr="Swift at">
            <a:extLst>
              <a:ext uri="{FF2B5EF4-FFF2-40B4-BE49-F238E27FC236}">
                <a16:creationId xmlns:a16="http://schemas.microsoft.com/office/drawing/2014/main" id="{A69084CE-F561-724A-94CA-7BABD23B8F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60" y="5963037"/>
            <a:ext cx="2073929" cy="816827"/>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41875CB1-28DB-B34F-868C-AF7F4C384564}"/>
              </a:ext>
            </a:extLst>
          </p:cNvPr>
          <p:cNvSpPr txBox="1"/>
          <p:nvPr/>
        </p:nvSpPr>
        <p:spPr>
          <a:xfrm>
            <a:off x="1635539" y="2221149"/>
            <a:ext cx="8503039" cy="31085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During a monthly meeting PBIS Leadership Team at Miller Middle School, the data analyst showed that ODRs from the cafeteria had doubled from the previous month. Upon further review, 75% of the ODRs were for disrespect.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p:txBody>
      </p:sp>
      <p:graphicFrame>
        <p:nvGraphicFramePr>
          <p:cNvPr id="8" name="Diagram 7">
            <a:extLst>
              <a:ext uri="{FF2B5EF4-FFF2-40B4-BE49-F238E27FC236}">
                <a16:creationId xmlns:a16="http://schemas.microsoft.com/office/drawing/2014/main" id="{B5D3E415-611D-AE47-B285-0AE63F663C80}"/>
              </a:ext>
            </a:extLst>
          </p:cNvPr>
          <p:cNvGraphicFramePr/>
          <p:nvPr/>
        </p:nvGraphicFramePr>
        <p:xfrm>
          <a:off x="1255749" y="1308568"/>
          <a:ext cx="9711865" cy="5451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2" name="Picture 41" descr="A picture containing diagram&#10;&#10;Description automatically generated">
            <a:extLst>
              <a:ext uri="{FF2B5EF4-FFF2-40B4-BE49-F238E27FC236}">
                <a16:creationId xmlns:a16="http://schemas.microsoft.com/office/drawing/2014/main" id="{DE1B58F4-7E74-754A-B00E-9C6D2CFF5062}"/>
              </a:ext>
            </a:extLst>
          </p:cNvPr>
          <p:cNvPicPr>
            <a:picLocks noChangeAspect="1"/>
          </p:cNvPicPr>
          <p:nvPr/>
        </p:nvPicPr>
        <p:blipFill>
          <a:blip r:embed="rId9"/>
          <a:stretch>
            <a:fillRect/>
          </a:stretch>
        </p:blipFill>
        <p:spPr>
          <a:xfrm>
            <a:off x="4734587" y="3015965"/>
            <a:ext cx="2573995" cy="2048689"/>
          </a:xfrm>
          <a:prstGeom prst="ellipse">
            <a:avLst/>
          </a:prstGeom>
        </p:spPr>
      </p:pic>
      <p:grpSp>
        <p:nvGrpSpPr>
          <p:cNvPr id="9" name="Group 8">
            <a:extLst>
              <a:ext uri="{FF2B5EF4-FFF2-40B4-BE49-F238E27FC236}">
                <a16:creationId xmlns:a16="http://schemas.microsoft.com/office/drawing/2014/main" id="{B4443B5C-BB98-5647-9AE8-9A7D09711AC9}"/>
              </a:ext>
            </a:extLst>
          </p:cNvPr>
          <p:cNvGrpSpPr/>
          <p:nvPr/>
        </p:nvGrpSpPr>
        <p:grpSpPr>
          <a:xfrm>
            <a:off x="4125523" y="1106635"/>
            <a:ext cx="3523073" cy="2496813"/>
            <a:chOff x="3749437" y="-198411"/>
            <a:chExt cx="2212990" cy="1658629"/>
          </a:xfrm>
        </p:grpSpPr>
        <p:sp>
          <p:nvSpPr>
            <p:cNvPr id="10" name="Oval 9">
              <a:extLst>
                <a:ext uri="{FF2B5EF4-FFF2-40B4-BE49-F238E27FC236}">
                  <a16:creationId xmlns:a16="http://schemas.microsoft.com/office/drawing/2014/main" id="{757894D3-EE7F-3C46-83F5-9E1FF6FA4E0E}"/>
                </a:ext>
              </a:extLst>
            </p:cNvPr>
            <p:cNvSpPr/>
            <p:nvPr/>
          </p:nvSpPr>
          <p:spPr>
            <a:xfrm>
              <a:off x="3749437" y="-198411"/>
              <a:ext cx="2212990" cy="1658499"/>
            </a:xfrm>
            <a:prstGeom prst="ellipse">
              <a:avLst/>
            </a:prstGeom>
            <a:ln w="69850">
              <a:solidFill>
                <a:srgbClr val="F3C857"/>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Oval 4">
              <a:extLst>
                <a:ext uri="{FF2B5EF4-FFF2-40B4-BE49-F238E27FC236}">
                  <a16:creationId xmlns:a16="http://schemas.microsoft.com/office/drawing/2014/main" id="{3FBB1EF8-EF4B-6C4B-86A1-F8D51434F086}"/>
                </a:ext>
              </a:extLst>
            </p:cNvPr>
            <p:cNvSpPr txBox="1"/>
            <p:nvPr/>
          </p:nvSpPr>
          <p:spPr>
            <a:xfrm>
              <a:off x="3837474" y="-91265"/>
              <a:ext cx="2111815" cy="15514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r>
                <a:rPr lang="en-US" sz="2200" dirty="0"/>
                <a:t>Most ODRs were given when students didn’t throw away  trash.  </a:t>
              </a:r>
            </a:p>
            <a:p>
              <a:pPr lvl="0" algn="ctr" defTabSz="1066800">
                <a:lnSpc>
                  <a:spcPct val="90000"/>
                </a:lnSpc>
                <a:spcBef>
                  <a:spcPct val="0"/>
                </a:spcBef>
                <a:spcAft>
                  <a:spcPct val="35000"/>
                </a:spcAft>
              </a:pPr>
              <a:endParaRPr lang="en-US" sz="2200" b="1" kern="1200" baseline="0" dirty="0">
                <a:solidFill>
                  <a:srgbClr val="F3C857"/>
                </a:solidFill>
              </a:endParaRPr>
            </a:p>
          </p:txBody>
        </p:sp>
      </p:grpSp>
      <p:grpSp>
        <p:nvGrpSpPr>
          <p:cNvPr id="16" name="Group 15">
            <a:extLst>
              <a:ext uri="{FF2B5EF4-FFF2-40B4-BE49-F238E27FC236}">
                <a16:creationId xmlns:a16="http://schemas.microsoft.com/office/drawing/2014/main" id="{DF096FE2-1568-AD40-84C6-50A19A936A03}"/>
              </a:ext>
            </a:extLst>
          </p:cNvPr>
          <p:cNvGrpSpPr/>
          <p:nvPr/>
        </p:nvGrpSpPr>
        <p:grpSpPr>
          <a:xfrm>
            <a:off x="7280436" y="1876123"/>
            <a:ext cx="3840480" cy="2194560"/>
            <a:chOff x="6027756" y="591672"/>
            <a:chExt cx="2212990" cy="1658499"/>
          </a:xfrm>
        </p:grpSpPr>
        <p:sp>
          <p:nvSpPr>
            <p:cNvPr id="17" name="Oval 16">
              <a:extLst>
                <a:ext uri="{FF2B5EF4-FFF2-40B4-BE49-F238E27FC236}">
                  <a16:creationId xmlns:a16="http://schemas.microsoft.com/office/drawing/2014/main" id="{64DB1639-B821-664E-A192-E2D03BF88D58}"/>
                </a:ext>
              </a:extLst>
            </p:cNvPr>
            <p:cNvSpPr/>
            <p:nvPr/>
          </p:nvSpPr>
          <p:spPr>
            <a:xfrm>
              <a:off x="6027756" y="591672"/>
              <a:ext cx="2212990" cy="1658499"/>
            </a:xfrm>
            <a:prstGeom prst="ellipse">
              <a:avLst/>
            </a:prstGeom>
            <a:ln w="63500">
              <a:solidFill>
                <a:srgbClr val="207196"/>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Oval 4">
              <a:extLst>
                <a:ext uri="{FF2B5EF4-FFF2-40B4-BE49-F238E27FC236}">
                  <a16:creationId xmlns:a16="http://schemas.microsoft.com/office/drawing/2014/main" id="{2B6F40FE-E543-7443-93C1-DCEC781A6E32}"/>
                </a:ext>
              </a:extLst>
            </p:cNvPr>
            <p:cNvSpPr txBox="1"/>
            <p:nvPr/>
          </p:nvSpPr>
          <p:spPr>
            <a:xfrm>
              <a:off x="6270258" y="764487"/>
              <a:ext cx="1779792" cy="14156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200" kern="1200" baseline="0" dirty="0">
                  <a:solidFill>
                    <a:srgbClr val="000000"/>
                  </a:solidFill>
                </a:rPr>
                <a:t>Increase rate of students throwing away trash</a:t>
              </a:r>
            </a:p>
          </p:txBody>
        </p:sp>
      </p:grpSp>
      <p:grpSp>
        <p:nvGrpSpPr>
          <p:cNvPr id="23" name="Group 22">
            <a:extLst>
              <a:ext uri="{FF2B5EF4-FFF2-40B4-BE49-F238E27FC236}">
                <a16:creationId xmlns:a16="http://schemas.microsoft.com/office/drawing/2014/main" id="{B8778365-2ED7-C844-A703-E52DA5AC7397}"/>
              </a:ext>
            </a:extLst>
          </p:cNvPr>
          <p:cNvGrpSpPr/>
          <p:nvPr/>
        </p:nvGrpSpPr>
        <p:grpSpPr>
          <a:xfrm>
            <a:off x="7361852" y="3856328"/>
            <a:ext cx="3840480" cy="2286000"/>
            <a:chOff x="6089703" y="2532575"/>
            <a:chExt cx="2311574" cy="2509075"/>
          </a:xfrm>
        </p:grpSpPr>
        <p:sp>
          <p:nvSpPr>
            <p:cNvPr id="24" name="Oval 23">
              <a:extLst>
                <a:ext uri="{FF2B5EF4-FFF2-40B4-BE49-F238E27FC236}">
                  <a16:creationId xmlns:a16="http://schemas.microsoft.com/office/drawing/2014/main" id="{CC4F66E7-2B68-4B40-8E29-15BF9ADCBB49}"/>
                </a:ext>
              </a:extLst>
            </p:cNvPr>
            <p:cNvSpPr/>
            <p:nvPr/>
          </p:nvSpPr>
          <p:spPr>
            <a:xfrm>
              <a:off x="6089703" y="2586223"/>
              <a:ext cx="2311574" cy="2408712"/>
            </a:xfrm>
            <a:prstGeom prst="ellipse">
              <a:avLst/>
            </a:prstGeom>
            <a:ln w="69850">
              <a:solidFill>
                <a:schemeClr val="accent4">
                  <a:lumMod val="7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Oval 4">
              <a:extLst>
                <a:ext uri="{FF2B5EF4-FFF2-40B4-BE49-F238E27FC236}">
                  <a16:creationId xmlns:a16="http://schemas.microsoft.com/office/drawing/2014/main" id="{A9780022-8B09-EE49-A5FA-5F1BEF413568}"/>
                </a:ext>
              </a:extLst>
            </p:cNvPr>
            <p:cNvSpPr txBox="1"/>
            <p:nvPr/>
          </p:nvSpPr>
          <p:spPr>
            <a:xfrm>
              <a:off x="6250512" y="2532575"/>
              <a:ext cx="2073929" cy="25090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a:r>
                <a:rPr lang="en-US" sz="2200" dirty="0"/>
                <a:t>Teach students clean up procedures; provide frequent prompts and acknowledgement</a:t>
              </a:r>
            </a:p>
          </p:txBody>
        </p:sp>
      </p:grpSp>
      <p:grpSp>
        <p:nvGrpSpPr>
          <p:cNvPr id="30" name="Group 29">
            <a:extLst>
              <a:ext uri="{FF2B5EF4-FFF2-40B4-BE49-F238E27FC236}">
                <a16:creationId xmlns:a16="http://schemas.microsoft.com/office/drawing/2014/main" id="{AA84B553-F509-1443-8DF5-E3674B472D87}"/>
              </a:ext>
            </a:extLst>
          </p:cNvPr>
          <p:cNvGrpSpPr/>
          <p:nvPr/>
        </p:nvGrpSpPr>
        <p:grpSpPr>
          <a:xfrm>
            <a:off x="4211359" y="4257502"/>
            <a:ext cx="3523073" cy="2658690"/>
            <a:chOff x="3675664" y="3671373"/>
            <a:chExt cx="2360536" cy="1571971"/>
          </a:xfrm>
        </p:grpSpPr>
        <p:sp>
          <p:nvSpPr>
            <p:cNvPr id="31" name="Oval 30">
              <a:extLst>
                <a:ext uri="{FF2B5EF4-FFF2-40B4-BE49-F238E27FC236}">
                  <a16:creationId xmlns:a16="http://schemas.microsoft.com/office/drawing/2014/main" id="{CED3C78A-1170-AB42-89D7-24C4F47323B2}"/>
                </a:ext>
              </a:extLst>
            </p:cNvPr>
            <p:cNvSpPr/>
            <p:nvPr/>
          </p:nvSpPr>
          <p:spPr>
            <a:xfrm>
              <a:off x="3675664" y="3671373"/>
              <a:ext cx="2360536" cy="1571971"/>
            </a:xfrm>
            <a:prstGeom prst="ellipse">
              <a:avLst/>
            </a:prstGeom>
            <a:ln w="69850">
              <a:solidFill>
                <a:srgbClr val="7F447F"/>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Oval 4">
              <a:extLst>
                <a:ext uri="{FF2B5EF4-FFF2-40B4-BE49-F238E27FC236}">
                  <a16:creationId xmlns:a16="http://schemas.microsoft.com/office/drawing/2014/main" id="{EE416FA7-2E72-E040-860A-D64CC2C60585}"/>
                </a:ext>
              </a:extLst>
            </p:cNvPr>
            <p:cNvSpPr txBox="1"/>
            <p:nvPr/>
          </p:nvSpPr>
          <p:spPr>
            <a:xfrm>
              <a:off x="3990546" y="3943137"/>
              <a:ext cx="1669152" cy="11727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a:r>
                <a:rPr lang="en-US" sz="2200" dirty="0"/>
                <a:t>PBIS team members paired with the cafeteria monitors during lunch blocks to teach, prompt, acknowledge</a:t>
              </a:r>
            </a:p>
            <a:p>
              <a:pPr marL="0" lvl="0" indent="0" algn="ctr" defTabSz="1066800">
                <a:lnSpc>
                  <a:spcPct val="90000"/>
                </a:lnSpc>
                <a:spcBef>
                  <a:spcPct val="0"/>
                </a:spcBef>
                <a:spcAft>
                  <a:spcPct val="35000"/>
                </a:spcAft>
                <a:buNone/>
              </a:pPr>
              <a:endParaRPr lang="en-US" sz="2200" b="1" kern="1200" baseline="0" dirty="0">
                <a:solidFill>
                  <a:srgbClr val="7F447F"/>
                </a:solidFill>
              </a:endParaRPr>
            </a:p>
          </p:txBody>
        </p:sp>
      </p:grpSp>
      <p:grpSp>
        <p:nvGrpSpPr>
          <p:cNvPr id="33" name="Group 32">
            <a:extLst>
              <a:ext uri="{FF2B5EF4-FFF2-40B4-BE49-F238E27FC236}">
                <a16:creationId xmlns:a16="http://schemas.microsoft.com/office/drawing/2014/main" id="{23264519-E6F2-0F4E-A28C-41EF64C74A55}"/>
              </a:ext>
            </a:extLst>
          </p:cNvPr>
          <p:cNvGrpSpPr/>
          <p:nvPr/>
        </p:nvGrpSpPr>
        <p:grpSpPr>
          <a:xfrm>
            <a:off x="663200" y="3914090"/>
            <a:ext cx="3840480" cy="2194560"/>
            <a:chOff x="1553565" y="2555862"/>
            <a:chExt cx="2212990" cy="1658499"/>
          </a:xfrm>
        </p:grpSpPr>
        <p:sp>
          <p:nvSpPr>
            <p:cNvPr id="34" name="Oval 33">
              <a:extLst>
                <a:ext uri="{FF2B5EF4-FFF2-40B4-BE49-F238E27FC236}">
                  <a16:creationId xmlns:a16="http://schemas.microsoft.com/office/drawing/2014/main" id="{E7FB7470-1213-204D-ABD9-23D73039F7F6}"/>
                </a:ext>
              </a:extLst>
            </p:cNvPr>
            <p:cNvSpPr/>
            <p:nvPr/>
          </p:nvSpPr>
          <p:spPr>
            <a:xfrm>
              <a:off x="1553565" y="2555862"/>
              <a:ext cx="2212990" cy="1658499"/>
            </a:xfrm>
            <a:prstGeom prst="ellipse">
              <a:avLst/>
            </a:prstGeom>
            <a:ln w="69850">
              <a:solidFill>
                <a:srgbClr val="E89B2C"/>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5" name="Oval 4">
              <a:extLst>
                <a:ext uri="{FF2B5EF4-FFF2-40B4-BE49-F238E27FC236}">
                  <a16:creationId xmlns:a16="http://schemas.microsoft.com/office/drawing/2014/main" id="{322E3234-05C3-CF4A-BB46-F5816005D0F9}"/>
                </a:ext>
              </a:extLst>
            </p:cNvPr>
            <p:cNvSpPr txBox="1"/>
            <p:nvPr/>
          </p:nvSpPr>
          <p:spPr>
            <a:xfrm>
              <a:off x="1843785" y="2988576"/>
              <a:ext cx="1564820" cy="11727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r>
                <a:rPr lang="en-US" sz="2200" dirty="0"/>
                <a:t>ODRs from the cafeteria were reviewed by the team for the next 3 months; </a:t>
              </a:r>
              <a:r>
                <a:rPr lang="en-US" sz="2200" dirty="0">
                  <a:solidFill>
                    <a:srgbClr val="000000"/>
                  </a:solidFill>
                </a:rPr>
                <a:t>ODRs for disrespect steadily decreased</a:t>
              </a:r>
              <a:endParaRPr lang="en-US" sz="2200" dirty="0"/>
            </a:p>
            <a:p>
              <a:pPr marL="0" lvl="0" indent="0" algn="ctr" defTabSz="1066800">
                <a:lnSpc>
                  <a:spcPct val="90000"/>
                </a:lnSpc>
                <a:spcBef>
                  <a:spcPct val="0"/>
                </a:spcBef>
                <a:spcAft>
                  <a:spcPct val="35000"/>
                </a:spcAft>
                <a:buNone/>
              </a:pPr>
              <a:endParaRPr lang="en-US" sz="2200" b="1" kern="1200" dirty="0">
                <a:solidFill>
                  <a:srgbClr val="E89B2C"/>
                </a:solidFill>
              </a:endParaRPr>
            </a:p>
          </p:txBody>
        </p:sp>
      </p:grpSp>
      <p:grpSp>
        <p:nvGrpSpPr>
          <p:cNvPr id="38" name="Group 37">
            <a:extLst>
              <a:ext uri="{FF2B5EF4-FFF2-40B4-BE49-F238E27FC236}">
                <a16:creationId xmlns:a16="http://schemas.microsoft.com/office/drawing/2014/main" id="{CCB681B9-DB2B-5D43-85FE-57EB95E33D86}"/>
              </a:ext>
            </a:extLst>
          </p:cNvPr>
          <p:cNvGrpSpPr/>
          <p:nvPr/>
        </p:nvGrpSpPr>
        <p:grpSpPr>
          <a:xfrm>
            <a:off x="659653" y="1679018"/>
            <a:ext cx="3840480" cy="2194560"/>
            <a:chOff x="1225112" y="594660"/>
            <a:chExt cx="2433872" cy="1824036"/>
          </a:xfrm>
        </p:grpSpPr>
        <p:sp>
          <p:nvSpPr>
            <p:cNvPr id="39" name="Oval 38">
              <a:extLst>
                <a:ext uri="{FF2B5EF4-FFF2-40B4-BE49-F238E27FC236}">
                  <a16:creationId xmlns:a16="http://schemas.microsoft.com/office/drawing/2014/main" id="{704BA17E-3EE4-924A-A08C-18F29D4CF203}"/>
                </a:ext>
              </a:extLst>
            </p:cNvPr>
            <p:cNvSpPr/>
            <p:nvPr/>
          </p:nvSpPr>
          <p:spPr>
            <a:xfrm>
              <a:off x="1225112" y="594660"/>
              <a:ext cx="2433872" cy="1824036"/>
            </a:xfrm>
            <a:prstGeom prst="ellipse">
              <a:avLst/>
            </a:prstGeom>
            <a:ln w="69850">
              <a:solidFill>
                <a:srgbClr val="EE3519"/>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0" name="Oval 4">
              <a:extLst>
                <a:ext uri="{FF2B5EF4-FFF2-40B4-BE49-F238E27FC236}">
                  <a16:creationId xmlns:a16="http://schemas.microsoft.com/office/drawing/2014/main" id="{CBC2AC57-93D8-2149-9984-11A7CBCF9DD7}"/>
                </a:ext>
              </a:extLst>
            </p:cNvPr>
            <p:cNvSpPr txBox="1"/>
            <p:nvPr/>
          </p:nvSpPr>
          <p:spPr>
            <a:xfrm>
              <a:off x="1581544" y="861784"/>
              <a:ext cx="1721008" cy="12897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200" dirty="0">
                  <a:solidFill>
                    <a:srgbClr val="000000"/>
                  </a:solidFill>
                </a:rPr>
                <a:t>B</a:t>
              </a:r>
              <a:r>
                <a:rPr lang="en-US" sz="2200" kern="1200" baseline="0" dirty="0">
                  <a:solidFill>
                    <a:srgbClr val="000000"/>
                  </a:solidFill>
                </a:rPr>
                <a:t>ooster lessons, prompts and acknowledgement continued </a:t>
              </a:r>
            </a:p>
          </p:txBody>
        </p:sp>
      </p:grpSp>
      <p:pic>
        <p:nvPicPr>
          <p:cNvPr id="26" name="Picture 25">
            <a:extLst>
              <a:ext uri="{FF2B5EF4-FFF2-40B4-BE49-F238E27FC236}">
                <a16:creationId xmlns:a16="http://schemas.microsoft.com/office/drawing/2014/main" id="{66F8BA94-B949-8A4C-97AD-25ACEDD260F0}"/>
              </a:ext>
            </a:extLst>
          </p:cNvPr>
          <p:cNvPicPr>
            <a:picLocks noChangeAspect="1"/>
          </p:cNvPicPr>
          <p:nvPr/>
        </p:nvPicPr>
        <p:blipFill rotWithShape="1">
          <a:blip r:embed="rId10"/>
          <a:srcRect l="6733" t="15855" r="11160"/>
          <a:stretch/>
        </p:blipFill>
        <p:spPr>
          <a:xfrm>
            <a:off x="11314135" y="5964071"/>
            <a:ext cx="877865" cy="861903"/>
          </a:xfrm>
          <a:prstGeom prst="ellipse">
            <a:avLst/>
          </a:prstGeom>
          <a:ln w="19050">
            <a:solidFill>
              <a:schemeClr val="accent2">
                <a:lumMod val="50000"/>
              </a:schemeClr>
            </a:solidFill>
          </a:ln>
        </p:spPr>
      </p:pic>
    </p:spTree>
    <p:extLst>
      <p:ext uri="{BB962C8B-B14F-4D97-AF65-F5344CB8AC3E}">
        <p14:creationId xmlns:p14="http://schemas.microsoft.com/office/powerpoint/2010/main" val="216234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Effect transition="in" filter="fade">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8"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78D6D-973E-EC4A-B7B4-1EAED280B040}"/>
              </a:ext>
            </a:extLst>
          </p:cNvPr>
          <p:cNvSpPr>
            <a:spLocks noGrp="1"/>
          </p:cNvSpPr>
          <p:nvPr>
            <p:ph type="title"/>
          </p:nvPr>
        </p:nvSpPr>
        <p:spPr>
          <a:xfrm>
            <a:off x="47312" y="134115"/>
            <a:ext cx="10779713" cy="845600"/>
          </a:xfrm>
        </p:spPr>
        <p:txBody>
          <a:bodyPr/>
          <a:lstStyle/>
          <a:p>
            <a:pPr algn="l"/>
            <a:r>
              <a:rPr lang="en-US" sz="3200" dirty="0">
                <a:solidFill>
                  <a:schemeClr val="bg1"/>
                </a:solidFill>
              </a:rPr>
              <a:t>NON-EXAMPLE: Reviewing &amp; Analyzing School-wide Behavior Data to Develop, Inform, and Refine Tier 1</a:t>
            </a:r>
          </a:p>
        </p:txBody>
      </p:sp>
      <p:sp>
        <p:nvSpPr>
          <p:cNvPr id="44" name="TextBox 43">
            <a:extLst>
              <a:ext uri="{FF2B5EF4-FFF2-40B4-BE49-F238E27FC236}">
                <a16:creationId xmlns:a16="http://schemas.microsoft.com/office/drawing/2014/main" id="{41875CB1-28DB-B34F-868C-AF7F4C384564}"/>
              </a:ext>
            </a:extLst>
          </p:cNvPr>
          <p:cNvSpPr txBox="1"/>
          <p:nvPr/>
        </p:nvSpPr>
        <p:spPr>
          <a:xfrm>
            <a:off x="1635536" y="1613118"/>
            <a:ext cx="8503039"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D0F4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D0F41"/>
                </a:solidFill>
                <a:effectLst/>
                <a:uLnTx/>
                <a:uFillTx/>
                <a:latin typeface="Calibri" panose="020F0502020204030204"/>
                <a:ea typeface="+mn-ea"/>
                <a:cs typeface="+mn-cs"/>
              </a:rPr>
              <a:t>At Portview High School, an increasing number of students were late to advisory block.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D0F41"/>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26471C10-F0A3-6346-8C20-78BE2DD1C1AD}"/>
              </a:ext>
            </a:extLst>
          </p:cNvPr>
          <p:cNvGrpSpPr/>
          <p:nvPr/>
        </p:nvGrpSpPr>
        <p:grpSpPr>
          <a:xfrm>
            <a:off x="1330130" y="3908393"/>
            <a:ext cx="2948570" cy="2276636"/>
            <a:chOff x="3789329" y="-126287"/>
            <a:chExt cx="2196319" cy="1646005"/>
          </a:xfrm>
        </p:grpSpPr>
        <p:sp>
          <p:nvSpPr>
            <p:cNvPr id="28" name="Oval 27">
              <a:extLst>
                <a:ext uri="{FF2B5EF4-FFF2-40B4-BE49-F238E27FC236}">
                  <a16:creationId xmlns:a16="http://schemas.microsoft.com/office/drawing/2014/main" id="{35DB43AF-ED15-9143-97D7-ADF4CA8DFB96}"/>
                </a:ext>
              </a:extLst>
            </p:cNvPr>
            <p:cNvSpPr/>
            <p:nvPr/>
          </p:nvSpPr>
          <p:spPr>
            <a:xfrm>
              <a:off x="3789329" y="-126287"/>
              <a:ext cx="2196319" cy="1646005"/>
            </a:xfrm>
            <a:prstGeom prst="ellipse">
              <a:avLst/>
            </a:prstGeom>
            <a:ln w="69850">
              <a:solidFill>
                <a:srgbClr val="F3C857"/>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9" name="Oval 4">
              <a:extLst>
                <a:ext uri="{FF2B5EF4-FFF2-40B4-BE49-F238E27FC236}">
                  <a16:creationId xmlns:a16="http://schemas.microsoft.com/office/drawing/2014/main" id="{C1C6AF9C-EC07-2E41-B12F-594341A841D9}"/>
                </a:ext>
              </a:extLst>
            </p:cNvPr>
            <p:cNvSpPr txBox="1"/>
            <p:nvPr/>
          </p:nvSpPr>
          <p:spPr>
            <a:xfrm>
              <a:off x="4110972" y="114765"/>
              <a:ext cx="1553033" cy="11639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3C857"/>
                  </a:solidFill>
                  <a:effectLst/>
                  <a:uLnTx/>
                  <a:uFillTx/>
                  <a:latin typeface="Calibri" panose="020F0502020204030204"/>
                  <a:ea typeface="+mn-ea"/>
                  <a:cs typeface="+mn-cs"/>
                </a:rPr>
                <a:t>IDENTIFY PROBLEM</a:t>
              </a:r>
            </a:p>
          </p:txBody>
        </p:sp>
      </p:grpSp>
      <p:grpSp>
        <p:nvGrpSpPr>
          <p:cNvPr id="43" name="Group 42">
            <a:extLst>
              <a:ext uri="{FF2B5EF4-FFF2-40B4-BE49-F238E27FC236}">
                <a16:creationId xmlns:a16="http://schemas.microsoft.com/office/drawing/2014/main" id="{00105D80-5BDB-0B45-98CA-AEC96BA2B68F}"/>
              </a:ext>
            </a:extLst>
          </p:cNvPr>
          <p:cNvGrpSpPr/>
          <p:nvPr/>
        </p:nvGrpSpPr>
        <p:grpSpPr>
          <a:xfrm>
            <a:off x="5437101" y="3945745"/>
            <a:ext cx="2948570" cy="2276635"/>
            <a:chOff x="3684555" y="3763489"/>
            <a:chExt cx="2342754" cy="1366119"/>
          </a:xfrm>
        </p:grpSpPr>
        <p:sp>
          <p:nvSpPr>
            <p:cNvPr id="45" name="Oval 44">
              <a:extLst>
                <a:ext uri="{FF2B5EF4-FFF2-40B4-BE49-F238E27FC236}">
                  <a16:creationId xmlns:a16="http://schemas.microsoft.com/office/drawing/2014/main" id="{ACEB82D3-66AB-CD43-965B-4EFAD41F2316}"/>
                </a:ext>
              </a:extLst>
            </p:cNvPr>
            <p:cNvSpPr/>
            <p:nvPr/>
          </p:nvSpPr>
          <p:spPr>
            <a:xfrm>
              <a:off x="3684555" y="3763489"/>
              <a:ext cx="2342754" cy="1366119"/>
            </a:xfrm>
            <a:prstGeom prst="ellipse">
              <a:avLst/>
            </a:prstGeom>
            <a:ln w="69850">
              <a:solidFill>
                <a:srgbClr val="7F447F"/>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6" name="Oval 4">
              <a:extLst>
                <a:ext uri="{FF2B5EF4-FFF2-40B4-BE49-F238E27FC236}">
                  <a16:creationId xmlns:a16="http://schemas.microsoft.com/office/drawing/2014/main" id="{BA0207EF-7F4F-8E44-B23C-ACBFACD92E97}"/>
                </a:ext>
              </a:extLst>
            </p:cNvPr>
            <p:cNvSpPr txBox="1"/>
            <p:nvPr/>
          </p:nvSpPr>
          <p:spPr>
            <a:xfrm>
              <a:off x="4027643" y="3963552"/>
              <a:ext cx="1656578" cy="9659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7F447F"/>
                  </a:solidFill>
                  <a:effectLst/>
                  <a:uLnTx/>
                  <a:uFillTx/>
                  <a:latin typeface="Calibri" panose="020F0502020204030204"/>
                  <a:ea typeface="+mn-ea"/>
                  <a:cs typeface="+mn-cs"/>
                </a:rPr>
                <a:t>IMPLEMENT SOLUTION</a:t>
              </a:r>
            </a:p>
          </p:txBody>
        </p:sp>
      </p:grpSp>
      <p:grpSp>
        <p:nvGrpSpPr>
          <p:cNvPr id="47" name="Group 46">
            <a:extLst>
              <a:ext uri="{FF2B5EF4-FFF2-40B4-BE49-F238E27FC236}">
                <a16:creationId xmlns:a16="http://schemas.microsoft.com/office/drawing/2014/main" id="{719859B8-CF4E-3A4F-AD19-79DB5F910073}"/>
              </a:ext>
            </a:extLst>
          </p:cNvPr>
          <p:cNvGrpSpPr/>
          <p:nvPr/>
        </p:nvGrpSpPr>
        <p:grpSpPr>
          <a:xfrm rot="10800000">
            <a:off x="4376188" y="4791837"/>
            <a:ext cx="1001915" cy="509748"/>
            <a:chOff x="4337110" y="3991143"/>
            <a:chExt cx="747073" cy="509748"/>
          </a:xfrm>
          <a:gradFill flip="none" rotWithShape="1">
            <a:gsLst>
              <a:gs pos="0">
                <a:srgbClr val="F3C857"/>
              </a:gs>
              <a:gs pos="100000">
                <a:srgbClr val="7F447F"/>
              </a:gs>
            </a:gsLst>
            <a:lin ang="10800000" scaled="1"/>
            <a:tileRect/>
          </a:gradFill>
        </p:grpSpPr>
        <p:sp>
          <p:nvSpPr>
            <p:cNvPr id="48" name="Right Arrow 47">
              <a:extLst>
                <a:ext uri="{FF2B5EF4-FFF2-40B4-BE49-F238E27FC236}">
                  <a16:creationId xmlns:a16="http://schemas.microsoft.com/office/drawing/2014/main" id="{FA362F07-C12E-3C44-9FB6-0CE2FF8CEB53}"/>
                </a:ext>
              </a:extLst>
            </p:cNvPr>
            <p:cNvSpPr/>
            <p:nvPr/>
          </p:nvSpPr>
          <p:spPr>
            <a:xfrm rot="10800000">
              <a:off x="4337110" y="3991143"/>
              <a:ext cx="747073" cy="509748"/>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49" name="Right Arrow 4">
              <a:extLst>
                <a:ext uri="{FF2B5EF4-FFF2-40B4-BE49-F238E27FC236}">
                  <a16:creationId xmlns:a16="http://schemas.microsoft.com/office/drawing/2014/main" id="{74E566BB-0790-AD4B-9221-068AC622BCB6}"/>
                </a:ext>
              </a:extLst>
            </p:cNvPr>
            <p:cNvSpPr txBox="1"/>
            <p:nvPr/>
          </p:nvSpPr>
          <p:spPr>
            <a:xfrm rot="21600000">
              <a:off x="4490034" y="4093093"/>
              <a:ext cx="594149" cy="30584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a:ln>
                  <a:noFill/>
                </a:ln>
                <a:solidFill>
                  <a:srgbClr val="0D0F41">
                    <a:hueOff val="0"/>
                    <a:satOff val="0"/>
                    <a:lumOff val="0"/>
                    <a:alphaOff val="0"/>
                  </a:srgbClr>
                </a:solidFill>
                <a:effectLst/>
                <a:uLnTx/>
                <a:uFillTx/>
                <a:latin typeface="Calibri" panose="020F0502020204030204"/>
                <a:ea typeface="+mn-ea"/>
                <a:cs typeface="+mn-cs"/>
              </a:endParaRPr>
            </a:p>
          </p:txBody>
        </p:sp>
      </p:grpSp>
      <p:sp>
        <p:nvSpPr>
          <p:cNvPr id="50" name="Oval 4">
            <a:extLst>
              <a:ext uri="{FF2B5EF4-FFF2-40B4-BE49-F238E27FC236}">
                <a16:creationId xmlns:a16="http://schemas.microsoft.com/office/drawing/2014/main" id="{1E955415-F9FB-4F41-8E9D-F27DE2B7DBFB}"/>
              </a:ext>
            </a:extLst>
          </p:cNvPr>
          <p:cNvSpPr txBox="1"/>
          <p:nvPr/>
        </p:nvSpPr>
        <p:spPr>
          <a:xfrm>
            <a:off x="1780084" y="4329520"/>
            <a:ext cx="2084955" cy="143438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Students were late to advisory</a:t>
            </a:r>
          </a:p>
        </p:txBody>
      </p:sp>
      <p:sp>
        <p:nvSpPr>
          <p:cNvPr id="51" name="Oval 4">
            <a:extLst>
              <a:ext uri="{FF2B5EF4-FFF2-40B4-BE49-F238E27FC236}">
                <a16:creationId xmlns:a16="http://schemas.microsoft.com/office/drawing/2014/main" id="{8E33F09D-0D12-FB46-91DA-2B8AA8EC13FE}"/>
              </a:ext>
            </a:extLst>
          </p:cNvPr>
          <p:cNvSpPr txBox="1"/>
          <p:nvPr/>
        </p:nvSpPr>
        <p:spPr>
          <a:xfrm>
            <a:off x="5887056" y="4329520"/>
            <a:ext cx="2084955" cy="1434382"/>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Staff were asked to prompt students lingering in the hall</a:t>
            </a:r>
          </a:p>
        </p:txBody>
      </p:sp>
      <p:sp>
        <p:nvSpPr>
          <p:cNvPr id="3" name="TextBox 2">
            <a:extLst>
              <a:ext uri="{FF2B5EF4-FFF2-40B4-BE49-F238E27FC236}">
                <a16:creationId xmlns:a16="http://schemas.microsoft.com/office/drawing/2014/main" id="{97F5C3A7-1F3F-9147-BA95-14362D499984}"/>
              </a:ext>
            </a:extLst>
          </p:cNvPr>
          <p:cNvSpPr txBox="1"/>
          <p:nvPr/>
        </p:nvSpPr>
        <p:spPr>
          <a:xfrm>
            <a:off x="8702780" y="3560568"/>
            <a:ext cx="3418272"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F41"/>
                </a:solidFill>
                <a:effectLst/>
                <a:uLnTx/>
                <a:uFillTx/>
                <a:latin typeface="Calibri" panose="020F0502020204030204"/>
                <a:ea typeface="+mn-ea"/>
                <a:cs typeface="+mn-cs"/>
              </a:rPr>
              <a:t>Because there were no systems to set up to monitor implementation or evaluate impact,  there was a small decrease in late arrivals but, after a week previous patterns returned.</a:t>
            </a:r>
          </a:p>
        </p:txBody>
      </p:sp>
      <p:pic>
        <p:nvPicPr>
          <p:cNvPr id="16" name="Picture 15">
            <a:extLst>
              <a:ext uri="{FF2B5EF4-FFF2-40B4-BE49-F238E27FC236}">
                <a16:creationId xmlns:a16="http://schemas.microsoft.com/office/drawing/2014/main" id="{9EB8C146-2D5F-084F-901A-455E06BB0222}"/>
              </a:ext>
            </a:extLst>
          </p:cNvPr>
          <p:cNvPicPr>
            <a:picLocks noChangeAspect="1"/>
          </p:cNvPicPr>
          <p:nvPr/>
        </p:nvPicPr>
        <p:blipFill rotWithShape="1">
          <a:blip r:embed="rId3"/>
          <a:srcRect l="22607" t="16464" r="18776" b="15253"/>
          <a:stretch/>
        </p:blipFill>
        <p:spPr>
          <a:xfrm>
            <a:off x="11479237" y="6174454"/>
            <a:ext cx="712763" cy="683545"/>
          </a:xfrm>
          <a:prstGeom prst="ellipse">
            <a:avLst/>
          </a:prstGeom>
          <a:ln w="19050">
            <a:solidFill>
              <a:schemeClr val="accent2">
                <a:lumMod val="50000"/>
              </a:schemeClr>
            </a:solidFill>
          </a:ln>
        </p:spPr>
      </p:pic>
    </p:spTree>
    <p:extLst>
      <p:ext uri="{BB962C8B-B14F-4D97-AF65-F5344CB8AC3E}">
        <p14:creationId xmlns:p14="http://schemas.microsoft.com/office/powerpoint/2010/main" val="412113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78D6D-973E-EC4A-B7B4-1EAED280B040}"/>
              </a:ext>
            </a:extLst>
          </p:cNvPr>
          <p:cNvSpPr>
            <a:spLocks noGrp="1"/>
          </p:cNvSpPr>
          <p:nvPr>
            <p:ph type="title"/>
          </p:nvPr>
        </p:nvSpPr>
        <p:spPr>
          <a:xfrm>
            <a:off x="47312" y="134115"/>
            <a:ext cx="10779713" cy="845600"/>
          </a:xfrm>
        </p:spPr>
        <p:txBody>
          <a:bodyPr/>
          <a:lstStyle/>
          <a:p>
            <a:pPr algn="l"/>
            <a:r>
              <a:rPr lang="en-US" sz="3200" dirty="0"/>
              <a:t>EXAMPLE: Reviewing &amp; Analyzing School-wide Behavior Data to Develop, Inform, and Refine Tier 1</a:t>
            </a:r>
            <a:br>
              <a:rPr lang="en-US" sz="3200" dirty="0"/>
            </a:br>
            <a:br>
              <a:rPr lang="en-US" sz="3200" dirty="0"/>
            </a:br>
            <a:endParaRPr lang="en-US" sz="3200" dirty="0"/>
          </a:p>
        </p:txBody>
      </p:sp>
      <p:sp>
        <p:nvSpPr>
          <p:cNvPr id="44" name="TextBox 43">
            <a:extLst>
              <a:ext uri="{FF2B5EF4-FFF2-40B4-BE49-F238E27FC236}">
                <a16:creationId xmlns:a16="http://schemas.microsoft.com/office/drawing/2014/main" id="{41875CB1-28DB-B34F-868C-AF7F4C384564}"/>
              </a:ext>
            </a:extLst>
          </p:cNvPr>
          <p:cNvSpPr txBox="1"/>
          <p:nvPr/>
        </p:nvSpPr>
        <p:spPr>
          <a:xfrm>
            <a:off x="1635539" y="2221149"/>
            <a:ext cx="8503039"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At Central School, behavior support staff were being called to the playground several times each day due to safety concerns.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p:txBody>
      </p:sp>
      <p:graphicFrame>
        <p:nvGraphicFramePr>
          <p:cNvPr id="8" name="Diagram 7">
            <a:extLst>
              <a:ext uri="{FF2B5EF4-FFF2-40B4-BE49-F238E27FC236}">
                <a16:creationId xmlns:a16="http://schemas.microsoft.com/office/drawing/2014/main" id="{B5D3E415-611D-AE47-B285-0AE63F663C80}"/>
              </a:ext>
            </a:extLst>
          </p:cNvPr>
          <p:cNvGraphicFramePr/>
          <p:nvPr/>
        </p:nvGraphicFramePr>
        <p:xfrm>
          <a:off x="901937" y="1320393"/>
          <a:ext cx="9711865" cy="5451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2" name="Picture 41" descr="A picture containing diagram&#10;&#10;Description automatically generated">
            <a:extLst>
              <a:ext uri="{FF2B5EF4-FFF2-40B4-BE49-F238E27FC236}">
                <a16:creationId xmlns:a16="http://schemas.microsoft.com/office/drawing/2014/main" id="{DE1B58F4-7E74-754A-B00E-9C6D2CFF5062}"/>
              </a:ext>
            </a:extLst>
          </p:cNvPr>
          <p:cNvPicPr>
            <a:picLocks noChangeAspect="1"/>
          </p:cNvPicPr>
          <p:nvPr/>
        </p:nvPicPr>
        <p:blipFill>
          <a:blip r:embed="rId8"/>
          <a:stretch>
            <a:fillRect/>
          </a:stretch>
        </p:blipFill>
        <p:spPr>
          <a:xfrm>
            <a:off x="4435968" y="3085916"/>
            <a:ext cx="2573995" cy="2048689"/>
          </a:xfrm>
          <a:prstGeom prst="ellipse">
            <a:avLst/>
          </a:prstGeom>
        </p:spPr>
      </p:pic>
      <p:grpSp>
        <p:nvGrpSpPr>
          <p:cNvPr id="9" name="Group 8">
            <a:extLst>
              <a:ext uri="{FF2B5EF4-FFF2-40B4-BE49-F238E27FC236}">
                <a16:creationId xmlns:a16="http://schemas.microsoft.com/office/drawing/2014/main" id="{B4443B5C-BB98-5647-9AE8-9A7D09711AC9}"/>
              </a:ext>
            </a:extLst>
          </p:cNvPr>
          <p:cNvGrpSpPr/>
          <p:nvPr/>
        </p:nvGrpSpPr>
        <p:grpSpPr>
          <a:xfrm>
            <a:off x="3983267" y="466677"/>
            <a:ext cx="3549204" cy="2496618"/>
            <a:chOff x="3749437" y="-198411"/>
            <a:chExt cx="2229404" cy="1658499"/>
          </a:xfrm>
        </p:grpSpPr>
        <p:sp>
          <p:nvSpPr>
            <p:cNvPr id="10" name="Oval 9">
              <a:extLst>
                <a:ext uri="{FF2B5EF4-FFF2-40B4-BE49-F238E27FC236}">
                  <a16:creationId xmlns:a16="http://schemas.microsoft.com/office/drawing/2014/main" id="{757894D3-EE7F-3C46-83F5-9E1FF6FA4E0E}"/>
                </a:ext>
              </a:extLst>
            </p:cNvPr>
            <p:cNvSpPr/>
            <p:nvPr/>
          </p:nvSpPr>
          <p:spPr>
            <a:xfrm>
              <a:off x="3749437" y="-198411"/>
              <a:ext cx="2212990" cy="1658499"/>
            </a:xfrm>
            <a:prstGeom prst="ellipse">
              <a:avLst/>
            </a:prstGeom>
            <a:ln w="69850">
              <a:solidFill>
                <a:srgbClr val="F3C857"/>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Oval 4">
              <a:extLst>
                <a:ext uri="{FF2B5EF4-FFF2-40B4-BE49-F238E27FC236}">
                  <a16:creationId xmlns:a16="http://schemas.microsoft.com/office/drawing/2014/main" id="{3FBB1EF8-EF4B-6C4B-86A1-F8D51434F086}"/>
                </a:ext>
              </a:extLst>
            </p:cNvPr>
            <p:cNvSpPr txBox="1"/>
            <p:nvPr/>
          </p:nvSpPr>
          <p:spPr>
            <a:xfrm>
              <a:off x="3867026" y="-116954"/>
              <a:ext cx="2111815" cy="15514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200" kern="1200" baseline="0" dirty="0">
                  <a:solidFill>
                    <a:srgbClr val="000000"/>
                  </a:solidFill>
                </a:rPr>
                <a:t>Average daily support request calls due to safety concerns from the playground </a:t>
              </a:r>
              <a:r>
                <a:rPr lang="en-US" sz="2200" u="sng" dirty="0">
                  <a:solidFill>
                    <a:srgbClr val="000000"/>
                  </a:solidFill>
                </a:rPr>
                <a:t>&gt;</a:t>
              </a:r>
              <a:r>
                <a:rPr lang="en-US" sz="2200" kern="1200" baseline="0" dirty="0">
                  <a:solidFill>
                    <a:srgbClr val="000000"/>
                  </a:solidFill>
                </a:rPr>
                <a:t> 5. </a:t>
              </a:r>
            </a:p>
          </p:txBody>
        </p:sp>
      </p:grpSp>
      <p:grpSp>
        <p:nvGrpSpPr>
          <p:cNvPr id="16" name="Group 15">
            <a:extLst>
              <a:ext uri="{FF2B5EF4-FFF2-40B4-BE49-F238E27FC236}">
                <a16:creationId xmlns:a16="http://schemas.microsoft.com/office/drawing/2014/main" id="{DF096FE2-1568-AD40-84C6-50A19A936A03}"/>
              </a:ext>
            </a:extLst>
          </p:cNvPr>
          <p:cNvGrpSpPr/>
          <p:nvPr/>
        </p:nvGrpSpPr>
        <p:grpSpPr>
          <a:xfrm>
            <a:off x="7029778" y="1887488"/>
            <a:ext cx="3840480" cy="2194560"/>
            <a:chOff x="6027756" y="591672"/>
            <a:chExt cx="2212990" cy="1658499"/>
          </a:xfrm>
        </p:grpSpPr>
        <p:sp>
          <p:nvSpPr>
            <p:cNvPr id="17" name="Oval 16">
              <a:extLst>
                <a:ext uri="{FF2B5EF4-FFF2-40B4-BE49-F238E27FC236}">
                  <a16:creationId xmlns:a16="http://schemas.microsoft.com/office/drawing/2014/main" id="{64DB1639-B821-664E-A192-E2D03BF88D58}"/>
                </a:ext>
              </a:extLst>
            </p:cNvPr>
            <p:cNvSpPr/>
            <p:nvPr/>
          </p:nvSpPr>
          <p:spPr>
            <a:xfrm>
              <a:off x="6027756" y="591672"/>
              <a:ext cx="2212990" cy="1658499"/>
            </a:xfrm>
            <a:prstGeom prst="ellipse">
              <a:avLst/>
            </a:prstGeom>
            <a:ln w="63500">
              <a:solidFill>
                <a:srgbClr val="207196"/>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Oval 4">
              <a:extLst>
                <a:ext uri="{FF2B5EF4-FFF2-40B4-BE49-F238E27FC236}">
                  <a16:creationId xmlns:a16="http://schemas.microsoft.com/office/drawing/2014/main" id="{2B6F40FE-E543-7443-93C1-DCEC781A6E32}"/>
                </a:ext>
              </a:extLst>
            </p:cNvPr>
            <p:cNvSpPr txBox="1"/>
            <p:nvPr/>
          </p:nvSpPr>
          <p:spPr>
            <a:xfrm>
              <a:off x="6270258" y="764487"/>
              <a:ext cx="1779792" cy="14156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200" kern="1200" baseline="0" dirty="0">
                  <a:solidFill>
                    <a:srgbClr val="000000"/>
                  </a:solidFill>
                </a:rPr>
                <a:t>Students demonstrate safety while on the playground</a:t>
              </a:r>
            </a:p>
          </p:txBody>
        </p:sp>
      </p:grpSp>
      <p:grpSp>
        <p:nvGrpSpPr>
          <p:cNvPr id="23" name="Group 22">
            <a:extLst>
              <a:ext uri="{FF2B5EF4-FFF2-40B4-BE49-F238E27FC236}">
                <a16:creationId xmlns:a16="http://schemas.microsoft.com/office/drawing/2014/main" id="{B8778365-2ED7-C844-A703-E52DA5AC7397}"/>
              </a:ext>
            </a:extLst>
          </p:cNvPr>
          <p:cNvGrpSpPr/>
          <p:nvPr/>
        </p:nvGrpSpPr>
        <p:grpSpPr>
          <a:xfrm>
            <a:off x="7074730" y="3923504"/>
            <a:ext cx="3840480" cy="2286000"/>
            <a:chOff x="6089703" y="2532575"/>
            <a:chExt cx="2311574" cy="2509075"/>
          </a:xfrm>
        </p:grpSpPr>
        <p:sp>
          <p:nvSpPr>
            <p:cNvPr id="24" name="Oval 23">
              <a:extLst>
                <a:ext uri="{FF2B5EF4-FFF2-40B4-BE49-F238E27FC236}">
                  <a16:creationId xmlns:a16="http://schemas.microsoft.com/office/drawing/2014/main" id="{CC4F66E7-2B68-4B40-8E29-15BF9ADCBB49}"/>
                </a:ext>
              </a:extLst>
            </p:cNvPr>
            <p:cNvSpPr/>
            <p:nvPr/>
          </p:nvSpPr>
          <p:spPr>
            <a:xfrm>
              <a:off x="6089703" y="2586223"/>
              <a:ext cx="2311574" cy="2408712"/>
            </a:xfrm>
            <a:prstGeom prst="ellipse">
              <a:avLst/>
            </a:prstGeom>
            <a:ln w="69850">
              <a:solidFill>
                <a:schemeClr val="accent4">
                  <a:lumMod val="7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Oval 4">
              <a:extLst>
                <a:ext uri="{FF2B5EF4-FFF2-40B4-BE49-F238E27FC236}">
                  <a16:creationId xmlns:a16="http://schemas.microsoft.com/office/drawing/2014/main" id="{A9780022-8B09-EE49-A5FA-5F1BEF413568}"/>
                </a:ext>
              </a:extLst>
            </p:cNvPr>
            <p:cNvSpPr txBox="1"/>
            <p:nvPr/>
          </p:nvSpPr>
          <p:spPr>
            <a:xfrm>
              <a:off x="6250512" y="2532575"/>
              <a:ext cx="2073929" cy="25090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a:r>
                <a:rPr lang="en-US" sz="2200" dirty="0"/>
                <a:t>Increase active supervision and reinforce students who demonstrate safe behavior</a:t>
              </a:r>
            </a:p>
          </p:txBody>
        </p:sp>
      </p:grpSp>
      <p:grpSp>
        <p:nvGrpSpPr>
          <p:cNvPr id="30" name="Group 29">
            <a:extLst>
              <a:ext uri="{FF2B5EF4-FFF2-40B4-BE49-F238E27FC236}">
                <a16:creationId xmlns:a16="http://schemas.microsoft.com/office/drawing/2014/main" id="{AA84B553-F509-1443-8DF5-E3674B472D87}"/>
              </a:ext>
            </a:extLst>
          </p:cNvPr>
          <p:cNvGrpSpPr/>
          <p:nvPr/>
        </p:nvGrpSpPr>
        <p:grpSpPr>
          <a:xfrm>
            <a:off x="3968663" y="4290091"/>
            <a:ext cx="3523073" cy="2658690"/>
            <a:chOff x="3675664" y="3671373"/>
            <a:chExt cx="2360536" cy="1571971"/>
          </a:xfrm>
        </p:grpSpPr>
        <p:sp>
          <p:nvSpPr>
            <p:cNvPr id="31" name="Oval 30">
              <a:extLst>
                <a:ext uri="{FF2B5EF4-FFF2-40B4-BE49-F238E27FC236}">
                  <a16:creationId xmlns:a16="http://schemas.microsoft.com/office/drawing/2014/main" id="{CED3C78A-1170-AB42-89D7-24C4F47323B2}"/>
                </a:ext>
              </a:extLst>
            </p:cNvPr>
            <p:cNvSpPr/>
            <p:nvPr/>
          </p:nvSpPr>
          <p:spPr>
            <a:xfrm>
              <a:off x="3675664" y="3671373"/>
              <a:ext cx="2360536" cy="1571971"/>
            </a:xfrm>
            <a:prstGeom prst="ellipse">
              <a:avLst/>
            </a:prstGeom>
            <a:ln w="69850">
              <a:solidFill>
                <a:srgbClr val="7F447F"/>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Oval 4">
              <a:extLst>
                <a:ext uri="{FF2B5EF4-FFF2-40B4-BE49-F238E27FC236}">
                  <a16:creationId xmlns:a16="http://schemas.microsoft.com/office/drawing/2014/main" id="{EE416FA7-2E72-E040-860A-D64CC2C60585}"/>
                </a:ext>
              </a:extLst>
            </p:cNvPr>
            <p:cNvSpPr txBox="1"/>
            <p:nvPr/>
          </p:nvSpPr>
          <p:spPr>
            <a:xfrm>
              <a:off x="3818633" y="3890736"/>
              <a:ext cx="2143085" cy="11727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200" dirty="0">
                  <a:solidFill>
                    <a:srgbClr val="000000"/>
                  </a:solidFill>
                </a:rPr>
                <a:t>Duty teachers asked to deliver 5 schoolwide acknowledgement tickets each recess. Tickets are entered into a weekly raffle for students and staff.</a:t>
              </a:r>
              <a:endParaRPr lang="en-US" sz="2200" kern="1200" baseline="0" dirty="0">
                <a:solidFill>
                  <a:srgbClr val="000000"/>
                </a:solidFill>
              </a:endParaRPr>
            </a:p>
          </p:txBody>
        </p:sp>
      </p:grpSp>
      <p:grpSp>
        <p:nvGrpSpPr>
          <p:cNvPr id="33" name="Group 32">
            <a:extLst>
              <a:ext uri="{FF2B5EF4-FFF2-40B4-BE49-F238E27FC236}">
                <a16:creationId xmlns:a16="http://schemas.microsoft.com/office/drawing/2014/main" id="{23264519-E6F2-0F4E-A28C-41EF64C74A55}"/>
              </a:ext>
            </a:extLst>
          </p:cNvPr>
          <p:cNvGrpSpPr/>
          <p:nvPr/>
        </p:nvGrpSpPr>
        <p:grpSpPr>
          <a:xfrm>
            <a:off x="408304" y="3844836"/>
            <a:ext cx="3840480" cy="2194560"/>
            <a:chOff x="1553565" y="2555862"/>
            <a:chExt cx="2212990" cy="1658499"/>
          </a:xfrm>
        </p:grpSpPr>
        <p:sp>
          <p:nvSpPr>
            <p:cNvPr id="34" name="Oval 33">
              <a:extLst>
                <a:ext uri="{FF2B5EF4-FFF2-40B4-BE49-F238E27FC236}">
                  <a16:creationId xmlns:a16="http://schemas.microsoft.com/office/drawing/2014/main" id="{E7FB7470-1213-204D-ABD9-23D73039F7F6}"/>
                </a:ext>
              </a:extLst>
            </p:cNvPr>
            <p:cNvSpPr/>
            <p:nvPr/>
          </p:nvSpPr>
          <p:spPr>
            <a:xfrm>
              <a:off x="1553565" y="2555862"/>
              <a:ext cx="2212990" cy="1658499"/>
            </a:xfrm>
            <a:prstGeom prst="ellipse">
              <a:avLst/>
            </a:prstGeom>
            <a:ln w="69850">
              <a:solidFill>
                <a:srgbClr val="E89B2C"/>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5" name="Oval 4">
              <a:extLst>
                <a:ext uri="{FF2B5EF4-FFF2-40B4-BE49-F238E27FC236}">
                  <a16:creationId xmlns:a16="http://schemas.microsoft.com/office/drawing/2014/main" id="{322E3234-05C3-CF4A-BB46-F5816005D0F9}"/>
                </a:ext>
              </a:extLst>
            </p:cNvPr>
            <p:cNvSpPr txBox="1"/>
            <p:nvPr/>
          </p:nvSpPr>
          <p:spPr>
            <a:xfrm>
              <a:off x="1843785" y="2785464"/>
              <a:ext cx="1564820" cy="1375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200" kern="1200" dirty="0">
                  <a:solidFill>
                    <a:srgbClr val="000000"/>
                  </a:solidFill>
                </a:rPr>
                <a:t>Rates of average daily support request calls are reviewed weekly by the PBIS coach</a:t>
              </a:r>
            </a:p>
          </p:txBody>
        </p:sp>
      </p:grpSp>
      <p:grpSp>
        <p:nvGrpSpPr>
          <p:cNvPr id="38" name="Group 37">
            <a:extLst>
              <a:ext uri="{FF2B5EF4-FFF2-40B4-BE49-F238E27FC236}">
                <a16:creationId xmlns:a16="http://schemas.microsoft.com/office/drawing/2014/main" id="{CCB681B9-DB2B-5D43-85FE-57EB95E33D86}"/>
              </a:ext>
            </a:extLst>
          </p:cNvPr>
          <p:cNvGrpSpPr/>
          <p:nvPr/>
        </p:nvGrpSpPr>
        <p:grpSpPr>
          <a:xfrm>
            <a:off x="559579" y="1544968"/>
            <a:ext cx="3840480" cy="2514006"/>
            <a:chOff x="1225112" y="520359"/>
            <a:chExt cx="2433872" cy="2089547"/>
          </a:xfrm>
        </p:grpSpPr>
        <p:sp>
          <p:nvSpPr>
            <p:cNvPr id="39" name="Oval 38">
              <a:extLst>
                <a:ext uri="{FF2B5EF4-FFF2-40B4-BE49-F238E27FC236}">
                  <a16:creationId xmlns:a16="http://schemas.microsoft.com/office/drawing/2014/main" id="{704BA17E-3EE4-924A-A08C-18F29D4CF203}"/>
                </a:ext>
              </a:extLst>
            </p:cNvPr>
            <p:cNvSpPr/>
            <p:nvPr/>
          </p:nvSpPr>
          <p:spPr>
            <a:xfrm>
              <a:off x="1225112" y="594660"/>
              <a:ext cx="2433872" cy="1824036"/>
            </a:xfrm>
            <a:prstGeom prst="ellipse">
              <a:avLst/>
            </a:prstGeom>
            <a:ln w="69850">
              <a:solidFill>
                <a:srgbClr val="EE3519"/>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0" name="Oval 4">
              <a:extLst>
                <a:ext uri="{FF2B5EF4-FFF2-40B4-BE49-F238E27FC236}">
                  <a16:creationId xmlns:a16="http://schemas.microsoft.com/office/drawing/2014/main" id="{CBC2AC57-93D8-2149-9984-11A7CBCF9DD7}"/>
                </a:ext>
              </a:extLst>
            </p:cNvPr>
            <p:cNvSpPr txBox="1"/>
            <p:nvPr/>
          </p:nvSpPr>
          <p:spPr>
            <a:xfrm>
              <a:off x="1351969" y="520359"/>
              <a:ext cx="2275384" cy="20895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200" kern="1200" baseline="0" dirty="0">
                  <a:solidFill>
                    <a:srgbClr val="000000"/>
                  </a:solidFill>
                </a:rPr>
                <a:t>Support call requests decreased slightly. Team modifys plan by providing booster PD on active supervision to all duty teachers</a:t>
              </a:r>
            </a:p>
          </p:txBody>
        </p:sp>
      </p:grpSp>
      <p:pic>
        <p:nvPicPr>
          <p:cNvPr id="26" name="Picture 25">
            <a:extLst>
              <a:ext uri="{FF2B5EF4-FFF2-40B4-BE49-F238E27FC236}">
                <a16:creationId xmlns:a16="http://schemas.microsoft.com/office/drawing/2014/main" id="{833C6BA5-B0CB-1043-9E74-4B35F5FE00C1}"/>
              </a:ext>
            </a:extLst>
          </p:cNvPr>
          <p:cNvPicPr>
            <a:picLocks noChangeAspect="1"/>
          </p:cNvPicPr>
          <p:nvPr/>
        </p:nvPicPr>
        <p:blipFill rotWithShape="1">
          <a:blip r:embed="rId9"/>
          <a:srcRect l="6733" t="15855" r="11160"/>
          <a:stretch/>
        </p:blipFill>
        <p:spPr>
          <a:xfrm>
            <a:off x="11314135" y="5964071"/>
            <a:ext cx="877865" cy="861903"/>
          </a:xfrm>
          <a:prstGeom prst="ellipse">
            <a:avLst/>
          </a:prstGeom>
          <a:ln w="19050">
            <a:solidFill>
              <a:schemeClr val="accent2">
                <a:lumMod val="50000"/>
              </a:schemeClr>
            </a:solidFill>
          </a:ln>
        </p:spPr>
      </p:pic>
    </p:spTree>
    <p:extLst>
      <p:ext uri="{BB962C8B-B14F-4D97-AF65-F5344CB8AC3E}">
        <p14:creationId xmlns:p14="http://schemas.microsoft.com/office/powerpoint/2010/main" val="280359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Effect transition="in" filter="fade">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8"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p:nvPr/>
        </p:nvSpPr>
        <p:spPr>
          <a:xfrm>
            <a:off x="3773171" y="133387"/>
            <a:ext cx="6783200" cy="6696000"/>
          </a:xfrm>
          <a:prstGeom prst="ellipse">
            <a:avLst/>
          </a:prstGeom>
          <a:solidFill>
            <a:schemeClr val="lt1"/>
          </a:solidFill>
          <a:ln w="63500" cap="flat" cmpd="sng">
            <a:solidFill>
              <a:srgbClr val="333399"/>
            </a:solidFill>
            <a:prstDash val="solid"/>
            <a:round/>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137" name="Google Shape;137;p26"/>
          <p:cNvSpPr/>
          <p:nvPr/>
        </p:nvSpPr>
        <p:spPr>
          <a:xfrm>
            <a:off x="5390829" y="3179241"/>
            <a:ext cx="3547600" cy="3570000"/>
          </a:xfrm>
          <a:prstGeom prst="ellipse">
            <a:avLst/>
          </a:prstGeom>
          <a:solidFill>
            <a:srgbClr val="3366FF">
              <a:alpha val="24710"/>
            </a:srgbClr>
          </a:solidFill>
          <a:ln w="63500" cap="flat" cmpd="sng">
            <a:solidFill>
              <a:srgbClr val="3366FF"/>
            </a:solidFill>
            <a:prstDash val="solid"/>
            <a:round/>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138" name="Google Shape;138;p26"/>
          <p:cNvSpPr/>
          <p:nvPr/>
        </p:nvSpPr>
        <p:spPr>
          <a:xfrm>
            <a:off x="6601383" y="1159971"/>
            <a:ext cx="3734800" cy="3350800"/>
          </a:xfrm>
          <a:prstGeom prst="ellipse">
            <a:avLst/>
          </a:prstGeom>
          <a:solidFill>
            <a:srgbClr val="B2ECC4">
              <a:alpha val="24710"/>
            </a:srgbClr>
          </a:solidFill>
          <a:ln w="63500" cap="flat" cmpd="sng">
            <a:solidFill>
              <a:srgbClr val="B2ECC4"/>
            </a:solidFill>
            <a:prstDash val="solid"/>
            <a:round/>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139" name="Google Shape;139;p26"/>
          <p:cNvSpPr/>
          <p:nvPr/>
        </p:nvSpPr>
        <p:spPr>
          <a:xfrm>
            <a:off x="4000044" y="1056717"/>
            <a:ext cx="3547600" cy="3454400"/>
          </a:xfrm>
          <a:prstGeom prst="ellipse">
            <a:avLst/>
          </a:prstGeom>
          <a:solidFill>
            <a:srgbClr val="FF99CC">
              <a:alpha val="24710"/>
            </a:srgbClr>
          </a:solidFill>
          <a:ln w="63500" cap="flat" cmpd="sng">
            <a:solidFill>
              <a:srgbClr val="FF99CC"/>
            </a:solidFill>
            <a:prstDash val="solid"/>
            <a:round/>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140" name="Google Shape;140;p26"/>
          <p:cNvSpPr txBox="1"/>
          <p:nvPr/>
        </p:nvSpPr>
        <p:spPr>
          <a:xfrm rot="16200000">
            <a:off x="3737611" y="2504725"/>
            <a:ext cx="1148251" cy="399847"/>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solidFill>
                  <a:srgbClr val="0D0F41"/>
                </a:solidFill>
                <a:effectLst/>
                <a:uLnTx/>
                <a:uFillTx/>
                <a:latin typeface="Calibri"/>
                <a:ea typeface="Calibri"/>
                <a:cs typeface="Calibri"/>
                <a:sym typeface="Calibri"/>
              </a:rPr>
              <a:t>SYSTEMS</a:t>
            </a:r>
            <a:endParaRPr kumimoji="0" sz="15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41" name="Google Shape;141;p26"/>
          <p:cNvSpPr txBox="1"/>
          <p:nvPr/>
        </p:nvSpPr>
        <p:spPr>
          <a:xfrm>
            <a:off x="6485804" y="6176836"/>
            <a:ext cx="1331200" cy="4004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a:ln>
                  <a:noFill/>
                </a:ln>
                <a:solidFill>
                  <a:srgbClr val="0D0F41"/>
                </a:solidFill>
                <a:effectLst/>
                <a:uLnTx/>
                <a:uFillTx/>
                <a:latin typeface="Calibri"/>
                <a:ea typeface="Calibri"/>
                <a:cs typeface="Calibri"/>
                <a:sym typeface="Calibri"/>
              </a:rPr>
              <a:t>PRACTICES</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142;p26"/>
          <p:cNvSpPr txBox="1"/>
          <p:nvPr/>
        </p:nvSpPr>
        <p:spPr>
          <a:xfrm rot="2905500">
            <a:off x="9236978" y="1653997"/>
            <a:ext cx="975287" cy="40008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a:ln>
                  <a:noFill/>
                </a:ln>
                <a:solidFill>
                  <a:srgbClr val="0D0F41"/>
                </a:solidFill>
                <a:effectLst/>
                <a:uLnTx/>
                <a:uFillTx/>
                <a:latin typeface="Calibri"/>
                <a:ea typeface="Calibri"/>
                <a:cs typeface="Calibri"/>
                <a:sym typeface="Calibri"/>
              </a:rPr>
              <a:t>DATA</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143;p26"/>
          <p:cNvSpPr txBox="1"/>
          <p:nvPr/>
        </p:nvSpPr>
        <p:spPr>
          <a:xfrm>
            <a:off x="10190139" y="4786685"/>
            <a:ext cx="2023600" cy="6004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How do we know we are doing what we say we are doing?  How do we know it is working?</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144;p26"/>
          <p:cNvSpPr txBox="1"/>
          <p:nvPr/>
        </p:nvSpPr>
        <p:spPr>
          <a:xfrm>
            <a:off x="6500265" y="189483"/>
            <a:ext cx="1302400" cy="7080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a:ln>
                  <a:noFill/>
                </a:ln>
                <a:solidFill>
                  <a:srgbClr val="0D0F41"/>
                </a:solidFill>
                <a:effectLst/>
                <a:uLnTx/>
                <a:uFillTx/>
                <a:latin typeface="Calibri"/>
                <a:ea typeface="Calibri"/>
                <a:cs typeface="Calibri"/>
                <a:sym typeface="Calibri"/>
              </a:rPr>
              <a:t>OUTCOME</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145" name="Google Shape;145;p26"/>
          <p:cNvSpPr txBox="1"/>
          <p:nvPr/>
        </p:nvSpPr>
        <p:spPr>
          <a:xfrm>
            <a:off x="27925" y="121847"/>
            <a:ext cx="4396400" cy="504344"/>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rPr>
              <a:t>Lincoln School Logic Model</a:t>
            </a:r>
            <a:endParaRPr kumimoji="0" sz="2300" b="0" i="0" u="none" strike="noStrike" kern="0" cap="none" spc="0" normalizeH="0" baseline="0" noProof="0" dirty="0">
              <a:ln>
                <a:noFill/>
              </a:ln>
              <a:solidFill>
                <a:schemeClr val="tx1">
                  <a:lumMod val="50000"/>
                  <a:lumOff val="50000"/>
                </a:schemeClr>
              </a:solidFill>
              <a:effectLst/>
              <a:uLnTx/>
              <a:uFillTx/>
              <a:latin typeface="Arial"/>
              <a:ea typeface="+mn-ea"/>
              <a:cs typeface="Arial"/>
              <a:sym typeface="Arial"/>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1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p:txBody>
      </p:sp>
      <p:sp>
        <p:nvSpPr>
          <p:cNvPr id="146" name="Google Shape;146;p26"/>
          <p:cNvSpPr txBox="1"/>
          <p:nvPr/>
        </p:nvSpPr>
        <p:spPr>
          <a:xfrm>
            <a:off x="2664451" y="5818925"/>
            <a:ext cx="2118000" cy="4308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What are we doing? </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What do we want to be doing?</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147;p26"/>
          <p:cNvSpPr txBox="1"/>
          <p:nvPr/>
        </p:nvSpPr>
        <p:spPr>
          <a:xfrm>
            <a:off x="9645057" y="133387"/>
            <a:ext cx="2629200" cy="2616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How do we sustain this?</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148;p26"/>
          <p:cNvSpPr txBox="1"/>
          <p:nvPr/>
        </p:nvSpPr>
        <p:spPr>
          <a:xfrm>
            <a:off x="1370777" y="2587559"/>
            <a:ext cx="2629200" cy="4308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How do we support staff  to</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 implement this with fidelity?</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cxnSp>
        <p:nvCxnSpPr>
          <p:cNvPr id="149" name="Google Shape;149;p26"/>
          <p:cNvCxnSpPr/>
          <p:nvPr/>
        </p:nvCxnSpPr>
        <p:spPr>
          <a:xfrm rot="10800000" flipH="1">
            <a:off x="2929861" y="2332759"/>
            <a:ext cx="1268400" cy="254800"/>
          </a:xfrm>
          <a:prstGeom prst="straightConnector1">
            <a:avLst/>
          </a:prstGeom>
          <a:noFill/>
          <a:ln w="19050" cap="flat" cmpd="sng">
            <a:solidFill>
              <a:schemeClr val="dk1"/>
            </a:solidFill>
            <a:prstDash val="solid"/>
            <a:miter lim="800000"/>
            <a:headEnd type="none" w="sm" len="sm"/>
            <a:tailEnd type="triangle" w="med" len="med"/>
          </a:ln>
        </p:spPr>
      </p:cxnSp>
      <p:cxnSp>
        <p:nvCxnSpPr>
          <p:cNvPr id="150" name="Google Shape;150;p26"/>
          <p:cNvCxnSpPr/>
          <p:nvPr/>
        </p:nvCxnSpPr>
        <p:spPr>
          <a:xfrm rot="10800000">
            <a:off x="10015423" y="2332951"/>
            <a:ext cx="1010000" cy="2511200"/>
          </a:xfrm>
          <a:prstGeom prst="straightConnector1">
            <a:avLst/>
          </a:prstGeom>
          <a:noFill/>
          <a:ln w="19050" cap="flat" cmpd="sng">
            <a:solidFill>
              <a:schemeClr val="dk1"/>
            </a:solidFill>
            <a:prstDash val="solid"/>
            <a:miter lim="800000"/>
            <a:headEnd type="none" w="sm" len="sm"/>
            <a:tailEnd type="triangle" w="med" len="med"/>
          </a:ln>
        </p:spPr>
      </p:cxnSp>
      <p:cxnSp>
        <p:nvCxnSpPr>
          <p:cNvPr id="151" name="Google Shape;151;p26"/>
          <p:cNvCxnSpPr/>
          <p:nvPr/>
        </p:nvCxnSpPr>
        <p:spPr>
          <a:xfrm flipH="1">
            <a:off x="7838047" y="264192"/>
            <a:ext cx="2330400" cy="130800"/>
          </a:xfrm>
          <a:prstGeom prst="straightConnector1">
            <a:avLst/>
          </a:prstGeom>
          <a:noFill/>
          <a:ln w="19050" cap="flat" cmpd="sng">
            <a:solidFill>
              <a:schemeClr val="dk1"/>
            </a:solidFill>
            <a:prstDash val="solid"/>
            <a:miter lim="800000"/>
            <a:headEnd type="none" w="sm" len="sm"/>
            <a:tailEnd type="triangle" w="med" len="med"/>
          </a:ln>
        </p:spPr>
      </p:cxnSp>
      <p:cxnSp>
        <p:nvCxnSpPr>
          <p:cNvPr id="152" name="Google Shape;152;p26"/>
          <p:cNvCxnSpPr/>
          <p:nvPr/>
        </p:nvCxnSpPr>
        <p:spPr>
          <a:xfrm>
            <a:off x="4424429" y="5974611"/>
            <a:ext cx="2142400" cy="438800"/>
          </a:xfrm>
          <a:prstGeom prst="straightConnector1">
            <a:avLst/>
          </a:prstGeom>
          <a:noFill/>
          <a:ln w="19050" cap="flat" cmpd="sng">
            <a:solidFill>
              <a:schemeClr val="dk1"/>
            </a:solidFill>
            <a:prstDash val="solid"/>
            <a:miter lim="800000"/>
            <a:headEnd type="none" w="sm" len="sm"/>
            <a:tailEnd type="triangle" w="med" len="med"/>
          </a:ln>
        </p:spPr>
      </p:cxnSp>
      <p:sp>
        <p:nvSpPr>
          <p:cNvPr id="153" name="Google Shape;153;p26"/>
          <p:cNvSpPr txBox="1"/>
          <p:nvPr/>
        </p:nvSpPr>
        <p:spPr>
          <a:xfrm>
            <a:off x="127351" y="3213075"/>
            <a:ext cx="2629200" cy="2963600"/>
          </a:xfrm>
          <a:prstGeom prst="rect">
            <a:avLst/>
          </a:prstGeom>
          <a:noFill/>
          <a:ln w="28575" cap="flat" cmpd="sng">
            <a:solidFill>
              <a:srgbClr val="000000"/>
            </a:solidFill>
            <a:prstDash val="solid"/>
            <a:round/>
            <a:headEnd type="none" w="sm" len="sm"/>
            <a:tailEnd type="none" w="sm" len="sm"/>
          </a:ln>
        </p:spPr>
        <p:txBody>
          <a:bodyPr spcFirstLastPara="1" wrap="square" lIns="91433" tIns="91433" rIns="91433" bIns="91433" anchor="t" anchorCtr="0">
            <a:noAutofit/>
          </a:bodyPr>
          <a:lstStyle/>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r>
              <a:rPr kumimoji="0" lang="en" sz="1300" b="0" i="0" u="none" strike="noStrike" kern="0" cap="none" spc="0" normalizeH="0" baseline="0" noProof="0" dirty="0">
                <a:ln>
                  <a:noFill/>
                </a:ln>
                <a:solidFill>
                  <a:srgbClr val="0D0F41"/>
                </a:solidFill>
                <a:effectLst/>
                <a:uLnTx/>
                <a:uFillTx/>
                <a:latin typeface="Calibri"/>
                <a:ea typeface="Calibri"/>
                <a:cs typeface="Calibri"/>
                <a:sym typeface="Calibri"/>
              </a:rPr>
              <a:t>What is one highlight </a:t>
            </a: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r>
              <a:rPr kumimoji="0" lang="en" sz="1300" b="0" i="0" u="none" strike="noStrike" kern="0" cap="none" spc="0" normalizeH="0" baseline="0" noProof="0" dirty="0">
                <a:ln>
                  <a:noFill/>
                </a:ln>
                <a:solidFill>
                  <a:srgbClr val="0D0F41"/>
                </a:solidFill>
                <a:effectLst/>
                <a:uLnTx/>
                <a:uFillTx/>
                <a:latin typeface="Calibri"/>
                <a:ea typeface="Calibri"/>
                <a:cs typeface="Calibri"/>
                <a:sym typeface="Calibri"/>
              </a:rPr>
              <a:t>associated with this outcome?</a:t>
            </a: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endParaRPr kumimoji="0" lang="en-US"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r>
              <a:rPr kumimoji="0" lang="en-US" sz="1300" b="0" i="0" u="none" strike="noStrike" kern="0" cap="none" spc="0" normalizeH="0" baseline="0" noProof="0" dirty="0">
                <a:ln>
                  <a:noFill/>
                </a:ln>
                <a:solidFill>
                  <a:srgbClr val="0D0F41"/>
                </a:solidFill>
                <a:effectLst/>
                <a:uLnTx/>
                <a:uFillTx/>
                <a:latin typeface="Calibri"/>
                <a:ea typeface="Calibri"/>
                <a:cs typeface="Calibri"/>
                <a:sym typeface="Calibri"/>
              </a:rPr>
              <a:t>Office referrals and injuries at recess have decreased. Monitors are more engaged with students and spend less time talking to one another.</a:t>
            </a: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300" b="0" i="0" u="none" strike="noStrike" kern="0" cap="none" spc="0" normalizeH="0" baseline="0" noProof="0" dirty="0">
                <a:ln>
                  <a:noFill/>
                </a:ln>
                <a:solidFill>
                  <a:srgbClr val="0D0F41"/>
                </a:solidFill>
                <a:effectLst/>
                <a:uLnTx/>
                <a:uFillTx/>
                <a:latin typeface="Calibri"/>
                <a:ea typeface="Calibri"/>
                <a:cs typeface="Calibri"/>
                <a:sym typeface="Calibri"/>
              </a:rPr>
              <a:t>What is one lesson learned?</a:t>
            </a: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300" b="0" i="0" u="none" strike="noStrike" kern="0" cap="none" spc="0" normalizeH="0" baseline="0" noProof="0" dirty="0">
                <a:ln>
                  <a:noFill/>
                </a:ln>
                <a:solidFill>
                  <a:srgbClr val="002060"/>
                </a:solidFill>
                <a:effectLst/>
                <a:uLnTx/>
                <a:uFillTx/>
                <a:latin typeface="Calibri"/>
                <a:ea typeface="Calibri"/>
                <a:cs typeface="Calibri"/>
                <a:sym typeface="Calibri"/>
              </a:rPr>
              <a:t>Arranging schedules to overlap with monitors to train and model was challenging but critical.</a:t>
            </a:r>
            <a:endParaRPr kumimoji="0" sz="1300" b="0" i="0" u="none" strike="noStrike" kern="0" cap="none" spc="0" normalizeH="0" baseline="0" noProof="0" dirty="0">
              <a:ln>
                <a:noFill/>
              </a:ln>
              <a:solidFill>
                <a:srgbClr val="002060"/>
              </a:solidFill>
              <a:effectLst/>
              <a:uLnTx/>
              <a:uFillTx/>
              <a:latin typeface="Calibri"/>
              <a:ea typeface="Calibri"/>
              <a:cs typeface="Calibri"/>
              <a:sym typeface="Calibri"/>
            </a:endParaRPr>
          </a:p>
        </p:txBody>
      </p:sp>
      <p:sp>
        <p:nvSpPr>
          <p:cNvPr id="154" name="Google Shape;154;p26"/>
          <p:cNvSpPr txBox="1"/>
          <p:nvPr/>
        </p:nvSpPr>
        <p:spPr>
          <a:xfrm>
            <a:off x="9891728" y="264200"/>
            <a:ext cx="2298559" cy="1516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500" b="0" i="0" u="none" strike="noStrike" kern="0" cap="none" spc="0" normalizeH="0" baseline="0" noProof="0" dirty="0">
                <a:ln>
                  <a:noFill/>
                </a:ln>
                <a:solidFill>
                  <a:srgbClr val="000000"/>
                </a:solidFill>
                <a:effectLst/>
                <a:uLnTx/>
                <a:uFillTx/>
                <a:latin typeface="Calibri"/>
                <a:ea typeface="Calibri"/>
                <a:cs typeface="Calibri"/>
                <a:sym typeface="Calibri"/>
              </a:rPr>
              <a:t>Explicit expectations taught &amp; retaught, monitors trained and overlap with staff for first month, zones created &amp; assigned to staff</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5" name="Google Shape;155;p26"/>
          <p:cNvSpPr txBox="1"/>
          <p:nvPr/>
        </p:nvSpPr>
        <p:spPr>
          <a:xfrm>
            <a:off x="5607575" y="507613"/>
            <a:ext cx="3073600" cy="6004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500" b="1" i="0" u="none" strike="noStrike" kern="0" cap="none" spc="0" normalizeH="0" baseline="0" noProof="0" dirty="0">
                <a:ln>
                  <a:noFill/>
                </a:ln>
                <a:solidFill>
                  <a:srgbClr val="000000"/>
                </a:solidFill>
                <a:effectLst/>
                <a:uLnTx/>
                <a:uFillTx/>
                <a:latin typeface="Calibri"/>
                <a:ea typeface="Calibri"/>
                <a:cs typeface="Calibri"/>
                <a:sym typeface="Calibri"/>
              </a:rPr>
              <a:t>Reduce injuries and referrals during recess</a:t>
            </a:r>
            <a:endParaRPr kumimoji="0" sz="15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6" name="Google Shape;156;p26"/>
          <p:cNvSpPr txBox="1"/>
          <p:nvPr/>
        </p:nvSpPr>
        <p:spPr>
          <a:xfrm>
            <a:off x="7547651" y="1911000"/>
            <a:ext cx="2177051" cy="1302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500" b="0" i="0" u="none" strike="noStrike" kern="0" cap="none" spc="0" normalizeH="0" baseline="0" noProof="0" dirty="0">
                <a:ln>
                  <a:noFill/>
                </a:ln>
                <a:solidFill>
                  <a:srgbClr val="000000"/>
                </a:solidFill>
                <a:effectLst/>
                <a:uLnTx/>
                <a:uFillTx/>
                <a:latin typeface="Calibri"/>
                <a:ea typeface="Calibri"/>
                <a:cs typeface="Calibri"/>
                <a:sym typeface="Calibri"/>
              </a:rPr>
              <a:t>Office referrals, visits to the nurse, recess monitor weekly survey</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7" name="Google Shape;157;p26"/>
          <p:cNvSpPr txBox="1"/>
          <p:nvPr/>
        </p:nvSpPr>
        <p:spPr>
          <a:xfrm>
            <a:off x="4477693" y="1338088"/>
            <a:ext cx="2520195" cy="2894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500" b="0" i="0" u="none" strike="noStrike" kern="0" cap="none" spc="0" normalizeH="0" baseline="0" noProof="0" dirty="0">
                <a:ln>
                  <a:noFill/>
                </a:ln>
                <a:solidFill>
                  <a:srgbClr val="000000"/>
                </a:solidFill>
                <a:effectLst/>
                <a:uLnTx/>
                <a:uFillTx/>
                <a:latin typeface="Calibri"/>
                <a:ea typeface="Calibri"/>
                <a:cs typeface="Calibri"/>
                <a:sym typeface="Calibri"/>
              </a:rPr>
              <a:t>Recess monitors taught expectations with students at the start of the year. Four playground zones were created and staff were assigned to each zone and active monitoring was modeled by school staff for the first 3 weeks of school. </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8" name="Google Shape;158;p26"/>
          <p:cNvSpPr txBox="1"/>
          <p:nvPr/>
        </p:nvSpPr>
        <p:spPr>
          <a:xfrm>
            <a:off x="5738375" y="4672600"/>
            <a:ext cx="2942800" cy="1516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500" b="0" i="0" u="none" strike="noStrike" kern="0" cap="none" spc="0" normalizeH="0" baseline="0" noProof="0" dirty="0">
                <a:ln>
                  <a:noFill/>
                </a:ln>
                <a:solidFill>
                  <a:srgbClr val="000000"/>
                </a:solidFill>
                <a:effectLst/>
                <a:uLnTx/>
                <a:uFillTx/>
                <a:latin typeface="Calibri"/>
                <a:ea typeface="Calibri"/>
                <a:cs typeface="Calibri"/>
                <a:sym typeface="Calibri"/>
              </a:rPr>
              <a:t>Active monitoring at recess, expectations for behavior and use of equipment explicitly taught, each monitor acknowledges 5 students per recess for appropriate behavior</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 name="Rectangle: Rounded Corners 1">
            <a:extLst>
              <a:ext uri="{FF2B5EF4-FFF2-40B4-BE49-F238E27FC236}">
                <a16:creationId xmlns:a16="http://schemas.microsoft.com/office/drawing/2014/main" id="{7F8FC5EF-B014-1B94-FADC-CFA9A233176E}"/>
              </a:ext>
            </a:extLst>
          </p:cNvPr>
          <p:cNvSpPr/>
          <p:nvPr/>
        </p:nvSpPr>
        <p:spPr>
          <a:xfrm>
            <a:off x="248068" y="552756"/>
            <a:ext cx="2646593" cy="882717"/>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Consider revising your team’s logic model?</a:t>
            </a:r>
          </a:p>
        </p:txBody>
      </p:sp>
      <p:sp>
        <p:nvSpPr>
          <p:cNvPr id="3" name="Rectangle: Rounded Corners 2">
            <a:extLst>
              <a:ext uri="{FF2B5EF4-FFF2-40B4-BE49-F238E27FC236}">
                <a16:creationId xmlns:a16="http://schemas.microsoft.com/office/drawing/2014/main" id="{B2E8C5CC-3193-027C-E910-4CCCF51E4843}"/>
              </a:ext>
            </a:extLst>
          </p:cNvPr>
          <p:cNvSpPr/>
          <p:nvPr/>
        </p:nvSpPr>
        <p:spPr>
          <a:xfrm>
            <a:off x="263941" y="1504214"/>
            <a:ext cx="2646593" cy="882717"/>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Review and revise your goal from this year?</a:t>
            </a:r>
          </a:p>
        </p:txBody>
      </p:sp>
      <p:cxnSp>
        <p:nvCxnSpPr>
          <p:cNvPr id="5" name="Straight Arrow Connector 4">
            <a:extLst>
              <a:ext uri="{FF2B5EF4-FFF2-40B4-BE49-F238E27FC236}">
                <a16:creationId xmlns:a16="http://schemas.microsoft.com/office/drawing/2014/main" id="{2F212A1D-F0FC-1A01-EC5B-A2DAF8095A75}"/>
              </a:ext>
            </a:extLst>
          </p:cNvPr>
          <p:cNvCxnSpPr>
            <a:endCxn id="155" idx="1"/>
          </p:cNvCxnSpPr>
          <p:nvPr/>
        </p:nvCxnSpPr>
        <p:spPr>
          <a:xfrm flipV="1">
            <a:off x="2944121" y="807813"/>
            <a:ext cx="2663454" cy="120008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428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025336" y="3377701"/>
            <a:ext cx="3609433" cy="3258667"/>
          </a:xfrm>
          <a:prstGeom prst="rect">
            <a:avLst/>
          </a:prstGeom>
          <a:noFill/>
          <a:ln>
            <a:noFill/>
          </a:ln>
        </p:spPr>
      </p:pic>
      <p:pic>
        <p:nvPicPr>
          <p:cNvPr id="164" name="Google Shape;164;p27"/>
          <p:cNvPicPr preferRelativeResize="0"/>
          <p:nvPr/>
        </p:nvPicPr>
        <p:blipFill rotWithShape="1">
          <a:blip r:embed="rId4" cstate="email">
            <a:alphaModFix/>
            <a:extLst>
              <a:ext uri="{28A0092B-C50C-407E-A947-70E740481C1C}">
                <a14:useLocalDpi xmlns:a14="http://schemas.microsoft.com/office/drawing/2010/main"/>
              </a:ext>
            </a:extLst>
          </a:blip>
          <a:srcRect r="5678" b="-1884"/>
          <a:stretch/>
        </p:blipFill>
        <p:spPr>
          <a:xfrm rot="3446570">
            <a:off x="1023975" y="434009"/>
            <a:ext cx="3164032" cy="3388264"/>
          </a:xfrm>
          <a:prstGeom prst="rect">
            <a:avLst/>
          </a:prstGeom>
          <a:noFill/>
          <a:ln>
            <a:noFill/>
          </a:ln>
        </p:spPr>
      </p:pic>
      <p:sp>
        <p:nvSpPr>
          <p:cNvPr id="165" name="Google Shape;165;p27"/>
          <p:cNvSpPr txBox="1"/>
          <p:nvPr/>
        </p:nvSpPr>
        <p:spPr>
          <a:xfrm>
            <a:off x="4325564" y="4351097"/>
            <a:ext cx="3732005" cy="2365975"/>
          </a:xfrm>
          <a:prstGeom prst="rect">
            <a:avLst/>
          </a:prstGeom>
          <a:solidFill>
            <a:srgbClr val="FFFFFF">
              <a:alpha val="61450"/>
            </a:srgbClr>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Practices</a:t>
            </a:r>
            <a:endParaRPr kumimoji="0"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Teachers utilize the following:</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Cool down space</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Redirection/proximity/planned ignoring</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Movement breaks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Mindfulness activities.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Only write up behaviors that fit a definition a Major</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p:txBody>
      </p:sp>
      <p:sp>
        <p:nvSpPr>
          <p:cNvPr id="166" name="Google Shape;166;p27"/>
          <p:cNvSpPr txBox="1"/>
          <p:nvPr/>
        </p:nvSpPr>
        <p:spPr>
          <a:xfrm>
            <a:off x="374435" y="765801"/>
            <a:ext cx="4128471" cy="2220635"/>
          </a:xfrm>
          <a:prstGeom prst="rect">
            <a:avLst/>
          </a:prstGeom>
          <a:solidFill>
            <a:srgbClr val="FFFFFF">
              <a:alpha val="58660"/>
            </a:srgbClr>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Systems</a:t>
            </a:r>
            <a:endParaRPr kumimoji="0"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228594" marR="0" lvl="0" indent="-228594" algn="ctr"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Clear definitions for problem behaviors both Major and Minor with examples.</a:t>
            </a:r>
          </a:p>
          <a:p>
            <a:pPr marL="228594" marR="0" lvl="0" indent="-228594" algn="ctr"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Discipline Flow Chart updated to ensure all staff understand the strategies and process of behavioral management techniques before writing a referral.</a:t>
            </a:r>
          </a:p>
          <a:p>
            <a:pPr marL="228594" marR="0" lvl="0" indent="-228594" algn="ctr"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Staff PD on how to write up a referral.   Staff reviewed sample discipline scenarios to determine if it is a Minor, Major or a simple correction with no write up.</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Discipline definitions and flowchart added to school handbook.</a:t>
            </a:r>
            <a:endParaRPr kumimoji="0" sz="1400" b="0" i="0" u="none" strike="noStrike" kern="0" cap="none" spc="0" normalizeH="0" baseline="0" noProof="0" dirty="0">
              <a:ln>
                <a:noFill/>
              </a:ln>
              <a:solidFill>
                <a:srgbClr val="0D0F41"/>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p:txBody>
      </p:sp>
      <p:sp>
        <p:nvSpPr>
          <p:cNvPr id="167" name="Google Shape;167;p27"/>
          <p:cNvSpPr/>
          <p:nvPr/>
        </p:nvSpPr>
        <p:spPr>
          <a:xfrm>
            <a:off x="1888433" y="4373233"/>
            <a:ext cx="584000" cy="410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68" name="Google Shape;168;p2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rot="19250718">
            <a:off x="7358935" y="835152"/>
            <a:ext cx="3536567" cy="3374233"/>
          </a:xfrm>
          <a:prstGeom prst="rect">
            <a:avLst/>
          </a:prstGeom>
          <a:noFill/>
          <a:ln>
            <a:noFill/>
          </a:ln>
        </p:spPr>
      </p:pic>
      <p:sp>
        <p:nvSpPr>
          <p:cNvPr id="169" name="Google Shape;169;p27"/>
          <p:cNvSpPr txBox="1"/>
          <p:nvPr/>
        </p:nvSpPr>
        <p:spPr>
          <a:xfrm>
            <a:off x="7550653" y="1607685"/>
            <a:ext cx="4266913" cy="1821316"/>
          </a:xfrm>
          <a:prstGeom prst="rect">
            <a:avLst/>
          </a:prstGeom>
          <a:solidFill>
            <a:srgbClr val="FFFFFF">
              <a:alpha val="67040"/>
            </a:srgbClr>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Data</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Team examines equity reports monthly in SWIS as well as the drill down tool to ensure discpline is not disproportionate amongst different groups of students.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Data is shared with staff during faculty meeting to determine next steps</a:t>
            </a:r>
          </a:p>
        </p:txBody>
      </p:sp>
      <p:sp>
        <p:nvSpPr>
          <p:cNvPr id="171" name="Google Shape;171;p27"/>
          <p:cNvSpPr txBox="1"/>
          <p:nvPr/>
        </p:nvSpPr>
        <p:spPr>
          <a:xfrm>
            <a:off x="3665033" y="86967"/>
            <a:ext cx="4584000" cy="13168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Outcome:</a:t>
            </a:r>
            <a:endParaRPr kumimoji="0"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0D0F41"/>
                </a:solidFill>
                <a:effectLst/>
                <a:uLnTx/>
                <a:uFillTx/>
                <a:latin typeface="Cherry Cream Soda"/>
                <a:ea typeface="Cherry Cream Soda"/>
                <a:cs typeface="Cherry Cream Soda"/>
                <a:sym typeface="Cherry Cream Soda"/>
              </a:rPr>
              <a:t>Increase consistancy in our ODR system to ensure equicty across our students</a:t>
            </a:r>
            <a:endParaRPr kumimoji="0" sz="20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p:txBody>
      </p:sp>
      <p:sp>
        <p:nvSpPr>
          <p:cNvPr id="173" name="Google Shape;173;p27"/>
          <p:cNvSpPr txBox="1"/>
          <p:nvPr/>
        </p:nvSpPr>
        <p:spPr>
          <a:xfrm>
            <a:off x="273333" y="4224133"/>
            <a:ext cx="3329200" cy="2522000"/>
          </a:xfrm>
          <a:prstGeom prst="rect">
            <a:avLst/>
          </a:prstGeom>
          <a:noFill/>
          <a:ln w="28575" cap="flat" cmpd="sng">
            <a:solidFill>
              <a:srgbClr val="FF0000"/>
            </a:solidFill>
            <a:prstDash val="lgDashDot"/>
            <a:round/>
            <a:headEnd type="none" w="sm" len="sm"/>
            <a:tailEnd type="none" w="sm" len="sm"/>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400" b="0" i="0" u="none" strike="noStrike" kern="0" cap="none" spc="0" normalizeH="0" baseline="0" noProof="0" dirty="0">
                <a:ln>
                  <a:noFill/>
                </a:ln>
                <a:solidFill>
                  <a:srgbClr val="000000"/>
                </a:solidFill>
                <a:effectLst/>
                <a:uLnTx/>
                <a:uFillTx/>
                <a:latin typeface="Arial"/>
                <a:ea typeface="+mn-ea"/>
                <a:cs typeface="Arial"/>
                <a:sym typeface="Arial"/>
              </a:rPr>
              <a:t>Highlight:  Our ODR’s decreased signifantly once staff truly understood what should be a Major or Minor and after feeling comfortable with using the responding techniques that were practiced during PD</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4" name="Google Shape;174;p27"/>
          <p:cNvSpPr txBox="1"/>
          <p:nvPr/>
        </p:nvSpPr>
        <p:spPr>
          <a:xfrm>
            <a:off x="8696733" y="4137167"/>
            <a:ext cx="3329200" cy="2608800"/>
          </a:xfrm>
          <a:prstGeom prst="rect">
            <a:avLst/>
          </a:prstGeom>
          <a:noFill/>
          <a:ln w="28575" cap="flat" cmpd="sng">
            <a:solidFill>
              <a:srgbClr val="FF0000"/>
            </a:solidFill>
            <a:prstDash val="lgDashDot"/>
            <a:round/>
            <a:headEnd type="none" w="sm" len="sm"/>
            <a:tailEnd type="none" w="sm" len="sm"/>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Lessons Learned:</a:t>
            </a:r>
          </a:p>
          <a:p>
            <a:pPr marL="228594" marR="0" lvl="0" indent="-228594"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Adults need lots of practice at writing referrals and keeping it unemotional.</a:t>
            </a:r>
          </a:p>
          <a:p>
            <a:pPr marL="228594" marR="0" lvl="0" indent="-228594"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Staff need lots of training and coaching on how to use behavior management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 name="Google Shape;145;p26">
            <a:extLst>
              <a:ext uri="{FF2B5EF4-FFF2-40B4-BE49-F238E27FC236}">
                <a16:creationId xmlns:a16="http://schemas.microsoft.com/office/drawing/2014/main" id="{6DC7F1BF-F251-E65D-CABD-40EA24BA027F}"/>
              </a:ext>
            </a:extLst>
          </p:cNvPr>
          <p:cNvSpPr txBox="1"/>
          <p:nvPr/>
        </p:nvSpPr>
        <p:spPr>
          <a:xfrm>
            <a:off x="27925" y="97481"/>
            <a:ext cx="4396400" cy="504344"/>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rPr>
              <a:t>Washington School Logic Model</a:t>
            </a:r>
            <a:endParaRPr kumimoji="0" sz="2300" b="0" i="0" u="none" strike="noStrike" kern="0" cap="none" spc="0" normalizeH="0" baseline="0" noProof="0" dirty="0">
              <a:ln>
                <a:noFill/>
              </a:ln>
              <a:solidFill>
                <a:schemeClr val="tx1">
                  <a:lumMod val="50000"/>
                  <a:lumOff val="50000"/>
                </a:schemeClr>
              </a:solidFill>
              <a:effectLst/>
              <a:uLnTx/>
              <a:uFillTx/>
              <a:latin typeface="Arial"/>
              <a:ea typeface="+mn-ea"/>
              <a:cs typeface="Arial"/>
              <a:sym typeface="Arial"/>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1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p:txBody>
      </p:sp>
      <p:sp>
        <p:nvSpPr>
          <p:cNvPr id="3" name="Rectangle: Rounded Corners 2">
            <a:extLst>
              <a:ext uri="{FF2B5EF4-FFF2-40B4-BE49-F238E27FC236}">
                <a16:creationId xmlns:a16="http://schemas.microsoft.com/office/drawing/2014/main" id="{BD587A56-D162-1C9B-E7A3-A4C6F4D243F4}"/>
              </a:ext>
            </a:extLst>
          </p:cNvPr>
          <p:cNvSpPr/>
          <p:nvPr/>
        </p:nvSpPr>
        <p:spPr>
          <a:xfrm>
            <a:off x="4660163" y="2546283"/>
            <a:ext cx="2646593" cy="882717"/>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Review and revise your goal from this year?</a:t>
            </a:r>
          </a:p>
        </p:txBody>
      </p:sp>
      <p:cxnSp>
        <p:nvCxnSpPr>
          <p:cNvPr id="4" name="Straight Arrow Connector 3">
            <a:extLst>
              <a:ext uri="{FF2B5EF4-FFF2-40B4-BE49-F238E27FC236}">
                <a16:creationId xmlns:a16="http://schemas.microsoft.com/office/drawing/2014/main" id="{B10F0B7C-7A6E-5618-D3AF-D5C6C61ECA63}"/>
              </a:ext>
            </a:extLst>
          </p:cNvPr>
          <p:cNvCxnSpPr>
            <a:cxnSpLocks/>
          </p:cNvCxnSpPr>
          <p:nvPr/>
        </p:nvCxnSpPr>
        <p:spPr>
          <a:xfrm flipV="1">
            <a:off x="5957033" y="1157468"/>
            <a:ext cx="0" cy="13888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377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ACTIVITY: ATTENDANCE</a:t>
            </a:r>
          </a:p>
        </p:txBody>
      </p:sp>
      <p:sp>
        <p:nvSpPr>
          <p:cNvPr id="5" name="Text Placeholder 4">
            <a:extLst>
              <a:ext uri="{FF2B5EF4-FFF2-40B4-BE49-F238E27FC236}">
                <a16:creationId xmlns:a16="http://schemas.microsoft.com/office/drawing/2014/main" id="{3B5B2C9F-C2F8-40E8-8EF9-4DF407966056}"/>
              </a:ext>
            </a:extLst>
          </p:cNvPr>
          <p:cNvSpPr>
            <a:spLocks noGrp="1"/>
          </p:cNvSpPr>
          <p:nvPr>
            <p:ph type="body" idx="4294967295"/>
          </p:nvPr>
        </p:nvSpPr>
        <p:spPr>
          <a:xfrm>
            <a:off x="4678667" y="1410218"/>
            <a:ext cx="7127875" cy="4559300"/>
          </a:xfrm>
        </p:spPr>
        <p:txBody>
          <a:bodyPr/>
          <a:lstStyle/>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Scan QR code on the left or follow the URL posted in the chat to access the online attendance survey</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Follow prompts to enter attendance information</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Notify trainers if you require assistance (e.g., identifying your cohort or cohort group)</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Certificates of Attendance will be sent in January and June.  Attendance records and Zoom log in will be use as verification</a:t>
            </a:r>
          </a:p>
          <a:p>
            <a:pPr marL="203190" indent="0" algn="r">
              <a:lnSpc>
                <a:spcPct val="150000"/>
              </a:lnSpc>
              <a:buClr>
                <a:schemeClr val="bg1"/>
              </a:buClr>
              <a:buNone/>
            </a:pPr>
            <a:r>
              <a:rPr lang="en-US" sz="2133" dirty="0">
                <a:solidFill>
                  <a:schemeClr val="bg1"/>
                </a:solidFill>
              </a:rPr>
              <a:t>	  </a:t>
            </a:r>
          </a:p>
          <a:p>
            <a:pPr marL="203190" indent="0" algn="r">
              <a:lnSpc>
                <a:spcPct val="150000"/>
              </a:lnSpc>
              <a:buClr>
                <a:schemeClr val="bg1"/>
              </a:buClr>
              <a:buNone/>
            </a:pPr>
            <a:endParaRPr lang="en-US" sz="2133" dirty="0">
              <a:solidFill>
                <a:schemeClr val="bg1"/>
              </a:solidFill>
            </a:endParaRPr>
          </a:p>
        </p:txBody>
      </p:sp>
      <p:grpSp>
        <p:nvGrpSpPr>
          <p:cNvPr id="6" name="Group 5" descr="pencil and ruler">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32" name="Google Shape;6077;p67" descr="clock">
            <a:extLst>
              <a:ext uri="{FF2B5EF4-FFF2-40B4-BE49-F238E27FC236}">
                <a16:creationId xmlns:a16="http://schemas.microsoft.com/office/drawing/2014/main" id="{7E9AEA36-D448-4F7F-BF42-74D8C366DEF5}"/>
              </a:ext>
            </a:extLst>
          </p:cNvPr>
          <p:cNvGrpSpPr/>
          <p:nvPr/>
        </p:nvGrpSpPr>
        <p:grpSpPr>
          <a:xfrm>
            <a:off x="9176260" y="6014033"/>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3" name="Google Shape;6464;p67" descr="Information symbol">
            <a:extLst>
              <a:ext uri="{FF2B5EF4-FFF2-40B4-BE49-F238E27FC236}">
                <a16:creationId xmlns:a16="http://schemas.microsoft.com/office/drawing/2014/main" id="{B4AAFC87-4409-CD41-908B-0540148241AB}"/>
              </a:ext>
            </a:extLst>
          </p:cNvPr>
          <p:cNvGrpSpPr/>
          <p:nvPr/>
        </p:nvGrpSpPr>
        <p:grpSpPr>
          <a:xfrm>
            <a:off x="2069508" y="5845144"/>
            <a:ext cx="495955" cy="495955"/>
            <a:chOff x="4674908" y="3682271"/>
            <a:chExt cx="371966" cy="371966"/>
          </a:xfrm>
        </p:grpSpPr>
        <p:sp>
          <p:nvSpPr>
            <p:cNvPr id="54" name="Google Shape;6465;p67">
              <a:extLst>
                <a:ext uri="{FF2B5EF4-FFF2-40B4-BE49-F238E27FC236}">
                  <a16:creationId xmlns:a16="http://schemas.microsoft.com/office/drawing/2014/main" id="{7574AB2C-4394-9A40-9860-04309BE367EF}"/>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6466;p67">
              <a:extLst>
                <a:ext uri="{FF2B5EF4-FFF2-40B4-BE49-F238E27FC236}">
                  <a16:creationId xmlns:a16="http://schemas.microsoft.com/office/drawing/2014/main" id="{0D10616C-C453-F140-81E5-E9426EE81EE0}"/>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6467;p67">
              <a:extLst>
                <a:ext uri="{FF2B5EF4-FFF2-40B4-BE49-F238E27FC236}">
                  <a16:creationId xmlns:a16="http://schemas.microsoft.com/office/drawing/2014/main" id="{9478BF90-876E-EA44-9730-AB30B4954EE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6468;p67">
              <a:extLst>
                <a:ext uri="{FF2B5EF4-FFF2-40B4-BE49-F238E27FC236}">
                  <a16:creationId xmlns:a16="http://schemas.microsoft.com/office/drawing/2014/main" id="{60D57C72-DA36-FC4B-A8B4-1C807465E578}"/>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8" name="Text Placeholder 4">
            <a:extLst>
              <a:ext uri="{FF2B5EF4-FFF2-40B4-BE49-F238E27FC236}">
                <a16:creationId xmlns:a16="http://schemas.microsoft.com/office/drawing/2014/main" id="{84EE2DD8-03A2-D641-A6A0-9F8B6689F1C7}"/>
              </a:ext>
            </a:extLst>
          </p:cNvPr>
          <p:cNvSpPr txBox="1">
            <a:spLocks/>
          </p:cNvSpPr>
          <p:nvPr/>
        </p:nvSpPr>
        <p:spPr>
          <a:xfrm>
            <a:off x="2605734" y="5596586"/>
            <a:ext cx="6132974" cy="110077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32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rPr>
              <a:t>You are in Sustaining Cohort</a:t>
            </a:r>
            <a:endParaRPr kumimoji="0" lang="en-US" sz="3200" b="1" i="1"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endParaRPr>
          </a:p>
        </p:txBody>
      </p:sp>
      <p:sp>
        <p:nvSpPr>
          <p:cNvPr id="2" name="TextBox 1">
            <a:extLst>
              <a:ext uri="{FF2B5EF4-FFF2-40B4-BE49-F238E27FC236}">
                <a16:creationId xmlns:a16="http://schemas.microsoft.com/office/drawing/2014/main" id="{37AF46D5-A3C1-3349-B335-4273B11969F0}"/>
              </a:ext>
            </a:extLst>
          </p:cNvPr>
          <p:cNvSpPr txBox="1"/>
          <p:nvPr/>
        </p:nvSpPr>
        <p:spPr>
          <a:xfrm>
            <a:off x="9740859" y="6048113"/>
            <a:ext cx="13660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a:ea typeface="+mn-ea"/>
                <a:cs typeface="+mn-cs"/>
              </a:rPr>
              <a:t>1 minute</a:t>
            </a:r>
          </a:p>
        </p:txBody>
      </p:sp>
      <p:pic>
        <p:nvPicPr>
          <p:cNvPr id="31" name="Picture 51" descr="QR code for attendance https://edc.co1.qualtrics.com/jfe/form/SV_5BiXqi4bxzOCMS2  &#10;">
            <a:extLst>
              <a:ext uri="{FF2B5EF4-FFF2-40B4-BE49-F238E27FC236}">
                <a16:creationId xmlns:a16="http://schemas.microsoft.com/office/drawing/2014/main" id="{1833E945-42FE-4DF4-A57F-6E07678ED11B}"/>
              </a:ext>
            </a:extLst>
          </p:cNvPr>
          <p:cNvPicPr>
            <a:picLocks noChangeAspect="1"/>
          </p:cNvPicPr>
          <p:nvPr/>
        </p:nvPicPr>
        <p:blipFill>
          <a:blip r:embed="rId3"/>
          <a:srcRect/>
          <a:stretch/>
        </p:blipFill>
        <p:spPr>
          <a:xfrm>
            <a:off x="1252672" y="2142901"/>
            <a:ext cx="3088809" cy="31073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190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2" presetClass="entr" presetSubtype="8"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139267" name="Rectangle 2"/>
          <p:cNvSpPr>
            <a:spLocks noGrp="1" noChangeArrowheads="1"/>
          </p:cNvSpPr>
          <p:nvPr>
            <p:ph type="title"/>
          </p:nvPr>
        </p:nvSpPr>
        <p:spPr>
          <a:noFill/>
        </p:spPr>
        <p:txBody>
          <a:bodyPr/>
          <a:lstStyle/>
          <a:p>
            <a:pPr eaLnBrk="1" hangingPunct="1"/>
            <a:r>
              <a:rPr lang="en-US" sz="4000" dirty="0">
                <a:solidFill>
                  <a:schemeClr val="bg1"/>
                </a:solidFill>
              </a:rPr>
              <a:t>ACTIVITY: Using School-wide Behavior Data for Decision-Making</a:t>
            </a:r>
            <a:endParaRPr lang="en-US" sz="4000" i="1" dirty="0">
              <a:solidFill>
                <a:schemeClr val="bg1"/>
              </a:solidFill>
            </a:endParaRPr>
          </a:p>
        </p:txBody>
      </p:sp>
      <p:pic>
        <p:nvPicPr>
          <p:cNvPr id="6" name="Picture 5">
            <a:extLst>
              <a:ext uri="{FF2B5EF4-FFF2-40B4-BE49-F238E27FC236}">
                <a16:creationId xmlns:a16="http://schemas.microsoft.com/office/drawing/2014/main" id="{33103A13-76C3-2646-88D4-59A7C6BE7FFE}"/>
              </a:ext>
            </a:extLst>
          </p:cNvPr>
          <p:cNvPicPr>
            <a:picLocks noChangeAspect="1"/>
          </p:cNvPicPr>
          <p:nvPr/>
        </p:nvPicPr>
        <p:blipFill rotWithShape="1">
          <a:blip r:embed="rId3"/>
          <a:srcRect l="14952" t="7204" r="20880" b="6394"/>
          <a:stretch/>
        </p:blipFill>
        <p:spPr>
          <a:xfrm>
            <a:off x="11329592" y="6018734"/>
            <a:ext cx="798074" cy="769229"/>
          </a:xfrm>
          <a:prstGeom prst="ellipse">
            <a:avLst/>
          </a:prstGeom>
          <a:ln w="19050">
            <a:solidFill>
              <a:schemeClr val="accent2">
                <a:lumMod val="50000"/>
              </a:schemeClr>
            </a:solidFill>
          </a:ln>
        </p:spPr>
      </p:pic>
      <p:grpSp>
        <p:nvGrpSpPr>
          <p:cNvPr id="7" name="Google Shape;6077;p67">
            <a:extLst>
              <a:ext uri="{FF2B5EF4-FFF2-40B4-BE49-F238E27FC236}">
                <a16:creationId xmlns:a16="http://schemas.microsoft.com/office/drawing/2014/main" id="{294726A4-AFE5-9048-AD8A-19CF1CA8BFA2}"/>
              </a:ext>
            </a:extLst>
          </p:cNvPr>
          <p:cNvGrpSpPr/>
          <p:nvPr/>
        </p:nvGrpSpPr>
        <p:grpSpPr>
          <a:xfrm>
            <a:off x="6523075" y="6018734"/>
            <a:ext cx="798074" cy="770227"/>
            <a:chOff x="5873617" y="2309901"/>
            <a:chExt cx="345720" cy="345720"/>
          </a:xfrm>
        </p:grpSpPr>
        <p:sp>
          <p:nvSpPr>
            <p:cNvPr id="8" name="Google Shape;6078;p67">
              <a:extLst>
                <a:ext uri="{FF2B5EF4-FFF2-40B4-BE49-F238E27FC236}">
                  <a16:creationId xmlns:a16="http://schemas.microsoft.com/office/drawing/2014/main" id="{660CF123-AAD2-3E48-8E40-622DD6B35880}"/>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9" name="Google Shape;6079;p67">
              <a:extLst>
                <a:ext uri="{FF2B5EF4-FFF2-40B4-BE49-F238E27FC236}">
                  <a16:creationId xmlns:a16="http://schemas.microsoft.com/office/drawing/2014/main" id="{6EE11E81-97F4-514D-8864-01FEFAE98579}"/>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0" name="Google Shape;6080;p67">
              <a:extLst>
                <a:ext uri="{FF2B5EF4-FFF2-40B4-BE49-F238E27FC236}">
                  <a16:creationId xmlns:a16="http://schemas.microsoft.com/office/drawing/2014/main" id="{A6464D3A-8245-7C41-98CB-6766779B263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1" name="Google Shape;6081;p67">
              <a:extLst>
                <a:ext uri="{FF2B5EF4-FFF2-40B4-BE49-F238E27FC236}">
                  <a16:creationId xmlns:a16="http://schemas.microsoft.com/office/drawing/2014/main" id="{EB0FEC63-E389-8B4B-A354-E524C9C144F7}"/>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2" name="Google Shape;6082;p67">
              <a:extLst>
                <a:ext uri="{FF2B5EF4-FFF2-40B4-BE49-F238E27FC236}">
                  <a16:creationId xmlns:a16="http://schemas.microsoft.com/office/drawing/2014/main" id="{ACF99651-49DA-1541-948F-0B9CAC8C080B}"/>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3" name="Google Shape;6083;p67">
              <a:extLst>
                <a:ext uri="{FF2B5EF4-FFF2-40B4-BE49-F238E27FC236}">
                  <a16:creationId xmlns:a16="http://schemas.microsoft.com/office/drawing/2014/main" id="{107F8B77-B64B-BC4E-A148-CCAD90B08F20}"/>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4" name="Google Shape;6084;p67">
              <a:extLst>
                <a:ext uri="{FF2B5EF4-FFF2-40B4-BE49-F238E27FC236}">
                  <a16:creationId xmlns:a16="http://schemas.microsoft.com/office/drawing/2014/main" id="{CF82CB8F-704C-494D-AADB-366BE64CB01C}"/>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5" name="Google Shape;6085;p67">
              <a:extLst>
                <a:ext uri="{FF2B5EF4-FFF2-40B4-BE49-F238E27FC236}">
                  <a16:creationId xmlns:a16="http://schemas.microsoft.com/office/drawing/2014/main" id="{C1164AFF-8BE9-3F46-8AF3-22934E2DB62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6" name="Google Shape;6086;p67">
              <a:extLst>
                <a:ext uri="{FF2B5EF4-FFF2-40B4-BE49-F238E27FC236}">
                  <a16:creationId xmlns:a16="http://schemas.microsoft.com/office/drawing/2014/main" id="{3C51E34D-26F4-EB48-AE7D-EFFC7B0FF3C7}"/>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7" name="Google Shape;6087;p67">
              <a:extLst>
                <a:ext uri="{FF2B5EF4-FFF2-40B4-BE49-F238E27FC236}">
                  <a16:creationId xmlns:a16="http://schemas.microsoft.com/office/drawing/2014/main" id="{00257A63-1579-4340-86CA-1FE272B2605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8" name="Google Shape;6088;p67">
              <a:extLst>
                <a:ext uri="{FF2B5EF4-FFF2-40B4-BE49-F238E27FC236}">
                  <a16:creationId xmlns:a16="http://schemas.microsoft.com/office/drawing/2014/main" id="{8ACE6CB4-E13C-AD46-9674-3D98A16CBD6D}"/>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9" name="Google Shape;6089;p67">
              <a:extLst>
                <a:ext uri="{FF2B5EF4-FFF2-40B4-BE49-F238E27FC236}">
                  <a16:creationId xmlns:a16="http://schemas.microsoft.com/office/drawing/2014/main" id="{BAC96E5B-154C-A54F-8D60-26F4CE99A4E8}"/>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0" name="Google Shape;6090;p67">
              <a:extLst>
                <a:ext uri="{FF2B5EF4-FFF2-40B4-BE49-F238E27FC236}">
                  <a16:creationId xmlns:a16="http://schemas.microsoft.com/office/drawing/2014/main" id="{2629F8AC-E7A6-A646-8130-20C0DFECB54C}"/>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1" name="Google Shape;6091;p67">
              <a:extLst>
                <a:ext uri="{FF2B5EF4-FFF2-40B4-BE49-F238E27FC236}">
                  <a16:creationId xmlns:a16="http://schemas.microsoft.com/office/drawing/2014/main" id="{81A6999A-206D-E24C-BAF1-52C7E29A42CA}"/>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2" name="Google Shape;6092;p67">
              <a:extLst>
                <a:ext uri="{FF2B5EF4-FFF2-40B4-BE49-F238E27FC236}">
                  <a16:creationId xmlns:a16="http://schemas.microsoft.com/office/drawing/2014/main" id="{D09A5AE3-F998-8346-9D87-313A5F8E9B6D}"/>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3" name="Google Shape;6093;p67">
              <a:extLst>
                <a:ext uri="{FF2B5EF4-FFF2-40B4-BE49-F238E27FC236}">
                  <a16:creationId xmlns:a16="http://schemas.microsoft.com/office/drawing/2014/main" id="{909D7D13-965F-0A46-957B-231B08F2E3B8}"/>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4" name="Google Shape;6094;p67">
              <a:extLst>
                <a:ext uri="{FF2B5EF4-FFF2-40B4-BE49-F238E27FC236}">
                  <a16:creationId xmlns:a16="http://schemas.microsoft.com/office/drawing/2014/main" id="{3FC50776-E90C-7042-ADB4-C3163B9A1FD0}"/>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5" name="Google Shape;6095;p67">
              <a:extLst>
                <a:ext uri="{FF2B5EF4-FFF2-40B4-BE49-F238E27FC236}">
                  <a16:creationId xmlns:a16="http://schemas.microsoft.com/office/drawing/2014/main" id="{B0040B0B-1EE3-D148-8D75-3B202CD5120C}"/>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6" name="Google Shape;6096;p67">
              <a:extLst>
                <a:ext uri="{FF2B5EF4-FFF2-40B4-BE49-F238E27FC236}">
                  <a16:creationId xmlns:a16="http://schemas.microsoft.com/office/drawing/2014/main" id="{0923C7C5-8DB3-514C-B868-CB34F9D6F9D1}"/>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grpSp>
      <p:sp>
        <p:nvSpPr>
          <p:cNvPr id="27" name="TextBox 26">
            <a:extLst>
              <a:ext uri="{FF2B5EF4-FFF2-40B4-BE49-F238E27FC236}">
                <a16:creationId xmlns:a16="http://schemas.microsoft.com/office/drawing/2014/main" id="{E9C2D6D8-B2B5-2A4D-9803-18F7E5450B5E}"/>
              </a:ext>
            </a:extLst>
          </p:cNvPr>
          <p:cNvSpPr txBox="1"/>
          <p:nvPr/>
        </p:nvSpPr>
        <p:spPr>
          <a:xfrm>
            <a:off x="7443261" y="6006547"/>
            <a:ext cx="3676006"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a:solidFill>
                  <a:srgbClr val="FFFFFF"/>
                </a:solidFill>
                <a:latin typeface="Arial" pitchFamily="-1" charset="0"/>
                <a:ea typeface="ＭＳ Ｐゴシック" pitchFamily="-108" charset="-128"/>
              </a:rPr>
              <a:t>Independent: 10</a:t>
            </a:r>
            <a:r>
              <a:rPr kumimoji="0" lang="en-US" sz="2400" i="0" u="none" strike="noStrike" kern="1200" cap="none" spc="0" normalizeH="0" baseline="0" noProof="0" dirty="0">
                <a:ln>
                  <a:noFill/>
                </a:ln>
                <a:solidFill>
                  <a:srgbClr val="FFFFFF"/>
                </a:solidFill>
                <a:effectLst/>
                <a:uLnTx/>
                <a:uFillTx/>
                <a:latin typeface="Arial" pitchFamily="-1" charset="0"/>
                <a:ea typeface="ＭＳ Ｐゴシック" pitchFamily="-108" charset="-128"/>
                <a:cs typeface="+mn-cs"/>
              </a:rPr>
              <a:t> minutes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a:solidFill>
                  <a:srgbClr val="FFFFFF"/>
                </a:solidFill>
                <a:latin typeface="Arial" pitchFamily="-1" charset="0"/>
                <a:ea typeface="ＭＳ Ｐゴシック" pitchFamily="-108" charset="-128"/>
              </a:rPr>
              <a:t>Whole Group: 10 minutes</a:t>
            </a:r>
            <a:endParaRPr kumimoji="0" lang="en-US" sz="2400" i="0" u="none" strike="noStrike" kern="1200" cap="none" spc="0" normalizeH="0" baseline="0" noProof="0" dirty="0">
              <a:ln>
                <a:noFill/>
              </a:ln>
              <a:solidFill>
                <a:srgbClr val="FFFFFF"/>
              </a:solidFill>
              <a:effectLst/>
              <a:uLnTx/>
              <a:uFillTx/>
              <a:latin typeface="Arial" pitchFamily="-1" charset="0"/>
              <a:ea typeface="ＭＳ Ｐゴシック" pitchFamily="-108" charset="-128"/>
              <a:cs typeface="+mn-cs"/>
            </a:endParaRPr>
          </a:p>
        </p:txBody>
      </p:sp>
      <p:sp>
        <p:nvSpPr>
          <p:cNvPr id="28" name="Rectangle 3">
            <a:extLst>
              <a:ext uri="{FF2B5EF4-FFF2-40B4-BE49-F238E27FC236}">
                <a16:creationId xmlns:a16="http://schemas.microsoft.com/office/drawing/2014/main" id="{89044B54-FBD1-BA46-9141-7D946B4E4D3F}"/>
              </a:ext>
            </a:extLst>
          </p:cNvPr>
          <p:cNvSpPr txBox="1">
            <a:spLocks noChangeArrowheads="1"/>
          </p:cNvSpPr>
          <p:nvPr/>
        </p:nvSpPr>
        <p:spPr>
          <a:xfrm>
            <a:off x="290436" y="1730403"/>
            <a:ext cx="7036934" cy="4196251"/>
          </a:xfrm>
          <a:prstGeom prst="rect">
            <a:avLst/>
          </a:prstGeom>
          <a:solidFill>
            <a:srgbClr val="FFFFFF"/>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eaLnBrk="1" hangingPunct="1">
              <a:lnSpc>
                <a:spcPct val="100000"/>
              </a:lnSpc>
              <a:spcBef>
                <a:spcPts val="0"/>
              </a:spcBef>
              <a:spcAft>
                <a:spcPts val="0"/>
              </a:spcAft>
              <a:buClr>
                <a:schemeClr val="lt1"/>
              </a:buClr>
              <a:buSzPts val="1400"/>
              <a:buFont typeface="Hind Vadodara"/>
              <a:buChar char="●"/>
              <a:defRPr sz="2400" b="0" i="0" u="none" strike="noStrike" cap="none">
                <a:solidFill>
                  <a:schemeClr val="lt1"/>
                </a:solidFill>
                <a:latin typeface="Hind Vadodara"/>
                <a:ea typeface="Hind Vadodara"/>
                <a:cs typeface="Hind Vadodara"/>
                <a:sym typeface="Hind Vadodara"/>
              </a:defRPr>
            </a:lvl1pPr>
            <a:lvl2pPr marL="914400" marR="0" lvl="1" indent="-317500" algn="l" rtl="0" eaLnBrk="1" hangingPunct="1">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2pPr>
            <a:lvl3pPr marL="1371600" marR="0" lvl="2" indent="-317500" algn="l" rtl="0" eaLnBrk="1" hangingPunct="1">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3pPr>
            <a:lvl4pPr marL="1828800" marR="0" lvl="3" indent="-317500" algn="l" rtl="0" eaLnBrk="1" hangingPunct="1">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4pPr>
            <a:lvl5pPr marL="2286000" marR="0" lvl="4" indent="-317500" algn="l" rtl="0" eaLnBrk="1" hangingPunct="1">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5pPr>
            <a:lvl6pPr marL="2743200" marR="0" lvl="5" indent="-317500" algn="l" rtl="0" eaLnBrk="1" hangingPunct="1">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6pPr>
            <a:lvl7pPr marL="3200400" marR="0" lvl="6" indent="-317500" algn="l" rtl="0" eaLnBrk="1" hangingPunct="1">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7pPr>
            <a:lvl8pPr marL="3657600" marR="0" lvl="7" indent="-317500" algn="l" rtl="0" eaLnBrk="1" hangingPunct="1">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8pPr>
            <a:lvl9pPr marL="4114800" marR="0" lvl="8" indent="-317500" algn="l" rtl="0" eaLnBrk="1" hangingPunct="1">
              <a:lnSpc>
                <a:spcPct val="100000"/>
              </a:lnSpc>
              <a:spcBef>
                <a:spcPts val="1600"/>
              </a:spcBef>
              <a:spcAft>
                <a:spcPts val="160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9pPr>
          </a:lstStyle>
          <a:p>
            <a:pPr>
              <a:lnSpc>
                <a:spcPct val="90000"/>
              </a:lnSpc>
            </a:pPr>
            <a:endParaRPr lang="en-US" b="1" kern="0" dirty="0">
              <a:solidFill>
                <a:schemeClr val="bg2">
                  <a:lumMod val="50000"/>
                </a:schemeClr>
              </a:solidFill>
              <a:latin typeface="+mj-lt"/>
              <a:ea typeface="ＭＳ Ｐゴシック" pitchFamily="-108" charset="-128"/>
              <a:cs typeface="ＭＳ Ｐゴシック" pitchFamily="-108" charset="-128"/>
            </a:endParaRPr>
          </a:p>
          <a:p>
            <a:pPr indent="-457200">
              <a:buClr>
                <a:schemeClr val="accent5"/>
              </a:buClr>
            </a:pPr>
            <a:r>
              <a:rPr lang="en-US" kern="0" dirty="0">
                <a:solidFill>
                  <a:schemeClr val="bg2">
                    <a:lumMod val="50000"/>
                  </a:schemeClr>
                </a:solidFill>
                <a:latin typeface="+mj-lt"/>
                <a:ea typeface="ＭＳ Ｐゴシック" pitchFamily="-108" charset="-128"/>
                <a:cs typeface="ＭＳ Ｐゴシック" pitchFamily="-108" charset="-128"/>
              </a:rPr>
              <a:t>Review your school-wide behavior data.</a:t>
            </a:r>
          </a:p>
          <a:p>
            <a:pPr indent="-457200">
              <a:buClr>
                <a:schemeClr val="accent5"/>
              </a:buClr>
            </a:pPr>
            <a:endParaRPr lang="en-US" kern="0" dirty="0">
              <a:solidFill>
                <a:schemeClr val="bg2">
                  <a:lumMod val="50000"/>
                </a:schemeClr>
              </a:solidFill>
              <a:latin typeface="+mj-lt"/>
              <a:ea typeface="ＭＳ Ｐゴシック" pitchFamily="-108" charset="-128"/>
              <a:cs typeface="ＭＳ Ｐゴシック" pitchFamily="-108" charset="-128"/>
            </a:endParaRPr>
          </a:p>
          <a:p>
            <a:pPr indent="-457200">
              <a:buClr>
                <a:schemeClr val="accent5"/>
              </a:buClr>
            </a:pPr>
            <a:r>
              <a:rPr lang="en-US" kern="0" dirty="0">
                <a:solidFill>
                  <a:schemeClr val="bg2">
                    <a:lumMod val="50000"/>
                  </a:schemeClr>
                </a:solidFill>
                <a:latin typeface="+mj-lt"/>
                <a:ea typeface="ＭＳ Ｐゴシック" pitchFamily="-108" charset="-128"/>
                <a:cs typeface="ＭＳ Ｐゴシック" pitchFamily="-108" charset="-128"/>
              </a:rPr>
              <a:t>Apply the decision-making steps to 1 current problem in your school.</a:t>
            </a:r>
          </a:p>
          <a:p>
            <a:pPr indent="-457200">
              <a:buClr>
                <a:schemeClr val="accent5"/>
              </a:buClr>
            </a:pPr>
            <a:endParaRPr lang="en-US" kern="0" dirty="0">
              <a:solidFill>
                <a:schemeClr val="bg2">
                  <a:lumMod val="50000"/>
                </a:schemeClr>
              </a:solidFill>
              <a:latin typeface="+mj-lt"/>
              <a:ea typeface="ＭＳ Ｐゴシック" pitchFamily="-108" charset="-128"/>
              <a:cs typeface="ＭＳ Ｐゴシック" pitchFamily="-108" charset="-128"/>
            </a:endParaRPr>
          </a:p>
          <a:p>
            <a:pPr indent="-457200">
              <a:buClr>
                <a:schemeClr val="accent5"/>
              </a:buClr>
            </a:pPr>
            <a:r>
              <a:rPr lang="en-US" kern="0" dirty="0">
                <a:solidFill>
                  <a:schemeClr val="bg2">
                    <a:lumMod val="50000"/>
                  </a:schemeClr>
                </a:solidFill>
                <a:latin typeface="+mj-lt"/>
                <a:ea typeface="ＭＳ Ｐゴシック" pitchFamily="-108" charset="-128"/>
                <a:cs typeface="ＭＳ Ｐゴシック" pitchFamily="-108" charset="-128"/>
              </a:rPr>
              <a:t>Review your goal and revise for next school year.</a:t>
            </a:r>
          </a:p>
          <a:p>
            <a:pPr marL="0" indent="0">
              <a:buClr>
                <a:schemeClr val="accent5"/>
              </a:buClr>
              <a:buFont typeface="Hind Vadodara"/>
              <a:buNone/>
            </a:pPr>
            <a:endParaRPr lang="en-US" kern="0" dirty="0">
              <a:solidFill>
                <a:schemeClr val="bg2">
                  <a:lumMod val="50000"/>
                </a:schemeClr>
              </a:solidFill>
              <a:latin typeface="+mj-lt"/>
              <a:ea typeface="ＭＳ Ｐゴシック" pitchFamily="-108" charset="-128"/>
              <a:cs typeface="ＭＳ Ｐゴシック" pitchFamily="-108" charset="-128"/>
            </a:endParaRPr>
          </a:p>
          <a:p>
            <a:pPr marL="0" indent="0">
              <a:buClr>
                <a:schemeClr val="accent5"/>
              </a:buClr>
              <a:buFont typeface="Hind Vadodara"/>
              <a:buNone/>
            </a:pPr>
            <a:r>
              <a:rPr lang="en-US" kern="0" dirty="0">
                <a:solidFill>
                  <a:schemeClr val="bg2">
                    <a:lumMod val="50000"/>
                  </a:schemeClr>
                </a:solidFill>
                <a:latin typeface="+mj-lt"/>
                <a:ea typeface="ＭＳ Ｐゴシック" pitchFamily="-108" charset="-128"/>
                <a:cs typeface="ＭＳ Ｐゴシック" pitchFamily="-108" charset="-128"/>
              </a:rPr>
              <a:t>Add to your action plan, as needed.</a:t>
            </a:r>
          </a:p>
          <a:p>
            <a:pPr marL="0" indent="0">
              <a:buClr>
                <a:schemeClr val="accent5"/>
              </a:buClr>
              <a:buFont typeface="Hind Vadodara"/>
              <a:buNone/>
            </a:pPr>
            <a:r>
              <a:rPr lang="en-US" kern="0" dirty="0">
                <a:solidFill>
                  <a:schemeClr val="bg2">
                    <a:lumMod val="50000"/>
                  </a:schemeClr>
                </a:solidFill>
                <a:latin typeface="+mj-lt"/>
                <a:ea typeface="ＭＳ Ｐゴシック" pitchFamily="-108" charset="-128"/>
                <a:cs typeface="ＭＳ Ｐゴシック" pitchFamily="-108" charset="-128"/>
              </a:rPr>
              <a:t>Be prepared to share 2-3 big ideas with the group</a:t>
            </a:r>
            <a:r>
              <a:rPr lang="en-US" kern="0" dirty="0">
                <a:solidFill>
                  <a:schemeClr val="accent6">
                    <a:lumMod val="50000"/>
                  </a:schemeClr>
                </a:solidFill>
                <a:latin typeface="+mj-lt"/>
                <a:ea typeface="ＭＳ Ｐゴシック" pitchFamily="-108" charset="-128"/>
                <a:cs typeface="ＭＳ Ｐゴシック" pitchFamily="-108" charset="-128"/>
              </a:rPr>
              <a:t>.</a:t>
            </a:r>
          </a:p>
          <a:p>
            <a:pPr marL="0" indent="0">
              <a:buClr>
                <a:schemeClr val="accent5"/>
              </a:buClr>
              <a:buFont typeface="Hind Vadodara"/>
              <a:buNone/>
            </a:pPr>
            <a:endParaRPr lang="en-US" kern="0" dirty="0">
              <a:solidFill>
                <a:schemeClr val="accent6">
                  <a:lumMod val="50000"/>
                </a:schemeClr>
              </a:solidFill>
              <a:latin typeface="+mj-lt"/>
              <a:ea typeface="ＭＳ Ｐゴシック" pitchFamily="-108" charset="-128"/>
              <a:cs typeface="ＭＳ Ｐゴシック" pitchFamily="-108" charset="-128"/>
            </a:endParaRPr>
          </a:p>
        </p:txBody>
      </p:sp>
      <p:graphicFrame>
        <p:nvGraphicFramePr>
          <p:cNvPr id="29" name="Diagram 28">
            <a:extLst>
              <a:ext uri="{FF2B5EF4-FFF2-40B4-BE49-F238E27FC236}">
                <a16:creationId xmlns:a16="http://schemas.microsoft.com/office/drawing/2014/main" id="{D7EEE721-EE1B-0C4B-82DD-52FD55EEA0DA}"/>
              </a:ext>
            </a:extLst>
          </p:cNvPr>
          <p:cNvGraphicFramePr/>
          <p:nvPr/>
        </p:nvGraphicFramePr>
        <p:xfrm>
          <a:off x="6858001" y="2090576"/>
          <a:ext cx="5676940" cy="34759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 name="Picture 29" descr="A picture containing diagram&#10;&#10;Description automatically generated">
            <a:extLst>
              <a:ext uri="{FF2B5EF4-FFF2-40B4-BE49-F238E27FC236}">
                <a16:creationId xmlns:a16="http://schemas.microsoft.com/office/drawing/2014/main" id="{5E8B0611-4666-0142-9B89-7728A84B0C3E}"/>
              </a:ext>
            </a:extLst>
          </p:cNvPr>
          <p:cNvPicPr>
            <a:picLocks noChangeAspect="1"/>
          </p:cNvPicPr>
          <p:nvPr/>
        </p:nvPicPr>
        <p:blipFill>
          <a:blip r:embed="rId9"/>
          <a:stretch>
            <a:fillRect/>
          </a:stretch>
        </p:blipFill>
        <p:spPr>
          <a:xfrm>
            <a:off x="8874325" y="3296266"/>
            <a:ext cx="1644292" cy="1308721"/>
          </a:xfrm>
          <a:prstGeom prst="ellipse">
            <a:avLst/>
          </a:prstGeom>
        </p:spPr>
      </p:pic>
      <p:sp>
        <p:nvSpPr>
          <p:cNvPr id="2" name="Arrow: Down 1">
            <a:extLst>
              <a:ext uri="{FF2B5EF4-FFF2-40B4-BE49-F238E27FC236}">
                <a16:creationId xmlns:a16="http://schemas.microsoft.com/office/drawing/2014/main" id="{8636C58B-A7FD-9CEA-57D0-F64C38C1B123}"/>
              </a:ext>
            </a:extLst>
          </p:cNvPr>
          <p:cNvSpPr/>
          <p:nvPr/>
        </p:nvSpPr>
        <p:spPr>
          <a:xfrm>
            <a:off x="11004884" y="1490462"/>
            <a:ext cx="815741" cy="1200228"/>
          </a:xfrm>
          <a:prstGeom prst="downArrow">
            <a:avLst/>
          </a:prstGeom>
          <a:solidFill>
            <a:srgbClr val="FFFF0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1275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par>
                          <p:cTn id="9" fill="hold">
                            <p:stCondLst>
                              <p:cond delay="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684646" y="1188983"/>
            <a:ext cx="7260474" cy="4877349"/>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800284" y="2558691"/>
            <a:ext cx="7029196" cy="2137931"/>
          </a:xfrm>
          <a:prstGeom prst="rect">
            <a:avLst/>
          </a:prstGeom>
        </p:spPr>
        <p:txBody>
          <a:bodyPr spcFirstLastPara="1" wrap="square" lIns="121900" tIns="121900" rIns="121900" bIns="121900" anchor="ctr" anchorCtr="0">
            <a:noAutofit/>
          </a:bodyPr>
          <a:lstStyle/>
          <a:p>
            <a:r>
              <a:rPr lang="en-US" sz="4800" b="1" dirty="0"/>
              <a:t>Resource Spotlight:</a:t>
            </a:r>
            <a:br>
              <a:rPr lang="en-US" sz="4800" b="1" dirty="0"/>
            </a:br>
            <a:r>
              <a:rPr lang="en-US" sz="3200" b="1" dirty="0">
                <a:latin typeface="Arial" panose="020B0604020202020204" pitchFamily="34" charset="0"/>
                <a:cs typeface="Arial" panose="020B0604020202020204" pitchFamily="34" charset="0"/>
              </a:rPr>
              <a:t>Coaches Year at a Glance Document</a:t>
            </a:r>
            <a:endParaRPr lang="en-US" sz="3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936746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9A2E950-7C84-E69C-1799-BF065AC92F48}"/>
              </a:ext>
            </a:extLst>
          </p:cNvPr>
          <p:cNvSpPr>
            <a:spLocks noGrp="1"/>
          </p:cNvSpPr>
          <p:nvPr>
            <p:ph type="body" idx="1"/>
          </p:nvPr>
        </p:nvSpPr>
        <p:spPr>
          <a:xfrm>
            <a:off x="693833" y="1487530"/>
            <a:ext cx="6113367" cy="4681869"/>
          </a:xfrm>
        </p:spPr>
        <p:txBody>
          <a:bodyPr/>
          <a:lstStyle/>
          <a:p>
            <a:pPr marL="169329" indent="0">
              <a:buNone/>
            </a:pPr>
            <a:r>
              <a:rPr lang="en-US" dirty="0"/>
              <a:t>Now that we have reviewed and revised our goals (or </a:t>
            </a:r>
            <a:r>
              <a:rPr lang="en-US" b="1" u="sng" dirty="0"/>
              <a:t>outcomes</a:t>
            </a:r>
            <a:r>
              <a:rPr lang="en-US" dirty="0"/>
              <a:t>) for next year…</a:t>
            </a:r>
          </a:p>
          <a:p>
            <a:pPr marL="169329" indent="0">
              <a:buNone/>
            </a:pPr>
            <a:endParaRPr lang="en-US" dirty="0"/>
          </a:p>
          <a:p>
            <a:pPr marL="169329" indent="0">
              <a:buNone/>
            </a:pPr>
            <a:r>
              <a:rPr lang="en-US" b="1" dirty="0">
                <a:solidFill>
                  <a:srgbClr val="FFC000"/>
                </a:solidFill>
              </a:rPr>
              <a:t>1.</a:t>
            </a:r>
            <a:r>
              <a:rPr lang="en-US" dirty="0"/>
              <a:t> Consider which </a:t>
            </a:r>
            <a:r>
              <a:rPr lang="en-US" b="1" u="sng" dirty="0"/>
              <a:t>systems </a:t>
            </a:r>
            <a:r>
              <a:rPr lang="en-US" dirty="0"/>
              <a:t>need review and revision?</a:t>
            </a:r>
          </a:p>
          <a:p>
            <a:pPr marL="169329" indent="0">
              <a:buNone/>
            </a:pPr>
            <a:endParaRPr lang="en-US" dirty="0"/>
          </a:p>
          <a:p>
            <a:pPr marL="169329" indent="0">
              <a:buNone/>
            </a:pPr>
            <a:r>
              <a:rPr lang="en-US" b="1" dirty="0">
                <a:solidFill>
                  <a:srgbClr val="FFC000"/>
                </a:solidFill>
              </a:rPr>
              <a:t>2.</a:t>
            </a:r>
            <a:r>
              <a:rPr lang="en-US" dirty="0"/>
              <a:t> What </a:t>
            </a:r>
            <a:r>
              <a:rPr lang="en-US" b="1" u="sng" dirty="0"/>
              <a:t>data </a:t>
            </a:r>
            <a:r>
              <a:rPr lang="en-US" dirty="0"/>
              <a:t>sources and routines need to be planned for next year?</a:t>
            </a:r>
          </a:p>
          <a:p>
            <a:pPr marL="169329" indent="0">
              <a:buNone/>
            </a:pPr>
            <a:endParaRPr lang="en-US" dirty="0"/>
          </a:p>
          <a:p>
            <a:pPr marL="169329" indent="0">
              <a:buNone/>
            </a:pPr>
            <a:r>
              <a:rPr lang="en-US" b="1" dirty="0">
                <a:solidFill>
                  <a:srgbClr val="FFC000"/>
                </a:solidFill>
              </a:rPr>
              <a:t>3.</a:t>
            </a:r>
            <a:r>
              <a:rPr lang="en-US" dirty="0"/>
              <a:t> What new or revised </a:t>
            </a:r>
            <a:r>
              <a:rPr lang="en-US" b="1" u="sng" dirty="0"/>
              <a:t>practices </a:t>
            </a:r>
            <a:r>
              <a:rPr lang="en-US" dirty="0"/>
              <a:t>will be included?</a:t>
            </a:r>
          </a:p>
        </p:txBody>
      </p:sp>
      <p:sp>
        <p:nvSpPr>
          <p:cNvPr id="5" name="Title 4">
            <a:extLst>
              <a:ext uri="{FF2B5EF4-FFF2-40B4-BE49-F238E27FC236}">
                <a16:creationId xmlns:a16="http://schemas.microsoft.com/office/drawing/2014/main" id="{E0E52743-74CC-326A-5CBF-6A527F83BF56}"/>
              </a:ext>
            </a:extLst>
          </p:cNvPr>
          <p:cNvSpPr>
            <a:spLocks noGrp="1"/>
          </p:cNvSpPr>
          <p:nvPr>
            <p:ph type="title"/>
          </p:nvPr>
        </p:nvSpPr>
        <p:spPr/>
        <p:txBody>
          <a:bodyPr/>
          <a:lstStyle/>
          <a:p>
            <a:r>
              <a:rPr lang="en-US" dirty="0"/>
              <a:t>Systems planning for next year</a:t>
            </a:r>
          </a:p>
        </p:txBody>
      </p:sp>
      <p:pic>
        <p:nvPicPr>
          <p:cNvPr id="7" name="Picture 6" descr="Table&#10;&#10;Description automatically generated">
            <a:extLst>
              <a:ext uri="{FF2B5EF4-FFF2-40B4-BE49-F238E27FC236}">
                <a16:creationId xmlns:a16="http://schemas.microsoft.com/office/drawing/2014/main" id="{BECBC3AF-01D9-BA0C-E1C6-58E7012E5F58}"/>
              </a:ext>
            </a:extLst>
          </p:cNvPr>
          <p:cNvPicPr>
            <a:picLocks noChangeAspect="1"/>
          </p:cNvPicPr>
          <p:nvPr/>
        </p:nvPicPr>
        <p:blipFill>
          <a:blip r:embed="rId2"/>
          <a:stretch>
            <a:fillRect/>
          </a:stretch>
        </p:blipFill>
        <p:spPr>
          <a:xfrm>
            <a:off x="7040880" y="1487530"/>
            <a:ext cx="4278206" cy="3258401"/>
          </a:xfrm>
          <a:prstGeom prst="rect">
            <a:avLst/>
          </a:prstGeom>
          <a:ln>
            <a:solidFill>
              <a:srgbClr val="36611F"/>
            </a:solidFill>
          </a:ln>
        </p:spPr>
      </p:pic>
      <p:sp>
        <p:nvSpPr>
          <p:cNvPr id="8" name="Rectangle: Rounded Corners 7">
            <a:extLst>
              <a:ext uri="{FF2B5EF4-FFF2-40B4-BE49-F238E27FC236}">
                <a16:creationId xmlns:a16="http://schemas.microsoft.com/office/drawing/2014/main" id="{3471F8BB-1A40-63EC-72FB-D8938088615F}"/>
              </a:ext>
            </a:extLst>
          </p:cNvPr>
          <p:cNvSpPr/>
          <p:nvPr/>
        </p:nvSpPr>
        <p:spPr>
          <a:xfrm>
            <a:off x="6807200" y="5108910"/>
            <a:ext cx="5008880" cy="12349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t>We’ll revisit our Coaches Year at a Glance document to help us plan</a:t>
            </a:r>
          </a:p>
        </p:txBody>
      </p:sp>
    </p:spTree>
    <p:extLst>
      <p:ext uri="{BB962C8B-B14F-4D97-AF65-F5344CB8AC3E}">
        <p14:creationId xmlns:p14="http://schemas.microsoft.com/office/powerpoint/2010/main" val="241984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F89F54-09E3-54F3-8DBB-87B91EFBBA3B}"/>
              </a:ext>
            </a:extLst>
          </p:cNvPr>
          <p:cNvSpPr>
            <a:spLocks noGrp="1"/>
          </p:cNvSpPr>
          <p:nvPr>
            <p:ph type="title"/>
          </p:nvPr>
        </p:nvSpPr>
        <p:spPr>
          <a:xfrm>
            <a:off x="813349" y="467463"/>
            <a:ext cx="7493743" cy="845600"/>
          </a:xfrm>
        </p:spPr>
        <p:txBody>
          <a:bodyPr/>
          <a:lstStyle/>
          <a:p>
            <a:r>
              <a:rPr lang="en-US"/>
              <a:t>Coaches Year at a Glance</a:t>
            </a:r>
          </a:p>
        </p:txBody>
      </p:sp>
      <p:pic>
        <p:nvPicPr>
          <p:cNvPr id="5" name="Picture 4" descr="Table&#10;&#10;Description automatically generated">
            <a:extLst>
              <a:ext uri="{FF2B5EF4-FFF2-40B4-BE49-F238E27FC236}">
                <a16:creationId xmlns:a16="http://schemas.microsoft.com/office/drawing/2014/main" id="{6D00BBD6-4C39-B228-66C9-81FEFBD5EC53}"/>
              </a:ext>
            </a:extLst>
          </p:cNvPr>
          <p:cNvPicPr>
            <a:picLocks noChangeAspect="1"/>
          </p:cNvPicPr>
          <p:nvPr/>
        </p:nvPicPr>
        <p:blipFill>
          <a:blip r:embed="rId3"/>
          <a:stretch>
            <a:fillRect/>
          </a:stretch>
        </p:blipFill>
        <p:spPr>
          <a:xfrm>
            <a:off x="371960" y="1642822"/>
            <a:ext cx="6395446" cy="4870950"/>
          </a:xfrm>
          <a:prstGeom prst="rect">
            <a:avLst/>
          </a:prstGeom>
          <a:ln>
            <a:solidFill>
              <a:srgbClr val="36611F"/>
            </a:solidFill>
          </a:ln>
        </p:spPr>
      </p:pic>
      <p:sp>
        <p:nvSpPr>
          <p:cNvPr id="6" name="Google Shape;1010;p31">
            <a:extLst>
              <a:ext uri="{FF2B5EF4-FFF2-40B4-BE49-F238E27FC236}">
                <a16:creationId xmlns:a16="http://schemas.microsoft.com/office/drawing/2014/main" id="{2E736FA1-8264-F12E-10E8-C026F6014DB2}"/>
              </a:ext>
            </a:extLst>
          </p:cNvPr>
          <p:cNvSpPr txBox="1"/>
          <p:nvPr/>
        </p:nvSpPr>
        <p:spPr>
          <a:xfrm>
            <a:off x="7092869" y="1623783"/>
            <a:ext cx="4727171" cy="4870949"/>
          </a:xfrm>
          <a:prstGeom prst="rect">
            <a:avLst/>
          </a:prstGeom>
          <a:solidFill>
            <a:schemeClr val="lt1"/>
          </a:solidFill>
          <a:ln w="9525" cap="flat" cmpd="sng">
            <a:solidFill>
              <a:srgbClr val="1F3864"/>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200" kern="0">
                <a:solidFill>
                  <a:srgbClr val="1F3864"/>
                </a:solidFill>
                <a:latin typeface="Arial"/>
                <a:ea typeface="Arial"/>
                <a:cs typeface="Arial"/>
                <a:sym typeface="Arial"/>
              </a:rPr>
              <a:t>Month by month resources for coaches:</a:t>
            </a:r>
            <a:endParaRPr kumimoji="0" lang="en-US" sz="2200" b="0" i="0" u="none" strike="noStrike" kern="0" cap="none" spc="0" normalizeH="0" baseline="0" noProof="0">
              <a:ln>
                <a:noFill/>
              </a:ln>
              <a:solidFill>
                <a:srgbClr val="1F3864"/>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1200"/>
              </a:spcBef>
              <a:spcAft>
                <a:spcPts val="0"/>
              </a:spcAft>
              <a:buClr>
                <a:srgbClr val="1F3864"/>
              </a:buClr>
              <a:buSzPts val="2160"/>
              <a:buFont typeface="Arial"/>
              <a:buChar char="•"/>
              <a:tabLst/>
              <a:defRPr/>
            </a:pPr>
            <a:r>
              <a:rPr lang="en-US" sz="2200" kern="0">
                <a:solidFill>
                  <a:srgbClr val="1F3864"/>
                </a:solidFill>
                <a:latin typeface="Arial"/>
                <a:ea typeface="Arial"/>
                <a:cs typeface="Arial"/>
                <a:sym typeface="Arial"/>
              </a:rPr>
              <a:t>Organizes what data should be reviewed when (for planning purposes)</a:t>
            </a:r>
            <a:endParaRPr kumimoji="0" lang="en-US" sz="2200" b="0" i="0" u="none" strike="noStrike" kern="0" cap="none" spc="0" normalizeH="0" baseline="0" noProof="0">
              <a:ln>
                <a:noFill/>
              </a:ln>
              <a:solidFill>
                <a:srgbClr val="1F3864"/>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1200"/>
              </a:spcBef>
              <a:spcAft>
                <a:spcPts val="0"/>
              </a:spcAft>
              <a:buClr>
                <a:srgbClr val="1F3864"/>
              </a:buClr>
              <a:buSzPts val="2160"/>
              <a:buFont typeface="Arial"/>
              <a:buChar char="•"/>
              <a:tabLst/>
              <a:defRPr/>
            </a:pPr>
            <a:r>
              <a:rPr lang="en-US" sz="2200">
                <a:solidFill>
                  <a:srgbClr val="1F3864"/>
                </a:solidFill>
              </a:rPr>
              <a:t>Prompts for coaches’ and team activities that support planning</a:t>
            </a:r>
          </a:p>
          <a:p>
            <a:pPr marL="342900" marR="0" lvl="0" indent="-342900" algn="l" defTabSz="914400" rtl="0" eaLnBrk="1" fontAlgn="auto" latinLnBrk="0" hangingPunct="1">
              <a:lnSpc>
                <a:spcPct val="100000"/>
              </a:lnSpc>
              <a:spcBef>
                <a:spcPts val="1200"/>
              </a:spcBef>
              <a:spcAft>
                <a:spcPts val="0"/>
              </a:spcAft>
              <a:buClr>
                <a:srgbClr val="1F3864"/>
              </a:buClr>
              <a:buSzPts val="2160"/>
              <a:buFont typeface="Arial"/>
              <a:buChar char="•"/>
              <a:tabLst/>
              <a:defRPr/>
            </a:pPr>
            <a:r>
              <a:rPr lang="en-US" sz="2200">
                <a:solidFill>
                  <a:srgbClr val="1F3864"/>
                </a:solidFill>
              </a:rPr>
              <a:t>What practices should be conducted across the year.</a:t>
            </a:r>
          </a:p>
          <a:p>
            <a:pPr marL="342900" marR="0" lvl="0" indent="-342900" algn="l" defTabSz="914400" rtl="0" eaLnBrk="1" fontAlgn="auto" latinLnBrk="0" hangingPunct="1">
              <a:lnSpc>
                <a:spcPct val="100000"/>
              </a:lnSpc>
              <a:spcBef>
                <a:spcPts val="1200"/>
              </a:spcBef>
              <a:spcAft>
                <a:spcPts val="0"/>
              </a:spcAft>
              <a:buClr>
                <a:srgbClr val="1F3864"/>
              </a:buClr>
              <a:buSzPts val="2160"/>
              <a:buFont typeface="Arial"/>
              <a:buChar char="•"/>
              <a:tabLst/>
              <a:defRPr/>
            </a:pPr>
            <a:r>
              <a:rPr lang="en-US" sz="2200">
                <a:solidFill>
                  <a:srgbClr val="1F3864"/>
                </a:solidFill>
              </a:rPr>
              <a:t>Ideas for communicating with Staff, Families, and Community.</a:t>
            </a:r>
          </a:p>
          <a:p>
            <a:pPr marL="342900" marR="0" lvl="0" indent="-342900" algn="l" defTabSz="914400" rtl="0" eaLnBrk="1" fontAlgn="auto" latinLnBrk="0" hangingPunct="1">
              <a:lnSpc>
                <a:spcPct val="100000"/>
              </a:lnSpc>
              <a:spcBef>
                <a:spcPts val="1200"/>
              </a:spcBef>
              <a:spcAft>
                <a:spcPts val="0"/>
              </a:spcAft>
              <a:buClr>
                <a:srgbClr val="1F3864"/>
              </a:buClr>
              <a:buSzPts val="2160"/>
              <a:buFont typeface="Arial"/>
              <a:buChar char="•"/>
              <a:tabLst/>
              <a:defRPr/>
            </a:pPr>
            <a:r>
              <a:rPr lang="en-US" sz="2200">
                <a:solidFill>
                  <a:srgbClr val="1F3864"/>
                </a:solidFill>
              </a:rPr>
              <a:t>Create your own coaches’ plan! </a:t>
            </a:r>
          </a:p>
          <a:p>
            <a:pPr marL="342900" marR="0" lvl="0" indent="-342900" algn="l" defTabSz="914400" rtl="0" eaLnBrk="1" fontAlgn="auto" latinLnBrk="0" hangingPunct="1">
              <a:lnSpc>
                <a:spcPct val="100000"/>
              </a:lnSpc>
              <a:spcBef>
                <a:spcPts val="1200"/>
              </a:spcBef>
              <a:spcAft>
                <a:spcPts val="0"/>
              </a:spcAft>
              <a:buClr>
                <a:srgbClr val="1F3864"/>
              </a:buClr>
              <a:buSzPts val="2160"/>
              <a:buFont typeface="Arial"/>
              <a:buChar char="•"/>
              <a:tabLst/>
              <a:defRPr/>
            </a:pPr>
            <a:endParaRPr lang="en-US" sz="2200">
              <a:solidFill>
                <a:srgbClr val="1F3864"/>
              </a:solidFill>
            </a:endParaRPr>
          </a:p>
        </p:txBody>
      </p:sp>
    </p:spTree>
    <p:extLst>
      <p:ext uri="{BB962C8B-B14F-4D97-AF65-F5344CB8AC3E}">
        <p14:creationId xmlns:p14="http://schemas.microsoft.com/office/powerpoint/2010/main" val="2817464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411729" y="1547281"/>
            <a:ext cx="7561719" cy="4113167"/>
          </a:xfrm>
          <a:prstGeom prst="roundRect">
            <a:avLst/>
          </a:prstGeom>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055" indent="0">
              <a:buNone/>
            </a:pPr>
            <a:r>
              <a:rPr lang="en-US" sz="2800" dirty="0">
                <a:solidFill>
                  <a:schemeClr val="accent2">
                    <a:lumMod val="50000"/>
                  </a:schemeClr>
                </a:solidFill>
              </a:rPr>
              <a:t>R</a:t>
            </a:r>
            <a:r>
              <a:rPr lang="en-US" sz="2600" dirty="0">
                <a:solidFill>
                  <a:schemeClr val="accent2">
                    <a:lumMod val="50000"/>
                  </a:schemeClr>
                </a:solidFill>
              </a:rPr>
              <a:t>eview Coaches Year at a Glance Document</a:t>
            </a:r>
          </a:p>
          <a:p>
            <a:pPr marL="186055" indent="0">
              <a:buNone/>
            </a:pPr>
            <a:endParaRPr lang="en-US" sz="2600" dirty="0">
              <a:solidFill>
                <a:schemeClr val="accent2">
                  <a:lumMod val="50000"/>
                </a:schemeClr>
              </a:solidFill>
            </a:endParaRPr>
          </a:p>
          <a:p>
            <a:pPr marL="186055" indent="0">
              <a:buNone/>
            </a:pPr>
            <a:r>
              <a:rPr lang="en-US" sz="2600" dirty="0">
                <a:solidFill>
                  <a:schemeClr val="accent2">
                    <a:lumMod val="50000"/>
                  </a:schemeClr>
                </a:solidFill>
              </a:rPr>
              <a:t>What activities are relevant to your team’s goals?</a:t>
            </a:r>
          </a:p>
          <a:p>
            <a:pPr marL="186055" indent="0">
              <a:buNone/>
            </a:pPr>
            <a:endParaRPr lang="en-US" sz="2600" dirty="0">
              <a:solidFill>
                <a:schemeClr val="accent2">
                  <a:lumMod val="50000"/>
                </a:schemeClr>
              </a:solidFill>
            </a:endParaRPr>
          </a:p>
          <a:p>
            <a:pPr marL="186055" indent="0">
              <a:buNone/>
            </a:pPr>
            <a:r>
              <a:rPr lang="en-US" sz="2600" dirty="0">
                <a:solidFill>
                  <a:schemeClr val="accent2">
                    <a:lumMod val="50000"/>
                  </a:schemeClr>
                </a:solidFill>
              </a:rPr>
              <a:t>How could you modify this document, so you have a personal coaching guide for your school?</a:t>
            </a:r>
          </a:p>
          <a:p>
            <a:pPr marL="186055" indent="0">
              <a:buNone/>
            </a:pPr>
            <a:endParaRPr lang="en-US" sz="2800" dirty="0">
              <a:solidFill>
                <a:schemeClr val="accent2">
                  <a:lumMod val="50000"/>
                </a:schemeClr>
              </a:solidFill>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813349" y="447708"/>
            <a:ext cx="9378000" cy="845600"/>
          </a:xfrm>
        </p:spPr>
        <p:txBody>
          <a:bodyPr>
            <a:noAutofit/>
          </a:bodyPr>
          <a:lstStyle/>
          <a:p>
            <a:r>
              <a:rPr lang="en-US" sz="3700" b="1">
                <a:solidFill>
                  <a:schemeClr val="bg1"/>
                </a:solidFill>
                <a:cs typeface="Calibri Light"/>
              </a:rPr>
              <a:t>RESOURCE SPOTLIGHT:</a:t>
            </a:r>
            <a:endParaRPr lang="en-US" sz="3733">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a:off x="7973448" y="2875845"/>
            <a:ext cx="1733810" cy="0"/>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08140" y="566044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lnSpc>
                <a:spcPct val="150000"/>
              </a:lnSpc>
              <a:buClr>
                <a:prstClr val="white"/>
              </a:buClr>
              <a:buNone/>
              <a:defRPr/>
            </a:pPr>
            <a:r>
              <a:rPr lang="en-US" sz="2133" kern="0">
                <a:solidFill>
                  <a:prstClr val="white"/>
                </a:solidFill>
              </a:rPr>
              <a:t> 5 minutes</a:t>
            </a:r>
          </a:p>
          <a:p>
            <a:pPr marL="203195" indent="0" defTabSz="1219170">
              <a:lnSpc>
                <a:spcPct val="150000"/>
              </a:lnSpc>
              <a:buClr>
                <a:prstClr val="white"/>
              </a:buClr>
              <a:buNone/>
              <a:defRPr/>
            </a:pPr>
            <a:r>
              <a:rPr lang="en-US" sz="2133" kern="0">
                <a:solidFill>
                  <a:prstClr val="white"/>
                </a:solidFill>
              </a:rPr>
              <a:t>12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029831" y="5927129"/>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321188" y="5831464"/>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a:solidFill>
                  <a:prstClr val="white"/>
                </a:solidFill>
              </a:rPr>
              <a:t>Independent Jot</a:t>
            </a:r>
          </a:p>
          <a:p>
            <a:pPr marL="203195" indent="0" defTabSz="1219170">
              <a:buClr>
                <a:prstClr val="white"/>
              </a:buClr>
              <a:buNone/>
              <a:defRPr/>
            </a:pPr>
            <a:endParaRPr lang="en-US" sz="1000" kern="0">
              <a:solidFill>
                <a:prstClr val="white"/>
              </a:solidFill>
            </a:endParaRPr>
          </a:p>
          <a:p>
            <a:pPr marL="203195" indent="0" defTabSz="1219170">
              <a:buClr>
                <a:prstClr val="white"/>
              </a:buClr>
              <a:buNone/>
              <a:defRPr/>
            </a:pPr>
            <a:r>
              <a:rPr lang="en-US" sz="2133" kern="0">
                <a:solidFill>
                  <a:prstClr val="white"/>
                </a:solidFill>
              </a:rPr>
              <a:t>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solidFill>
            <a:schemeClr val="bg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extLst>
      <p:ext uri="{BB962C8B-B14F-4D97-AF65-F5344CB8AC3E}">
        <p14:creationId xmlns:p14="http://schemas.microsoft.com/office/powerpoint/2010/main" val="93671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133815" y="1188984"/>
            <a:ext cx="8251901" cy="5669016"/>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804815" y="3274962"/>
            <a:ext cx="6909898" cy="1882215"/>
          </a:xfrm>
          <a:prstGeom prst="rect">
            <a:avLst/>
          </a:prstGeom>
        </p:spPr>
        <p:txBody>
          <a:bodyPr spcFirstLastPara="1" wrap="square" lIns="121900" tIns="121900" rIns="121900" bIns="121900" anchor="ctr" anchorCtr="0">
            <a:noAutofit/>
          </a:bodyPr>
          <a:lstStyle/>
          <a:p>
            <a:r>
              <a:rPr lang="en-US" sz="5400" b="1" dirty="0"/>
              <a:t>Planning our Data Routines and Evaluation for next School Year</a:t>
            </a:r>
            <a:endParaRPr sz="54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3710241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5" name="Oval 4">
            <a:extLst>
              <a:ext uri="{FF2B5EF4-FFF2-40B4-BE49-F238E27FC236}">
                <a16:creationId xmlns:a16="http://schemas.microsoft.com/office/drawing/2014/main" id="{C89DD153-6A36-4D4C-97E2-A94F9D05AF1D}"/>
              </a:ext>
            </a:extLst>
          </p:cNvPr>
          <p:cNvSpPr/>
          <p:nvPr/>
        </p:nvSpPr>
        <p:spPr>
          <a:xfrm>
            <a:off x="102937" y="67218"/>
            <a:ext cx="5864727" cy="5862588"/>
          </a:xfrm>
          <a:prstGeom prst="ellipse">
            <a:avLst/>
          </a:prstGeom>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D0F41"/>
              </a:solidFill>
              <a:effectLst/>
              <a:uLnTx/>
              <a:uFillTx/>
              <a:latin typeface="Arial"/>
              <a:ea typeface="+mn-ea"/>
              <a:cs typeface="+mn-cs"/>
              <a:sym typeface="Arial"/>
            </a:endParaRPr>
          </a:p>
        </p:txBody>
      </p:sp>
      <p:graphicFrame>
        <p:nvGraphicFramePr>
          <p:cNvPr id="4" name="Diagram 3">
            <a:extLst>
              <a:ext uri="{FF2B5EF4-FFF2-40B4-BE49-F238E27FC236}">
                <a16:creationId xmlns:a16="http://schemas.microsoft.com/office/drawing/2014/main" id="{39305F4B-123A-41B6-94BE-4A5A5214046F}"/>
              </a:ext>
            </a:extLst>
          </p:cNvPr>
          <p:cNvGraphicFramePr/>
          <p:nvPr/>
        </p:nvGraphicFramePr>
        <p:xfrm>
          <a:off x="-539014" y="193149"/>
          <a:ext cx="7148361" cy="494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A736F38-39B6-410D-9073-B0FE67DC14C2}"/>
              </a:ext>
            </a:extLst>
          </p:cNvPr>
          <p:cNvSpPr txBox="1"/>
          <p:nvPr/>
        </p:nvSpPr>
        <p:spPr>
          <a:xfrm>
            <a:off x="1617043" y="5159141"/>
            <a:ext cx="2836244" cy="5436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933" b="0" i="0" u="none" strike="noStrike" kern="0" cap="none" spc="0" normalizeH="0" baseline="0" noProof="0" dirty="0">
                <a:ln>
                  <a:noFill/>
                </a:ln>
                <a:solidFill>
                  <a:srgbClr val="0D0F41"/>
                </a:solidFill>
                <a:effectLst/>
                <a:uLnTx/>
                <a:uFillTx/>
                <a:latin typeface="Poppins Medium" panose="020B0604020202020204" charset="0"/>
                <a:ea typeface="ＭＳ Ｐゴシック" pitchFamily="-108" charset="-128"/>
                <a:cs typeface="Poppins Medium" panose="020B0604020202020204" charset="0"/>
                <a:sym typeface="Arial"/>
              </a:rPr>
              <a:t>Outcomes</a:t>
            </a:r>
          </a:p>
        </p:txBody>
      </p:sp>
      <p:sp>
        <p:nvSpPr>
          <p:cNvPr id="7" name="Arrow: Pentagon 11">
            <a:extLst>
              <a:ext uri="{FF2B5EF4-FFF2-40B4-BE49-F238E27FC236}">
                <a16:creationId xmlns:a16="http://schemas.microsoft.com/office/drawing/2014/main" id="{0509506F-05EA-B24C-96EC-FA006127423A}"/>
              </a:ext>
            </a:extLst>
          </p:cNvPr>
          <p:cNvSpPr/>
          <p:nvPr/>
        </p:nvSpPr>
        <p:spPr>
          <a:xfrm flipH="1">
            <a:off x="3169144" y="2022357"/>
            <a:ext cx="9022856" cy="3355959"/>
          </a:xfrm>
          <a:prstGeom prst="homePlate">
            <a:avLst/>
          </a:prstGeom>
          <a:ln>
            <a:solidFill>
              <a:srgbClr val="467827"/>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sym typeface="Arial"/>
              </a:rPr>
              <a:t>Use </a:t>
            </a:r>
            <a:r>
              <a:rPr kumimoji="0" lang="en-US" sz="2800" b="1" i="1" u="none" strike="noStrike" kern="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sym typeface="Arial"/>
              </a:rPr>
              <a:t>data</a:t>
            </a: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sym typeface="Arial"/>
              </a:rPr>
              <a:t> to inform decisions about which students, families, and educators need which supports, as well as whether supports should be continued, adjusted, or faded. Data should be used to ensure that all recipients experience benefit and that supports are implemented with fidelity.</a:t>
            </a:r>
          </a:p>
        </p:txBody>
      </p:sp>
      <p:sp>
        <p:nvSpPr>
          <p:cNvPr id="9" name="TextBox 8">
            <a:extLst>
              <a:ext uri="{FF2B5EF4-FFF2-40B4-BE49-F238E27FC236}">
                <a16:creationId xmlns:a16="http://schemas.microsoft.com/office/drawing/2014/main" id="{DB36379E-035B-2643-9125-F8CE77A5A377}"/>
              </a:ext>
            </a:extLst>
          </p:cNvPr>
          <p:cNvSpPr txBox="1"/>
          <p:nvPr/>
        </p:nvSpPr>
        <p:spPr>
          <a:xfrm>
            <a:off x="2151242" y="2453459"/>
            <a:ext cx="1767845" cy="699591"/>
          </a:xfrm>
          <a:prstGeom prst="ellipse">
            <a:avLst/>
          </a:prstGeom>
          <a:noFill/>
          <a:ln w="25400">
            <a:noFill/>
          </a:ln>
        </p:spPr>
        <p:txBody>
          <a:bodyPr wrap="square" lIns="0" tIns="0" rIns="0"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933" b="0" i="0" u="none" strike="noStrike" kern="0" cap="none" spc="0" normalizeH="0" baseline="0" noProof="0" dirty="0">
                <a:ln>
                  <a:noFill/>
                </a:ln>
                <a:solidFill>
                  <a:srgbClr val="0D0F41"/>
                </a:solidFill>
                <a:effectLst/>
                <a:uLnTx/>
                <a:uFillTx/>
                <a:latin typeface="Poppins Medium" panose="020B0604020202020204" charset="0"/>
                <a:ea typeface="ＭＳ Ｐゴシック" pitchFamily="-108" charset="-128"/>
                <a:cs typeface="Poppins Medium" panose="020B0604020202020204" charset="0"/>
                <a:sym typeface="Arial"/>
              </a:rPr>
              <a:t>Equity</a:t>
            </a:r>
          </a:p>
        </p:txBody>
      </p:sp>
      <p:pic>
        <p:nvPicPr>
          <p:cNvPr id="8" name="Picture 7">
            <a:extLst>
              <a:ext uri="{FF2B5EF4-FFF2-40B4-BE49-F238E27FC236}">
                <a16:creationId xmlns:a16="http://schemas.microsoft.com/office/drawing/2014/main" id="{348E4F39-64C0-9447-958C-3EEBA19FDE5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020425" y="5838981"/>
            <a:ext cx="1135955" cy="1019019"/>
          </a:xfrm>
          <a:prstGeom prst="ellipse">
            <a:avLst/>
          </a:prstGeom>
          <a:ln w="19050">
            <a:solidFill>
              <a:schemeClr val="accent2">
                <a:lumMod val="50000"/>
              </a:schemeClr>
            </a:solidFill>
          </a:ln>
        </p:spPr>
      </p:pic>
    </p:spTree>
    <p:extLst>
      <p:ext uri="{BB962C8B-B14F-4D97-AF65-F5344CB8AC3E}">
        <p14:creationId xmlns:p14="http://schemas.microsoft.com/office/powerpoint/2010/main" val="119489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05F3DB76-0E53-DE41-930A-59EAECCB6B19}"/>
              </a:ext>
            </a:extLst>
          </p:cNvPr>
          <p:cNvPicPr>
            <a:picLocks noChangeAspect="1"/>
          </p:cNvPicPr>
          <p:nvPr/>
        </p:nvPicPr>
        <p:blipFill>
          <a:blip r:embed="rId3"/>
          <a:stretch>
            <a:fillRect/>
          </a:stretch>
        </p:blipFill>
        <p:spPr>
          <a:xfrm>
            <a:off x="232833" y="1066800"/>
            <a:ext cx="10603212" cy="5791200"/>
          </a:xfrm>
          <a:prstGeom prst="rect">
            <a:avLst/>
          </a:prstGeom>
        </p:spPr>
      </p:pic>
      <p:sp>
        <p:nvSpPr>
          <p:cNvPr id="11" name="TextBox 10">
            <a:extLst>
              <a:ext uri="{FF2B5EF4-FFF2-40B4-BE49-F238E27FC236}">
                <a16:creationId xmlns:a16="http://schemas.microsoft.com/office/drawing/2014/main" id="{0392D058-1882-164E-A9E3-DC693CA29CED}"/>
              </a:ext>
            </a:extLst>
          </p:cNvPr>
          <p:cNvSpPr txBox="1"/>
          <p:nvPr/>
        </p:nvSpPr>
        <p:spPr>
          <a:xfrm>
            <a:off x="232833" y="220133"/>
            <a:ext cx="1001004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rPr>
              <a:t>Strengthen Routines to Gather Fidelity and Outcome Data</a:t>
            </a:r>
          </a:p>
        </p:txBody>
      </p:sp>
      <p:pic>
        <p:nvPicPr>
          <p:cNvPr id="13" name="Picture 12">
            <a:extLst>
              <a:ext uri="{FF2B5EF4-FFF2-40B4-BE49-F238E27FC236}">
                <a16:creationId xmlns:a16="http://schemas.microsoft.com/office/drawing/2014/main" id="{9D9D063C-9B6B-8D48-A813-A205886D24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20425" y="5838981"/>
            <a:ext cx="1135955" cy="1019019"/>
          </a:xfrm>
          <a:prstGeom prst="ellipse">
            <a:avLst/>
          </a:prstGeom>
          <a:ln w="19050">
            <a:solidFill>
              <a:schemeClr val="accent2">
                <a:lumMod val="50000"/>
              </a:schemeClr>
            </a:solidFill>
          </a:ln>
        </p:spPr>
      </p:pic>
    </p:spTree>
    <p:extLst>
      <p:ext uri="{BB962C8B-B14F-4D97-AF65-F5344CB8AC3E}">
        <p14:creationId xmlns:p14="http://schemas.microsoft.com/office/powerpoint/2010/main" val="134726376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1292" y="2736660"/>
            <a:ext cx="2910114" cy="2554545"/>
          </a:xfrm>
          <a:prstGeom prst="rect">
            <a:avLst/>
          </a:prstGeom>
          <a:noFill/>
        </p:spPr>
        <p:txBody>
          <a:bodyPr wrap="square" rtlCol="0">
            <a:spAutoFit/>
          </a:bodyPr>
          <a:lstStyle/>
          <a:p>
            <a:r>
              <a:rPr lang="en-US" sz="3200" dirty="0">
                <a:solidFill>
                  <a:schemeClr val="bg1"/>
                </a:solidFill>
                <a:latin typeface="Poppins" panose="020B0604020202020204" charset="0"/>
                <a:cs typeface="Poppins" panose="020B0604020202020204" charset="0"/>
              </a:rPr>
              <a:t>A written plan will support the sustainability of PBIS.</a:t>
            </a:r>
          </a:p>
        </p:txBody>
      </p:sp>
      <p:sp>
        <p:nvSpPr>
          <p:cNvPr id="2" name="Title 1">
            <a:extLst>
              <a:ext uri="{FF2B5EF4-FFF2-40B4-BE49-F238E27FC236}">
                <a16:creationId xmlns:a16="http://schemas.microsoft.com/office/drawing/2014/main" id="{F3BCD78F-1859-41AA-9244-BE0ACE9C3930}"/>
              </a:ext>
            </a:extLst>
          </p:cNvPr>
          <p:cNvSpPr>
            <a:spLocks noGrp="1"/>
          </p:cNvSpPr>
          <p:nvPr>
            <p:ph type="title"/>
          </p:nvPr>
        </p:nvSpPr>
        <p:spPr>
          <a:xfrm>
            <a:off x="370436" y="386568"/>
            <a:ext cx="9378000" cy="845600"/>
          </a:xfrm>
        </p:spPr>
        <p:txBody>
          <a:bodyPr/>
          <a:lstStyle/>
          <a:p>
            <a:r>
              <a:rPr lang="en-US" dirty="0"/>
              <a:t>EVALUATION PLAN: Review / Revise</a:t>
            </a:r>
          </a:p>
        </p:txBody>
      </p:sp>
      <p:sp>
        <p:nvSpPr>
          <p:cNvPr id="3" name="Rounded Rectangular Callout 2">
            <a:extLst>
              <a:ext uri="{FF2B5EF4-FFF2-40B4-BE49-F238E27FC236}">
                <a16:creationId xmlns:a16="http://schemas.microsoft.com/office/drawing/2014/main" id="{EA241224-02AF-7A4A-ADFE-1CCA9FA1FCED}"/>
              </a:ext>
            </a:extLst>
          </p:cNvPr>
          <p:cNvSpPr/>
          <p:nvPr/>
        </p:nvSpPr>
        <p:spPr>
          <a:xfrm>
            <a:off x="174441" y="1512412"/>
            <a:ext cx="3563816" cy="4630615"/>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t>At a minimum, it is strongly recommended that teams include the following in an evaluation plan:</a:t>
            </a:r>
          </a:p>
          <a:p>
            <a:pPr algn="ctr"/>
            <a:endParaRPr lang="en-US" sz="2000" dirty="0"/>
          </a:p>
          <a:p>
            <a:pPr marL="285750" indent="-285750" algn="ctr">
              <a:buFont typeface="Arial" panose="020B0604020202020204" pitchFamily="34" charset="0"/>
              <a:buChar char="•"/>
            </a:pPr>
            <a:r>
              <a:rPr lang="en-US" sz="2000" dirty="0"/>
              <a:t>School-wide </a:t>
            </a:r>
            <a:r>
              <a:rPr lang="en-US" sz="2000" b="1" dirty="0"/>
              <a:t>student outcomes </a:t>
            </a:r>
            <a:r>
              <a:rPr lang="en-US" sz="2000" dirty="0"/>
              <a:t>(weekly)</a:t>
            </a:r>
          </a:p>
          <a:p>
            <a:pPr algn="ctr"/>
            <a:endParaRPr lang="en-US" sz="2000" dirty="0"/>
          </a:p>
          <a:p>
            <a:pPr marL="285750" indent="-285750" algn="ctr">
              <a:buFont typeface="Arial" panose="020B0604020202020204" pitchFamily="34" charset="0"/>
              <a:buChar char="•"/>
            </a:pPr>
            <a:r>
              <a:rPr lang="en-US" sz="2000" b="1" dirty="0"/>
              <a:t>Student and staff perceptions </a:t>
            </a:r>
            <a:r>
              <a:rPr lang="en-US" sz="2000" dirty="0"/>
              <a:t>(annually)</a:t>
            </a:r>
          </a:p>
          <a:p>
            <a:pPr algn="ctr"/>
            <a:endParaRPr lang="en-US" sz="2000" dirty="0"/>
          </a:p>
          <a:p>
            <a:pPr marL="285750" indent="-285750" algn="ctr">
              <a:buFont typeface="Arial" panose="020B0604020202020204" pitchFamily="34" charset="0"/>
              <a:buChar char="•"/>
            </a:pPr>
            <a:r>
              <a:rPr lang="en-US" sz="2000" b="1" dirty="0"/>
              <a:t>Fidelity</a:t>
            </a:r>
            <a:r>
              <a:rPr lang="en-US" sz="2000" dirty="0"/>
              <a:t> (annually with the TFI)</a:t>
            </a:r>
          </a:p>
        </p:txBody>
      </p:sp>
      <p:pic>
        <p:nvPicPr>
          <p:cNvPr id="8" name="Picture 7" descr="Table&#10;&#10;Description automatically generated">
            <a:extLst>
              <a:ext uri="{FF2B5EF4-FFF2-40B4-BE49-F238E27FC236}">
                <a16:creationId xmlns:a16="http://schemas.microsoft.com/office/drawing/2014/main" id="{AE259BB7-F788-20E0-CD60-CFE29CC0AE6E}"/>
              </a:ext>
            </a:extLst>
          </p:cNvPr>
          <p:cNvPicPr>
            <a:picLocks noChangeAspect="1"/>
          </p:cNvPicPr>
          <p:nvPr/>
        </p:nvPicPr>
        <p:blipFill>
          <a:blip r:embed="rId3"/>
          <a:stretch>
            <a:fillRect/>
          </a:stretch>
        </p:blipFill>
        <p:spPr>
          <a:xfrm>
            <a:off x="4065108" y="1426657"/>
            <a:ext cx="7366613" cy="4962237"/>
          </a:xfrm>
          <a:prstGeom prst="rect">
            <a:avLst/>
          </a:prstGeom>
        </p:spPr>
      </p:pic>
      <p:sp>
        <p:nvSpPr>
          <p:cNvPr id="4" name="Rounded Rectangular Callout 2">
            <a:extLst>
              <a:ext uri="{FF2B5EF4-FFF2-40B4-BE49-F238E27FC236}">
                <a16:creationId xmlns:a16="http://schemas.microsoft.com/office/drawing/2014/main" id="{11C98FCD-444F-A92C-FC33-5AB7B033247B}"/>
              </a:ext>
            </a:extLst>
          </p:cNvPr>
          <p:cNvSpPr/>
          <p:nvPr/>
        </p:nvSpPr>
        <p:spPr>
          <a:xfrm>
            <a:off x="7748414" y="2410860"/>
            <a:ext cx="3427656" cy="3460787"/>
          </a:xfrm>
          <a:prstGeom prst="wedgeRoundRect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What has changed this year that we should add to our evaluation plan?</a:t>
            </a:r>
          </a:p>
          <a:p>
            <a:pPr algn="ctr"/>
            <a:endParaRPr lang="en-US" sz="2400" b="1" dirty="0"/>
          </a:p>
          <a:p>
            <a:pPr algn="ctr"/>
            <a:r>
              <a:rPr lang="en-US" sz="2400" b="1" dirty="0"/>
              <a:t>What do we want to make sure we include for next year?</a:t>
            </a:r>
          </a:p>
        </p:txBody>
      </p:sp>
    </p:spTree>
    <p:extLst>
      <p:ext uri="{BB962C8B-B14F-4D97-AF65-F5344CB8AC3E}">
        <p14:creationId xmlns:p14="http://schemas.microsoft.com/office/powerpoint/2010/main" val="26412030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2C34B42-4C07-4230-B29A-693F9A15D748}"/>
              </a:ext>
            </a:extLst>
          </p:cNvPr>
          <p:cNvSpPr>
            <a:spLocks noGrp="1"/>
          </p:cNvSpPr>
          <p:nvPr>
            <p:ph type="title"/>
          </p:nvPr>
        </p:nvSpPr>
        <p:spPr>
          <a:xfrm>
            <a:off x="301905" y="327978"/>
            <a:ext cx="9378000" cy="845600"/>
          </a:xfrm>
          <a:noFill/>
        </p:spPr>
        <p:txBody>
          <a:bodyPr/>
          <a:lstStyle/>
          <a:p>
            <a:r>
              <a:rPr lang="en-US" sz="3600" dirty="0"/>
              <a:t>Developing Data Routines</a:t>
            </a:r>
            <a:endParaRPr lang="en-US" sz="3600" i="1" dirty="0"/>
          </a:p>
        </p:txBody>
      </p:sp>
      <p:graphicFrame>
        <p:nvGraphicFramePr>
          <p:cNvPr id="3" name="Table 2">
            <a:extLst>
              <a:ext uri="{FF2B5EF4-FFF2-40B4-BE49-F238E27FC236}">
                <a16:creationId xmlns:a16="http://schemas.microsoft.com/office/drawing/2014/main" id="{F1DD4BED-4B6B-9244-83D1-8DEED5F2B2E1}"/>
              </a:ext>
            </a:extLst>
          </p:cNvPr>
          <p:cNvGraphicFramePr>
            <a:graphicFrameLocks noGrp="1"/>
          </p:cNvGraphicFramePr>
          <p:nvPr/>
        </p:nvGraphicFramePr>
        <p:xfrm>
          <a:off x="301905" y="1640513"/>
          <a:ext cx="11720762" cy="4116270"/>
        </p:xfrm>
        <a:graphic>
          <a:graphicData uri="http://schemas.openxmlformats.org/drawingml/2006/table">
            <a:tbl>
              <a:tblPr firstRow="1" firstCol="1" lastRow="1" lastCol="1" bandRow="1" bandCol="1"/>
              <a:tblGrid>
                <a:gridCol w="1493027">
                  <a:extLst>
                    <a:ext uri="{9D8B030D-6E8A-4147-A177-3AD203B41FA5}">
                      <a16:colId xmlns:a16="http://schemas.microsoft.com/office/drawing/2014/main" val="3957611466"/>
                    </a:ext>
                  </a:extLst>
                </a:gridCol>
                <a:gridCol w="2357080">
                  <a:extLst>
                    <a:ext uri="{9D8B030D-6E8A-4147-A177-3AD203B41FA5}">
                      <a16:colId xmlns:a16="http://schemas.microsoft.com/office/drawing/2014/main" val="1798173556"/>
                    </a:ext>
                  </a:extLst>
                </a:gridCol>
                <a:gridCol w="2982378">
                  <a:extLst>
                    <a:ext uri="{9D8B030D-6E8A-4147-A177-3AD203B41FA5}">
                      <a16:colId xmlns:a16="http://schemas.microsoft.com/office/drawing/2014/main" val="1011222601"/>
                    </a:ext>
                  </a:extLst>
                </a:gridCol>
                <a:gridCol w="2664729">
                  <a:extLst>
                    <a:ext uri="{9D8B030D-6E8A-4147-A177-3AD203B41FA5}">
                      <a16:colId xmlns:a16="http://schemas.microsoft.com/office/drawing/2014/main" val="324554808"/>
                    </a:ext>
                  </a:extLst>
                </a:gridCol>
                <a:gridCol w="2223548">
                  <a:extLst>
                    <a:ext uri="{9D8B030D-6E8A-4147-A177-3AD203B41FA5}">
                      <a16:colId xmlns:a16="http://schemas.microsoft.com/office/drawing/2014/main" val="1987873595"/>
                    </a:ext>
                  </a:extLst>
                </a:gridCol>
              </a:tblGrid>
              <a:tr h="1035412">
                <a:tc>
                  <a:txBody>
                    <a:bodyPr/>
                    <a:lstStyle/>
                    <a:p>
                      <a:pPr marL="0" marR="0" algn="ctr">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Data Source</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3FB"/>
                    </a:solidFill>
                  </a:tcPr>
                </a:tc>
                <a:tc>
                  <a:txBody>
                    <a:bodyPr/>
                    <a:lstStyle/>
                    <a:p>
                      <a:pPr marL="0" marR="0" algn="ctr">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Date(s) for administration</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3FB"/>
                    </a:solidFill>
                  </a:tcPr>
                </a:tc>
                <a:tc>
                  <a:txBody>
                    <a:bodyPr/>
                    <a:lstStyle/>
                    <a:p>
                      <a:pPr marL="0" marR="0" algn="ctr">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Who brings data to team meeting</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3FB"/>
                    </a:solidFill>
                  </a:tcPr>
                </a:tc>
                <a:tc>
                  <a:txBody>
                    <a:bodyPr/>
                    <a:lstStyle/>
                    <a:p>
                      <a:pPr marL="0" marR="0" algn="ctr">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Meeting date to review data</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3FB"/>
                    </a:solidFill>
                  </a:tcPr>
                </a:tc>
                <a:tc>
                  <a:txBody>
                    <a:bodyPr/>
                    <a:lstStyle/>
                    <a:p>
                      <a:pPr marL="0" marR="0" algn="ctr">
                        <a:spcBef>
                          <a:spcPts val="0"/>
                        </a:spcBef>
                        <a:spcAft>
                          <a:spcPts val="0"/>
                        </a:spcAft>
                      </a:pPr>
                      <a:r>
                        <a:rPr lang="en-US" sz="2400" b="1" dirty="0">
                          <a:effectLst/>
                          <a:latin typeface="Calibri" panose="020F0502020204030204" pitchFamily="34" charset="0"/>
                          <a:ea typeface="Times New Roman" panose="02020603050405020304" pitchFamily="18" charset="0"/>
                          <a:cs typeface="Calibri" panose="020F0502020204030204" pitchFamily="34" charset="0"/>
                        </a:rPr>
                        <a:t>Plan to share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3FB"/>
                    </a:solidFill>
                  </a:tcPr>
                </a:tc>
                <a:extLst>
                  <a:ext uri="{0D108BD9-81ED-4DB2-BD59-A6C34878D82A}">
                    <a16:rowId xmlns:a16="http://schemas.microsoft.com/office/drawing/2014/main" val="3342166291"/>
                  </a:ext>
                </a:extLst>
              </a:tr>
              <a:tr h="738364">
                <a:tc>
                  <a:txBody>
                    <a:bodyPr/>
                    <a:lstStyle/>
                    <a:p>
                      <a:pPr marL="0" marR="0" algn="l">
                        <a:spcBef>
                          <a:spcPts val="0"/>
                        </a:spcBef>
                        <a:spcAft>
                          <a:spcPts val="0"/>
                        </a:spcAft>
                      </a:pPr>
                      <a:r>
                        <a:rPr lang="en-US" sz="2400" b="1" dirty="0">
                          <a:effectLst/>
                          <a:latin typeface="Arial" panose="020B0604020202020204" pitchFamily="34" charset="0"/>
                          <a:ea typeface="Times New Roman" panose="02020603050405020304" pitchFamily="18" charset="0"/>
                        </a:rPr>
                        <a:t>TFI</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i="1"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4403312"/>
                  </a:ext>
                </a:extLst>
              </a:tr>
              <a:tr h="671240">
                <a:tc>
                  <a:txBody>
                    <a:bodyPr/>
                    <a:lstStyle/>
                    <a:p>
                      <a:pPr marL="0" marR="0" algn="l">
                        <a:spcBef>
                          <a:spcPts val="0"/>
                        </a:spcBef>
                        <a:spcAft>
                          <a:spcPts val="0"/>
                        </a:spcAft>
                      </a:pPr>
                      <a:r>
                        <a:rPr lang="en-US" sz="2400" b="1" dirty="0">
                          <a:effectLst/>
                          <a:latin typeface="Arial" panose="020B0604020202020204" pitchFamily="34" charset="0"/>
                          <a:ea typeface="Times New Roman" panose="02020603050405020304" pitchFamily="18" charset="0"/>
                        </a:rPr>
                        <a:t>Behavior  (ODR)</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i="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i="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09231631"/>
                  </a:ext>
                </a:extLst>
              </a:tr>
              <a:tr h="805487">
                <a:tc>
                  <a:txBody>
                    <a:bodyPr/>
                    <a:lstStyle/>
                    <a:p>
                      <a:pPr marL="0" marR="0" algn="l">
                        <a:spcBef>
                          <a:spcPts val="0"/>
                        </a:spcBef>
                        <a:spcAft>
                          <a:spcPts val="0"/>
                        </a:spcAft>
                      </a:pPr>
                      <a:r>
                        <a:rPr lang="en-US" sz="2400" b="1" dirty="0">
                          <a:effectLst/>
                          <a:latin typeface="Arial" panose="020B0604020202020204" pitchFamily="34" charset="0"/>
                          <a:ea typeface="Times New Roman" panose="02020603050405020304" pitchFamily="18" charset="0"/>
                        </a:rPr>
                        <a:t>School Climate </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i="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48655336"/>
                  </a:ext>
                </a:extLst>
              </a:tr>
              <a:tr h="805487">
                <a:tc>
                  <a:txBody>
                    <a:bodyPr/>
                    <a:lstStyle/>
                    <a:p>
                      <a:pPr marL="0" marR="0" algn="l">
                        <a:spcBef>
                          <a:spcPts val="0"/>
                        </a:spcBef>
                        <a:spcAft>
                          <a:spcPts val="0"/>
                        </a:spcAft>
                      </a:pPr>
                      <a:r>
                        <a:rPr lang="en-US" sz="2400" b="1" dirty="0">
                          <a:effectLst/>
                          <a:latin typeface="Arial" panose="020B0604020202020204" pitchFamily="34" charset="0"/>
                          <a:ea typeface="Times New Roman" panose="02020603050405020304" pitchFamily="18" charset="0"/>
                        </a:rPr>
                        <a:t>Other Outcome </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i="1">
                          <a:effectLst/>
                          <a:latin typeface="Arial" panose="020B0604020202020204" pitchFamily="34"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2443145"/>
                  </a:ext>
                </a:extLst>
              </a:tr>
            </a:tbl>
          </a:graphicData>
        </a:graphic>
      </p:graphicFrame>
      <p:sp>
        <p:nvSpPr>
          <p:cNvPr id="4" name="Rounded Rectangle 3">
            <a:extLst>
              <a:ext uri="{FF2B5EF4-FFF2-40B4-BE49-F238E27FC236}">
                <a16:creationId xmlns:a16="http://schemas.microsoft.com/office/drawing/2014/main" id="{8EC19712-82DD-DFE9-7DE7-226534D15C69}"/>
              </a:ext>
            </a:extLst>
          </p:cNvPr>
          <p:cNvSpPr/>
          <p:nvPr/>
        </p:nvSpPr>
        <p:spPr>
          <a:xfrm>
            <a:off x="301905" y="5892800"/>
            <a:ext cx="11720762" cy="82973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F41"/>
                </a:solidFill>
                <a:effectLst/>
                <a:uLnTx/>
                <a:uFillTx/>
                <a:latin typeface="Calibri" panose="020F0502020204030204"/>
                <a:ea typeface="+mn-ea"/>
                <a:cs typeface="+mn-cs"/>
              </a:rPr>
              <a:t>Establishing consistent, efficient data routines will enhance your team’s ability to effectively use data for decision-making!</a:t>
            </a:r>
          </a:p>
        </p:txBody>
      </p:sp>
      <p:sp>
        <p:nvSpPr>
          <p:cNvPr id="2" name="Rounded Rectangular Callout 2">
            <a:extLst>
              <a:ext uri="{FF2B5EF4-FFF2-40B4-BE49-F238E27FC236}">
                <a16:creationId xmlns:a16="http://schemas.microsoft.com/office/drawing/2014/main" id="{5C89F445-DD13-F5D7-C55F-60E0EE6AF832}"/>
              </a:ext>
            </a:extLst>
          </p:cNvPr>
          <p:cNvSpPr/>
          <p:nvPr/>
        </p:nvSpPr>
        <p:spPr>
          <a:xfrm>
            <a:off x="7966077" y="2923309"/>
            <a:ext cx="3427656" cy="2446943"/>
          </a:xfrm>
          <a:prstGeom prst="wedgeRoundRect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t>Remember: </a:t>
            </a:r>
          </a:p>
          <a:p>
            <a:pPr algn="ctr"/>
            <a:r>
              <a:rPr lang="en-US" sz="2400" b="1" dirty="0"/>
              <a:t>When adding new data sources, this activity can be a helpful resource with your team</a:t>
            </a:r>
          </a:p>
        </p:txBody>
      </p:sp>
    </p:spTree>
    <p:extLst>
      <p:ext uri="{BB962C8B-B14F-4D97-AF65-F5344CB8AC3E}">
        <p14:creationId xmlns:p14="http://schemas.microsoft.com/office/powerpoint/2010/main" val="47729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Presentation Content &amp; Coaching tasks">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1988107226"/>
              </p:ext>
            </p:extLst>
          </p:nvPr>
        </p:nvGraphicFramePr>
        <p:xfrm>
          <a:off x="1897050" y="1277972"/>
          <a:ext cx="8585471"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a:t>Agenda &amp; Coaches' Tasks</a:t>
            </a:r>
          </a:p>
        </p:txBody>
      </p:sp>
    </p:spTree>
    <p:extLst>
      <p:ext uri="{BB962C8B-B14F-4D97-AF65-F5344CB8AC3E}">
        <p14:creationId xmlns:p14="http://schemas.microsoft.com/office/powerpoint/2010/main" val="2691291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0E14-C173-4F2E-88B3-AD313E6B0D66}"/>
              </a:ext>
            </a:extLst>
          </p:cNvPr>
          <p:cNvSpPr>
            <a:spLocks noGrp="1"/>
          </p:cNvSpPr>
          <p:nvPr>
            <p:ph type="title"/>
          </p:nvPr>
        </p:nvSpPr>
        <p:spPr>
          <a:xfrm>
            <a:off x="609599" y="343477"/>
            <a:ext cx="10894423" cy="845600"/>
          </a:xfrm>
          <a:noFill/>
        </p:spPr>
        <p:txBody>
          <a:bodyPr/>
          <a:lstStyle/>
          <a:p>
            <a:r>
              <a:rPr lang="en-US" sz="3200" dirty="0"/>
              <a:t>Guidelines for Efficient Data </a:t>
            </a:r>
            <a:r>
              <a:rPr lang="en-US" sz="3200" i="1" dirty="0"/>
              <a:t>Collection </a:t>
            </a:r>
            <a:r>
              <a:rPr lang="en-US" sz="3200" dirty="0"/>
              <a:t>Routines</a:t>
            </a:r>
          </a:p>
        </p:txBody>
      </p:sp>
      <p:sp>
        <p:nvSpPr>
          <p:cNvPr id="3" name="Content Placeholder 2">
            <a:extLst>
              <a:ext uri="{FF2B5EF4-FFF2-40B4-BE49-F238E27FC236}">
                <a16:creationId xmlns:a16="http://schemas.microsoft.com/office/drawing/2014/main" id="{169DEF94-34AA-4C5E-906E-D6AF1A3DA8D7}"/>
              </a:ext>
            </a:extLst>
          </p:cNvPr>
          <p:cNvSpPr>
            <a:spLocks noGrp="1"/>
          </p:cNvSpPr>
          <p:nvPr>
            <p:ph idx="4294967295"/>
          </p:nvPr>
        </p:nvSpPr>
        <p:spPr>
          <a:xfrm>
            <a:off x="609600" y="1357233"/>
            <a:ext cx="10972800" cy="4878321"/>
          </a:xfrm>
        </p:spPr>
        <p:style>
          <a:lnRef idx="2">
            <a:schemeClr val="accent1"/>
          </a:lnRef>
          <a:fillRef idx="1">
            <a:schemeClr val="lt1"/>
          </a:fillRef>
          <a:effectRef idx="0">
            <a:schemeClr val="accent1"/>
          </a:effectRef>
          <a:fontRef idx="minor">
            <a:schemeClr val="dk1"/>
          </a:fontRef>
        </p:style>
        <p:txBody>
          <a:bodyPr/>
          <a:lstStyle/>
          <a:p>
            <a:pPr>
              <a:buClr>
                <a:schemeClr val="accent5">
                  <a:lumMod val="75000"/>
                </a:schemeClr>
              </a:buClr>
              <a:buSzPct val="75000"/>
            </a:pPr>
            <a:r>
              <a:rPr lang="en-US" sz="2800" dirty="0">
                <a:solidFill>
                  <a:schemeClr val="accent6">
                    <a:lumMod val="50000"/>
                  </a:schemeClr>
                </a:solidFill>
                <a:latin typeface="+mn-lt"/>
              </a:rPr>
              <a:t>What Data?</a:t>
            </a:r>
          </a:p>
          <a:p>
            <a:pPr lvl="1">
              <a:spcBef>
                <a:spcPts val="0"/>
              </a:spcBef>
              <a:buClr>
                <a:schemeClr val="accent5">
                  <a:lumMod val="75000"/>
                </a:schemeClr>
              </a:buClr>
              <a:buSzPct val="75000"/>
            </a:pPr>
            <a:r>
              <a:rPr lang="en-US" sz="2400" dirty="0">
                <a:solidFill>
                  <a:schemeClr val="accent6">
                    <a:lumMod val="50000"/>
                  </a:schemeClr>
                </a:solidFill>
                <a:latin typeface="+mn-lt"/>
              </a:rPr>
              <a:t>Limit to information that answers important student, classroom, and school questions</a:t>
            </a:r>
          </a:p>
          <a:p>
            <a:pPr>
              <a:buClr>
                <a:schemeClr val="accent5">
                  <a:lumMod val="75000"/>
                </a:schemeClr>
              </a:buClr>
              <a:buSzPct val="75000"/>
            </a:pPr>
            <a:r>
              <a:rPr lang="en-US" sz="2800" dirty="0">
                <a:solidFill>
                  <a:schemeClr val="accent6">
                    <a:lumMod val="50000"/>
                  </a:schemeClr>
                </a:solidFill>
                <a:latin typeface="+mn-lt"/>
              </a:rPr>
              <a:t>How should information be gathered?</a:t>
            </a:r>
          </a:p>
          <a:p>
            <a:pPr lvl="1">
              <a:spcBef>
                <a:spcPts val="0"/>
              </a:spcBef>
              <a:buClr>
                <a:schemeClr val="accent5">
                  <a:lumMod val="75000"/>
                </a:schemeClr>
              </a:buClr>
              <a:buSzPct val="75000"/>
            </a:pPr>
            <a:r>
              <a:rPr lang="en-US" sz="2400" dirty="0">
                <a:solidFill>
                  <a:schemeClr val="accent6">
                    <a:lumMod val="50000"/>
                  </a:schemeClr>
                </a:solidFill>
                <a:latin typeface="+mn-lt"/>
                <a:ea typeface="Britannic Bold" pitchFamily="-108" charset="0"/>
                <a:cs typeface="Britannic Bold" pitchFamily="-108" charset="0"/>
              </a:rPr>
              <a:t>Integrate data collection procedures into typical routines (e.g., ODRs, attendance, behavior incident reports)</a:t>
            </a:r>
            <a:endParaRPr lang="en-US" sz="2400" dirty="0">
              <a:solidFill>
                <a:schemeClr val="accent6">
                  <a:lumMod val="50000"/>
                </a:schemeClr>
              </a:solidFill>
              <a:latin typeface="+mn-lt"/>
              <a:ea typeface="Britannic Bold" pitchFamily="-108" charset="0"/>
            </a:endParaRPr>
          </a:p>
          <a:p>
            <a:pPr lvl="1">
              <a:spcBef>
                <a:spcPts val="0"/>
              </a:spcBef>
              <a:buClr>
                <a:schemeClr val="accent5">
                  <a:lumMod val="75000"/>
                </a:schemeClr>
              </a:buClr>
              <a:buSzPct val="75000"/>
            </a:pPr>
            <a:r>
              <a:rPr lang="en-US" sz="2400" dirty="0">
                <a:solidFill>
                  <a:schemeClr val="accent6">
                    <a:lumMod val="50000"/>
                  </a:schemeClr>
                </a:solidFill>
                <a:latin typeface="+mn-lt"/>
              </a:rPr>
              <a:t>Schedule data collection and staffing to ensure that data are current</a:t>
            </a:r>
          </a:p>
          <a:p>
            <a:pPr>
              <a:buClr>
                <a:schemeClr val="accent5">
                  <a:lumMod val="75000"/>
                </a:schemeClr>
              </a:buClr>
              <a:buSzPct val="75000"/>
            </a:pPr>
            <a:r>
              <a:rPr lang="en-US" sz="2800" dirty="0">
                <a:solidFill>
                  <a:schemeClr val="accent6">
                    <a:lumMod val="50000"/>
                  </a:schemeClr>
                </a:solidFill>
                <a:latin typeface="+mn-lt"/>
              </a:rPr>
              <a:t>When?</a:t>
            </a:r>
          </a:p>
          <a:p>
            <a:pPr lvl="1">
              <a:spcBef>
                <a:spcPts val="0"/>
              </a:spcBef>
              <a:buClr>
                <a:schemeClr val="accent5">
                  <a:lumMod val="75000"/>
                </a:schemeClr>
              </a:buClr>
              <a:buSzPct val="75000"/>
            </a:pPr>
            <a:r>
              <a:rPr lang="en-US" sz="2400" dirty="0">
                <a:solidFill>
                  <a:schemeClr val="accent6">
                    <a:lumMod val="50000"/>
                  </a:schemeClr>
                </a:solidFill>
                <a:latin typeface="+mn-lt"/>
              </a:rPr>
              <a:t>No more than 1% of time each day for managing data</a:t>
            </a:r>
          </a:p>
          <a:p>
            <a:pPr>
              <a:buClr>
                <a:schemeClr val="accent5">
                  <a:lumMod val="75000"/>
                </a:schemeClr>
              </a:buClr>
              <a:buSzPct val="75000"/>
            </a:pPr>
            <a:r>
              <a:rPr lang="en-US" sz="2800" dirty="0">
                <a:solidFill>
                  <a:schemeClr val="accent6">
                    <a:lumMod val="50000"/>
                  </a:schemeClr>
                </a:solidFill>
                <a:latin typeface="+mn-lt"/>
              </a:rPr>
              <a:t>By whom?</a:t>
            </a:r>
          </a:p>
          <a:p>
            <a:pPr lvl="1">
              <a:spcBef>
                <a:spcPts val="0"/>
              </a:spcBef>
              <a:buClr>
                <a:schemeClr val="accent5">
                  <a:lumMod val="75000"/>
                </a:schemeClr>
              </a:buClr>
              <a:buSzPct val="75000"/>
            </a:pPr>
            <a:r>
              <a:rPr lang="en-US" sz="2400" dirty="0">
                <a:solidFill>
                  <a:schemeClr val="accent6">
                    <a:lumMod val="50000"/>
                  </a:schemeClr>
                </a:solidFill>
                <a:latin typeface="+mn-lt"/>
              </a:rPr>
              <a:t>Ensure access to all necessary information (e.g., student records)</a:t>
            </a:r>
          </a:p>
          <a:p>
            <a:pPr lvl="1">
              <a:spcBef>
                <a:spcPts val="0"/>
              </a:spcBef>
              <a:buClr>
                <a:schemeClr val="accent5">
                  <a:lumMod val="75000"/>
                </a:schemeClr>
              </a:buClr>
              <a:buSzPct val="75000"/>
            </a:pPr>
            <a:r>
              <a:rPr lang="en-US" sz="2400" dirty="0">
                <a:solidFill>
                  <a:schemeClr val="accent6">
                    <a:lumMod val="50000"/>
                  </a:schemeClr>
                </a:solidFill>
                <a:latin typeface="+mn-lt"/>
              </a:rPr>
              <a:t>Data collection reports regularly checked for accuracy</a:t>
            </a:r>
          </a:p>
        </p:txBody>
      </p:sp>
      <p:pic>
        <p:nvPicPr>
          <p:cNvPr id="4" name="Picture 3">
            <a:extLst>
              <a:ext uri="{FF2B5EF4-FFF2-40B4-BE49-F238E27FC236}">
                <a16:creationId xmlns:a16="http://schemas.microsoft.com/office/drawing/2014/main" id="{4566A76B-C695-024A-B7D4-3A1DC9FDBF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59460" y="5750806"/>
            <a:ext cx="1045880" cy="969496"/>
          </a:xfrm>
          <a:prstGeom prst="ellipse">
            <a:avLst/>
          </a:prstGeom>
          <a:ln w="19050">
            <a:solidFill>
              <a:schemeClr val="accent2">
                <a:lumMod val="50000"/>
              </a:schemeClr>
            </a:solidFill>
          </a:ln>
        </p:spPr>
      </p:pic>
      <p:sp>
        <p:nvSpPr>
          <p:cNvPr id="5" name="Rounded Rectangular Callout 2">
            <a:extLst>
              <a:ext uri="{FF2B5EF4-FFF2-40B4-BE49-F238E27FC236}">
                <a16:creationId xmlns:a16="http://schemas.microsoft.com/office/drawing/2014/main" id="{8319779A-230A-C674-D857-7B386E36FC90}"/>
              </a:ext>
            </a:extLst>
          </p:cNvPr>
          <p:cNvSpPr/>
          <p:nvPr/>
        </p:nvSpPr>
        <p:spPr>
          <a:xfrm>
            <a:off x="8769927" y="2078183"/>
            <a:ext cx="2623806" cy="3292070"/>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a:t>Review these guidelines with your team!</a:t>
            </a:r>
          </a:p>
          <a:p>
            <a:pPr algn="ctr"/>
            <a:r>
              <a:rPr lang="en-US" sz="2400" b="1" dirty="0"/>
              <a:t>Help increase efficiency!</a:t>
            </a:r>
          </a:p>
        </p:txBody>
      </p:sp>
    </p:spTree>
    <p:extLst>
      <p:ext uri="{BB962C8B-B14F-4D97-AF65-F5344CB8AC3E}">
        <p14:creationId xmlns:p14="http://schemas.microsoft.com/office/powerpoint/2010/main" val="341504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139267" name="Rectangle 2"/>
          <p:cNvSpPr>
            <a:spLocks noGrp="1" noChangeArrowheads="1"/>
          </p:cNvSpPr>
          <p:nvPr>
            <p:ph type="title"/>
          </p:nvPr>
        </p:nvSpPr>
        <p:spPr>
          <a:noFill/>
        </p:spPr>
        <p:txBody>
          <a:bodyPr/>
          <a:lstStyle/>
          <a:p>
            <a:pPr eaLnBrk="1" hangingPunct="1"/>
            <a:r>
              <a:rPr lang="en-US" sz="4000" dirty="0">
                <a:solidFill>
                  <a:schemeClr val="bg1"/>
                </a:solidFill>
              </a:rPr>
              <a:t>ACTIVITY: Data Routines</a:t>
            </a:r>
            <a:endParaRPr lang="en-US" sz="4000" i="1" dirty="0">
              <a:solidFill>
                <a:schemeClr val="bg1"/>
              </a:solidFill>
            </a:endParaRPr>
          </a:p>
        </p:txBody>
      </p:sp>
      <p:sp>
        <p:nvSpPr>
          <p:cNvPr id="139268" name="Rectangle 3"/>
          <p:cNvSpPr>
            <a:spLocks noGrp="1" noChangeArrowheads="1"/>
          </p:cNvSpPr>
          <p:nvPr>
            <p:ph type="body" idx="4294967295"/>
          </p:nvPr>
        </p:nvSpPr>
        <p:spPr>
          <a:xfrm>
            <a:off x="0" y="1717675"/>
            <a:ext cx="6602413" cy="3840163"/>
          </a:xfrm>
          <a:solidFill>
            <a:srgbClr val="FFFFFF"/>
          </a:solidFill>
        </p:spPr>
        <p:txBody>
          <a:bodyPr/>
          <a:lstStyle/>
          <a:p>
            <a:pPr eaLnBrk="1" hangingPunct="1">
              <a:lnSpc>
                <a:spcPct val="90000"/>
              </a:lnSpc>
            </a:pPr>
            <a:endParaRPr lang="en-US" b="1" dirty="0">
              <a:solidFill>
                <a:schemeClr val="accent6">
                  <a:lumMod val="50000"/>
                </a:schemeClr>
              </a:solidFill>
              <a:latin typeface="+mn-lt"/>
              <a:ea typeface="ＭＳ Ｐゴシック" pitchFamily="-108" charset="-128"/>
              <a:cs typeface="ＭＳ Ｐゴシック" pitchFamily="-108" charset="-128"/>
            </a:endParaRPr>
          </a:p>
          <a:p>
            <a:pPr marL="0" indent="0">
              <a:buClr>
                <a:schemeClr val="accent5"/>
              </a:buClr>
              <a:buNone/>
            </a:pPr>
            <a:r>
              <a:rPr lang="en-US" sz="2000" dirty="0">
                <a:solidFill>
                  <a:schemeClr val="tx1"/>
                </a:solidFill>
                <a:latin typeface="+mn-lt"/>
                <a:cs typeface="Calibri" panose="020F0502020204030204" pitchFamily="34" charset="0"/>
              </a:rPr>
              <a:t>Independently or with a co-coach… Plan how you may review these systems with your team.</a:t>
            </a:r>
          </a:p>
          <a:p>
            <a:pPr marL="342900" indent="-342900">
              <a:buClr>
                <a:schemeClr val="accent5"/>
              </a:buClr>
            </a:pPr>
            <a:r>
              <a:rPr lang="en-US" sz="2000" dirty="0">
                <a:solidFill>
                  <a:schemeClr val="tx1"/>
                </a:solidFill>
                <a:latin typeface="+mn-lt"/>
                <a:cs typeface="Calibri" panose="020F0502020204030204" pitchFamily="34" charset="0"/>
              </a:rPr>
              <a:t>Review your evaluation plan and identify what still needs to be completed this year.</a:t>
            </a:r>
          </a:p>
          <a:p>
            <a:pPr marL="342900" indent="-342900">
              <a:buClr>
                <a:schemeClr val="accent5"/>
              </a:buClr>
            </a:pPr>
            <a:r>
              <a:rPr lang="en-US" sz="2000" dirty="0">
                <a:solidFill>
                  <a:schemeClr val="tx1"/>
                </a:solidFill>
                <a:latin typeface="+mn-lt"/>
                <a:cs typeface="Calibri" panose="020F0502020204030204" pitchFamily="34" charset="0"/>
              </a:rPr>
              <a:t>Plan your data routines for the year ahead.</a:t>
            </a:r>
          </a:p>
          <a:p>
            <a:pPr marL="0" indent="0">
              <a:buClr>
                <a:schemeClr val="accent5"/>
              </a:buClr>
              <a:buNone/>
            </a:pPr>
            <a:endParaRPr lang="en-US" sz="2000" dirty="0">
              <a:solidFill>
                <a:schemeClr val="tx1"/>
              </a:solidFill>
              <a:latin typeface="+mn-lt"/>
              <a:cs typeface="Calibri" panose="020F0502020204030204" pitchFamily="34" charset="0"/>
            </a:endParaRPr>
          </a:p>
          <a:p>
            <a:pPr marL="0" indent="0">
              <a:buClr>
                <a:schemeClr val="accent5"/>
              </a:buClr>
              <a:buNone/>
            </a:pPr>
            <a:r>
              <a:rPr lang="en-US" sz="2000" dirty="0">
                <a:solidFill>
                  <a:schemeClr val="tx1"/>
                </a:solidFill>
                <a:latin typeface="+mn-lt"/>
                <a:cs typeface="Calibri" panose="020F0502020204030204" pitchFamily="34" charset="0"/>
              </a:rPr>
              <a:t>Add items to your Action Plan as necessary.</a:t>
            </a:r>
          </a:p>
          <a:p>
            <a:pPr marL="0" indent="0">
              <a:buClr>
                <a:schemeClr val="accent5"/>
              </a:buClr>
              <a:buNone/>
            </a:pPr>
            <a:endParaRPr lang="en-US" sz="2000" dirty="0">
              <a:solidFill>
                <a:schemeClr val="tx1"/>
              </a:solidFill>
              <a:latin typeface="+mn-lt"/>
              <a:cs typeface="Calibri" panose="020F0502020204030204" pitchFamily="34" charset="0"/>
            </a:endParaRPr>
          </a:p>
          <a:p>
            <a:pPr marL="0" indent="0">
              <a:buClr>
                <a:schemeClr val="accent5"/>
              </a:buClr>
              <a:buNone/>
            </a:pPr>
            <a:r>
              <a:rPr lang="en-US" sz="2000" dirty="0">
                <a:solidFill>
                  <a:schemeClr val="tx1"/>
                </a:solidFill>
                <a:latin typeface="+mn-lt"/>
                <a:cs typeface="Calibri" panose="020F0502020204030204" pitchFamily="34" charset="0"/>
              </a:rPr>
              <a:t>Be ready to present 2-3 “big ideas” from your discussion.</a:t>
            </a:r>
          </a:p>
        </p:txBody>
      </p:sp>
      <p:pic>
        <p:nvPicPr>
          <p:cNvPr id="8" name="Picture 7">
            <a:extLst>
              <a:ext uri="{FF2B5EF4-FFF2-40B4-BE49-F238E27FC236}">
                <a16:creationId xmlns:a16="http://schemas.microsoft.com/office/drawing/2014/main" id="{A78671F3-C1F6-3E4C-8BB9-1AE96BA3A3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329592" y="6018734"/>
            <a:ext cx="798074" cy="769229"/>
          </a:xfrm>
          <a:prstGeom prst="ellipse">
            <a:avLst/>
          </a:prstGeom>
          <a:ln w="19050">
            <a:solidFill>
              <a:schemeClr val="accent2">
                <a:lumMod val="50000"/>
              </a:schemeClr>
            </a:solidFill>
          </a:ln>
        </p:spPr>
      </p:pic>
      <p:grpSp>
        <p:nvGrpSpPr>
          <p:cNvPr id="9" name="Google Shape;6077;p67">
            <a:extLst>
              <a:ext uri="{FF2B5EF4-FFF2-40B4-BE49-F238E27FC236}">
                <a16:creationId xmlns:a16="http://schemas.microsoft.com/office/drawing/2014/main" id="{88D9613D-0AC2-4D45-A54A-18E271F938CD}"/>
              </a:ext>
            </a:extLst>
          </p:cNvPr>
          <p:cNvGrpSpPr/>
          <p:nvPr/>
        </p:nvGrpSpPr>
        <p:grpSpPr>
          <a:xfrm>
            <a:off x="3808903" y="6018734"/>
            <a:ext cx="798074" cy="770227"/>
            <a:chOff x="5873617" y="2309901"/>
            <a:chExt cx="345720" cy="345720"/>
          </a:xfrm>
        </p:grpSpPr>
        <p:sp>
          <p:nvSpPr>
            <p:cNvPr id="11" name="Google Shape;6078;p67">
              <a:extLst>
                <a:ext uri="{FF2B5EF4-FFF2-40B4-BE49-F238E27FC236}">
                  <a16:creationId xmlns:a16="http://schemas.microsoft.com/office/drawing/2014/main" id="{3C30E036-BF6C-C540-B4F4-D74C96949969}"/>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2" name="Google Shape;6079;p67">
              <a:extLst>
                <a:ext uri="{FF2B5EF4-FFF2-40B4-BE49-F238E27FC236}">
                  <a16:creationId xmlns:a16="http://schemas.microsoft.com/office/drawing/2014/main" id="{8E58AA86-6953-5445-8767-C77C3D9034B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3" name="Google Shape;6080;p67">
              <a:extLst>
                <a:ext uri="{FF2B5EF4-FFF2-40B4-BE49-F238E27FC236}">
                  <a16:creationId xmlns:a16="http://schemas.microsoft.com/office/drawing/2014/main" id="{7404DCF9-71FB-554A-824E-1661505F5AA1}"/>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4" name="Google Shape;6081;p67">
              <a:extLst>
                <a:ext uri="{FF2B5EF4-FFF2-40B4-BE49-F238E27FC236}">
                  <a16:creationId xmlns:a16="http://schemas.microsoft.com/office/drawing/2014/main" id="{7E480EE7-2B0A-EC4C-BABC-7364F1D7A19F}"/>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5" name="Google Shape;6082;p67">
              <a:extLst>
                <a:ext uri="{FF2B5EF4-FFF2-40B4-BE49-F238E27FC236}">
                  <a16:creationId xmlns:a16="http://schemas.microsoft.com/office/drawing/2014/main" id="{EFEE8A82-05EC-EB4A-AABE-AC2342E69CB5}"/>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6" name="Google Shape;6083;p67">
              <a:extLst>
                <a:ext uri="{FF2B5EF4-FFF2-40B4-BE49-F238E27FC236}">
                  <a16:creationId xmlns:a16="http://schemas.microsoft.com/office/drawing/2014/main" id="{7F1226C4-BE9D-F145-AB07-B33BE4D4F870}"/>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7" name="Google Shape;6084;p67">
              <a:extLst>
                <a:ext uri="{FF2B5EF4-FFF2-40B4-BE49-F238E27FC236}">
                  <a16:creationId xmlns:a16="http://schemas.microsoft.com/office/drawing/2014/main" id="{B14234C5-5841-B440-B11C-57B393B52359}"/>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8" name="Google Shape;6085;p67">
              <a:extLst>
                <a:ext uri="{FF2B5EF4-FFF2-40B4-BE49-F238E27FC236}">
                  <a16:creationId xmlns:a16="http://schemas.microsoft.com/office/drawing/2014/main" id="{F0B6D54F-36D2-9E4A-BE84-D3DF66260DE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9" name="Google Shape;6086;p67">
              <a:extLst>
                <a:ext uri="{FF2B5EF4-FFF2-40B4-BE49-F238E27FC236}">
                  <a16:creationId xmlns:a16="http://schemas.microsoft.com/office/drawing/2014/main" id="{2EE01DCC-9D60-114B-8E20-826A63C0463B}"/>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0" name="Google Shape;6087;p67">
              <a:extLst>
                <a:ext uri="{FF2B5EF4-FFF2-40B4-BE49-F238E27FC236}">
                  <a16:creationId xmlns:a16="http://schemas.microsoft.com/office/drawing/2014/main" id="{887442E5-8C7E-FE40-8ECD-3262506BA539}"/>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1" name="Google Shape;6088;p67">
              <a:extLst>
                <a:ext uri="{FF2B5EF4-FFF2-40B4-BE49-F238E27FC236}">
                  <a16:creationId xmlns:a16="http://schemas.microsoft.com/office/drawing/2014/main" id="{CD632537-A67C-BA40-8550-0F5563BE4718}"/>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2" name="Google Shape;6089;p67">
              <a:extLst>
                <a:ext uri="{FF2B5EF4-FFF2-40B4-BE49-F238E27FC236}">
                  <a16:creationId xmlns:a16="http://schemas.microsoft.com/office/drawing/2014/main" id="{7C71ACC9-E15E-9845-8F85-0A5C38E7ACA6}"/>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3" name="Google Shape;6090;p67">
              <a:extLst>
                <a:ext uri="{FF2B5EF4-FFF2-40B4-BE49-F238E27FC236}">
                  <a16:creationId xmlns:a16="http://schemas.microsoft.com/office/drawing/2014/main" id="{9BD36401-5B8B-0E44-956F-A07FDB094EF0}"/>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4" name="Google Shape;6091;p67">
              <a:extLst>
                <a:ext uri="{FF2B5EF4-FFF2-40B4-BE49-F238E27FC236}">
                  <a16:creationId xmlns:a16="http://schemas.microsoft.com/office/drawing/2014/main" id="{5BBD3021-22BF-0842-BC5A-80D1A742CFEF}"/>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5" name="Google Shape;6092;p67">
              <a:extLst>
                <a:ext uri="{FF2B5EF4-FFF2-40B4-BE49-F238E27FC236}">
                  <a16:creationId xmlns:a16="http://schemas.microsoft.com/office/drawing/2014/main" id="{2D38B997-45DC-2C48-8BF3-CD1FD22E1C7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6" name="Google Shape;6093;p67">
              <a:extLst>
                <a:ext uri="{FF2B5EF4-FFF2-40B4-BE49-F238E27FC236}">
                  <a16:creationId xmlns:a16="http://schemas.microsoft.com/office/drawing/2014/main" id="{9375933B-D90A-9744-9078-C80D588C5DC2}"/>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7" name="Google Shape;6094;p67">
              <a:extLst>
                <a:ext uri="{FF2B5EF4-FFF2-40B4-BE49-F238E27FC236}">
                  <a16:creationId xmlns:a16="http://schemas.microsoft.com/office/drawing/2014/main" id="{4F9B7870-D05A-C349-AA6A-6A194FFEBB07}"/>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8" name="Google Shape;6095;p67">
              <a:extLst>
                <a:ext uri="{FF2B5EF4-FFF2-40B4-BE49-F238E27FC236}">
                  <a16:creationId xmlns:a16="http://schemas.microsoft.com/office/drawing/2014/main" id="{F1461DEE-E573-B740-BF75-A404DFB2160E}"/>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9" name="Google Shape;6096;p67">
              <a:extLst>
                <a:ext uri="{FF2B5EF4-FFF2-40B4-BE49-F238E27FC236}">
                  <a16:creationId xmlns:a16="http://schemas.microsoft.com/office/drawing/2014/main" id="{43FB3441-B13B-AF4F-9881-C8C9893F0577}"/>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grpSp>
      <p:sp>
        <p:nvSpPr>
          <p:cNvPr id="30" name="TextBox 29">
            <a:extLst>
              <a:ext uri="{FF2B5EF4-FFF2-40B4-BE49-F238E27FC236}">
                <a16:creationId xmlns:a16="http://schemas.microsoft.com/office/drawing/2014/main" id="{D2385700-33F8-9B4C-B14B-9498CA4E8172}"/>
              </a:ext>
            </a:extLst>
          </p:cNvPr>
          <p:cNvSpPr txBox="1"/>
          <p:nvPr/>
        </p:nvSpPr>
        <p:spPr>
          <a:xfrm>
            <a:off x="4743603" y="6166201"/>
            <a:ext cx="179247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 charset="0"/>
                <a:ea typeface="ＭＳ Ｐゴシック" pitchFamily="-108" charset="-128"/>
                <a:cs typeface="+mn-cs"/>
              </a:rPr>
              <a:t>20 minutes</a:t>
            </a:r>
          </a:p>
        </p:txBody>
      </p:sp>
      <p:pic>
        <p:nvPicPr>
          <p:cNvPr id="3" name="Picture 2" descr="Table&#10;&#10;Description automatically generated">
            <a:extLst>
              <a:ext uri="{FF2B5EF4-FFF2-40B4-BE49-F238E27FC236}">
                <a16:creationId xmlns:a16="http://schemas.microsoft.com/office/drawing/2014/main" id="{6D9AD469-A055-BE4B-8DA4-D78065ADA5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10775" y="4175950"/>
            <a:ext cx="5084233" cy="1810624"/>
          </a:xfrm>
          <a:prstGeom prst="rect">
            <a:avLst/>
          </a:prstGeom>
        </p:spPr>
      </p:pic>
      <p:pic>
        <p:nvPicPr>
          <p:cNvPr id="5" name="Picture 4" descr="Table&#10;&#10;Description automatically generated">
            <a:extLst>
              <a:ext uri="{FF2B5EF4-FFF2-40B4-BE49-F238E27FC236}">
                <a16:creationId xmlns:a16="http://schemas.microsoft.com/office/drawing/2014/main" id="{D881737B-3954-304B-8DC3-986B00D204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29408" y="1109312"/>
            <a:ext cx="5365600" cy="2930552"/>
          </a:xfrm>
          <a:prstGeom prst="rect">
            <a:avLst/>
          </a:prstGeom>
        </p:spPr>
      </p:pic>
    </p:spTree>
    <p:extLst>
      <p:ext uri="{BB962C8B-B14F-4D97-AF65-F5344CB8AC3E}">
        <p14:creationId xmlns:p14="http://schemas.microsoft.com/office/powerpoint/2010/main" val="174351744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133815" y="1188984"/>
            <a:ext cx="8251901" cy="5669016"/>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659308" y="2860291"/>
            <a:ext cx="6909898" cy="1882215"/>
          </a:xfrm>
          <a:prstGeom prst="rect">
            <a:avLst/>
          </a:prstGeom>
        </p:spPr>
        <p:txBody>
          <a:bodyPr spcFirstLastPara="1" wrap="square" lIns="121900" tIns="121900" rIns="121900" bIns="121900" anchor="ctr" anchorCtr="0">
            <a:noAutofit/>
          </a:bodyPr>
          <a:lstStyle/>
          <a:p>
            <a:r>
              <a:rPr lang="en-US" sz="5400" b="1" dirty="0"/>
              <a:t>Logic Model Planning for Next Year</a:t>
            </a:r>
            <a:endParaRPr sz="54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1425908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FF5D3C-B44D-E4AF-8861-D839619B98A1}"/>
              </a:ext>
            </a:extLst>
          </p:cNvPr>
          <p:cNvSpPr>
            <a:spLocks noGrp="1"/>
          </p:cNvSpPr>
          <p:nvPr>
            <p:ph type="body" idx="1"/>
          </p:nvPr>
        </p:nvSpPr>
        <p:spPr>
          <a:xfrm>
            <a:off x="693832" y="1847400"/>
            <a:ext cx="9831927" cy="4681869"/>
          </a:xfrm>
        </p:spPr>
        <p:txBody>
          <a:bodyPr/>
          <a:lstStyle/>
          <a:p>
            <a:r>
              <a:rPr lang="en-US" dirty="0"/>
              <a:t>Purpose of this Activity: Plan your </a:t>
            </a:r>
            <a:r>
              <a:rPr lang="en-US" b="1" u="sng" dirty="0"/>
              <a:t>vision </a:t>
            </a:r>
            <a:r>
              <a:rPr lang="en-US" dirty="0"/>
              <a:t>for your updated PBIS framework next year.</a:t>
            </a:r>
          </a:p>
          <a:p>
            <a:r>
              <a:rPr lang="en-US" dirty="0"/>
              <a:t>Answer the following questions:</a:t>
            </a:r>
          </a:p>
          <a:p>
            <a:pPr marL="1236114" lvl="1" indent="-457200">
              <a:buSzPct val="100000"/>
              <a:buFont typeface="+mj-lt"/>
              <a:buAutoNum type="arabicPeriod"/>
            </a:pPr>
            <a:r>
              <a:rPr lang="en-US" dirty="0"/>
              <a:t>What are your goals for next year? (Outcomes)</a:t>
            </a:r>
          </a:p>
          <a:p>
            <a:pPr marL="1236114" lvl="1" indent="-457200">
              <a:buSzPct val="100000"/>
              <a:buFont typeface="+mj-lt"/>
              <a:buAutoNum type="arabicPeriod"/>
            </a:pPr>
            <a:r>
              <a:rPr lang="en-US" dirty="0"/>
              <a:t>What data will you collect to support your goals? (Data)</a:t>
            </a:r>
          </a:p>
          <a:p>
            <a:pPr marL="1236114" lvl="1" indent="-457200">
              <a:buSzPct val="100000"/>
              <a:buFont typeface="+mj-lt"/>
              <a:buAutoNum type="arabicPeriod"/>
            </a:pPr>
            <a:r>
              <a:rPr lang="en-US" dirty="0"/>
              <a:t>What practices do you want to keep? What practices do you want to add? (Practices)</a:t>
            </a:r>
          </a:p>
          <a:p>
            <a:pPr marL="1236114" lvl="1" indent="-457200">
              <a:buSzPct val="100000"/>
              <a:buFont typeface="+mj-lt"/>
              <a:buAutoNum type="arabicPeriod"/>
            </a:pPr>
            <a:r>
              <a:rPr lang="en-US" dirty="0"/>
              <a:t>What new features do you need to support staff? (Systems)</a:t>
            </a:r>
          </a:p>
          <a:p>
            <a:pPr marL="778914" lvl="1" indent="0">
              <a:buSzPct val="100000"/>
              <a:buNone/>
            </a:pPr>
            <a:endParaRPr lang="en-US" dirty="0"/>
          </a:p>
          <a:p>
            <a:pPr marL="626529" indent="-457200">
              <a:buSzPct val="100000"/>
              <a:buFont typeface="+mj-lt"/>
              <a:buAutoNum type="arabicPeriod"/>
            </a:pPr>
            <a:r>
              <a:rPr lang="en-US" b="1" dirty="0"/>
              <a:t>Share the vision with your team and work together to update.</a:t>
            </a:r>
          </a:p>
        </p:txBody>
      </p:sp>
      <p:sp>
        <p:nvSpPr>
          <p:cNvPr id="3" name="Title 2">
            <a:extLst>
              <a:ext uri="{FF2B5EF4-FFF2-40B4-BE49-F238E27FC236}">
                <a16:creationId xmlns:a16="http://schemas.microsoft.com/office/drawing/2014/main" id="{1A58AC76-DBAC-4C99-4297-04F57C03FF83}"/>
              </a:ext>
            </a:extLst>
          </p:cNvPr>
          <p:cNvSpPr>
            <a:spLocks noGrp="1"/>
          </p:cNvSpPr>
          <p:nvPr>
            <p:ph type="title"/>
          </p:nvPr>
        </p:nvSpPr>
        <p:spPr/>
        <p:txBody>
          <a:bodyPr/>
          <a:lstStyle/>
          <a:p>
            <a:r>
              <a:rPr lang="en-US" dirty="0"/>
              <a:t>Logic Model Planning for Next Year</a:t>
            </a:r>
          </a:p>
        </p:txBody>
      </p:sp>
    </p:spTree>
    <p:extLst>
      <p:ext uri="{BB962C8B-B14F-4D97-AF65-F5344CB8AC3E}">
        <p14:creationId xmlns:p14="http://schemas.microsoft.com/office/powerpoint/2010/main" val="2928708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821063-D052-622C-1F62-710A410BD3FC}"/>
              </a:ext>
            </a:extLst>
          </p:cNvPr>
          <p:cNvSpPr>
            <a:spLocks noGrp="1"/>
          </p:cNvSpPr>
          <p:nvPr>
            <p:ph type="body" idx="1"/>
          </p:nvPr>
        </p:nvSpPr>
        <p:spPr>
          <a:xfrm>
            <a:off x="693833" y="2418081"/>
            <a:ext cx="4701127" cy="3241040"/>
          </a:xfrm>
        </p:spPr>
        <p:txBody>
          <a:bodyPr/>
          <a:lstStyle/>
          <a:p>
            <a:r>
              <a:rPr lang="en-US" dirty="0"/>
              <a:t>Let’s revisit and plan ahead!</a:t>
            </a:r>
          </a:p>
          <a:p>
            <a:r>
              <a:rPr lang="en-US" dirty="0"/>
              <a:t>We can use this information to backwards plan</a:t>
            </a:r>
          </a:p>
          <a:p>
            <a:r>
              <a:rPr lang="en-US" dirty="0"/>
              <a:t>This can help us action plan what we need to do for next year!</a:t>
            </a:r>
          </a:p>
        </p:txBody>
      </p:sp>
      <p:sp>
        <p:nvSpPr>
          <p:cNvPr id="3" name="Title 2">
            <a:extLst>
              <a:ext uri="{FF2B5EF4-FFF2-40B4-BE49-F238E27FC236}">
                <a16:creationId xmlns:a16="http://schemas.microsoft.com/office/drawing/2014/main" id="{AE5359A9-E4E7-10AA-3986-029F48C9CEBA}"/>
              </a:ext>
            </a:extLst>
          </p:cNvPr>
          <p:cNvSpPr>
            <a:spLocks noGrp="1"/>
          </p:cNvSpPr>
          <p:nvPr>
            <p:ph type="title"/>
          </p:nvPr>
        </p:nvSpPr>
        <p:spPr/>
        <p:txBody>
          <a:bodyPr/>
          <a:lstStyle/>
          <a:p>
            <a:r>
              <a:rPr lang="en-US" dirty="0"/>
              <a:t>Remember your logic model from September?</a:t>
            </a:r>
          </a:p>
        </p:txBody>
      </p:sp>
      <p:pic>
        <p:nvPicPr>
          <p:cNvPr id="5" name="Picture 4">
            <a:extLst>
              <a:ext uri="{FF2B5EF4-FFF2-40B4-BE49-F238E27FC236}">
                <a16:creationId xmlns:a16="http://schemas.microsoft.com/office/drawing/2014/main" id="{A59E35AB-9DE3-3E6D-6904-DEB907672CED}"/>
              </a:ext>
            </a:extLst>
          </p:cNvPr>
          <p:cNvPicPr>
            <a:picLocks noChangeAspect="1"/>
          </p:cNvPicPr>
          <p:nvPr/>
        </p:nvPicPr>
        <p:blipFill>
          <a:blip r:embed="rId2"/>
          <a:stretch>
            <a:fillRect/>
          </a:stretch>
        </p:blipFill>
        <p:spPr>
          <a:xfrm>
            <a:off x="5880060" y="1940560"/>
            <a:ext cx="6007970" cy="3362857"/>
          </a:xfrm>
          <a:prstGeom prst="rect">
            <a:avLst/>
          </a:prstGeom>
          <a:ln>
            <a:solidFill>
              <a:schemeClr val="accent5">
                <a:lumMod val="60000"/>
                <a:lumOff val="4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3982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p:nvPr/>
        </p:nvSpPr>
        <p:spPr>
          <a:xfrm>
            <a:off x="3773171" y="133389"/>
            <a:ext cx="6782940" cy="6696001"/>
          </a:xfrm>
          <a:prstGeom prst="ellipse">
            <a:avLst/>
          </a:prstGeom>
          <a:solidFill>
            <a:schemeClr val="lt1"/>
          </a:solidFill>
          <a:ln w="63500"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90" name="Google Shape;90;p13"/>
          <p:cNvSpPr/>
          <p:nvPr/>
        </p:nvSpPr>
        <p:spPr>
          <a:xfrm>
            <a:off x="5390831" y="3179241"/>
            <a:ext cx="3547500" cy="3570000"/>
          </a:xfrm>
          <a:prstGeom prst="ellipse">
            <a:avLst/>
          </a:prstGeom>
          <a:solidFill>
            <a:srgbClr val="3366FF">
              <a:alpha val="24705"/>
            </a:srgbClr>
          </a:solidFill>
          <a:ln w="635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b="1" kern="0" dirty="0">
                <a:solidFill>
                  <a:srgbClr val="0D0F41"/>
                </a:solidFill>
                <a:latin typeface="Calibri"/>
                <a:ea typeface="Calibri"/>
                <a:cs typeface="Calibri"/>
                <a:sym typeface="Calibri"/>
              </a:rPr>
              <a:t>Enter Practices taught to achieve your goal </a:t>
            </a:r>
            <a:endParaRPr kumimoji="0" b="1" i="0" u="none" strike="noStrike" kern="0" cap="none" spc="0" normalizeH="0" baseline="0" noProof="0" dirty="0">
              <a:ln>
                <a:noFill/>
              </a:ln>
              <a:solidFill>
                <a:srgbClr val="0D0F41"/>
              </a:solidFill>
              <a:effectLst/>
              <a:uLnTx/>
              <a:uFillTx/>
              <a:latin typeface="Calibri"/>
              <a:ea typeface="Calibri"/>
              <a:cs typeface="Calibri"/>
              <a:sym typeface="Calibri"/>
            </a:endParaRPr>
          </a:p>
        </p:txBody>
      </p:sp>
      <p:sp>
        <p:nvSpPr>
          <p:cNvPr id="91" name="Google Shape;91;p13"/>
          <p:cNvSpPr/>
          <p:nvPr/>
        </p:nvSpPr>
        <p:spPr>
          <a:xfrm>
            <a:off x="6909081" y="947467"/>
            <a:ext cx="3420037" cy="3351013"/>
          </a:xfrm>
          <a:prstGeom prst="ellipse">
            <a:avLst/>
          </a:prstGeom>
          <a:solidFill>
            <a:srgbClr val="B2ECC4">
              <a:alpha val="24705"/>
            </a:srgbClr>
          </a:solidFill>
          <a:ln w="63500" cap="flat" cmpd="sng">
            <a:solidFill>
              <a:srgbClr val="B2ECC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D0F41"/>
                </a:solidFill>
                <a:effectLst/>
                <a:uLnTx/>
                <a:uFillTx/>
                <a:latin typeface="Calibri"/>
                <a:ea typeface="Calibri"/>
                <a:cs typeface="Calibri"/>
                <a:sym typeface="Calibri"/>
              </a:rPr>
              <a:t>Enter what data</a:t>
            </a:r>
            <a:r>
              <a:rPr lang="en-US" sz="1600" b="1" kern="0" dirty="0">
                <a:solidFill>
                  <a:srgbClr val="0D0F41"/>
                </a:solidFill>
                <a:latin typeface="Calibri"/>
                <a:ea typeface="Calibri"/>
                <a:cs typeface="Calibri"/>
                <a:sym typeface="Calibri"/>
              </a:rPr>
              <a:t>a source you used to identify your goal and evaluate the results</a:t>
            </a:r>
            <a:endParaRPr kumimoji="0" sz="1600" b="1" i="0" u="none" strike="noStrike" kern="0" cap="none" spc="0" normalizeH="0" baseline="0" noProof="0" dirty="0">
              <a:ln>
                <a:noFill/>
              </a:ln>
              <a:solidFill>
                <a:srgbClr val="0D0F41"/>
              </a:solidFill>
              <a:effectLst/>
              <a:uLnTx/>
              <a:uFillTx/>
              <a:latin typeface="Calibri"/>
              <a:ea typeface="Calibri"/>
              <a:cs typeface="Calibri"/>
              <a:sym typeface="Calibri"/>
            </a:endParaRPr>
          </a:p>
        </p:txBody>
      </p:sp>
      <p:sp>
        <p:nvSpPr>
          <p:cNvPr id="92" name="Google Shape;92;p13"/>
          <p:cNvSpPr/>
          <p:nvPr/>
        </p:nvSpPr>
        <p:spPr>
          <a:xfrm>
            <a:off x="4000044" y="1056719"/>
            <a:ext cx="3547613" cy="3454267"/>
          </a:xfrm>
          <a:prstGeom prst="ellipse">
            <a:avLst/>
          </a:prstGeom>
          <a:solidFill>
            <a:srgbClr val="FF99CC">
              <a:alpha val="24705"/>
            </a:srgbClr>
          </a:solidFill>
          <a:ln w="63500" cap="flat" cmpd="sng">
            <a:solidFill>
              <a:srgbClr val="FF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b="1" i="0" u="none" strike="noStrike" kern="0" cap="none" spc="0" normalizeH="0" baseline="0" noProof="0" dirty="0">
                <a:ln>
                  <a:noFill/>
                </a:ln>
                <a:solidFill>
                  <a:srgbClr val="0D0F41"/>
                </a:solidFill>
                <a:effectLst/>
                <a:uLnTx/>
                <a:uFillTx/>
                <a:latin typeface="Calibri"/>
                <a:ea typeface="Calibri"/>
                <a:cs typeface="Calibri"/>
                <a:sym typeface="Calibri"/>
              </a:rPr>
              <a:t>Enter systems changes you made to help achieve your goal</a:t>
            </a:r>
            <a:endParaRPr kumimoji="0" b="1" i="0" u="none" strike="noStrike" kern="0" cap="none" spc="0" normalizeH="0" baseline="0" noProof="0" dirty="0">
              <a:ln>
                <a:noFill/>
              </a:ln>
              <a:solidFill>
                <a:srgbClr val="0D0F41"/>
              </a:solidFill>
              <a:effectLst/>
              <a:uLnTx/>
              <a:uFillTx/>
              <a:latin typeface="Calibri"/>
              <a:ea typeface="Calibri"/>
              <a:cs typeface="Calibri"/>
              <a:sym typeface="Calibri"/>
            </a:endParaRPr>
          </a:p>
        </p:txBody>
      </p:sp>
      <p:sp>
        <p:nvSpPr>
          <p:cNvPr id="93" name="Google Shape;93;p13"/>
          <p:cNvSpPr txBox="1"/>
          <p:nvPr/>
        </p:nvSpPr>
        <p:spPr>
          <a:xfrm rot="-3258865">
            <a:off x="3923343" y="1739357"/>
            <a:ext cx="1148135" cy="400111"/>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D0F41"/>
                </a:solidFill>
                <a:effectLst/>
                <a:uLnTx/>
                <a:uFillTx/>
                <a:latin typeface="Calibri"/>
                <a:ea typeface="Calibri"/>
                <a:cs typeface="Calibri"/>
                <a:sym typeface="Calibri"/>
              </a:rPr>
              <a:t>SYSTEMS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4;p13"/>
          <p:cNvSpPr txBox="1"/>
          <p:nvPr/>
        </p:nvSpPr>
        <p:spPr>
          <a:xfrm>
            <a:off x="6485804" y="6176836"/>
            <a:ext cx="1331400" cy="400200"/>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D0F41"/>
                </a:solidFill>
                <a:effectLst/>
                <a:uLnTx/>
                <a:uFillTx/>
                <a:latin typeface="Calibri"/>
                <a:ea typeface="Calibri"/>
                <a:cs typeface="Calibri"/>
                <a:sym typeface="Calibri"/>
              </a:rPr>
              <a:t>PRACTICES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5;p13"/>
          <p:cNvSpPr txBox="1"/>
          <p:nvPr/>
        </p:nvSpPr>
        <p:spPr>
          <a:xfrm rot="2905354">
            <a:off x="9236917" y="1653978"/>
            <a:ext cx="975411" cy="400111"/>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D0F41"/>
                </a:solidFill>
                <a:effectLst/>
                <a:uLnTx/>
                <a:uFillTx/>
                <a:latin typeface="Calibri"/>
                <a:ea typeface="Calibri"/>
                <a:cs typeface="Calibri"/>
                <a:sym typeface="Calibri"/>
              </a:rPr>
              <a:t>DATA</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13"/>
          <p:cNvSpPr txBox="1"/>
          <p:nvPr/>
        </p:nvSpPr>
        <p:spPr>
          <a:xfrm>
            <a:off x="10095700" y="1354643"/>
            <a:ext cx="2023553" cy="600164"/>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How do we know we are doing what we say we are doing?  How do we know it is working?</a:t>
            </a:r>
            <a:endParaRPr kumimoji="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7" name="Google Shape;97;p13"/>
          <p:cNvSpPr txBox="1"/>
          <p:nvPr/>
        </p:nvSpPr>
        <p:spPr>
          <a:xfrm>
            <a:off x="6500265" y="189483"/>
            <a:ext cx="1302472" cy="707887"/>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D0F41"/>
                </a:solidFill>
                <a:effectLst/>
                <a:uLnTx/>
                <a:uFillTx/>
                <a:latin typeface="Calibri"/>
                <a:ea typeface="Calibri"/>
                <a:cs typeface="Calibri"/>
                <a:sym typeface="Calibri"/>
              </a:rPr>
              <a:t>OUTCOME</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98" name="Google Shape;98;p13"/>
          <p:cNvSpPr txBox="1"/>
          <p:nvPr/>
        </p:nvSpPr>
        <p:spPr>
          <a:xfrm>
            <a:off x="27926" y="133421"/>
            <a:ext cx="4478761" cy="2062800"/>
          </a:xfrm>
          <a:prstGeom prst="rect">
            <a:avLst/>
          </a:prstGeom>
          <a:noFill/>
          <a:ln>
            <a:noFill/>
          </a:ln>
        </p:spPr>
        <p:txBody>
          <a:bodyPr spcFirstLastPara="1" wrap="square" lIns="91425" tIns="45700" rIns="91425" bIns="457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D0F41"/>
                </a:solidFill>
                <a:effectLst/>
                <a:uLnTx/>
                <a:uFillTx/>
                <a:latin typeface="Calibri"/>
                <a:ea typeface="Calibri"/>
                <a:cs typeface="Calibri"/>
                <a:sym typeface="Calibri"/>
              </a:rPr>
              <a:t>School: ___________________________</a:t>
            </a:r>
            <a:endParaRPr kumimoji="0" sz="1400" b="0" i="0" u="none" strike="noStrike" kern="0" cap="none" spc="0" normalizeH="0" baseline="0" noProof="0" dirty="0">
              <a:ln>
                <a:noFill/>
              </a:ln>
              <a:solidFill>
                <a:srgbClr val="0D0F41"/>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rPr>
              <a:t>Identify an </a:t>
            </a:r>
            <a:r>
              <a:rPr kumimoji="0" lang="en-US" sz="1600" b="1"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rPr>
              <a:t>outcome </a:t>
            </a:r>
            <a:r>
              <a:rPr kumimoji="0" lang="en-US" sz="16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rPr>
              <a:t>to focus on for this activity. For example:</a:t>
            </a:r>
            <a:endParaRPr kumimoji="0" lang="en-US" sz="1600" b="0" i="0" u="none" strike="noStrike" kern="0" cap="none" spc="0" normalizeH="0" baseline="0" noProof="0" dirty="0">
              <a:ln>
                <a:noFill/>
              </a:ln>
              <a:solidFill>
                <a:schemeClr val="tx1">
                  <a:lumMod val="50000"/>
                  <a:lumOff val="50000"/>
                </a:schemeClr>
              </a:solidFill>
              <a:effectLst/>
              <a:uLnTx/>
              <a:uFillTx/>
              <a:latin typeface="Calibri"/>
              <a:ea typeface="+mn-ea"/>
              <a:cs typeface="Calibri"/>
              <a:sym typeface="Arial"/>
            </a:endParaRPr>
          </a:p>
          <a:p>
            <a:pPr marL="285744" marR="0" lvl="0" indent="-285744" algn="l" defTabSz="1219170" rtl="0" eaLnBrk="1" fontAlgn="auto" latinLnBrk="0" hangingPunct="1">
              <a:lnSpc>
                <a:spcPct val="100000"/>
              </a:lnSpc>
              <a:spcBef>
                <a:spcPts val="0"/>
              </a:spcBef>
              <a:spcAft>
                <a:spcPts val="0"/>
              </a:spcAft>
              <a:buClr>
                <a:srgbClr val="0D0F41"/>
              </a:buClr>
              <a:buSzPts val="1100"/>
              <a:buFont typeface="Arial"/>
              <a:buChar char="•"/>
              <a:tabLst/>
              <a:defRPr/>
            </a:pPr>
            <a:r>
              <a:rPr kumimoji="0" lang="en-US" b="0" i="1" u="none" strike="noStrike" kern="0" cap="none" spc="0" normalizeH="0" baseline="0" noProof="0" dirty="0">
                <a:ln>
                  <a:noFill/>
                </a:ln>
                <a:solidFill>
                  <a:schemeClr val="tx1">
                    <a:lumMod val="50000"/>
                    <a:lumOff val="50000"/>
                  </a:schemeClr>
                </a:solidFill>
                <a:uLnTx/>
                <a:uFillTx/>
                <a:latin typeface="Calibri"/>
                <a:ea typeface="+mn-ea"/>
                <a:cs typeface="Calibri"/>
                <a:sym typeface="Calibri"/>
              </a:rPr>
              <a:t>Decrease ODRs on the playground</a:t>
            </a:r>
          </a:p>
          <a:p>
            <a:pPr marL="285744" marR="0" lvl="0" indent="-285744" algn="l" defTabSz="1219170" rtl="0" eaLnBrk="1" fontAlgn="auto" latinLnBrk="0" hangingPunct="1">
              <a:lnSpc>
                <a:spcPct val="100000"/>
              </a:lnSpc>
              <a:spcBef>
                <a:spcPts val="0"/>
              </a:spcBef>
              <a:spcAft>
                <a:spcPts val="0"/>
              </a:spcAft>
              <a:buClr>
                <a:srgbClr val="0D0F41"/>
              </a:buClr>
              <a:buSzPts val="1100"/>
              <a:buFont typeface="Arial"/>
              <a:buChar char="•"/>
              <a:tabLst/>
              <a:defRPr/>
            </a:pPr>
            <a:r>
              <a:rPr kumimoji="0" lang="en-US" b="0" i="1" u="none" strike="noStrike" kern="0" cap="none" spc="0" normalizeH="0" baseline="0" noProof="0" dirty="0">
                <a:ln>
                  <a:noFill/>
                </a:ln>
                <a:solidFill>
                  <a:schemeClr val="tx1">
                    <a:lumMod val="50000"/>
                    <a:lumOff val="50000"/>
                  </a:schemeClr>
                </a:solidFill>
                <a:uLnTx/>
                <a:uFillTx/>
                <a:latin typeface="Calibri"/>
                <a:ea typeface="+mn-ea"/>
                <a:cs typeface="Calibri"/>
                <a:sym typeface="Calibri"/>
              </a:rPr>
              <a:t>Increase consistency of response to behavior to ensure equity</a:t>
            </a:r>
          </a:p>
          <a:p>
            <a:pPr marL="285744" marR="0" lvl="0" indent="-285744" algn="l" defTabSz="1219170" rtl="0" eaLnBrk="1" fontAlgn="auto" latinLnBrk="0" hangingPunct="1">
              <a:lnSpc>
                <a:spcPct val="100000"/>
              </a:lnSpc>
              <a:spcBef>
                <a:spcPts val="0"/>
              </a:spcBef>
              <a:spcAft>
                <a:spcPts val="0"/>
              </a:spcAft>
              <a:buClr>
                <a:srgbClr val="0D0F41"/>
              </a:buClr>
              <a:buSzPts val="1100"/>
              <a:buFont typeface="Arial"/>
              <a:buChar char="•"/>
              <a:tabLst/>
              <a:defRPr/>
            </a:pPr>
            <a:r>
              <a:rPr kumimoji="0" lang="en-US" b="0" i="1" u="none" strike="noStrike" kern="0" cap="none" spc="0" normalizeH="0" baseline="0" noProof="0" dirty="0">
                <a:ln>
                  <a:noFill/>
                </a:ln>
                <a:solidFill>
                  <a:schemeClr val="tx1">
                    <a:lumMod val="50000"/>
                    <a:lumOff val="50000"/>
                  </a:schemeClr>
                </a:solidFill>
                <a:uLnTx/>
                <a:uFillTx/>
                <a:latin typeface="Calibri"/>
                <a:ea typeface="+mn-ea"/>
                <a:cs typeface="Calibri"/>
                <a:sym typeface="Calibri"/>
              </a:rPr>
              <a:t>Increase family engagement</a:t>
            </a:r>
            <a:endParaRPr kumimoji="0" b="0" i="1" u="none" strike="noStrike" kern="0" cap="none" spc="0" normalizeH="0" baseline="0" noProof="0" dirty="0">
              <a:ln>
                <a:noFill/>
              </a:ln>
              <a:solidFill>
                <a:schemeClr val="tx1">
                  <a:lumMod val="50000"/>
                  <a:lumOff val="50000"/>
                </a:schemeClr>
              </a:solidFill>
              <a:uLnTx/>
              <a:uFillTx/>
              <a:latin typeface="Calibri"/>
              <a:ea typeface="+mn-ea"/>
              <a:cs typeface="Arial"/>
              <a:sym typeface="Arial"/>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p:txBody>
      </p:sp>
      <p:sp>
        <p:nvSpPr>
          <p:cNvPr id="99" name="Google Shape;99;p13"/>
          <p:cNvSpPr txBox="1"/>
          <p:nvPr/>
        </p:nvSpPr>
        <p:spPr>
          <a:xfrm>
            <a:off x="2537166" y="5806190"/>
            <a:ext cx="2118167" cy="430887"/>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What are we doing? </a:t>
            </a:r>
            <a:endParaRPr kumimoji="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What do we want to be doing?</a:t>
            </a:r>
            <a:endParaRPr kumimoji="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0" name="Google Shape;100;p13"/>
          <p:cNvSpPr txBox="1"/>
          <p:nvPr/>
        </p:nvSpPr>
        <p:spPr>
          <a:xfrm>
            <a:off x="3436099" y="108759"/>
            <a:ext cx="2629267" cy="261611"/>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a:ln>
                  <a:noFill/>
                </a:ln>
                <a:solidFill>
                  <a:srgbClr val="0D0F41"/>
                </a:solidFill>
                <a:effectLst/>
                <a:uLnTx/>
                <a:uFillTx/>
                <a:latin typeface="Calibri"/>
                <a:ea typeface="Calibri"/>
                <a:cs typeface="Calibri"/>
                <a:sym typeface="Calibri"/>
              </a:rPr>
              <a:t>How do we sustain this?</a:t>
            </a: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13"/>
          <p:cNvSpPr txBox="1"/>
          <p:nvPr/>
        </p:nvSpPr>
        <p:spPr>
          <a:xfrm>
            <a:off x="1211649" y="2587561"/>
            <a:ext cx="2788396" cy="430888"/>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How do we support staff  to</a:t>
            </a:r>
            <a:endParaRPr kumimoji="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 implement this with fidelity?</a:t>
            </a:r>
            <a:endParaRPr kumimoji="0" b="0"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102" name="Google Shape;102;p13"/>
          <p:cNvCxnSpPr/>
          <p:nvPr/>
        </p:nvCxnSpPr>
        <p:spPr>
          <a:xfrm rot="10800000" flipH="1">
            <a:off x="2929861" y="2332916"/>
            <a:ext cx="1268251" cy="254643"/>
          </a:xfrm>
          <a:prstGeom prst="straightConnector1">
            <a:avLst/>
          </a:prstGeom>
          <a:noFill/>
          <a:ln w="19050" cap="flat" cmpd="sng">
            <a:solidFill>
              <a:schemeClr val="dk1"/>
            </a:solidFill>
            <a:prstDash val="solid"/>
            <a:miter lim="800000"/>
            <a:headEnd type="none" w="sm" len="sm"/>
            <a:tailEnd type="triangle" w="med" len="med"/>
          </a:ln>
        </p:spPr>
      </p:cxnSp>
      <p:cxnSp>
        <p:nvCxnSpPr>
          <p:cNvPr id="103" name="Google Shape;103;p13"/>
          <p:cNvCxnSpPr>
            <a:cxnSpLocks/>
          </p:cNvCxnSpPr>
          <p:nvPr/>
        </p:nvCxnSpPr>
        <p:spPr>
          <a:xfrm flipH="1">
            <a:off x="10047664" y="2254156"/>
            <a:ext cx="538581" cy="333405"/>
          </a:xfrm>
          <a:prstGeom prst="straightConnector1">
            <a:avLst/>
          </a:prstGeom>
          <a:noFill/>
          <a:ln w="19050" cap="flat" cmpd="sng">
            <a:solidFill>
              <a:schemeClr val="dk1"/>
            </a:solidFill>
            <a:prstDash val="solid"/>
            <a:miter lim="800000"/>
            <a:headEnd type="none" w="sm" len="sm"/>
            <a:tailEnd type="triangle" w="med" len="med"/>
          </a:ln>
        </p:spPr>
      </p:cxnSp>
      <p:cxnSp>
        <p:nvCxnSpPr>
          <p:cNvPr id="104" name="Google Shape;104;p13"/>
          <p:cNvCxnSpPr>
            <a:cxnSpLocks/>
          </p:cNvCxnSpPr>
          <p:nvPr/>
        </p:nvCxnSpPr>
        <p:spPr>
          <a:xfrm flipV="1">
            <a:off x="4994777" y="384642"/>
            <a:ext cx="1475354" cy="2127"/>
          </a:xfrm>
          <a:prstGeom prst="straightConnector1">
            <a:avLst/>
          </a:prstGeom>
          <a:noFill/>
          <a:ln w="19050" cap="flat" cmpd="sng">
            <a:solidFill>
              <a:schemeClr val="dk1"/>
            </a:solidFill>
            <a:prstDash val="solid"/>
            <a:miter lim="800000"/>
            <a:headEnd type="none" w="sm" len="sm"/>
            <a:tailEnd type="triangle" w="med" len="med"/>
          </a:ln>
        </p:spPr>
      </p:cxnSp>
      <p:cxnSp>
        <p:nvCxnSpPr>
          <p:cNvPr id="105" name="Google Shape;105;p13"/>
          <p:cNvCxnSpPr>
            <a:endCxn id="94" idx="1"/>
          </p:cNvCxnSpPr>
          <p:nvPr/>
        </p:nvCxnSpPr>
        <p:spPr>
          <a:xfrm>
            <a:off x="4343505" y="5938037"/>
            <a:ext cx="2142300" cy="438900"/>
          </a:xfrm>
          <a:prstGeom prst="straightConnector1">
            <a:avLst/>
          </a:prstGeom>
          <a:noFill/>
          <a:ln w="19050" cap="flat" cmpd="sng">
            <a:solidFill>
              <a:schemeClr val="dk1"/>
            </a:solidFill>
            <a:prstDash val="solid"/>
            <a:miter lim="800000"/>
            <a:headEnd type="none" w="sm" len="sm"/>
            <a:tailEnd type="triangle" w="med" len="med"/>
          </a:ln>
        </p:spPr>
      </p:cxnSp>
      <p:sp>
        <p:nvSpPr>
          <p:cNvPr id="106" name="Google Shape;106;p13"/>
          <p:cNvSpPr txBox="1"/>
          <p:nvPr/>
        </p:nvSpPr>
        <p:spPr>
          <a:xfrm>
            <a:off x="127351" y="3213075"/>
            <a:ext cx="2629200" cy="2398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What is one highlight </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associated with this outcome?</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What is one lesson learned?</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__________________________________</a:t>
            </a:r>
            <a:endParaRPr kumimoji="0" sz="14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64932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p:nvPr/>
        </p:nvSpPr>
        <p:spPr>
          <a:xfrm>
            <a:off x="3773171" y="133389"/>
            <a:ext cx="6782940" cy="6696001"/>
          </a:xfrm>
          <a:prstGeom prst="ellipse">
            <a:avLst/>
          </a:prstGeom>
          <a:solidFill>
            <a:schemeClr val="lt1"/>
          </a:solidFill>
          <a:ln w="63500"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90" name="Google Shape;90;p13"/>
          <p:cNvSpPr/>
          <p:nvPr/>
        </p:nvSpPr>
        <p:spPr>
          <a:xfrm>
            <a:off x="5390831" y="3179241"/>
            <a:ext cx="3547500" cy="3570000"/>
          </a:xfrm>
          <a:prstGeom prst="ellipse">
            <a:avLst/>
          </a:prstGeom>
          <a:solidFill>
            <a:srgbClr val="3366FF">
              <a:alpha val="24705"/>
            </a:srgbClr>
          </a:solidFill>
          <a:ln w="635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D0F41"/>
              </a:solidFill>
              <a:effectLst/>
              <a:uLnTx/>
              <a:uFillTx/>
              <a:latin typeface="Calibri"/>
              <a:ea typeface="Calibri"/>
              <a:cs typeface="Calibri"/>
              <a:sym typeface="Calibri"/>
            </a:endParaRPr>
          </a:p>
        </p:txBody>
      </p:sp>
      <p:sp>
        <p:nvSpPr>
          <p:cNvPr id="91" name="Google Shape;91;p13"/>
          <p:cNvSpPr/>
          <p:nvPr/>
        </p:nvSpPr>
        <p:spPr>
          <a:xfrm>
            <a:off x="6601385" y="1159972"/>
            <a:ext cx="3734809" cy="3351013"/>
          </a:xfrm>
          <a:prstGeom prst="ellipse">
            <a:avLst/>
          </a:prstGeom>
          <a:solidFill>
            <a:srgbClr val="B2ECC4">
              <a:alpha val="24705"/>
            </a:srgbClr>
          </a:solidFill>
          <a:ln w="63500" cap="flat" cmpd="sng">
            <a:solidFill>
              <a:srgbClr val="B2ECC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92" name="Google Shape;92;p13"/>
          <p:cNvSpPr/>
          <p:nvPr/>
        </p:nvSpPr>
        <p:spPr>
          <a:xfrm>
            <a:off x="4000044" y="1056719"/>
            <a:ext cx="3547613" cy="3454267"/>
          </a:xfrm>
          <a:prstGeom prst="ellipse">
            <a:avLst/>
          </a:prstGeom>
          <a:solidFill>
            <a:srgbClr val="FF99CC">
              <a:alpha val="24705"/>
            </a:srgbClr>
          </a:solidFill>
          <a:ln w="63500" cap="flat" cmpd="sng">
            <a:solidFill>
              <a:srgbClr val="FF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93" name="Google Shape;93;p13"/>
          <p:cNvSpPr txBox="1"/>
          <p:nvPr/>
        </p:nvSpPr>
        <p:spPr>
          <a:xfrm rot="-3258865">
            <a:off x="3923343" y="1739357"/>
            <a:ext cx="1148135" cy="400111"/>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D0F41"/>
                </a:solidFill>
                <a:effectLst/>
                <a:uLnTx/>
                <a:uFillTx/>
                <a:latin typeface="Calibri"/>
                <a:ea typeface="Calibri"/>
                <a:cs typeface="Calibri"/>
                <a:sym typeface="Calibri"/>
              </a:rPr>
              <a:t>SYSTEMS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4;p13"/>
          <p:cNvSpPr txBox="1"/>
          <p:nvPr/>
        </p:nvSpPr>
        <p:spPr>
          <a:xfrm>
            <a:off x="6485804" y="6176836"/>
            <a:ext cx="1331400" cy="400200"/>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D0F41"/>
                </a:solidFill>
                <a:effectLst/>
                <a:uLnTx/>
                <a:uFillTx/>
                <a:latin typeface="Calibri"/>
                <a:ea typeface="Calibri"/>
                <a:cs typeface="Calibri"/>
                <a:sym typeface="Calibri"/>
              </a:rPr>
              <a:t>PRACTICES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5;p13"/>
          <p:cNvSpPr txBox="1"/>
          <p:nvPr/>
        </p:nvSpPr>
        <p:spPr>
          <a:xfrm rot="2905354">
            <a:off x="9236917" y="1653978"/>
            <a:ext cx="975411" cy="400111"/>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D0F41"/>
                </a:solidFill>
                <a:effectLst/>
                <a:uLnTx/>
                <a:uFillTx/>
                <a:latin typeface="Calibri"/>
                <a:ea typeface="Calibri"/>
                <a:cs typeface="Calibri"/>
                <a:sym typeface="Calibri"/>
              </a:rPr>
              <a:t>DATA</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13"/>
          <p:cNvSpPr txBox="1"/>
          <p:nvPr/>
        </p:nvSpPr>
        <p:spPr>
          <a:xfrm>
            <a:off x="10190141" y="4786687"/>
            <a:ext cx="2023553" cy="600164"/>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1" i="0" u="none" strike="noStrike" kern="0" cap="none" spc="0" normalizeH="0" baseline="0" noProof="0">
                <a:ln>
                  <a:noFill/>
                </a:ln>
                <a:solidFill>
                  <a:srgbClr val="0D0F41"/>
                </a:solidFill>
                <a:effectLst/>
                <a:uLnTx/>
                <a:uFillTx/>
                <a:latin typeface="Calibri"/>
                <a:ea typeface="Calibri"/>
                <a:cs typeface="Calibri"/>
                <a:sym typeface="Calibri"/>
              </a:rPr>
              <a:t>How do we know we are doing what we say we are doing?  How do we know it is working?</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97;p13"/>
          <p:cNvSpPr txBox="1"/>
          <p:nvPr/>
        </p:nvSpPr>
        <p:spPr>
          <a:xfrm>
            <a:off x="5523308" y="182799"/>
            <a:ext cx="3001590" cy="694787"/>
          </a:xfrm>
          <a:prstGeom prst="rect">
            <a:avLst/>
          </a:prstGeom>
          <a:noFill/>
          <a:ln>
            <a:solidFill>
              <a:schemeClr val="tx1"/>
            </a:solid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dirty="0">
                <a:ln>
                  <a:noFill/>
                </a:ln>
                <a:solidFill>
                  <a:srgbClr val="0D0F41"/>
                </a:solidFill>
                <a:effectLst/>
                <a:uLnTx/>
                <a:uFillTx/>
                <a:latin typeface="Calibri"/>
                <a:ea typeface="Calibri"/>
                <a:cs typeface="Calibri"/>
                <a:sym typeface="Calibri"/>
              </a:rPr>
              <a:t>OUTCOME</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D0F41"/>
              </a:solidFill>
              <a:effectLst/>
              <a:uLnTx/>
              <a:uFillTx/>
              <a:latin typeface="Calibri"/>
              <a:ea typeface="Calibri"/>
              <a:cs typeface="Calibri"/>
              <a:sym typeface="Calibri"/>
            </a:endParaRPr>
          </a:p>
        </p:txBody>
      </p:sp>
      <p:sp>
        <p:nvSpPr>
          <p:cNvPr id="98" name="Google Shape;98;p13"/>
          <p:cNvSpPr txBox="1"/>
          <p:nvPr/>
        </p:nvSpPr>
        <p:spPr>
          <a:xfrm>
            <a:off x="27926" y="133421"/>
            <a:ext cx="4478761" cy="487502"/>
          </a:xfrm>
          <a:prstGeom prst="rect">
            <a:avLst/>
          </a:prstGeom>
          <a:noFill/>
          <a:ln>
            <a:noFill/>
          </a:ln>
        </p:spPr>
        <p:txBody>
          <a:bodyPr spcFirstLastPara="1" wrap="square" lIns="91425" tIns="45700" rIns="91425" bIns="457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D0F41"/>
                </a:solidFill>
                <a:effectLst/>
                <a:uLnTx/>
                <a:uFillTx/>
                <a:latin typeface="Calibri"/>
                <a:ea typeface="Calibri"/>
                <a:cs typeface="Calibri"/>
                <a:sym typeface="Calibri"/>
              </a:rPr>
              <a:t>School: ___________________________</a:t>
            </a:r>
            <a:endParaRPr kumimoji="0" sz="1400" b="0" i="0" u="none" strike="noStrike" kern="0" cap="none" spc="0" normalizeH="0" baseline="0" noProof="0" dirty="0">
              <a:ln>
                <a:noFill/>
              </a:ln>
              <a:solidFill>
                <a:srgbClr val="0D0F41"/>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p:txBody>
      </p:sp>
      <p:sp>
        <p:nvSpPr>
          <p:cNvPr id="99" name="Google Shape;99;p13"/>
          <p:cNvSpPr txBox="1"/>
          <p:nvPr/>
        </p:nvSpPr>
        <p:spPr>
          <a:xfrm>
            <a:off x="2537166" y="5806190"/>
            <a:ext cx="2118167" cy="430887"/>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1" i="0" u="none" strike="noStrike" kern="0" cap="none" spc="0" normalizeH="0" baseline="0" noProof="0">
                <a:ln>
                  <a:noFill/>
                </a:ln>
                <a:solidFill>
                  <a:srgbClr val="0D0F41"/>
                </a:solidFill>
                <a:effectLst/>
                <a:uLnTx/>
                <a:uFillTx/>
                <a:latin typeface="Calibri"/>
                <a:ea typeface="Calibri"/>
                <a:cs typeface="Calibri"/>
                <a:sym typeface="Calibri"/>
              </a:rPr>
              <a:t>What are we doing?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1" i="0" u="none" strike="noStrike" kern="0" cap="none" spc="0" normalizeH="0" baseline="0" noProof="0">
                <a:ln>
                  <a:noFill/>
                </a:ln>
                <a:solidFill>
                  <a:srgbClr val="0D0F41"/>
                </a:solidFill>
                <a:effectLst/>
                <a:uLnTx/>
                <a:uFillTx/>
                <a:latin typeface="Calibri"/>
                <a:ea typeface="Calibri"/>
                <a:cs typeface="Calibri"/>
                <a:sym typeface="Calibri"/>
              </a:rPr>
              <a:t>What do we want to be doing?</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00;p13"/>
          <p:cNvSpPr txBox="1"/>
          <p:nvPr/>
        </p:nvSpPr>
        <p:spPr>
          <a:xfrm>
            <a:off x="9645057" y="133387"/>
            <a:ext cx="2629267" cy="261611"/>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1" i="0" u="none" strike="noStrike" kern="0" cap="none" spc="0" normalizeH="0" baseline="0" noProof="0">
                <a:ln>
                  <a:noFill/>
                </a:ln>
                <a:solidFill>
                  <a:srgbClr val="0D0F41"/>
                </a:solidFill>
                <a:effectLst/>
                <a:uLnTx/>
                <a:uFillTx/>
                <a:latin typeface="Calibri"/>
                <a:ea typeface="Calibri"/>
                <a:cs typeface="Calibri"/>
                <a:sym typeface="Calibri"/>
              </a:rPr>
              <a:t>How do we sustain this?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13"/>
          <p:cNvSpPr txBox="1"/>
          <p:nvPr/>
        </p:nvSpPr>
        <p:spPr>
          <a:xfrm>
            <a:off x="2486487" y="2562234"/>
            <a:ext cx="1268251" cy="430887"/>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1" i="0" u="none" strike="noStrike" kern="0" cap="none" spc="0" normalizeH="0" baseline="0" noProof="0" dirty="0">
                <a:ln>
                  <a:noFill/>
                </a:ln>
                <a:solidFill>
                  <a:srgbClr val="0D0F41"/>
                </a:solidFill>
                <a:effectLst/>
                <a:uLnTx/>
                <a:uFillTx/>
                <a:latin typeface="Calibri"/>
                <a:ea typeface="Calibri"/>
                <a:cs typeface="Calibri"/>
                <a:sym typeface="Calibri"/>
              </a:rPr>
              <a:t>How do we support staff  to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1" i="0" u="none" strike="noStrike" kern="0" cap="none" spc="0" normalizeH="0" baseline="0" noProof="0" dirty="0">
                <a:ln>
                  <a:noFill/>
                </a:ln>
                <a:solidFill>
                  <a:srgbClr val="0D0F41"/>
                </a:solidFill>
                <a:effectLst/>
                <a:uLnTx/>
                <a:uFillTx/>
                <a:latin typeface="Calibri"/>
                <a:ea typeface="Calibri"/>
                <a:cs typeface="Calibri"/>
                <a:sym typeface="Calibri"/>
              </a:rPr>
              <a:t> implement this with fidelity?</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102" name="Google Shape;102;p13"/>
          <p:cNvCxnSpPr/>
          <p:nvPr/>
        </p:nvCxnSpPr>
        <p:spPr>
          <a:xfrm rot="10800000" flipH="1">
            <a:off x="3718407" y="2621293"/>
            <a:ext cx="1268251" cy="254643"/>
          </a:xfrm>
          <a:prstGeom prst="straightConnector1">
            <a:avLst/>
          </a:prstGeom>
          <a:noFill/>
          <a:ln w="19050" cap="flat" cmpd="sng">
            <a:solidFill>
              <a:schemeClr val="dk1"/>
            </a:solidFill>
            <a:prstDash val="solid"/>
            <a:miter lim="800000"/>
            <a:headEnd type="none" w="sm" len="sm"/>
            <a:tailEnd type="triangle" w="med" len="med"/>
          </a:ln>
        </p:spPr>
      </p:cxnSp>
      <p:cxnSp>
        <p:nvCxnSpPr>
          <p:cNvPr id="103" name="Google Shape;103;p13"/>
          <p:cNvCxnSpPr/>
          <p:nvPr/>
        </p:nvCxnSpPr>
        <p:spPr>
          <a:xfrm rot="10800000">
            <a:off x="10015623" y="2332851"/>
            <a:ext cx="1009800" cy="2511300"/>
          </a:xfrm>
          <a:prstGeom prst="straightConnector1">
            <a:avLst/>
          </a:prstGeom>
          <a:noFill/>
          <a:ln w="19050" cap="flat" cmpd="sng">
            <a:solidFill>
              <a:schemeClr val="dk1"/>
            </a:solidFill>
            <a:prstDash val="solid"/>
            <a:miter lim="800000"/>
            <a:headEnd type="none" w="sm" len="sm"/>
            <a:tailEnd type="triangle" w="med" len="med"/>
          </a:ln>
        </p:spPr>
      </p:cxnSp>
      <p:cxnSp>
        <p:nvCxnSpPr>
          <p:cNvPr id="104" name="Google Shape;104;p13"/>
          <p:cNvCxnSpPr/>
          <p:nvPr/>
        </p:nvCxnSpPr>
        <p:spPr>
          <a:xfrm flipH="1">
            <a:off x="7838005" y="264192"/>
            <a:ext cx="2330443" cy="130805"/>
          </a:xfrm>
          <a:prstGeom prst="straightConnector1">
            <a:avLst/>
          </a:prstGeom>
          <a:noFill/>
          <a:ln w="19050" cap="flat" cmpd="sng">
            <a:solidFill>
              <a:schemeClr val="dk1"/>
            </a:solidFill>
            <a:prstDash val="solid"/>
            <a:miter lim="800000"/>
            <a:headEnd type="none" w="sm" len="sm"/>
            <a:tailEnd type="triangle" w="med" len="med"/>
          </a:ln>
        </p:spPr>
      </p:cxnSp>
      <p:cxnSp>
        <p:nvCxnSpPr>
          <p:cNvPr id="105" name="Google Shape;105;p13"/>
          <p:cNvCxnSpPr>
            <a:endCxn id="94" idx="1"/>
          </p:cNvCxnSpPr>
          <p:nvPr/>
        </p:nvCxnSpPr>
        <p:spPr>
          <a:xfrm>
            <a:off x="4343505" y="5938037"/>
            <a:ext cx="2142300" cy="438900"/>
          </a:xfrm>
          <a:prstGeom prst="straightConnector1">
            <a:avLst/>
          </a:prstGeom>
          <a:noFill/>
          <a:ln w="19050" cap="flat" cmpd="sng">
            <a:solidFill>
              <a:schemeClr val="dk1"/>
            </a:solidFill>
            <a:prstDash val="solid"/>
            <a:miter lim="800000"/>
            <a:headEnd type="none" w="sm" len="sm"/>
            <a:tailEnd type="triangle" w="med" len="med"/>
          </a:ln>
        </p:spPr>
      </p:cxnSp>
      <p:sp>
        <p:nvSpPr>
          <p:cNvPr id="106" name="Google Shape;106;p13"/>
          <p:cNvSpPr txBox="1"/>
          <p:nvPr/>
        </p:nvSpPr>
        <p:spPr>
          <a:xfrm>
            <a:off x="217478" y="3665528"/>
            <a:ext cx="2629200" cy="2000802"/>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defTabSz="1219170">
              <a:buClr>
                <a:srgbClr val="0D0F41"/>
              </a:buClr>
              <a:buSzPts val="1400"/>
            </a:pPr>
            <a:r>
              <a:rPr lang="en-US" sz="1100" b="1" kern="0" dirty="0">
                <a:solidFill>
                  <a:srgbClr val="0D0F41"/>
                </a:solidFill>
                <a:latin typeface="Calibri"/>
                <a:ea typeface="Calibri"/>
                <a:cs typeface="Calibri"/>
                <a:sym typeface="Calibri"/>
              </a:rPr>
              <a:t>What is one lesson learned?</a:t>
            </a: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dirty="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dirty="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dirty="0">
                <a:ln>
                  <a:noFill/>
                </a:ln>
                <a:solidFill>
                  <a:srgbClr val="0D0F41"/>
                </a:solidFill>
                <a:effectLst/>
                <a:uLnTx/>
                <a:uFillTx/>
                <a:latin typeface="Calibri"/>
                <a:ea typeface="Calibri"/>
                <a:cs typeface="Calibri"/>
                <a:sym typeface="Calibri"/>
              </a:rPr>
              <a:t>__________________________________</a:t>
            </a: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 name="Google Shape;106;p13">
            <a:extLst>
              <a:ext uri="{FF2B5EF4-FFF2-40B4-BE49-F238E27FC236}">
                <a16:creationId xmlns:a16="http://schemas.microsoft.com/office/drawing/2014/main" id="{74A44889-D619-74BA-5E54-085D5B72F568}"/>
              </a:ext>
            </a:extLst>
          </p:cNvPr>
          <p:cNvSpPr txBox="1"/>
          <p:nvPr/>
        </p:nvSpPr>
        <p:spPr>
          <a:xfrm>
            <a:off x="268903" y="502645"/>
            <a:ext cx="2714520" cy="2062828"/>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What is one highlight </a:t>
            </a:r>
            <a:endParaRPr kumimoji="0" sz="1400" b="1"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associated with this outcome?</a:t>
            </a:r>
            <a:endParaRPr kumimoji="0" sz="1400" b="1"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dirty="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dirty="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dirty="0">
                <a:ln>
                  <a:noFill/>
                </a:ln>
                <a:solidFill>
                  <a:srgbClr val="0D0F41"/>
                </a:solidFill>
                <a:effectLst/>
                <a:uLnTx/>
                <a:uFillTx/>
                <a:latin typeface="Calibri"/>
                <a:ea typeface="Calibri"/>
                <a:cs typeface="Calibri"/>
                <a:sym typeface="Calibri"/>
              </a:rPr>
              <a:t>__________________________________</a:t>
            </a: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17003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025336" y="3377701"/>
            <a:ext cx="3609433" cy="3258667"/>
          </a:xfrm>
          <a:prstGeom prst="rect">
            <a:avLst/>
          </a:prstGeom>
          <a:noFill/>
          <a:ln>
            <a:noFill/>
          </a:ln>
        </p:spPr>
      </p:pic>
      <p:pic>
        <p:nvPicPr>
          <p:cNvPr id="164" name="Google Shape;164;p27"/>
          <p:cNvPicPr preferRelativeResize="0"/>
          <p:nvPr/>
        </p:nvPicPr>
        <p:blipFill rotWithShape="1">
          <a:blip r:embed="rId4" cstate="email">
            <a:alphaModFix/>
            <a:extLst>
              <a:ext uri="{28A0092B-C50C-407E-A947-70E740481C1C}">
                <a14:useLocalDpi xmlns:a14="http://schemas.microsoft.com/office/drawing/2010/main"/>
              </a:ext>
            </a:extLst>
          </a:blip>
          <a:srcRect r="5678" b="-1884"/>
          <a:stretch/>
        </p:blipFill>
        <p:spPr>
          <a:xfrm rot="3446570">
            <a:off x="1023975" y="434009"/>
            <a:ext cx="3164032" cy="3388264"/>
          </a:xfrm>
          <a:prstGeom prst="rect">
            <a:avLst/>
          </a:prstGeom>
          <a:noFill/>
          <a:ln>
            <a:noFill/>
          </a:ln>
        </p:spPr>
      </p:pic>
      <p:sp>
        <p:nvSpPr>
          <p:cNvPr id="165" name="Google Shape;165;p27"/>
          <p:cNvSpPr txBox="1"/>
          <p:nvPr/>
        </p:nvSpPr>
        <p:spPr>
          <a:xfrm>
            <a:off x="4325564" y="4351097"/>
            <a:ext cx="3732005" cy="2365975"/>
          </a:xfrm>
          <a:prstGeom prst="rect">
            <a:avLst/>
          </a:prstGeom>
          <a:solidFill>
            <a:srgbClr val="FFFFFF">
              <a:alpha val="61450"/>
            </a:srgbClr>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Practices</a:t>
            </a:r>
            <a:endParaRPr kumimoji="0"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p:txBody>
      </p:sp>
      <p:sp>
        <p:nvSpPr>
          <p:cNvPr id="166" name="Google Shape;166;p27"/>
          <p:cNvSpPr txBox="1"/>
          <p:nvPr/>
        </p:nvSpPr>
        <p:spPr>
          <a:xfrm>
            <a:off x="408197" y="867879"/>
            <a:ext cx="4128471" cy="2220635"/>
          </a:xfrm>
          <a:prstGeom prst="rect">
            <a:avLst/>
          </a:prstGeom>
          <a:solidFill>
            <a:srgbClr val="FFFFFF">
              <a:alpha val="58660"/>
            </a:srgbClr>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Systems</a:t>
            </a:r>
            <a:endParaRPr kumimoji="0"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p:txBody>
      </p:sp>
      <p:sp>
        <p:nvSpPr>
          <p:cNvPr id="167" name="Google Shape;167;p27"/>
          <p:cNvSpPr/>
          <p:nvPr/>
        </p:nvSpPr>
        <p:spPr>
          <a:xfrm>
            <a:off x="1888433" y="4373233"/>
            <a:ext cx="584000" cy="410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68" name="Google Shape;168;p2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rot="19250718">
            <a:off x="7358935" y="835152"/>
            <a:ext cx="3536567" cy="3374233"/>
          </a:xfrm>
          <a:prstGeom prst="rect">
            <a:avLst/>
          </a:prstGeom>
          <a:noFill/>
          <a:ln>
            <a:noFill/>
          </a:ln>
        </p:spPr>
      </p:pic>
      <p:sp>
        <p:nvSpPr>
          <p:cNvPr id="169" name="Google Shape;169;p27"/>
          <p:cNvSpPr txBox="1"/>
          <p:nvPr/>
        </p:nvSpPr>
        <p:spPr>
          <a:xfrm>
            <a:off x="7550653" y="1607685"/>
            <a:ext cx="4266913" cy="1821316"/>
          </a:xfrm>
          <a:prstGeom prst="rect">
            <a:avLst/>
          </a:prstGeom>
          <a:solidFill>
            <a:srgbClr val="FFFFFF">
              <a:alpha val="67040"/>
            </a:srgbClr>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Data</a:t>
            </a:r>
          </a:p>
        </p:txBody>
      </p:sp>
      <p:sp>
        <p:nvSpPr>
          <p:cNvPr id="171" name="Google Shape;171;p27"/>
          <p:cNvSpPr txBox="1"/>
          <p:nvPr/>
        </p:nvSpPr>
        <p:spPr>
          <a:xfrm>
            <a:off x="3665033" y="86967"/>
            <a:ext cx="4584000" cy="1316800"/>
          </a:xfrm>
          <a:prstGeom prst="rect">
            <a:avLst/>
          </a:prstGeom>
          <a:noFill/>
          <a:ln>
            <a:solidFill>
              <a:schemeClr val="tx1"/>
            </a:solid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Outcome:</a:t>
            </a:r>
            <a:endParaRPr kumimoji="0"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p:txBody>
      </p:sp>
      <p:sp>
        <p:nvSpPr>
          <p:cNvPr id="173" name="Google Shape;173;p27"/>
          <p:cNvSpPr txBox="1"/>
          <p:nvPr/>
        </p:nvSpPr>
        <p:spPr>
          <a:xfrm>
            <a:off x="273333" y="4224133"/>
            <a:ext cx="3329200" cy="2522000"/>
          </a:xfrm>
          <a:prstGeom prst="rect">
            <a:avLst/>
          </a:prstGeom>
          <a:noFill/>
          <a:ln w="28575" cap="flat" cmpd="sng">
            <a:solidFill>
              <a:srgbClr val="FF0000"/>
            </a:solidFill>
            <a:prstDash val="lgDashDot"/>
            <a:round/>
            <a:headEnd type="none" w="sm" len="sm"/>
            <a:tailEnd type="none" w="sm" len="sm"/>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400" b="1" i="0" u="none" strike="noStrike" kern="0" cap="none" spc="0" normalizeH="0" baseline="0" noProof="0" dirty="0">
                <a:ln>
                  <a:noFill/>
                </a:ln>
                <a:solidFill>
                  <a:srgbClr val="000000"/>
                </a:solidFill>
                <a:effectLst/>
                <a:uLnTx/>
                <a:uFillTx/>
                <a:latin typeface="Arial"/>
                <a:ea typeface="+mn-ea"/>
                <a:cs typeface="Arial"/>
                <a:sym typeface="Arial"/>
              </a:rPr>
              <a:t>Highlight: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4" name="Google Shape;174;p27"/>
          <p:cNvSpPr txBox="1"/>
          <p:nvPr/>
        </p:nvSpPr>
        <p:spPr>
          <a:xfrm>
            <a:off x="8696733" y="4137167"/>
            <a:ext cx="3329200" cy="2608800"/>
          </a:xfrm>
          <a:prstGeom prst="rect">
            <a:avLst/>
          </a:prstGeom>
          <a:noFill/>
          <a:ln w="28575" cap="flat" cmpd="sng">
            <a:solidFill>
              <a:srgbClr val="FF0000"/>
            </a:solidFill>
            <a:prstDash val="lgDashDot"/>
            <a:round/>
            <a:headEnd type="none" w="sm" len="sm"/>
            <a:tailEnd type="none" w="sm" len="sm"/>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Lessons Learned</a:t>
            </a: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a:t>
            </a:r>
          </a:p>
        </p:txBody>
      </p:sp>
    </p:spTree>
    <p:extLst>
      <p:ext uri="{BB962C8B-B14F-4D97-AF65-F5344CB8AC3E}">
        <p14:creationId xmlns:p14="http://schemas.microsoft.com/office/powerpoint/2010/main" val="3315921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7432374" y="1578400"/>
            <a:ext cx="4378746" cy="4559600"/>
          </a:xfrm>
        </p:spPr>
        <p:txBody>
          <a:bodyPr/>
          <a:lstStyle/>
          <a:p>
            <a:pPr>
              <a:spcBef>
                <a:spcPts val="800"/>
              </a:spcBef>
              <a:buClr>
                <a:schemeClr val="bg1"/>
              </a:buClr>
            </a:pPr>
            <a:r>
              <a:rPr lang="en-US" sz="2000" dirty="0">
                <a:solidFill>
                  <a:schemeClr val="bg1"/>
                </a:solidFill>
              </a:rPr>
              <a:t>Review your past logic model (if you have access to it).</a:t>
            </a:r>
          </a:p>
          <a:p>
            <a:pPr>
              <a:spcBef>
                <a:spcPts val="800"/>
              </a:spcBef>
              <a:buClr>
                <a:schemeClr val="bg1"/>
              </a:buClr>
            </a:pPr>
            <a:r>
              <a:rPr lang="en-US" sz="2000" dirty="0">
                <a:solidFill>
                  <a:schemeClr val="bg1"/>
                </a:solidFill>
              </a:rPr>
              <a:t>Brainstorm and draft what you want to see in place next year?</a:t>
            </a:r>
          </a:p>
          <a:p>
            <a:pPr>
              <a:spcBef>
                <a:spcPts val="800"/>
              </a:spcBef>
              <a:buClr>
                <a:schemeClr val="bg1"/>
              </a:buClr>
            </a:pPr>
            <a:r>
              <a:rPr lang="en-US" sz="2000" dirty="0">
                <a:solidFill>
                  <a:schemeClr val="bg1"/>
                </a:solidFill>
              </a:rPr>
              <a:t>What questions do you have?</a:t>
            </a:r>
          </a:p>
          <a:p>
            <a:pPr>
              <a:spcBef>
                <a:spcPts val="800"/>
              </a:spcBef>
              <a:buClr>
                <a:schemeClr val="bg1"/>
              </a:buClr>
            </a:pPr>
            <a:r>
              <a:rPr lang="en-US" sz="2000" dirty="0">
                <a:solidFill>
                  <a:schemeClr val="bg1"/>
                </a:solidFill>
              </a:rPr>
              <a:t>Schedule a time to meet (or communicate) with your team to collectively brainstorm, update, and action plan!</a:t>
            </a:r>
          </a:p>
          <a:p>
            <a:pPr marL="203195" indent="0" algn="r">
              <a:spcBef>
                <a:spcPts val="800"/>
              </a:spcBef>
              <a:buClr>
                <a:schemeClr val="bg1"/>
              </a:buClr>
              <a:buNone/>
            </a:pPr>
            <a:r>
              <a:rPr lang="en-US" sz="1867" dirty="0">
                <a:solidFill>
                  <a:schemeClr val="bg1"/>
                </a:solidFill>
              </a:rPr>
              <a:t>	  </a:t>
            </a: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dirty="0"/>
              <a:t>ACTIVITY: PLANNING ROUNDTABLES</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31" name="Picture 30">
            <a:extLst>
              <a:ext uri="{FF2B5EF4-FFF2-40B4-BE49-F238E27FC236}">
                <a16:creationId xmlns:a16="http://schemas.microsoft.com/office/drawing/2014/main" id="{596996DD-059D-455F-A172-8D8ABA75BD8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1925" y="1523272"/>
            <a:ext cx="6705600" cy="3763239"/>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2" name="Google Shape;6077;p67">
            <a:extLst>
              <a:ext uri="{FF2B5EF4-FFF2-40B4-BE49-F238E27FC236}">
                <a16:creationId xmlns:a16="http://schemas.microsoft.com/office/drawing/2014/main" id="{7E9AEA36-D448-4F7F-BF42-74D8C366DEF5}"/>
              </a:ext>
            </a:extLst>
          </p:cNvPr>
          <p:cNvGrpSpPr/>
          <p:nvPr/>
        </p:nvGrpSpPr>
        <p:grpSpPr>
          <a:xfrm>
            <a:off x="10832606" y="5159446"/>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2" name="Google Shape;6464;p67">
            <a:extLst>
              <a:ext uri="{FF2B5EF4-FFF2-40B4-BE49-F238E27FC236}">
                <a16:creationId xmlns:a16="http://schemas.microsoft.com/office/drawing/2014/main" id="{E42767A1-5BAA-49CF-A48C-4337F0E34379}"/>
              </a:ext>
            </a:extLst>
          </p:cNvPr>
          <p:cNvGrpSpPr/>
          <p:nvPr/>
        </p:nvGrpSpPr>
        <p:grpSpPr>
          <a:xfrm>
            <a:off x="8618063" y="5241640"/>
            <a:ext cx="495955" cy="495955"/>
            <a:chOff x="4674908" y="3682271"/>
            <a:chExt cx="371966" cy="371966"/>
          </a:xfrm>
        </p:grpSpPr>
        <p:sp>
          <p:nvSpPr>
            <p:cNvPr id="53" name="Google Shape;6465;p67">
              <a:extLst>
                <a:ext uri="{FF2B5EF4-FFF2-40B4-BE49-F238E27FC236}">
                  <a16:creationId xmlns:a16="http://schemas.microsoft.com/office/drawing/2014/main" id="{63AEBF9D-C9FE-41D8-8F9B-C3977DF4883D}"/>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6466;p67">
              <a:extLst>
                <a:ext uri="{FF2B5EF4-FFF2-40B4-BE49-F238E27FC236}">
                  <a16:creationId xmlns:a16="http://schemas.microsoft.com/office/drawing/2014/main" id="{DEB44798-DDE7-4FB8-862B-24E8B27A5633}"/>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6467;p67">
              <a:extLst>
                <a:ext uri="{FF2B5EF4-FFF2-40B4-BE49-F238E27FC236}">
                  <a16:creationId xmlns:a16="http://schemas.microsoft.com/office/drawing/2014/main" id="{644B9560-2EC8-45AA-A910-A1D62F4FB4B7}"/>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6468;p67">
              <a:extLst>
                <a:ext uri="{FF2B5EF4-FFF2-40B4-BE49-F238E27FC236}">
                  <a16:creationId xmlns:a16="http://schemas.microsoft.com/office/drawing/2014/main" id="{881E8EE8-2B31-4F87-A586-5A512D5662CF}"/>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7" name="Text Placeholder 4">
            <a:extLst>
              <a:ext uri="{FF2B5EF4-FFF2-40B4-BE49-F238E27FC236}">
                <a16:creationId xmlns:a16="http://schemas.microsoft.com/office/drawing/2014/main" id="{70458827-2E6E-4978-9765-E901680DD026}"/>
              </a:ext>
            </a:extLst>
          </p:cNvPr>
          <p:cNvSpPr txBox="1">
            <a:spLocks/>
          </p:cNvSpPr>
          <p:nvPr/>
        </p:nvSpPr>
        <p:spPr>
          <a:xfrm>
            <a:off x="7559040" y="6043249"/>
            <a:ext cx="4069421" cy="56567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algn="r" defTabSz="1219170">
              <a:buClr>
                <a:prstClr val="white"/>
              </a:buClr>
              <a:buNone/>
              <a:defRPr/>
            </a:pPr>
            <a:r>
              <a:rPr kumimoji="0" lang="en-US" sz="1867" b="0" i="0" u="none" strike="noStrike" kern="0" cap="none" spc="0" normalizeH="0" baseline="0" noProof="0" dirty="0">
                <a:ln>
                  <a:noFill/>
                </a:ln>
                <a:solidFill>
                  <a:prstClr val="white"/>
                </a:solidFill>
                <a:effectLst/>
                <a:uLnTx/>
                <a:uFillTx/>
                <a:latin typeface="Hind Vadodara"/>
                <a:cs typeface="Hind Vadodara"/>
                <a:sym typeface="Hind Vadodara"/>
              </a:rPr>
              <a:t>Co-coaches      </a:t>
            </a:r>
            <a:r>
              <a:rPr lang="en-US" sz="2000" dirty="0">
                <a:solidFill>
                  <a:schemeClr val="bg1"/>
                </a:solidFill>
              </a:rPr>
              <a:t>5 minutes</a:t>
            </a: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867" b="0" i="0" u="none" strike="noStrike" kern="0" cap="none" spc="0" normalizeH="0" baseline="0" noProof="0" dirty="0">
              <a:ln>
                <a:noFill/>
              </a:ln>
              <a:solidFill>
                <a:prstClr val="white"/>
              </a:solidFill>
              <a:effectLst/>
              <a:uLnTx/>
              <a:uFillTx/>
              <a:latin typeface="Hind Vadodara"/>
              <a:cs typeface="Hind Vadodara"/>
              <a:sym typeface="Hind Vadodara"/>
            </a:endParaRPr>
          </a:p>
          <a:p>
            <a:pPr marL="203195" indent="0" algn="r" defTabSz="1219170">
              <a:buClr>
                <a:prstClr val="white"/>
              </a:buClr>
              <a:buNone/>
              <a:defRPr/>
            </a:pPr>
            <a:r>
              <a:rPr kumimoji="0" lang="en-US" sz="1867" b="0" i="0" u="none" strike="noStrike" kern="0" cap="none" spc="0" normalizeH="0" baseline="0" noProof="0" dirty="0">
                <a:ln>
                  <a:noFill/>
                </a:ln>
                <a:solidFill>
                  <a:prstClr val="white"/>
                </a:solidFill>
                <a:effectLst/>
                <a:uLnTx/>
                <a:uFillTx/>
                <a:latin typeface="Hind Vadodara"/>
                <a:cs typeface="Hind Vadodara"/>
                <a:sym typeface="Hind Vadodara"/>
              </a:rPr>
              <a:t>Questions/full group     </a:t>
            </a:r>
            <a:r>
              <a:rPr lang="en-US" sz="2000" dirty="0">
                <a:solidFill>
                  <a:schemeClr val="bg1"/>
                </a:solidFill>
              </a:rPr>
              <a:t>5 minutes</a:t>
            </a: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867" b="0" i="0" u="none" strike="noStrike" kern="0" cap="none" spc="0" normalizeH="0" baseline="0" noProof="0" dirty="0">
              <a:ln>
                <a:noFill/>
              </a:ln>
              <a:solidFill>
                <a:prstClr val="white"/>
              </a:solidFill>
              <a:effectLst/>
              <a:uLnTx/>
              <a:uFillTx/>
              <a:latin typeface="Hind Vadodara"/>
              <a:cs typeface="Hind Vadodara"/>
              <a:sym typeface="Hind Vadodara"/>
            </a:endParaRPr>
          </a:p>
        </p:txBody>
      </p:sp>
      <p:sp>
        <p:nvSpPr>
          <p:cNvPr id="59" name="TextBox 58">
            <a:extLst>
              <a:ext uri="{FF2B5EF4-FFF2-40B4-BE49-F238E27FC236}">
                <a16:creationId xmlns:a16="http://schemas.microsoft.com/office/drawing/2014/main" id="{5A9601CC-4F79-E5B1-C065-998639773F5F}"/>
              </a:ext>
            </a:extLst>
          </p:cNvPr>
          <p:cNvSpPr txBox="1"/>
          <p:nvPr/>
        </p:nvSpPr>
        <p:spPr>
          <a:xfrm>
            <a:off x="36294" y="5625678"/>
            <a:ext cx="10487298" cy="646331"/>
          </a:xfrm>
          <a:prstGeom prst="rect">
            <a:avLst/>
          </a:prstGeom>
          <a:noFill/>
        </p:spPr>
        <p:txBody>
          <a:bodyPr wrap="square">
            <a:spAutoFit/>
          </a:bodyPr>
          <a:lstStyle/>
          <a:p>
            <a:r>
              <a:rPr lang="en-US" dirty="0">
                <a:solidFill>
                  <a:schemeClr val="bg1"/>
                </a:solidFill>
              </a:rPr>
              <a:t>Logic Model Directions, Samples and Template</a:t>
            </a:r>
          </a:p>
          <a:p>
            <a:r>
              <a:rPr lang="en-US" dirty="0">
                <a:solidFill>
                  <a:srgbClr val="002060"/>
                </a:solidFill>
                <a:hlinkClick r:id="rId4">
                  <a:extLst>
                    <a:ext uri="{A12FA001-AC4F-418D-AE19-62706E023703}">
                      <ahyp:hlinkClr xmlns:ahyp="http://schemas.microsoft.com/office/drawing/2018/hyperlinkcolor" val="tx"/>
                    </a:ext>
                  </a:extLst>
                </a:hlinkClick>
              </a:rPr>
              <a:t>https://sebacademy.edc.org/pbis-logic-model-activity-directions-samples-and-template</a:t>
            </a:r>
            <a:r>
              <a:rPr lang="en-US" dirty="0">
                <a:solidFill>
                  <a:srgbClr val="002060"/>
                </a:solidFill>
              </a:rPr>
              <a:t> </a:t>
            </a:r>
          </a:p>
        </p:txBody>
      </p:sp>
    </p:spTree>
    <p:extLst>
      <p:ext uri="{BB962C8B-B14F-4D97-AF65-F5344CB8AC3E}">
        <p14:creationId xmlns:p14="http://schemas.microsoft.com/office/powerpoint/2010/main" val="31805318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35B717-FE3B-FF1D-507A-35FCA042F5C1}"/>
              </a:ext>
            </a:extLst>
          </p:cNvPr>
          <p:cNvSpPr>
            <a:spLocks noGrp="1"/>
          </p:cNvSpPr>
          <p:nvPr>
            <p:ph type="title"/>
          </p:nvPr>
        </p:nvSpPr>
        <p:spPr>
          <a:xfrm>
            <a:off x="366309" y="147845"/>
            <a:ext cx="9378000" cy="845600"/>
          </a:xfrm>
        </p:spPr>
        <p:txBody>
          <a:bodyPr/>
          <a:lstStyle/>
          <a:p>
            <a:r>
              <a:rPr lang="en-US" dirty="0"/>
              <a:t>Thank you for a great Year!</a:t>
            </a:r>
          </a:p>
        </p:txBody>
      </p:sp>
      <p:sp>
        <p:nvSpPr>
          <p:cNvPr id="6" name="Title 3">
            <a:extLst>
              <a:ext uri="{FF2B5EF4-FFF2-40B4-BE49-F238E27FC236}">
                <a16:creationId xmlns:a16="http://schemas.microsoft.com/office/drawing/2014/main" id="{24CCECB3-5AA7-A4F4-4D23-82081D74CAD9}"/>
              </a:ext>
            </a:extLst>
          </p:cNvPr>
          <p:cNvSpPr txBox="1">
            <a:spLocks/>
          </p:cNvSpPr>
          <p:nvPr/>
        </p:nvSpPr>
        <p:spPr>
          <a:xfrm>
            <a:off x="619760" y="792480"/>
            <a:ext cx="10911839" cy="10957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9pPr>
          </a:lstStyle>
          <a:p>
            <a:r>
              <a:rPr lang="en-US" sz="3200" kern="0" dirty="0"/>
              <a:t>Please come back and revisit your resource sites!</a:t>
            </a:r>
            <a:endParaRPr lang="en-US" kern="0" dirty="0"/>
          </a:p>
        </p:txBody>
      </p:sp>
      <p:pic>
        <p:nvPicPr>
          <p:cNvPr id="8" name="Picture 7">
            <a:extLst>
              <a:ext uri="{FF2B5EF4-FFF2-40B4-BE49-F238E27FC236}">
                <a16:creationId xmlns:a16="http://schemas.microsoft.com/office/drawing/2014/main" id="{66603B07-71AA-FFC7-02B4-2639699457DB}"/>
              </a:ext>
            </a:extLst>
          </p:cNvPr>
          <p:cNvPicPr>
            <a:picLocks noChangeAspect="1"/>
          </p:cNvPicPr>
          <p:nvPr/>
        </p:nvPicPr>
        <p:blipFill>
          <a:blip r:embed="rId3"/>
          <a:stretch>
            <a:fillRect/>
          </a:stretch>
        </p:blipFill>
        <p:spPr>
          <a:xfrm>
            <a:off x="535658" y="2550160"/>
            <a:ext cx="6043833" cy="3423430"/>
          </a:xfrm>
          <a:prstGeom prst="rect">
            <a:avLst/>
          </a:prstGeom>
          <a:ln>
            <a:solidFill>
              <a:schemeClr val="accent5"/>
            </a:solid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9DF45C8E-8624-488D-5957-944D304F66C2}"/>
              </a:ext>
            </a:extLst>
          </p:cNvPr>
          <p:cNvSpPr txBox="1"/>
          <p:nvPr/>
        </p:nvSpPr>
        <p:spPr>
          <a:xfrm>
            <a:off x="2544896" y="6022692"/>
            <a:ext cx="1549584" cy="707886"/>
          </a:xfrm>
          <a:prstGeom prst="rect">
            <a:avLst/>
          </a:prstGeom>
          <a:noFill/>
        </p:spPr>
        <p:txBody>
          <a:bodyPr wrap="square" rtlCol="0">
            <a:spAutoFit/>
          </a:bodyPr>
          <a:lstStyle/>
          <a:p>
            <a:pPr algn="ctr"/>
            <a:r>
              <a:rPr lang="en-US" sz="2000" b="1" dirty="0">
                <a:solidFill>
                  <a:schemeClr val="bg1"/>
                </a:solidFill>
              </a:rPr>
              <a:t>EDC Website</a:t>
            </a:r>
          </a:p>
        </p:txBody>
      </p:sp>
      <p:pic>
        <p:nvPicPr>
          <p:cNvPr id="11" name="Picture 10">
            <a:extLst>
              <a:ext uri="{FF2B5EF4-FFF2-40B4-BE49-F238E27FC236}">
                <a16:creationId xmlns:a16="http://schemas.microsoft.com/office/drawing/2014/main" id="{6EDAAC62-F729-0452-B900-D0715E7FDB09}"/>
              </a:ext>
            </a:extLst>
          </p:cNvPr>
          <p:cNvPicPr>
            <a:picLocks noChangeAspect="1"/>
          </p:cNvPicPr>
          <p:nvPr/>
        </p:nvPicPr>
        <p:blipFill>
          <a:blip r:embed="rId4"/>
          <a:stretch>
            <a:fillRect/>
          </a:stretch>
        </p:blipFill>
        <p:spPr>
          <a:xfrm>
            <a:off x="2659288" y="1638080"/>
            <a:ext cx="4765510" cy="3833128"/>
          </a:xfrm>
          <a:prstGeom prst="rect">
            <a:avLst/>
          </a:prstGeom>
          <a:ln>
            <a:solidFill>
              <a:schemeClr val="accent5">
                <a:lumMod val="60000"/>
                <a:lumOff val="40000"/>
              </a:schemeClr>
            </a:solid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B1141419-D9F1-7E87-8F31-F5FF260DB33B}"/>
              </a:ext>
            </a:extLst>
          </p:cNvPr>
          <p:cNvSpPr txBox="1"/>
          <p:nvPr/>
        </p:nvSpPr>
        <p:spPr>
          <a:xfrm>
            <a:off x="886184" y="1627678"/>
            <a:ext cx="1701984" cy="400110"/>
          </a:xfrm>
          <a:prstGeom prst="rect">
            <a:avLst/>
          </a:prstGeom>
          <a:noFill/>
        </p:spPr>
        <p:txBody>
          <a:bodyPr wrap="square" rtlCol="0">
            <a:spAutoFit/>
          </a:bodyPr>
          <a:lstStyle/>
          <a:p>
            <a:pPr algn="ctr"/>
            <a:r>
              <a:rPr lang="en-US" sz="2000" b="1" dirty="0">
                <a:solidFill>
                  <a:schemeClr val="bg1"/>
                </a:solidFill>
              </a:rPr>
              <a:t>NEPBIS.org</a:t>
            </a:r>
          </a:p>
        </p:txBody>
      </p:sp>
      <p:pic>
        <p:nvPicPr>
          <p:cNvPr id="14" name="Picture 13">
            <a:extLst>
              <a:ext uri="{FF2B5EF4-FFF2-40B4-BE49-F238E27FC236}">
                <a16:creationId xmlns:a16="http://schemas.microsoft.com/office/drawing/2014/main" id="{E92E78CE-FAEE-B135-0FB8-D4F06D40E59C}"/>
              </a:ext>
            </a:extLst>
          </p:cNvPr>
          <p:cNvPicPr>
            <a:picLocks noChangeAspect="1"/>
          </p:cNvPicPr>
          <p:nvPr/>
        </p:nvPicPr>
        <p:blipFill>
          <a:blip r:embed="rId5"/>
          <a:stretch>
            <a:fillRect/>
          </a:stretch>
        </p:blipFill>
        <p:spPr>
          <a:xfrm>
            <a:off x="3514235" y="1294651"/>
            <a:ext cx="5059700" cy="4595645"/>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3C3A516C-CF06-03AA-0D4C-41C007155C4F}"/>
              </a:ext>
            </a:extLst>
          </p:cNvPr>
          <p:cNvSpPr txBox="1"/>
          <p:nvPr/>
        </p:nvSpPr>
        <p:spPr>
          <a:xfrm>
            <a:off x="5135696" y="6307172"/>
            <a:ext cx="1549584" cy="400110"/>
          </a:xfrm>
          <a:prstGeom prst="rect">
            <a:avLst/>
          </a:prstGeom>
          <a:noFill/>
        </p:spPr>
        <p:txBody>
          <a:bodyPr wrap="square" rtlCol="0">
            <a:spAutoFit/>
          </a:bodyPr>
          <a:lstStyle/>
          <a:p>
            <a:pPr algn="ctr"/>
            <a:r>
              <a:rPr lang="en-US" sz="2000" b="1" dirty="0">
                <a:solidFill>
                  <a:schemeClr val="bg1"/>
                </a:solidFill>
              </a:rPr>
              <a:t>PBIS.org</a:t>
            </a:r>
          </a:p>
        </p:txBody>
      </p:sp>
      <p:pic>
        <p:nvPicPr>
          <p:cNvPr id="17" name="Picture 16">
            <a:extLst>
              <a:ext uri="{FF2B5EF4-FFF2-40B4-BE49-F238E27FC236}">
                <a16:creationId xmlns:a16="http://schemas.microsoft.com/office/drawing/2014/main" id="{28303D37-D630-4384-1C19-A08171BF2BC2}"/>
              </a:ext>
            </a:extLst>
          </p:cNvPr>
          <p:cNvPicPr>
            <a:picLocks noChangeAspect="1"/>
          </p:cNvPicPr>
          <p:nvPr/>
        </p:nvPicPr>
        <p:blipFill>
          <a:blip r:embed="rId6"/>
          <a:stretch>
            <a:fillRect/>
          </a:stretch>
        </p:blipFill>
        <p:spPr>
          <a:xfrm>
            <a:off x="5135696" y="1936947"/>
            <a:ext cx="5375923" cy="4296778"/>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C4B8EAE6-F574-8C85-5166-5315C4F8BF48}"/>
              </a:ext>
            </a:extLst>
          </p:cNvPr>
          <p:cNvSpPr txBox="1"/>
          <p:nvPr/>
        </p:nvSpPr>
        <p:spPr>
          <a:xfrm>
            <a:off x="6883216" y="6317332"/>
            <a:ext cx="1945824" cy="400110"/>
          </a:xfrm>
          <a:prstGeom prst="rect">
            <a:avLst/>
          </a:prstGeom>
          <a:noFill/>
        </p:spPr>
        <p:txBody>
          <a:bodyPr wrap="square" rtlCol="0">
            <a:spAutoFit/>
          </a:bodyPr>
          <a:lstStyle/>
          <a:p>
            <a:pPr algn="ctr"/>
            <a:r>
              <a:rPr lang="en-US" sz="2000" b="1" dirty="0">
                <a:solidFill>
                  <a:schemeClr val="bg1"/>
                </a:solidFill>
              </a:rPr>
              <a:t>PBISApps.org</a:t>
            </a:r>
          </a:p>
        </p:txBody>
      </p:sp>
      <p:pic>
        <p:nvPicPr>
          <p:cNvPr id="20" name="Picture 19">
            <a:extLst>
              <a:ext uri="{FF2B5EF4-FFF2-40B4-BE49-F238E27FC236}">
                <a16:creationId xmlns:a16="http://schemas.microsoft.com/office/drawing/2014/main" id="{6713CF7C-8E05-D465-0876-FA702EBF4F86}"/>
              </a:ext>
            </a:extLst>
          </p:cNvPr>
          <p:cNvPicPr>
            <a:picLocks noChangeAspect="1"/>
          </p:cNvPicPr>
          <p:nvPr/>
        </p:nvPicPr>
        <p:blipFill>
          <a:blip r:embed="rId7"/>
          <a:stretch>
            <a:fillRect/>
          </a:stretch>
        </p:blipFill>
        <p:spPr>
          <a:xfrm>
            <a:off x="6387714" y="1606658"/>
            <a:ext cx="5439664" cy="4239808"/>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EAC0C119-E5DF-01E6-9ADF-7E5924B31665}"/>
              </a:ext>
            </a:extLst>
          </p:cNvPr>
          <p:cNvSpPr txBox="1"/>
          <p:nvPr/>
        </p:nvSpPr>
        <p:spPr>
          <a:xfrm>
            <a:off x="9744309" y="6326366"/>
            <a:ext cx="1945824" cy="400110"/>
          </a:xfrm>
          <a:prstGeom prst="rect">
            <a:avLst/>
          </a:prstGeom>
          <a:noFill/>
        </p:spPr>
        <p:txBody>
          <a:bodyPr wrap="square" rtlCol="0">
            <a:spAutoFit/>
          </a:bodyPr>
          <a:lstStyle/>
          <a:p>
            <a:pPr algn="ctr"/>
            <a:r>
              <a:rPr lang="en-US" sz="2000" b="1" dirty="0">
                <a:solidFill>
                  <a:schemeClr val="bg1"/>
                </a:solidFill>
              </a:rPr>
              <a:t>APBS.org</a:t>
            </a:r>
          </a:p>
        </p:txBody>
      </p:sp>
    </p:spTree>
    <p:extLst>
      <p:ext uri="{BB962C8B-B14F-4D97-AF65-F5344CB8AC3E}">
        <p14:creationId xmlns:p14="http://schemas.microsoft.com/office/powerpoint/2010/main" val="178772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5" grpId="0"/>
      <p:bldP spid="18"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dirty="0"/>
              <a:t> HELPFUL RESOURCES</a:t>
            </a:r>
            <a:endParaRPr dirty="0"/>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710818" y="1758078"/>
            <a:ext cx="7277142"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a:lnSpc>
                <a:spcPts val="2640"/>
              </a:lnSpc>
              <a:spcBef>
                <a:spcPts val="600"/>
              </a:spcBef>
              <a:buSzPct val="100000"/>
              <a:buFont typeface="Arial" panose="020B0604020202020204" pitchFamily="34" charset="0"/>
              <a:buChar char="•"/>
            </a:pPr>
            <a:r>
              <a:rPr lang="en-US" sz="2200" dirty="0">
                <a:hlinkClick r:id="rId3"/>
              </a:rPr>
              <a:t>Tiered Fidelity Inventory</a:t>
            </a:r>
            <a:endParaRPr lang="en-US" sz="2200" dirty="0"/>
          </a:p>
          <a:p>
            <a:pPr marL="457200" marR="0" lvl="0" indent="-317500" algn="l" defTabSz="914400" rtl="0" eaLnBrk="1" fontAlgn="auto" latinLnBrk="0" hangingPunct="1">
              <a:lnSpc>
                <a:spcPts val="2640"/>
              </a:lnSpc>
              <a:spcBef>
                <a:spcPts val="600"/>
              </a:spcBef>
              <a:spcAft>
                <a:spcPts val="0"/>
              </a:spcAft>
              <a:buClr>
                <a:srgbClr val="FFFFFF"/>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FFFFFF"/>
                </a:solidFill>
                <a:effectLst/>
                <a:uLnTx/>
                <a:uFillTx/>
                <a:latin typeface="Hind Vadodara"/>
                <a:cs typeface="Hind Vadodara"/>
                <a:sym typeface="Hind Vadodara"/>
                <a:hlinkClick r:id="rId4"/>
              </a:rPr>
              <a:t>TFI Tier 1 Quick Check Tip Sheet for Scoring</a:t>
            </a:r>
            <a:endParaRPr kumimoji="0" lang="en-US" sz="22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ts val="2640"/>
              </a:lnSpc>
              <a:spcBef>
                <a:spcPts val="600"/>
              </a:spcBef>
              <a:spcAft>
                <a:spcPts val="0"/>
              </a:spcAft>
              <a:buClr>
                <a:srgbClr val="FFFFFF"/>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FFFFFF"/>
                </a:solidFill>
                <a:effectLst/>
                <a:uLnTx/>
                <a:uFillTx/>
                <a:latin typeface="Hind Vadodara"/>
                <a:cs typeface="Hind Vadodara"/>
                <a:sym typeface="Hind Vadodara"/>
                <a:hlinkClick r:id="rId5"/>
              </a:rPr>
              <a:t>Integrated TFI Companion Guide</a:t>
            </a:r>
            <a:endParaRPr kumimoji="0" lang="en-US" sz="22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82600" indent="-342900">
              <a:lnSpc>
                <a:spcPts val="2640"/>
              </a:lnSpc>
              <a:spcBef>
                <a:spcPts val="600"/>
              </a:spcBef>
              <a:buSzPct val="100000"/>
              <a:buFont typeface="Arial" panose="020B0604020202020204" pitchFamily="34" charset="0"/>
              <a:buChar char="•"/>
            </a:pPr>
            <a:r>
              <a:rPr lang="en-US" sz="2200" dirty="0">
                <a:hlinkClick r:id="rId6"/>
              </a:rPr>
              <a:t>Data Decision Rules Activity</a:t>
            </a:r>
            <a:endParaRPr lang="en-US" sz="2200" dirty="0"/>
          </a:p>
          <a:p>
            <a:pPr marL="482600" indent="-342900">
              <a:lnSpc>
                <a:spcPts val="2640"/>
              </a:lnSpc>
              <a:spcBef>
                <a:spcPts val="600"/>
              </a:spcBef>
              <a:buSzPct val="100000"/>
              <a:buFont typeface="Arial" panose="020B0604020202020204" pitchFamily="34" charset="0"/>
              <a:buChar char="•"/>
            </a:pPr>
            <a:r>
              <a:rPr lang="en-US" sz="2200" dirty="0">
                <a:hlinkClick r:id="rId7"/>
              </a:rPr>
              <a:t>Evaluation Plan Template</a:t>
            </a:r>
            <a:endParaRPr lang="en-US" sz="2200" dirty="0">
              <a:solidFill>
                <a:srgbClr val="00ACC2"/>
              </a:solidFill>
            </a:endParaRPr>
          </a:p>
          <a:p>
            <a:pPr marL="482600" indent="-342900">
              <a:lnSpc>
                <a:spcPts val="2640"/>
              </a:lnSpc>
              <a:spcBef>
                <a:spcPts val="600"/>
              </a:spcBef>
              <a:buSzPct val="100000"/>
              <a:buFont typeface="Arial" panose="020B0604020202020204" pitchFamily="34" charset="0"/>
              <a:buChar char="•"/>
            </a:pPr>
            <a:r>
              <a:rPr lang="en-US" sz="2200" dirty="0">
                <a:solidFill>
                  <a:srgbClr val="00ACC2"/>
                </a:solidFill>
                <a:hlinkClick r:id="rId8"/>
              </a:rPr>
              <a:t>Annual Evaluation Template</a:t>
            </a:r>
            <a:endParaRPr lang="en-US" sz="2200" dirty="0">
              <a:solidFill>
                <a:srgbClr val="00ACC2"/>
              </a:solidFill>
            </a:endParaRPr>
          </a:p>
          <a:p>
            <a:pPr marL="482600" indent="-342900">
              <a:lnSpc>
                <a:spcPts val="2640"/>
              </a:lnSpc>
              <a:spcBef>
                <a:spcPts val="600"/>
              </a:spcBef>
              <a:buSzPct val="100000"/>
              <a:buFont typeface="Arial" panose="020B0604020202020204" pitchFamily="34" charset="0"/>
              <a:buChar char="•"/>
            </a:pPr>
            <a:r>
              <a:rPr lang="en-US" sz="2200" dirty="0">
                <a:solidFill>
                  <a:srgbClr val="00ACC2"/>
                </a:solidFill>
                <a:hlinkClick r:id="rId9"/>
              </a:rPr>
              <a:t>Annual Evaluation Sample</a:t>
            </a:r>
            <a:endParaRPr lang="en-US" sz="2400" dirty="0"/>
          </a:p>
          <a:p>
            <a:pPr marL="0" marR="0" lvl="0" indent="0" algn="l" defTabSz="914400" rtl="0" eaLnBrk="1" fontAlgn="auto" latinLnBrk="0" hangingPunct="1">
              <a:lnSpc>
                <a:spcPct val="100000"/>
              </a:lnSpc>
              <a:spcBef>
                <a:spcPts val="0"/>
              </a:spcBef>
              <a:spcAft>
                <a:spcPts val="800"/>
              </a:spcAft>
              <a:buClr>
                <a:srgbClr val="FFFFFF"/>
              </a:buClr>
              <a:buSzPts val="1200"/>
              <a:buFont typeface="Hind Vadodara"/>
              <a:buNone/>
              <a:tabLst/>
              <a:defRPr/>
            </a:pPr>
            <a:endPar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endParaRPr>
          </a:p>
        </p:txBody>
      </p:sp>
      <p:grpSp>
        <p:nvGrpSpPr>
          <p:cNvPr id="21" name="Google Shape;1005;p54" descr="decorative box">
            <a:extLst>
              <a:ext uri="{FF2B5EF4-FFF2-40B4-BE49-F238E27FC236}">
                <a16:creationId xmlns:a16="http://schemas.microsoft.com/office/drawing/2014/main" id="{9E3B9A76-5B52-0E4A-B322-29D3648D9FEF}"/>
              </a:ext>
            </a:extLst>
          </p:cNvPr>
          <p:cNvGrpSpPr/>
          <p:nvPr/>
        </p:nvGrpSpPr>
        <p:grpSpPr>
          <a:xfrm>
            <a:off x="934249" y="1875669"/>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3" name="Picture 2">
            <a:extLst>
              <a:ext uri="{FF2B5EF4-FFF2-40B4-BE49-F238E27FC236}">
                <a16:creationId xmlns:a16="http://schemas.microsoft.com/office/drawing/2014/main" id="{DA96254E-C53D-80BD-B693-F8DBD75C14F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93568" y="2085208"/>
            <a:ext cx="2724277" cy="3478692"/>
          </a:xfrm>
          <a:prstGeom prst="rect">
            <a:avLst/>
          </a:prstGeom>
          <a:ln>
            <a:solidFill>
              <a:schemeClr val="accent6"/>
            </a:solidFill>
          </a:ln>
        </p:spPr>
      </p:pic>
    </p:spTree>
    <p:extLst>
      <p:ext uri="{BB962C8B-B14F-4D97-AF65-F5344CB8AC3E}">
        <p14:creationId xmlns:p14="http://schemas.microsoft.com/office/powerpoint/2010/main" val="38046745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itle 1">
            <a:extLst>
              <a:ext uri="{FF2B5EF4-FFF2-40B4-BE49-F238E27FC236}">
                <a16:creationId xmlns:a16="http://schemas.microsoft.com/office/drawing/2014/main" id="{445B5CAC-5D43-5662-1992-F2BB5ED6E991}"/>
              </a:ext>
            </a:extLst>
          </p:cNvPr>
          <p:cNvSpPr>
            <a:spLocks noGrp="1"/>
          </p:cNvSpPr>
          <p:nvPr>
            <p:ph type="title"/>
          </p:nvPr>
        </p:nvSpPr>
        <p:spPr>
          <a:xfrm rot="-151">
            <a:off x="445489" y="238451"/>
            <a:ext cx="9119294" cy="1237623"/>
          </a:xfrm>
        </p:spPr>
        <p:txBody>
          <a:bodyPr/>
          <a:lstStyle/>
          <a:p>
            <a:r>
              <a:rPr lang="en-US" sz="4400" dirty="0"/>
              <a:t>Our turn to plan for next year!</a:t>
            </a:r>
          </a:p>
        </p:txBody>
      </p:sp>
      <p:sp>
        <p:nvSpPr>
          <p:cNvPr id="2" name="Text Placeholder 1">
            <a:extLst>
              <a:ext uri="{FF2B5EF4-FFF2-40B4-BE49-F238E27FC236}">
                <a16:creationId xmlns:a16="http://schemas.microsoft.com/office/drawing/2014/main" id="{DE24DA8E-BC16-B1A9-DF6C-77E3DD233790}"/>
              </a:ext>
            </a:extLst>
          </p:cNvPr>
          <p:cNvSpPr>
            <a:spLocks noGrp="1"/>
          </p:cNvSpPr>
          <p:nvPr>
            <p:ph sz="half" idx="4294967295"/>
          </p:nvPr>
        </p:nvSpPr>
        <p:spPr>
          <a:xfrm>
            <a:off x="445461" y="1584559"/>
            <a:ext cx="5384800" cy="4525963"/>
          </a:xfrm>
        </p:spPr>
        <p:txBody>
          <a:bodyPr wrap="square" anchor="t">
            <a:normAutofit/>
          </a:bodyPr>
          <a:lstStyle/>
          <a:p>
            <a:pPr>
              <a:spcAft>
                <a:spcPts val="600"/>
              </a:spcAft>
            </a:pPr>
            <a:r>
              <a:rPr lang="en-US" sz="2800" dirty="0"/>
              <a:t>Please make sure we have your updated contact information for our mailing list.</a:t>
            </a:r>
          </a:p>
          <a:p>
            <a:pPr>
              <a:spcAft>
                <a:spcPts val="600"/>
              </a:spcAft>
            </a:pPr>
            <a:r>
              <a:rPr lang="en-US" sz="2800" dirty="0"/>
              <a:t>Invite you to future events and training opportunities.</a:t>
            </a:r>
          </a:p>
          <a:p>
            <a:pPr>
              <a:spcAft>
                <a:spcPts val="600"/>
              </a:spcAft>
            </a:pPr>
            <a:r>
              <a:rPr lang="en-US" sz="2800" dirty="0"/>
              <a:t>Future Social Emotional Behavior (SEB) webinars from EDC and the May Institute</a:t>
            </a:r>
          </a:p>
        </p:txBody>
      </p:sp>
      <p:pic>
        <p:nvPicPr>
          <p:cNvPr id="2052" name="Picture 4" descr="keep in touch Stock Photo | Adobe Stock">
            <a:extLst>
              <a:ext uri="{FF2B5EF4-FFF2-40B4-BE49-F238E27FC236}">
                <a16:creationId xmlns:a16="http://schemas.microsoft.com/office/drawing/2014/main" id="{0AC77AE7-A225-67F3-DADC-3962BC6F065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61741" y="1809732"/>
            <a:ext cx="5384800" cy="3594354"/>
          </a:xfrm>
          <a:prstGeom prst="rect">
            <a:avLst/>
          </a:prstGeom>
          <a:solidFill>
            <a:srgbClr val="FFFFFF"/>
          </a:solidFill>
        </p:spPr>
      </p:pic>
    </p:spTree>
    <p:extLst>
      <p:ext uri="{BB962C8B-B14F-4D97-AF65-F5344CB8AC3E}">
        <p14:creationId xmlns:p14="http://schemas.microsoft.com/office/powerpoint/2010/main" val="40847771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2226893488"/>
              </p:ext>
            </p:extLst>
          </p:nvPr>
        </p:nvGraphicFramePr>
        <p:xfrm>
          <a:off x="395570" y="1282023"/>
          <a:ext cx="8585471"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idx="6"/>
          </p:nvPr>
        </p:nvSpPr>
        <p:spPr>
          <a:xfrm>
            <a:off x="813348" y="467463"/>
            <a:ext cx="11800937" cy="845600"/>
          </a:xfrm>
        </p:spPr>
        <p:txBody>
          <a:bodyPr/>
          <a:lstStyle/>
          <a:p>
            <a:r>
              <a:rPr lang="en-US" dirty="0"/>
              <a:t>Agenda &amp; Coaches' Tasks- Debrief</a:t>
            </a:r>
          </a:p>
        </p:txBody>
      </p:sp>
      <p:grpSp>
        <p:nvGrpSpPr>
          <p:cNvPr id="10" name="Google Shape;1742;p61">
            <a:extLst>
              <a:ext uri="{FF2B5EF4-FFF2-40B4-BE49-F238E27FC236}">
                <a16:creationId xmlns:a16="http://schemas.microsoft.com/office/drawing/2014/main" id="{D0016521-F444-8C01-9656-C99BCD318238}"/>
              </a:ext>
            </a:extLst>
          </p:cNvPr>
          <p:cNvGrpSpPr/>
          <p:nvPr/>
        </p:nvGrpSpPr>
        <p:grpSpPr>
          <a:xfrm flipH="1">
            <a:off x="7693882" y="1282023"/>
            <a:ext cx="4202407" cy="2341303"/>
            <a:chOff x="4411970" y="1801825"/>
            <a:chExt cx="734586" cy="409262"/>
          </a:xfrm>
          <a:solidFill>
            <a:schemeClr val="accent4"/>
          </a:solidFill>
        </p:grpSpPr>
        <p:sp>
          <p:nvSpPr>
            <p:cNvPr id="11" name="Google Shape;1743;p61">
              <a:extLst>
                <a:ext uri="{FF2B5EF4-FFF2-40B4-BE49-F238E27FC236}">
                  <a16:creationId xmlns:a16="http://schemas.microsoft.com/office/drawing/2014/main" id="{178322B4-8140-BE42-163B-17C3448E2024}"/>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2" name="Google Shape;1744;p61">
              <a:extLst>
                <a:ext uri="{FF2B5EF4-FFF2-40B4-BE49-F238E27FC236}">
                  <a16:creationId xmlns:a16="http://schemas.microsoft.com/office/drawing/2014/main" id="{FCE2A11E-4CA9-9279-56A6-B29218CE5B07}"/>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
        <p:nvSpPr>
          <p:cNvPr id="13" name="TextBox 12">
            <a:extLst>
              <a:ext uri="{FF2B5EF4-FFF2-40B4-BE49-F238E27FC236}">
                <a16:creationId xmlns:a16="http://schemas.microsoft.com/office/drawing/2014/main" id="{97170C81-6EA1-B6E0-1AB7-8C356758CEEB}"/>
              </a:ext>
            </a:extLst>
          </p:cNvPr>
          <p:cNvSpPr txBox="1"/>
          <p:nvPr/>
        </p:nvSpPr>
        <p:spPr>
          <a:xfrm>
            <a:off x="7892814" y="1582209"/>
            <a:ext cx="2775805"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Poppins Medium" panose="020B0604020202020204" charset="0"/>
                <a:ea typeface="+mn-ea"/>
                <a:cs typeface="Poppins Medium" panose="020B0604020202020204" charset="0"/>
              </a:rPr>
              <a:t>What questions do you have on today’s content?</a:t>
            </a:r>
          </a:p>
        </p:txBody>
      </p:sp>
      <p:grpSp>
        <p:nvGrpSpPr>
          <p:cNvPr id="14" name="Google Shape;1742;p61">
            <a:extLst>
              <a:ext uri="{FF2B5EF4-FFF2-40B4-BE49-F238E27FC236}">
                <a16:creationId xmlns:a16="http://schemas.microsoft.com/office/drawing/2014/main" id="{632E481F-F1EA-5114-BD38-DC579B4F7D7E}"/>
              </a:ext>
            </a:extLst>
          </p:cNvPr>
          <p:cNvGrpSpPr/>
          <p:nvPr/>
        </p:nvGrpSpPr>
        <p:grpSpPr>
          <a:xfrm flipH="1">
            <a:off x="8411879" y="3866821"/>
            <a:ext cx="4202407" cy="2341303"/>
            <a:chOff x="4411970" y="1801825"/>
            <a:chExt cx="734586" cy="409262"/>
          </a:xfrm>
          <a:solidFill>
            <a:schemeClr val="accent4"/>
          </a:solidFill>
        </p:grpSpPr>
        <p:sp>
          <p:nvSpPr>
            <p:cNvPr id="15" name="Google Shape;1743;p61">
              <a:extLst>
                <a:ext uri="{FF2B5EF4-FFF2-40B4-BE49-F238E27FC236}">
                  <a16:creationId xmlns:a16="http://schemas.microsoft.com/office/drawing/2014/main" id="{35B1C508-58FB-7AE7-D58C-AAE5FF175DA1}"/>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6" name="Google Shape;1744;p61">
              <a:extLst>
                <a:ext uri="{FF2B5EF4-FFF2-40B4-BE49-F238E27FC236}">
                  <a16:creationId xmlns:a16="http://schemas.microsoft.com/office/drawing/2014/main" id="{1BD2AA4F-6AEB-16A9-DC9F-EAFEE045BC7E}"/>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4">
                <a:lumMod val="75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sp>
        <p:nvSpPr>
          <p:cNvPr id="17" name="TextBox 16">
            <a:extLst>
              <a:ext uri="{FF2B5EF4-FFF2-40B4-BE49-F238E27FC236}">
                <a16:creationId xmlns:a16="http://schemas.microsoft.com/office/drawing/2014/main" id="{750C78F2-91BF-3B67-B893-E5CA29BA2D50}"/>
              </a:ext>
            </a:extLst>
          </p:cNvPr>
          <p:cNvSpPr txBox="1"/>
          <p:nvPr/>
        </p:nvSpPr>
        <p:spPr>
          <a:xfrm>
            <a:off x="8610807" y="4243104"/>
            <a:ext cx="2775805"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Poppins Medium" panose="020B0604020202020204" charset="0"/>
                <a:ea typeface="+mn-ea"/>
                <a:cs typeface="Poppins Medium" panose="020B0604020202020204" charset="0"/>
              </a:rPr>
              <a:t>What questions do you have on the follow-up tasks?</a:t>
            </a:r>
          </a:p>
        </p:txBody>
      </p:sp>
    </p:spTree>
    <p:extLst>
      <p:ext uri="{BB962C8B-B14F-4D97-AF65-F5344CB8AC3E}">
        <p14:creationId xmlns:p14="http://schemas.microsoft.com/office/powerpoint/2010/main" val="147264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dirty="0"/>
              <a:t> HELPFUL RESOURCES</a:t>
            </a:r>
            <a:endParaRPr dirty="0"/>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710818" y="1758078"/>
            <a:ext cx="7277142"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a:lnSpc>
                <a:spcPts val="2640"/>
              </a:lnSpc>
              <a:spcBef>
                <a:spcPts val="600"/>
              </a:spcBef>
              <a:buSzPct val="100000"/>
              <a:buFont typeface="Arial" panose="020B0604020202020204" pitchFamily="34" charset="0"/>
              <a:buChar char="•"/>
            </a:pPr>
            <a:r>
              <a:rPr lang="en-US" sz="2200" dirty="0">
                <a:hlinkClick r:id="rId3"/>
              </a:rPr>
              <a:t>Tiered Fidelity Inventory</a:t>
            </a:r>
            <a:endParaRPr lang="en-US" sz="2200" dirty="0"/>
          </a:p>
          <a:p>
            <a:pPr marL="457200" marR="0" lvl="0" indent="-317500" algn="l" defTabSz="914400" rtl="0" eaLnBrk="1" fontAlgn="auto" latinLnBrk="0" hangingPunct="1">
              <a:lnSpc>
                <a:spcPts val="2640"/>
              </a:lnSpc>
              <a:spcBef>
                <a:spcPts val="600"/>
              </a:spcBef>
              <a:spcAft>
                <a:spcPts val="0"/>
              </a:spcAft>
              <a:buClr>
                <a:srgbClr val="FFFFFF"/>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FFFFFF"/>
                </a:solidFill>
                <a:effectLst/>
                <a:uLnTx/>
                <a:uFillTx/>
                <a:latin typeface="Hind Vadodara"/>
                <a:cs typeface="Hind Vadodara"/>
                <a:sym typeface="Hind Vadodara"/>
                <a:hlinkClick r:id="rId4"/>
              </a:rPr>
              <a:t>TFI Tier 1 Quick Check Tip Sheet for Scoring</a:t>
            </a:r>
            <a:endParaRPr kumimoji="0" lang="en-US" sz="22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ts val="2640"/>
              </a:lnSpc>
              <a:spcBef>
                <a:spcPts val="600"/>
              </a:spcBef>
              <a:spcAft>
                <a:spcPts val="0"/>
              </a:spcAft>
              <a:buClr>
                <a:srgbClr val="FFFFFF"/>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FFFFFF"/>
                </a:solidFill>
                <a:effectLst/>
                <a:uLnTx/>
                <a:uFillTx/>
                <a:latin typeface="Hind Vadodara"/>
                <a:cs typeface="Hind Vadodara"/>
                <a:sym typeface="Hind Vadodara"/>
                <a:hlinkClick r:id="rId5"/>
              </a:rPr>
              <a:t>Integrated TFI Companion Guide</a:t>
            </a:r>
            <a:endParaRPr kumimoji="0" lang="en-US" sz="22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82600" indent="-342900">
              <a:lnSpc>
                <a:spcPts val="2640"/>
              </a:lnSpc>
              <a:spcBef>
                <a:spcPts val="600"/>
              </a:spcBef>
              <a:buSzPct val="100000"/>
              <a:buFont typeface="Arial" panose="020B0604020202020204" pitchFamily="34" charset="0"/>
              <a:buChar char="•"/>
            </a:pPr>
            <a:r>
              <a:rPr lang="en-US" sz="2200" dirty="0">
                <a:hlinkClick r:id="rId6"/>
              </a:rPr>
              <a:t>Data Decision Rules Activity</a:t>
            </a:r>
            <a:endParaRPr lang="en-US" sz="2200" dirty="0"/>
          </a:p>
          <a:p>
            <a:pPr marL="482600" indent="-342900">
              <a:lnSpc>
                <a:spcPts val="2640"/>
              </a:lnSpc>
              <a:spcBef>
                <a:spcPts val="600"/>
              </a:spcBef>
              <a:buSzPct val="100000"/>
              <a:buFont typeface="Arial" panose="020B0604020202020204" pitchFamily="34" charset="0"/>
              <a:buChar char="•"/>
            </a:pPr>
            <a:r>
              <a:rPr lang="en-US" sz="2200" dirty="0">
                <a:hlinkClick r:id="rId7"/>
              </a:rPr>
              <a:t>Evaluation Plan Template</a:t>
            </a:r>
            <a:endParaRPr lang="en-US" sz="2200" dirty="0">
              <a:solidFill>
                <a:srgbClr val="00ACC2"/>
              </a:solidFill>
            </a:endParaRPr>
          </a:p>
          <a:p>
            <a:pPr marL="482600" indent="-342900">
              <a:lnSpc>
                <a:spcPts val="2640"/>
              </a:lnSpc>
              <a:spcBef>
                <a:spcPts val="600"/>
              </a:spcBef>
              <a:buSzPct val="100000"/>
              <a:buFont typeface="Arial" panose="020B0604020202020204" pitchFamily="34" charset="0"/>
              <a:buChar char="•"/>
            </a:pPr>
            <a:r>
              <a:rPr lang="en-US" sz="2200" dirty="0">
                <a:solidFill>
                  <a:srgbClr val="00ACC2"/>
                </a:solidFill>
                <a:hlinkClick r:id="rId8"/>
              </a:rPr>
              <a:t>Annual Evaluation Template</a:t>
            </a:r>
            <a:endParaRPr lang="en-US" sz="2200" dirty="0">
              <a:solidFill>
                <a:srgbClr val="00ACC2"/>
              </a:solidFill>
            </a:endParaRPr>
          </a:p>
          <a:p>
            <a:pPr marL="482600" indent="-342900">
              <a:lnSpc>
                <a:spcPts val="2640"/>
              </a:lnSpc>
              <a:spcBef>
                <a:spcPts val="600"/>
              </a:spcBef>
              <a:buSzPct val="100000"/>
              <a:buFont typeface="Arial" panose="020B0604020202020204" pitchFamily="34" charset="0"/>
              <a:buChar char="•"/>
            </a:pPr>
            <a:r>
              <a:rPr lang="en-US" sz="2200" dirty="0">
                <a:solidFill>
                  <a:srgbClr val="00ACC2"/>
                </a:solidFill>
                <a:hlinkClick r:id="rId9"/>
              </a:rPr>
              <a:t>Annual Evaluation Sample</a:t>
            </a:r>
            <a:endParaRPr lang="en-US" sz="2400" dirty="0"/>
          </a:p>
          <a:p>
            <a:pPr marL="0" marR="0" lvl="0" indent="0" algn="l" defTabSz="914400" rtl="0" eaLnBrk="1" fontAlgn="auto" latinLnBrk="0" hangingPunct="1">
              <a:lnSpc>
                <a:spcPct val="100000"/>
              </a:lnSpc>
              <a:spcBef>
                <a:spcPts val="0"/>
              </a:spcBef>
              <a:spcAft>
                <a:spcPts val="800"/>
              </a:spcAft>
              <a:buClr>
                <a:srgbClr val="FFFFFF"/>
              </a:buClr>
              <a:buSzPts val="1200"/>
              <a:buFont typeface="Hind Vadodara"/>
              <a:buNone/>
              <a:tabLst/>
              <a:defRPr/>
            </a:pPr>
            <a:endPar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endParaRPr>
          </a:p>
        </p:txBody>
      </p:sp>
      <p:grpSp>
        <p:nvGrpSpPr>
          <p:cNvPr id="21" name="Google Shape;1005;p54" descr="decorative box">
            <a:extLst>
              <a:ext uri="{FF2B5EF4-FFF2-40B4-BE49-F238E27FC236}">
                <a16:creationId xmlns:a16="http://schemas.microsoft.com/office/drawing/2014/main" id="{9E3B9A76-5B52-0E4A-B322-29D3648D9FEF}"/>
              </a:ext>
            </a:extLst>
          </p:cNvPr>
          <p:cNvGrpSpPr/>
          <p:nvPr/>
        </p:nvGrpSpPr>
        <p:grpSpPr>
          <a:xfrm>
            <a:off x="934249" y="1875669"/>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3" name="Picture 2">
            <a:extLst>
              <a:ext uri="{FF2B5EF4-FFF2-40B4-BE49-F238E27FC236}">
                <a16:creationId xmlns:a16="http://schemas.microsoft.com/office/drawing/2014/main" id="{DA96254E-C53D-80BD-B693-F8DBD75C14F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93568" y="2085208"/>
            <a:ext cx="2724277" cy="3478692"/>
          </a:xfrm>
          <a:prstGeom prst="rect">
            <a:avLst/>
          </a:prstGeom>
          <a:ln>
            <a:solidFill>
              <a:schemeClr val="accent6"/>
            </a:solidFill>
          </a:ln>
        </p:spPr>
      </p:pic>
    </p:spTree>
    <p:extLst>
      <p:ext uri="{BB962C8B-B14F-4D97-AF65-F5344CB8AC3E}">
        <p14:creationId xmlns:p14="http://schemas.microsoft.com/office/powerpoint/2010/main" val="7253978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ctrTitle"/>
          </p:nvPr>
        </p:nvSpPr>
        <p:spPr>
          <a:xfrm>
            <a:off x="2555643" y="3429000"/>
            <a:ext cx="8751600" cy="1755600"/>
          </a:xfrm>
        </p:spPr>
        <p:txBody>
          <a:bodyPr/>
          <a:lstStyle/>
          <a:p>
            <a:r>
              <a:rPr lang="en-US" sz="2000" dirty="0"/>
              <a:t>https://edc.co1.qualtrics.com/jfe/form/SV_cBF9GI7gVEBsfSC </a:t>
            </a:r>
            <a:br>
              <a:rPr lang="en-US" sz="2000" dirty="0"/>
            </a:br>
            <a:r>
              <a:rPr lang="en-US" sz="2000" dirty="0"/>
              <a:t> </a:t>
            </a:r>
            <a:br>
              <a:rPr lang="en-US" sz="5400" b="1" dirty="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EVALUATION</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a:off x="3606778" y="5081574"/>
            <a:ext cx="6649330" cy="1056800"/>
          </a:xfrm>
        </p:spPr>
        <p:txBody>
          <a:bodyPr anchor="ctr"/>
          <a:lstStyle/>
          <a:p>
            <a:pPr marL="0" indent="0"/>
            <a:r>
              <a:rPr lang="en-US" dirty="0">
                <a:latin typeface="Arial" panose="020B0604020202020204" pitchFamily="34" charset="0"/>
                <a:cs typeface="Arial" panose="020B0604020202020204" pitchFamily="34" charset="0"/>
              </a:rPr>
              <a:t>Please remember to complete the evaluation! </a:t>
            </a:r>
          </a:p>
          <a:p>
            <a:pPr marL="0" indent="0"/>
            <a:endParaRPr lang="en-US" dirty="0">
              <a:latin typeface="Arial" panose="020B0604020202020204" pitchFamily="34" charset="0"/>
              <a:cs typeface="Arial" panose="020B0604020202020204" pitchFamily="34" charset="0"/>
            </a:endParaRPr>
          </a:p>
          <a:p>
            <a:pPr marL="0" indent="0"/>
            <a:r>
              <a:rPr lang="en-US" dirty="0">
                <a:latin typeface="Arial" panose="020B0604020202020204" pitchFamily="34" charset="0"/>
                <a:cs typeface="Arial" panose="020B0604020202020204" pitchFamily="34" charset="0"/>
              </a:rPr>
              <a:t>Scan the QR code to access.</a:t>
            </a:r>
          </a:p>
        </p:txBody>
      </p:sp>
      <p:pic>
        <p:nvPicPr>
          <p:cNvPr id="6" name="Picture 5">
            <a:extLst>
              <a:ext uri="{FF2B5EF4-FFF2-40B4-BE49-F238E27FC236}">
                <a16:creationId xmlns:a16="http://schemas.microsoft.com/office/drawing/2014/main" id="{2F914E9A-EC54-04FC-AADB-D1988EAF5F1D}"/>
              </a:ext>
            </a:extLst>
          </p:cNvPr>
          <p:cNvPicPr>
            <a:picLocks noChangeAspect="1"/>
          </p:cNvPicPr>
          <p:nvPr/>
        </p:nvPicPr>
        <p:blipFill>
          <a:blip r:embed="rId3"/>
          <a:stretch>
            <a:fillRect/>
          </a:stretch>
        </p:blipFill>
        <p:spPr>
          <a:xfrm>
            <a:off x="5301047" y="362071"/>
            <a:ext cx="2718487" cy="2819172"/>
          </a:xfrm>
          <a:prstGeom prst="rect">
            <a:avLst/>
          </a:prstGeom>
        </p:spPr>
      </p:pic>
    </p:spTree>
    <p:extLst>
      <p:ext uri="{BB962C8B-B14F-4D97-AF65-F5344CB8AC3E}">
        <p14:creationId xmlns:p14="http://schemas.microsoft.com/office/powerpoint/2010/main" val="341703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684646" y="1188983"/>
            <a:ext cx="6894714" cy="4877349"/>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695640" y="2351618"/>
            <a:ext cx="7029196" cy="2154763"/>
          </a:xfrm>
          <a:prstGeom prst="rect">
            <a:avLst/>
          </a:prstGeom>
        </p:spPr>
        <p:txBody>
          <a:bodyPr spcFirstLastPara="1" wrap="square" lIns="121900" tIns="121900" rIns="121900" bIns="121900" anchor="ctr" anchorCtr="0">
            <a:noAutofit/>
          </a:bodyPr>
          <a:lstStyle/>
          <a:p>
            <a:r>
              <a:rPr lang="en" sz="4800" b="1" dirty="0"/>
              <a:t>REVIEW:</a:t>
            </a:r>
            <a:br>
              <a:rPr lang="en" sz="4800" b="1" dirty="0"/>
            </a:br>
            <a:r>
              <a:rPr lang="en" sz="3600" b="1" dirty="0"/>
              <a:t>Sustainablity</a:t>
            </a:r>
            <a:br>
              <a:rPr lang="en" sz="3600" b="1" dirty="0"/>
            </a:br>
            <a:r>
              <a:rPr lang="en" sz="3600" b="1" dirty="0"/>
              <a:t>Factors</a:t>
            </a:r>
            <a:endParaRPr lang="en-US" sz="3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4194758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3DD73C1-12FB-4E38-9ED1-540502056164}"/>
              </a:ext>
            </a:extLst>
          </p:cNvPr>
          <p:cNvSpPr>
            <a:spLocks noGrp="1"/>
          </p:cNvSpPr>
          <p:nvPr>
            <p:ph type="title"/>
          </p:nvPr>
        </p:nvSpPr>
        <p:spPr/>
        <p:txBody>
          <a:bodyPr/>
          <a:lstStyle/>
          <a:p>
            <a:r>
              <a:rPr lang="en-US" dirty="0"/>
              <a:t>4 Tips for Sustaining PBIS </a:t>
            </a:r>
          </a:p>
        </p:txBody>
      </p:sp>
      <p:pic>
        <p:nvPicPr>
          <p:cNvPr id="18" name="Online Media 17" title="Four Tips for Sustaining PBIS">
            <a:hlinkClick r:id="" action="ppaction://media"/>
            <a:extLst>
              <a:ext uri="{FF2B5EF4-FFF2-40B4-BE49-F238E27FC236}">
                <a16:creationId xmlns:a16="http://schemas.microsoft.com/office/drawing/2014/main" id="{D4BFF686-B31D-76E8-AE48-60FD7D028030}"/>
              </a:ext>
            </a:extLst>
          </p:cNvPr>
          <p:cNvPicPr>
            <a:picLocks noRot="1" noChangeAspect="1"/>
          </p:cNvPicPr>
          <p:nvPr>
            <a:videoFile r:link="rId1"/>
          </p:nvPr>
        </p:nvPicPr>
        <p:blipFill>
          <a:blip r:embed="rId4"/>
          <a:stretch>
            <a:fillRect/>
          </a:stretch>
        </p:blipFill>
        <p:spPr>
          <a:xfrm>
            <a:off x="1721763" y="1390043"/>
            <a:ext cx="8160791" cy="4610847"/>
          </a:xfrm>
          <a:prstGeom prst="rect">
            <a:avLst/>
          </a:prstGeom>
        </p:spPr>
      </p:pic>
      <p:sp>
        <p:nvSpPr>
          <p:cNvPr id="20" name="TextBox 19">
            <a:extLst>
              <a:ext uri="{FF2B5EF4-FFF2-40B4-BE49-F238E27FC236}">
                <a16:creationId xmlns:a16="http://schemas.microsoft.com/office/drawing/2014/main" id="{A63019DF-4B10-727D-1B11-59B16CFC4D76}"/>
              </a:ext>
            </a:extLst>
          </p:cNvPr>
          <p:cNvSpPr txBox="1"/>
          <p:nvPr/>
        </p:nvSpPr>
        <p:spPr>
          <a:xfrm>
            <a:off x="4463101" y="6472444"/>
            <a:ext cx="6093994" cy="369332"/>
          </a:xfrm>
          <a:prstGeom prst="rect">
            <a:avLst/>
          </a:prstGeom>
          <a:noFill/>
        </p:spPr>
        <p:txBody>
          <a:bodyPr wrap="square">
            <a:spAutoFit/>
          </a:bodyPr>
          <a:lstStyle/>
          <a:p>
            <a:r>
              <a:rPr lang="en-US" dirty="0">
                <a:solidFill>
                  <a:schemeClr val="bg1"/>
                </a:solidFill>
              </a:rPr>
              <a:t>https://youtu.be/xPt9pGkOgIo?t=7</a:t>
            </a:r>
          </a:p>
        </p:txBody>
      </p:sp>
    </p:spTree>
    <p:extLst>
      <p:ext uri="{BB962C8B-B14F-4D97-AF65-F5344CB8AC3E}">
        <p14:creationId xmlns:p14="http://schemas.microsoft.com/office/powerpoint/2010/main" val="311865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D19F2C-79A2-A4EA-AB8D-879339945E03}"/>
              </a:ext>
            </a:extLst>
          </p:cNvPr>
          <p:cNvSpPr>
            <a:spLocks noGrp="1"/>
          </p:cNvSpPr>
          <p:nvPr>
            <p:ph type="body" idx="1"/>
          </p:nvPr>
        </p:nvSpPr>
        <p:spPr/>
        <p:txBody>
          <a:bodyPr/>
          <a:lstStyle/>
          <a:p>
            <a:pPr marL="626529" indent="-457200">
              <a:buSzPct val="125000"/>
              <a:buFont typeface="+mj-lt"/>
              <a:buAutoNum type="arabicPeriod"/>
            </a:pPr>
            <a:r>
              <a:rPr lang="en-US" sz="3200" b="1" dirty="0"/>
              <a:t>Strong Leadership Team</a:t>
            </a:r>
          </a:p>
        </p:txBody>
      </p:sp>
      <p:sp>
        <p:nvSpPr>
          <p:cNvPr id="3" name="Title 2">
            <a:extLst>
              <a:ext uri="{FF2B5EF4-FFF2-40B4-BE49-F238E27FC236}">
                <a16:creationId xmlns:a16="http://schemas.microsoft.com/office/drawing/2014/main" id="{EF0B955D-25A1-DD9D-B4AA-8E2DBB33D105}"/>
              </a:ext>
            </a:extLst>
          </p:cNvPr>
          <p:cNvSpPr>
            <a:spLocks noGrp="1"/>
          </p:cNvSpPr>
          <p:nvPr>
            <p:ph type="title"/>
          </p:nvPr>
        </p:nvSpPr>
        <p:spPr>
          <a:xfrm>
            <a:off x="813348" y="467463"/>
            <a:ext cx="9956251" cy="845600"/>
          </a:xfrm>
        </p:spPr>
        <p:txBody>
          <a:bodyPr/>
          <a:lstStyle/>
          <a:p>
            <a:r>
              <a:rPr lang="en-US" dirty="0"/>
              <a:t>Factors supporting </a:t>
            </a:r>
            <a:r>
              <a:rPr lang="en-US" u="sng" dirty="0"/>
              <a:t>sustaining</a:t>
            </a:r>
            <a:r>
              <a:rPr lang="en-US" dirty="0"/>
              <a:t> of PBIS</a:t>
            </a:r>
          </a:p>
        </p:txBody>
      </p:sp>
      <p:pic>
        <p:nvPicPr>
          <p:cNvPr id="5" name="Picture 4">
            <a:extLst>
              <a:ext uri="{FF2B5EF4-FFF2-40B4-BE49-F238E27FC236}">
                <a16:creationId xmlns:a16="http://schemas.microsoft.com/office/drawing/2014/main" id="{BF5D9012-BBE6-AB8A-8107-D2B751F449B8}"/>
              </a:ext>
            </a:extLst>
          </p:cNvPr>
          <p:cNvPicPr>
            <a:picLocks noChangeAspect="1"/>
          </p:cNvPicPr>
          <p:nvPr/>
        </p:nvPicPr>
        <p:blipFill>
          <a:blip r:embed="rId2"/>
          <a:stretch>
            <a:fillRect/>
          </a:stretch>
        </p:blipFill>
        <p:spPr>
          <a:xfrm>
            <a:off x="6767512" y="1441000"/>
            <a:ext cx="3575240" cy="2379160"/>
          </a:xfrm>
          <a:prstGeom prst="rect">
            <a:avLst/>
          </a:prstGeom>
          <a:ln>
            <a:noFill/>
          </a:ln>
          <a:effectLst>
            <a:outerShdw blurRad="292100" dist="139700" dir="2700000" algn="tl" rotWithShape="0">
              <a:srgbClr val="333333">
                <a:alpha val="65000"/>
              </a:srgbClr>
            </a:outerShdw>
          </a:effectLst>
        </p:spPr>
      </p:pic>
      <p:sp>
        <p:nvSpPr>
          <p:cNvPr id="6" name="Rectangle: Rounded Corners 5">
            <a:extLst>
              <a:ext uri="{FF2B5EF4-FFF2-40B4-BE49-F238E27FC236}">
                <a16:creationId xmlns:a16="http://schemas.microsoft.com/office/drawing/2014/main" id="{489CF15F-EF62-120C-1CA6-0D394F359A0C}"/>
              </a:ext>
            </a:extLst>
          </p:cNvPr>
          <p:cNvSpPr/>
          <p:nvPr/>
        </p:nvSpPr>
        <p:spPr>
          <a:xfrm>
            <a:off x="6299200" y="4277360"/>
            <a:ext cx="5008880" cy="9347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t>What is the current state of your school leadership team?</a:t>
            </a:r>
          </a:p>
        </p:txBody>
      </p:sp>
      <p:sp>
        <p:nvSpPr>
          <p:cNvPr id="7" name="Rectangle: Rounded Corners 6">
            <a:extLst>
              <a:ext uri="{FF2B5EF4-FFF2-40B4-BE49-F238E27FC236}">
                <a16:creationId xmlns:a16="http://schemas.microsoft.com/office/drawing/2014/main" id="{B6C96FE7-A212-AC4F-C1CD-EE3E04B3EBA4}"/>
              </a:ext>
            </a:extLst>
          </p:cNvPr>
          <p:cNvSpPr/>
          <p:nvPr/>
        </p:nvSpPr>
        <p:spPr>
          <a:xfrm>
            <a:off x="6299200" y="5403314"/>
            <a:ext cx="5008880" cy="9347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t>What if anything needs improvement with your team?</a:t>
            </a:r>
          </a:p>
        </p:txBody>
      </p:sp>
    </p:spTree>
    <p:extLst>
      <p:ext uri="{BB962C8B-B14F-4D97-AF65-F5344CB8AC3E}">
        <p14:creationId xmlns:p14="http://schemas.microsoft.com/office/powerpoint/2010/main" val="115672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D19F2C-79A2-A4EA-AB8D-879339945E03}"/>
              </a:ext>
            </a:extLst>
          </p:cNvPr>
          <p:cNvSpPr>
            <a:spLocks noGrp="1"/>
          </p:cNvSpPr>
          <p:nvPr>
            <p:ph type="body" idx="1"/>
          </p:nvPr>
        </p:nvSpPr>
        <p:spPr/>
        <p:txBody>
          <a:bodyPr/>
          <a:lstStyle/>
          <a:p>
            <a:pPr marL="626529" indent="-457200">
              <a:spcAft>
                <a:spcPts val="1200"/>
              </a:spcAft>
              <a:buSzPct val="125000"/>
              <a:buFont typeface="+mj-lt"/>
              <a:buAutoNum type="arabicPeriod"/>
            </a:pPr>
            <a:r>
              <a:rPr lang="en-US" sz="3200" b="1" dirty="0"/>
              <a:t>Strong Leadership Team</a:t>
            </a:r>
          </a:p>
          <a:p>
            <a:pPr marL="626529" indent="-457200">
              <a:spcAft>
                <a:spcPts val="1200"/>
              </a:spcAft>
              <a:buSzPct val="125000"/>
              <a:buFont typeface="+mj-lt"/>
              <a:buAutoNum type="arabicPeriod"/>
            </a:pPr>
            <a:r>
              <a:rPr lang="en-US" sz="3200" b="1" dirty="0"/>
              <a:t>Use Fidelity Data to </a:t>
            </a:r>
            <a:br>
              <a:rPr lang="en-US" sz="3200" b="1" dirty="0"/>
            </a:br>
            <a:r>
              <a:rPr lang="en-US" sz="3200" b="1" dirty="0"/>
              <a:t>Improve Support</a:t>
            </a:r>
          </a:p>
        </p:txBody>
      </p:sp>
      <p:sp>
        <p:nvSpPr>
          <p:cNvPr id="3" name="Title 2">
            <a:extLst>
              <a:ext uri="{FF2B5EF4-FFF2-40B4-BE49-F238E27FC236}">
                <a16:creationId xmlns:a16="http://schemas.microsoft.com/office/drawing/2014/main" id="{EF0B955D-25A1-DD9D-B4AA-8E2DBB33D105}"/>
              </a:ext>
            </a:extLst>
          </p:cNvPr>
          <p:cNvSpPr>
            <a:spLocks noGrp="1"/>
          </p:cNvSpPr>
          <p:nvPr>
            <p:ph type="title"/>
          </p:nvPr>
        </p:nvSpPr>
        <p:spPr>
          <a:xfrm>
            <a:off x="813349" y="467463"/>
            <a:ext cx="10738682" cy="845600"/>
          </a:xfrm>
        </p:spPr>
        <p:txBody>
          <a:bodyPr/>
          <a:lstStyle/>
          <a:p>
            <a:r>
              <a:rPr lang="en-US" dirty="0"/>
              <a:t>Factors supporting </a:t>
            </a:r>
            <a:r>
              <a:rPr lang="en-US" u="sng" dirty="0"/>
              <a:t>sustaining</a:t>
            </a:r>
            <a:r>
              <a:rPr lang="en-US" dirty="0"/>
              <a:t> of PBIS</a:t>
            </a:r>
          </a:p>
        </p:txBody>
      </p:sp>
      <p:pic>
        <p:nvPicPr>
          <p:cNvPr id="2" name="Picture 1">
            <a:extLst>
              <a:ext uri="{FF2B5EF4-FFF2-40B4-BE49-F238E27FC236}">
                <a16:creationId xmlns:a16="http://schemas.microsoft.com/office/drawing/2014/main" id="{567DF6E6-A47A-B292-E120-0FAC0EB98AC4}"/>
              </a:ext>
            </a:extLst>
          </p:cNvPr>
          <p:cNvPicPr>
            <a:picLocks noChangeAspect="1"/>
          </p:cNvPicPr>
          <p:nvPr/>
        </p:nvPicPr>
        <p:blipFill>
          <a:blip r:embed="rId2"/>
          <a:stretch>
            <a:fillRect/>
          </a:stretch>
        </p:blipFill>
        <p:spPr>
          <a:xfrm>
            <a:off x="6851016" y="1367036"/>
            <a:ext cx="4372831" cy="3164324"/>
          </a:xfrm>
          <a:prstGeom prst="rect">
            <a:avLst/>
          </a:prstGeom>
        </p:spPr>
      </p:pic>
      <p:sp>
        <p:nvSpPr>
          <p:cNvPr id="8" name="Rectangle: Rounded Corners 7">
            <a:extLst>
              <a:ext uri="{FF2B5EF4-FFF2-40B4-BE49-F238E27FC236}">
                <a16:creationId xmlns:a16="http://schemas.microsoft.com/office/drawing/2014/main" id="{736F0A3F-D8A2-5DD9-290A-F2EE0D840CFC}"/>
              </a:ext>
            </a:extLst>
          </p:cNvPr>
          <p:cNvSpPr/>
          <p:nvPr/>
        </p:nvSpPr>
        <p:spPr>
          <a:xfrm>
            <a:off x="6543151" y="4739124"/>
            <a:ext cx="5008880" cy="9347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t>Have you completed your Fidelity check this year?</a:t>
            </a:r>
          </a:p>
        </p:txBody>
      </p:sp>
      <p:sp>
        <p:nvSpPr>
          <p:cNvPr id="9" name="Rectangle: Rounded Corners 8">
            <a:extLst>
              <a:ext uri="{FF2B5EF4-FFF2-40B4-BE49-F238E27FC236}">
                <a16:creationId xmlns:a16="http://schemas.microsoft.com/office/drawing/2014/main" id="{9C7ADC31-74E1-91E6-08EF-59369DE10DB1}"/>
              </a:ext>
            </a:extLst>
          </p:cNvPr>
          <p:cNvSpPr/>
          <p:nvPr/>
        </p:nvSpPr>
        <p:spPr>
          <a:xfrm>
            <a:off x="6553311" y="5795764"/>
            <a:ext cx="5008880" cy="9347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t>Have you used these data to update your team’s action plan?</a:t>
            </a:r>
          </a:p>
        </p:txBody>
      </p:sp>
    </p:spTree>
    <p:extLst>
      <p:ext uri="{BB962C8B-B14F-4D97-AF65-F5344CB8AC3E}">
        <p14:creationId xmlns:p14="http://schemas.microsoft.com/office/powerpoint/2010/main" val="14945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0A378D024F5544BFCBBCF972FBD70E" ma:contentTypeVersion="7" ma:contentTypeDescription="Create a new document." ma:contentTypeScope="" ma:versionID="885040d69728397c3d5d52774614518a">
  <xsd:schema xmlns:xsd="http://www.w3.org/2001/XMLSchema" xmlns:xs="http://www.w3.org/2001/XMLSchema" xmlns:p="http://schemas.microsoft.com/office/2006/metadata/properties" xmlns:ns2="58515f2e-3801-43e5-bcd7-101839fff532" xmlns:ns3="http://schemas.microsoft.com/sharepoint/v4" targetNamespace="http://schemas.microsoft.com/office/2006/metadata/properties" ma:root="true" ma:fieldsID="6257d5cb0da9cfb74c1e1d1651d5b275" ns2:_="" ns3:_="">
    <xsd:import namespace="58515f2e-3801-43e5-bcd7-101839fff532"/>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IconOverlay"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515f2e-3801-43e5-bcd7-101839fff5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54EB5C85-2081-4AD8-A619-8915552B49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515f2e-3801-43e5-bcd7-101839fff53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1A1EAC-92A5-4DF3-B26F-FDC5D999A7E1}">
  <ds:schemaRefs>
    <ds:schemaRef ds:uri="http://schemas.microsoft.com/sharepoint/v3/contenttype/forms"/>
  </ds:schemaRefs>
</ds:datastoreItem>
</file>

<file path=customXml/itemProps3.xml><?xml version="1.0" encoding="utf-8"?>
<ds:datastoreItem xmlns:ds="http://schemas.openxmlformats.org/officeDocument/2006/customXml" ds:itemID="{8D577243-7449-4828-B465-693D13CCB182}">
  <ds:schemaRefs>
    <ds:schemaRef ds:uri="http://www.w3.org/XML/1998/namespace"/>
    <ds:schemaRef ds:uri="http://schemas.microsoft.com/office/2006/documentManagement/types"/>
    <ds:schemaRef ds:uri="http://purl.org/dc/term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dcmitype/"/>
    <ds:schemaRef ds:uri="bd4136c0-7c27-4378-bc59-5e31d22b10cd"/>
    <ds:schemaRef ds:uri="fa4c7253-cea3-4165-8b8a-856476806840"/>
    <ds:schemaRef ds:uri="http://schemas.microsoft.com/sharepoint/v4"/>
  </ds:schemaRefs>
</ds:datastoreItem>
</file>

<file path=docProps/app.xml><?xml version="1.0" encoding="utf-8"?>
<Properties xmlns="http://schemas.openxmlformats.org/officeDocument/2006/extended-properties" xmlns:vt="http://schemas.openxmlformats.org/officeDocument/2006/docPropsVTypes">
  <TotalTime>14048</TotalTime>
  <Words>4237</Words>
  <Application>Microsoft Office PowerPoint</Application>
  <PresentationFormat>Widescreen</PresentationFormat>
  <Paragraphs>653</Paragraphs>
  <Slides>53</Slides>
  <Notes>45</Notes>
  <HiddenSlides>3</HiddenSlides>
  <MMClips>1</MMClips>
  <ScaleCrop>false</ScaleCrop>
  <HeadingPairs>
    <vt:vector size="6" baseType="variant">
      <vt:variant>
        <vt:lpstr>Fonts Used</vt:lpstr>
      </vt:variant>
      <vt:variant>
        <vt:i4>19</vt:i4>
      </vt:variant>
      <vt:variant>
        <vt:lpstr>Theme</vt:lpstr>
      </vt:variant>
      <vt:variant>
        <vt:i4>5</vt:i4>
      </vt:variant>
      <vt:variant>
        <vt:lpstr>Slide Titles</vt:lpstr>
      </vt:variant>
      <vt:variant>
        <vt:i4>53</vt:i4>
      </vt:variant>
    </vt:vector>
  </HeadingPairs>
  <TitlesOfParts>
    <vt:vector size="77" baseType="lpstr">
      <vt:lpstr>Arial</vt:lpstr>
      <vt:lpstr>Britannic Bold</vt:lpstr>
      <vt:lpstr>Calibri</vt:lpstr>
      <vt:lpstr>Cherry Cream Soda</vt:lpstr>
      <vt:lpstr>Fira Sans Extra Condensed Medium</vt:lpstr>
      <vt:lpstr>Hind Vadodara</vt:lpstr>
      <vt:lpstr>Montserrat SemiBold</vt:lpstr>
      <vt:lpstr>Nunito Light</vt:lpstr>
      <vt:lpstr>Open Sans</vt:lpstr>
      <vt:lpstr>Open Sans SemiBold</vt:lpstr>
      <vt:lpstr>Oswald</vt:lpstr>
      <vt:lpstr>Poppins</vt:lpstr>
      <vt:lpstr>Poppins Medium</vt:lpstr>
      <vt:lpstr>Poppins SemiBold</vt:lpstr>
      <vt:lpstr>Raleway Thin</vt:lpstr>
      <vt:lpstr>Roboto Condensed Light</vt:lpstr>
      <vt:lpstr>Symbol</vt:lpstr>
      <vt:lpstr>Times New Roman</vt:lpstr>
      <vt:lpstr>Wingdings</vt:lpstr>
      <vt:lpstr>Ophthalmology Center by Slidesgo</vt:lpstr>
      <vt:lpstr>7_Ophthalmology Center by Slidesgo</vt:lpstr>
      <vt:lpstr>1_Ophthalmology Center by Slidesgo</vt:lpstr>
      <vt:lpstr>4_Ophthalmology Center by Slidesgo</vt:lpstr>
      <vt:lpstr>2_Ophthalmology Center by Slidesgo</vt:lpstr>
      <vt:lpstr>PBIS School-Wide Coach Meeting Sustaining Academy May 2023</vt:lpstr>
      <vt:lpstr>EXPECTATIONS</vt:lpstr>
      <vt:lpstr>ACTIVITY: ATTENDANCE</vt:lpstr>
      <vt:lpstr>Agenda &amp; Coaches' Tasks</vt:lpstr>
      <vt:lpstr> HELPFUL RESOURCES</vt:lpstr>
      <vt:lpstr>REVIEW: Sustainablity Factors</vt:lpstr>
      <vt:lpstr>4 Tips for Sustaining PBIS </vt:lpstr>
      <vt:lpstr>Factors supporting sustaining of PBIS</vt:lpstr>
      <vt:lpstr>Factors supporting sustaining of PBIS</vt:lpstr>
      <vt:lpstr>Factors supporting sustaining of PBIS</vt:lpstr>
      <vt:lpstr>Factors supporting sustaining of PBIS</vt:lpstr>
      <vt:lpstr>GETTING STARTED WITH SWPBIS</vt:lpstr>
      <vt:lpstr>Sustainability Resources</vt:lpstr>
      <vt:lpstr>Sustainability Resources</vt:lpstr>
      <vt:lpstr>DISCUSSION: SUSTAINABILITY FACTORS</vt:lpstr>
      <vt:lpstr>Review: Annual Evaluation  </vt:lpstr>
      <vt:lpstr>PowerPoint Presentation</vt:lpstr>
      <vt:lpstr>PowerPoint Presentation</vt:lpstr>
      <vt:lpstr>DISCUSSION: Review Evaluation Report</vt:lpstr>
      <vt:lpstr>REVIEW CURRENT AND FUTURE SCHOOL WIDE GOALS</vt:lpstr>
      <vt:lpstr>Why Use Data for Decision Making?</vt:lpstr>
      <vt:lpstr>Why use data for decision-making? </vt:lpstr>
      <vt:lpstr>Once data routines are established…  </vt:lpstr>
      <vt:lpstr>PowerPoint Presentation</vt:lpstr>
      <vt:lpstr>EXAMPLE: Reviewing &amp; Analyzing School-wide Behavior Data to Develop, Inform, and Refine Tier 1</vt:lpstr>
      <vt:lpstr>NON-EXAMPLE: Reviewing &amp; Analyzing School-wide Behavior Data to Develop, Inform, and Refine Tier 1</vt:lpstr>
      <vt:lpstr>EXAMPLE: Reviewing &amp; Analyzing School-wide Behavior Data to Develop, Inform, and Refine Tier 1  </vt:lpstr>
      <vt:lpstr>PowerPoint Presentation</vt:lpstr>
      <vt:lpstr>PowerPoint Presentation</vt:lpstr>
      <vt:lpstr>ACTIVITY: Using School-wide Behavior Data for Decision-Making</vt:lpstr>
      <vt:lpstr>Resource Spotlight: Coaches Year at a Glance Document</vt:lpstr>
      <vt:lpstr>Systems planning for next year</vt:lpstr>
      <vt:lpstr>Coaches Year at a Glance</vt:lpstr>
      <vt:lpstr>RESOURCE SPOTLIGHT:</vt:lpstr>
      <vt:lpstr>Planning our Data Routines and Evaluation for next School Year</vt:lpstr>
      <vt:lpstr>PowerPoint Presentation</vt:lpstr>
      <vt:lpstr>PowerPoint Presentation</vt:lpstr>
      <vt:lpstr>EVALUATION PLAN: Review / Revise</vt:lpstr>
      <vt:lpstr>Developing Data Routines</vt:lpstr>
      <vt:lpstr>Guidelines for Efficient Data Collection Routines</vt:lpstr>
      <vt:lpstr>ACTIVITY: Data Routines</vt:lpstr>
      <vt:lpstr>Logic Model Planning for Next Year</vt:lpstr>
      <vt:lpstr>Logic Model Planning for Next Year</vt:lpstr>
      <vt:lpstr>Remember your logic model from September?</vt:lpstr>
      <vt:lpstr>PowerPoint Presentation</vt:lpstr>
      <vt:lpstr>PowerPoint Presentation</vt:lpstr>
      <vt:lpstr>PowerPoint Presentation</vt:lpstr>
      <vt:lpstr>ACTIVITY: PLANNING ROUNDTABLES</vt:lpstr>
      <vt:lpstr>Thank you for a great Year!</vt:lpstr>
      <vt:lpstr>Our turn to plan for next year!</vt:lpstr>
      <vt:lpstr>Agenda &amp; Coaches' Tasks- Debrief</vt:lpstr>
      <vt:lpstr> HELPFUL RESOURCES</vt:lpstr>
      <vt:lpstr>https://edc.co1.qualtrics.com/jfe/form/SV_cBF9GI7gVEBsfSC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 of  PBIS School-Wide COACHES Training!</dc:title>
  <dc:creator>Robbie, Karen</dc:creator>
  <cp:lastModifiedBy>Adam Feinberg</cp:lastModifiedBy>
  <cp:revision>209</cp:revision>
  <dcterms:created xsi:type="dcterms:W3CDTF">2021-09-01T22:16:30Z</dcterms:created>
  <dcterms:modified xsi:type="dcterms:W3CDTF">2023-04-26T18:47:26Z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0x010100100A378D024F5544BFCBBCF972FBD70E</vt:lpwstr>
  </property>
</Properties>
</file>